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44"/>
  </p:notesMasterIdLst>
  <p:handoutMasterIdLst>
    <p:handoutMasterId r:id="rId45"/>
  </p:handout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3" r:id="rId25"/>
    <p:sldId id="292" r:id="rId26"/>
    <p:sldId id="294" r:id="rId27"/>
    <p:sldId id="295" r:id="rId28"/>
    <p:sldId id="296" r:id="rId29"/>
    <p:sldId id="297" r:id="rId30"/>
    <p:sldId id="298" r:id="rId31"/>
    <p:sldId id="256" r:id="rId32"/>
    <p:sldId id="257" r:id="rId33"/>
    <p:sldId id="258" r:id="rId34"/>
    <p:sldId id="259" r:id="rId35"/>
    <p:sldId id="268" r:id="rId36"/>
    <p:sldId id="261" r:id="rId37"/>
    <p:sldId id="262" r:id="rId38"/>
    <p:sldId id="263" r:id="rId39"/>
    <p:sldId id="264" r:id="rId40"/>
    <p:sldId id="265" r:id="rId41"/>
    <p:sldId id="266" r:id="rId42"/>
    <p:sldId id="267" r:id="rId43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12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80" userDrawn="1">
          <p15:clr>
            <a:srgbClr val="A4A3A4"/>
          </p15:clr>
        </p15:guide>
        <p15:guide id="7" orient="horz" pos="1608" userDrawn="1">
          <p15:clr>
            <a:srgbClr val="A4A3A4"/>
          </p15:clr>
        </p15:guide>
        <p15:guide id="8" pos="2712" userDrawn="1">
          <p15:clr>
            <a:srgbClr val="A4A3A4"/>
          </p15:clr>
        </p15:guide>
        <p15:guide id="9" pos="4968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  <p15:guide id="11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59FD6"/>
    <a:srgbClr val="ADB5DF"/>
    <a:srgbClr val="6472C3"/>
    <a:srgbClr val="0EAAE3"/>
    <a:srgbClr val="262626"/>
    <a:srgbClr val="FCFCFC"/>
    <a:srgbClr val="DCDEE0"/>
    <a:srgbClr val="AAB3B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614" y="62"/>
      </p:cViewPr>
      <p:guideLst>
        <p:guide orient="horz" pos="2712"/>
        <p:guide pos="456"/>
        <p:guide pos="7224"/>
        <p:guide orient="horz" pos="3840"/>
        <p:guide orient="horz" pos="480"/>
        <p:guide orient="horz" pos="1608"/>
        <p:guide pos="2712"/>
        <p:guide pos="4968"/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78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0.9988428961739698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3E3-41FC-BE08-EAD3959F0F34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3E3-41FC-BE08-EAD3959F0F3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E3-41FC-BE08-EAD3959F0F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FF55F-8596-4ED6-A487-C5C49AFFE812}" type="datetimeFigureOut">
              <a:rPr lang="id-ID" smtClean="0"/>
              <a:t>22/02/2022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0106B-FE1C-4EDD-AE60-AB8F600726B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32357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0106B-FE1C-4EDD-AE60-AB8F600726B4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4842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0106B-FE1C-4EDD-AE60-AB8F600726B4}" type="slidenum">
              <a:rPr lang="id-ID" smtClean="0"/>
              <a:t>20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611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313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436B36-D80F-4BEF-B7D1-C92AA76541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38532" y="1076025"/>
            <a:ext cx="6003234" cy="3174619"/>
          </a:xfrm>
          <a:custGeom>
            <a:avLst/>
            <a:gdLst>
              <a:gd name="connsiteX0" fmla="*/ 0 w 6003234"/>
              <a:gd name="connsiteY0" fmla="*/ 0 h 3174619"/>
              <a:gd name="connsiteX1" fmla="*/ 6003234 w 6003234"/>
              <a:gd name="connsiteY1" fmla="*/ 0 h 3174619"/>
              <a:gd name="connsiteX2" fmla="*/ 6003234 w 6003234"/>
              <a:gd name="connsiteY2" fmla="*/ 3174619 h 3174619"/>
              <a:gd name="connsiteX3" fmla="*/ 0 w 6003234"/>
              <a:gd name="connsiteY3" fmla="*/ 3174619 h 317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3234" h="3174619">
                <a:moveTo>
                  <a:pt x="0" y="0"/>
                </a:moveTo>
                <a:lnTo>
                  <a:pt x="6003234" y="0"/>
                </a:lnTo>
                <a:lnTo>
                  <a:pt x="6003234" y="3174619"/>
                </a:lnTo>
                <a:lnTo>
                  <a:pt x="0" y="31746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3522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7C1DB29-5E05-4598-97D0-6A151FF05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2426659"/>
            <a:ext cx="5244547" cy="3442026"/>
          </a:xfrm>
          <a:custGeom>
            <a:avLst/>
            <a:gdLst>
              <a:gd name="connsiteX0" fmla="*/ 0 w 5244547"/>
              <a:gd name="connsiteY0" fmla="*/ 0 h 3442026"/>
              <a:gd name="connsiteX1" fmla="*/ 5244547 w 5244547"/>
              <a:gd name="connsiteY1" fmla="*/ 0 h 3442026"/>
              <a:gd name="connsiteX2" fmla="*/ 5244547 w 5244547"/>
              <a:gd name="connsiteY2" fmla="*/ 3442026 h 3442026"/>
              <a:gd name="connsiteX3" fmla="*/ 0 w 5244547"/>
              <a:gd name="connsiteY3" fmla="*/ 3442026 h 344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4547" h="3442026">
                <a:moveTo>
                  <a:pt x="0" y="0"/>
                </a:moveTo>
                <a:lnTo>
                  <a:pt x="5244547" y="0"/>
                </a:lnTo>
                <a:lnTo>
                  <a:pt x="5244547" y="3442026"/>
                </a:lnTo>
                <a:lnTo>
                  <a:pt x="0" y="34420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639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1D5E11-88FC-4A80-ADA7-1BE12C6342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4642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4FC7F9F-3150-430C-9450-02AC07C4A7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28390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8CD8F50-983C-4DE0-88E8-81F8430A5A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82138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FE4634E-F5FF-4847-A9B1-C69D039F11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35886" y="2478348"/>
            <a:ext cx="2481470" cy="2892286"/>
          </a:xfrm>
          <a:custGeom>
            <a:avLst/>
            <a:gdLst>
              <a:gd name="connsiteX0" fmla="*/ 0 w 2481470"/>
              <a:gd name="connsiteY0" fmla="*/ 0 h 2892286"/>
              <a:gd name="connsiteX1" fmla="*/ 2481470 w 2481470"/>
              <a:gd name="connsiteY1" fmla="*/ 0 h 2892286"/>
              <a:gd name="connsiteX2" fmla="*/ 2481470 w 2481470"/>
              <a:gd name="connsiteY2" fmla="*/ 2892286 h 2892286"/>
              <a:gd name="connsiteX3" fmla="*/ 0 w 2481470"/>
              <a:gd name="connsiteY3" fmla="*/ 2892286 h 289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1470" h="2892286">
                <a:moveTo>
                  <a:pt x="0" y="0"/>
                </a:moveTo>
                <a:lnTo>
                  <a:pt x="2481470" y="0"/>
                </a:lnTo>
                <a:lnTo>
                  <a:pt x="2481470" y="2892286"/>
                </a:lnTo>
                <a:lnTo>
                  <a:pt x="0" y="289228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91110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BC616A0-2782-494C-8D5F-EBBAEA6C0A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4935" y="2384488"/>
            <a:ext cx="6111735" cy="3442026"/>
          </a:xfrm>
          <a:custGeom>
            <a:avLst/>
            <a:gdLst>
              <a:gd name="connsiteX0" fmla="*/ 0 w 6111735"/>
              <a:gd name="connsiteY0" fmla="*/ 0 h 3442026"/>
              <a:gd name="connsiteX1" fmla="*/ 6111735 w 6111735"/>
              <a:gd name="connsiteY1" fmla="*/ 0 h 3442026"/>
              <a:gd name="connsiteX2" fmla="*/ 6111735 w 6111735"/>
              <a:gd name="connsiteY2" fmla="*/ 3442026 h 3442026"/>
              <a:gd name="connsiteX3" fmla="*/ 0 w 6111735"/>
              <a:gd name="connsiteY3" fmla="*/ 3442026 h 344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1735" h="3442026">
                <a:moveTo>
                  <a:pt x="0" y="0"/>
                </a:moveTo>
                <a:lnTo>
                  <a:pt x="6111735" y="0"/>
                </a:lnTo>
                <a:lnTo>
                  <a:pt x="6111735" y="3442026"/>
                </a:lnTo>
                <a:lnTo>
                  <a:pt x="0" y="34420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7010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7188FF3-6F79-43AA-93E7-449A5F3C0E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59194" y="875583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416A83-823D-4581-ADCF-6FD345DB9D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66898" y="875583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1F7F664-CE61-42C3-97DA-3A6350D35A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74602" y="875583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BE54A0-506F-4938-A867-3731D6A2CD0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59194" y="3606475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2259EA90-17BC-49FF-A818-DFF89850482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66898" y="3606475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65FEC17-E1AE-40DF-81D3-B4E1F22A383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474602" y="3606475"/>
            <a:ext cx="1856005" cy="1786350"/>
          </a:xfrm>
          <a:custGeom>
            <a:avLst/>
            <a:gdLst>
              <a:gd name="connsiteX0" fmla="*/ 0 w 1856005"/>
              <a:gd name="connsiteY0" fmla="*/ 0 h 1786350"/>
              <a:gd name="connsiteX1" fmla="*/ 1856005 w 1856005"/>
              <a:gd name="connsiteY1" fmla="*/ 0 h 1786350"/>
              <a:gd name="connsiteX2" fmla="*/ 1856005 w 1856005"/>
              <a:gd name="connsiteY2" fmla="*/ 1786350 h 1786350"/>
              <a:gd name="connsiteX3" fmla="*/ 0 w 1856005"/>
              <a:gd name="connsiteY3" fmla="*/ 1786350 h 1786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6005" h="1786350">
                <a:moveTo>
                  <a:pt x="0" y="0"/>
                </a:moveTo>
                <a:lnTo>
                  <a:pt x="1856005" y="0"/>
                </a:lnTo>
                <a:lnTo>
                  <a:pt x="1856005" y="1786350"/>
                </a:lnTo>
                <a:lnTo>
                  <a:pt x="0" y="17863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5255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75F2991-0DB9-4A8D-8474-31A4D75ED6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9826" y="949188"/>
            <a:ext cx="2703577" cy="4959626"/>
          </a:xfrm>
          <a:custGeom>
            <a:avLst/>
            <a:gdLst>
              <a:gd name="connsiteX0" fmla="*/ 0 w 2703577"/>
              <a:gd name="connsiteY0" fmla="*/ 0 h 4959626"/>
              <a:gd name="connsiteX1" fmla="*/ 2703577 w 2703577"/>
              <a:gd name="connsiteY1" fmla="*/ 0 h 4959626"/>
              <a:gd name="connsiteX2" fmla="*/ 2703577 w 2703577"/>
              <a:gd name="connsiteY2" fmla="*/ 4959626 h 4959626"/>
              <a:gd name="connsiteX3" fmla="*/ 0 w 2703577"/>
              <a:gd name="connsiteY3" fmla="*/ 4959626 h 4959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3577" h="4959626">
                <a:moveTo>
                  <a:pt x="0" y="0"/>
                </a:moveTo>
                <a:lnTo>
                  <a:pt x="2703577" y="0"/>
                </a:lnTo>
                <a:lnTo>
                  <a:pt x="2703577" y="4959626"/>
                </a:lnTo>
                <a:lnTo>
                  <a:pt x="0" y="495962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E00576C-6C1F-4CD8-B9A4-51E87C4717D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96308" y="949187"/>
            <a:ext cx="2114216" cy="2425813"/>
          </a:xfrm>
          <a:custGeom>
            <a:avLst/>
            <a:gdLst>
              <a:gd name="connsiteX0" fmla="*/ 0 w 2114216"/>
              <a:gd name="connsiteY0" fmla="*/ 0 h 2425813"/>
              <a:gd name="connsiteX1" fmla="*/ 2114216 w 2114216"/>
              <a:gd name="connsiteY1" fmla="*/ 0 h 2425813"/>
              <a:gd name="connsiteX2" fmla="*/ 2114216 w 2114216"/>
              <a:gd name="connsiteY2" fmla="*/ 2425813 h 2425813"/>
              <a:gd name="connsiteX3" fmla="*/ 0 w 2114216"/>
              <a:gd name="connsiteY3" fmla="*/ 2425813 h 242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216" h="2425813">
                <a:moveTo>
                  <a:pt x="0" y="0"/>
                </a:moveTo>
                <a:lnTo>
                  <a:pt x="2114216" y="0"/>
                </a:lnTo>
                <a:lnTo>
                  <a:pt x="2114216" y="2425813"/>
                </a:lnTo>
                <a:lnTo>
                  <a:pt x="0" y="24258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F997B1-262C-49BC-A8BF-605B5FD4CB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96308" y="3483001"/>
            <a:ext cx="2114216" cy="2425813"/>
          </a:xfrm>
          <a:custGeom>
            <a:avLst/>
            <a:gdLst>
              <a:gd name="connsiteX0" fmla="*/ 0 w 2114216"/>
              <a:gd name="connsiteY0" fmla="*/ 0 h 2425813"/>
              <a:gd name="connsiteX1" fmla="*/ 2114216 w 2114216"/>
              <a:gd name="connsiteY1" fmla="*/ 0 h 2425813"/>
              <a:gd name="connsiteX2" fmla="*/ 2114216 w 2114216"/>
              <a:gd name="connsiteY2" fmla="*/ 2425813 h 2425813"/>
              <a:gd name="connsiteX3" fmla="*/ 0 w 2114216"/>
              <a:gd name="connsiteY3" fmla="*/ 2425813 h 242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216" h="2425813">
                <a:moveTo>
                  <a:pt x="0" y="0"/>
                </a:moveTo>
                <a:lnTo>
                  <a:pt x="2114216" y="0"/>
                </a:lnTo>
                <a:lnTo>
                  <a:pt x="2114216" y="2425813"/>
                </a:lnTo>
                <a:lnTo>
                  <a:pt x="0" y="24258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0802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DA6DEA0-CC78-4E3C-ABC2-976AB0FDC3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4117" y="986675"/>
            <a:ext cx="2884419" cy="2021782"/>
          </a:xfrm>
          <a:custGeom>
            <a:avLst/>
            <a:gdLst>
              <a:gd name="connsiteX0" fmla="*/ 0 w 2884419"/>
              <a:gd name="connsiteY0" fmla="*/ 0 h 2021782"/>
              <a:gd name="connsiteX1" fmla="*/ 2884419 w 2884419"/>
              <a:gd name="connsiteY1" fmla="*/ 0 h 2021782"/>
              <a:gd name="connsiteX2" fmla="*/ 2884419 w 2884419"/>
              <a:gd name="connsiteY2" fmla="*/ 2021782 h 2021782"/>
              <a:gd name="connsiteX3" fmla="*/ 0 w 2884419"/>
              <a:gd name="connsiteY3" fmla="*/ 2021782 h 202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19" h="2021782">
                <a:moveTo>
                  <a:pt x="0" y="0"/>
                </a:moveTo>
                <a:lnTo>
                  <a:pt x="2884419" y="0"/>
                </a:lnTo>
                <a:lnTo>
                  <a:pt x="2884419" y="2021782"/>
                </a:lnTo>
                <a:lnTo>
                  <a:pt x="0" y="20217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95FF0C0-9A70-4D91-89DE-560F48133F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60116" y="986675"/>
            <a:ext cx="2884419" cy="2021782"/>
          </a:xfrm>
          <a:custGeom>
            <a:avLst/>
            <a:gdLst>
              <a:gd name="connsiteX0" fmla="*/ 0 w 2884419"/>
              <a:gd name="connsiteY0" fmla="*/ 0 h 2021782"/>
              <a:gd name="connsiteX1" fmla="*/ 2884419 w 2884419"/>
              <a:gd name="connsiteY1" fmla="*/ 0 h 2021782"/>
              <a:gd name="connsiteX2" fmla="*/ 2884419 w 2884419"/>
              <a:gd name="connsiteY2" fmla="*/ 2021782 h 2021782"/>
              <a:gd name="connsiteX3" fmla="*/ 0 w 2884419"/>
              <a:gd name="connsiteY3" fmla="*/ 2021782 h 202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4419" h="2021782">
                <a:moveTo>
                  <a:pt x="0" y="0"/>
                </a:moveTo>
                <a:lnTo>
                  <a:pt x="2884419" y="0"/>
                </a:lnTo>
                <a:lnTo>
                  <a:pt x="2884419" y="2021782"/>
                </a:lnTo>
                <a:lnTo>
                  <a:pt x="0" y="20217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16674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B65162-94BE-4C6C-9D0B-48704324FC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9033" y="2575317"/>
            <a:ext cx="4755875" cy="3344608"/>
          </a:xfrm>
          <a:custGeom>
            <a:avLst/>
            <a:gdLst>
              <a:gd name="connsiteX0" fmla="*/ 0 w 4755875"/>
              <a:gd name="connsiteY0" fmla="*/ 0 h 3344608"/>
              <a:gd name="connsiteX1" fmla="*/ 4755875 w 4755875"/>
              <a:gd name="connsiteY1" fmla="*/ 0 h 3344608"/>
              <a:gd name="connsiteX2" fmla="*/ 4755875 w 4755875"/>
              <a:gd name="connsiteY2" fmla="*/ 3344608 h 3344608"/>
              <a:gd name="connsiteX3" fmla="*/ 0 w 4755875"/>
              <a:gd name="connsiteY3" fmla="*/ 3344608 h 3344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5875" h="3344608">
                <a:moveTo>
                  <a:pt x="0" y="0"/>
                </a:moveTo>
                <a:lnTo>
                  <a:pt x="4755875" y="0"/>
                </a:lnTo>
                <a:lnTo>
                  <a:pt x="4755875" y="3344608"/>
                </a:lnTo>
                <a:lnTo>
                  <a:pt x="0" y="334460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79283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FF5AEF6-7315-4FC9-A91F-D96FD47A44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5519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6CE4DCA-FBE9-48A5-AE4E-F358349D66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83795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5DF4C53-EAEA-4710-89EB-09E96CA2154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92071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423AF41-275E-4F2C-AF13-E403DDF041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00347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1038AC6-8D12-41DA-9193-E67C4E46988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08623" y="2850736"/>
            <a:ext cx="1407857" cy="1668880"/>
          </a:xfrm>
          <a:custGeom>
            <a:avLst/>
            <a:gdLst>
              <a:gd name="connsiteX0" fmla="*/ 0 w 1407857"/>
              <a:gd name="connsiteY0" fmla="*/ 0 h 1668880"/>
              <a:gd name="connsiteX1" fmla="*/ 1407857 w 1407857"/>
              <a:gd name="connsiteY1" fmla="*/ 0 h 1668880"/>
              <a:gd name="connsiteX2" fmla="*/ 1407857 w 1407857"/>
              <a:gd name="connsiteY2" fmla="*/ 1668880 h 1668880"/>
              <a:gd name="connsiteX3" fmla="*/ 0 w 1407857"/>
              <a:gd name="connsiteY3" fmla="*/ 1668880 h 166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857" h="1668880">
                <a:moveTo>
                  <a:pt x="0" y="0"/>
                </a:moveTo>
                <a:lnTo>
                  <a:pt x="1407857" y="0"/>
                </a:lnTo>
                <a:lnTo>
                  <a:pt x="1407857" y="1668880"/>
                </a:lnTo>
                <a:lnTo>
                  <a:pt x="0" y="16688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112117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6ADF26-1B79-494E-9B40-A78C2025C5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2482" y="966333"/>
            <a:ext cx="9567037" cy="2661450"/>
          </a:xfrm>
          <a:custGeom>
            <a:avLst/>
            <a:gdLst>
              <a:gd name="connsiteX0" fmla="*/ 0 w 9567037"/>
              <a:gd name="connsiteY0" fmla="*/ 0 h 2661450"/>
              <a:gd name="connsiteX1" fmla="*/ 9567037 w 9567037"/>
              <a:gd name="connsiteY1" fmla="*/ 0 h 2661450"/>
              <a:gd name="connsiteX2" fmla="*/ 9567037 w 9567037"/>
              <a:gd name="connsiteY2" fmla="*/ 2661450 h 2661450"/>
              <a:gd name="connsiteX3" fmla="*/ 0 w 9567037"/>
              <a:gd name="connsiteY3" fmla="*/ 2661450 h 266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67037" h="2661450">
                <a:moveTo>
                  <a:pt x="0" y="0"/>
                </a:moveTo>
                <a:lnTo>
                  <a:pt x="9567037" y="0"/>
                </a:lnTo>
                <a:lnTo>
                  <a:pt x="9567037" y="2661450"/>
                </a:lnTo>
                <a:lnTo>
                  <a:pt x="0" y="26614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366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FEBF1AA-5511-4664-AC94-8FF51B1C5EA9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10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703310B-47F1-48C0-AAD3-82C18A224D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4069" y="1061427"/>
            <a:ext cx="2568645" cy="3510617"/>
          </a:xfrm>
          <a:custGeom>
            <a:avLst/>
            <a:gdLst>
              <a:gd name="connsiteX0" fmla="*/ 0 w 2568645"/>
              <a:gd name="connsiteY0" fmla="*/ 0 h 3510617"/>
              <a:gd name="connsiteX1" fmla="*/ 2568645 w 2568645"/>
              <a:gd name="connsiteY1" fmla="*/ 0 h 3510617"/>
              <a:gd name="connsiteX2" fmla="*/ 2568645 w 2568645"/>
              <a:gd name="connsiteY2" fmla="*/ 3510617 h 3510617"/>
              <a:gd name="connsiteX3" fmla="*/ 0 w 2568645"/>
              <a:gd name="connsiteY3" fmla="*/ 3510617 h 351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3510617">
                <a:moveTo>
                  <a:pt x="0" y="0"/>
                </a:moveTo>
                <a:lnTo>
                  <a:pt x="2568645" y="0"/>
                </a:lnTo>
                <a:lnTo>
                  <a:pt x="2568645" y="3510617"/>
                </a:lnTo>
                <a:lnTo>
                  <a:pt x="0" y="35106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B31389-A886-47A9-9841-E070A94784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9957" y="1061427"/>
            <a:ext cx="2568645" cy="3510617"/>
          </a:xfrm>
          <a:custGeom>
            <a:avLst/>
            <a:gdLst>
              <a:gd name="connsiteX0" fmla="*/ 0 w 2568645"/>
              <a:gd name="connsiteY0" fmla="*/ 0 h 3510617"/>
              <a:gd name="connsiteX1" fmla="*/ 2568645 w 2568645"/>
              <a:gd name="connsiteY1" fmla="*/ 0 h 3510617"/>
              <a:gd name="connsiteX2" fmla="*/ 2568645 w 2568645"/>
              <a:gd name="connsiteY2" fmla="*/ 3510617 h 3510617"/>
              <a:gd name="connsiteX3" fmla="*/ 0 w 2568645"/>
              <a:gd name="connsiteY3" fmla="*/ 3510617 h 3510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3510617">
                <a:moveTo>
                  <a:pt x="0" y="0"/>
                </a:moveTo>
                <a:lnTo>
                  <a:pt x="2568645" y="0"/>
                </a:lnTo>
                <a:lnTo>
                  <a:pt x="2568645" y="3510617"/>
                </a:lnTo>
                <a:lnTo>
                  <a:pt x="0" y="35106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596322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0B4F7EB-B604-4635-B4AB-779B6D48B8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5292" y="770261"/>
            <a:ext cx="2568645" cy="2445070"/>
          </a:xfrm>
          <a:custGeom>
            <a:avLst/>
            <a:gdLst>
              <a:gd name="connsiteX0" fmla="*/ 0 w 2568645"/>
              <a:gd name="connsiteY0" fmla="*/ 0 h 2445070"/>
              <a:gd name="connsiteX1" fmla="*/ 2568645 w 2568645"/>
              <a:gd name="connsiteY1" fmla="*/ 0 h 2445070"/>
              <a:gd name="connsiteX2" fmla="*/ 2568645 w 2568645"/>
              <a:gd name="connsiteY2" fmla="*/ 2445070 h 2445070"/>
              <a:gd name="connsiteX3" fmla="*/ 0 w 2568645"/>
              <a:gd name="connsiteY3" fmla="*/ 2445070 h 244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2445070">
                <a:moveTo>
                  <a:pt x="0" y="0"/>
                </a:moveTo>
                <a:lnTo>
                  <a:pt x="2568645" y="0"/>
                </a:lnTo>
                <a:lnTo>
                  <a:pt x="2568645" y="2445070"/>
                </a:lnTo>
                <a:lnTo>
                  <a:pt x="0" y="24450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9AA83CE-3FA2-4A44-9211-096930A694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35292" y="3642670"/>
            <a:ext cx="2568645" cy="2445070"/>
          </a:xfrm>
          <a:custGeom>
            <a:avLst/>
            <a:gdLst>
              <a:gd name="connsiteX0" fmla="*/ 0 w 2568645"/>
              <a:gd name="connsiteY0" fmla="*/ 0 h 2445070"/>
              <a:gd name="connsiteX1" fmla="*/ 2568645 w 2568645"/>
              <a:gd name="connsiteY1" fmla="*/ 0 h 2445070"/>
              <a:gd name="connsiteX2" fmla="*/ 2568645 w 2568645"/>
              <a:gd name="connsiteY2" fmla="*/ 2445070 h 2445070"/>
              <a:gd name="connsiteX3" fmla="*/ 0 w 2568645"/>
              <a:gd name="connsiteY3" fmla="*/ 2445070 h 2445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8645" h="2445070">
                <a:moveTo>
                  <a:pt x="0" y="0"/>
                </a:moveTo>
                <a:lnTo>
                  <a:pt x="2568645" y="0"/>
                </a:lnTo>
                <a:lnTo>
                  <a:pt x="2568645" y="2445070"/>
                </a:lnTo>
                <a:lnTo>
                  <a:pt x="0" y="24450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13233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E9D4C97-E56A-46FF-8CE8-A2AA524936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917427"/>
            <a:ext cx="4303644" cy="5023147"/>
          </a:xfrm>
          <a:custGeom>
            <a:avLst/>
            <a:gdLst>
              <a:gd name="connsiteX0" fmla="*/ 0 w 4303644"/>
              <a:gd name="connsiteY0" fmla="*/ 0 h 5023147"/>
              <a:gd name="connsiteX1" fmla="*/ 4303644 w 4303644"/>
              <a:gd name="connsiteY1" fmla="*/ 0 h 5023147"/>
              <a:gd name="connsiteX2" fmla="*/ 4303644 w 4303644"/>
              <a:gd name="connsiteY2" fmla="*/ 5023147 h 5023147"/>
              <a:gd name="connsiteX3" fmla="*/ 0 w 4303644"/>
              <a:gd name="connsiteY3" fmla="*/ 5023147 h 5023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3644" h="5023147">
                <a:moveTo>
                  <a:pt x="0" y="0"/>
                </a:moveTo>
                <a:lnTo>
                  <a:pt x="4303644" y="0"/>
                </a:lnTo>
                <a:lnTo>
                  <a:pt x="4303644" y="5023147"/>
                </a:lnTo>
                <a:lnTo>
                  <a:pt x="0" y="502314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6585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31A91EC-D9A9-4A34-9134-72F7FF70E5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77605" y="738001"/>
            <a:ext cx="2377658" cy="2634005"/>
          </a:xfrm>
          <a:custGeom>
            <a:avLst/>
            <a:gdLst>
              <a:gd name="connsiteX0" fmla="*/ 0 w 2377658"/>
              <a:gd name="connsiteY0" fmla="*/ 0 h 2634005"/>
              <a:gd name="connsiteX1" fmla="*/ 2377658 w 2377658"/>
              <a:gd name="connsiteY1" fmla="*/ 0 h 2634005"/>
              <a:gd name="connsiteX2" fmla="*/ 2377658 w 2377658"/>
              <a:gd name="connsiteY2" fmla="*/ 2634005 h 2634005"/>
              <a:gd name="connsiteX3" fmla="*/ 0 w 2377658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658" h="2634005">
                <a:moveTo>
                  <a:pt x="0" y="0"/>
                </a:moveTo>
                <a:lnTo>
                  <a:pt x="2377658" y="0"/>
                </a:lnTo>
                <a:lnTo>
                  <a:pt x="2377658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0E15881-3FCF-4577-B24E-E0109942DE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69213" y="738001"/>
            <a:ext cx="2361851" cy="2634005"/>
          </a:xfrm>
          <a:custGeom>
            <a:avLst/>
            <a:gdLst>
              <a:gd name="connsiteX0" fmla="*/ 0 w 2361851"/>
              <a:gd name="connsiteY0" fmla="*/ 0 h 2634005"/>
              <a:gd name="connsiteX1" fmla="*/ 2361851 w 2361851"/>
              <a:gd name="connsiteY1" fmla="*/ 0 h 2634005"/>
              <a:gd name="connsiteX2" fmla="*/ 2361851 w 2361851"/>
              <a:gd name="connsiteY2" fmla="*/ 2634005 h 2634005"/>
              <a:gd name="connsiteX3" fmla="*/ 0 w 2361851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851" h="2634005">
                <a:moveTo>
                  <a:pt x="0" y="0"/>
                </a:moveTo>
                <a:lnTo>
                  <a:pt x="2361851" y="0"/>
                </a:lnTo>
                <a:lnTo>
                  <a:pt x="2361851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BC11816-522C-47C2-9559-CE908DEEC9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045013" y="738001"/>
            <a:ext cx="2361852" cy="2634005"/>
          </a:xfrm>
          <a:custGeom>
            <a:avLst/>
            <a:gdLst>
              <a:gd name="connsiteX0" fmla="*/ 0 w 2361852"/>
              <a:gd name="connsiteY0" fmla="*/ 0 h 2634005"/>
              <a:gd name="connsiteX1" fmla="*/ 2361852 w 2361852"/>
              <a:gd name="connsiteY1" fmla="*/ 0 h 2634005"/>
              <a:gd name="connsiteX2" fmla="*/ 2361852 w 2361852"/>
              <a:gd name="connsiteY2" fmla="*/ 2634005 h 2634005"/>
              <a:gd name="connsiteX3" fmla="*/ 0 w 2361852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1852" h="2634005">
                <a:moveTo>
                  <a:pt x="0" y="0"/>
                </a:moveTo>
                <a:lnTo>
                  <a:pt x="2361852" y="0"/>
                </a:lnTo>
                <a:lnTo>
                  <a:pt x="2361852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A3745AA-96CE-4A6C-B331-C56A9AE44B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77605" y="3485993"/>
            <a:ext cx="7329260" cy="2634005"/>
          </a:xfrm>
          <a:custGeom>
            <a:avLst/>
            <a:gdLst>
              <a:gd name="connsiteX0" fmla="*/ 0 w 7329260"/>
              <a:gd name="connsiteY0" fmla="*/ 0 h 2634005"/>
              <a:gd name="connsiteX1" fmla="*/ 7329260 w 7329260"/>
              <a:gd name="connsiteY1" fmla="*/ 0 h 2634005"/>
              <a:gd name="connsiteX2" fmla="*/ 7329260 w 7329260"/>
              <a:gd name="connsiteY2" fmla="*/ 2634005 h 2634005"/>
              <a:gd name="connsiteX3" fmla="*/ 0 w 7329260"/>
              <a:gd name="connsiteY3" fmla="*/ 2634005 h 2634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9260" h="2634005">
                <a:moveTo>
                  <a:pt x="0" y="0"/>
                </a:moveTo>
                <a:lnTo>
                  <a:pt x="7329260" y="0"/>
                </a:lnTo>
                <a:lnTo>
                  <a:pt x="7329260" y="2634005"/>
                </a:lnTo>
                <a:lnTo>
                  <a:pt x="0" y="263400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66146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07D983D-1401-4706-8F5A-2CDB465615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9757"/>
            <a:ext cx="6095999" cy="6867756"/>
          </a:xfrm>
          <a:custGeom>
            <a:avLst/>
            <a:gdLst>
              <a:gd name="connsiteX0" fmla="*/ 0 w 6095999"/>
              <a:gd name="connsiteY0" fmla="*/ 0 h 6867756"/>
              <a:gd name="connsiteX1" fmla="*/ 6095999 w 6095999"/>
              <a:gd name="connsiteY1" fmla="*/ 0 h 6867756"/>
              <a:gd name="connsiteX2" fmla="*/ 6095999 w 6095999"/>
              <a:gd name="connsiteY2" fmla="*/ 6867756 h 6867756"/>
              <a:gd name="connsiteX3" fmla="*/ 0 w 6095999"/>
              <a:gd name="connsiteY3" fmla="*/ 6867756 h 686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6867756">
                <a:moveTo>
                  <a:pt x="0" y="0"/>
                </a:moveTo>
                <a:lnTo>
                  <a:pt x="6095999" y="0"/>
                </a:lnTo>
                <a:lnTo>
                  <a:pt x="6095999" y="6867756"/>
                </a:lnTo>
                <a:lnTo>
                  <a:pt x="0" y="68677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7759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3C1E0E71-5B85-406F-BE23-4D2270C4D1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auto">
          <a:xfrm>
            <a:off x="723900" y="762000"/>
            <a:ext cx="10744200" cy="53340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723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D615512-87BF-4489-94E7-1D77F81AEB4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auto">
          <a:xfrm>
            <a:off x="373062" y="380999"/>
            <a:ext cx="11445875" cy="6096000"/>
          </a:xfrm>
          <a:custGeom>
            <a:avLst/>
            <a:gdLst>
              <a:gd name="connsiteX0" fmla="*/ 0 w 11445875"/>
              <a:gd name="connsiteY0" fmla="*/ 0 h 6096000"/>
              <a:gd name="connsiteX1" fmla="*/ 11445875 w 11445875"/>
              <a:gd name="connsiteY1" fmla="*/ 0 h 6096000"/>
              <a:gd name="connsiteX2" fmla="*/ 11445875 w 11445875"/>
              <a:gd name="connsiteY2" fmla="*/ 6096000 h 6096000"/>
              <a:gd name="connsiteX3" fmla="*/ 0 w 11445875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45875" h="6096000">
                <a:moveTo>
                  <a:pt x="0" y="0"/>
                </a:moveTo>
                <a:lnTo>
                  <a:pt x="11445875" y="0"/>
                </a:lnTo>
                <a:lnTo>
                  <a:pt x="11445875" y="6096000"/>
                </a:lnTo>
                <a:lnTo>
                  <a:pt x="0" y="60960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7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886AA-7533-444F-A04B-31EB6ECEE1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65310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89CC74B-0618-4CBE-8458-E96649FD0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52570" y="1264506"/>
            <a:ext cx="2741134" cy="3368599"/>
          </a:xfrm>
          <a:custGeom>
            <a:avLst/>
            <a:gdLst>
              <a:gd name="connsiteX0" fmla="*/ 0 w 2741134"/>
              <a:gd name="connsiteY0" fmla="*/ 0 h 3368599"/>
              <a:gd name="connsiteX1" fmla="*/ 2741134 w 2741134"/>
              <a:gd name="connsiteY1" fmla="*/ 0 h 3368599"/>
              <a:gd name="connsiteX2" fmla="*/ 2741134 w 2741134"/>
              <a:gd name="connsiteY2" fmla="*/ 3368599 h 3368599"/>
              <a:gd name="connsiteX3" fmla="*/ 0 w 2741134"/>
              <a:gd name="connsiteY3" fmla="*/ 3368599 h 3368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1134" h="3368599">
                <a:moveTo>
                  <a:pt x="0" y="0"/>
                </a:moveTo>
                <a:lnTo>
                  <a:pt x="2741134" y="0"/>
                </a:lnTo>
                <a:lnTo>
                  <a:pt x="2741134" y="3368599"/>
                </a:lnTo>
                <a:lnTo>
                  <a:pt x="0" y="33685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8570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F1950F3-ABA2-4D57-A472-10E01CEE87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1696" y="802407"/>
            <a:ext cx="3764865" cy="5253187"/>
          </a:xfrm>
          <a:custGeom>
            <a:avLst/>
            <a:gdLst>
              <a:gd name="connsiteX0" fmla="*/ 0 w 3764865"/>
              <a:gd name="connsiteY0" fmla="*/ 0 h 5253187"/>
              <a:gd name="connsiteX1" fmla="*/ 3764865 w 3764865"/>
              <a:gd name="connsiteY1" fmla="*/ 0 h 5253187"/>
              <a:gd name="connsiteX2" fmla="*/ 3764865 w 3764865"/>
              <a:gd name="connsiteY2" fmla="*/ 5253187 h 5253187"/>
              <a:gd name="connsiteX3" fmla="*/ 0 w 3764865"/>
              <a:gd name="connsiteY3" fmla="*/ 5253187 h 525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4865" h="5253187">
                <a:moveTo>
                  <a:pt x="0" y="0"/>
                </a:moveTo>
                <a:lnTo>
                  <a:pt x="3764865" y="0"/>
                </a:lnTo>
                <a:lnTo>
                  <a:pt x="3764865" y="5253187"/>
                </a:lnTo>
                <a:lnTo>
                  <a:pt x="0" y="52531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245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4D53DD-3AA8-41E3-A62F-69316B6C1F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23142" y="3198825"/>
            <a:ext cx="3134138" cy="2482627"/>
          </a:xfrm>
          <a:custGeom>
            <a:avLst/>
            <a:gdLst>
              <a:gd name="connsiteX0" fmla="*/ 0 w 3134138"/>
              <a:gd name="connsiteY0" fmla="*/ 0 h 2482627"/>
              <a:gd name="connsiteX1" fmla="*/ 3134138 w 3134138"/>
              <a:gd name="connsiteY1" fmla="*/ 0 h 2482627"/>
              <a:gd name="connsiteX2" fmla="*/ 3134138 w 3134138"/>
              <a:gd name="connsiteY2" fmla="*/ 2482627 h 2482627"/>
              <a:gd name="connsiteX3" fmla="*/ 0 w 3134138"/>
              <a:gd name="connsiteY3" fmla="*/ 2482627 h 24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138" h="2482627">
                <a:moveTo>
                  <a:pt x="0" y="0"/>
                </a:moveTo>
                <a:lnTo>
                  <a:pt x="3134138" y="0"/>
                </a:lnTo>
                <a:lnTo>
                  <a:pt x="3134138" y="2482627"/>
                </a:lnTo>
                <a:lnTo>
                  <a:pt x="0" y="24826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30BAF53-9241-482F-9F10-ADF3FA8C91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28930" y="3198823"/>
            <a:ext cx="3134138" cy="2482627"/>
          </a:xfrm>
          <a:custGeom>
            <a:avLst/>
            <a:gdLst>
              <a:gd name="connsiteX0" fmla="*/ 0 w 3134138"/>
              <a:gd name="connsiteY0" fmla="*/ 0 h 2482627"/>
              <a:gd name="connsiteX1" fmla="*/ 3134138 w 3134138"/>
              <a:gd name="connsiteY1" fmla="*/ 0 h 2482627"/>
              <a:gd name="connsiteX2" fmla="*/ 3134138 w 3134138"/>
              <a:gd name="connsiteY2" fmla="*/ 2482627 h 2482627"/>
              <a:gd name="connsiteX3" fmla="*/ 0 w 3134138"/>
              <a:gd name="connsiteY3" fmla="*/ 2482627 h 2482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138" h="2482627">
                <a:moveTo>
                  <a:pt x="0" y="0"/>
                </a:moveTo>
                <a:lnTo>
                  <a:pt x="3134138" y="0"/>
                </a:lnTo>
                <a:lnTo>
                  <a:pt x="3134138" y="2482627"/>
                </a:lnTo>
                <a:lnTo>
                  <a:pt x="0" y="248262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2517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D054F5-9958-485F-93FB-36CCAE49A4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9884" y="1005718"/>
            <a:ext cx="3134138" cy="4846565"/>
          </a:xfrm>
          <a:custGeom>
            <a:avLst/>
            <a:gdLst>
              <a:gd name="connsiteX0" fmla="*/ 0 w 3134138"/>
              <a:gd name="connsiteY0" fmla="*/ 0 h 4846565"/>
              <a:gd name="connsiteX1" fmla="*/ 3134138 w 3134138"/>
              <a:gd name="connsiteY1" fmla="*/ 0 h 4846565"/>
              <a:gd name="connsiteX2" fmla="*/ 3134138 w 3134138"/>
              <a:gd name="connsiteY2" fmla="*/ 4846565 h 4846565"/>
              <a:gd name="connsiteX3" fmla="*/ 0 w 3134138"/>
              <a:gd name="connsiteY3" fmla="*/ 4846565 h 484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138" h="4846565">
                <a:moveTo>
                  <a:pt x="0" y="0"/>
                </a:moveTo>
                <a:lnTo>
                  <a:pt x="3134138" y="0"/>
                </a:lnTo>
                <a:lnTo>
                  <a:pt x="3134138" y="4846565"/>
                </a:lnTo>
                <a:lnTo>
                  <a:pt x="0" y="484656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4190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798" r:id="rId2"/>
    <p:sldLayoutId id="2147483785" r:id="rId3"/>
    <p:sldLayoutId id="2147483960" r:id="rId4"/>
    <p:sldLayoutId id="2147483736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  <p:sldLayoutId id="2147483968" r:id="rId13"/>
    <p:sldLayoutId id="2147483969" r:id="rId14"/>
    <p:sldLayoutId id="2147483970" r:id="rId15"/>
    <p:sldLayoutId id="2147483971" r:id="rId16"/>
    <p:sldLayoutId id="2147483972" r:id="rId17"/>
    <p:sldLayoutId id="2147483973" r:id="rId18"/>
    <p:sldLayoutId id="2147483974" r:id="rId19"/>
    <p:sldLayoutId id="2147483976" r:id="rId20"/>
    <p:sldLayoutId id="2147483977" r:id="rId21"/>
    <p:sldLayoutId id="2147483978" r:id="rId22"/>
    <p:sldLayoutId id="2147483979" r:id="rId23"/>
    <p:sldLayoutId id="2147483980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40">
          <p15:clr>
            <a:srgbClr val="F26B43"/>
          </p15:clr>
        </p15:guide>
        <p15:guide id="2" pos="456">
          <p15:clr>
            <a:srgbClr val="F26B43"/>
          </p15:clr>
        </p15:guide>
        <p15:guide id="3" pos="2712">
          <p15:clr>
            <a:srgbClr val="F26B43"/>
          </p15:clr>
        </p15:guide>
        <p15:guide id="4" pos="4968">
          <p15:clr>
            <a:srgbClr val="F26B43"/>
          </p15:clr>
        </p15:guide>
        <p15:guide id="5" pos="7224">
          <p15:clr>
            <a:srgbClr val="F26B43"/>
          </p15:clr>
        </p15:guide>
        <p15:guide id="6" orient="horz" pos="2712">
          <p15:clr>
            <a:srgbClr val="F26B43"/>
          </p15:clr>
        </p15:guide>
        <p15:guide id="7" orient="horz" pos="1608">
          <p15:clr>
            <a:srgbClr val="F26B43"/>
          </p15:clr>
        </p15:guide>
        <p15:guide id="8" orient="horz" pos="480">
          <p15:clr>
            <a:srgbClr val="F26B43"/>
          </p15:clr>
        </p15:guide>
        <p15:guide id="9" pos="3840">
          <p15:clr>
            <a:srgbClr val="F26B43"/>
          </p15:clr>
        </p15:guide>
        <p15:guide id="10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075BA8-7250-49FA-84BF-595769BF2FC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0F39531-35B2-4392-A537-B7C037CCF9C0}"/>
              </a:ext>
            </a:extLst>
          </p:cNvPr>
          <p:cNvSpPr/>
          <p:nvPr/>
        </p:nvSpPr>
        <p:spPr>
          <a:xfrm>
            <a:off x="4154558" y="0"/>
            <a:ext cx="8041294" cy="6858000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F15C3FD-1949-47D7-85AC-16305CE97C19}"/>
              </a:ext>
            </a:extLst>
          </p:cNvPr>
          <p:cNvSpPr/>
          <p:nvPr/>
        </p:nvSpPr>
        <p:spPr>
          <a:xfrm>
            <a:off x="1028150" y="1908919"/>
            <a:ext cx="6107596" cy="304016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E81AAF5-109F-4EE6-A9F9-38C2755D54F9}"/>
              </a:ext>
            </a:extLst>
          </p:cNvPr>
          <p:cNvSpPr txBox="1"/>
          <p:nvPr/>
        </p:nvSpPr>
        <p:spPr>
          <a:xfrm>
            <a:off x="1894662" y="2646735"/>
            <a:ext cx="4519791" cy="13465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0500"/>
              </a:lnSpc>
            </a:pPr>
            <a:r>
              <a:rPr lang="en-US" sz="9600" dirty="0" err="1">
                <a:solidFill>
                  <a:schemeClr val="bg1"/>
                </a:solidFill>
                <a:latin typeface="Lora" panose="02000503000000020004" pitchFamily="2" charset="0"/>
                <a:ea typeface="PT Sans" panose="020B0503020203020204" pitchFamily="34" charset="0"/>
                <a:cs typeface="Lato" panose="020F0502020204030203" pitchFamily="34" charset="0"/>
              </a:rPr>
              <a:t>Pozeka</a:t>
            </a:r>
            <a:endParaRPr lang="en-US" sz="9600" dirty="0">
              <a:solidFill>
                <a:schemeClr val="bg1"/>
              </a:solidFill>
              <a:latin typeface="Lora" panose="02000503000000020004" pitchFamily="2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954639C-D0F8-448C-A04D-049E6F71E202}"/>
              </a:ext>
            </a:extLst>
          </p:cNvPr>
          <p:cNvSpPr txBox="1"/>
          <p:nvPr/>
        </p:nvSpPr>
        <p:spPr>
          <a:xfrm>
            <a:off x="2173814" y="3903489"/>
            <a:ext cx="3961485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Presentation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351BB72-93B3-4F0F-AD0F-EDDA4EE79CB2}"/>
              </a:ext>
            </a:extLst>
          </p:cNvPr>
          <p:cNvSpPr/>
          <p:nvPr/>
        </p:nvSpPr>
        <p:spPr>
          <a:xfrm>
            <a:off x="8192187" y="3028409"/>
            <a:ext cx="2943371" cy="80118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at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at the robust a strategies seamlessly.</a:t>
            </a:r>
          </a:p>
        </p:txBody>
      </p:sp>
    </p:spTree>
    <p:extLst>
      <p:ext uri="{BB962C8B-B14F-4D97-AF65-F5344CB8AC3E}">
        <p14:creationId xmlns:p14="http://schemas.microsoft.com/office/powerpoint/2010/main" val="964515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FB59223-AB31-45E4-96E8-64CFB751D2E4}"/>
              </a:ext>
            </a:extLst>
          </p:cNvPr>
          <p:cNvSpPr/>
          <p:nvPr/>
        </p:nvSpPr>
        <p:spPr>
          <a:xfrm>
            <a:off x="7901608" y="0"/>
            <a:ext cx="429039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9CC92E-86EB-4618-B3B2-F1FDA039A02D}"/>
              </a:ext>
            </a:extLst>
          </p:cNvPr>
          <p:cNvSpPr txBox="1"/>
          <p:nvPr/>
        </p:nvSpPr>
        <p:spPr>
          <a:xfrm>
            <a:off x="894935" y="1031486"/>
            <a:ext cx="6111735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Best Technology We Made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BEB3DA-5877-45C8-9B04-0BDC9B38CC07}"/>
              </a:ext>
            </a:extLst>
          </p:cNvPr>
          <p:cNvSpPr/>
          <p:nvPr/>
        </p:nvSpPr>
        <p:spPr>
          <a:xfrm>
            <a:off x="8817637" y="2384489"/>
            <a:ext cx="2496378" cy="801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more at the technologies rather just in time more initiatives deploy strategic.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FB09A2-F899-4B99-8B7A-442E035F438C}"/>
              </a:ext>
            </a:extLst>
          </p:cNvPr>
          <p:cNvSpPr txBox="1"/>
          <p:nvPr/>
        </p:nvSpPr>
        <p:spPr>
          <a:xfrm>
            <a:off x="9522485" y="3699847"/>
            <a:ext cx="17915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FD2C67D7-06AC-47F8-AAA9-EA31DEE49037}"/>
              </a:ext>
            </a:extLst>
          </p:cNvPr>
          <p:cNvSpPr txBox="1"/>
          <p:nvPr/>
        </p:nvSpPr>
        <p:spPr>
          <a:xfrm>
            <a:off x="9522486" y="3983886"/>
            <a:ext cx="179152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031B528-BF94-4435-BFEE-B690DFCCDBD8}"/>
              </a:ext>
            </a:extLst>
          </p:cNvPr>
          <p:cNvSpPr txBox="1"/>
          <p:nvPr/>
        </p:nvSpPr>
        <p:spPr>
          <a:xfrm>
            <a:off x="9522485" y="5018358"/>
            <a:ext cx="17915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Interacting Software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B804E85A-1E7F-4C82-9C18-B06B4604A424}"/>
              </a:ext>
            </a:extLst>
          </p:cNvPr>
          <p:cNvSpPr txBox="1"/>
          <p:nvPr/>
        </p:nvSpPr>
        <p:spPr>
          <a:xfrm>
            <a:off x="9522486" y="5302397"/>
            <a:ext cx="179152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to proactive off commerce.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4" name="Freeform 77">
            <a:extLst>
              <a:ext uri="{FF2B5EF4-FFF2-40B4-BE49-F238E27FC236}">
                <a16:creationId xmlns:a16="http://schemas.microsoft.com/office/drawing/2014/main" id="{FEA52031-9CED-46E6-B74F-A3DA9D55D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9591" y="5018358"/>
            <a:ext cx="429765" cy="391720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82">
            <a:extLst>
              <a:ext uri="{FF2B5EF4-FFF2-40B4-BE49-F238E27FC236}">
                <a16:creationId xmlns:a16="http://schemas.microsoft.com/office/drawing/2014/main" id="{546F1251-57CA-4D87-B9C3-87991FE35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7637" y="3699847"/>
            <a:ext cx="353675" cy="335358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176C7B-9F67-4122-AC90-016BF76B91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9479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C1DDBCE-0824-405B-8EAB-045661640859}"/>
              </a:ext>
            </a:extLst>
          </p:cNvPr>
          <p:cNvSpPr txBox="1"/>
          <p:nvPr/>
        </p:nvSpPr>
        <p:spPr>
          <a:xfrm>
            <a:off x="5459194" y="5555549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Helena Odetta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2BE38BA-024B-411F-95CD-96FC50B84F6D}"/>
              </a:ext>
            </a:extLst>
          </p:cNvPr>
          <p:cNvSpPr txBox="1"/>
          <p:nvPr/>
        </p:nvSpPr>
        <p:spPr>
          <a:xfrm>
            <a:off x="5459194" y="5813140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113C22C-B653-4728-8FB1-22BAB8EB1E18}"/>
              </a:ext>
            </a:extLst>
          </p:cNvPr>
          <p:cNvSpPr txBox="1"/>
          <p:nvPr/>
        </p:nvSpPr>
        <p:spPr>
          <a:xfrm>
            <a:off x="7466898" y="5555549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Quinza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Jeromi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21132D-B852-435F-A197-1F20F9B8FB94}"/>
              </a:ext>
            </a:extLst>
          </p:cNvPr>
          <p:cNvSpPr txBox="1"/>
          <p:nvPr/>
        </p:nvSpPr>
        <p:spPr>
          <a:xfrm>
            <a:off x="7466898" y="5813140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7DBA51-3486-4B52-8D28-38643AD41D3B}"/>
              </a:ext>
            </a:extLst>
          </p:cNvPr>
          <p:cNvSpPr txBox="1"/>
          <p:nvPr/>
        </p:nvSpPr>
        <p:spPr>
          <a:xfrm>
            <a:off x="9474602" y="5555549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Farah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Xelova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120DF2-BB0D-4CA2-A879-1847ED26F3D1}"/>
              </a:ext>
            </a:extLst>
          </p:cNvPr>
          <p:cNvSpPr txBox="1"/>
          <p:nvPr/>
        </p:nvSpPr>
        <p:spPr>
          <a:xfrm>
            <a:off x="9474602" y="5813140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C17B52A-F557-4F58-B04B-5CCECC848D8B}"/>
              </a:ext>
            </a:extLst>
          </p:cNvPr>
          <p:cNvSpPr txBox="1"/>
          <p:nvPr/>
        </p:nvSpPr>
        <p:spPr>
          <a:xfrm>
            <a:off x="5459194" y="2824657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Grayson Chance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F721A10-0E07-4216-BCD4-D536FD5623EC}"/>
              </a:ext>
            </a:extLst>
          </p:cNvPr>
          <p:cNvSpPr txBox="1"/>
          <p:nvPr/>
        </p:nvSpPr>
        <p:spPr>
          <a:xfrm>
            <a:off x="5459194" y="3082248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0F79D17-DB74-4DB5-B5B7-BF0AF6F0D8BF}"/>
              </a:ext>
            </a:extLst>
          </p:cNvPr>
          <p:cNvSpPr txBox="1"/>
          <p:nvPr/>
        </p:nvSpPr>
        <p:spPr>
          <a:xfrm>
            <a:off x="7466898" y="2824657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Albert Darwin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BF08C2A-F492-4870-ADB9-241CFD2D5503}"/>
              </a:ext>
            </a:extLst>
          </p:cNvPr>
          <p:cNvSpPr txBox="1"/>
          <p:nvPr/>
        </p:nvSpPr>
        <p:spPr>
          <a:xfrm>
            <a:off x="7466898" y="3082248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F923E50-5116-4254-BCF0-AEF50C72DACA}"/>
              </a:ext>
            </a:extLst>
          </p:cNvPr>
          <p:cNvSpPr txBox="1"/>
          <p:nvPr/>
        </p:nvSpPr>
        <p:spPr>
          <a:xfrm>
            <a:off x="9474602" y="2824657"/>
            <a:ext cx="1856005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Vero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Bramasta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4E9DC17-E9F8-4642-8193-52991A08F675}"/>
              </a:ext>
            </a:extLst>
          </p:cNvPr>
          <p:cNvSpPr txBox="1"/>
          <p:nvPr/>
        </p:nvSpPr>
        <p:spPr>
          <a:xfrm>
            <a:off x="9474602" y="3082248"/>
            <a:ext cx="1856005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E498C4-3D1E-4C2D-ACBC-863F9B1A91A2}"/>
              </a:ext>
            </a:extLst>
          </p:cNvPr>
          <p:cNvSpPr txBox="1"/>
          <p:nvPr/>
        </p:nvSpPr>
        <p:spPr>
          <a:xfrm>
            <a:off x="1410829" y="2131765"/>
            <a:ext cx="2872935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Technology Team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7252D2D-856D-46D4-84B7-AF624AB4229C}"/>
              </a:ext>
            </a:extLst>
          </p:cNvPr>
          <p:cNvSpPr/>
          <p:nvPr/>
        </p:nvSpPr>
        <p:spPr>
          <a:xfrm>
            <a:off x="1410830" y="3371057"/>
            <a:ext cx="2637534" cy="1355179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and cross-media out put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a strategies media count. Seamlessly the put visualize quality got intellectual super at capital.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70EF41-753F-47F9-8544-83334B9454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E66B11-8F9F-43C2-BA10-2708132555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D8C410-11D5-46FF-A697-3F3675ABC8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56E92FA-A354-4315-8D01-9FA369E0E6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0C14B38-2A02-4F60-BAAA-9283B4EE08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5D7E190-C18A-4460-8DDB-3CB9381767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6927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0D126F-C5CF-4292-AFF8-512EE739207E}"/>
              </a:ext>
            </a:extLst>
          </p:cNvPr>
          <p:cNvSpPr txBox="1"/>
          <p:nvPr/>
        </p:nvSpPr>
        <p:spPr>
          <a:xfrm>
            <a:off x="912330" y="949187"/>
            <a:ext cx="4889845" cy="8976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Examples Of Electronic Vehicle We Made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13C098-C144-414D-B2D2-5EF0A3E15C6D}"/>
              </a:ext>
            </a:extLst>
          </p:cNvPr>
          <p:cNvSpPr/>
          <p:nvPr/>
        </p:nvSpPr>
        <p:spPr>
          <a:xfrm>
            <a:off x="912331" y="2118837"/>
            <a:ext cx="4565165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multiple any situation touchpoints for. Bring to the table win-win user.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A59730-1572-42F0-8A1A-882EA9846F10}"/>
              </a:ext>
            </a:extLst>
          </p:cNvPr>
          <p:cNvSpPr txBox="1"/>
          <p:nvPr/>
        </p:nvSpPr>
        <p:spPr>
          <a:xfrm>
            <a:off x="912331" y="3803606"/>
            <a:ext cx="19152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Change Everything</a:t>
            </a:r>
          </a:p>
        </p:txBody>
      </p:sp>
      <p:sp>
        <p:nvSpPr>
          <p:cNvPr id="10" name="7 CuadroTexto">
            <a:extLst>
              <a:ext uri="{FF2B5EF4-FFF2-40B4-BE49-F238E27FC236}">
                <a16:creationId xmlns:a16="http://schemas.microsoft.com/office/drawing/2014/main" id="{18FE9466-6EA9-44D8-B89F-D52ECA025A3C}"/>
              </a:ext>
            </a:extLst>
          </p:cNvPr>
          <p:cNvSpPr txBox="1"/>
          <p:nvPr/>
        </p:nvSpPr>
        <p:spPr>
          <a:xfrm>
            <a:off x="912331" y="4087645"/>
            <a:ext cx="4565165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and cross-media out put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change in everything the data.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E63C1E-6A8B-4CAE-B444-A45539DBD15E}"/>
              </a:ext>
            </a:extLst>
          </p:cNvPr>
          <p:cNvSpPr txBox="1"/>
          <p:nvPr/>
        </p:nvSpPr>
        <p:spPr>
          <a:xfrm>
            <a:off x="912331" y="5100657"/>
            <a:ext cx="19152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0C63B6BE-DB80-4AFF-A471-26B9084BB0D0}"/>
              </a:ext>
            </a:extLst>
          </p:cNvPr>
          <p:cNvSpPr txBox="1"/>
          <p:nvPr/>
        </p:nvSpPr>
        <p:spPr>
          <a:xfrm>
            <a:off x="912331" y="5384696"/>
            <a:ext cx="4565165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visualize quality intellectual super at capital more collaboration high pay off the information off the network.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78AAC7E-7971-4532-AD14-8319DC3CDB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F3A8A55-2A9D-472B-B404-6A9B13B47D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BFB89FD-0B22-48AE-9E40-A299DE4428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70690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508DA8E-92A6-4870-99F2-A6460EF6D312}"/>
              </a:ext>
            </a:extLst>
          </p:cNvPr>
          <p:cNvSpPr/>
          <p:nvPr/>
        </p:nvSpPr>
        <p:spPr>
          <a:xfrm>
            <a:off x="4864117" y="3920945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72F8813-20CF-4083-A960-A017A767E675}"/>
              </a:ext>
            </a:extLst>
          </p:cNvPr>
          <p:cNvSpPr/>
          <p:nvPr/>
        </p:nvSpPr>
        <p:spPr>
          <a:xfrm>
            <a:off x="5333328" y="3776824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has real-time will of them have.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1B442D-55D6-4FC0-A1B9-31FC7B306FE2}"/>
              </a:ext>
            </a:extLst>
          </p:cNvPr>
          <p:cNvSpPr/>
          <p:nvPr/>
        </p:nvSpPr>
        <p:spPr>
          <a:xfrm>
            <a:off x="4864117" y="4706137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09A991-5F12-4F3C-A57B-C96CE80E56C8}"/>
              </a:ext>
            </a:extLst>
          </p:cNvPr>
          <p:cNvSpPr/>
          <p:nvPr/>
        </p:nvSpPr>
        <p:spPr>
          <a:xfrm>
            <a:off x="5333328" y="4562016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out more.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A34F5C-5CDD-4022-B48E-6F781E03E878}"/>
              </a:ext>
            </a:extLst>
          </p:cNvPr>
          <p:cNvSpPr/>
          <p:nvPr/>
        </p:nvSpPr>
        <p:spPr>
          <a:xfrm>
            <a:off x="4864117" y="5491328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87885-8E3B-4170-8929-A60B5D23141C}"/>
              </a:ext>
            </a:extLst>
          </p:cNvPr>
          <p:cNvSpPr/>
          <p:nvPr/>
        </p:nvSpPr>
        <p:spPr>
          <a:xfrm>
            <a:off x="5333328" y="5347207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Cross-media out put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change in everything the data.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A7498B-7E27-4841-88E0-DEA0BA08DACF}"/>
              </a:ext>
            </a:extLst>
          </p:cNvPr>
          <p:cNvSpPr/>
          <p:nvPr/>
        </p:nvSpPr>
        <p:spPr>
          <a:xfrm>
            <a:off x="8460116" y="3920945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62425-F982-49AA-93A4-103B076FF27F}"/>
              </a:ext>
            </a:extLst>
          </p:cNvPr>
          <p:cNvSpPr/>
          <p:nvPr/>
        </p:nvSpPr>
        <p:spPr>
          <a:xfrm>
            <a:off x="8929327" y="3776824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Cross-media out put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change in everything the data.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4B6128B-0CE0-400C-B62C-179073F8B043}"/>
              </a:ext>
            </a:extLst>
          </p:cNvPr>
          <p:cNvSpPr/>
          <p:nvPr/>
        </p:nvSpPr>
        <p:spPr>
          <a:xfrm>
            <a:off x="8460116" y="4706137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6746A1-E6AD-4D00-8A3A-A88614F6B2F5}"/>
              </a:ext>
            </a:extLst>
          </p:cNvPr>
          <p:cNvSpPr/>
          <p:nvPr/>
        </p:nvSpPr>
        <p:spPr>
          <a:xfrm>
            <a:off x="8929327" y="4562016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has real-time will of them have.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AF42E8-BCBC-4EE4-BF72-ED1D03DB1B7C}"/>
              </a:ext>
            </a:extLst>
          </p:cNvPr>
          <p:cNvSpPr/>
          <p:nvPr/>
        </p:nvSpPr>
        <p:spPr>
          <a:xfrm>
            <a:off x="8460116" y="5491328"/>
            <a:ext cx="235859" cy="235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5B1DBA0-BC3B-4934-AC7B-C79ED48F0F5F}"/>
              </a:ext>
            </a:extLst>
          </p:cNvPr>
          <p:cNvSpPr/>
          <p:nvPr/>
        </p:nvSpPr>
        <p:spPr>
          <a:xfrm>
            <a:off x="8929327" y="5347207"/>
            <a:ext cx="2415208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out more.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6FB402-FEB1-4483-92D7-135B2018941F}"/>
              </a:ext>
            </a:extLst>
          </p:cNvPr>
          <p:cNvSpPr txBox="1"/>
          <p:nvPr/>
        </p:nvSpPr>
        <p:spPr>
          <a:xfrm>
            <a:off x="847465" y="986675"/>
            <a:ext cx="3305072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The Difference Of Our Items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649E22F-A018-49CA-A23C-08DFE14CBD03}"/>
              </a:ext>
            </a:extLst>
          </p:cNvPr>
          <p:cNvSpPr txBox="1"/>
          <p:nvPr/>
        </p:nvSpPr>
        <p:spPr>
          <a:xfrm>
            <a:off x="4864117" y="3269530"/>
            <a:ext cx="28844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Brand One of Electric Vehicle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2D38DA6-DE00-4DD1-AB97-CEBF84994120}"/>
              </a:ext>
            </a:extLst>
          </p:cNvPr>
          <p:cNvSpPr txBox="1"/>
          <p:nvPr/>
        </p:nvSpPr>
        <p:spPr>
          <a:xfrm>
            <a:off x="8460116" y="3269530"/>
            <a:ext cx="28844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Brand Two of Electric Vehicle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D6FF4D-0206-44B3-A1F7-6AB96AFB1431}"/>
              </a:ext>
            </a:extLst>
          </p:cNvPr>
          <p:cNvSpPr txBox="1"/>
          <p:nvPr/>
        </p:nvSpPr>
        <p:spPr>
          <a:xfrm flipH="1">
            <a:off x="847465" y="5732826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795D40-D39F-4CF7-80BA-80FBD6E082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F02608C-3B64-43AE-ADBC-D0146418B1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8563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0D68C91-1061-424E-B16A-3F44EFEE5A7E}"/>
              </a:ext>
            </a:extLst>
          </p:cNvPr>
          <p:cNvSpPr txBox="1"/>
          <p:nvPr/>
        </p:nvSpPr>
        <p:spPr>
          <a:xfrm>
            <a:off x="1087094" y="1031178"/>
            <a:ext cx="10017814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The Plus Factor Of Our Items</a:t>
            </a:r>
          </a:p>
        </p:txBody>
      </p:sp>
      <p:sp>
        <p:nvSpPr>
          <p:cNvPr id="4" name="Freeform 23">
            <a:extLst>
              <a:ext uri="{FF2B5EF4-FFF2-40B4-BE49-F238E27FC236}">
                <a16:creationId xmlns:a16="http://schemas.microsoft.com/office/drawing/2014/main" id="{6EAF6D40-F861-4871-A37F-3F9E1FF6C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2577632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Freeform 23">
            <a:extLst>
              <a:ext uri="{FF2B5EF4-FFF2-40B4-BE49-F238E27FC236}">
                <a16:creationId xmlns:a16="http://schemas.microsoft.com/office/drawing/2014/main" id="{8C088671-2963-4B6F-AC92-3D8ED4800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3517795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Freeform 23">
            <a:extLst>
              <a:ext uri="{FF2B5EF4-FFF2-40B4-BE49-F238E27FC236}">
                <a16:creationId xmlns:a16="http://schemas.microsoft.com/office/drawing/2014/main" id="{D2E33CD1-34A7-4242-BF3F-635FB0DD7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4457958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Freeform 23">
            <a:extLst>
              <a:ext uri="{FF2B5EF4-FFF2-40B4-BE49-F238E27FC236}">
                <a16:creationId xmlns:a16="http://schemas.microsoft.com/office/drawing/2014/main" id="{A717DB16-1001-4E73-9F32-07BACA08B1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093" y="5398122"/>
            <a:ext cx="298175" cy="298175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48F5EA-9D1C-4B20-9890-42BA86217161}"/>
              </a:ext>
            </a:extLst>
          </p:cNvPr>
          <p:cNvSpPr/>
          <p:nvPr/>
        </p:nvSpPr>
        <p:spPr>
          <a:xfrm>
            <a:off x="1862347" y="2575318"/>
            <a:ext cx="3448876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real-time will of them have out multiple situation connection.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BA2186-FB91-44A2-9E25-531BAEF834AE}"/>
              </a:ext>
            </a:extLst>
          </p:cNvPr>
          <p:cNvSpPr/>
          <p:nvPr/>
        </p:nvSpPr>
        <p:spPr>
          <a:xfrm>
            <a:off x="1862347" y="3515481"/>
            <a:ext cx="3448876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the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5CCF5CF-5BCE-4AD6-8A41-14CF1E2E1470}"/>
              </a:ext>
            </a:extLst>
          </p:cNvPr>
          <p:cNvSpPr/>
          <p:nvPr/>
        </p:nvSpPr>
        <p:spPr>
          <a:xfrm>
            <a:off x="1862347" y="4455644"/>
            <a:ext cx="3448876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High-payoff intellectual capital pursue diverse more catalysts for change for in meta services growth.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CF4B1D6-B0EF-444D-9E8B-0B777B539E72}"/>
              </a:ext>
            </a:extLst>
          </p:cNvPr>
          <p:cNvSpPr/>
          <p:nvPr/>
        </p:nvSpPr>
        <p:spPr>
          <a:xfrm>
            <a:off x="1862347" y="5395808"/>
            <a:ext cx="3448876" cy="5241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Collaboration agile frameworks to provide a robust Seamlessly visualize quality intellectual capital.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57FB59-9362-419D-8F15-0D6740AC5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91753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642543B-3C3C-4EDD-A12A-8A955D7E0E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305508-F81A-4401-B83C-8879B0E1C558}"/>
              </a:ext>
            </a:extLst>
          </p:cNvPr>
          <p:cNvSpPr/>
          <p:nvPr/>
        </p:nvSpPr>
        <p:spPr>
          <a:xfrm>
            <a:off x="-584462" y="725864"/>
            <a:ext cx="12192000" cy="3429000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834D3C-3A1B-44A8-9F27-CC50F5B68F44}"/>
              </a:ext>
            </a:extLst>
          </p:cNvPr>
          <p:cNvSpPr/>
          <p:nvPr/>
        </p:nvSpPr>
        <p:spPr>
          <a:xfrm>
            <a:off x="2471737" y="1756696"/>
            <a:ext cx="7248525" cy="33446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47A654-61C3-4247-8D8A-D3E0F5D88D67}"/>
              </a:ext>
            </a:extLst>
          </p:cNvPr>
          <p:cNvSpPr txBox="1"/>
          <p:nvPr/>
        </p:nvSpPr>
        <p:spPr>
          <a:xfrm>
            <a:off x="3362069" y="2830754"/>
            <a:ext cx="5467859" cy="94897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7400"/>
              </a:lnSpc>
            </a:pPr>
            <a:r>
              <a:rPr lang="en-US" sz="6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Break Section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EA9520-D181-4C09-A7E5-F9E82908FD08}"/>
              </a:ext>
            </a:extLst>
          </p:cNvPr>
          <p:cNvSpPr/>
          <p:nvPr/>
        </p:nvSpPr>
        <p:spPr>
          <a:xfrm>
            <a:off x="3362068" y="3813404"/>
            <a:ext cx="5467859" cy="247184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out.</a:t>
            </a:r>
          </a:p>
        </p:txBody>
      </p:sp>
    </p:spTree>
    <p:extLst>
      <p:ext uri="{BB962C8B-B14F-4D97-AF65-F5344CB8AC3E}">
        <p14:creationId xmlns:p14="http://schemas.microsoft.com/office/powerpoint/2010/main" val="1993005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Box 68">
            <a:extLst>
              <a:ext uri="{FF2B5EF4-FFF2-40B4-BE49-F238E27FC236}">
                <a16:creationId xmlns:a16="http://schemas.microsoft.com/office/drawing/2014/main" id="{0995DC2D-0617-4AC2-887D-612B58D481B3}"/>
              </a:ext>
            </a:extLst>
          </p:cNvPr>
          <p:cNvSpPr txBox="1"/>
          <p:nvPr/>
        </p:nvSpPr>
        <p:spPr>
          <a:xfrm>
            <a:off x="1575519" y="770347"/>
            <a:ext cx="9040961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Marketing Team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8820C52-3246-4800-ADAC-4E7CF7A71B7B}"/>
              </a:ext>
            </a:extLst>
          </p:cNvPr>
          <p:cNvSpPr/>
          <p:nvPr/>
        </p:nvSpPr>
        <p:spPr>
          <a:xfrm>
            <a:off x="1575519" y="1539878"/>
            <a:ext cx="9040961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super at capital. Collaboration agile intern the frameworks to provide a robust.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DE73E-83E7-4D15-B0A3-CFF594612269}"/>
              </a:ext>
            </a:extLst>
          </p:cNvPr>
          <p:cNvSpPr txBox="1"/>
          <p:nvPr/>
        </p:nvSpPr>
        <p:spPr>
          <a:xfrm>
            <a:off x="1400673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Andara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Zowena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CEAF0FC-CB07-4901-9877-FECB47EFD811}"/>
              </a:ext>
            </a:extLst>
          </p:cNvPr>
          <p:cNvSpPr txBox="1"/>
          <p:nvPr/>
        </p:nvSpPr>
        <p:spPr>
          <a:xfrm>
            <a:off x="1400673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D55B223-6D28-48C9-A050-39528D5ED232}"/>
              </a:ext>
            </a:extLst>
          </p:cNvPr>
          <p:cNvSpPr txBox="1"/>
          <p:nvPr/>
        </p:nvSpPr>
        <p:spPr>
          <a:xfrm>
            <a:off x="3308949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Jack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Goreka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97F1490-B7FF-47D4-A974-3D2B19DF58EE}"/>
              </a:ext>
            </a:extLst>
          </p:cNvPr>
          <p:cNvSpPr txBox="1"/>
          <p:nvPr/>
        </p:nvSpPr>
        <p:spPr>
          <a:xfrm>
            <a:off x="3308949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9ACA334-D0C1-4442-BB35-7539D7E4481C}"/>
              </a:ext>
            </a:extLst>
          </p:cNvPr>
          <p:cNvSpPr txBox="1"/>
          <p:nvPr/>
        </p:nvSpPr>
        <p:spPr>
          <a:xfrm>
            <a:off x="5217225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Melinda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Oswan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8D69102-60AB-4880-A29A-0BED49BA502C}"/>
              </a:ext>
            </a:extLst>
          </p:cNvPr>
          <p:cNvSpPr txBox="1"/>
          <p:nvPr/>
        </p:nvSpPr>
        <p:spPr>
          <a:xfrm>
            <a:off x="5217225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BEBFD63-F8BB-40CC-86AD-33A94859F009}"/>
              </a:ext>
            </a:extLst>
          </p:cNvPr>
          <p:cNvSpPr txBox="1"/>
          <p:nvPr/>
        </p:nvSpPr>
        <p:spPr>
          <a:xfrm>
            <a:off x="7125501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Hilda Odetta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3E14D66-115B-4106-A068-EECB00BC77BB}"/>
              </a:ext>
            </a:extLst>
          </p:cNvPr>
          <p:cNvSpPr txBox="1"/>
          <p:nvPr/>
        </p:nvSpPr>
        <p:spPr>
          <a:xfrm>
            <a:off x="7125501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660828-A858-4A46-BC17-30A3099A52F7}"/>
              </a:ext>
            </a:extLst>
          </p:cNvPr>
          <p:cNvSpPr txBox="1"/>
          <p:nvPr/>
        </p:nvSpPr>
        <p:spPr>
          <a:xfrm>
            <a:off x="9033777" y="4860953"/>
            <a:ext cx="175755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Leon Kennedy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B58CFE9-7A51-45A7-BB98-247774D65C10}"/>
              </a:ext>
            </a:extLst>
          </p:cNvPr>
          <p:cNvSpPr txBox="1"/>
          <p:nvPr/>
        </p:nvSpPr>
        <p:spPr>
          <a:xfrm>
            <a:off x="9033777" y="5092727"/>
            <a:ext cx="1757550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BDF0E3-2936-45CE-A991-C955A6DC616A}"/>
              </a:ext>
            </a:extLst>
          </p:cNvPr>
          <p:cNvSpPr txBox="1"/>
          <p:nvPr/>
        </p:nvSpPr>
        <p:spPr>
          <a:xfrm flipH="1">
            <a:off x="4733630" y="5981192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5CF7B7-A0D1-4668-A64C-98E0A2C52E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5EBAD5-3FF7-413B-AA28-E9A6AD74F0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A5E805-6C5E-42A0-9498-3C67BA86C7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ECFC156-41FA-4249-9F98-4A4A3B03C1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9219C0-461B-4DCF-BA39-D6AA2C225A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9430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C0164F0-3EA0-44B9-87B7-82D65A1EF1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C64B72-3B4E-4343-A173-A46381C4B651}"/>
              </a:ext>
            </a:extLst>
          </p:cNvPr>
          <p:cNvSpPr/>
          <p:nvPr/>
        </p:nvSpPr>
        <p:spPr>
          <a:xfrm>
            <a:off x="548911" y="1533519"/>
            <a:ext cx="9567037" cy="2668053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5010DE-7452-4B4A-B3C8-80CA11136154}"/>
              </a:ext>
            </a:extLst>
          </p:cNvPr>
          <p:cNvSpPr txBox="1"/>
          <p:nvPr/>
        </p:nvSpPr>
        <p:spPr>
          <a:xfrm>
            <a:off x="3900359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Software</a:t>
            </a:r>
          </a:p>
        </p:txBody>
      </p:sp>
      <p:sp>
        <p:nvSpPr>
          <p:cNvPr id="6" name="7 CuadroTexto">
            <a:extLst>
              <a:ext uri="{FF2B5EF4-FFF2-40B4-BE49-F238E27FC236}">
                <a16:creationId xmlns:a16="http://schemas.microsoft.com/office/drawing/2014/main" id="{F721A006-F9A2-432C-A8A3-B86E4FA6CF4A}"/>
              </a:ext>
            </a:extLst>
          </p:cNvPr>
          <p:cNvSpPr txBox="1"/>
          <p:nvPr/>
        </p:nvSpPr>
        <p:spPr>
          <a:xfrm>
            <a:off x="3900360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base off.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E686EE-8706-4051-9762-D67E49F38C8C}"/>
              </a:ext>
            </a:extLst>
          </p:cNvPr>
          <p:cNvSpPr txBox="1"/>
          <p:nvPr/>
        </p:nvSpPr>
        <p:spPr>
          <a:xfrm>
            <a:off x="9076113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Change Everything</a:t>
            </a: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id="{DE0D6579-4744-4115-AD32-9E202171B31F}"/>
              </a:ext>
            </a:extLst>
          </p:cNvPr>
          <p:cNvSpPr txBox="1"/>
          <p:nvPr/>
        </p:nvSpPr>
        <p:spPr>
          <a:xfrm>
            <a:off x="9076114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to get generated content in real-time.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156F7-CBAC-4BA9-9105-17C3E13FCD6C}"/>
              </a:ext>
            </a:extLst>
          </p:cNvPr>
          <p:cNvSpPr txBox="1"/>
          <p:nvPr/>
        </p:nvSpPr>
        <p:spPr>
          <a:xfrm>
            <a:off x="6488236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Plug in Electric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id="{04CFBDB1-26C3-49DE-AD31-25C73CF630A7}"/>
              </a:ext>
            </a:extLst>
          </p:cNvPr>
          <p:cNvSpPr txBox="1"/>
          <p:nvPr/>
        </p:nvSpPr>
        <p:spPr>
          <a:xfrm>
            <a:off x="6488237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them visualize quality.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100D1C-D9AB-4288-B56E-C308E7B32CE5}"/>
              </a:ext>
            </a:extLst>
          </p:cNvPr>
          <p:cNvSpPr txBox="1"/>
          <p:nvPr/>
        </p:nvSpPr>
        <p:spPr>
          <a:xfrm>
            <a:off x="1312482" y="5090113"/>
            <a:ext cx="1803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4" name="7 CuadroTexto">
            <a:extLst>
              <a:ext uri="{FF2B5EF4-FFF2-40B4-BE49-F238E27FC236}">
                <a16:creationId xmlns:a16="http://schemas.microsoft.com/office/drawing/2014/main" id="{FD21565B-5F66-4D54-8779-46301D96BD9C}"/>
              </a:ext>
            </a:extLst>
          </p:cNvPr>
          <p:cNvSpPr txBox="1"/>
          <p:nvPr/>
        </p:nvSpPr>
        <p:spPr>
          <a:xfrm>
            <a:off x="1312483" y="5374152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the book and the  unknown.</a:t>
            </a:r>
          </a:p>
        </p:txBody>
      </p:sp>
      <p:sp>
        <p:nvSpPr>
          <p:cNvPr id="20" name="Freeform 45">
            <a:extLst>
              <a:ext uri="{FF2B5EF4-FFF2-40B4-BE49-F238E27FC236}">
                <a16:creationId xmlns:a16="http://schemas.microsoft.com/office/drawing/2014/main" id="{35E6DD86-530D-4532-8DC4-FB517F28F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8954" y="4439239"/>
            <a:ext cx="417721" cy="417721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Freeform 46">
            <a:extLst>
              <a:ext uri="{FF2B5EF4-FFF2-40B4-BE49-F238E27FC236}">
                <a16:creationId xmlns:a16="http://schemas.microsoft.com/office/drawing/2014/main" id="{86B6EA3D-BE2A-4F55-B50D-84CDB921A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1077" y="4436982"/>
            <a:ext cx="417721" cy="417721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Freeform 47">
            <a:extLst>
              <a:ext uri="{FF2B5EF4-FFF2-40B4-BE49-F238E27FC236}">
                <a16:creationId xmlns:a16="http://schemas.microsoft.com/office/drawing/2014/main" id="{B16365D3-951F-415A-98A1-A4A00C0E8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3200" y="4436982"/>
            <a:ext cx="417721" cy="417721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Freeform 48">
            <a:extLst>
              <a:ext uri="{FF2B5EF4-FFF2-40B4-BE49-F238E27FC236}">
                <a16:creationId xmlns:a16="http://schemas.microsoft.com/office/drawing/2014/main" id="{CBB0D523-55BC-4333-AA89-E0252EDA2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5323" y="4436982"/>
            <a:ext cx="417721" cy="417721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33E72D-E6CC-4D9F-A811-C839AF7141D2}"/>
              </a:ext>
            </a:extLst>
          </p:cNvPr>
          <p:cNvSpPr txBox="1"/>
          <p:nvPr/>
        </p:nvSpPr>
        <p:spPr>
          <a:xfrm>
            <a:off x="3854510" y="1652220"/>
            <a:ext cx="458130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Target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9725D15-461A-4529-B6DE-7252CD2204C6}"/>
              </a:ext>
            </a:extLst>
          </p:cNvPr>
          <p:cNvSpPr/>
          <p:nvPr/>
        </p:nvSpPr>
        <p:spPr>
          <a:xfrm>
            <a:off x="2263344" y="2411111"/>
            <a:ext cx="7665312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a strategies. Seamlessly the put visualize quality intellectual super at capital collaboration. </a:t>
            </a:r>
          </a:p>
        </p:txBody>
      </p:sp>
    </p:spTree>
    <p:extLst>
      <p:ext uri="{BB962C8B-B14F-4D97-AF65-F5344CB8AC3E}">
        <p14:creationId xmlns:p14="http://schemas.microsoft.com/office/powerpoint/2010/main" val="2658516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2ECFD1D-B6F4-422C-BF2B-3B294DD99F28}"/>
              </a:ext>
            </a:extLst>
          </p:cNvPr>
          <p:cNvCxnSpPr>
            <a:cxnSpLocks/>
          </p:cNvCxnSpPr>
          <p:nvPr/>
        </p:nvCxnSpPr>
        <p:spPr>
          <a:xfrm flipH="1" flipV="1">
            <a:off x="2465051" y="3902480"/>
            <a:ext cx="9726949" cy="20807"/>
          </a:xfrm>
          <a:prstGeom prst="line">
            <a:avLst/>
          </a:prstGeom>
          <a:ln w="635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F3C08DD9-BC2A-4B46-BDE4-40D2C4DB5249}"/>
              </a:ext>
            </a:extLst>
          </p:cNvPr>
          <p:cNvSpPr/>
          <p:nvPr/>
        </p:nvSpPr>
        <p:spPr>
          <a:xfrm rot="10800000">
            <a:off x="2028223" y="3656278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A548CC-B3DD-489E-8642-0833A52FDB35}"/>
              </a:ext>
            </a:extLst>
          </p:cNvPr>
          <p:cNvSpPr/>
          <p:nvPr/>
        </p:nvSpPr>
        <p:spPr>
          <a:xfrm rot="10800000">
            <a:off x="2028223" y="3656278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1B1A4A4-68EF-4AA9-AF6C-77C984B28665}"/>
              </a:ext>
            </a:extLst>
          </p:cNvPr>
          <p:cNvSpPr/>
          <p:nvPr/>
        </p:nvSpPr>
        <p:spPr>
          <a:xfrm rot="10800000">
            <a:off x="2162416" y="3790471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ED9AA98-7317-4532-9404-7009144E655F}"/>
              </a:ext>
            </a:extLst>
          </p:cNvPr>
          <p:cNvSpPr/>
          <p:nvPr/>
        </p:nvSpPr>
        <p:spPr>
          <a:xfrm rot="10800000">
            <a:off x="5609200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5A5C45B-2660-448B-B63B-94E1AD0ABBEF}"/>
              </a:ext>
            </a:extLst>
          </p:cNvPr>
          <p:cNvSpPr/>
          <p:nvPr/>
        </p:nvSpPr>
        <p:spPr>
          <a:xfrm rot="10800000">
            <a:off x="5609200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DEA00BD-36CD-46B4-BAF1-6BFC06E55275}"/>
              </a:ext>
            </a:extLst>
          </p:cNvPr>
          <p:cNvSpPr/>
          <p:nvPr/>
        </p:nvSpPr>
        <p:spPr>
          <a:xfrm rot="10800000">
            <a:off x="5743393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3A00422-16EA-4F08-9343-074C87704F0B}"/>
              </a:ext>
            </a:extLst>
          </p:cNvPr>
          <p:cNvSpPr/>
          <p:nvPr/>
        </p:nvSpPr>
        <p:spPr>
          <a:xfrm rot="10800000">
            <a:off x="9190177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1EA8EE3-C797-4C3B-862C-62302B259637}"/>
              </a:ext>
            </a:extLst>
          </p:cNvPr>
          <p:cNvSpPr/>
          <p:nvPr/>
        </p:nvSpPr>
        <p:spPr>
          <a:xfrm rot="10800000">
            <a:off x="9190177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BF31F0-F31C-4E20-9CBF-28B1DEE8B6FC}"/>
              </a:ext>
            </a:extLst>
          </p:cNvPr>
          <p:cNvSpPr/>
          <p:nvPr/>
        </p:nvSpPr>
        <p:spPr>
          <a:xfrm rot="10800000">
            <a:off x="9324370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0A46104-1F21-4D45-8DD1-112AB3DD4AE6}"/>
              </a:ext>
            </a:extLst>
          </p:cNvPr>
          <p:cNvSpPr txBox="1"/>
          <p:nvPr/>
        </p:nvSpPr>
        <p:spPr>
          <a:xfrm>
            <a:off x="2028222" y="4799855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One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64835494-822A-48AA-B43C-B8BD3B046C13}"/>
              </a:ext>
            </a:extLst>
          </p:cNvPr>
          <p:cNvSpPr txBox="1"/>
          <p:nvPr/>
        </p:nvSpPr>
        <p:spPr>
          <a:xfrm>
            <a:off x="2028223" y="5083894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the book and the  unknown.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36E3E6-5A96-4B8C-BD35-67D2F1A5AD8D}"/>
              </a:ext>
            </a:extLst>
          </p:cNvPr>
          <p:cNvSpPr txBox="1"/>
          <p:nvPr/>
        </p:nvSpPr>
        <p:spPr>
          <a:xfrm>
            <a:off x="5609200" y="4799855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Two</a:t>
            </a: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07B0404D-29CA-49F0-A663-09F897CCA92D}"/>
              </a:ext>
            </a:extLst>
          </p:cNvPr>
          <p:cNvSpPr txBox="1"/>
          <p:nvPr/>
        </p:nvSpPr>
        <p:spPr>
          <a:xfrm>
            <a:off x="5609201" y="5083894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the multimedia base off.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72F949F-A922-4F8A-8652-4980C24072C8}"/>
              </a:ext>
            </a:extLst>
          </p:cNvPr>
          <p:cNvSpPr txBox="1"/>
          <p:nvPr/>
        </p:nvSpPr>
        <p:spPr>
          <a:xfrm>
            <a:off x="9190177" y="4799855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Three</a:t>
            </a:r>
          </a:p>
        </p:txBody>
      </p:sp>
      <p:sp>
        <p:nvSpPr>
          <p:cNvPr id="31" name="7 CuadroTexto">
            <a:extLst>
              <a:ext uri="{FF2B5EF4-FFF2-40B4-BE49-F238E27FC236}">
                <a16:creationId xmlns:a16="http://schemas.microsoft.com/office/drawing/2014/main" id="{90355D24-77E2-40A5-8783-3202C95BA5B6}"/>
              </a:ext>
            </a:extLst>
          </p:cNvPr>
          <p:cNvSpPr txBox="1"/>
          <p:nvPr/>
        </p:nvSpPr>
        <p:spPr>
          <a:xfrm>
            <a:off x="9190178" y="5083894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them visualize quality.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BA102A2-D3D5-4D7E-919B-E0E3BA831FE0}"/>
              </a:ext>
            </a:extLst>
          </p:cNvPr>
          <p:cNvSpPr txBox="1"/>
          <p:nvPr/>
        </p:nvSpPr>
        <p:spPr>
          <a:xfrm>
            <a:off x="2032165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65821A-5451-4A28-8D4B-15BB4514893D}"/>
              </a:ext>
            </a:extLst>
          </p:cNvPr>
          <p:cNvSpPr txBox="1"/>
          <p:nvPr/>
        </p:nvSpPr>
        <p:spPr>
          <a:xfrm>
            <a:off x="5609200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BF84B72-9236-453F-9128-B7CFB615E8D2}"/>
              </a:ext>
            </a:extLst>
          </p:cNvPr>
          <p:cNvSpPr txBox="1"/>
          <p:nvPr/>
        </p:nvSpPr>
        <p:spPr>
          <a:xfrm>
            <a:off x="9186235" y="2864789"/>
            <a:ext cx="54071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3F3C6C2-D487-4C58-BDB8-6A735C93A551}"/>
              </a:ext>
            </a:extLst>
          </p:cNvPr>
          <p:cNvSpPr txBox="1"/>
          <p:nvPr/>
        </p:nvSpPr>
        <p:spPr>
          <a:xfrm>
            <a:off x="2028222" y="1175914"/>
            <a:ext cx="896536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How To Get Our Customers</a:t>
            </a:r>
          </a:p>
        </p:txBody>
      </p:sp>
    </p:spTree>
    <p:extLst>
      <p:ext uri="{BB962C8B-B14F-4D97-AF65-F5344CB8AC3E}">
        <p14:creationId xmlns:p14="http://schemas.microsoft.com/office/powerpoint/2010/main" val="165989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2010A8-C4EF-43D2-BBE5-B1767F167289}"/>
              </a:ext>
            </a:extLst>
          </p:cNvPr>
          <p:cNvCxnSpPr>
            <a:cxnSpLocks/>
          </p:cNvCxnSpPr>
          <p:nvPr/>
        </p:nvCxnSpPr>
        <p:spPr>
          <a:xfrm flipV="1">
            <a:off x="29817" y="3902480"/>
            <a:ext cx="9726949" cy="20807"/>
          </a:xfrm>
          <a:prstGeom prst="line">
            <a:avLst/>
          </a:prstGeom>
          <a:ln w="635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4">
            <a:extLst>
              <a:ext uri="{FF2B5EF4-FFF2-40B4-BE49-F238E27FC236}">
                <a16:creationId xmlns:a16="http://schemas.microsoft.com/office/drawing/2014/main" id="{8C7240C1-8A50-40C8-BBC1-C1E2EBA5448C}"/>
              </a:ext>
            </a:extLst>
          </p:cNvPr>
          <p:cNvSpPr/>
          <p:nvPr/>
        </p:nvSpPr>
        <p:spPr>
          <a:xfrm rot="10800000" flipH="1">
            <a:off x="9627005" y="3656278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" name="Oval 5">
            <a:extLst>
              <a:ext uri="{FF2B5EF4-FFF2-40B4-BE49-F238E27FC236}">
                <a16:creationId xmlns:a16="http://schemas.microsoft.com/office/drawing/2014/main" id="{37190C7D-41D2-4031-9F41-C0BDFA5A8A97}"/>
              </a:ext>
            </a:extLst>
          </p:cNvPr>
          <p:cNvSpPr/>
          <p:nvPr/>
        </p:nvSpPr>
        <p:spPr>
          <a:xfrm rot="10800000" flipH="1">
            <a:off x="9627005" y="3656278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Oval 6">
            <a:extLst>
              <a:ext uri="{FF2B5EF4-FFF2-40B4-BE49-F238E27FC236}">
                <a16:creationId xmlns:a16="http://schemas.microsoft.com/office/drawing/2014/main" id="{FD932295-BCDA-480C-B74E-738A9942BC09}"/>
              </a:ext>
            </a:extLst>
          </p:cNvPr>
          <p:cNvSpPr/>
          <p:nvPr/>
        </p:nvSpPr>
        <p:spPr>
          <a:xfrm rot="10800000" flipH="1">
            <a:off x="9761198" y="3790471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" name="Oval 7">
            <a:extLst>
              <a:ext uri="{FF2B5EF4-FFF2-40B4-BE49-F238E27FC236}">
                <a16:creationId xmlns:a16="http://schemas.microsoft.com/office/drawing/2014/main" id="{A76182FF-CFF7-4743-B0C5-8BFE6B901AB7}"/>
              </a:ext>
            </a:extLst>
          </p:cNvPr>
          <p:cNvSpPr/>
          <p:nvPr/>
        </p:nvSpPr>
        <p:spPr>
          <a:xfrm rot="10800000" flipH="1">
            <a:off x="6046028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Oval 8">
            <a:extLst>
              <a:ext uri="{FF2B5EF4-FFF2-40B4-BE49-F238E27FC236}">
                <a16:creationId xmlns:a16="http://schemas.microsoft.com/office/drawing/2014/main" id="{06D74F64-DCF1-46FA-828D-9CCF408D159B}"/>
              </a:ext>
            </a:extLst>
          </p:cNvPr>
          <p:cNvSpPr/>
          <p:nvPr/>
        </p:nvSpPr>
        <p:spPr>
          <a:xfrm rot="10800000" flipH="1">
            <a:off x="6046028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" name="Oval 9">
            <a:extLst>
              <a:ext uri="{FF2B5EF4-FFF2-40B4-BE49-F238E27FC236}">
                <a16:creationId xmlns:a16="http://schemas.microsoft.com/office/drawing/2014/main" id="{D5B7615C-510B-40BE-A676-2DE6357E0BE4}"/>
              </a:ext>
            </a:extLst>
          </p:cNvPr>
          <p:cNvSpPr/>
          <p:nvPr/>
        </p:nvSpPr>
        <p:spPr>
          <a:xfrm rot="10800000" flipH="1">
            <a:off x="6180221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478ABA4D-EA96-4301-9D41-EE7A21A59D3F}"/>
              </a:ext>
            </a:extLst>
          </p:cNvPr>
          <p:cNvSpPr/>
          <p:nvPr/>
        </p:nvSpPr>
        <p:spPr>
          <a:xfrm rot="10800000" flipH="1">
            <a:off x="2465051" y="3656279"/>
            <a:ext cx="536772" cy="536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" name="Oval 11">
            <a:extLst>
              <a:ext uri="{FF2B5EF4-FFF2-40B4-BE49-F238E27FC236}">
                <a16:creationId xmlns:a16="http://schemas.microsoft.com/office/drawing/2014/main" id="{3CF3587E-8A44-4E12-BC9E-B14609BBD7AA}"/>
              </a:ext>
            </a:extLst>
          </p:cNvPr>
          <p:cNvSpPr/>
          <p:nvPr/>
        </p:nvSpPr>
        <p:spPr>
          <a:xfrm rot="10800000" flipH="1">
            <a:off x="2465051" y="3656279"/>
            <a:ext cx="536772" cy="536772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" name="Oval 12">
            <a:extLst>
              <a:ext uri="{FF2B5EF4-FFF2-40B4-BE49-F238E27FC236}">
                <a16:creationId xmlns:a16="http://schemas.microsoft.com/office/drawing/2014/main" id="{B4229D2B-790E-4477-8A30-3074FA28D156}"/>
              </a:ext>
            </a:extLst>
          </p:cNvPr>
          <p:cNvSpPr/>
          <p:nvPr/>
        </p:nvSpPr>
        <p:spPr>
          <a:xfrm rot="10800000" flipH="1">
            <a:off x="2599244" y="3790472"/>
            <a:ext cx="268386" cy="2683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207C66-040B-4EC2-8EB9-58202621A591}"/>
              </a:ext>
            </a:extLst>
          </p:cNvPr>
          <p:cNvSpPr txBox="1"/>
          <p:nvPr/>
        </p:nvSpPr>
        <p:spPr>
          <a:xfrm>
            <a:off x="8360372" y="4799854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Six</a:t>
            </a:r>
          </a:p>
        </p:txBody>
      </p:sp>
      <p:sp>
        <p:nvSpPr>
          <p:cNvPr id="17" name="7 CuadroTexto">
            <a:extLst>
              <a:ext uri="{FF2B5EF4-FFF2-40B4-BE49-F238E27FC236}">
                <a16:creationId xmlns:a16="http://schemas.microsoft.com/office/drawing/2014/main" id="{513C4B51-3046-4944-80D5-DD77761DEA2B}"/>
              </a:ext>
            </a:extLst>
          </p:cNvPr>
          <p:cNvSpPr txBox="1"/>
          <p:nvPr/>
        </p:nvSpPr>
        <p:spPr>
          <a:xfrm>
            <a:off x="8360373" y="5083893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the book and the  unknown.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99AA8B-6305-477E-B8E5-B9F69B6C8A64}"/>
              </a:ext>
            </a:extLst>
          </p:cNvPr>
          <p:cNvSpPr txBox="1"/>
          <p:nvPr/>
        </p:nvSpPr>
        <p:spPr>
          <a:xfrm>
            <a:off x="4779395" y="4799854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Five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F511FAEB-B87F-406D-B37E-D9E801968609}"/>
              </a:ext>
            </a:extLst>
          </p:cNvPr>
          <p:cNvSpPr txBox="1"/>
          <p:nvPr/>
        </p:nvSpPr>
        <p:spPr>
          <a:xfrm>
            <a:off x="4779396" y="5083893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the multimedia base off.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574C41-1C2B-440B-BFBA-BAD8255BEB1C}"/>
              </a:ext>
            </a:extLst>
          </p:cNvPr>
          <p:cNvSpPr txBox="1"/>
          <p:nvPr/>
        </p:nvSpPr>
        <p:spPr>
          <a:xfrm>
            <a:off x="1198418" y="4799854"/>
            <a:ext cx="18034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Project Day Four </a:t>
            </a:r>
          </a:p>
        </p:txBody>
      </p:sp>
      <p:sp>
        <p:nvSpPr>
          <p:cNvPr id="28" name="7 CuadroTexto">
            <a:extLst>
              <a:ext uri="{FF2B5EF4-FFF2-40B4-BE49-F238E27FC236}">
                <a16:creationId xmlns:a16="http://schemas.microsoft.com/office/drawing/2014/main" id="{74B932C9-B4DE-484B-AC63-25E64C0E67F4}"/>
              </a:ext>
            </a:extLst>
          </p:cNvPr>
          <p:cNvSpPr txBox="1"/>
          <p:nvPr/>
        </p:nvSpPr>
        <p:spPr>
          <a:xfrm>
            <a:off x="1198419" y="5083893"/>
            <a:ext cx="1803404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them visualize quality.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94B6DCB-CF5E-4484-8653-34465BFF9A99}"/>
              </a:ext>
            </a:extLst>
          </p:cNvPr>
          <p:cNvSpPr txBox="1"/>
          <p:nvPr/>
        </p:nvSpPr>
        <p:spPr>
          <a:xfrm>
            <a:off x="2465050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749BAD0-6D0E-492B-8874-81E8C8896A9F}"/>
              </a:ext>
            </a:extLst>
          </p:cNvPr>
          <p:cNvSpPr txBox="1"/>
          <p:nvPr/>
        </p:nvSpPr>
        <p:spPr>
          <a:xfrm>
            <a:off x="6049970" y="2864789"/>
            <a:ext cx="53283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06FE71B-E74F-4D61-BA7F-CEC86366F9E5}"/>
              </a:ext>
            </a:extLst>
          </p:cNvPr>
          <p:cNvSpPr txBox="1"/>
          <p:nvPr/>
        </p:nvSpPr>
        <p:spPr>
          <a:xfrm>
            <a:off x="9623063" y="2864789"/>
            <a:ext cx="54071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o UI" panose="020B0502040204020203" pitchFamily="34" charset="0"/>
              </a:rPr>
              <a:t>06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B7036C-CFEB-41C5-B20A-66639126B4E6}"/>
              </a:ext>
            </a:extLst>
          </p:cNvPr>
          <p:cNvSpPr txBox="1"/>
          <p:nvPr/>
        </p:nvSpPr>
        <p:spPr>
          <a:xfrm flipH="1">
            <a:off x="7439039" y="1341671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</p:spTree>
    <p:extLst>
      <p:ext uri="{BB962C8B-B14F-4D97-AF65-F5344CB8AC3E}">
        <p14:creationId xmlns:p14="http://schemas.microsoft.com/office/powerpoint/2010/main" val="3913642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A7CC6950-5DA7-4908-934E-E6D906047E01}"/>
              </a:ext>
            </a:extLst>
          </p:cNvPr>
          <p:cNvSpPr/>
          <p:nvPr/>
        </p:nvSpPr>
        <p:spPr>
          <a:xfrm>
            <a:off x="0" y="0"/>
            <a:ext cx="583427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AC287A-D0ED-46A0-9FF1-29810D98C00E}"/>
              </a:ext>
            </a:extLst>
          </p:cNvPr>
          <p:cNvSpPr txBox="1"/>
          <p:nvPr/>
        </p:nvSpPr>
        <p:spPr>
          <a:xfrm>
            <a:off x="1768954" y="5071642"/>
            <a:ext cx="2308367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Ella Chloe Deborah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4864684-F33C-4A93-A715-40E961570311}"/>
              </a:ext>
            </a:extLst>
          </p:cNvPr>
          <p:cNvSpPr txBox="1"/>
          <p:nvPr/>
        </p:nvSpPr>
        <p:spPr>
          <a:xfrm>
            <a:off x="1768954" y="5408828"/>
            <a:ext cx="2308367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The Owner Electronical Vehicle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F73D11C-2C87-4626-87D2-ECB0893A3E79}"/>
              </a:ext>
            </a:extLst>
          </p:cNvPr>
          <p:cNvSpPr txBox="1"/>
          <p:nvPr/>
        </p:nvSpPr>
        <p:spPr>
          <a:xfrm>
            <a:off x="7055127" y="1955346"/>
            <a:ext cx="3916017" cy="184665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Owner Greetings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1DF70C7-9900-46FD-8B83-E3B3CB23236E}"/>
              </a:ext>
            </a:extLst>
          </p:cNvPr>
          <p:cNvSpPr/>
          <p:nvPr/>
        </p:nvSpPr>
        <p:spPr>
          <a:xfrm>
            <a:off x="7055127" y="3967975"/>
            <a:ext cx="3916017" cy="934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i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“User generated content in real-time will the have at multiple at touchpoints for. Bring to the table win-win moody any of out survival. Strategies to ensure.”</a:t>
            </a:r>
            <a:endParaRPr lang="en-US" sz="1400" b="1" i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2" name="Freeform 103">
            <a:extLst>
              <a:ext uri="{FF2B5EF4-FFF2-40B4-BE49-F238E27FC236}">
                <a16:creationId xmlns:a16="http://schemas.microsoft.com/office/drawing/2014/main" id="{B7810C5E-578C-4E10-A40E-9AEB25528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2772" y="1264506"/>
            <a:ext cx="996741" cy="716579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9E7736-0FAD-40EE-A4A2-7E773CF082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53145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C562C54-61BF-4878-A71A-5C4F8B194337}"/>
              </a:ext>
            </a:extLst>
          </p:cNvPr>
          <p:cNvSpPr/>
          <p:nvPr/>
        </p:nvSpPr>
        <p:spPr>
          <a:xfrm>
            <a:off x="8626679" y="4144898"/>
            <a:ext cx="2460200" cy="1355115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the super at capital collaboration.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8AA8836-53F3-4393-8649-05E31C49747E}"/>
              </a:ext>
            </a:extLst>
          </p:cNvPr>
          <p:cNvSpPr txBox="1"/>
          <p:nvPr/>
        </p:nvSpPr>
        <p:spPr>
          <a:xfrm>
            <a:off x="8626679" y="1785989"/>
            <a:ext cx="2813260" cy="15388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The Price </a:t>
            </a:r>
          </a:p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We Will Sell To Buyers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A9F45E-7779-4012-9F32-7F603671D4FF}"/>
              </a:ext>
            </a:extLst>
          </p:cNvPr>
          <p:cNvSpPr/>
          <p:nvPr/>
        </p:nvSpPr>
        <p:spPr>
          <a:xfrm>
            <a:off x="1105120" y="1882169"/>
            <a:ext cx="3067532" cy="36178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643B39-2E3D-43E6-AB1B-8D6CAD91CFC6}"/>
              </a:ext>
            </a:extLst>
          </p:cNvPr>
          <p:cNvSpPr/>
          <p:nvPr/>
        </p:nvSpPr>
        <p:spPr>
          <a:xfrm>
            <a:off x="4562234" y="1882169"/>
            <a:ext cx="3067532" cy="36178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06FBB-3EFF-432A-99D9-8DB8B3E23B9D}"/>
              </a:ext>
            </a:extLst>
          </p:cNvPr>
          <p:cNvSpPr txBox="1"/>
          <p:nvPr/>
        </p:nvSpPr>
        <p:spPr>
          <a:xfrm>
            <a:off x="1661302" y="2575542"/>
            <a:ext cx="19551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Basic Package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A25A9E5-094F-46BA-9BFF-D6F2B182FECD}"/>
              </a:ext>
            </a:extLst>
          </p:cNvPr>
          <p:cNvSpPr txBox="1"/>
          <p:nvPr/>
        </p:nvSpPr>
        <p:spPr>
          <a:xfrm>
            <a:off x="5118416" y="2575542"/>
            <a:ext cx="19551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Gold Package</a:t>
            </a:r>
          </a:p>
        </p:txBody>
      </p:sp>
      <p:sp>
        <p:nvSpPr>
          <p:cNvPr id="8" name="7 CuadroTexto">
            <a:extLst>
              <a:ext uri="{FF2B5EF4-FFF2-40B4-BE49-F238E27FC236}">
                <a16:creationId xmlns:a16="http://schemas.microsoft.com/office/drawing/2014/main" id="{A82924D6-E225-47DF-A554-86ADB9486BD8}"/>
              </a:ext>
            </a:extLst>
          </p:cNvPr>
          <p:cNvSpPr txBox="1"/>
          <p:nvPr/>
        </p:nvSpPr>
        <p:spPr>
          <a:xfrm>
            <a:off x="1579533" y="3361248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88406C3-0296-4706-BFCF-4286C28F9574}"/>
              </a:ext>
            </a:extLst>
          </p:cNvPr>
          <p:cNvCxnSpPr>
            <a:cxnSpLocks/>
          </p:cNvCxnSpPr>
          <p:nvPr/>
        </p:nvCxnSpPr>
        <p:spPr>
          <a:xfrm>
            <a:off x="1953663" y="3738919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7 CuadroTexto">
            <a:extLst>
              <a:ext uri="{FF2B5EF4-FFF2-40B4-BE49-F238E27FC236}">
                <a16:creationId xmlns:a16="http://schemas.microsoft.com/office/drawing/2014/main" id="{B411AF07-9801-467D-B6D3-F8F75D554074}"/>
              </a:ext>
            </a:extLst>
          </p:cNvPr>
          <p:cNvSpPr txBox="1"/>
          <p:nvPr/>
        </p:nvSpPr>
        <p:spPr>
          <a:xfrm>
            <a:off x="1579533" y="4034625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BF8A4EE-ED11-4C6A-B747-3E505FC90E99}"/>
              </a:ext>
            </a:extLst>
          </p:cNvPr>
          <p:cNvCxnSpPr>
            <a:cxnSpLocks/>
          </p:cNvCxnSpPr>
          <p:nvPr/>
        </p:nvCxnSpPr>
        <p:spPr>
          <a:xfrm>
            <a:off x="1953663" y="4412296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7 CuadroTexto">
            <a:extLst>
              <a:ext uri="{FF2B5EF4-FFF2-40B4-BE49-F238E27FC236}">
                <a16:creationId xmlns:a16="http://schemas.microsoft.com/office/drawing/2014/main" id="{AD0884AE-E725-441B-BAC9-B84977F3EDF0}"/>
              </a:ext>
            </a:extLst>
          </p:cNvPr>
          <p:cNvSpPr txBox="1"/>
          <p:nvPr/>
        </p:nvSpPr>
        <p:spPr>
          <a:xfrm>
            <a:off x="1579533" y="4708002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7C32273-6A2C-474B-82B7-436E70066805}"/>
              </a:ext>
            </a:extLst>
          </p:cNvPr>
          <p:cNvCxnSpPr>
            <a:cxnSpLocks/>
          </p:cNvCxnSpPr>
          <p:nvPr/>
        </p:nvCxnSpPr>
        <p:spPr>
          <a:xfrm>
            <a:off x="1953663" y="5085673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7 CuadroTexto">
            <a:extLst>
              <a:ext uri="{FF2B5EF4-FFF2-40B4-BE49-F238E27FC236}">
                <a16:creationId xmlns:a16="http://schemas.microsoft.com/office/drawing/2014/main" id="{528A8FFC-192B-4894-AD50-1E34AABCA538}"/>
              </a:ext>
            </a:extLst>
          </p:cNvPr>
          <p:cNvSpPr txBox="1"/>
          <p:nvPr/>
        </p:nvSpPr>
        <p:spPr>
          <a:xfrm>
            <a:off x="5036647" y="3361248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02A16B7-0675-4C85-8FA7-F0AF97CE3096}"/>
              </a:ext>
            </a:extLst>
          </p:cNvPr>
          <p:cNvCxnSpPr>
            <a:cxnSpLocks/>
          </p:cNvCxnSpPr>
          <p:nvPr/>
        </p:nvCxnSpPr>
        <p:spPr>
          <a:xfrm>
            <a:off x="5410777" y="3738919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7 CuadroTexto">
            <a:extLst>
              <a:ext uri="{FF2B5EF4-FFF2-40B4-BE49-F238E27FC236}">
                <a16:creationId xmlns:a16="http://schemas.microsoft.com/office/drawing/2014/main" id="{442DC718-8E8D-4EA2-A1A4-DD8F58782FD8}"/>
              </a:ext>
            </a:extLst>
          </p:cNvPr>
          <p:cNvSpPr txBox="1"/>
          <p:nvPr/>
        </p:nvSpPr>
        <p:spPr>
          <a:xfrm>
            <a:off x="5036647" y="4034625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CEEC98D-2881-4740-8939-D2C4AE9D6743}"/>
              </a:ext>
            </a:extLst>
          </p:cNvPr>
          <p:cNvCxnSpPr>
            <a:cxnSpLocks/>
          </p:cNvCxnSpPr>
          <p:nvPr/>
        </p:nvCxnSpPr>
        <p:spPr>
          <a:xfrm>
            <a:off x="5410777" y="4412296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7 CuadroTexto">
            <a:extLst>
              <a:ext uri="{FF2B5EF4-FFF2-40B4-BE49-F238E27FC236}">
                <a16:creationId xmlns:a16="http://schemas.microsoft.com/office/drawing/2014/main" id="{F80414D0-E16F-4BFC-ACF1-CA8726CCDD68}"/>
              </a:ext>
            </a:extLst>
          </p:cNvPr>
          <p:cNvSpPr txBox="1"/>
          <p:nvPr/>
        </p:nvSpPr>
        <p:spPr>
          <a:xfrm>
            <a:off x="5036647" y="4708002"/>
            <a:ext cx="2117562" cy="18466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Globally incubate standards</a:t>
            </a:r>
            <a:r>
              <a:rPr lang="en-US" alt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882BC76-4BA3-448B-A1C7-3B33B5914DC2}"/>
              </a:ext>
            </a:extLst>
          </p:cNvPr>
          <p:cNvCxnSpPr>
            <a:cxnSpLocks/>
          </p:cNvCxnSpPr>
          <p:nvPr/>
        </p:nvCxnSpPr>
        <p:spPr>
          <a:xfrm>
            <a:off x="5410777" y="5085673"/>
            <a:ext cx="136930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27469FC9-C014-4BA0-9ACF-53390E22B600}"/>
              </a:ext>
            </a:extLst>
          </p:cNvPr>
          <p:cNvSpPr/>
          <p:nvPr/>
        </p:nvSpPr>
        <p:spPr>
          <a:xfrm>
            <a:off x="1579533" y="1357987"/>
            <a:ext cx="2117562" cy="8011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145F70-48E9-48E5-820B-9A29F8E32763}"/>
              </a:ext>
            </a:extLst>
          </p:cNvPr>
          <p:cNvSpPr txBox="1"/>
          <p:nvPr/>
        </p:nvSpPr>
        <p:spPr>
          <a:xfrm>
            <a:off x="1765137" y="1604689"/>
            <a:ext cx="1746354" cy="307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$ 199 /  MO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F663B05-AEDD-4DF1-9AE7-D29D187BEE76}"/>
              </a:ext>
            </a:extLst>
          </p:cNvPr>
          <p:cNvSpPr/>
          <p:nvPr/>
        </p:nvSpPr>
        <p:spPr>
          <a:xfrm>
            <a:off x="5036647" y="1357987"/>
            <a:ext cx="2117562" cy="8011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50000"/>
                  <a:lumOff val="50000"/>
                </a:schemeClr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38AED22-9187-4632-AF65-07BB62A08813}"/>
              </a:ext>
            </a:extLst>
          </p:cNvPr>
          <p:cNvSpPr txBox="1"/>
          <p:nvPr/>
        </p:nvSpPr>
        <p:spPr>
          <a:xfrm>
            <a:off x="5222251" y="1604689"/>
            <a:ext cx="1746354" cy="3077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$ 399 /  MO</a:t>
            </a:r>
          </a:p>
        </p:txBody>
      </p:sp>
    </p:spTree>
    <p:extLst>
      <p:ext uri="{BB962C8B-B14F-4D97-AF65-F5344CB8AC3E}">
        <p14:creationId xmlns:p14="http://schemas.microsoft.com/office/powerpoint/2010/main" val="585697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B028E7C7-2945-4DF3-BB60-4364EC946288}"/>
              </a:ext>
            </a:extLst>
          </p:cNvPr>
          <p:cNvSpPr/>
          <p:nvPr/>
        </p:nvSpPr>
        <p:spPr>
          <a:xfrm>
            <a:off x="4658139" y="0"/>
            <a:ext cx="753386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C49274-A773-455C-AFE9-C142E031CCB7}"/>
              </a:ext>
            </a:extLst>
          </p:cNvPr>
          <p:cNvSpPr txBox="1"/>
          <p:nvPr/>
        </p:nvSpPr>
        <p:spPr>
          <a:xfrm>
            <a:off x="5591178" y="5581129"/>
            <a:ext cx="23944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Type 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1FE8F6-2E5E-4EFE-968B-9CADC564410D}"/>
              </a:ext>
            </a:extLst>
          </p:cNvPr>
          <p:cNvSpPr txBox="1"/>
          <p:nvPr/>
        </p:nvSpPr>
        <p:spPr>
          <a:xfrm>
            <a:off x="5591178" y="5181082"/>
            <a:ext cx="23944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$250.00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C4D069-7F93-47DA-88DF-7B7B1A7F9D21}"/>
              </a:ext>
            </a:extLst>
          </p:cNvPr>
          <p:cNvSpPr txBox="1"/>
          <p:nvPr/>
        </p:nvSpPr>
        <p:spPr>
          <a:xfrm>
            <a:off x="8642492" y="5581129"/>
            <a:ext cx="27035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Type Two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DD39B-4270-4456-ACF2-1494A7445E74}"/>
              </a:ext>
            </a:extLst>
          </p:cNvPr>
          <p:cNvSpPr txBox="1"/>
          <p:nvPr/>
        </p:nvSpPr>
        <p:spPr>
          <a:xfrm>
            <a:off x="8642492" y="5181082"/>
            <a:ext cx="270357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$400.00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7EB01F-0D50-430D-BC16-7D9C030CA7F2}"/>
              </a:ext>
            </a:extLst>
          </p:cNvPr>
          <p:cNvSpPr/>
          <p:nvPr/>
        </p:nvSpPr>
        <p:spPr>
          <a:xfrm>
            <a:off x="1098969" y="3227539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e-commerce via process centric outside the box  thinking pursue scalable out customer service through. Proactively envisioned multimedia based more expertise and cross-media growth.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272F42-152D-45E5-960C-74F064D0AC40}"/>
              </a:ext>
            </a:extLst>
          </p:cNvPr>
          <p:cNvSpPr txBox="1"/>
          <p:nvPr/>
        </p:nvSpPr>
        <p:spPr>
          <a:xfrm>
            <a:off x="1098970" y="1998349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Catalogue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7E938A-6281-45DE-A0B8-6DED626A7D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7C2C8A5-AF6C-4222-9893-E1A2FBDDDC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889988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CA07998-4CCB-410D-8F3B-6A2F96128A45}"/>
              </a:ext>
            </a:extLst>
          </p:cNvPr>
          <p:cNvSpPr/>
          <p:nvPr/>
        </p:nvSpPr>
        <p:spPr>
          <a:xfrm>
            <a:off x="0" y="0"/>
            <a:ext cx="764319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1A3DDB-8202-4E37-8EF4-0552E4BD60CB}"/>
              </a:ext>
            </a:extLst>
          </p:cNvPr>
          <p:cNvGrpSpPr/>
          <p:nvPr/>
        </p:nvGrpSpPr>
        <p:grpSpPr>
          <a:xfrm>
            <a:off x="4213471" y="1122388"/>
            <a:ext cx="2394428" cy="915111"/>
            <a:chOff x="4189760" y="983929"/>
            <a:chExt cx="2394428" cy="91511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E0D5BD2-AD30-4F68-B3D5-0AEF6D43A301}"/>
                </a:ext>
              </a:extLst>
            </p:cNvPr>
            <p:cNvGrpSpPr/>
            <p:nvPr/>
          </p:nvGrpSpPr>
          <p:grpSpPr>
            <a:xfrm>
              <a:off x="4189760" y="983929"/>
              <a:ext cx="2394428" cy="615491"/>
              <a:chOff x="5591178" y="5181082"/>
              <a:chExt cx="2394428" cy="615491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9DAFF3B6-F9D7-4C04-A387-1D8E9D83B0AE}"/>
                  </a:ext>
                </a:extLst>
              </p:cNvPr>
              <p:cNvSpPr txBox="1"/>
              <p:nvPr/>
            </p:nvSpPr>
            <p:spPr>
              <a:xfrm>
                <a:off x="5591178" y="5581129"/>
                <a:ext cx="2394428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Electronical Vehicle Type One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58D37C-BF06-425E-92A7-847F23B6E261}"/>
                  </a:ext>
                </a:extLst>
              </p:cNvPr>
              <p:cNvSpPr txBox="1"/>
              <p:nvPr/>
            </p:nvSpPr>
            <p:spPr>
              <a:xfrm>
                <a:off x="5591178" y="5181082"/>
                <a:ext cx="2394428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b="1" dirty="0">
                    <a:solidFill>
                      <a:schemeClr val="bg1"/>
                    </a:solidFill>
                    <a:latin typeface="PT Sans" panose="020B0503020203020204" pitchFamily="34" charset="0"/>
                    <a:ea typeface="PT Sans" panose="020B0503020203020204" pitchFamily="34" charset="0"/>
                    <a:cs typeface="Lato" panose="020F0502020204030203" pitchFamily="34" charset="0"/>
                  </a:rPr>
                  <a:t>$300.00</a:t>
                </a:r>
              </a:p>
            </p:txBody>
          </p:sp>
        </p:grpSp>
        <p:sp>
          <p:nvSpPr>
            <p:cNvPr id="28" name="Star: 5 Points 27">
              <a:extLst>
                <a:ext uri="{FF2B5EF4-FFF2-40B4-BE49-F238E27FC236}">
                  <a16:creationId xmlns:a16="http://schemas.microsoft.com/office/drawing/2014/main" id="{5E450B8B-1D45-412C-8106-2E2481BC34A3}"/>
                </a:ext>
              </a:extLst>
            </p:cNvPr>
            <p:cNvSpPr/>
            <p:nvPr/>
          </p:nvSpPr>
          <p:spPr>
            <a:xfrm>
              <a:off x="4189760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29" name="Star: 5 Points 28">
              <a:extLst>
                <a:ext uri="{FF2B5EF4-FFF2-40B4-BE49-F238E27FC236}">
                  <a16:creationId xmlns:a16="http://schemas.microsoft.com/office/drawing/2014/main" id="{8F6B55B3-7ACC-4448-AD9B-A1AFF50BE78F}"/>
                </a:ext>
              </a:extLst>
            </p:cNvPr>
            <p:cNvSpPr/>
            <p:nvPr/>
          </p:nvSpPr>
          <p:spPr>
            <a:xfrm>
              <a:off x="4384197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1" name="Star: 5 Points 30">
              <a:extLst>
                <a:ext uri="{FF2B5EF4-FFF2-40B4-BE49-F238E27FC236}">
                  <a16:creationId xmlns:a16="http://schemas.microsoft.com/office/drawing/2014/main" id="{1F951146-821D-45A9-8198-C4E7230A3CB5}"/>
                </a:ext>
              </a:extLst>
            </p:cNvPr>
            <p:cNvSpPr/>
            <p:nvPr/>
          </p:nvSpPr>
          <p:spPr>
            <a:xfrm>
              <a:off x="4578634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2" name="Star: 5 Points 31">
              <a:extLst>
                <a:ext uri="{FF2B5EF4-FFF2-40B4-BE49-F238E27FC236}">
                  <a16:creationId xmlns:a16="http://schemas.microsoft.com/office/drawing/2014/main" id="{2D637792-7B8C-46A3-80A8-ADA51C4BEE75}"/>
                </a:ext>
              </a:extLst>
            </p:cNvPr>
            <p:cNvSpPr/>
            <p:nvPr/>
          </p:nvSpPr>
          <p:spPr>
            <a:xfrm>
              <a:off x="4773071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4" name="Star: 5 Points 33">
              <a:extLst>
                <a:ext uri="{FF2B5EF4-FFF2-40B4-BE49-F238E27FC236}">
                  <a16:creationId xmlns:a16="http://schemas.microsoft.com/office/drawing/2014/main" id="{A398CC60-2EC5-416E-ADB1-AFCD7126890E}"/>
                </a:ext>
              </a:extLst>
            </p:cNvPr>
            <p:cNvSpPr/>
            <p:nvPr/>
          </p:nvSpPr>
          <p:spPr>
            <a:xfrm>
              <a:off x="4967508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" name="Star: 5 Points 34">
              <a:extLst>
                <a:ext uri="{FF2B5EF4-FFF2-40B4-BE49-F238E27FC236}">
                  <a16:creationId xmlns:a16="http://schemas.microsoft.com/office/drawing/2014/main" id="{88632F47-5732-4723-B808-F7C0636BC3AC}"/>
                </a:ext>
              </a:extLst>
            </p:cNvPr>
            <p:cNvSpPr/>
            <p:nvPr/>
          </p:nvSpPr>
          <p:spPr>
            <a:xfrm>
              <a:off x="5161945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6" name="Star: 5 Points 35">
              <a:extLst>
                <a:ext uri="{FF2B5EF4-FFF2-40B4-BE49-F238E27FC236}">
                  <a16:creationId xmlns:a16="http://schemas.microsoft.com/office/drawing/2014/main" id="{66D1B352-E038-4DDB-9EA9-C9B53080F9CF}"/>
                </a:ext>
              </a:extLst>
            </p:cNvPr>
            <p:cNvSpPr/>
            <p:nvPr/>
          </p:nvSpPr>
          <p:spPr>
            <a:xfrm>
              <a:off x="5356382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7" name="Star: 5 Points 36">
              <a:extLst>
                <a:ext uri="{FF2B5EF4-FFF2-40B4-BE49-F238E27FC236}">
                  <a16:creationId xmlns:a16="http://schemas.microsoft.com/office/drawing/2014/main" id="{417D9835-99CC-489C-8EA9-C9936D2BDDC3}"/>
                </a:ext>
              </a:extLst>
            </p:cNvPr>
            <p:cNvSpPr/>
            <p:nvPr/>
          </p:nvSpPr>
          <p:spPr>
            <a:xfrm>
              <a:off x="5550821" y="1722447"/>
              <a:ext cx="194570" cy="17659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72460194-D53C-4E52-8A20-51D13C9A783A}"/>
              </a:ext>
            </a:extLst>
          </p:cNvPr>
          <p:cNvSpPr/>
          <p:nvPr/>
        </p:nvSpPr>
        <p:spPr>
          <a:xfrm>
            <a:off x="4213471" y="2339022"/>
            <a:ext cx="2394428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1E07DAF-B661-429A-AA7F-A08B6684BB02}"/>
              </a:ext>
            </a:extLst>
          </p:cNvPr>
          <p:cNvSpPr txBox="1"/>
          <p:nvPr/>
        </p:nvSpPr>
        <p:spPr>
          <a:xfrm>
            <a:off x="4213471" y="4394844"/>
            <a:ext cx="23944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Electronical Vehicle Type Two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4D8029B-CBED-4EA4-8822-8D0479629551}"/>
              </a:ext>
            </a:extLst>
          </p:cNvPr>
          <p:cNvSpPr txBox="1"/>
          <p:nvPr/>
        </p:nvSpPr>
        <p:spPr>
          <a:xfrm>
            <a:off x="4213471" y="3994797"/>
            <a:ext cx="239442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$250.00</a:t>
            </a:r>
          </a:p>
        </p:txBody>
      </p:sp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DE7F1D84-DEFC-4E23-BDF1-AB777A269716}"/>
              </a:ext>
            </a:extLst>
          </p:cNvPr>
          <p:cNvSpPr/>
          <p:nvPr/>
        </p:nvSpPr>
        <p:spPr>
          <a:xfrm>
            <a:off x="4213471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0492C8C2-4C55-41C9-A61B-02D34A42F79C}"/>
              </a:ext>
            </a:extLst>
          </p:cNvPr>
          <p:cNvSpPr/>
          <p:nvPr/>
        </p:nvSpPr>
        <p:spPr>
          <a:xfrm>
            <a:off x="4407908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Star: 5 Points 46">
            <a:extLst>
              <a:ext uri="{FF2B5EF4-FFF2-40B4-BE49-F238E27FC236}">
                <a16:creationId xmlns:a16="http://schemas.microsoft.com/office/drawing/2014/main" id="{6D98A592-9B99-4B15-968A-D4BA7E111DD3}"/>
              </a:ext>
            </a:extLst>
          </p:cNvPr>
          <p:cNvSpPr/>
          <p:nvPr/>
        </p:nvSpPr>
        <p:spPr>
          <a:xfrm>
            <a:off x="4602345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D8C20C73-6649-4C2D-9C3A-3D5491C20515}"/>
              </a:ext>
            </a:extLst>
          </p:cNvPr>
          <p:cNvSpPr/>
          <p:nvPr/>
        </p:nvSpPr>
        <p:spPr>
          <a:xfrm>
            <a:off x="4796782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9" name="Star: 5 Points 48">
            <a:extLst>
              <a:ext uri="{FF2B5EF4-FFF2-40B4-BE49-F238E27FC236}">
                <a16:creationId xmlns:a16="http://schemas.microsoft.com/office/drawing/2014/main" id="{60A32B72-3475-4626-B50C-96962614E009}"/>
              </a:ext>
            </a:extLst>
          </p:cNvPr>
          <p:cNvSpPr/>
          <p:nvPr/>
        </p:nvSpPr>
        <p:spPr>
          <a:xfrm>
            <a:off x="4991219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0" name="Star: 5 Points 49">
            <a:extLst>
              <a:ext uri="{FF2B5EF4-FFF2-40B4-BE49-F238E27FC236}">
                <a16:creationId xmlns:a16="http://schemas.microsoft.com/office/drawing/2014/main" id="{1446BA58-0E42-4BCE-8E92-DBD554ADB50A}"/>
              </a:ext>
            </a:extLst>
          </p:cNvPr>
          <p:cNvSpPr/>
          <p:nvPr/>
        </p:nvSpPr>
        <p:spPr>
          <a:xfrm>
            <a:off x="5185656" y="4733315"/>
            <a:ext cx="194570" cy="176593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5B35DE1-80AF-4F71-ABEF-DA0BEB8B54F5}"/>
              </a:ext>
            </a:extLst>
          </p:cNvPr>
          <p:cNvSpPr/>
          <p:nvPr/>
        </p:nvSpPr>
        <p:spPr>
          <a:xfrm>
            <a:off x="4213471" y="5211431"/>
            <a:ext cx="2394428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B1A88DC-91F3-47B2-BF0D-72993A4C62D2}"/>
              </a:ext>
            </a:extLst>
          </p:cNvPr>
          <p:cNvSpPr/>
          <p:nvPr/>
        </p:nvSpPr>
        <p:spPr>
          <a:xfrm>
            <a:off x="8687495" y="3212630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super at capital. Collaboration agile intern the frameworks to provide.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84D560D-BE80-4C63-B7F8-7D39F415030E}"/>
              </a:ext>
            </a:extLst>
          </p:cNvPr>
          <p:cNvSpPr txBox="1"/>
          <p:nvPr/>
        </p:nvSpPr>
        <p:spPr>
          <a:xfrm>
            <a:off x="8687496" y="2013257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Catalogue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AFFF4B-6BFA-4316-B040-FDE33B9653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2AC9700-8C75-45AB-94CC-E011B68B66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671645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66F9647B-9C14-4F15-9B05-21A6919F1B19}"/>
              </a:ext>
            </a:extLst>
          </p:cNvPr>
          <p:cNvSpPr/>
          <p:nvPr/>
        </p:nvSpPr>
        <p:spPr>
          <a:xfrm>
            <a:off x="1277777" y="3227539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e-commerce via process centric outside the box  thinking pursue scalable out customer service through. Proactively envisioned multimedia based more expertise and cross-media growth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Arimo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FE1B8E9-A4BA-4657-BE57-E1193718B0D7}"/>
              </a:ext>
            </a:extLst>
          </p:cNvPr>
          <p:cNvSpPr txBox="1"/>
          <p:nvPr/>
        </p:nvSpPr>
        <p:spPr>
          <a:xfrm>
            <a:off x="1277778" y="1998349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Customer Database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1087DEC-27B1-49CB-8CA8-9A835B82B3C6}"/>
              </a:ext>
            </a:extLst>
          </p:cNvPr>
          <p:cNvGrpSpPr/>
          <p:nvPr/>
        </p:nvGrpSpPr>
        <p:grpSpPr>
          <a:xfrm>
            <a:off x="6522863" y="4790090"/>
            <a:ext cx="4383176" cy="869982"/>
            <a:chOff x="7009625" y="4823686"/>
            <a:chExt cx="3956695" cy="869982"/>
          </a:xfrm>
        </p:grpSpPr>
        <p:sp>
          <p:nvSpPr>
            <p:cNvPr id="2" name="7 CuadroTexto">
              <a:extLst>
                <a:ext uri="{FF2B5EF4-FFF2-40B4-BE49-F238E27FC236}">
                  <a16:creationId xmlns:a16="http://schemas.microsoft.com/office/drawing/2014/main" id="{6EA41ABC-2CEC-4EB3-80AE-839DB5A6F2AF}"/>
                </a:ext>
              </a:extLst>
            </p:cNvPr>
            <p:cNvSpPr txBox="1"/>
            <p:nvPr/>
          </p:nvSpPr>
          <p:spPr>
            <a:xfrm>
              <a:off x="7009625" y="5169550"/>
              <a:ext cx="3956695" cy="52411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Globally incubate standards compliant channels before scalable benefits with </a:t>
              </a:r>
              <a:r>
                <a:rPr lang="en-US" altLang="en-US" sz="12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testing </a:t>
              </a:r>
              <a:r>
                <a:rPr lang="en-US" sz="1200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in web readiness scale.   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C4A09F1-8898-43A5-8F5B-36BE8906A9F0}"/>
                </a:ext>
              </a:extLst>
            </p:cNvPr>
            <p:cNvSpPr txBox="1"/>
            <p:nvPr/>
          </p:nvSpPr>
          <p:spPr>
            <a:xfrm>
              <a:off x="7009625" y="4823686"/>
              <a:ext cx="395669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Arimo" panose="020B0604020202020204" pitchFamily="34" charset="0"/>
                </a:rPr>
                <a:t>Total Project 2022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18247C4-C126-4E3A-99B6-B2EE225B7AA5}"/>
              </a:ext>
            </a:extLst>
          </p:cNvPr>
          <p:cNvSpPr txBox="1"/>
          <p:nvPr/>
        </p:nvSpPr>
        <p:spPr>
          <a:xfrm>
            <a:off x="5105487" y="4886527"/>
            <a:ext cx="1262281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90%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925F41-F50C-430D-A19A-FB54D042B87A}"/>
              </a:ext>
            </a:extLst>
          </p:cNvPr>
          <p:cNvGrpSpPr/>
          <p:nvPr/>
        </p:nvGrpSpPr>
        <p:grpSpPr>
          <a:xfrm>
            <a:off x="10001874" y="1197929"/>
            <a:ext cx="838563" cy="2208897"/>
            <a:chOff x="10001874" y="1197929"/>
            <a:chExt cx="838563" cy="2208897"/>
          </a:xfrm>
        </p:grpSpPr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0EBDFB6B-F952-4E5A-82B7-A65DFD93F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C9532A93-AEDD-4490-A43D-E1730D50A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6522B7C-CD43-4D9E-B6DA-1ABDF9572779}"/>
              </a:ext>
            </a:extLst>
          </p:cNvPr>
          <p:cNvSpPr txBox="1"/>
          <p:nvPr/>
        </p:nvSpPr>
        <p:spPr>
          <a:xfrm>
            <a:off x="5038859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20%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DF7052C-29E9-47C8-94DC-1F3754E88CC0}"/>
              </a:ext>
            </a:extLst>
          </p:cNvPr>
          <p:cNvSpPr txBox="1"/>
          <p:nvPr/>
        </p:nvSpPr>
        <p:spPr>
          <a:xfrm>
            <a:off x="6271137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40%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083EFE-06DF-4CBC-8575-3211C7B3D13E}"/>
              </a:ext>
            </a:extLst>
          </p:cNvPr>
          <p:cNvSpPr txBox="1"/>
          <p:nvPr/>
        </p:nvSpPr>
        <p:spPr>
          <a:xfrm>
            <a:off x="7472025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60%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7A57080-62A0-45AE-8F16-2B3EF75A3A0A}"/>
              </a:ext>
            </a:extLst>
          </p:cNvPr>
          <p:cNvSpPr txBox="1"/>
          <p:nvPr/>
        </p:nvSpPr>
        <p:spPr>
          <a:xfrm>
            <a:off x="8718307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80%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C4B26A-11A5-4F78-BA61-5893003FCD73}"/>
              </a:ext>
            </a:extLst>
          </p:cNvPr>
          <p:cNvSpPr txBox="1"/>
          <p:nvPr/>
        </p:nvSpPr>
        <p:spPr>
          <a:xfrm>
            <a:off x="9936268" y="3614896"/>
            <a:ext cx="96977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100%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5D78AEC-CF86-43FE-A337-EEA83BFEBA0F}"/>
              </a:ext>
            </a:extLst>
          </p:cNvPr>
          <p:cNvSpPr txBox="1"/>
          <p:nvPr/>
        </p:nvSpPr>
        <p:spPr>
          <a:xfrm>
            <a:off x="5038859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2018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DD12082-36FA-4431-B174-FA165B326D67}"/>
              </a:ext>
            </a:extLst>
          </p:cNvPr>
          <p:cNvSpPr txBox="1"/>
          <p:nvPr/>
        </p:nvSpPr>
        <p:spPr>
          <a:xfrm>
            <a:off x="6285455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5C1907A-DF6E-4F69-9ACB-72292E637362}"/>
              </a:ext>
            </a:extLst>
          </p:cNvPr>
          <p:cNvSpPr txBox="1"/>
          <p:nvPr/>
        </p:nvSpPr>
        <p:spPr>
          <a:xfrm>
            <a:off x="7488850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0D1CEA3-69B7-4489-A03E-0E4C52232631}"/>
              </a:ext>
            </a:extLst>
          </p:cNvPr>
          <p:cNvSpPr txBox="1"/>
          <p:nvPr/>
        </p:nvSpPr>
        <p:spPr>
          <a:xfrm>
            <a:off x="8699899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EEB71F6-4E52-4855-8966-56CCB7666751}"/>
              </a:ext>
            </a:extLst>
          </p:cNvPr>
          <p:cNvSpPr txBox="1"/>
          <p:nvPr/>
        </p:nvSpPr>
        <p:spPr>
          <a:xfrm>
            <a:off x="9944451" y="4001384"/>
            <a:ext cx="9697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2022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61C9882-D69C-4066-AE5C-F49B1B220044}"/>
              </a:ext>
            </a:extLst>
          </p:cNvPr>
          <p:cNvGrpSpPr/>
          <p:nvPr/>
        </p:nvGrpSpPr>
        <p:grpSpPr>
          <a:xfrm>
            <a:off x="8783911" y="1197929"/>
            <a:ext cx="838563" cy="2208897"/>
            <a:chOff x="10001874" y="1197929"/>
            <a:chExt cx="838563" cy="2208897"/>
          </a:xfrm>
          <a:solidFill>
            <a:schemeClr val="accent1"/>
          </a:solidFill>
        </p:grpSpPr>
        <p:sp>
          <p:nvSpPr>
            <p:cNvPr id="52" name="Freeform 25">
              <a:extLst>
                <a:ext uri="{FF2B5EF4-FFF2-40B4-BE49-F238E27FC236}">
                  <a16:creationId xmlns:a16="http://schemas.microsoft.com/office/drawing/2014/main" id="{A8B07396-8CFC-4AD0-8F2D-7FABB437F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53" name="Freeform 26">
              <a:extLst>
                <a:ext uri="{FF2B5EF4-FFF2-40B4-BE49-F238E27FC236}">
                  <a16:creationId xmlns:a16="http://schemas.microsoft.com/office/drawing/2014/main" id="{720022E8-7349-4DCD-9BE2-4B0E68A4D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1ADF72F-BC47-43B2-9A73-FF2B393D303F}"/>
              </a:ext>
            </a:extLst>
          </p:cNvPr>
          <p:cNvGrpSpPr/>
          <p:nvPr/>
        </p:nvGrpSpPr>
        <p:grpSpPr>
          <a:xfrm>
            <a:off x="7554454" y="1197929"/>
            <a:ext cx="838563" cy="2208897"/>
            <a:chOff x="10001874" y="1197929"/>
            <a:chExt cx="838563" cy="2208897"/>
          </a:xfrm>
        </p:grpSpPr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25BAACC6-F853-49F2-A66D-E160BB6A5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AFD912F4-6A7B-4EA7-A167-BDCA1C175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8A9B5D0-3AE4-49D4-8FB5-F804B11059C7}"/>
              </a:ext>
            </a:extLst>
          </p:cNvPr>
          <p:cNvGrpSpPr/>
          <p:nvPr/>
        </p:nvGrpSpPr>
        <p:grpSpPr>
          <a:xfrm>
            <a:off x="6336741" y="1197929"/>
            <a:ext cx="838563" cy="2208897"/>
            <a:chOff x="10001874" y="1197929"/>
            <a:chExt cx="838563" cy="2208897"/>
          </a:xfrm>
          <a:solidFill>
            <a:schemeClr val="accent1"/>
          </a:solidFill>
        </p:grpSpPr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7595B054-B8EE-49BB-81F4-CD11DCA1F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1" name="Freeform 26">
              <a:extLst>
                <a:ext uri="{FF2B5EF4-FFF2-40B4-BE49-F238E27FC236}">
                  <a16:creationId xmlns:a16="http://schemas.microsoft.com/office/drawing/2014/main" id="{D6E99365-6660-42C0-B470-5983B2B41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grpFill/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EF233CB-D7DB-4BD3-AF30-1988BC562E64}"/>
              </a:ext>
            </a:extLst>
          </p:cNvPr>
          <p:cNvGrpSpPr/>
          <p:nvPr/>
        </p:nvGrpSpPr>
        <p:grpSpPr>
          <a:xfrm>
            <a:off x="5105487" y="1197929"/>
            <a:ext cx="838563" cy="2208897"/>
            <a:chOff x="10001874" y="1197929"/>
            <a:chExt cx="838563" cy="2208897"/>
          </a:xfrm>
        </p:grpSpPr>
        <p:sp>
          <p:nvSpPr>
            <p:cNvPr id="68" name="Freeform 25">
              <a:extLst>
                <a:ext uri="{FF2B5EF4-FFF2-40B4-BE49-F238E27FC236}">
                  <a16:creationId xmlns:a16="http://schemas.microsoft.com/office/drawing/2014/main" id="{34035605-C924-4264-B1E8-0D1F0DB84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2538" y="1197929"/>
              <a:ext cx="433598" cy="419281"/>
            </a:xfrm>
            <a:custGeom>
              <a:avLst/>
              <a:gdLst>
                <a:gd name="T0" fmla="*/ 812 w 935"/>
                <a:gd name="T1" fmla="*/ 570 h 903"/>
                <a:gd name="T2" fmla="*/ 369 w 935"/>
                <a:gd name="T3" fmla="*/ 84 h 903"/>
                <a:gd name="T4" fmla="*/ 181 w 935"/>
                <a:gd name="T5" fmla="*/ 685 h 903"/>
                <a:gd name="T6" fmla="*/ 812 w 935"/>
                <a:gd name="T7" fmla="*/ 57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5" h="903">
                  <a:moveTo>
                    <a:pt x="812" y="570"/>
                  </a:moveTo>
                  <a:cubicBezTo>
                    <a:pt x="934" y="309"/>
                    <a:pt x="637" y="0"/>
                    <a:pt x="369" y="84"/>
                  </a:cubicBezTo>
                  <a:cubicBezTo>
                    <a:pt x="110" y="136"/>
                    <a:pt x="0" y="494"/>
                    <a:pt x="181" y="685"/>
                  </a:cubicBezTo>
                  <a:cubicBezTo>
                    <a:pt x="345" y="902"/>
                    <a:pt x="735" y="833"/>
                    <a:pt x="812" y="570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  <p:sp>
          <p:nvSpPr>
            <p:cNvPr id="69" name="Freeform 26">
              <a:extLst>
                <a:ext uri="{FF2B5EF4-FFF2-40B4-BE49-F238E27FC236}">
                  <a16:creationId xmlns:a16="http://schemas.microsoft.com/office/drawing/2014/main" id="{CB6D26BE-3711-4CC9-BD64-C3BBDC0B3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1874" y="1594712"/>
              <a:ext cx="838563" cy="1812114"/>
            </a:xfrm>
            <a:custGeom>
              <a:avLst/>
              <a:gdLst>
                <a:gd name="T0" fmla="*/ 1805 w 1808"/>
                <a:gd name="T1" fmla="*/ 1041 h 3907"/>
                <a:gd name="T2" fmla="*/ 1805 w 1808"/>
                <a:gd name="T3" fmla="*/ 623 h 3907"/>
                <a:gd name="T4" fmla="*/ 1659 w 1808"/>
                <a:gd name="T5" fmla="*/ 160 h 3907"/>
                <a:gd name="T6" fmla="*/ 1595 w 1808"/>
                <a:gd name="T7" fmla="*/ 115 h 3907"/>
                <a:gd name="T8" fmla="*/ 1001 w 1808"/>
                <a:gd name="T9" fmla="*/ 36 h 3907"/>
                <a:gd name="T10" fmla="*/ 233 w 1808"/>
                <a:gd name="T11" fmla="*/ 97 h 3907"/>
                <a:gd name="T12" fmla="*/ 195 w 1808"/>
                <a:gd name="T13" fmla="*/ 115 h 3907"/>
                <a:gd name="T14" fmla="*/ 6 w 1808"/>
                <a:gd name="T15" fmla="*/ 483 h 3907"/>
                <a:gd name="T16" fmla="*/ 4 w 1808"/>
                <a:gd name="T17" fmla="*/ 1041 h 3907"/>
                <a:gd name="T18" fmla="*/ 7 w 1808"/>
                <a:gd name="T19" fmla="*/ 1728 h 3907"/>
                <a:gd name="T20" fmla="*/ 133 w 1808"/>
                <a:gd name="T21" fmla="*/ 1885 h 3907"/>
                <a:gd name="T22" fmla="*/ 324 w 1808"/>
                <a:gd name="T23" fmla="*/ 1642 h 3907"/>
                <a:gd name="T24" fmla="*/ 323 w 1808"/>
                <a:gd name="T25" fmla="*/ 1040 h 3907"/>
                <a:gd name="T26" fmla="*/ 420 w 1808"/>
                <a:gd name="T27" fmla="*/ 1040 h 3907"/>
                <a:gd name="T28" fmla="*/ 421 w 1808"/>
                <a:gd name="T29" fmla="*/ 1966 h 3907"/>
                <a:gd name="T30" fmla="*/ 420 w 1808"/>
                <a:gd name="T31" fmla="*/ 2891 h 3907"/>
                <a:gd name="T32" fmla="*/ 423 w 1808"/>
                <a:gd name="T33" fmla="*/ 3621 h 3907"/>
                <a:gd name="T34" fmla="*/ 805 w 1808"/>
                <a:gd name="T35" fmla="*/ 3767 h 3907"/>
                <a:gd name="T36" fmla="*/ 857 w 1808"/>
                <a:gd name="T37" fmla="*/ 3434 h 3907"/>
                <a:gd name="T38" fmla="*/ 856 w 1808"/>
                <a:gd name="T39" fmla="*/ 2891 h 3907"/>
                <a:gd name="T40" fmla="*/ 856 w 1808"/>
                <a:gd name="T41" fmla="*/ 1966 h 3907"/>
                <a:gd name="T42" fmla="*/ 953 w 1808"/>
                <a:gd name="T43" fmla="*/ 1966 h 3907"/>
                <a:gd name="T44" fmla="*/ 952 w 1808"/>
                <a:gd name="T45" fmla="*/ 2891 h 3907"/>
                <a:gd name="T46" fmla="*/ 956 w 1808"/>
                <a:gd name="T47" fmla="*/ 3662 h 3907"/>
                <a:gd name="T48" fmla="*/ 1366 w 1808"/>
                <a:gd name="T49" fmla="*/ 3616 h 3907"/>
                <a:gd name="T50" fmla="*/ 1369 w 1808"/>
                <a:gd name="T51" fmla="*/ 2891 h 3907"/>
                <a:gd name="T52" fmla="*/ 1368 w 1808"/>
                <a:gd name="T53" fmla="*/ 1966 h 3907"/>
                <a:gd name="T54" fmla="*/ 1369 w 1808"/>
                <a:gd name="T55" fmla="*/ 1041 h 3907"/>
                <a:gd name="T56" fmla="*/ 1486 w 1808"/>
                <a:gd name="T57" fmla="*/ 1041 h 3907"/>
                <a:gd name="T58" fmla="*/ 1486 w 1808"/>
                <a:gd name="T59" fmla="*/ 1687 h 3907"/>
                <a:gd name="T60" fmla="*/ 1676 w 1808"/>
                <a:gd name="T61" fmla="*/ 1885 h 3907"/>
                <a:gd name="T62" fmla="*/ 1804 w 1808"/>
                <a:gd name="T63" fmla="*/ 1687 h 3907"/>
                <a:gd name="T64" fmla="*/ 1805 w 1808"/>
                <a:gd name="T65" fmla="*/ 1041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08" h="3907">
                  <a:moveTo>
                    <a:pt x="1805" y="1041"/>
                  </a:moveTo>
                  <a:cubicBezTo>
                    <a:pt x="1804" y="901"/>
                    <a:pt x="1804" y="762"/>
                    <a:pt x="1805" y="623"/>
                  </a:cubicBezTo>
                  <a:cubicBezTo>
                    <a:pt x="1803" y="461"/>
                    <a:pt x="1798" y="269"/>
                    <a:pt x="1659" y="160"/>
                  </a:cubicBezTo>
                  <a:cubicBezTo>
                    <a:pt x="1639" y="142"/>
                    <a:pt x="1617" y="128"/>
                    <a:pt x="1595" y="115"/>
                  </a:cubicBezTo>
                  <a:cubicBezTo>
                    <a:pt x="1420" y="14"/>
                    <a:pt x="1197" y="39"/>
                    <a:pt x="1001" y="36"/>
                  </a:cubicBezTo>
                  <a:cubicBezTo>
                    <a:pt x="745" y="46"/>
                    <a:pt x="477" y="0"/>
                    <a:pt x="233" y="97"/>
                  </a:cubicBezTo>
                  <a:cubicBezTo>
                    <a:pt x="219" y="102"/>
                    <a:pt x="207" y="108"/>
                    <a:pt x="195" y="115"/>
                  </a:cubicBezTo>
                  <a:cubicBezTo>
                    <a:pt x="67" y="186"/>
                    <a:pt x="2" y="338"/>
                    <a:pt x="6" y="483"/>
                  </a:cubicBezTo>
                  <a:cubicBezTo>
                    <a:pt x="5" y="669"/>
                    <a:pt x="5" y="854"/>
                    <a:pt x="4" y="1041"/>
                  </a:cubicBezTo>
                  <a:cubicBezTo>
                    <a:pt x="4" y="1270"/>
                    <a:pt x="5" y="1499"/>
                    <a:pt x="7" y="1728"/>
                  </a:cubicBezTo>
                  <a:cubicBezTo>
                    <a:pt x="0" y="1799"/>
                    <a:pt x="52" y="1892"/>
                    <a:pt x="133" y="1885"/>
                  </a:cubicBezTo>
                  <a:cubicBezTo>
                    <a:pt x="271" y="1917"/>
                    <a:pt x="324" y="1749"/>
                    <a:pt x="324" y="1642"/>
                  </a:cubicBezTo>
                  <a:cubicBezTo>
                    <a:pt x="326" y="1441"/>
                    <a:pt x="324" y="1241"/>
                    <a:pt x="323" y="1040"/>
                  </a:cubicBezTo>
                  <a:lnTo>
                    <a:pt x="420" y="1040"/>
                  </a:lnTo>
                  <a:cubicBezTo>
                    <a:pt x="421" y="1349"/>
                    <a:pt x="421" y="1658"/>
                    <a:pt x="421" y="1966"/>
                  </a:cubicBezTo>
                  <a:cubicBezTo>
                    <a:pt x="420" y="2274"/>
                    <a:pt x="420" y="2582"/>
                    <a:pt x="420" y="2891"/>
                  </a:cubicBezTo>
                  <a:cubicBezTo>
                    <a:pt x="421" y="3134"/>
                    <a:pt x="421" y="3377"/>
                    <a:pt x="423" y="3621"/>
                  </a:cubicBezTo>
                  <a:cubicBezTo>
                    <a:pt x="415" y="3822"/>
                    <a:pt x="671" y="3878"/>
                    <a:pt x="805" y="3767"/>
                  </a:cubicBezTo>
                  <a:cubicBezTo>
                    <a:pt x="848" y="3662"/>
                    <a:pt x="858" y="3546"/>
                    <a:pt x="857" y="3434"/>
                  </a:cubicBezTo>
                  <a:cubicBezTo>
                    <a:pt x="856" y="3253"/>
                    <a:pt x="856" y="3072"/>
                    <a:pt x="856" y="2891"/>
                  </a:cubicBezTo>
                  <a:cubicBezTo>
                    <a:pt x="856" y="2582"/>
                    <a:pt x="856" y="2274"/>
                    <a:pt x="856" y="1966"/>
                  </a:cubicBezTo>
                  <a:lnTo>
                    <a:pt x="953" y="1966"/>
                  </a:lnTo>
                  <a:cubicBezTo>
                    <a:pt x="954" y="2273"/>
                    <a:pt x="953" y="2582"/>
                    <a:pt x="952" y="2891"/>
                  </a:cubicBezTo>
                  <a:cubicBezTo>
                    <a:pt x="952" y="3148"/>
                    <a:pt x="953" y="3405"/>
                    <a:pt x="956" y="3662"/>
                  </a:cubicBezTo>
                  <a:cubicBezTo>
                    <a:pt x="976" y="3906"/>
                    <a:pt x="1391" y="3853"/>
                    <a:pt x="1366" y="3616"/>
                  </a:cubicBezTo>
                  <a:cubicBezTo>
                    <a:pt x="1368" y="3374"/>
                    <a:pt x="1368" y="3132"/>
                    <a:pt x="1369" y="2891"/>
                  </a:cubicBezTo>
                  <a:cubicBezTo>
                    <a:pt x="1369" y="2582"/>
                    <a:pt x="1369" y="2274"/>
                    <a:pt x="1368" y="1966"/>
                  </a:cubicBezTo>
                  <a:cubicBezTo>
                    <a:pt x="1368" y="1658"/>
                    <a:pt x="1368" y="1349"/>
                    <a:pt x="1369" y="1041"/>
                  </a:cubicBezTo>
                  <a:lnTo>
                    <a:pt x="1486" y="1041"/>
                  </a:lnTo>
                  <a:cubicBezTo>
                    <a:pt x="1485" y="1256"/>
                    <a:pt x="1485" y="1471"/>
                    <a:pt x="1486" y="1687"/>
                  </a:cubicBezTo>
                  <a:cubicBezTo>
                    <a:pt x="1482" y="1788"/>
                    <a:pt x="1560" y="1914"/>
                    <a:pt x="1676" y="1885"/>
                  </a:cubicBezTo>
                  <a:cubicBezTo>
                    <a:pt x="1775" y="1889"/>
                    <a:pt x="1807" y="1767"/>
                    <a:pt x="1804" y="1687"/>
                  </a:cubicBezTo>
                  <a:cubicBezTo>
                    <a:pt x="1806" y="1471"/>
                    <a:pt x="1805" y="1256"/>
                    <a:pt x="1805" y="1041"/>
                  </a:cubicBezTo>
                </a:path>
              </a:pathLst>
            </a:custGeom>
            <a:solidFill>
              <a:schemeClr val="tx1"/>
            </a:solidFill>
            <a:ln w="9525" cap="flat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81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2">
            <a:extLst>
              <a:ext uri="{FF2B5EF4-FFF2-40B4-BE49-F238E27FC236}">
                <a16:creationId xmlns:a16="http://schemas.microsoft.com/office/drawing/2014/main" id="{A15F8BFF-18A0-47D7-A156-022F58313253}"/>
              </a:ext>
            </a:extLst>
          </p:cNvPr>
          <p:cNvSpPr>
            <a:spLocks/>
          </p:cNvSpPr>
          <p:nvPr/>
        </p:nvSpPr>
        <p:spPr bwMode="auto">
          <a:xfrm>
            <a:off x="5619863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5" name="Freeform 62">
            <a:extLst>
              <a:ext uri="{FF2B5EF4-FFF2-40B4-BE49-F238E27FC236}">
                <a16:creationId xmlns:a16="http://schemas.microsoft.com/office/drawing/2014/main" id="{EC21154D-9472-45CE-863F-3ECB898CBF5B}"/>
              </a:ext>
            </a:extLst>
          </p:cNvPr>
          <p:cNvSpPr>
            <a:spLocks/>
          </p:cNvSpPr>
          <p:nvPr/>
        </p:nvSpPr>
        <p:spPr bwMode="auto">
          <a:xfrm>
            <a:off x="5840075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6" name="Freeform 62">
            <a:extLst>
              <a:ext uri="{FF2B5EF4-FFF2-40B4-BE49-F238E27FC236}">
                <a16:creationId xmlns:a16="http://schemas.microsoft.com/office/drawing/2014/main" id="{C1C47194-D612-4622-AC94-861705252B12}"/>
              </a:ext>
            </a:extLst>
          </p:cNvPr>
          <p:cNvSpPr>
            <a:spLocks/>
          </p:cNvSpPr>
          <p:nvPr/>
        </p:nvSpPr>
        <p:spPr bwMode="auto">
          <a:xfrm>
            <a:off x="6060287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7" name="Freeform 62">
            <a:extLst>
              <a:ext uri="{FF2B5EF4-FFF2-40B4-BE49-F238E27FC236}">
                <a16:creationId xmlns:a16="http://schemas.microsoft.com/office/drawing/2014/main" id="{2864D31E-CF5C-42A8-816C-8F641C55574B}"/>
              </a:ext>
            </a:extLst>
          </p:cNvPr>
          <p:cNvSpPr>
            <a:spLocks/>
          </p:cNvSpPr>
          <p:nvPr/>
        </p:nvSpPr>
        <p:spPr bwMode="auto">
          <a:xfrm>
            <a:off x="6280499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F9D259D-A385-4948-A39B-45513C3FADDE}"/>
              </a:ext>
            </a:extLst>
          </p:cNvPr>
          <p:cNvSpPr txBox="1"/>
          <p:nvPr/>
        </p:nvSpPr>
        <p:spPr>
          <a:xfrm>
            <a:off x="6704772" y="4545704"/>
            <a:ext cx="711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500K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434C6C-2774-4096-93F1-F14C0400B4E8}"/>
              </a:ext>
            </a:extLst>
          </p:cNvPr>
          <p:cNvSpPr txBox="1"/>
          <p:nvPr/>
        </p:nvSpPr>
        <p:spPr>
          <a:xfrm>
            <a:off x="7364190" y="4607259"/>
            <a:ext cx="534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/person</a:t>
            </a:r>
          </a:p>
        </p:txBody>
      </p:sp>
      <p:sp>
        <p:nvSpPr>
          <p:cNvPr id="49" name="7 CuadroTexto">
            <a:extLst>
              <a:ext uri="{FF2B5EF4-FFF2-40B4-BE49-F238E27FC236}">
                <a16:creationId xmlns:a16="http://schemas.microsoft.com/office/drawing/2014/main" id="{B0E93472-EF9E-44FC-A08E-0B63D127EEE1}"/>
              </a:ext>
            </a:extLst>
          </p:cNvPr>
          <p:cNvSpPr txBox="1"/>
          <p:nvPr/>
        </p:nvSpPr>
        <p:spPr>
          <a:xfrm>
            <a:off x="5619862" y="5021244"/>
            <a:ext cx="2414457" cy="80111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Globally incubate standards outing compliant channels before scalable benefits with test benefit.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9D02D5E-B3C2-4003-A62B-0285FB8B31A5}"/>
              </a:ext>
            </a:extLst>
          </p:cNvPr>
          <p:cNvSpPr txBox="1"/>
          <p:nvPr/>
        </p:nvSpPr>
        <p:spPr>
          <a:xfrm>
            <a:off x="5619862" y="4061286"/>
            <a:ext cx="24144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2020 Years</a:t>
            </a:r>
          </a:p>
        </p:txBody>
      </p:sp>
      <p:sp>
        <p:nvSpPr>
          <p:cNvPr id="60" name="Freeform 62">
            <a:extLst>
              <a:ext uri="{FF2B5EF4-FFF2-40B4-BE49-F238E27FC236}">
                <a16:creationId xmlns:a16="http://schemas.microsoft.com/office/drawing/2014/main" id="{B0A7503D-B627-4D0F-8BC9-251E2BDDE62F}"/>
              </a:ext>
            </a:extLst>
          </p:cNvPr>
          <p:cNvSpPr>
            <a:spLocks/>
          </p:cNvSpPr>
          <p:nvPr/>
        </p:nvSpPr>
        <p:spPr bwMode="auto">
          <a:xfrm>
            <a:off x="8878070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89F0DBA0-7341-4071-B8D3-7C3ECC9ECB1C}"/>
              </a:ext>
            </a:extLst>
          </p:cNvPr>
          <p:cNvSpPr>
            <a:spLocks/>
          </p:cNvSpPr>
          <p:nvPr/>
        </p:nvSpPr>
        <p:spPr bwMode="auto">
          <a:xfrm>
            <a:off x="9098282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2" name="Freeform 62">
            <a:extLst>
              <a:ext uri="{FF2B5EF4-FFF2-40B4-BE49-F238E27FC236}">
                <a16:creationId xmlns:a16="http://schemas.microsoft.com/office/drawing/2014/main" id="{F95110B4-0C61-44F6-B6C2-D0FA3D3B9EB5}"/>
              </a:ext>
            </a:extLst>
          </p:cNvPr>
          <p:cNvSpPr>
            <a:spLocks/>
          </p:cNvSpPr>
          <p:nvPr/>
        </p:nvSpPr>
        <p:spPr bwMode="auto">
          <a:xfrm>
            <a:off x="9318494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EAAE3894-E6F6-4260-B3A2-F3C8C0EF412E}"/>
              </a:ext>
            </a:extLst>
          </p:cNvPr>
          <p:cNvSpPr>
            <a:spLocks/>
          </p:cNvSpPr>
          <p:nvPr/>
        </p:nvSpPr>
        <p:spPr bwMode="auto">
          <a:xfrm>
            <a:off x="9538706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9713FCD9-532C-4F17-A2DE-191A09FDA5F2}"/>
              </a:ext>
            </a:extLst>
          </p:cNvPr>
          <p:cNvSpPr>
            <a:spLocks/>
          </p:cNvSpPr>
          <p:nvPr/>
        </p:nvSpPr>
        <p:spPr bwMode="auto">
          <a:xfrm>
            <a:off x="9758918" y="4575013"/>
            <a:ext cx="208851" cy="278468"/>
          </a:xfrm>
          <a:custGeom>
            <a:avLst/>
            <a:gdLst>
              <a:gd name="T0" fmla="*/ 146562 w 939"/>
              <a:gd name="T1" fmla="*/ 374630 h 1254"/>
              <a:gd name="T2" fmla="*/ 0 w 939"/>
              <a:gd name="T3" fmla="*/ 346227 h 1254"/>
              <a:gd name="T4" fmla="*/ 7922 w 939"/>
              <a:gd name="T5" fmla="*/ 303802 h 1254"/>
              <a:gd name="T6" fmla="*/ 111272 w 939"/>
              <a:gd name="T7" fmla="*/ 324655 h 1254"/>
              <a:gd name="T8" fmla="*/ 144762 w 939"/>
              <a:gd name="T9" fmla="*/ 154598 h 1254"/>
              <a:gd name="T10" fmla="*/ 106230 w 939"/>
              <a:gd name="T11" fmla="*/ 169338 h 1254"/>
              <a:gd name="T12" fmla="*/ 106230 w 939"/>
              <a:gd name="T13" fmla="*/ 240885 h 1254"/>
              <a:gd name="T14" fmla="*/ 64819 w 939"/>
              <a:gd name="T15" fmla="*/ 240885 h 1254"/>
              <a:gd name="T16" fmla="*/ 64819 w 939"/>
              <a:gd name="T17" fmla="*/ 142733 h 1254"/>
              <a:gd name="T18" fmla="*/ 174290 w 939"/>
              <a:gd name="T19" fmla="*/ 96354 h 1254"/>
              <a:gd name="T20" fmla="*/ 190855 w 939"/>
              <a:gd name="T21" fmla="*/ 94556 h 1254"/>
              <a:gd name="T22" fmla="*/ 226505 w 939"/>
              <a:gd name="T23" fmla="*/ 115049 h 1254"/>
              <a:gd name="T24" fmla="*/ 247031 w 939"/>
              <a:gd name="T25" fmla="*/ 148486 h 1254"/>
              <a:gd name="T26" fmla="*/ 337777 w 939"/>
              <a:gd name="T27" fmla="*/ 198820 h 1254"/>
              <a:gd name="T28" fmla="*/ 337777 w 939"/>
              <a:gd name="T29" fmla="*/ 240885 h 1254"/>
              <a:gd name="T30" fmla="*/ 222544 w 939"/>
              <a:gd name="T31" fmla="*/ 188753 h 1254"/>
              <a:gd name="T32" fmla="*/ 209580 w 939"/>
              <a:gd name="T33" fmla="*/ 251671 h 1254"/>
              <a:gd name="T34" fmla="*/ 253873 w 939"/>
              <a:gd name="T35" fmla="*/ 293017 h 1254"/>
              <a:gd name="T36" fmla="*/ 253873 w 939"/>
              <a:gd name="T37" fmla="*/ 450490 h 1254"/>
              <a:gd name="T38" fmla="*/ 211741 w 939"/>
              <a:gd name="T39" fmla="*/ 450490 h 1254"/>
              <a:gd name="T40" fmla="*/ 211741 w 939"/>
              <a:gd name="T41" fmla="*/ 324655 h 1254"/>
              <a:gd name="T42" fmla="*/ 167448 w 939"/>
              <a:gd name="T43" fmla="*/ 283309 h 1254"/>
              <a:gd name="T44" fmla="*/ 146562 w 939"/>
              <a:gd name="T45" fmla="*/ 374630 h 1254"/>
              <a:gd name="T46" fmla="*/ 222544 w 939"/>
              <a:gd name="T47" fmla="*/ 83770 h 1254"/>
              <a:gd name="T48" fmla="*/ 180052 w 939"/>
              <a:gd name="T49" fmla="*/ 41346 h 1254"/>
              <a:gd name="T50" fmla="*/ 222544 w 939"/>
              <a:gd name="T51" fmla="*/ 0 h 1254"/>
              <a:gd name="T52" fmla="*/ 263956 w 939"/>
              <a:gd name="T53" fmla="*/ 41346 h 1254"/>
              <a:gd name="T54" fmla="*/ 222544 w 939"/>
              <a:gd name="T55" fmla="*/ 83770 h 12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A08435A-EBBC-4932-9C9E-154B59F40D61}"/>
              </a:ext>
            </a:extLst>
          </p:cNvPr>
          <p:cNvSpPr txBox="1"/>
          <p:nvPr/>
        </p:nvSpPr>
        <p:spPr>
          <a:xfrm>
            <a:off x="10102060" y="4545704"/>
            <a:ext cx="71131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1000K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D340886-C1B7-4F4D-8B1A-67ED4832CC05}"/>
              </a:ext>
            </a:extLst>
          </p:cNvPr>
          <p:cNvSpPr txBox="1"/>
          <p:nvPr/>
        </p:nvSpPr>
        <p:spPr>
          <a:xfrm>
            <a:off x="10900559" y="4607259"/>
            <a:ext cx="534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/person</a:t>
            </a:r>
          </a:p>
        </p:txBody>
      </p:sp>
      <p:sp>
        <p:nvSpPr>
          <p:cNvPr id="56" name="7 CuadroTexto">
            <a:extLst>
              <a:ext uri="{FF2B5EF4-FFF2-40B4-BE49-F238E27FC236}">
                <a16:creationId xmlns:a16="http://schemas.microsoft.com/office/drawing/2014/main" id="{B65F3839-1D81-475D-812B-0DF33A796C98}"/>
              </a:ext>
            </a:extLst>
          </p:cNvPr>
          <p:cNvSpPr txBox="1"/>
          <p:nvPr/>
        </p:nvSpPr>
        <p:spPr>
          <a:xfrm>
            <a:off x="8878069" y="5021244"/>
            <a:ext cx="2414457" cy="80111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 based expertise and cross-media out growth strategies growth.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EF783EF-BE45-4229-88E4-412ED4025634}"/>
              </a:ext>
            </a:extLst>
          </p:cNvPr>
          <p:cNvSpPr txBox="1"/>
          <p:nvPr/>
        </p:nvSpPr>
        <p:spPr>
          <a:xfrm>
            <a:off x="8878069" y="4061286"/>
            <a:ext cx="24144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Times Sans Serif" panose="02020603050405020304" pitchFamily="18" charset="0"/>
              </a:rPr>
              <a:t>In 2021 Years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F352EC6-C63E-4214-913A-ABFC2D99EBEE}"/>
              </a:ext>
            </a:extLst>
          </p:cNvPr>
          <p:cNvSpPr txBox="1"/>
          <p:nvPr/>
        </p:nvSpPr>
        <p:spPr>
          <a:xfrm>
            <a:off x="5619862" y="1057441"/>
            <a:ext cx="5919467" cy="44884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3500"/>
              </a:lnSpc>
            </a:pPr>
            <a:r>
              <a:rPr lang="en-US" sz="32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Customer Probability Reached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1A7C8E1-5E58-4730-9374-1DEB4C0CFBCD}"/>
              </a:ext>
            </a:extLst>
          </p:cNvPr>
          <p:cNvSpPr/>
          <p:nvPr/>
        </p:nvSpPr>
        <p:spPr>
          <a:xfrm>
            <a:off x="5619862" y="1762959"/>
            <a:ext cx="5672637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growth strategies. Seamlessly the put visualize quality intellectual super at capital. </a:t>
            </a:r>
          </a:p>
        </p:txBody>
      </p:sp>
      <p:graphicFrame>
        <p:nvGraphicFramePr>
          <p:cNvPr id="66" name="Chart 65">
            <a:extLst>
              <a:ext uri="{FF2B5EF4-FFF2-40B4-BE49-F238E27FC236}">
                <a16:creationId xmlns:a16="http://schemas.microsoft.com/office/drawing/2014/main" id="{AA5B1B53-E1EB-483A-BAA6-3E5B824965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0041304"/>
              </p:ext>
            </p:extLst>
          </p:nvPr>
        </p:nvGraphicFramePr>
        <p:xfrm>
          <a:off x="899466" y="1035639"/>
          <a:ext cx="3936348" cy="3940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7" name="Shape 598">
            <a:extLst>
              <a:ext uri="{FF2B5EF4-FFF2-40B4-BE49-F238E27FC236}">
                <a16:creationId xmlns:a16="http://schemas.microsoft.com/office/drawing/2014/main" id="{1152FA84-AFED-48DE-AD97-F59697585649}"/>
              </a:ext>
            </a:extLst>
          </p:cNvPr>
          <p:cNvSpPr/>
          <p:nvPr/>
        </p:nvSpPr>
        <p:spPr>
          <a:xfrm>
            <a:off x="1716644" y="1855095"/>
            <a:ext cx="2301995" cy="2301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lumMod val="1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sz="180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8" name="Freeform 10">
            <a:extLst>
              <a:ext uri="{FF2B5EF4-FFF2-40B4-BE49-F238E27FC236}">
                <a16:creationId xmlns:a16="http://schemas.microsoft.com/office/drawing/2014/main" id="{3E60C29A-8205-45C3-865F-471E16F3D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692" y="2586721"/>
            <a:ext cx="733899" cy="838742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Shape 592">
            <a:extLst>
              <a:ext uri="{FF2B5EF4-FFF2-40B4-BE49-F238E27FC236}">
                <a16:creationId xmlns:a16="http://schemas.microsoft.com/office/drawing/2014/main" id="{2EE71182-6E63-440B-8B10-9EDC5F7D7FB7}"/>
              </a:ext>
            </a:extLst>
          </p:cNvPr>
          <p:cNvSpPr/>
          <p:nvPr/>
        </p:nvSpPr>
        <p:spPr>
          <a:xfrm>
            <a:off x="2761654" y="5291526"/>
            <a:ext cx="1880553" cy="5308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lvl="0" defTabSz="914400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40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D258DC4-8E80-4DAD-8668-D42AB9A8A30B}"/>
              </a:ext>
            </a:extLst>
          </p:cNvPr>
          <p:cNvSpPr txBox="1"/>
          <p:nvPr/>
        </p:nvSpPr>
        <p:spPr>
          <a:xfrm>
            <a:off x="3020459" y="5433833"/>
            <a:ext cx="136294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+1500 Person</a:t>
            </a:r>
          </a:p>
        </p:txBody>
      </p:sp>
      <p:sp>
        <p:nvSpPr>
          <p:cNvPr id="72" name="7 CuadroTexto">
            <a:extLst>
              <a:ext uri="{FF2B5EF4-FFF2-40B4-BE49-F238E27FC236}">
                <a16:creationId xmlns:a16="http://schemas.microsoft.com/office/drawing/2014/main" id="{EC04A468-AD97-4A07-94AB-0A2888E164FC}"/>
              </a:ext>
            </a:extLst>
          </p:cNvPr>
          <p:cNvSpPr txBox="1"/>
          <p:nvPr/>
        </p:nvSpPr>
        <p:spPr>
          <a:xfrm>
            <a:off x="1093073" y="5418444"/>
            <a:ext cx="1393396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Customer Base</a:t>
            </a:r>
          </a:p>
        </p:txBody>
      </p:sp>
    </p:spTree>
    <p:extLst>
      <p:ext uri="{BB962C8B-B14F-4D97-AF65-F5344CB8AC3E}">
        <p14:creationId xmlns:p14="http://schemas.microsoft.com/office/powerpoint/2010/main" val="1524540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F59B372E-B785-40C8-8986-267C5925DD79}"/>
              </a:ext>
            </a:extLst>
          </p:cNvPr>
          <p:cNvSpPr txBox="1"/>
          <p:nvPr/>
        </p:nvSpPr>
        <p:spPr>
          <a:xfrm>
            <a:off x="1074763" y="751481"/>
            <a:ext cx="4332415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Funds Needed</a:t>
            </a:r>
          </a:p>
        </p:txBody>
      </p:sp>
      <p:sp>
        <p:nvSpPr>
          <p:cNvPr id="52" name="Freeform 1">
            <a:extLst>
              <a:ext uri="{FF2B5EF4-FFF2-40B4-BE49-F238E27FC236}">
                <a16:creationId xmlns:a16="http://schemas.microsoft.com/office/drawing/2014/main" id="{24BEE184-CDA0-45D2-A079-6D0A20249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6044" y="2499758"/>
            <a:ext cx="2927034" cy="884833"/>
          </a:xfrm>
          <a:custGeom>
            <a:avLst/>
            <a:gdLst>
              <a:gd name="T0" fmla="*/ 134 w 10753"/>
              <a:gd name="T1" fmla="*/ 364 h 3249"/>
              <a:gd name="T2" fmla="*/ 2956 w 10753"/>
              <a:gd name="T3" fmla="*/ 3186 h 3249"/>
              <a:gd name="T4" fmla="*/ 3107 w 10753"/>
              <a:gd name="T5" fmla="*/ 3248 h 3249"/>
              <a:gd name="T6" fmla="*/ 7645 w 10753"/>
              <a:gd name="T7" fmla="*/ 3248 h 3249"/>
              <a:gd name="T8" fmla="*/ 7796 w 10753"/>
              <a:gd name="T9" fmla="*/ 3186 h 3249"/>
              <a:gd name="T10" fmla="*/ 10618 w 10753"/>
              <a:gd name="T11" fmla="*/ 364 h 3249"/>
              <a:gd name="T12" fmla="*/ 10467 w 10753"/>
              <a:gd name="T13" fmla="*/ 0 h 3249"/>
              <a:gd name="T14" fmla="*/ 284 w 10753"/>
              <a:gd name="T15" fmla="*/ 0 h 3249"/>
              <a:gd name="T16" fmla="*/ 134 w 10753"/>
              <a:gd name="T17" fmla="*/ 364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53" h="3249">
                <a:moveTo>
                  <a:pt x="134" y="364"/>
                </a:moveTo>
                <a:lnTo>
                  <a:pt x="2956" y="3186"/>
                </a:lnTo>
                <a:cubicBezTo>
                  <a:pt x="2996" y="3226"/>
                  <a:pt x="3050" y="3248"/>
                  <a:pt x="3107" y="3248"/>
                </a:cubicBezTo>
                <a:lnTo>
                  <a:pt x="7645" y="3248"/>
                </a:lnTo>
                <a:cubicBezTo>
                  <a:pt x="7702" y="3248"/>
                  <a:pt x="7756" y="3226"/>
                  <a:pt x="7796" y="3186"/>
                </a:cubicBezTo>
                <a:lnTo>
                  <a:pt x="10618" y="364"/>
                </a:lnTo>
                <a:cubicBezTo>
                  <a:pt x="10752" y="230"/>
                  <a:pt x="10657" y="0"/>
                  <a:pt x="10467" y="0"/>
                </a:cubicBezTo>
                <a:lnTo>
                  <a:pt x="284" y="0"/>
                </a:lnTo>
                <a:cubicBezTo>
                  <a:pt x="95" y="0"/>
                  <a:pt x="0" y="230"/>
                  <a:pt x="134" y="364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3" name="Freeform 2">
            <a:extLst>
              <a:ext uri="{FF2B5EF4-FFF2-40B4-BE49-F238E27FC236}">
                <a16:creationId xmlns:a16="http://schemas.microsoft.com/office/drawing/2014/main" id="{E8FA9C12-7F83-49B5-8549-0FFB90B80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5180" y="2630622"/>
            <a:ext cx="884833" cy="2927033"/>
          </a:xfrm>
          <a:custGeom>
            <a:avLst/>
            <a:gdLst>
              <a:gd name="T0" fmla="*/ 3248 w 3249"/>
              <a:gd name="T1" fmla="*/ 7645 h 10753"/>
              <a:gd name="T2" fmla="*/ 3248 w 3249"/>
              <a:gd name="T3" fmla="*/ 3106 h 10753"/>
              <a:gd name="T4" fmla="*/ 3186 w 3249"/>
              <a:gd name="T5" fmla="*/ 2956 h 10753"/>
              <a:gd name="T6" fmla="*/ 364 w 3249"/>
              <a:gd name="T7" fmla="*/ 134 h 10753"/>
              <a:gd name="T8" fmla="*/ 0 w 3249"/>
              <a:gd name="T9" fmla="*/ 284 h 10753"/>
              <a:gd name="T10" fmla="*/ 0 w 3249"/>
              <a:gd name="T11" fmla="*/ 10467 h 10753"/>
              <a:gd name="T12" fmla="*/ 364 w 3249"/>
              <a:gd name="T13" fmla="*/ 10618 h 10753"/>
              <a:gd name="T14" fmla="*/ 3186 w 3249"/>
              <a:gd name="T15" fmla="*/ 7795 h 10753"/>
              <a:gd name="T16" fmla="*/ 3248 w 3249"/>
              <a:gd name="T17" fmla="*/ 7645 h 10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49" h="10753">
                <a:moveTo>
                  <a:pt x="3248" y="7645"/>
                </a:moveTo>
                <a:lnTo>
                  <a:pt x="3248" y="3106"/>
                </a:lnTo>
                <a:cubicBezTo>
                  <a:pt x="3248" y="3050"/>
                  <a:pt x="3226" y="2996"/>
                  <a:pt x="3186" y="2956"/>
                </a:cubicBezTo>
                <a:lnTo>
                  <a:pt x="364" y="134"/>
                </a:lnTo>
                <a:cubicBezTo>
                  <a:pt x="230" y="0"/>
                  <a:pt x="0" y="95"/>
                  <a:pt x="0" y="284"/>
                </a:cubicBezTo>
                <a:lnTo>
                  <a:pt x="0" y="10467"/>
                </a:lnTo>
                <a:cubicBezTo>
                  <a:pt x="0" y="10657"/>
                  <a:pt x="230" y="10752"/>
                  <a:pt x="364" y="10618"/>
                </a:cubicBezTo>
                <a:lnTo>
                  <a:pt x="3186" y="7795"/>
                </a:lnTo>
                <a:cubicBezTo>
                  <a:pt x="3226" y="7756"/>
                  <a:pt x="3248" y="7701"/>
                  <a:pt x="3248" y="7645"/>
                </a:cubicBezTo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4" name="Freeform 3">
            <a:extLst>
              <a:ext uri="{FF2B5EF4-FFF2-40B4-BE49-F238E27FC236}">
                <a16:creationId xmlns:a16="http://schemas.microsoft.com/office/drawing/2014/main" id="{CC7CE55C-A1D1-4A7F-8ED2-7E2C02EBC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6044" y="4804886"/>
            <a:ext cx="2927034" cy="884833"/>
          </a:xfrm>
          <a:custGeom>
            <a:avLst/>
            <a:gdLst>
              <a:gd name="T0" fmla="*/ 7645 w 10753"/>
              <a:gd name="T1" fmla="*/ 0 h 3249"/>
              <a:gd name="T2" fmla="*/ 3107 w 10753"/>
              <a:gd name="T3" fmla="*/ 0 h 3249"/>
              <a:gd name="T4" fmla="*/ 2956 w 10753"/>
              <a:gd name="T5" fmla="*/ 62 h 3249"/>
              <a:gd name="T6" fmla="*/ 134 w 10753"/>
              <a:gd name="T7" fmla="*/ 2885 h 3249"/>
              <a:gd name="T8" fmla="*/ 284 w 10753"/>
              <a:gd name="T9" fmla="*/ 3248 h 3249"/>
              <a:gd name="T10" fmla="*/ 10467 w 10753"/>
              <a:gd name="T11" fmla="*/ 3248 h 3249"/>
              <a:gd name="T12" fmla="*/ 10618 w 10753"/>
              <a:gd name="T13" fmla="*/ 2885 h 3249"/>
              <a:gd name="T14" fmla="*/ 7796 w 10753"/>
              <a:gd name="T15" fmla="*/ 62 h 3249"/>
              <a:gd name="T16" fmla="*/ 7645 w 10753"/>
              <a:gd name="T17" fmla="*/ 0 h 3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53" h="3249">
                <a:moveTo>
                  <a:pt x="7645" y="0"/>
                </a:moveTo>
                <a:lnTo>
                  <a:pt x="3107" y="0"/>
                </a:lnTo>
                <a:cubicBezTo>
                  <a:pt x="3050" y="0"/>
                  <a:pt x="2996" y="23"/>
                  <a:pt x="2956" y="62"/>
                </a:cubicBezTo>
                <a:lnTo>
                  <a:pt x="134" y="2885"/>
                </a:lnTo>
                <a:cubicBezTo>
                  <a:pt x="0" y="3019"/>
                  <a:pt x="95" y="3248"/>
                  <a:pt x="284" y="3248"/>
                </a:cubicBezTo>
                <a:lnTo>
                  <a:pt x="10467" y="3248"/>
                </a:lnTo>
                <a:cubicBezTo>
                  <a:pt x="10657" y="3248"/>
                  <a:pt x="10752" y="3019"/>
                  <a:pt x="10618" y="2885"/>
                </a:cubicBezTo>
                <a:lnTo>
                  <a:pt x="7796" y="62"/>
                </a:lnTo>
                <a:cubicBezTo>
                  <a:pt x="7756" y="23"/>
                  <a:pt x="7702" y="0"/>
                  <a:pt x="7645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5" name="Freeform 4">
            <a:extLst>
              <a:ext uri="{FF2B5EF4-FFF2-40B4-BE49-F238E27FC236}">
                <a16:creationId xmlns:a16="http://schemas.microsoft.com/office/drawing/2014/main" id="{A4C8DBC1-AC55-4440-A7F0-EB36415DBD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108" y="2630622"/>
            <a:ext cx="884833" cy="2927033"/>
          </a:xfrm>
          <a:custGeom>
            <a:avLst/>
            <a:gdLst>
              <a:gd name="T0" fmla="*/ 0 w 3250"/>
              <a:gd name="T1" fmla="*/ 3106 h 10753"/>
              <a:gd name="T2" fmla="*/ 0 w 3250"/>
              <a:gd name="T3" fmla="*/ 7645 h 10753"/>
              <a:gd name="T4" fmla="*/ 63 w 3250"/>
              <a:gd name="T5" fmla="*/ 7795 h 10753"/>
              <a:gd name="T6" fmla="*/ 2885 w 3250"/>
              <a:gd name="T7" fmla="*/ 10618 h 10753"/>
              <a:gd name="T8" fmla="*/ 3249 w 3250"/>
              <a:gd name="T9" fmla="*/ 10467 h 10753"/>
              <a:gd name="T10" fmla="*/ 3249 w 3250"/>
              <a:gd name="T11" fmla="*/ 284 h 10753"/>
              <a:gd name="T12" fmla="*/ 2885 w 3250"/>
              <a:gd name="T13" fmla="*/ 134 h 10753"/>
              <a:gd name="T14" fmla="*/ 63 w 3250"/>
              <a:gd name="T15" fmla="*/ 2956 h 10753"/>
              <a:gd name="T16" fmla="*/ 0 w 3250"/>
              <a:gd name="T17" fmla="*/ 3106 h 10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50" h="10753">
                <a:moveTo>
                  <a:pt x="0" y="3106"/>
                </a:moveTo>
                <a:lnTo>
                  <a:pt x="0" y="7645"/>
                </a:lnTo>
                <a:cubicBezTo>
                  <a:pt x="0" y="7701"/>
                  <a:pt x="23" y="7756"/>
                  <a:pt x="63" y="7795"/>
                </a:cubicBezTo>
                <a:lnTo>
                  <a:pt x="2885" y="10618"/>
                </a:lnTo>
                <a:cubicBezTo>
                  <a:pt x="3019" y="10752"/>
                  <a:pt x="3249" y="10657"/>
                  <a:pt x="3249" y="10467"/>
                </a:cubicBezTo>
                <a:lnTo>
                  <a:pt x="3249" y="284"/>
                </a:lnTo>
                <a:cubicBezTo>
                  <a:pt x="3249" y="95"/>
                  <a:pt x="3019" y="0"/>
                  <a:pt x="2885" y="134"/>
                </a:cubicBezTo>
                <a:lnTo>
                  <a:pt x="63" y="2956"/>
                </a:lnTo>
                <a:cubicBezTo>
                  <a:pt x="23" y="2996"/>
                  <a:pt x="0" y="3050"/>
                  <a:pt x="0" y="3106"/>
                </a:cubicBezTo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6" name="Freeform 5">
            <a:extLst>
              <a:ext uri="{FF2B5EF4-FFF2-40B4-BE49-F238E27FC236}">
                <a16:creationId xmlns:a16="http://schemas.microsoft.com/office/drawing/2014/main" id="{266DA6B0-08DB-42DE-9149-34A0DE85B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5723" y="2015922"/>
            <a:ext cx="966474" cy="966472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7" name="Freeform 6">
            <a:extLst>
              <a:ext uri="{FF2B5EF4-FFF2-40B4-BE49-F238E27FC236}">
                <a16:creationId xmlns:a16="http://schemas.microsoft.com/office/drawing/2014/main" id="{122EDC7F-CA15-4A38-AA0C-CCBE3E9DF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5723" y="5205882"/>
            <a:ext cx="966474" cy="966474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8" name="Freeform 7">
            <a:extLst>
              <a:ext uri="{FF2B5EF4-FFF2-40B4-BE49-F238E27FC236}">
                <a16:creationId xmlns:a16="http://schemas.microsoft.com/office/drawing/2014/main" id="{F304930C-DB4C-4495-A42D-8B94F24699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1343" y="3611502"/>
            <a:ext cx="966474" cy="966474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59" name="Freeform 8">
            <a:extLst>
              <a:ext uri="{FF2B5EF4-FFF2-40B4-BE49-F238E27FC236}">
                <a16:creationId xmlns:a16="http://schemas.microsoft.com/office/drawing/2014/main" id="{BFC79E4E-5322-433D-9FC7-1AC1B9843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0704" y="3611502"/>
            <a:ext cx="966474" cy="966474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0" name="Freeform 9">
            <a:extLst>
              <a:ext uri="{FF2B5EF4-FFF2-40B4-BE49-F238E27FC236}">
                <a16:creationId xmlns:a16="http://schemas.microsoft.com/office/drawing/2014/main" id="{46CC6C50-BF61-4AC0-B41B-68C4FF6F8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947" y="2065146"/>
            <a:ext cx="870426" cy="870426"/>
          </a:xfrm>
          <a:prstGeom prst="roundRect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1" name="Freeform 10">
            <a:extLst>
              <a:ext uri="{FF2B5EF4-FFF2-40B4-BE49-F238E27FC236}">
                <a16:creationId xmlns:a16="http://schemas.microsoft.com/office/drawing/2014/main" id="{0627871A-1480-4007-A58F-61C9C50CC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947" y="5253907"/>
            <a:ext cx="870426" cy="870426"/>
          </a:xfrm>
          <a:prstGeom prst="roundRect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2" name="Freeform 11">
            <a:extLst>
              <a:ext uri="{FF2B5EF4-FFF2-40B4-BE49-F238E27FC236}">
                <a16:creationId xmlns:a16="http://schemas.microsoft.com/office/drawing/2014/main" id="{DA4ABA86-0ABB-4FEF-B860-11AE249D0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9329" y="3659524"/>
            <a:ext cx="870426" cy="869225"/>
          </a:xfrm>
          <a:prstGeom prst="roundRect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3" name="Freeform 12">
            <a:extLst>
              <a:ext uri="{FF2B5EF4-FFF2-40B4-BE49-F238E27FC236}">
                <a16:creationId xmlns:a16="http://schemas.microsoft.com/office/drawing/2014/main" id="{257EFE61-38F1-47F6-8B52-662D49CF8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0568" y="3659526"/>
            <a:ext cx="870426" cy="869225"/>
          </a:xfrm>
          <a:prstGeom prst="roundRect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4DE47232-65D3-44F7-BE79-6A5BBA2DEF47}"/>
              </a:ext>
            </a:extLst>
          </p:cNvPr>
          <p:cNvSpPr txBox="1">
            <a:spLocks/>
          </p:cNvSpPr>
          <p:nvPr/>
        </p:nvSpPr>
        <p:spPr>
          <a:xfrm flipH="1">
            <a:off x="6535365" y="2968563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2018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33A25AE7-6721-436C-87B9-0DEB04C29DB0}"/>
              </a:ext>
            </a:extLst>
          </p:cNvPr>
          <p:cNvSpPr txBox="1">
            <a:spLocks/>
          </p:cNvSpPr>
          <p:nvPr/>
        </p:nvSpPr>
        <p:spPr>
          <a:xfrm flipH="1">
            <a:off x="6535365" y="2639429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CEB9B10-4C5A-4A29-94FC-3EF4FE784854}"/>
              </a:ext>
            </a:extLst>
          </p:cNvPr>
          <p:cNvSpPr/>
          <p:nvPr/>
        </p:nvSpPr>
        <p:spPr>
          <a:xfrm>
            <a:off x="6535365" y="3233309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70" name="Text Placeholder 7">
            <a:extLst>
              <a:ext uri="{FF2B5EF4-FFF2-40B4-BE49-F238E27FC236}">
                <a16:creationId xmlns:a16="http://schemas.microsoft.com/office/drawing/2014/main" id="{F9919011-A60C-4FE8-A760-A3BBEE617E20}"/>
              </a:ext>
            </a:extLst>
          </p:cNvPr>
          <p:cNvSpPr txBox="1">
            <a:spLocks/>
          </p:cNvSpPr>
          <p:nvPr/>
        </p:nvSpPr>
        <p:spPr>
          <a:xfrm flipH="1">
            <a:off x="9316351" y="2968563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2019</a:t>
            </a:r>
          </a:p>
        </p:txBody>
      </p:sp>
      <p:sp>
        <p:nvSpPr>
          <p:cNvPr id="71" name="Text Placeholder 7">
            <a:extLst>
              <a:ext uri="{FF2B5EF4-FFF2-40B4-BE49-F238E27FC236}">
                <a16:creationId xmlns:a16="http://schemas.microsoft.com/office/drawing/2014/main" id="{3E60D543-0722-4385-9350-45596D70880C}"/>
              </a:ext>
            </a:extLst>
          </p:cNvPr>
          <p:cNvSpPr txBox="1">
            <a:spLocks/>
          </p:cNvSpPr>
          <p:nvPr/>
        </p:nvSpPr>
        <p:spPr>
          <a:xfrm flipH="1">
            <a:off x="9316351" y="2639429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A33FCCC-721D-4422-90D5-D892C4A14C6B}"/>
              </a:ext>
            </a:extLst>
          </p:cNvPr>
          <p:cNvSpPr/>
          <p:nvPr/>
        </p:nvSpPr>
        <p:spPr>
          <a:xfrm>
            <a:off x="9316351" y="3233309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82" name="Text Placeholder 7">
            <a:extLst>
              <a:ext uri="{FF2B5EF4-FFF2-40B4-BE49-F238E27FC236}">
                <a16:creationId xmlns:a16="http://schemas.microsoft.com/office/drawing/2014/main" id="{1CEE7411-D8D0-4021-9BFA-4E33B68A2186}"/>
              </a:ext>
            </a:extLst>
          </p:cNvPr>
          <p:cNvSpPr txBox="1">
            <a:spLocks/>
          </p:cNvSpPr>
          <p:nvPr/>
        </p:nvSpPr>
        <p:spPr>
          <a:xfrm flipH="1">
            <a:off x="6535365" y="4759986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2020</a:t>
            </a:r>
          </a:p>
        </p:txBody>
      </p:sp>
      <p:sp>
        <p:nvSpPr>
          <p:cNvPr id="83" name="Text Placeholder 7">
            <a:extLst>
              <a:ext uri="{FF2B5EF4-FFF2-40B4-BE49-F238E27FC236}">
                <a16:creationId xmlns:a16="http://schemas.microsoft.com/office/drawing/2014/main" id="{D1215C11-E7A0-4F14-B270-88B88A70142A}"/>
              </a:ext>
            </a:extLst>
          </p:cNvPr>
          <p:cNvSpPr txBox="1">
            <a:spLocks/>
          </p:cNvSpPr>
          <p:nvPr/>
        </p:nvSpPr>
        <p:spPr>
          <a:xfrm flipH="1">
            <a:off x="6535365" y="4430852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D6106D7-A5F6-4E1C-B67E-0870769ED470}"/>
              </a:ext>
            </a:extLst>
          </p:cNvPr>
          <p:cNvSpPr/>
          <p:nvPr/>
        </p:nvSpPr>
        <p:spPr>
          <a:xfrm>
            <a:off x="6535365" y="5024732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79" name="Text Placeholder 7">
            <a:extLst>
              <a:ext uri="{FF2B5EF4-FFF2-40B4-BE49-F238E27FC236}">
                <a16:creationId xmlns:a16="http://schemas.microsoft.com/office/drawing/2014/main" id="{7FC9FFC9-8CC1-4EE2-8AAE-27924F6FBC26}"/>
              </a:ext>
            </a:extLst>
          </p:cNvPr>
          <p:cNvSpPr txBox="1">
            <a:spLocks/>
          </p:cNvSpPr>
          <p:nvPr/>
        </p:nvSpPr>
        <p:spPr>
          <a:xfrm flipH="1">
            <a:off x="9316351" y="4759986"/>
            <a:ext cx="1624307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Years in 2021</a:t>
            </a:r>
          </a:p>
        </p:txBody>
      </p:sp>
      <p:sp>
        <p:nvSpPr>
          <p:cNvPr id="80" name="Text Placeholder 7">
            <a:extLst>
              <a:ext uri="{FF2B5EF4-FFF2-40B4-BE49-F238E27FC236}">
                <a16:creationId xmlns:a16="http://schemas.microsoft.com/office/drawing/2014/main" id="{9A73AED3-1D03-4040-AD4A-984A49B9D39E}"/>
              </a:ext>
            </a:extLst>
          </p:cNvPr>
          <p:cNvSpPr txBox="1">
            <a:spLocks/>
          </p:cNvSpPr>
          <p:nvPr/>
        </p:nvSpPr>
        <p:spPr>
          <a:xfrm flipH="1">
            <a:off x="9316351" y="4430852"/>
            <a:ext cx="162430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+ $</a:t>
            </a:r>
            <a:r>
              <a:rPr lang="id-ID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5,761</a:t>
            </a:r>
            <a:r>
              <a:rPr lang="en-US" sz="18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.00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5DCCE9A-51AC-474D-8E28-14738824C7C4}"/>
              </a:ext>
            </a:extLst>
          </p:cNvPr>
          <p:cNvSpPr/>
          <p:nvPr/>
        </p:nvSpPr>
        <p:spPr>
          <a:xfrm>
            <a:off x="9316351" y="5024732"/>
            <a:ext cx="1525230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Proactively envisioned multimedia based out.</a:t>
            </a:r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CFF6FCFA-EAE6-4904-876C-7D01C8A04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6385" y="2326583"/>
            <a:ext cx="345150" cy="345150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Freeform 45">
            <a:extLst>
              <a:ext uri="{FF2B5EF4-FFF2-40B4-BE49-F238E27FC236}">
                <a16:creationId xmlns:a16="http://schemas.microsoft.com/office/drawing/2014/main" id="{E9860458-2777-4778-BAA5-7DAAF2C33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2210" y="3902708"/>
            <a:ext cx="423461" cy="382855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7" name="Freeform 63">
            <a:extLst>
              <a:ext uri="{FF2B5EF4-FFF2-40B4-BE49-F238E27FC236}">
                <a16:creationId xmlns:a16="http://schemas.microsoft.com/office/drawing/2014/main" id="{F39E8DB6-9EB7-4B12-859E-8EB471827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3152" y="3922163"/>
            <a:ext cx="382855" cy="345150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accent1">
              <a:lumMod val="9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Freeform 67">
            <a:extLst>
              <a:ext uri="{FF2B5EF4-FFF2-40B4-BE49-F238E27FC236}">
                <a16:creationId xmlns:a16="http://schemas.microsoft.com/office/drawing/2014/main" id="{E0B45C9D-3A15-49D6-8AA8-624F7BABC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6385" y="5516544"/>
            <a:ext cx="345150" cy="345150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132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1">
            <a:extLst>
              <a:ext uri="{FF2B5EF4-FFF2-40B4-BE49-F238E27FC236}">
                <a16:creationId xmlns:a16="http://schemas.microsoft.com/office/drawing/2014/main" id="{7C9ABEB9-0265-4D07-A558-B0F731800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571" y="1399386"/>
            <a:ext cx="1579850" cy="2437049"/>
          </a:xfrm>
          <a:custGeom>
            <a:avLst/>
            <a:gdLst>
              <a:gd name="T0" fmla="*/ 293 w 4608"/>
              <a:gd name="T1" fmla="*/ 7106 h 7107"/>
              <a:gd name="T2" fmla="*/ 1059 w 4608"/>
              <a:gd name="T3" fmla="*/ 2732 h 7107"/>
              <a:gd name="T4" fmla="*/ 4509 w 4608"/>
              <a:gd name="T5" fmla="*/ 0 h 7107"/>
              <a:gd name="T6" fmla="*/ 4607 w 4608"/>
              <a:gd name="T7" fmla="*/ 310 h 7107"/>
              <a:gd name="T8" fmla="*/ 612 w 4608"/>
              <a:gd name="T9" fmla="*/ 7044 h 7107"/>
              <a:gd name="T10" fmla="*/ 293 w 4608"/>
              <a:gd name="T11" fmla="*/ 7106 h 7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08" h="7107">
                <a:moveTo>
                  <a:pt x="293" y="7106"/>
                </a:moveTo>
                <a:cubicBezTo>
                  <a:pt x="0" y="5601"/>
                  <a:pt x="272" y="4047"/>
                  <a:pt x="1059" y="2732"/>
                </a:cubicBezTo>
                <a:cubicBezTo>
                  <a:pt x="1841" y="1427"/>
                  <a:pt x="3066" y="457"/>
                  <a:pt x="4509" y="0"/>
                </a:cubicBezTo>
                <a:lnTo>
                  <a:pt x="4607" y="310"/>
                </a:lnTo>
                <a:cubicBezTo>
                  <a:pt x="1758" y="1212"/>
                  <a:pt x="41" y="4107"/>
                  <a:pt x="612" y="7044"/>
                </a:cubicBezTo>
                <a:lnTo>
                  <a:pt x="293" y="7106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3" name="Freeform 7">
            <a:extLst>
              <a:ext uri="{FF2B5EF4-FFF2-40B4-BE49-F238E27FC236}">
                <a16:creationId xmlns:a16="http://schemas.microsoft.com/office/drawing/2014/main" id="{11413B72-5D7A-4459-BB05-393EAB251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969" y="3023078"/>
            <a:ext cx="1579849" cy="2437049"/>
          </a:xfrm>
          <a:custGeom>
            <a:avLst/>
            <a:gdLst>
              <a:gd name="T0" fmla="*/ 99 w 4609"/>
              <a:gd name="T1" fmla="*/ 7106 h 7107"/>
              <a:gd name="T2" fmla="*/ 0 w 4609"/>
              <a:gd name="T3" fmla="*/ 6796 h 7107"/>
              <a:gd name="T4" fmla="*/ 3996 w 4609"/>
              <a:gd name="T5" fmla="*/ 62 h 7107"/>
              <a:gd name="T6" fmla="*/ 4315 w 4609"/>
              <a:gd name="T7" fmla="*/ 0 h 7107"/>
              <a:gd name="T8" fmla="*/ 3548 w 4609"/>
              <a:gd name="T9" fmla="*/ 4374 h 7107"/>
              <a:gd name="T10" fmla="*/ 99 w 4609"/>
              <a:gd name="T11" fmla="*/ 7106 h 7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09" h="7107">
                <a:moveTo>
                  <a:pt x="99" y="7106"/>
                </a:moveTo>
                <a:lnTo>
                  <a:pt x="0" y="6796"/>
                </a:lnTo>
                <a:cubicBezTo>
                  <a:pt x="2849" y="5894"/>
                  <a:pt x="4567" y="2999"/>
                  <a:pt x="3996" y="62"/>
                </a:cubicBezTo>
                <a:lnTo>
                  <a:pt x="4315" y="0"/>
                </a:lnTo>
                <a:cubicBezTo>
                  <a:pt x="4608" y="1505"/>
                  <a:pt x="4335" y="3059"/>
                  <a:pt x="3548" y="4374"/>
                </a:cubicBezTo>
                <a:cubicBezTo>
                  <a:pt x="2767" y="5679"/>
                  <a:pt x="1542" y="6649"/>
                  <a:pt x="99" y="7106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C61C077-9F82-4DC8-A1DE-3F2A082D5E0C}"/>
              </a:ext>
            </a:extLst>
          </p:cNvPr>
          <p:cNvSpPr txBox="1"/>
          <p:nvPr/>
        </p:nvSpPr>
        <p:spPr>
          <a:xfrm>
            <a:off x="2347323" y="3121224"/>
            <a:ext cx="214774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charset="0"/>
              </a:rPr>
              <a:t>$5000</a:t>
            </a:r>
          </a:p>
        </p:txBody>
      </p:sp>
      <p:sp>
        <p:nvSpPr>
          <p:cNvPr id="87" name="Freeform 1">
            <a:extLst>
              <a:ext uri="{FF2B5EF4-FFF2-40B4-BE49-F238E27FC236}">
                <a16:creationId xmlns:a16="http://schemas.microsoft.com/office/drawing/2014/main" id="{0FEBA7ED-AE03-4782-96AB-ACB047A8F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617" y="4914361"/>
            <a:ext cx="1044666" cy="1044666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200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8" name="Freeform 2">
            <a:extLst>
              <a:ext uri="{FF2B5EF4-FFF2-40B4-BE49-F238E27FC236}">
                <a16:creationId xmlns:a16="http://schemas.microsoft.com/office/drawing/2014/main" id="{C1C81CC4-E1DF-4E16-A03A-A748850CE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924" y="2906667"/>
            <a:ext cx="1044666" cy="1044666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9" name="Freeform 3">
            <a:extLst>
              <a:ext uri="{FF2B5EF4-FFF2-40B4-BE49-F238E27FC236}">
                <a16:creationId xmlns:a16="http://schemas.microsoft.com/office/drawing/2014/main" id="{32CCE7E1-41D1-47E2-9CB6-1B32D3551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800" y="2906667"/>
            <a:ext cx="1044665" cy="1044666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0" name="Freeform 4">
            <a:extLst>
              <a:ext uri="{FF2B5EF4-FFF2-40B4-BE49-F238E27FC236}">
                <a16:creationId xmlns:a16="http://schemas.microsoft.com/office/drawing/2014/main" id="{4148B59B-4340-45A5-9ABD-E6485B221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617" y="898974"/>
            <a:ext cx="1044666" cy="1044666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1" name="Freeform 5">
            <a:extLst>
              <a:ext uri="{FF2B5EF4-FFF2-40B4-BE49-F238E27FC236}">
                <a16:creationId xmlns:a16="http://schemas.microsoft.com/office/drawing/2014/main" id="{9D755FD8-0198-473F-855A-D3881D643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4516" y="1237621"/>
            <a:ext cx="2437050" cy="1579850"/>
          </a:xfrm>
          <a:custGeom>
            <a:avLst/>
            <a:gdLst>
              <a:gd name="T0" fmla="*/ 6796 w 7107"/>
              <a:gd name="T1" fmla="*/ 4607 h 4608"/>
              <a:gd name="T2" fmla="*/ 62 w 7107"/>
              <a:gd name="T3" fmla="*/ 612 h 4608"/>
              <a:gd name="T4" fmla="*/ 0 w 7107"/>
              <a:gd name="T5" fmla="*/ 293 h 4608"/>
              <a:gd name="T6" fmla="*/ 4374 w 7107"/>
              <a:gd name="T7" fmla="*/ 1060 h 4608"/>
              <a:gd name="T8" fmla="*/ 7106 w 7107"/>
              <a:gd name="T9" fmla="*/ 4509 h 4608"/>
              <a:gd name="T10" fmla="*/ 6796 w 7107"/>
              <a:gd name="T11" fmla="*/ 4607 h 4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07" h="4608">
                <a:moveTo>
                  <a:pt x="6796" y="4607"/>
                </a:moveTo>
                <a:cubicBezTo>
                  <a:pt x="5894" y="1759"/>
                  <a:pt x="2999" y="41"/>
                  <a:pt x="62" y="612"/>
                </a:cubicBezTo>
                <a:lnTo>
                  <a:pt x="0" y="293"/>
                </a:lnTo>
                <a:cubicBezTo>
                  <a:pt x="1505" y="0"/>
                  <a:pt x="3058" y="273"/>
                  <a:pt x="4374" y="1060"/>
                </a:cubicBezTo>
                <a:cubicBezTo>
                  <a:pt x="5679" y="1841"/>
                  <a:pt x="6649" y="3066"/>
                  <a:pt x="7106" y="4509"/>
                </a:cubicBezTo>
                <a:lnTo>
                  <a:pt x="6796" y="4607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2" name="Freeform 6">
            <a:extLst>
              <a:ext uri="{FF2B5EF4-FFF2-40B4-BE49-F238E27FC236}">
                <a16:creationId xmlns:a16="http://schemas.microsoft.com/office/drawing/2014/main" id="{C7F1B3C9-6858-48BB-8A60-5AEF746CD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1769" y="2711643"/>
            <a:ext cx="323529" cy="322017"/>
          </a:xfrm>
          <a:custGeom>
            <a:avLst/>
            <a:gdLst>
              <a:gd name="T0" fmla="*/ 941 w 942"/>
              <a:gd name="T1" fmla="*/ 0 h 940"/>
              <a:gd name="T2" fmla="*/ 687 w 942"/>
              <a:gd name="T3" fmla="*/ 939 h 940"/>
              <a:gd name="T4" fmla="*/ 0 w 942"/>
              <a:gd name="T5" fmla="*/ 250 h 940"/>
              <a:gd name="T6" fmla="*/ 941 w 942"/>
              <a:gd name="T7" fmla="*/ 0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2" h="940">
                <a:moveTo>
                  <a:pt x="941" y="0"/>
                </a:moveTo>
                <a:lnTo>
                  <a:pt x="687" y="939"/>
                </a:lnTo>
                <a:lnTo>
                  <a:pt x="0" y="250"/>
                </a:lnTo>
                <a:lnTo>
                  <a:pt x="941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4" name="Freeform 8">
            <a:extLst>
              <a:ext uri="{FF2B5EF4-FFF2-40B4-BE49-F238E27FC236}">
                <a16:creationId xmlns:a16="http://schemas.microsoft.com/office/drawing/2014/main" id="{C9C68B5F-A90F-42B2-AFD3-FA5B0F14C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7291" y="5228819"/>
            <a:ext cx="322017" cy="323529"/>
          </a:xfrm>
          <a:custGeom>
            <a:avLst/>
            <a:gdLst>
              <a:gd name="T0" fmla="*/ 939 w 940"/>
              <a:gd name="T1" fmla="*/ 941 h 942"/>
              <a:gd name="T2" fmla="*/ 0 w 940"/>
              <a:gd name="T3" fmla="*/ 687 h 942"/>
              <a:gd name="T4" fmla="*/ 689 w 940"/>
              <a:gd name="T5" fmla="*/ 0 h 942"/>
              <a:gd name="T6" fmla="*/ 939 w 940"/>
              <a:gd name="T7" fmla="*/ 941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0" h="942">
                <a:moveTo>
                  <a:pt x="939" y="941"/>
                </a:moveTo>
                <a:lnTo>
                  <a:pt x="0" y="687"/>
                </a:lnTo>
                <a:lnTo>
                  <a:pt x="689" y="0"/>
                </a:lnTo>
                <a:lnTo>
                  <a:pt x="939" y="941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5" name="Freeform 9">
            <a:extLst>
              <a:ext uri="{FF2B5EF4-FFF2-40B4-BE49-F238E27FC236}">
                <a16:creationId xmlns:a16="http://schemas.microsoft.com/office/drawing/2014/main" id="{10864F3D-9852-4F7B-96F9-ED4C35738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824" y="4040530"/>
            <a:ext cx="2437050" cy="1575314"/>
          </a:xfrm>
          <a:custGeom>
            <a:avLst/>
            <a:gdLst>
              <a:gd name="T0" fmla="*/ 2912 w 7107"/>
              <a:gd name="T1" fmla="*/ 3652 h 4595"/>
              <a:gd name="T2" fmla="*/ 2732 w 7107"/>
              <a:gd name="T3" fmla="*/ 3548 h 4595"/>
              <a:gd name="T4" fmla="*/ 0 w 7107"/>
              <a:gd name="T5" fmla="*/ 99 h 4595"/>
              <a:gd name="T6" fmla="*/ 310 w 7107"/>
              <a:gd name="T7" fmla="*/ 0 h 4595"/>
              <a:gd name="T8" fmla="*/ 7044 w 7107"/>
              <a:gd name="T9" fmla="*/ 3996 h 4595"/>
              <a:gd name="T10" fmla="*/ 7106 w 7107"/>
              <a:gd name="T11" fmla="*/ 4315 h 4595"/>
              <a:gd name="T12" fmla="*/ 2912 w 7107"/>
              <a:gd name="T13" fmla="*/ 3652 h 4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07" h="4595">
                <a:moveTo>
                  <a:pt x="2912" y="3652"/>
                </a:moveTo>
                <a:cubicBezTo>
                  <a:pt x="2851" y="3618"/>
                  <a:pt x="2791" y="3584"/>
                  <a:pt x="2732" y="3548"/>
                </a:cubicBezTo>
                <a:cubicBezTo>
                  <a:pt x="1427" y="2767"/>
                  <a:pt x="457" y="1542"/>
                  <a:pt x="0" y="99"/>
                </a:cubicBezTo>
                <a:lnTo>
                  <a:pt x="310" y="0"/>
                </a:lnTo>
                <a:cubicBezTo>
                  <a:pt x="1212" y="2849"/>
                  <a:pt x="4107" y="4567"/>
                  <a:pt x="7044" y="3996"/>
                </a:cubicBezTo>
                <a:lnTo>
                  <a:pt x="7106" y="4315"/>
                </a:lnTo>
                <a:cubicBezTo>
                  <a:pt x="5669" y="4594"/>
                  <a:pt x="4187" y="4359"/>
                  <a:pt x="2912" y="3652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6" name="Freeform 10">
            <a:extLst>
              <a:ext uri="{FF2B5EF4-FFF2-40B4-BE49-F238E27FC236}">
                <a16:creationId xmlns:a16="http://schemas.microsoft.com/office/drawing/2014/main" id="{DA9AF346-4829-46C6-B8BF-A1C2BA74A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603" y="3824341"/>
            <a:ext cx="322017" cy="322017"/>
          </a:xfrm>
          <a:custGeom>
            <a:avLst/>
            <a:gdLst>
              <a:gd name="T0" fmla="*/ 0 w 941"/>
              <a:gd name="T1" fmla="*/ 939 h 940"/>
              <a:gd name="T2" fmla="*/ 253 w 941"/>
              <a:gd name="T3" fmla="*/ 0 h 940"/>
              <a:gd name="T4" fmla="*/ 940 w 941"/>
              <a:gd name="T5" fmla="*/ 689 h 940"/>
              <a:gd name="T6" fmla="*/ 0 w 941"/>
              <a:gd name="T7" fmla="*/ 939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1" h="940">
                <a:moveTo>
                  <a:pt x="0" y="939"/>
                </a:moveTo>
                <a:lnTo>
                  <a:pt x="253" y="0"/>
                </a:lnTo>
                <a:lnTo>
                  <a:pt x="940" y="689"/>
                </a:lnTo>
                <a:lnTo>
                  <a:pt x="0" y="939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98" name="Freeform 12">
            <a:extLst>
              <a:ext uri="{FF2B5EF4-FFF2-40B4-BE49-F238E27FC236}">
                <a16:creationId xmlns:a16="http://schemas.microsoft.com/office/drawing/2014/main" id="{429423C3-185C-48BD-BFFE-CC5C5BEB2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3081" y="1305653"/>
            <a:ext cx="322018" cy="322017"/>
          </a:xfrm>
          <a:custGeom>
            <a:avLst/>
            <a:gdLst>
              <a:gd name="T0" fmla="*/ 0 w 941"/>
              <a:gd name="T1" fmla="*/ 0 h 941"/>
              <a:gd name="T2" fmla="*/ 940 w 941"/>
              <a:gd name="T3" fmla="*/ 254 h 941"/>
              <a:gd name="T4" fmla="*/ 251 w 941"/>
              <a:gd name="T5" fmla="*/ 940 h 941"/>
              <a:gd name="T6" fmla="*/ 0 w 941"/>
              <a:gd name="T7" fmla="*/ 0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1" h="941">
                <a:moveTo>
                  <a:pt x="0" y="0"/>
                </a:moveTo>
                <a:lnTo>
                  <a:pt x="940" y="254"/>
                </a:lnTo>
                <a:lnTo>
                  <a:pt x="251" y="940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6E915FC-C310-4F05-9701-05A40BEFFCB3}"/>
              </a:ext>
            </a:extLst>
          </p:cNvPr>
          <p:cNvSpPr txBox="1"/>
          <p:nvPr/>
        </p:nvSpPr>
        <p:spPr>
          <a:xfrm>
            <a:off x="3125039" y="5313584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DD55389-DF51-4BF7-A4F6-FC01716A61C4}"/>
              </a:ext>
            </a:extLst>
          </p:cNvPr>
          <p:cNvSpPr txBox="1"/>
          <p:nvPr/>
        </p:nvSpPr>
        <p:spPr>
          <a:xfrm>
            <a:off x="3125039" y="1298196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6E2727EE-D152-4117-915E-E7C87DDC92BF}"/>
              </a:ext>
            </a:extLst>
          </p:cNvPr>
          <p:cNvSpPr txBox="1"/>
          <p:nvPr/>
        </p:nvSpPr>
        <p:spPr>
          <a:xfrm>
            <a:off x="5131220" y="3305889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CDC1E67-9A6B-4573-AD7E-930CB279B734}"/>
              </a:ext>
            </a:extLst>
          </p:cNvPr>
          <p:cNvSpPr txBox="1"/>
          <p:nvPr/>
        </p:nvSpPr>
        <p:spPr>
          <a:xfrm>
            <a:off x="1114549" y="3305889"/>
            <a:ext cx="5938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FE58F36-8557-4141-928A-100979FEE63A}"/>
              </a:ext>
            </a:extLst>
          </p:cNvPr>
          <p:cNvSpPr/>
          <p:nvPr/>
        </p:nvSpPr>
        <p:spPr>
          <a:xfrm>
            <a:off x="8802331" y="2596145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3A371570-A7B5-4C39-8FD8-15E1962458A7}"/>
              </a:ext>
            </a:extLst>
          </p:cNvPr>
          <p:cNvSpPr/>
          <p:nvPr/>
        </p:nvSpPr>
        <p:spPr>
          <a:xfrm>
            <a:off x="7674983" y="2595082"/>
            <a:ext cx="875062" cy="43891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CB1D1B-34B2-482C-8A15-DC667B8D0D4C}"/>
              </a:ext>
            </a:extLst>
          </p:cNvPr>
          <p:cNvSpPr txBox="1"/>
          <p:nvPr/>
        </p:nvSpPr>
        <p:spPr>
          <a:xfrm>
            <a:off x="7815603" y="2706816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52" name="Text Placeholder 7">
            <a:extLst>
              <a:ext uri="{FF2B5EF4-FFF2-40B4-BE49-F238E27FC236}">
                <a16:creationId xmlns:a16="http://schemas.microsoft.com/office/drawing/2014/main" id="{3CD086EC-B064-40A7-B6FF-D7955C19C1FA}"/>
              </a:ext>
            </a:extLst>
          </p:cNvPr>
          <p:cNvSpPr txBox="1">
            <a:spLocks/>
          </p:cNvSpPr>
          <p:nvPr/>
        </p:nvSpPr>
        <p:spPr>
          <a:xfrm flipH="1">
            <a:off x="6828873" y="2722205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Techno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847371B-390A-4213-BA23-EEABBB13EDD4}"/>
              </a:ext>
            </a:extLst>
          </p:cNvPr>
          <p:cNvSpPr/>
          <p:nvPr/>
        </p:nvSpPr>
        <p:spPr>
          <a:xfrm>
            <a:off x="8802331" y="3475551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00005B50-F029-4E6E-A22F-2E2685D84D86}"/>
              </a:ext>
            </a:extLst>
          </p:cNvPr>
          <p:cNvSpPr/>
          <p:nvPr/>
        </p:nvSpPr>
        <p:spPr>
          <a:xfrm>
            <a:off x="7674983" y="3474488"/>
            <a:ext cx="875062" cy="438912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65D2616-D2DC-48CA-88A0-FC94808E0C34}"/>
              </a:ext>
            </a:extLst>
          </p:cNvPr>
          <p:cNvSpPr txBox="1"/>
          <p:nvPr/>
        </p:nvSpPr>
        <p:spPr>
          <a:xfrm>
            <a:off x="7815603" y="3586222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$1500</a:t>
            </a:r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B3832000-ED2D-44DC-8FC9-2C35F77AD405}"/>
              </a:ext>
            </a:extLst>
          </p:cNvPr>
          <p:cNvSpPr txBox="1">
            <a:spLocks/>
          </p:cNvSpPr>
          <p:nvPr/>
        </p:nvSpPr>
        <p:spPr>
          <a:xfrm flipH="1">
            <a:off x="6828873" y="3601611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Human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455AA6F-41CF-409A-A284-1747F190AF7F}"/>
              </a:ext>
            </a:extLst>
          </p:cNvPr>
          <p:cNvSpPr/>
          <p:nvPr/>
        </p:nvSpPr>
        <p:spPr>
          <a:xfrm>
            <a:off x="8802331" y="4354957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B359FB9B-9550-4B2C-994C-AE9A849B4E58}"/>
              </a:ext>
            </a:extLst>
          </p:cNvPr>
          <p:cNvSpPr/>
          <p:nvPr/>
        </p:nvSpPr>
        <p:spPr>
          <a:xfrm>
            <a:off x="7674983" y="4353894"/>
            <a:ext cx="875062" cy="438912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4BDA276-15FC-4BCD-8AB2-542C095409B6}"/>
              </a:ext>
            </a:extLst>
          </p:cNvPr>
          <p:cNvSpPr txBox="1"/>
          <p:nvPr/>
        </p:nvSpPr>
        <p:spPr>
          <a:xfrm>
            <a:off x="7815603" y="4465628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64" name="Text Placeholder 7">
            <a:extLst>
              <a:ext uri="{FF2B5EF4-FFF2-40B4-BE49-F238E27FC236}">
                <a16:creationId xmlns:a16="http://schemas.microsoft.com/office/drawing/2014/main" id="{D3601F02-7D1F-4B52-BBF7-3E302CE6D98F}"/>
              </a:ext>
            </a:extLst>
          </p:cNvPr>
          <p:cNvSpPr txBox="1">
            <a:spLocks/>
          </p:cNvSpPr>
          <p:nvPr/>
        </p:nvSpPr>
        <p:spPr>
          <a:xfrm flipH="1">
            <a:off x="6828873" y="4481017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Service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4FE42ED-3BFB-4AF7-AB74-7BEB28123632}"/>
              </a:ext>
            </a:extLst>
          </p:cNvPr>
          <p:cNvSpPr/>
          <p:nvPr/>
        </p:nvSpPr>
        <p:spPr>
          <a:xfrm>
            <a:off x="8802331" y="5234363"/>
            <a:ext cx="2497745" cy="4367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High level views new normal that has evolve generation visualize customer directed.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C2CCE64F-84C9-4D22-9148-2947C1E8052E}"/>
              </a:ext>
            </a:extLst>
          </p:cNvPr>
          <p:cNvSpPr/>
          <p:nvPr/>
        </p:nvSpPr>
        <p:spPr>
          <a:xfrm>
            <a:off x="7674983" y="5233300"/>
            <a:ext cx="875062" cy="438912"/>
          </a:xfrm>
          <a:prstGeom prst="round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BBF85CD-FA42-442F-A88A-510654F075AB}"/>
              </a:ext>
            </a:extLst>
          </p:cNvPr>
          <p:cNvSpPr txBox="1"/>
          <p:nvPr/>
        </p:nvSpPr>
        <p:spPr>
          <a:xfrm>
            <a:off x="7815603" y="5345034"/>
            <a:ext cx="593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$1000</a:t>
            </a:r>
          </a:p>
        </p:txBody>
      </p:sp>
      <p:sp>
        <p:nvSpPr>
          <p:cNvPr id="70" name="Text Placeholder 7">
            <a:extLst>
              <a:ext uri="{FF2B5EF4-FFF2-40B4-BE49-F238E27FC236}">
                <a16:creationId xmlns:a16="http://schemas.microsoft.com/office/drawing/2014/main" id="{D23B4836-71F8-4B51-9DBB-866CB361EDBB}"/>
              </a:ext>
            </a:extLst>
          </p:cNvPr>
          <p:cNvSpPr txBox="1">
            <a:spLocks/>
          </p:cNvSpPr>
          <p:nvPr/>
        </p:nvSpPr>
        <p:spPr>
          <a:xfrm flipH="1">
            <a:off x="6828873" y="5360423"/>
            <a:ext cx="593823" cy="1846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Tax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D001BB7-73AE-4F05-BFFD-E28C09B3BFCC}"/>
              </a:ext>
            </a:extLst>
          </p:cNvPr>
          <p:cNvSpPr txBox="1"/>
          <p:nvPr/>
        </p:nvSpPr>
        <p:spPr>
          <a:xfrm>
            <a:off x="6828873" y="1185788"/>
            <a:ext cx="4471203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Lato" panose="020F0502020204030203" pitchFamily="34" charset="0"/>
                <a:cs typeface="Lato" panose="020F0502020204030203" pitchFamily="34" charset="0"/>
              </a:rPr>
              <a:t>Funds Used</a:t>
            </a:r>
          </a:p>
        </p:txBody>
      </p:sp>
    </p:spTree>
    <p:extLst>
      <p:ext uri="{BB962C8B-B14F-4D97-AF65-F5344CB8AC3E}">
        <p14:creationId xmlns:p14="http://schemas.microsoft.com/office/powerpoint/2010/main" val="1964287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79BE9C42-F0A1-4DDF-8251-C279BC952E2C}"/>
              </a:ext>
            </a:extLst>
          </p:cNvPr>
          <p:cNvSpPr txBox="1"/>
          <p:nvPr/>
        </p:nvSpPr>
        <p:spPr>
          <a:xfrm>
            <a:off x="1134217" y="825941"/>
            <a:ext cx="5546259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Business Location</a:t>
            </a:r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544CA525-30E7-4C37-B2C2-3C5E209166C6}"/>
              </a:ext>
            </a:extLst>
          </p:cNvPr>
          <p:cNvSpPr txBox="1">
            <a:spLocks/>
          </p:cNvSpPr>
          <p:nvPr/>
        </p:nvSpPr>
        <p:spPr>
          <a:xfrm>
            <a:off x="7807378" y="2102888"/>
            <a:ext cx="3250406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+ $589.550</a:t>
            </a:r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4BD17530-7985-46C1-81CF-32B73AF43BDA}"/>
              </a:ext>
            </a:extLst>
          </p:cNvPr>
          <p:cNvSpPr txBox="1">
            <a:spLocks/>
          </p:cNvSpPr>
          <p:nvPr/>
        </p:nvSpPr>
        <p:spPr>
          <a:xfrm flipH="1">
            <a:off x="7807376" y="2562719"/>
            <a:ext cx="325040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American Country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5FAD702-8FE6-4579-8869-4886511AE565}"/>
              </a:ext>
            </a:extLst>
          </p:cNvPr>
          <p:cNvCxnSpPr>
            <a:cxnSpLocks/>
          </p:cNvCxnSpPr>
          <p:nvPr/>
        </p:nvCxnSpPr>
        <p:spPr>
          <a:xfrm>
            <a:off x="7803891" y="3005830"/>
            <a:ext cx="3253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1F988BFD-D206-4435-92BF-B3E9AC5C8EF3}"/>
              </a:ext>
            </a:extLst>
          </p:cNvPr>
          <p:cNvSpPr txBox="1">
            <a:spLocks/>
          </p:cNvSpPr>
          <p:nvPr/>
        </p:nvSpPr>
        <p:spPr>
          <a:xfrm>
            <a:off x="7807377" y="3233497"/>
            <a:ext cx="3250405" cy="5195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Efficiently unleash cross-media information of the without cross-media value quickly.</a:t>
            </a:r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7932F27E-8A2F-45F0-B1AF-B45C65E5FB2D}"/>
              </a:ext>
            </a:extLst>
          </p:cNvPr>
          <p:cNvSpPr txBox="1">
            <a:spLocks/>
          </p:cNvSpPr>
          <p:nvPr/>
        </p:nvSpPr>
        <p:spPr>
          <a:xfrm>
            <a:off x="7807378" y="4381885"/>
            <a:ext cx="3250406" cy="3693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+ $750.190</a:t>
            </a:r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id="{C3C8D3CA-BB53-4D43-AD71-91C40AB43CDF}"/>
              </a:ext>
            </a:extLst>
          </p:cNvPr>
          <p:cNvSpPr txBox="1">
            <a:spLocks/>
          </p:cNvSpPr>
          <p:nvPr/>
        </p:nvSpPr>
        <p:spPr>
          <a:xfrm flipH="1">
            <a:off x="7807376" y="4841716"/>
            <a:ext cx="3250406" cy="21544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Europe Country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3BF9300E-FB48-4862-83D0-C7C9AF56DA28}"/>
              </a:ext>
            </a:extLst>
          </p:cNvPr>
          <p:cNvCxnSpPr>
            <a:cxnSpLocks/>
          </p:cNvCxnSpPr>
          <p:nvPr/>
        </p:nvCxnSpPr>
        <p:spPr>
          <a:xfrm>
            <a:off x="7803891" y="5284827"/>
            <a:ext cx="325389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7">
            <a:extLst>
              <a:ext uri="{FF2B5EF4-FFF2-40B4-BE49-F238E27FC236}">
                <a16:creationId xmlns:a16="http://schemas.microsoft.com/office/drawing/2014/main" id="{F4D45199-B649-4AB7-8D6C-5A53E88439A8}"/>
              </a:ext>
            </a:extLst>
          </p:cNvPr>
          <p:cNvSpPr txBox="1">
            <a:spLocks/>
          </p:cNvSpPr>
          <p:nvPr/>
        </p:nvSpPr>
        <p:spPr>
          <a:xfrm>
            <a:off x="7807377" y="5512494"/>
            <a:ext cx="3250405" cy="51956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2">
                    <a:lumMod val="6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Interactively coordinate proactive e-commerce via being process centric them outside the box.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B22314-19FA-4FCC-96F8-1230D7BABF80}"/>
              </a:ext>
            </a:extLst>
          </p:cNvPr>
          <p:cNvGrpSpPr/>
          <p:nvPr/>
        </p:nvGrpSpPr>
        <p:grpSpPr>
          <a:xfrm>
            <a:off x="1134216" y="2665611"/>
            <a:ext cx="5687768" cy="2803727"/>
            <a:chOff x="1134216" y="2665611"/>
            <a:chExt cx="5687768" cy="2803727"/>
          </a:xfrm>
        </p:grpSpPr>
        <p:sp>
          <p:nvSpPr>
            <p:cNvPr id="38" name="Freeform 1">
              <a:extLst>
                <a:ext uri="{FF2B5EF4-FFF2-40B4-BE49-F238E27FC236}">
                  <a16:creationId xmlns:a16="http://schemas.microsoft.com/office/drawing/2014/main" id="{B59D1A31-A25F-4DA4-9D69-59C9495F0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784" y="5303232"/>
              <a:ext cx="6388" cy="4563"/>
            </a:xfrm>
            <a:custGeom>
              <a:avLst/>
              <a:gdLst>
                <a:gd name="T0" fmla="*/ 30 w 32"/>
                <a:gd name="T1" fmla="*/ 12 h 23"/>
                <a:gd name="T2" fmla="*/ 22 w 32"/>
                <a:gd name="T3" fmla="*/ 2 h 23"/>
                <a:gd name="T4" fmla="*/ 0 w 32"/>
                <a:gd name="T5" fmla="*/ 2 h 23"/>
                <a:gd name="T6" fmla="*/ 30 w 32"/>
                <a:gd name="T7" fmla="*/ 22 h 23"/>
                <a:gd name="T8" fmla="*/ 30 w 32"/>
                <a:gd name="T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0" y="12"/>
                  </a:moveTo>
                  <a:cubicBezTo>
                    <a:pt x="30" y="9"/>
                    <a:pt x="28" y="4"/>
                    <a:pt x="22" y="2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14" y="7"/>
                    <a:pt x="25" y="18"/>
                    <a:pt x="30" y="22"/>
                  </a:cubicBezTo>
                  <a:cubicBezTo>
                    <a:pt x="30" y="22"/>
                    <a:pt x="31" y="17"/>
                    <a:pt x="30" y="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2">
              <a:extLst>
                <a:ext uri="{FF2B5EF4-FFF2-40B4-BE49-F238E27FC236}">
                  <a16:creationId xmlns:a16="http://schemas.microsoft.com/office/drawing/2014/main" id="{EEBE8B2B-B880-4CD4-B0D7-9BE7B7296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827" y="3246982"/>
              <a:ext cx="1825" cy="913"/>
            </a:xfrm>
            <a:custGeom>
              <a:avLst/>
              <a:gdLst>
                <a:gd name="T0" fmla="*/ 0 w 11"/>
                <a:gd name="T1" fmla="*/ 0 h 5"/>
                <a:gd name="T2" fmla="*/ 10 w 11"/>
                <a:gd name="T3" fmla="*/ 4 h 5"/>
                <a:gd name="T4" fmla="*/ 10 w 11"/>
                <a:gd name="T5" fmla="*/ 3 h 5"/>
                <a:gd name="T6" fmla="*/ 0 w 1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3" y="1"/>
                    <a:pt x="7" y="2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6" y="0"/>
                    <a:pt x="2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3">
              <a:extLst>
                <a:ext uri="{FF2B5EF4-FFF2-40B4-BE49-F238E27FC236}">
                  <a16:creationId xmlns:a16="http://schemas.microsoft.com/office/drawing/2014/main" id="{295FB1E3-6F5F-481A-B5C0-9D7D27A42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1076" y="5407277"/>
              <a:ext cx="13690" cy="7302"/>
            </a:xfrm>
            <a:custGeom>
              <a:avLst/>
              <a:gdLst>
                <a:gd name="T0" fmla="*/ 27 w 64"/>
                <a:gd name="T1" fmla="*/ 35 h 36"/>
                <a:gd name="T2" fmla="*/ 60 w 64"/>
                <a:gd name="T3" fmla="*/ 19 h 36"/>
                <a:gd name="T4" fmla="*/ 61 w 64"/>
                <a:gd name="T5" fmla="*/ 5 h 36"/>
                <a:gd name="T6" fmla="*/ 55 w 64"/>
                <a:gd name="T7" fmla="*/ 0 h 36"/>
                <a:gd name="T8" fmla="*/ 37 w 64"/>
                <a:gd name="T9" fmla="*/ 8 h 36"/>
                <a:gd name="T10" fmla="*/ 0 w 64"/>
                <a:gd name="T11" fmla="*/ 24 h 36"/>
                <a:gd name="T12" fmla="*/ 13 w 64"/>
                <a:gd name="T13" fmla="*/ 30 h 36"/>
                <a:gd name="T14" fmla="*/ 27 w 64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27" y="35"/>
                  </a:moveTo>
                  <a:cubicBezTo>
                    <a:pt x="40" y="35"/>
                    <a:pt x="55" y="28"/>
                    <a:pt x="60" y="19"/>
                  </a:cubicBezTo>
                  <a:cubicBezTo>
                    <a:pt x="63" y="14"/>
                    <a:pt x="63" y="10"/>
                    <a:pt x="61" y="5"/>
                  </a:cubicBezTo>
                  <a:cubicBezTo>
                    <a:pt x="58" y="0"/>
                    <a:pt x="56" y="0"/>
                    <a:pt x="55" y="0"/>
                  </a:cubicBezTo>
                  <a:cubicBezTo>
                    <a:pt x="51" y="0"/>
                    <a:pt x="45" y="4"/>
                    <a:pt x="37" y="8"/>
                  </a:cubicBezTo>
                  <a:cubicBezTo>
                    <a:pt x="28" y="14"/>
                    <a:pt x="15" y="21"/>
                    <a:pt x="0" y="24"/>
                  </a:cubicBezTo>
                  <a:cubicBezTo>
                    <a:pt x="5" y="25"/>
                    <a:pt x="9" y="27"/>
                    <a:pt x="13" y="30"/>
                  </a:cubicBezTo>
                  <a:cubicBezTo>
                    <a:pt x="17" y="34"/>
                    <a:pt x="23" y="35"/>
                    <a:pt x="27" y="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4">
              <a:extLst>
                <a:ext uri="{FF2B5EF4-FFF2-40B4-BE49-F238E27FC236}">
                  <a16:creationId xmlns:a16="http://schemas.microsoft.com/office/drawing/2014/main" id="{CAEAEBC0-BFBD-43A7-B67F-67F7F66D7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679" y="5402713"/>
              <a:ext cx="27380" cy="34682"/>
            </a:xfrm>
            <a:custGeom>
              <a:avLst/>
              <a:gdLst>
                <a:gd name="T0" fmla="*/ 0 w 133"/>
                <a:gd name="T1" fmla="*/ 129 h 166"/>
                <a:gd name="T2" fmla="*/ 15 w 133"/>
                <a:gd name="T3" fmla="*/ 137 h 166"/>
                <a:gd name="T4" fmla="*/ 46 w 133"/>
                <a:gd name="T5" fmla="*/ 164 h 166"/>
                <a:gd name="T6" fmla="*/ 43 w 133"/>
                <a:gd name="T7" fmla="*/ 157 h 166"/>
                <a:gd name="T8" fmla="*/ 39 w 133"/>
                <a:gd name="T9" fmla="*/ 108 h 166"/>
                <a:gd name="T10" fmla="*/ 56 w 133"/>
                <a:gd name="T11" fmla="*/ 100 h 166"/>
                <a:gd name="T12" fmla="*/ 66 w 133"/>
                <a:gd name="T13" fmla="*/ 101 h 166"/>
                <a:gd name="T14" fmla="*/ 80 w 133"/>
                <a:gd name="T15" fmla="*/ 137 h 166"/>
                <a:gd name="T16" fmla="*/ 89 w 133"/>
                <a:gd name="T17" fmla="*/ 165 h 166"/>
                <a:gd name="T18" fmla="*/ 93 w 133"/>
                <a:gd name="T19" fmla="*/ 164 h 166"/>
                <a:gd name="T20" fmla="*/ 100 w 133"/>
                <a:gd name="T21" fmla="*/ 158 h 166"/>
                <a:gd name="T22" fmla="*/ 94 w 133"/>
                <a:gd name="T23" fmla="*/ 143 h 166"/>
                <a:gd name="T24" fmla="*/ 87 w 133"/>
                <a:gd name="T25" fmla="*/ 113 h 166"/>
                <a:gd name="T26" fmla="*/ 118 w 133"/>
                <a:gd name="T27" fmla="*/ 94 h 166"/>
                <a:gd name="T28" fmla="*/ 132 w 133"/>
                <a:gd name="T29" fmla="*/ 88 h 166"/>
                <a:gd name="T30" fmla="*/ 130 w 133"/>
                <a:gd name="T31" fmla="*/ 86 h 166"/>
                <a:gd name="T32" fmla="*/ 105 w 133"/>
                <a:gd name="T33" fmla="*/ 87 h 166"/>
                <a:gd name="T34" fmla="*/ 82 w 133"/>
                <a:gd name="T35" fmla="*/ 92 h 166"/>
                <a:gd name="T36" fmla="*/ 61 w 133"/>
                <a:gd name="T37" fmla="*/ 82 h 166"/>
                <a:gd name="T38" fmla="*/ 46 w 133"/>
                <a:gd name="T39" fmla="*/ 52 h 166"/>
                <a:gd name="T40" fmla="*/ 75 w 133"/>
                <a:gd name="T41" fmla="*/ 29 h 166"/>
                <a:gd name="T42" fmla="*/ 103 w 133"/>
                <a:gd name="T43" fmla="*/ 0 h 166"/>
                <a:gd name="T44" fmla="*/ 100 w 133"/>
                <a:gd name="T45" fmla="*/ 0 h 166"/>
                <a:gd name="T46" fmla="*/ 89 w 133"/>
                <a:gd name="T47" fmla="*/ 3 h 166"/>
                <a:gd name="T48" fmla="*/ 25 w 133"/>
                <a:gd name="T49" fmla="*/ 68 h 166"/>
                <a:gd name="T50" fmla="*/ 16 w 133"/>
                <a:gd name="T51" fmla="*/ 115 h 166"/>
                <a:gd name="T52" fmla="*/ 0 w 133"/>
                <a:gd name="T53" fmla="*/ 12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66">
                  <a:moveTo>
                    <a:pt x="0" y="129"/>
                  </a:moveTo>
                  <a:cubicBezTo>
                    <a:pt x="4" y="129"/>
                    <a:pt x="10" y="131"/>
                    <a:pt x="15" y="137"/>
                  </a:cubicBezTo>
                  <a:cubicBezTo>
                    <a:pt x="27" y="150"/>
                    <a:pt x="39" y="160"/>
                    <a:pt x="46" y="164"/>
                  </a:cubicBezTo>
                  <a:cubicBezTo>
                    <a:pt x="45" y="163"/>
                    <a:pt x="44" y="160"/>
                    <a:pt x="43" y="157"/>
                  </a:cubicBezTo>
                  <a:cubicBezTo>
                    <a:pt x="34" y="136"/>
                    <a:pt x="32" y="119"/>
                    <a:pt x="39" y="108"/>
                  </a:cubicBezTo>
                  <a:cubicBezTo>
                    <a:pt x="43" y="103"/>
                    <a:pt x="49" y="100"/>
                    <a:pt x="56" y="100"/>
                  </a:cubicBezTo>
                  <a:cubicBezTo>
                    <a:pt x="59" y="100"/>
                    <a:pt x="62" y="100"/>
                    <a:pt x="66" y="101"/>
                  </a:cubicBezTo>
                  <a:cubicBezTo>
                    <a:pt x="76" y="106"/>
                    <a:pt x="78" y="121"/>
                    <a:pt x="80" y="137"/>
                  </a:cubicBezTo>
                  <a:cubicBezTo>
                    <a:pt x="81" y="148"/>
                    <a:pt x="83" y="165"/>
                    <a:pt x="89" y="165"/>
                  </a:cubicBezTo>
                  <a:cubicBezTo>
                    <a:pt x="90" y="165"/>
                    <a:pt x="91" y="165"/>
                    <a:pt x="93" y="164"/>
                  </a:cubicBezTo>
                  <a:cubicBezTo>
                    <a:pt x="96" y="163"/>
                    <a:pt x="99" y="161"/>
                    <a:pt x="100" y="158"/>
                  </a:cubicBezTo>
                  <a:cubicBezTo>
                    <a:pt x="101" y="155"/>
                    <a:pt x="97" y="149"/>
                    <a:pt x="94" y="143"/>
                  </a:cubicBezTo>
                  <a:cubicBezTo>
                    <a:pt x="88" y="134"/>
                    <a:pt x="82" y="124"/>
                    <a:pt x="87" y="113"/>
                  </a:cubicBezTo>
                  <a:cubicBezTo>
                    <a:pt x="92" y="102"/>
                    <a:pt x="105" y="98"/>
                    <a:pt x="118" y="94"/>
                  </a:cubicBezTo>
                  <a:cubicBezTo>
                    <a:pt x="123" y="92"/>
                    <a:pt x="131" y="90"/>
                    <a:pt x="132" y="88"/>
                  </a:cubicBezTo>
                  <a:cubicBezTo>
                    <a:pt x="132" y="88"/>
                    <a:pt x="132" y="87"/>
                    <a:pt x="130" y="86"/>
                  </a:cubicBezTo>
                  <a:cubicBezTo>
                    <a:pt x="124" y="80"/>
                    <a:pt x="115" y="83"/>
                    <a:pt x="105" y="87"/>
                  </a:cubicBezTo>
                  <a:cubicBezTo>
                    <a:pt x="98" y="89"/>
                    <a:pt x="90" y="92"/>
                    <a:pt x="82" y="92"/>
                  </a:cubicBezTo>
                  <a:cubicBezTo>
                    <a:pt x="74" y="92"/>
                    <a:pt x="67" y="89"/>
                    <a:pt x="61" y="82"/>
                  </a:cubicBezTo>
                  <a:cubicBezTo>
                    <a:pt x="52" y="73"/>
                    <a:pt x="44" y="62"/>
                    <a:pt x="46" y="52"/>
                  </a:cubicBezTo>
                  <a:cubicBezTo>
                    <a:pt x="48" y="42"/>
                    <a:pt x="58" y="35"/>
                    <a:pt x="75" y="29"/>
                  </a:cubicBezTo>
                  <a:cubicBezTo>
                    <a:pt x="93" y="21"/>
                    <a:pt x="104" y="4"/>
                    <a:pt x="103" y="0"/>
                  </a:cubicBezTo>
                  <a:cubicBezTo>
                    <a:pt x="103" y="0"/>
                    <a:pt x="102" y="0"/>
                    <a:pt x="100" y="0"/>
                  </a:cubicBezTo>
                  <a:cubicBezTo>
                    <a:pt x="98" y="0"/>
                    <a:pt x="95" y="1"/>
                    <a:pt x="89" y="3"/>
                  </a:cubicBezTo>
                  <a:cubicBezTo>
                    <a:pt x="45" y="18"/>
                    <a:pt x="17" y="35"/>
                    <a:pt x="25" y="68"/>
                  </a:cubicBezTo>
                  <a:cubicBezTo>
                    <a:pt x="29" y="86"/>
                    <a:pt x="26" y="102"/>
                    <a:pt x="16" y="115"/>
                  </a:cubicBezTo>
                  <a:cubicBezTo>
                    <a:pt x="12" y="121"/>
                    <a:pt x="6" y="125"/>
                    <a:pt x="0" y="1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661CA5DC-B948-429B-9F6C-8307E36AE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878" y="4750153"/>
              <a:ext cx="198050" cy="197137"/>
            </a:xfrm>
            <a:custGeom>
              <a:avLst/>
              <a:gdLst>
                <a:gd name="T0" fmla="*/ 345 w 955"/>
                <a:gd name="T1" fmla="*/ 921 h 951"/>
                <a:gd name="T2" fmla="*/ 380 w 955"/>
                <a:gd name="T3" fmla="*/ 883 h 951"/>
                <a:gd name="T4" fmla="*/ 411 w 955"/>
                <a:gd name="T5" fmla="*/ 921 h 951"/>
                <a:gd name="T6" fmla="*/ 469 w 955"/>
                <a:gd name="T7" fmla="*/ 948 h 951"/>
                <a:gd name="T8" fmla="*/ 526 w 955"/>
                <a:gd name="T9" fmla="*/ 947 h 951"/>
                <a:gd name="T10" fmla="*/ 547 w 955"/>
                <a:gd name="T11" fmla="*/ 930 h 951"/>
                <a:gd name="T12" fmla="*/ 575 w 955"/>
                <a:gd name="T13" fmla="*/ 625 h 951"/>
                <a:gd name="T14" fmla="*/ 575 w 955"/>
                <a:gd name="T15" fmla="*/ 397 h 951"/>
                <a:gd name="T16" fmla="*/ 652 w 955"/>
                <a:gd name="T17" fmla="*/ 367 h 951"/>
                <a:gd name="T18" fmla="*/ 658 w 955"/>
                <a:gd name="T19" fmla="*/ 100 h 951"/>
                <a:gd name="T20" fmla="*/ 749 w 955"/>
                <a:gd name="T21" fmla="*/ 83 h 951"/>
                <a:gd name="T22" fmla="*/ 809 w 955"/>
                <a:gd name="T23" fmla="*/ 64 h 951"/>
                <a:gd name="T24" fmla="*/ 836 w 955"/>
                <a:gd name="T25" fmla="*/ 83 h 951"/>
                <a:gd name="T26" fmla="*/ 911 w 955"/>
                <a:gd name="T27" fmla="*/ 61 h 951"/>
                <a:gd name="T28" fmla="*/ 925 w 955"/>
                <a:gd name="T29" fmla="*/ 59 h 951"/>
                <a:gd name="T30" fmla="*/ 937 w 955"/>
                <a:gd name="T31" fmla="*/ 57 h 951"/>
                <a:gd name="T32" fmla="*/ 952 w 955"/>
                <a:gd name="T33" fmla="*/ 54 h 951"/>
                <a:gd name="T34" fmla="*/ 954 w 955"/>
                <a:gd name="T35" fmla="*/ 53 h 951"/>
                <a:gd name="T36" fmla="*/ 952 w 955"/>
                <a:gd name="T37" fmla="*/ 48 h 951"/>
                <a:gd name="T38" fmla="*/ 949 w 955"/>
                <a:gd name="T39" fmla="*/ 40 h 951"/>
                <a:gd name="T40" fmla="*/ 929 w 955"/>
                <a:gd name="T41" fmla="*/ 38 h 951"/>
                <a:gd name="T42" fmla="*/ 916 w 955"/>
                <a:gd name="T43" fmla="*/ 39 h 951"/>
                <a:gd name="T44" fmla="*/ 817 w 955"/>
                <a:gd name="T45" fmla="*/ 52 h 951"/>
                <a:gd name="T46" fmla="*/ 808 w 955"/>
                <a:gd name="T47" fmla="*/ 54 h 951"/>
                <a:gd name="T48" fmla="*/ 798 w 955"/>
                <a:gd name="T49" fmla="*/ 57 h 951"/>
                <a:gd name="T50" fmla="*/ 722 w 955"/>
                <a:gd name="T51" fmla="*/ 69 h 951"/>
                <a:gd name="T52" fmla="*/ 675 w 955"/>
                <a:gd name="T53" fmla="*/ 64 h 951"/>
                <a:gd name="T54" fmla="*/ 510 w 955"/>
                <a:gd name="T55" fmla="*/ 65 h 951"/>
                <a:gd name="T56" fmla="*/ 480 w 955"/>
                <a:gd name="T57" fmla="*/ 38 h 951"/>
                <a:gd name="T58" fmla="*/ 147 w 955"/>
                <a:gd name="T59" fmla="*/ 18 h 951"/>
                <a:gd name="T60" fmla="*/ 67 w 955"/>
                <a:gd name="T61" fmla="*/ 18 h 951"/>
                <a:gd name="T62" fmla="*/ 44 w 955"/>
                <a:gd name="T63" fmla="*/ 0 h 951"/>
                <a:gd name="T64" fmla="*/ 23 w 955"/>
                <a:gd name="T65" fmla="*/ 18 h 951"/>
                <a:gd name="T66" fmla="*/ 41 w 955"/>
                <a:gd name="T67" fmla="*/ 115 h 951"/>
                <a:gd name="T68" fmla="*/ 159 w 955"/>
                <a:gd name="T69" fmla="*/ 361 h 951"/>
                <a:gd name="T70" fmla="*/ 196 w 955"/>
                <a:gd name="T71" fmla="*/ 506 h 951"/>
                <a:gd name="T72" fmla="*/ 225 w 955"/>
                <a:gd name="T73" fmla="*/ 681 h 951"/>
                <a:gd name="T74" fmla="*/ 275 w 955"/>
                <a:gd name="T75" fmla="*/ 863 h 951"/>
                <a:gd name="T76" fmla="*/ 323 w 955"/>
                <a:gd name="T77" fmla="*/ 922 h 951"/>
                <a:gd name="T78" fmla="*/ 342 w 955"/>
                <a:gd name="T79" fmla="*/ 923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55" h="951">
                  <a:moveTo>
                    <a:pt x="342" y="923"/>
                  </a:moveTo>
                  <a:cubicBezTo>
                    <a:pt x="344" y="923"/>
                    <a:pt x="345" y="922"/>
                    <a:pt x="345" y="921"/>
                  </a:cubicBezTo>
                  <a:cubicBezTo>
                    <a:pt x="345" y="921"/>
                    <a:pt x="345" y="921"/>
                    <a:pt x="345" y="920"/>
                  </a:cubicBezTo>
                  <a:cubicBezTo>
                    <a:pt x="345" y="905"/>
                    <a:pt x="363" y="883"/>
                    <a:pt x="380" y="883"/>
                  </a:cubicBezTo>
                  <a:cubicBezTo>
                    <a:pt x="385" y="883"/>
                    <a:pt x="393" y="885"/>
                    <a:pt x="399" y="894"/>
                  </a:cubicBezTo>
                  <a:cubicBezTo>
                    <a:pt x="405" y="903"/>
                    <a:pt x="408" y="912"/>
                    <a:pt x="411" y="921"/>
                  </a:cubicBezTo>
                  <a:cubicBezTo>
                    <a:pt x="416" y="938"/>
                    <a:pt x="419" y="946"/>
                    <a:pt x="435" y="946"/>
                  </a:cubicBezTo>
                  <a:cubicBezTo>
                    <a:pt x="445" y="946"/>
                    <a:pt x="456" y="947"/>
                    <a:pt x="469" y="948"/>
                  </a:cubicBezTo>
                  <a:cubicBezTo>
                    <a:pt x="482" y="949"/>
                    <a:pt x="495" y="950"/>
                    <a:pt x="505" y="950"/>
                  </a:cubicBezTo>
                  <a:cubicBezTo>
                    <a:pt x="521" y="950"/>
                    <a:pt x="525" y="948"/>
                    <a:pt x="526" y="947"/>
                  </a:cubicBezTo>
                  <a:cubicBezTo>
                    <a:pt x="527" y="946"/>
                    <a:pt x="527" y="946"/>
                    <a:pt x="527" y="946"/>
                  </a:cubicBezTo>
                  <a:cubicBezTo>
                    <a:pt x="531" y="940"/>
                    <a:pt x="538" y="935"/>
                    <a:pt x="547" y="930"/>
                  </a:cubicBezTo>
                  <a:cubicBezTo>
                    <a:pt x="560" y="922"/>
                    <a:pt x="575" y="912"/>
                    <a:pt x="575" y="900"/>
                  </a:cubicBezTo>
                  <a:lnTo>
                    <a:pt x="575" y="625"/>
                  </a:lnTo>
                  <a:lnTo>
                    <a:pt x="575" y="612"/>
                  </a:lnTo>
                  <a:lnTo>
                    <a:pt x="575" y="397"/>
                  </a:lnTo>
                  <a:cubicBezTo>
                    <a:pt x="575" y="383"/>
                    <a:pt x="593" y="382"/>
                    <a:pt x="612" y="381"/>
                  </a:cubicBezTo>
                  <a:cubicBezTo>
                    <a:pt x="634" y="379"/>
                    <a:pt x="652" y="377"/>
                    <a:pt x="652" y="367"/>
                  </a:cubicBezTo>
                  <a:lnTo>
                    <a:pt x="652" y="100"/>
                  </a:lnTo>
                  <a:lnTo>
                    <a:pt x="658" y="100"/>
                  </a:lnTo>
                  <a:cubicBezTo>
                    <a:pt x="658" y="99"/>
                    <a:pt x="714" y="95"/>
                    <a:pt x="729" y="91"/>
                  </a:cubicBezTo>
                  <a:cubicBezTo>
                    <a:pt x="733" y="90"/>
                    <a:pt x="740" y="86"/>
                    <a:pt x="749" y="83"/>
                  </a:cubicBezTo>
                  <a:cubicBezTo>
                    <a:pt x="751" y="82"/>
                    <a:pt x="754" y="81"/>
                    <a:pt x="756" y="80"/>
                  </a:cubicBezTo>
                  <a:cubicBezTo>
                    <a:pt x="775" y="72"/>
                    <a:pt x="795" y="64"/>
                    <a:pt x="809" y="64"/>
                  </a:cubicBezTo>
                  <a:cubicBezTo>
                    <a:pt x="813" y="64"/>
                    <a:pt x="817" y="65"/>
                    <a:pt x="819" y="67"/>
                  </a:cubicBezTo>
                  <a:cubicBezTo>
                    <a:pt x="825" y="70"/>
                    <a:pt x="830" y="76"/>
                    <a:pt x="836" y="83"/>
                  </a:cubicBezTo>
                  <a:cubicBezTo>
                    <a:pt x="840" y="88"/>
                    <a:pt x="849" y="97"/>
                    <a:pt x="852" y="97"/>
                  </a:cubicBezTo>
                  <a:cubicBezTo>
                    <a:pt x="855" y="93"/>
                    <a:pt x="882" y="61"/>
                    <a:pt x="911" y="61"/>
                  </a:cubicBezTo>
                  <a:cubicBezTo>
                    <a:pt x="913" y="61"/>
                    <a:pt x="916" y="61"/>
                    <a:pt x="919" y="60"/>
                  </a:cubicBezTo>
                  <a:cubicBezTo>
                    <a:pt x="921" y="60"/>
                    <a:pt x="923" y="60"/>
                    <a:pt x="925" y="59"/>
                  </a:cubicBezTo>
                  <a:cubicBezTo>
                    <a:pt x="927" y="59"/>
                    <a:pt x="928" y="59"/>
                    <a:pt x="930" y="59"/>
                  </a:cubicBezTo>
                  <a:cubicBezTo>
                    <a:pt x="932" y="58"/>
                    <a:pt x="935" y="58"/>
                    <a:pt x="937" y="57"/>
                  </a:cubicBezTo>
                  <a:cubicBezTo>
                    <a:pt x="939" y="57"/>
                    <a:pt x="940" y="56"/>
                    <a:pt x="941" y="56"/>
                  </a:cubicBezTo>
                  <a:cubicBezTo>
                    <a:pt x="945" y="55"/>
                    <a:pt x="948" y="54"/>
                    <a:pt x="952" y="54"/>
                  </a:cubicBezTo>
                  <a:cubicBezTo>
                    <a:pt x="952" y="53"/>
                    <a:pt x="953" y="53"/>
                    <a:pt x="953" y="53"/>
                  </a:cubicBezTo>
                  <a:lnTo>
                    <a:pt x="954" y="53"/>
                  </a:lnTo>
                  <a:cubicBezTo>
                    <a:pt x="953" y="52"/>
                    <a:pt x="953" y="51"/>
                    <a:pt x="952" y="51"/>
                  </a:cubicBezTo>
                  <a:cubicBezTo>
                    <a:pt x="952" y="50"/>
                    <a:pt x="952" y="49"/>
                    <a:pt x="952" y="48"/>
                  </a:cubicBezTo>
                  <a:cubicBezTo>
                    <a:pt x="951" y="45"/>
                    <a:pt x="950" y="42"/>
                    <a:pt x="950" y="40"/>
                  </a:cubicBezTo>
                  <a:cubicBezTo>
                    <a:pt x="950" y="40"/>
                    <a:pt x="950" y="40"/>
                    <a:pt x="949" y="40"/>
                  </a:cubicBezTo>
                  <a:cubicBezTo>
                    <a:pt x="948" y="40"/>
                    <a:pt x="947" y="40"/>
                    <a:pt x="946" y="39"/>
                  </a:cubicBezTo>
                  <a:cubicBezTo>
                    <a:pt x="942" y="39"/>
                    <a:pt x="937" y="38"/>
                    <a:pt x="929" y="38"/>
                  </a:cubicBezTo>
                  <a:cubicBezTo>
                    <a:pt x="925" y="38"/>
                    <a:pt x="921" y="38"/>
                    <a:pt x="916" y="39"/>
                  </a:cubicBezTo>
                  <a:lnTo>
                    <a:pt x="916" y="39"/>
                  </a:lnTo>
                  <a:cubicBezTo>
                    <a:pt x="884" y="40"/>
                    <a:pt x="841" y="47"/>
                    <a:pt x="818" y="52"/>
                  </a:cubicBezTo>
                  <a:lnTo>
                    <a:pt x="817" y="52"/>
                  </a:lnTo>
                  <a:cubicBezTo>
                    <a:pt x="815" y="53"/>
                    <a:pt x="812" y="53"/>
                    <a:pt x="811" y="53"/>
                  </a:cubicBezTo>
                  <a:cubicBezTo>
                    <a:pt x="810" y="54"/>
                    <a:pt x="809" y="54"/>
                    <a:pt x="808" y="54"/>
                  </a:cubicBezTo>
                  <a:cubicBezTo>
                    <a:pt x="807" y="54"/>
                    <a:pt x="806" y="54"/>
                    <a:pt x="805" y="55"/>
                  </a:cubicBezTo>
                  <a:cubicBezTo>
                    <a:pt x="801" y="56"/>
                    <a:pt x="799" y="56"/>
                    <a:pt x="798" y="57"/>
                  </a:cubicBezTo>
                  <a:cubicBezTo>
                    <a:pt x="787" y="60"/>
                    <a:pt x="766" y="65"/>
                    <a:pt x="744" y="67"/>
                  </a:cubicBezTo>
                  <a:cubicBezTo>
                    <a:pt x="737" y="68"/>
                    <a:pt x="729" y="69"/>
                    <a:pt x="722" y="69"/>
                  </a:cubicBezTo>
                  <a:cubicBezTo>
                    <a:pt x="717" y="69"/>
                    <a:pt x="713" y="70"/>
                    <a:pt x="709" y="70"/>
                  </a:cubicBezTo>
                  <a:cubicBezTo>
                    <a:pt x="694" y="70"/>
                    <a:pt x="682" y="68"/>
                    <a:pt x="675" y="64"/>
                  </a:cubicBezTo>
                  <a:cubicBezTo>
                    <a:pt x="671" y="62"/>
                    <a:pt x="660" y="60"/>
                    <a:pt x="624" y="60"/>
                  </a:cubicBezTo>
                  <a:cubicBezTo>
                    <a:pt x="575" y="60"/>
                    <a:pt x="511" y="65"/>
                    <a:pt x="510" y="65"/>
                  </a:cubicBezTo>
                  <a:lnTo>
                    <a:pt x="507" y="65"/>
                  </a:lnTo>
                  <a:lnTo>
                    <a:pt x="480" y="38"/>
                  </a:lnTo>
                  <a:lnTo>
                    <a:pt x="219" y="38"/>
                  </a:lnTo>
                  <a:cubicBezTo>
                    <a:pt x="194" y="38"/>
                    <a:pt x="173" y="35"/>
                    <a:pt x="147" y="18"/>
                  </a:cubicBezTo>
                  <a:cubicBezTo>
                    <a:pt x="127" y="4"/>
                    <a:pt x="107" y="3"/>
                    <a:pt x="81" y="15"/>
                  </a:cubicBezTo>
                  <a:cubicBezTo>
                    <a:pt x="75" y="17"/>
                    <a:pt x="71" y="18"/>
                    <a:pt x="67" y="18"/>
                  </a:cubicBezTo>
                  <a:cubicBezTo>
                    <a:pt x="58" y="18"/>
                    <a:pt x="54" y="11"/>
                    <a:pt x="52" y="6"/>
                  </a:cubicBezTo>
                  <a:cubicBezTo>
                    <a:pt x="49" y="2"/>
                    <a:pt x="48" y="0"/>
                    <a:pt x="44" y="0"/>
                  </a:cubicBezTo>
                  <a:cubicBezTo>
                    <a:pt x="29" y="0"/>
                    <a:pt x="24" y="15"/>
                    <a:pt x="24" y="15"/>
                  </a:cubicBezTo>
                  <a:lnTo>
                    <a:pt x="23" y="18"/>
                  </a:lnTo>
                  <a:lnTo>
                    <a:pt x="0" y="24"/>
                  </a:lnTo>
                  <a:cubicBezTo>
                    <a:pt x="0" y="45"/>
                    <a:pt x="17" y="82"/>
                    <a:pt x="41" y="115"/>
                  </a:cubicBezTo>
                  <a:cubicBezTo>
                    <a:pt x="68" y="151"/>
                    <a:pt x="100" y="218"/>
                    <a:pt x="116" y="273"/>
                  </a:cubicBezTo>
                  <a:cubicBezTo>
                    <a:pt x="125" y="302"/>
                    <a:pt x="143" y="332"/>
                    <a:pt x="159" y="361"/>
                  </a:cubicBezTo>
                  <a:cubicBezTo>
                    <a:pt x="174" y="387"/>
                    <a:pt x="188" y="412"/>
                    <a:pt x="194" y="432"/>
                  </a:cubicBezTo>
                  <a:cubicBezTo>
                    <a:pt x="201" y="455"/>
                    <a:pt x="198" y="482"/>
                    <a:pt x="196" y="506"/>
                  </a:cubicBezTo>
                  <a:cubicBezTo>
                    <a:pt x="194" y="528"/>
                    <a:pt x="192" y="548"/>
                    <a:pt x="197" y="560"/>
                  </a:cubicBezTo>
                  <a:cubicBezTo>
                    <a:pt x="211" y="589"/>
                    <a:pt x="219" y="638"/>
                    <a:pt x="225" y="681"/>
                  </a:cubicBezTo>
                  <a:cubicBezTo>
                    <a:pt x="226" y="689"/>
                    <a:pt x="227" y="699"/>
                    <a:pt x="228" y="709"/>
                  </a:cubicBezTo>
                  <a:cubicBezTo>
                    <a:pt x="234" y="757"/>
                    <a:pt x="242" y="831"/>
                    <a:pt x="275" y="863"/>
                  </a:cubicBezTo>
                  <a:cubicBezTo>
                    <a:pt x="290" y="877"/>
                    <a:pt x="306" y="898"/>
                    <a:pt x="322" y="922"/>
                  </a:cubicBezTo>
                  <a:lnTo>
                    <a:pt x="323" y="922"/>
                  </a:lnTo>
                  <a:cubicBezTo>
                    <a:pt x="328" y="923"/>
                    <a:pt x="333" y="923"/>
                    <a:pt x="337" y="923"/>
                  </a:cubicBezTo>
                  <a:cubicBezTo>
                    <a:pt x="339" y="923"/>
                    <a:pt x="341" y="923"/>
                    <a:pt x="342" y="9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93F87502-7456-441A-BFA6-15C6BC8F1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665" y="4728249"/>
              <a:ext cx="121386" cy="107695"/>
            </a:xfrm>
            <a:custGeom>
              <a:avLst/>
              <a:gdLst>
                <a:gd name="T0" fmla="*/ 557 w 586"/>
                <a:gd name="T1" fmla="*/ 71 h 520"/>
                <a:gd name="T2" fmla="*/ 480 w 586"/>
                <a:gd name="T3" fmla="*/ 41 h 520"/>
                <a:gd name="T4" fmla="*/ 474 w 586"/>
                <a:gd name="T5" fmla="*/ 39 h 520"/>
                <a:gd name="T6" fmla="*/ 396 w 586"/>
                <a:gd name="T7" fmla="*/ 24 h 520"/>
                <a:gd name="T8" fmla="*/ 392 w 586"/>
                <a:gd name="T9" fmla="*/ 24 h 520"/>
                <a:gd name="T10" fmla="*/ 319 w 586"/>
                <a:gd name="T11" fmla="*/ 2 h 520"/>
                <a:gd name="T12" fmla="*/ 208 w 586"/>
                <a:gd name="T13" fmla="*/ 94 h 520"/>
                <a:gd name="T14" fmla="*/ 130 w 586"/>
                <a:gd name="T15" fmla="*/ 179 h 520"/>
                <a:gd name="T16" fmla="*/ 54 w 586"/>
                <a:gd name="T17" fmla="*/ 170 h 520"/>
                <a:gd name="T18" fmla="*/ 22 w 586"/>
                <a:gd name="T19" fmla="*/ 164 h 520"/>
                <a:gd name="T20" fmla="*/ 14 w 586"/>
                <a:gd name="T21" fmla="*/ 165 h 520"/>
                <a:gd name="T22" fmla="*/ 4 w 586"/>
                <a:gd name="T23" fmla="*/ 167 h 520"/>
                <a:gd name="T24" fmla="*/ 0 w 586"/>
                <a:gd name="T25" fmla="*/ 168 h 520"/>
                <a:gd name="T26" fmla="*/ 3 w 586"/>
                <a:gd name="T27" fmla="*/ 171 h 520"/>
                <a:gd name="T28" fmla="*/ 8 w 586"/>
                <a:gd name="T29" fmla="*/ 178 h 520"/>
                <a:gd name="T30" fmla="*/ 13 w 586"/>
                <a:gd name="T31" fmla="*/ 184 h 520"/>
                <a:gd name="T32" fmla="*/ 19 w 586"/>
                <a:gd name="T33" fmla="*/ 190 h 520"/>
                <a:gd name="T34" fmla="*/ 24 w 586"/>
                <a:gd name="T35" fmla="*/ 195 h 520"/>
                <a:gd name="T36" fmla="*/ 28 w 586"/>
                <a:gd name="T37" fmla="*/ 198 h 520"/>
                <a:gd name="T38" fmla="*/ 32 w 586"/>
                <a:gd name="T39" fmla="*/ 201 h 520"/>
                <a:gd name="T40" fmla="*/ 53 w 586"/>
                <a:gd name="T41" fmla="*/ 236 h 520"/>
                <a:gd name="T42" fmla="*/ 159 w 586"/>
                <a:gd name="T43" fmla="*/ 353 h 520"/>
                <a:gd name="T44" fmla="*/ 189 w 586"/>
                <a:gd name="T45" fmla="*/ 410 h 520"/>
                <a:gd name="T46" fmla="*/ 205 w 586"/>
                <a:gd name="T47" fmla="*/ 441 h 520"/>
                <a:gd name="T48" fmla="*/ 236 w 586"/>
                <a:gd name="T49" fmla="*/ 457 h 520"/>
                <a:gd name="T50" fmla="*/ 254 w 586"/>
                <a:gd name="T51" fmla="*/ 458 h 520"/>
                <a:gd name="T52" fmla="*/ 265 w 586"/>
                <a:gd name="T53" fmla="*/ 460 h 520"/>
                <a:gd name="T54" fmla="*/ 274 w 586"/>
                <a:gd name="T55" fmla="*/ 462 h 520"/>
                <a:gd name="T56" fmla="*/ 282 w 586"/>
                <a:gd name="T57" fmla="*/ 466 h 520"/>
                <a:gd name="T58" fmla="*/ 288 w 586"/>
                <a:gd name="T59" fmla="*/ 471 h 520"/>
                <a:gd name="T60" fmla="*/ 292 w 586"/>
                <a:gd name="T61" fmla="*/ 477 h 520"/>
                <a:gd name="T62" fmla="*/ 294 w 586"/>
                <a:gd name="T63" fmla="*/ 481 h 520"/>
                <a:gd name="T64" fmla="*/ 296 w 586"/>
                <a:gd name="T65" fmla="*/ 491 h 520"/>
                <a:gd name="T66" fmla="*/ 296 w 586"/>
                <a:gd name="T67" fmla="*/ 491 h 520"/>
                <a:gd name="T68" fmla="*/ 297 w 586"/>
                <a:gd name="T69" fmla="*/ 495 h 520"/>
                <a:gd name="T70" fmla="*/ 315 w 586"/>
                <a:gd name="T71" fmla="*/ 496 h 520"/>
                <a:gd name="T72" fmla="*/ 362 w 586"/>
                <a:gd name="T73" fmla="*/ 500 h 520"/>
                <a:gd name="T74" fmla="*/ 364 w 586"/>
                <a:gd name="T75" fmla="*/ 502 h 520"/>
                <a:gd name="T76" fmla="*/ 370 w 586"/>
                <a:gd name="T77" fmla="*/ 507 h 520"/>
                <a:gd name="T78" fmla="*/ 371 w 586"/>
                <a:gd name="T79" fmla="*/ 508 h 520"/>
                <a:gd name="T80" fmla="*/ 419 w 586"/>
                <a:gd name="T81" fmla="*/ 514 h 520"/>
                <a:gd name="T82" fmla="*/ 431 w 586"/>
                <a:gd name="T83" fmla="*/ 515 h 520"/>
                <a:gd name="T84" fmla="*/ 445 w 586"/>
                <a:gd name="T85" fmla="*/ 517 h 520"/>
                <a:gd name="T86" fmla="*/ 451 w 586"/>
                <a:gd name="T87" fmla="*/ 516 h 520"/>
                <a:gd name="T88" fmla="*/ 523 w 586"/>
                <a:gd name="T89" fmla="*/ 445 h 520"/>
                <a:gd name="T90" fmla="*/ 545 w 586"/>
                <a:gd name="T91" fmla="*/ 369 h 520"/>
                <a:gd name="T92" fmla="*/ 574 w 586"/>
                <a:gd name="T93" fmla="*/ 297 h 520"/>
                <a:gd name="T94" fmla="*/ 561 w 586"/>
                <a:gd name="T95" fmla="*/ 263 h 520"/>
                <a:gd name="T96" fmla="*/ 561 w 586"/>
                <a:gd name="T97" fmla="*/ 231 h 520"/>
                <a:gd name="T98" fmla="*/ 579 w 586"/>
                <a:gd name="T99" fmla="*/ 192 h 520"/>
                <a:gd name="T100" fmla="*/ 578 w 586"/>
                <a:gd name="T101" fmla="*/ 7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86" h="520">
                  <a:moveTo>
                    <a:pt x="578" y="77"/>
                  </a:moveTo>
                  <a:cubicBezTo>
                    <a:pt x="576" y="76"/>
                    <a:pt x="567" y="73"/>
                    <a:pt x="557" y="71"/>
                  </a:cubicBezTo>
                  <a:cubicBezTo>
                    <a:pt x="537" y="67"/>
                    <a:pt x="511" y="60"/>
                    <a:pt x="490" y="47"/>
                  </a:cubicBezTo>
                  <a:cubicBezTo>
                    <a:pt x="487" y="45"/>
                    <a:pt x="484" y="43"/>
                    <a:pt x="480" y="41"/>
                  </a:cubicBezTo>
                  <a:cubicBezTo>
                    <a:pt x="479" y="41"/>
                    <a:pt x="478" y="41"/>
                    <a:pt x="477" y="40"/>
                  </a:cubicBezTo>
                  <a:cubicBezTo>
                    <a:pt x="476" y="40"/>
                    <a:pt x="475" y="39"/>
                    <a:pt x="474" y="39"/>
                  </a:cubicBezTo>
                  <a:cubicBezTo>
                    <a:pt x="447" y="29"/>
                    <a:pt x="410" y="25"/>
                    <a:pt x="399" y="25"/>
                  </a:cubicBezTo>
                  <a:cubicBezTo>
                    <a:pt x="398" y="24"/>
                    <a:pt x="397" y="24"/>
                    <a:pt x="396" y="24"/>
                  </a:cubicBezTo>
                  <a:lnTo>
                    <a:pt x="395" y="24"/>
                  </a:lnTo>
                  <a:lnTo>
                    <a:pt x="392" y="24"/>
                  </a:lnTo>
                  <a:lnTo>
                    <a:pt x="381" y="0"/>
                  </a:lnTo>
                  <a:lnTo>
                    <a:pt x="319" y="2"/>
                  </a:lnTo>
                  <a:cubicBezTo>
                    <a:pt x="282" y="12"/>
                    <a:pt x="282" y="22"/>
                    <a:pt x="282" y="34"/>
                  </a:cubicBezTo>
                  <a:cubicBezTo>
                    <a:pt x="282" y="53"/>
                    <a:pt x="235" y="86"/>
                    <a:pt x="208" y="94"/>
                  </a:cubicBezTo>
                  <a:cubicBezTo>
                    <a:pt x="193" y="99"/>
                    <a:pt x="175" y="124"/>
                    <a:pt x="160" y="144"/>
                  </a:cubicBezTo>
                  <a:cubicBezTo>
                    <a:pt x="148" y="161"/>
                    <a:pt x="139" y="175"/>
                    <a:pt x="130" y="179"/>
                  </a:cubicBezTo>
                  <a:cubicBezTo>
                    <a:pt x="126" y="181"/>
                    <a:pt x="121" y="182"/>
                    <a:pt x="115" y="182"/>
                  </a:cubicBezTo>
                  <a:cubicBezTo>
                    <a:pt x="98" y="182"/>
                    <a:pt x="74" y="176"/>
                    <a:pt x="54" y="170"/>
                  </a:cubicBezTo>
                  <a:cubicBezTo>
                    <a:pt x="44" y="167"/>
                    <a:pt x="34" y="165"/>
                    <a:pt x="29" y="164"/>
                  </a:cubicBezTo>
                  <a:cubicBezTo>
                    <a:pt x="27" y="164"/>
                    <a:pt x="25" y="164"/>
                    <a:pt x="22" y="164"/>
                  </a:cubicBezTo>
                  <a:cubicBezTo>
                    <a:pt x="22" y="164"/>
                    <a:pt x="22" y="164"/>
                    <a:pt x="21" y="164"/>
                  </a:cubicBezTo>
                  <a:cubicBezTo>
                    <a:pt x="19" y="165"/>
                    <a:pt x="16" y="165"/>
                    <a:pt x="14" y="165"/>
                  </a:cubicBezTo>
                  <a:cubicBezTo>
                    <a:pt x="13" y="166"/>
                    <a:pt x="12" y="166"/>
                    <a:pt x="12" y="166"/>
                  </a:cubicBezTo>
                  <a:cubicBezTo>
                    <a:pt x="9" y="166"/>
                    <a:pt x="7" y="167"/>
                    <a:pt x="4" y="167"/>
                  </a:cubicBezTo>
                  <a:cubicBezTo>
                    <a:pt x="3" y="168"/>
                    <a:pt x="2" y="168"/>
                    <a:pt x="1" y="168"/>
                  </a:cubicBezTo>
                  <a:cubicBezTo>
                    <a:pt x="1" y="168"/>
                    <a:pt x="1" y="168"/>
                    <a:pt x="0" y="168"/>
                  </a:cubicBezTo>
                  <a:cubicBezTo>
                    <a:pt x="1" y="168"/>
                    <a:pt x="1" y="168"/>
                    <a:pt x="1" y="169"/>
                  </a:cubicBezTo>
                  <a:cubicBezTo>
                    <a:pt x="1" y="169"/>
                    <a:pt x="2" y="170"/>
                    <a:pt x="3" y="171"/>
                  </a:cubicBezTo>
                  <a:cubicBezTo>
                    <a:pt x="4" y="173"/>
                    <a:pt x="5" y="174"/>
                    <a:pt x="6" y="176"/>
                  </a:cubicBezTo>
                  <a:cubicBezTo>
                    <a:pt x="7" y="176"/>
                    <a:pt x="7" y="177"/>
                    <a:pt x="8" y="178"/>
                  </a:cubicBezTo>
                  <a:cubicBezTo>
                    <a:pt x="9" y="179"/>
                    <a:pt x="10" y="181"/>
                    <a:pt x="11" y="182"/>
                  </a:cubicBezTo>
                  <a:cubicBezTo>
                    <a:pt x="12" y="183"/>
                    <a:pt x="13" y="184"/>
                    <a:pt x="13" y="184"/>
                  </a:cubicBezTo>
                  <a:cubicBezTo>
                    <a:pt x="15" y="186"/>
                    <a:pt x="16" y="187"/>
                    <a:pt x="17" y="188"/>
                  </a:cubicBezTo>
                  <a:cubicBezTo>
                    <a:pt x="17" y="189"/>
                    <a:pt x="18" y="189"/>
                    <a:pt x="19" y="190"/>
                  </a:cubicBezTo>
                  <a:cubicBezTo>
                    <a:pt x="20" y="191"/>
                    <a:pt x="21" y="192"/>
                    <a:pt x="22" y="193"/>
                  </a:cubicBezTo>
                  <a:cubicBezTo>
                    <a:pt x="23" y="194"/>
                    <a:pt x="23" y="194"/>
                    <a:pt x="24" y="195"/>
                  </a:cubicBezTo>
                  <a:cubicBezTo>
                    <a:pt x="25" y="196"/>
                    <a:pt x="26" y="196"/>
                    <a:pt x="27" y="197"/>
                  </a:cubicBezTo>
                  <a:cubicBezTo>
                    <a:pt x="27" y="198"/>
                    <a:pt x="28" y="198"/>
                    <a:pt x="28" y="198"/>
                  </a:cubicBezTo>
                  <a:cubicBezTo>
                    <a:pt x="29" y="199"/>
                    <a:pt x="30" y="200"/>
                    <a:pt x="31" y="200"/>
                  </a:cubicBezTo>
                  <a:lnTo>
                    <a:pt x="32" y="201"/>
                  </a:lnTo>
                  <a:cubicBezTo>
                    <a:pt x="33" y="201"/>
                    <a:pt x="34" y="202"/>
                    <a:pt x="35" y="202"/>
                  </a:cubicBezTo>
                  <a:cubicBezTo>
                    <a:pt x="44" y="202"/>
                    <a:pt x="47" y="214"/>
                    <a:pt x="53" y="236"/>
                  </a:cubicBezTo>
                  <a:cubicBezTo>
                    <a:pt x="58" y="258"/>
                    <a:pt x="66" y="288"/>
                    <a:pt x="79" y="294"/>
                  </a:cubicBezTo>
                  <a:cubicBezTo>
                    <a:pt x="82" y="295"/>
                    <a:pt x="159" y="328"/>
                    <a:pt x="159" y="353"/>
                  </a:cubicBezTo>
                  <a:cubicBezTo>
                    <a:pt x="159" y="357"/>
                    <a:pt x="165" y="365"/>
                    <a:pt x="170" y="372"/>
                  </a:cubicBezTo>
                  <a:cubicBezTo>
                    <a:pt x="179" y="383"/>
                    <a:pt x="189" y="395"/>
                    <a:pt x="189" y="410"/>
                  </a:cubicBezTo>
                  <a:cubicBezTo>
                    <a:pt x="189" y="412"/>
                    <a:pt x="190" y="415"/>
                    <a:pt x="190" y="417"/>
                  </a:cubicBezTo>
                  <a:cubicBezTo>
                    <a:pt x="193" y="425"/>
                    <a:pt x="198" y="433"/>
                    <a:pt x="205" y="441"/>
                  </a:cubicBezTo>
                  <a:cubicBezTo>
                    <a:pt x="213" y="449"/>
                    <a:pt x="221" y="454"/>
                    <a:pt x="229" y="456"/>
                  </a:cubicBezTo>
                  <a:cubicBezTo>
                    <a:pt x="231" y="457"/>
                    <a:pt x="234" y="457"/>
                    <a:pt x="236" y="457"/>
                  </a:cubicBezTo>
                  <a:cubicBezTo>
                    <a:pt x="238" y="457"/>
                    <a:pt x="240" y="457"/>
                    <a:pt x="242" y="457"/>
                  </a:cubicBezTo>
                  <a:cubicBezTo>
                    <a:pt x="246" y="457"/>
                    <a:pt x="250" y="458"/>
                    <a:pt x="254" y="458"/>
                  </a:cubicBezTo>
                  <a:cubicBezTo>
                    <a:pt x="256" y="458"/>
                    <a:pt x="257" y="458"/>
                    <a:pt x="258" y="459"/>
                  </a:cubicBezTo>
                  <a:cubicBezTo>
                    <a:pt x="261" y="459"/>
                    <a:pt x="263" y="459"/>
                    <a:pt x="265" y="460"/>
                  </a:cubicBezTo>
                  <a:cubicBezTo>
                    <a:pt x="266" y="460"/>
                    <a:pt x="268" y="460"/>
                    <a:pt x="269" y="461"/>
                  </a:cubicBezTo>
                  <a:cubicBezTo>
                    <a:pt x="271" y="461"/>
                    <a:pt x="273" y="462"/>
                    <a:pt x="274" y="462"/>
                  </a:cubicBezTo>
                  <a:cubicBezTo>
                    <a:pt x="275" y="463"/>
                    <a:pt x="277" y="464"/>
                    <a:pt x="278" y="464"/>
                  </a:cubicBezTo>
                  <a:cubicBezTo>
                    <a:pt x="279" y="465"/>
                    <a:pt x="281" y="466"/>
                    <a:pt x="282" y="466"/>
                  </a:cubicBezTo>
                  <a:cubicBezTo>
                    <a:pt x="283" y="467"/>
                    <a:pt x="284" y="468"/>
                    <a:pt x="285" y="469"/>
                  </a:cubicBezTo>
                  <a:cubicBezTo>
                    <a:pt x="286" y="470"/>
                    <a:pt x="287" y="470"/>
                    <a:pt x="288" y="471"/>
                  </a:cubicBezTo>
                  <a:cubicBezTo>
                    <a:pt x="289" y="472"/>
                    <a:pt x="289" y="473"/>
                    <a:pt x="290" y="475"/>
                  </a:cubicBezTo>
                  <a:cubicBezTo>
                    <a:pt x="291" y="475"/>
                    <a:pt x="292" y="476"/>
                    <a:pt x="292" y="477"/>
                  </a:cubicBezTo>
                  <a:cubicBezTo>
                    <a:pt x="293" y="478"/>
                    <a:pt x="293" y="480"/>
                    <a:pt x="294" y="481"/>
                  </a:cubicBezTo>
                  <a:lnTo>
                    <a:pt x="294" y="481"/>
                  </a:lnTo>
                  <a:lnTo>
                    <a:pt x="295" y="479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6" y="491"/>
                  </a:lnTo>
                  <a:lnTo>
                    <a:pt x="297" y="494"/>
                  </a:lnTo>
                  <a:lnTo>
                    <a:pt x="297" y="495"/>
                  </a:lnTo>
                  <a:lnTo>
                    <a:pt x="297" y="495"/>
                  </a:lnTo>
                  <a:cubicBezTo>
                    <a:pt x="298" y="496"/>
                    <a:pt x="306" y="496"/>
                    <a:pt x="315" y="496"/>
                  </a:cubicBezTo>
                  <a:cubicBezTo>
                    <a:pt x="318" y="496"/>
                    <a:pt x="321" y="496"/>
                    <a:pt x="324" y="496"/>
                  </a:cubicBezTo>
                  <a:cubicBezTo>
                    <a:pt x="339" y="496"/>
                    <a:pt x="353" y="496"/>
                    <a:pt x="362" y="500"/>
                  </a:cubicBezTo>
                  <a:lnTo>
                    <a:pt x="362" y="500"/>
                  </a:lnTo>
                  <a:cubicBezTo>
                    <a:pt x="363" y="501"/>
                    <a:pt x="363" y="502"/>
                    <a:pt x="364" y="502"/>
                  </a:cubicBezTo>
                  <a:cubicBezTo>
                    <a:pt x="366" y="503"/>
                    <a:pt x="367" y="504"/>
                    <a:pt x="368" y="506"/>
                  </a:cubicBezTo>
                  <a:cubicBezTo>
                    <a:pt x="369" y="507"/>
                    <a:pt x="369" y="507"/>
                    <a:pt x="370" y="507"/>
                  </a:cubicBezTo>
                  <a:cubicBezTo>
                    <a:pt x="370" y="507"/>
                    <a:pt x="370" y="508"/>
                    <a:pt x="371" y="508"/>
                  </a:cubicBezTo>
                  <a:lnTo>
                    <a:pt x="371" y="508"/>
                  </a:lnTo>
                  <a:cubicBezTo>
                    <a:pt x="379" y="511"/>
                    <a:pt x="399" y="512"/>
                    <a:pt x="411" y="513"/>
                  </a:cubicBezTo>
                  <a:cubicBezTo>
                    <a:pt x="414" y="514"/>
                    <a:pt x="417" y="514"/>
                    <a:pt x="419" y="514"/>
                  </a:cubicBezTo>
                  <a:cubicBezTo>
                    <a:pt x="421" y="514"/>
                    <a:pt x="422" y="514"/>
                    <a:pt x="423" y="514"/>
                  </a:cubicBezTo>
                  <a:cubicBezTo>
                    <a:pt x="426" y="515"/>
                    <a:pt x="429" y="515"/>
                    <a:pt x="431" y="515"/>
                  </a:cubicBezTo>
                  <a:cubicBezTo>
                    <a:pt x="435" y="516"/>
                    <a:pt x="439" y="516"/>
                    <a:pt x="442" y="517"/>
                  </a:cubicBezTo>
                  <a:cubicBezTo>
                    <a:pt x="443" y="517"/>
                    <a:pt x="444" y="517"/>
                    <a:pt x="445" y="517"/>
                  </a:cubicBezTo>
                  <a:cubicBezTo>
                    <a:pt x="447" y="518"/>
                    <a:pt x="448" y="518"/>
                    <a:pt x="449" y="519"/>
                  </a:cubicBezTo>
                  <a:cubicBezTo>
                    <a:pt x="450" y="518"/>
                    <a:pt x="450" y="517"/>
                    <a:pt x="451" y="516"/>
                  </a:cubicBezTo>
                  <a:cubicBezTo>
                    <a:pt x="457" y="510"/>
                    <a:pt x="463" y="505"/>
                    <a:pt x="469" y="499"/>
                  </a:cubicBezTo>
                  <a:cubicBezTo>
                    <a:pt x="491" y="478"/>
                    <a:pt x="514" y="457"/>
                    <a:pt x="523" y="445"/>
                  </a:cubicBezTo>
                  <a:cubicBezTo>
                    <a:pt x="532" y="432"/>
                    <a:pt x="533" y="417"/>
                    <a:pt x="533" y="403"/>
                  </a:cubicBezTo>
                  <a:cubicBezTo>
                    <a:pt x="533" y="389"/>
                    <a:pt x="534" y="375"/>
                    <a:pt x="545" y="369"/>
                  </a:cubicBezTo>
                  <a:cubicBezTo>
                    <a:pt x="559" y="360"/>
                    <a:pt x="583" y="331"/>
                    <a:pt x="585" y="321"/>
                  </a:cubicBezTo>
                  <a:cubicBezTo>
                    <a:pt x="577" y="318"/>
                    <a:pt x="575" y="308"/>
                    <a:pt x="574" y="297"/>
                  </a:cubicBezTo>
                  <a:cubicBezTo>
                    <a:pt x="573" y="294"/>
                    <a:pt x="573" y="291"/>
                    <a:pt x="572" y="288"/>
                  </a:cubicBezTo>
                  <a:cubicBezTo>
                    <a:pt x="571" y="279"/>
                    <a:pt x="568" y="270"/>
                    <a:pt x="561" y="263"/>
                  </a:cubicBezTo>
                  <a:cubicBezTo>
                    <a:pt x="552" y="254"/>
                    <a:pt x="552" y="246"/>
                    <a:pt x="556" y="239"/>
                  </a:cubicBezTo>
                  <a:cubicBezTo>
                    <a:pt x="557" y="236"/>
                    <a:pt x="559" y="233"/>
                    <a:pt x="561" y="231"/>
                  </a:cubicBezTo>
                  <a:cubicBezTo>
                    <a:pt x="562" y="229"/>
                    <a:pt x="564" y="228"/>
                    <a:pt x="565" y="227"/>
                  </a:cubicBezTo>
                  <a:cubicBezTo>
                    <a:pt x="572" y="218"/>
                    <a:pt x="581" y="207"/>
                    <a:pt x="579" y="192"/>
                  </a:cubicBezTo>
                  <a:cubicBezTo>
                    <a:pt x="578" y="176"/>
                    <a:pt x="579" y="155"/>
                    <a:pt x="579" y="134"/>
                  </a:cubicBezTo>
                  <a:cubicBezTo>
                    <a:pt x="580" y="112"/>
                    <a:pt x="582" y="82"/>
                    <a:pt x="578" y="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A1B1088B-C543-4E99-9469-AC4EEA0E1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2263" y="4763843"/>
              <a:ext cx="138726" cy="148766"/>
            </a:xfrm>
            <a:custGeom>
              <a:avLst/>
              <a:gdLst>
                <a:gd name="T0" fmla="*/ 46 w 670"/>
                <a:gd name="T1" fmla="*/ 682 h 718"/>
                <a:gd name="T2" fmla="*/ 45 w 670"/>
                <a:gd name="T3" fmla="*/ 695 h 718"/>
                <a:gd name="T4" fmla="*/ 53 w 670"/>
                <a:gd name="T5" fmla="*/ 713 h 718"/>
                <a:gd name="T6" fmla="*/ 102 w 670"/>
                <a:gd name="T7" fmla="*/ 717 h 718"/>
                <a:gd name="T8" fmla="*/ 147 w 670"/>
                <a:gd name="T9" fmla="*/ 688 h 718"/>
                <a:gd name="T10" fmla="*/ 183 w 670"/>
                <a:gd name="T11" fmla="*/ 652 h 718"/>
                <a:gd name="T12" fmla="*/ 231 w 670"/>
                <a:gd name="T13" fmla="*/ 581 h 718"/>
                <a:gd name="T14" fmla="*/ 264 w 670"/>
                <a:gd name="T15" fmla="*/ 595 h 718"/>
                <a:gd name="T16" fmla="*/ 306 w 670"/>
                <a:gd name="T17" fmla="*/ 616 h 718"/>
                <a:gd name="T18" fmla="*/ 408 w 670"/>
                <a:gd name="T19" fmla="*/ 588 h 718"/>
                <a:gd name="T20" fmla="*/ 443 w 670"/>
                <a:gd name="T21" fmla="*/ 527 h 718"/>
                <a:gd name="T22" fmla="*/ 540 w 670"/>
                <a:gd name="T23" fmla="*/ 428 h 718"/>
                <a:gd name="T24" fmla="*/ 626 w 670"/>
                <a:gd name="T25" fmla="*/ 365 h 718"/>
                <a:gd name="T26" fmla="*/ 648 w 670"/>
                <a:gd name="T27" fmla="*/ 353 h 718"/>
                <a:gd name="T28" fmla="*/ 654 w 670"/>
                <a:gd name="T29" fmla="*/ 345 h 718"/>
                <a:gd name="T30" fmla="*/ 661 w 670"/>
                <a:gd name="T31" fmla="*/ 335 h 718"/>
                <a:gd name="T32" fmla="*/ 669 w 670"/>
                <a:gd name="T33" fmla="*/ 324 h 718"/>
                <a:gd name="T34" fmla="*/ 621 w 670"/>
                <a:gd name="T35" fmla="*/ 298 h 718"/>
                <a:gd name="T36" fmla="*/ 581 w 670"/>
                <a:gd name="T37" fmla="*/ 278 h 718"/>
                <a:gd name="T38" fmla="*/ 545 w 670"/>
                <a:gd name="T39" fmla="*/ 208 h 718"/>
                <a:gd name="T40" fmla="*/ 458 w 670"/>
                <a:gd name="T41" fmla="*/ 134 h 718"/>
                <a:gd name="T42" fmla="*/ 417 w 670"/>
                <a:gd name="T43" fmla="*/ 43 h 718"/>
                <a:gd name="T44" fmla="*/ 369 w 670"/>
                <a:gd name="T45" fmla="*/ 1 h 718"/>
                <a:gd name="T46" fmla="*/ 274 w 670"/>
                <a:gd name="T47" fmla="*/ 41 h 718"/>
                <a:gd name="T48" fmla="*/ 240 w 670"/>
                <a:gd name="T49" fmla="*/ 27 h 718"/>
                <a:gd name="T50" fmla="*/ 222 w 670"/>
                <a:gd name="T51" fmla="*/ 12 h 718"/>
                <a:gd name="T52" fmla="*/ 145 w 670"/>
                <a:gd name="T53" fmla="*/ 38 h 718"/>
                <a:gd name="T54" fmla="*/ 77 w 670"/>
                <a:gd name="T55" fmla="*/ 303 h 718"/>
                <a:gd name="T56" fmla="*/ 0 w 670"/>
                <a:gd name="T57" fmla="*/ 333 h 718"/>
                <a:gd name="T58" fmla="*/ 6 w 670"/>
                <a:gd name="T59" fmla="*/ 556 h 718"/>
                <a:gd name="T60" fmla="*/ 19 w 670"/>
                <a:gd name="T61" fmla="*/ 562 h 718"/>
                <a:gd name="T62" fmla="*/ 29 w 670"/>
                <a:gd name="T63" fmla="*/ 569 h 718"/>
                <a:gd name="T64" fmla="*/ 36 w 670"/>
                <a:gd name="T65" fmla="*/ 579 h 718"/>
                <a:gd name="T66" fmla="*/ 61 w 670"/>
                <a:gd name="T67" fmla="*/ 66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70" h="718">
                  <a:moveTo>
                    <a:pt x="48" y="681"/>
                  </a:moveTo>
                  <a:cubicBezTo>
                    <a:pt x="47" y="681"/>
                    <a:pt x="46" y="682"/>
                    <a:pt x="46" y="682"/>
                  </a:cubicBezTo>
                  <a:cubicBezTo>
                    <a:pt x="46" y="682"/>
                    <a:pt x="45" y="683"/>
                    <a:pt x="45" y="685"/>
                  </a:cubicBezTo>
                  <a:cubicBezTo>
                    <a:pt x="45" y="688"/>
                    <a:pt x="45" y="691"/>
                    <a:pt x="45" y="695"/>
                  </a:cubicBezTo>
                  <a:cubicBezTo>
                    <a:pt x="44" y="701"/>
                    <a:pt x="43" y="708"/>
                    <a:pt x="45" y="710"/>
                  </a:cubicBezTo>
                  <a:cubicBezTo>
                    <a:pt x="47" y="712"/>
                    <a:pt x="50" y="713"/>
                    <a:pt x="53" y="713"/>
                  </a:cubicBezTo>
                  <a:cubicBezTo>
                    <a:pt x="60" y="713"/>
                    <a:pt x="68" y="714"/>
                    <a:pt x="76" y="715"/>
                  </a:cubicBezTo>
                  <a:cubicBezTo>
                    <a:pt x="85" y="716"/>
                    <a:pt x="94" y="717"/>
                    <a:pt x="102" y="717"/>
                  </a:cubicBezTo>
                  <a:cubicBezTo>
                    <a:pt x="114" y="717"/>
                    <a:pt x="121" y="715"/>
                    <a:pt x="125" y="710"/>
                  </a:cubicBezTo>
                  <a:cubicBezTo>
                    <a:pt x="130" y="704"/>
                    <a:pt x="138" y="697"/>
                    <a:pt x="147" y="688"/>
                  </a:cubicBezTo>
                  <a:cubicBezTo>
                    <a:pt x="156" y="681"/>
                    <a:pt x="166" y="671"/>
                    <a:pt x="175" y="661"/>
                  </a:cubicBezTo>
                  <a:cubicBezTo>
                    <a:pt x="178" y="658"/>
                    <a:pt x="181" y="655"/>
                    <a:pt x="183" y="652"/>
                  </a:cubicBezTo>
                  <a:cubicBezTo>
                    <a:pt x="189" y="645"/>
                    <a:pt x="193" y="639"/>
                    <a:pt x="194" y="634"/>
                  </a:cubicBezTo>
                  <a:cubicBezTo>
                    <a:pt x="197" y="609"/>
                    <a:pt x="208" y="581"/>
                    <a:pt x="231" y="581"/>
                  </a:cubicBezTo>
                  <a:cubicBezTo>
                    <a:pt x="238" y="581"/>
                    <a:pt x="246" y="584"/>
                    <a:pt x="255" y="589"/>
                  </a:cubicBezTo>
                  <a:lnTo>
                    <a:pt x="264" y="595"/>
                  </a:lnTo>
                  <a:cubicBezTo>
                    <a:pt x="278" y="604"/>
                    <a:pt x="286" y="610"/>
                    <a:pt x="296" y="613"/>
                  </a:cubicBezTo>
                  <a:cubicBezTo>
                    <a:pt x="299" y="614"/>
                    <a:pt x="302" y="615"/>
                    <a:pt x="306" y="616"/>
                  </a:cubicBezTo>
                  <a:cubicBezTo>
                    <a:pt x="315" y="617"/>
                    <a:pt x="326" y="618"/>
                    <a:pt x="342" y="618"/>
                  </a:cubicBezTo>
                  <a:cubicBezTo>
                    <a:pt x="391" y="618"/>
                    <a:pt x="401" y="616"/>
                    <a:pt x="408" y="588"/>
                  </a:cubicBezTo>
                  <a:cubicBezTo>
                    <a:pt x="411" y="579"/>
                    <a:pt x="412" y="571"/>
                    <a:pt x="413" y="564"/>
                  </a:cubicBezTo>
                  <a:cubicBezTo>
                    <a:pt x="415" y="545"/>
                    <a:pt x="417" y="527"/>
                    <a:pt x="443" y="527"/>
                  </a:cubicBezTo>
                  <a:cubicBezTo>
                    <a:pt x="470" y="527"/>
                    <a:pt x="503" y="502"/>
                    <a:pt x="503" y="486"/>
                  </a:cubicBezTo>
                  <a:cubicBezTo>
                    <a:pt x="503" y="463"/>
                    <a:pt x="518" y="428"/>
                    <a:pt x="540" y="428"/>
                  </a:cubicBezTo>
                  <a:cubicBezTo>
                    <a:pt x="557" y="428"/>
                    <a:pt x="592" y="407"/>
                    <a:pt x="596" y="388"/>
                  </a:cubicBezTo>
                  <a:cubicBezTo>
                    <a:pt x="599" y="371"/>
                    <a:pt x="614" y="368"/>
                    <a:pt x="626" y="365"/>
                  </a:cubicBezTo>
                  <a:cubicBezTo>
                    <a:pt x="634" y="364"/>
                    <a:pt x="641" y="362"/>
                    <a:pt x="644" y="358"/>
                  </a:cubicBezTo>
                  <a:cubicBezTo>
                    <a:pt x="645" y="357"/>
                    <a:pt x="647" y="355"/>
                    <a:pt x="648" y="353"/>
                  </a:cubicBezTo>
                  <a:cubicBezTo>
                    <a:pt x="649" y="352"/>
                    <a:pt x="649" y="352"/>
                    <a:pt x="650" y="351"/>
                  </a:cubicBezTo>
                  <a:cubicBezTo>
                    <a:pt x="651" y="349"/>
                    <a:pt x="652" y="347"/>
                    <a:pt x="654" y="345"/>
                  </a:cubicBezTo>
                  <a:cubicBezTo>
                    <a:pt x="655" y="344"/>
                    <a:pt x="655" y="343"/>
                    <a:pt x="656" y="343"/>
                  </a:cubicBezTo>
                  <a:cubicBezTo>
                    <a:pt x="657" y="340"/>
                    <a:pt x="659" y="338"/>
                    <a:pt x="661" y="335"/>
                  </a:cubicBezTo>
                  <a:cubicBezTo>
                    <a:pt x="662" y="334"/>
                    <a:pt x="663" y="332"/>
                    <a:pt x="664" y="331"/>
                  </a:cubicBezTo>
                  <a:cubicBezTo>
                    <a:pt x="665" y="329"/>
                    <a:pt x="667" y="326"/>
                    <a:pt x="669" y="324"/>
                  </a:cubicBezTo>
                  <a:cubicBezTo>
                    <a:pt x="669" y="315"/>
                    <a:pt x="666" y="297"/>
                    <a:pt x="621" y="298"/>
                  </a:cubicBezTo>
                  <a:lnTo>
                    <a:pt x="621" y="298"/>
                  </a:lnTo>
                  <a:lnTo>
                    <a:pt x="621" y="298"/>
                  </a:lnTo>
                  <a:cubicBezTo>
                    <a:pt x="608" y="298"/>
                    <a:pt x="593" y="291"/>
                    <a:pt x="581" y="278"/>
                  </a:cubicBezTo>
                  <a:cubicBezTo>
                    <a:pt x="569" y="266"/>
                    <a:pt x="562" y="251"/>
                    <a:pt x="562" y="239"/>
                  </a:cubicBezTo>
                  <a:cubicBezTo>
                    <a:pt x="562" y="229"/>
                    <a:pt x="553" y="218"/>
                    <a:pt x="545" y="208"/>
                  </a:cubicBezTo>
                  <a:cubicBezTo>
                    <a:pt x="538" y="199"/>
                    <a:pt x="531" y="191"/>
                    <a:pt x="531" y="182"/>
                  </a:cubicBezTo>
                  <a:cubicBezTo>
                    <a:pt x="531" y="173"/>
                    <a:pt x="495" y="149"/>
                    <a:pt x="458" y="134"/>
                  </a:cubicBezTo>
                  <a:cubicBezTo>
                    <a:pt x="440" y="126"/>
                    <a:pt x="432" y="94"/>
                    <a:pt x="425" y="68"/>
                  </a:cubicBezTo>
                  <a:cubicBezTo>
                    <a:pt x="423" y="59"/>
                    <a:pt x="419" y="46"/>
                    <a:pt x="417" y="43"/>
                  </a:cubicBezTo>
                  <a:cubicBezTo>
                    <a:pt x="405" y="41"/>
                    <a:pt x="383" y="18"/>
                    <a:pt x="372" y="0"/>
                  </a:cubicBezTo>
                  <a:lnTo>
                    <a:pt x="369" y="1"/>
                  </a:lnTo>
                  <a:cubicBezTo>
                    <a:pt x="353" y="5"/>
                    <a:pt x="335" y="9"/>
                    <a:pt x="324" y="9"/>
                  </a:cubicBezTo>
                  <a:cubicBezTo>
                    <a:pt x="305" y="9"/>
                    <a:pt x="284" y="29"/>
                    <a:pt x="274" y="41"/>
                  </a:cubicBezTo>
                  <a:cubicBezTo>
                    <a:pt x="271" y="45"/>
                    <a:pt x="268" y="45"/>
                    <a:pt x="265" y="45"/>
                  </a:cubicBezTo>
                  <a:cubicBezTo>
                    <a:pt x="257" y="45"/>
                    <a:pt x="249" y="37"/>
                    <a:pt x="240" y="27"/>
                  </a:cubicBezTo>
                  <a:cubicBezTo>
                    <a:pt x="235" y="21"/>
                    <a:pt x="230" y="15"/>
                    <a:pt x="226" y="13"/>
                  </a:cubicBezTo>
                  <a:cubicBezTo>
                    <a:pt x="225" y="12"/>
                    <a:pt x="224" y="12"/>
                    <a:pt x="222" y="12"/>
                  </a:cubicBezTo>
                  <a:cubicBezTo>
                    <a:pt x="209" y="12"/>
                    <a:pt x="184" y="22"/>
                    <a:pt x="166" y="30"/>
                  </a:cubicBezTo>
                  <a:cubicBezTo>
                    <a:pt x="157" y="34"/>
                    <a:pt x="150" y="37"/>
                    <a:pt x="145" y="38"/>
                  </a:cubicBezTo>
                  <a:cubicBezTo>
                    <a:pt x="132" y="42"/>
                    <a:pt x="92" y="46"/>
                    <a:pt x="77" y="47"/>
                  </a:cubicBezTo>
                  <a:lnTo>
                    <a:pt x="77" y="303"/>
                  </a:lnTo>
                  <a:cubicBezTo>
                    <a:pt x="77" y="325"/>
                    <a:pt x="49" y="327"/>
                    <a:pt x="26" y="329"/>
                  </a:cubicBezTo>
                  <a:cubicBezTo>
                    <a:pt x="17" y="329"/>
                    <a:pt x="2" y="330"/>
                    <a:pt x="0" y="333"/>
                  </a:cubicBezTo>
                  <a:lnTo>
                    <a:pt x="0" y="553"/>
                  </a:lnTo>
                  <a:cubicBezTo>
                    <a:pt x="2" y="554"/>
                    <a:pt x="4" y="555"/>
                    <a:pt x="6" y="556"/>
                  </a:cubicBezTo>
                  <a:cubicBezTo>
                    <a:pt x="8" y="556"/>
                    <a:pt x="11" y="557"/>
                    <a:pt x="13" y="558"/>
                  </a:cubicBezTo>
                  <a:cubicBezTo>
                    <a:pt x="15" y="560"/>
                    <a:pt x="17" y="561"/>
                    <a:pt x="19" y="562"/>
                  </a:cubicBezTo>
                  <a:cubicBezTo>
                    <a:pt x="21" y="563"/>
                    <a:pt x="22" y="564"/>
                    <a:pt x="24" y="565"/>
                  </a:cubicBezTo>
                  <a:cubicBezTo>
                    <a:pt x="26" y="566"/>
                    <a:pt x="27" y="568"/>
                    <a:pt x="29" y="569"/>
                  </a:cubicBezTo>
                  <a:cubicBezTo>
                    <a:pt x="30" y="570"/>
                    <a:pt x="31" y="571"/>
                    <a:pt x="31" y="572"/>
                  </a:cubicBezTo>
                  <a:cubicBezTo>
                    <a:pt x="34" y="574"/>
                    <a:pt x="35" y="576"/>
                    <a:pt x="36" y="579"/>
                  </a:cubicBezTo>
                  <a:lnTo>
                    <a:pt x="37" y="581"/>
                  </a:lnTo>
                  <a:cubicBezTo>
                    <a:pt x="55" y="626"/>
                    <a:pt x="65" y="656"/>
                    <a:pt x="61" y="668"/>
                  </a:cubicBezTo>
                  <a:cubicBezTo>
                    <a:pt x="58" y="678"/>
                    <a:pt x="52" y="680"/>
                    <a:pt x="48" y="68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18B7962C-20F7-4F35-B13D-2D8740B4E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8369" y="4895267"/>
              <a:ext cx="19165" cy="23729"/>
            </a:xfrm>
            <a:custGeom>
              <a:avLst/>
              <a:gdLst>
                <a:gd name="T0" fmla="*/ 84 w 92"/>
                <a:gd name="T1" fmla="*/ 19 h 115"/>
                <a:gd name="T2" fmla="*/ 81 w 92"/>
                <a:gd name="T3" fmla="*/ 17 h 115"/>
                <a:gd name="T4" fmla="*/ 46 w 92"/>
                <a:gd name="T5" fmla="*/ 0 h 115"/>
                <a:gd name="T6" fmla="*/ 0 w 92"/>
                <a:gd name="T7" fmla="*/ 49 h 115"/>
                <a:gd name="T8" fmla="*/ 42 w 92"/>
                <a:gd name="T9" fmla="*/ 113 h 115"/>
                <a:gd name="T10" fmla="*/ 54 w 92"/>
                <a:gd name="T11" fmla="*/ 114 h 115"/>
                <a:gd name="T12" fmla="*/ 78 w 92"/>
                <a:gd name="T13" fmla="*/ 102 h 115"/>
                <a:gd name="T14" fmla="*/ 79 w 92"/>
                <a:gd name="T15" fmla="*/ 95 h 115"/>
                <a:gd name="T16" fmla="*/ 80 w 92"/>
                <a:gd name="T17" fmla="*/ 93 h 115"/>
                <a:gd name="T18" fmla="*/ 82 w 92"/>
                <a:gd name="T19" fmla="*/ 89 h 115"/>
                <a:gd name="T20" fmla="*/ 84 w 92"/>
                <a:gd name="T21" fmla="*/ 87 h 115"/>
                <a:gd name="T22" fmla="*/ 86 w 92"/>
                <a:gd name="T23" fmla="*/ 84 h 115"/>
                <a:gd name="T24" fmla="*/ 88 w 92"/>
                <a:gd name="T25" fmla="*/ 81 h 115"/>
                <a:gd name="T26" fmla="*/ 91 w 92"/>
                <a:gd name="T27" fmla="*/ 79 h 115"/>
                <a:gd name="T28" fmla="*/ 90 w 92"/>
                <a:gd name="T29" fmla="*/ 79 h 115"/>
                <a:gd name="T30" fmla="*/ 84 w 92"/>
                <a:gd name="T31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15">
                  <a:moveTo>
                    <a:pt x="84" y="19"/>
                  </a:moveTo>
                  <a:lnTo>
                    <a:pt x="81" y="17"/>
                  </a:lnTo>
                  <a:cubicBezTo>
                    <a:pt x="69" y="9"/>
                    <a:pt x="55" y="0"/>
                    <a:pt x="46" y="0"/>
                  </a:cubicBezTo>
                  <a:cubicBezTo>
                    <a:pt x="31" y="0"/>
                    <a:pt x="1" y="41"/>
                    <a:pt x="0" y="49"/>
                  </a:cubicBezTo>
                  <a:cubicBezTo>
                    <a:pt x="0" y="57"/>
                    <a:pt x="24" y="112"/>
                    <a:pt x="42" y="113"/>
                  </a:cubicBezTo>
                  <a:cubicBezTo>
                    <a:pt x="46" y="114"/>
                    <a:pt x="50" y="114"/>
                    <a:pt x="54" y="114"/>
                  </a:cubicBezTo>
                  <a:cubicBezTo>
                    <a:pt x="75" y="114"/>
                    <a:pt x="77" y="108"/>
                    <a:pt x="78" y="102"/>
                  </a:cubicBezTo>
                  <a:cubicBezTo>
                    <a:pt x="78" y="99"/>
                    <a:pt x="79" y="97"/>
                    <a:pt x="79" y="95"/>
                  </a:cubicBezTo>
                  <a:cubicBezTo>
                    <a:pt x="80" y="95"/>
                    <a:pt x="80" y="94"/>
                    <a:pt x="80" y="93"/>
                  </a:cubicBezTo>
                  <a:cubicBezTo>
                    <a:pt x="81" y="92"/>
                    <a:pt x="81" y="91"/>
                    <a:pt x="82" y="89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4" y="86"/>
                    <a:pt x="85" y="85"/>
                    <a:pt x="86" y="84"/>
                  </a:cubicBezTo>
                  <a:cubicBezTo>
                    <a:pt x="87" y="83"/>
                    <a:pt x="88" y="82"/>
                    <a:pt x="88" y="81"/>
                  </a:cubicBezTo>
                  <a:cubicBezTo>
                    <a:pt x="89" y="81"/>
                    <a:pt x="90" y="80"/>
                    <a:pt x="91" y="79"/>
                  </a:cubicBezTo>
                  <a:cubicBezTo>
                    <a:pt x="91" y="79"/>
                    <a:pt x="91" y="79"/>
                    <a:pt x="90" y="79"/>
                  </a:cubicBezTo>
                  <a:cubicBezTo>
                    <a:pt x="89" y="64"/>
                    <a:pt x="85" y="37"/>
                    <a:pt x="84" y="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5393A01C-CA6F-4D4A-A72E-3F6229071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1783" y="4942726"/>
              <a:ext cx="32856" cy="32856"/>
            </a:xfrm>
            <a:custGeom>
              <a:avLst/>
              <a:gdLst>
                <a:gd name="T0" fmla="*/ 134 w 160"/>
                <a:gd name="T1" fmla="*/ 28 h 160"/>
                <a:gd name="T2" fmla="*/ 110 w 160"/>
                <a:gd name="T3" fmla="*/ 2 h 160"/>
                <a:gd name="T4" fmla="*/ 104 w 160"/>
                <a:gd name="T5" fmla="*/ 0 h 160"/>
                <a:gd name="T6" fmla="*/ 44 w 160"/>
                <a:gd name="T7" fmla="*/ 33 h 160"/>
                <a:gd name="T8" fmla="*/ 0 w 160"/>
                <a:gd name="T9" fmla="*/ 98 h 160"/>
                <a:gd name="T10" fmla="*/ 42 w 160"/>
                <a:gd name="T11" fmla="*/ 156 h 160"/>
                <a:gd name="T12" fmla="*/ 66 w 160"/>
                <a:gd name="T13" fmla="*/ 159 h 160"/>
                <a:gd name="T14" fmla="*/ 83 w 160"/>
                <a:gd name="T15" fmla="*/ 123 h 160"/>
                <a:gd name="T16" fmla="*/ 105 w 160"/>
                <a:gd name="T17" fmla="*/ 112 h 160"/>
                <a:gd name="T18" fmla="*/ 117 w 160"/>
                <a:gd name="T19" fmla="*/ 113 h 160"/>
                <a:gd name="T20" fmla="*/ 127 w 160"/>
                <a:gd name="T21" fmla="*/ 113 h 160"/>
                <a:gd name="T22" fmla="*/ 132 w 160"/>
                <a:gd name="T23" fmla="*/ 113 h 160"/>
                <a:gd name="T24" fmla="*/ 146 w 160"/>
                <a:gd name="T25" fmla="*/ 81 h 160"/>
                <a:gd name="T26" fmla="*/ 159 w 160"/>
                <a:gd name="T27" fmla="*/ 58 h 160"/>
                <a:gd name="T28" fmla="*/ 134 w 160"/>
                <a:gd name="T29" fmla="*/ 2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160">
                  <a:moveTo>
                    <a:pt x="134" y="28"/>
                  </a:moveTo>
                  <a:cubicBezTo>
                    <a:pt x="124" y="19"/>
                    <a:pt x="114" y="10"/>
                    <a:pt x="110" y="2"/>
                  </a:cubicBezTo>
                  <a:cubicBezTo>
                    <a:pt x="109" y="0"/>
                    <a:pt x="106" y="0"/>
                    <a:pt x="104" y="0"/>
                  </a:cubicBezTo>
                  <a:cubicBezTo>
                    <a:pt x="85" y="0"/>
                    <a:pt x="50" y="21"/>
                    <a:pt x="44" y="33"/>
                  </a:cubicBezTo>
                  <a:cubicBezTo>
                    <a:pt x="36" y="49"/>
                    <a:pt x="9" y="87"/>
                    <a:pt x="0" y="98"/>
                  </a:cubicBezTo>
                  <a:lnTo>
                    <a:pt x="42" y="156"/>
                  </a:lnTo>
                  <a:lnTo>
                    <a:pt x="66" y="159"/>
                  </a:lnTo>
                  <a:cubicBezTo>
                    <a:pt x="69" y="152"/>
                    <a:pt x="76" y="136"/>
                    <a:pt x="83" y="123"/>
                  </a:cubicBezTo>
                  <a:cubicBezTo>
                    <a:pt x="88" y="112"/>
                    <a:pt x="101" y="112"/>
                    <a:pt x="105" y="112"/>
                  </a:cubicBezTo>
                  <a:cubicBezTo>
                    <a:pt x="109" y="112"/>
                    <a:pt x="113" y="112"/>
                    <a:pt x="117" y="113"/>
                  </a:cubicBezTo>
                  <a:cubicBezTo>
                    <a:pt x="120" y="113"/>
                    <a:pt x="124" y="113"/>
                    <a:pt x="127" y="113"/>
                  </a:cubicBezTo>
                  <a:cubicBezTo>
                    <a:pt x="131" y="113"/>
                    <a:pt x="132" y="113"/>
                    <a:pt x="132" y="113"/>
                  </a:cubicBezTo>
                  <a:cubicBezTo>
                    <a:pt x="132" y="101"/>
                    <a:pt x="139" y="91"/>
                    <a:pt x="146" y="81"/>
                  </a:cubicBezTo>
                  <a:cubicBezTo>
                    <a:pt x="152" y="73"/>
                    <a:pt x="159" y="65"/>
                    <a:pt x="159" y="58"/>
                  </a:cubicBezTo>
                  <a:cubicBezTo>
                    <a:pt x="159" y="50"/>
                    <a:pt x="145" y="38"/>
                    <a:pt x="134" y="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920340F3-8110-4C16-A946-1436CBEC7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328" y="4833206"/>
              <a:ext cx="250072" cy="219042"/>
            </a:xfrm>
            <a:custGeom>
              <a:avLst/>
              <a:gdLst>
                <a:gd name="T0" fmla="*/ 1190 w 1208"/>
                <a:gd name="T1" fmla="*/ 394 h 1059"/>
                <a:gd name="T2" fmla="*/ 1178 w 1208"/>
                <a:gd name="T3" fmla="*/ 395 h 1059"/>
                <a:gd name="T4" fmla="*/ 1168 w 1208"/>
                <a:gd name="T5" fmla="*/ 396 h 1059"/>
                <a:gd name="T6" fmla="*/ 1159 w 1208"/>
                <a:gd name="T7" fmla="*/ 397 h 1059"/>
                <a:gd name="T8" fmla="*/ 1152 w 1208"/>
                <a:gd name="T9" fmla="*/ 398 h 1059"/>
                <a:gd name="T10" fmla="*/ 1149 w 1208"/>
                <a:gd name="T11" fmla="*/ 405 h 1059"/>
                <a:gd name="T12" fmla="*/ 1047 w 1208"/>
                <a:gd name="T13" fmla="*/ 351 h 1059"/>
                <a:gd name="T14" fmla="*/ 1142 w 1208"/>
                <a:gd name="T15" fmla="*/ 306 h 1059"/>
                <a:gd name="T16" fmla="*/ 1142 w 1208"/>
                <a:gd name="T17" fmla="*/ 303 h 1059"/>
                <a:gd name="T18" fmla="*/ 1147 w 1208"/>
                <a:gd name="T19" fmla="*/ 210 h 1059"/>
                <a:gd name="T20" fmla="*/ 1146 w 1208"/>
                <a:gd name="T21" fmla="*/ 195 h 1059"/>
                <a:gd name="T22" fmla="*/ 1145 w 1208"/>
                <a:gd name="T23" fmla="*/ 186 h 1059"/>
                <a:gd name="T24" fmla="*/ 1143 w 1208"/>
                <a:gd name="T25" fmla="*/ 177 h 1059"/>
                <a:gd name="T26" fmla="*/ 1099 w 1208"/>
                <a:gd name="T27" fmla="*/ 62 h 1059"/>
                <a:gd name="T28" fmla="*/ 1052 w 1208"/>
                <a:gd name="T29" fmla="*/ 20 h 1059"/>
                <a:gd name="T30" fmla="*/ 933 w 1208"/>
                <a:gd name="T31" fmla="*/ 0 h 1059"/>
                <a:gd name="T32" fmla="*/ 864 w 1208"/>
                <a:gd name="T33" fmla="*/ 56 h 1059"/>
                <a:gd name="T34" fmla="*/ 700 w 1208"/>
                <a:gd name="T35" fmla="*/ 205 h 1059"/>
                <a:gd name="T36" fmla="*/ 599 w 1208"/>
                <a:gd name="T37" fmla="*/ 296 h 1059"/>
                <a:gd name="T38" fmla="*/ 488 w 1208"/>
                <a:gd name="T39" fmla="*/ 259 h 1059"/>
                <a:gd name="T40" fmla="*/ 391 w 1208"/>
                <a:gd name="T41" fmla="*/ 384 h 1059"/>
                <a:gd name="T42" fmla="*/ 310 w 1208"/>
                <a:gd name="T43" fmla="*/ 390 h 1059"/>
                <a:gd name="T44" fmla="*/ 291 w 1208"/>
                <a:gd name="T45" fmla="*/ 351 h 1059"/>
                <a:gd name="T46" fmla="*/ 307 w 1208"/>
                <a:gd name="T47" fmla="*/ 325 h 1059"/>
                <a:gd name="T48" fmla="*/ 257 w 1208"/>
                <a:gd name="T49" fmla="*/ 232 h 1059"/>
                <a:gd name="T50" fmla="*/ 207 w 1208"/>
                <a:gd name="T51" fmla="*/ 555 h 1059"/>
                <a:gd name="T52" fmla="*/ 105 w 1208"/>
                <a:gd name="T53" fmla="*/ 560 h 1059"/>
                <a:gd name="T54" fmla="*/ 50 w 1208"/>
                <a:gd name="T55" fmla="*/ 497 h 1059"/>
                <a:gd name="T56" fmla="*/ 0 w 1208"/>
                <a:gd name="T57" fmla="*/ 537 h 1059"/>
                <a:gd name="T58" fmla="*/ 125 w 1208"/>
                <a:gd name="T59" fmla="*/ 801 h 1059"/>
                <a:gd name="T60" fmla="*/ 120 w 1208"/>
                <a:gd name="T61" fmla="*/ 880 h 1059"/>
                <a:gd name="T62" fmla="*/ 140 w 1208"/>
                <a:gd name="T63" fmla="*/ 982 h 1059"/>
                <a:gd name="T64" fmla="*/ 177 w 1208"/>
                <a:gd name="T65" fmla="*/ 1015 h 1059"/>
                <a:gd name="T66" fmla="*/ 240 w 1208"/>
                <a:gd name="T67" fmla="*/ 1058 h 1059"/>
                <a:gd name="T68" fmla="*/ 392 w 1208"/>
                <a:gd name="T69" fmla="*/ 1009 h 1059"/>
                <a:gd name="T70" fmla="*/ 615 w 1208"/>
                <a:gd name="T71" fmla="*/ 983 h 1059"/>
                <a:gd name="T72" fmla="*/ 661 w 1208"/>
                <a:gd name="T73" fmla="*/ 977 h 1059"/>
                <a:gd name="T74" fmla="*/ 730 w 1208"/>
                <a:gd name="T75" fmla="*/ 950 h 1059"/>
                <a:gd name="T76" fmla="*/ 1168 w 1208"/>
                <a:gd name="T77" fmla="*/ 514 h 1059"/>
                <a:gd name="T78" fmla="*/ 1204 w 1208"/>
                <a:gd name="T79" fmla="*/ 393 h 1059"/>
                <a:gd name="T80" fmla="*/ 927 w 1208"/>
                <a:gd name="T81" fmla="*/ 644 h 1059"/>
                <a:gd name="T82" fmla="*/ 889 w 1208"/>
                <a:gd name="T83" fmla="*/ 656 h 1059"/>
                <a:gd name="T84" fmla="*/ 858 w 1208"/>
                <a:gd name="T85" fmla="*/ 705 h 1059"/>
                <a:gd name="T86" fmla="*/ 772 w 1208"/>
                <a:gd name="T87" fmla="*/ 627 h 1059"/>
                <a:gd name="T88" fmla="*/ 888 w 1208"/>
                <a:gd name="T89" fmla="*/ 520 h 1059"/>
                <a:gd name="T90" fmla="*/ 955 w 1208"/>
                <a:gd name="T91" fmla="*/ 590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8" h="1059">
                  <a:moveTo>
                    <a:pt x="1199" y="394"/>
                  </a:moveTo>
                  <a:cubicBezTo>
                    <a:pt x="1198" y="394"/>
                    <a:pt x="1197" y="394"/>
                    <a:pt x="1195" y="394"/>
                  </a:cubicBezTo>
                  <a:cubicBezTo>
                    <a:pt x="1194" y="394"/>
                    <a:pt x="1192" y="394"/>
                    <a:pt x="1190" y="394"/>
                  </a:cubicBezTo>
                  <a:cubicBezTo>
                    <a:pt x="1189" y="394"/>
                    <a:pt x="1187" y="394"/>
                    <a:pt x="1186" y="394"/>
                  </a:cubicBezTo>
                  <a:cubicBezTo>
                    <a:pt x="1185" y="395"/>
                    <a:pt x="1183" y="395"/>
                    <a:pt x="1182" y="395"/>
                  </a:cubicBezTo>
                  <a:cubicBezTo>
                    <a:pt x="1180" y="395"/>
                    <a:pt x="1179" y="395"/>
                    <a:pt x="1178" y="395"/>
                  </a:cubicBezTo>
                  <a:cubicBezTo>
                    <a:pt x="1176" y="395"/>
                    <a:pt x="1175" y="395"/>
                    <a:pt x="1174" y="396"/>
                  </a:cubicBezTo>
                  <a:cubicBezTo>
                    <a:pt x="1173" y="396"/>
                    <a:pt x="1171" y="396"/>
                    <a:pt x="1170" y="396"/>
                  </a:cubicBezTo>
                  <a:cubicBezTo>
                    <a:pt x="1169" y="396"/>
                    <a:pt x="1168" y="396"/>
                    <a:pt x="1168" y="396"/>
                  </a:cubicBezTo>
                  <a:cubicBezTo>
                    <a:pt x="1166" y="396"/>
                    <a:pt x="1165" y="397"/>
                    <a:pt x="1164" y="397"/>
                  </a:cubicBezTo>
                  <a:cubicBezTo>
                    <a:pt x="1163" y="397"/>
                    <a:pt x="1163" y="397"/>
                    <a:pt x="1162" y="397"/>
                  </a:cubicBezTo>
                  <a:cubicBezTo>
                    <a:pt x="1161" y="397"/>
                    <a:pt x="1160" y="397"/>
                    <a:pt x="1159" y="397"/>
                  </a:cubicBezTo>
                  <a:lnTo>
                    <a:pt x="1159" y="397"/>
                  </a:lnTo>
                  <a:cubicBezTo>
                    <a:pt x="1158" y="397"/>
                    <a:pt x="1158" y="398"/>
                    <a:pt x="1158" y="398"/>
                  </a:cubicBezTo>
                  <a:lnTo>
                    <a:pt x="1152" y="398"/>
                  </a:lnTo>
                  <a:lnTo>
                    <a:pt x="1152" y="398"/>
                  </a:lnTo>
                  <a:lnTo>
                    <a:pt x="1152" y="397"/>
                  </a:lnTo>
                  <a:cubicBezTo>
                    <a:pt x="1150" y="400"/>
                    <a:pt x="1149" y="402"/>
                    <a:pt x="1149" y="405"/>
                  </a:cubicBezTo>
                  <a:cubicBezTo>
                    <a:pt x="1147" y="428"/>
                    <a:pt x="1122" y="428"/>
                    <a:pt x="1113" y="428"/>
                  </a:cubicBezTo>
                  <a:cubicBezTo>
                    <a:pt x="1109" y="428"/>
                    <a:pt x="1105" y="428"/>
                    <a:pt x="1100" y="427"/>
                  </a:cubicBezTo>
                  <a:cubicBezTo>
                    <a:pt x="1072" y="425"/>
                    <a:pt x="1047" y="361"/>
                    <a:pt x="1047" y="351"/>
                  </a:cubicBezTo>
                  <a:cubicBezTo>
                    <a:pt x="1047" y="338"/>
                    <a:pt x="1082" y="290"/>
                    <a:pt x="1105" y="290"/>
                  </a:cubicBezTo>
                  <a:cubicBezTo>
                    <a:pt x="1116" y="290"/>
                    <a:pt x="1130" y="298"/>
                    <a:pt x="1142" y="306"/>
                  </a:cubicBezTo>
                  <a:lnTo>
                    <a:pt x="1142" y="306"/>
                  </a:lnTo>
                  <a:cubicBezTo>
                    <a:pt x="1142" y="305"/>
                    <a:pt x="1142" y="304"/>
                    <a:pt x="1142" y="303"/>
                  </a:cubicBezTo>
                  <a:lnTo>
                    <a:pt x="1142" y="303"/>
                  </a:lnTo>
                  <a:lnTo>
                    <a:pt x="1142" y="303"/>
                  </a:lnTo>
                  <a:cubicBezTo>
                    <a:pt x="1143" y="301"/>
                    <a:pt x="1143" y="300"/>
                    <a:pt x="1143" y="298"/>
                  </a:cubicBezTo>
                  <a:cubicBezTo>
                    <a:pt x="1145" y="280"/>
                    <a:pt x="1148" y="242"/>
                    <a:pt x="1147" y="212"/>
                  </a:cubicBezTo>
                  <a:cubicBezTo>
                    <a:pt x="1147" y="211"/>
                    <a:pt x="1147" y="210"/>
                    <a:pt x="1147" y="210"/>
                  </a:cubicBezTo>
                  <a:cubicBezTo>
                    <a:pt x="1147" y="207"/>
                    <a:pt x="1147" y="205"/>
                    <a:pt x="1147" y="203"/>
                  </a:cubicBezTo>
                  <a:cubicBezTo>
                    <a:pt x="1147" y="202"/>
                    <a:pt x="1147" y="201"/>
                    <a:pt x="1147" y="200"/>
                  </a:cubicBezTo>
                  <a:cubicBezTo>
                    <a:pt x="1146" y="199"/>
                    <a:pt x="1146" y="197"/>
                    <a:pt x="1146" y="195"/>
                  </a:cubicBezTo>
                  <a:cubicBezTo>
                    <a:pt x="1146" y="194"/>
                    <a:pt x="1146" y="194"/>
                    <a:pt x="1146" y="193"/>
                  </a:cubicBezTo>
                  <a:cubicBezTo>
                    <a:pt x="1146" y="191"/>
                    <a:pt x="1146" y="190"/>
                    <a:pt x="1145" y="188"/>
                  </a:cubicBezTo>
                  <a:cubicBezTo>
                    <a:pt x="1145" y="187"/>
                    <a:pt x="1145" y="186"/>
                    <a:pt x="1145" y="186"/>
                  </a:cubicBezTo>
                  <a:cubicBezTo>
                    <a:pt x="1145" y="184"/>
                    <a:pt x="1144" y="183"/>
                    <a:pt x="1144" y="182"/>
                  </a:cubicBezTo>
                  <a:cubicBezTo>
                    <a:pt x="1144" y="181"/>
                    <a:pt x="1144" y="180"/>
                    <a:pt x="1143" y="179"/>
                  </a:cubicBezTo>
                  <a:cubicBezTo>
                    <a:pt x="1143" y="178"/>
                    <a:pt x="1143" y="177"/>
                    <a:pt x="1143" y="177"/>
                  </a:cubicBezTo>
                  <a:cubicBezTo>
                    <a:pt x="1142" y="175"/>
                    <a:pt x="1142" y="174"/>
                    <a:pt x="1141" y="173"/>
                  </a:cubicBezTo>
                  <a:cubicBezTo>
                    <a:pt x="1140" y="171"/>
                    <a:pt x="1139" y="171"/>
                    <a:pt x="1139" y="170"/>
                  </a:cubicBezTo>
                  <a:cubicBezTo>
                    <a:pt x="1124" y="161"/>
                    <a:pt x="1112" y="118"/>
                    <a:pt x="1099" y="62"/>
                  </a:cubicBezTo>
                  <a:cubicBezTo>
                    <a:pt x="1095" y="45"/>
                    <a:pt x="1091" y="29"/>
                    <a:pt x="1089" y="26"/>
                  </a:cubicBezTo>
                  <a:lnTo>
                    <a:pt x="1087" y="25"/>
                  </a:lnTo>
                  <a:cubicBezTo>
                    <a:pt x="1081" y="22"/>
                    <a:pt x="1063" y="21"/>
                    <a:pt x="1052" y="20"/>
                  </a:cubicBezTo>
                  <a:cubicBezTo>
                    <a:pt x="1023" y="18"/>
                    <a:pt x="1005" y="16"/>
                    <a:pt x="999" y="7"/>
                  </a:cubicBezTo>
                  <a:cubicBezTo>
                    <a:pt x="997" y="3"/>
                    <a:pt x="975" y="3"/>
                    <a:pt x="965" y="3"/>
                  </a:cubicBezTo>
                  <a:cubicBezTo>
                    <a:pt x="952" y="3"/>
                    <a:pt x="940" y="3"/>
                    <a:pt x="933" y="0"/>
                  </a:cubicBezTo>
                  <a:cubicBezTo>
                    <a:pt x="925" y="12"/>
                    <a:pt x="916" y="25"/>
                    <a:pt x="910" y="32"/>
                  </a:cubicBezTo>
                  <a:cubicBezTo>
                    <a:pt x="904" y="39"/>
                    <a:pt x="895" y="41"/>
                    <a:pt x="886" y="43"/>
                  </a:cubicBezTo>
                  <a:cubicBezTo>
                    <a:pt x="873" y="45"/>
                    <a:pt x="866" y="47"/>
                    <a:pt x="864" y="56"/>
                  </a:cubicBezTo>
                  <a:cubicBezTo>
                    <a:pt x="859" y="81"/>
                    <a:pt x="818" y="106"/>
                    <a:pt x="797" y="106"/>
                  </a:cubicBezTo>
                  <a:cubicBezTo>
                    <a:pt x="785" y="106"/>
                    <a:pt x="772" y="133"/>
                    <a:pt x="772" y="152"/>
                  </a:cubicBezTo>
                  <a:cubicBezTo>
                    <a:pt x="772" y="176"/>
                    <a:pt x="732" y="205"/>
                    <a:pt x="700" y="205"/>
                  </a:cubicBezTo>
                  <a:cubicBezTo>
                    <a:pt x="686" y="205"/>
                    <a:pt x="684" y="211"/>
                    <a:pt x="682" y="231"/>
                  </a:cubicBezTo>
                  <a:cubicBezTo>
                    <a:pt x="681" y="239"/>
                    <a:pt x="680" y="248"/>
                    <a:pt x="677" y="257"/>
                  </a:cubicBezTo>
                  <a:cubicBezTo>
                    <a:pt x="666" y="294"/>
                    <a:pt x="647" y="296"/>
                    <a:pt x="599" y="296"/>
                  </a:cubicBezTo>
                  <a:cubicBezTo>
                    <a:pt x="552" y="296"/>
                    <a:pt x="545" y="291"/>
                    <a:pt x="515" y="271"/>
                  </a:cubicBezTo>
                  <a:lnTo>
                    <a:pt x="505" y="265"/>
                  </a:lnTo>
                  <a:cubicBezTo>
                    <a:pt x="499" y="261"/>
                    <a:pt x="493" y="259"/>
                    <a:pt x="488" y="259"/>
                  </a:cubicBezTo>
                  <a:cubicBezTo>
                    <a:pt x="468" y="259"/>
                    <a:pt x="463" y="297"/>
                    <a:pt x="463" y="302"/>
                  </a:cubicBezTo>
                  <a:cubicBezTo>
                    <a:pt x="461" y="317"/>
                    <a:pt x="440" y="337"/>
                    <a:pt x="412" y="363"/>
                  </a:cubicBezTo>
                  <a:cubicBezTo>
                    <a:pt x="404" y="371"/>
                    <a:pt x="396" y="379"/>
                    <a:pt x="391" y="384"/>
                  </a:cubicBezTo>
                  <a:cubicBezTo>
                    <a:pt x="384" y="391"/>
                    <a:pt x="374" y="395"/>
                    <a:pt x="359" y="395"/>
                  </a:cubicBezTo>
                  <a:cubicBezTo>
                    <a:pt x="350" y="395"/>
                    <a:pt x="341" y="394"/>
                    <a:pt x="331" y="392"/>
                  </a:cubicBezTo>
                  <a:cubicBezTo>
                    <a:pt x="323" y="391"/>
                    <a:pt x="316" y="390"/>
                    <a:pt x="310" y="390"/>
                  </a:cubicBezTo>
                  <a:cubicBezTo>
                    <a:pt x="302" y="390"/>
                    <a:pt x="297" y="388"/>
                    <a:pt x="293" y="384"/>
                  </a:cubicBezTo>
                  <a:cubicBezTo>
                    <a:pt x="287" y="377"/>
                    <a:pt x="289" y="368"/>
                    <a:pt x="290" y="359"/>
                  </a:cubicBezTo>
                  <a:cubicBezTo>
                    <a:pt x="290" y="356"/>
                    <a:pt x="291" y="353"/>
                    <a:pt x="291" y="351"/>
                  </a:cubicBezTo>
                  <a:cubicBezTo>
                    <a:pt x="291" y="339"/>
                    <a:pt x="297" y="337"/>
                    <a:pt x="301" y="336"/>
                  </a:cubicBezTo>
                  <a:cubicBezTo>
                    <a:pt x="304" y="335"/>
                    <a:pt x="305" y="334"/>
                    <a:pt x="307" y="331"/>
                  </a:cubicBezTo>
                  <a:cubicBezTo>
                    <a:pt x="307" y="329"/>
                    <a:pt x="307" y="327"/>
                    <a:pt x="307" y="325"/>
                  </a:cubicBezTo>
                  <a:cubicBezTo>
                    <a:pt x="305" y="307"/>
                    <a:pt x="289" y="266"/>
                    <a:pt x="283" y="251"/>
                  </a:cubicBezTo>
                  <a:lnTo>
                    <a:pt x="282" y="249"/>
                  </a:lnTo>
                  <a:cubicBezTo>
                    <a:pt x="281" y="246"/>
                    <a:pt x="276" y="239"/>
                    <a:pt x="257" y="232"/>
                  </a:cubicBezTo>
                  <a:lnTo>
                    <a:pt x="257" y="502"/>
                  </a:lnTo>
                  <a:cubicBezTo>
                    <a:pt x="257" y="521"/>
                    <a:pt x="239" y="533"/>
                    <a:pt x="224" y="542"/>
                  </a:cubicBezTo>
                  <a:cubicBezTo>
                    <a:pt x="217" y="546"/>
                    <a:pt x="209" y="551"/>
                    <a:pt x="207" y="555"/>
                  </a:cubicBezTo>
                  <a:cubicBezTo>
                    <a:pt x="202" y="561"/>
                    <a:pt x="193" y="564"/>
                    <a:pt x="175" y="564"/>
                  </a:cubicBezTo>
                  <a:cubicBezTo>
                    <a:pt x="164" y="564"/>
                    <a:pt x="151" y="563"/>
                    <a:pt x="138" y="562"/>
                  </a:cubicBezTo>
                  <a:cubicBezTo>
                    <a:pt x="126" y="561"/>
                    <a:pt x="114" y="560"/>
                    <a:pt x="105" y="560"/>
                  </a:cubicBezTo>
                  <a:cubicBezTo>
                    <a:pt x="80" y="560"/>
                    <a:pt x="74" y="542"/>
                    <a:pt x="69" y="526"/>
                  </a:cubicBezTo>
                  <a:cubicBezTo>
                    <a:pt x="67" y="518"/>
                    <a:pt x="64" y="510"/>
                    <a:pt x="59" y="503"/>
                  </a:cubicBezTo>
                  <a:cubicBezTo>
                    <a:pt x="56" y="499"/>
                    <a:pt x="54" y="497"/>
                    <a:pt x="50" y="497"/>
                  </a:cubicBezTo>
                  <a:cubicBezTo>
                    <a:pt x="40" y="497"/>
                    <a:pt x="27" y="514"/>
                    <a:pt x="27" y="522"/>
                  </a:cubicBezTo>
                  <a:cubicBezTo>
                    <a:pt x="27" y="529"/>
                    <a:pt x="24" y="537"/>
                    <a:pt x="7" y="537"/>
                  </a:cubicBezTo>
                  <a:cubicBezTo>
                    <a:pt x="5" y="537"/>
                    <a:pt x="2" y="537"/>
                    <a:pt x="0" y="537"/>
                  </a:cubicBezTo>
                  <a:cubicBezTo>
                    <a:pt x="22" y="574"/>
                    <a:pt x="41" y="616"/>
                    <a:pt x="52" y="650"/>
                  </a:cubicBezTo>
                  <a:cubicBezTo>
                    <a:pt x="62" y="684"/>
                    <a:pt x="81" y="717"/>
                    <a:pt x="97" y="745"/>
                  </a:cubicBezTo>
                  <a:cubicBezTo>
                    <a:pt x="109" y="767"/>
                    <a:pt x="120" y="786"/>
                    <a:pt x="125" y="801"/>
                  </a:cubicBezTo>
                  <a:lnTo>
                    <a:pt x="127" y="808"/>
                  </a:lnTo>
                  <a:cubicBezTo>
                    <a:pt x="136" y="835"/>
                    <a:pt x="143" y="858"/>
                    <a:pt x="135" y="871"/>
                  </a:cubicBezTo>
                  <a:cubicBezTo>
                    <a:pt x="132" y="876"/>
                    <a:pt x="127" y="879"/>
                    <a:pt x="120" y="880"/>
                  </a:cubicBezTo>
                  <a:cubicBezTo>
                    <a:pt x="111" y="881"/>
                    <a:pt x="109" y="885"/>
                    <a:pt x="109" y="886"/>
                  </a:cubicBezTo>
                  <a:cubicBezTo>
                    <a:pt x="107" y="891"/>
                    <a:pt x="106" y="903"/>
                    <a:pt x="125" y="933"/>
                  </a:cubicBezTo>
                  <a:cubicBezTo>
                    <a:pt x="139" y="954"/>
                    <a:pt x="140" y="971"/>
                    <a:pt x="140" y="982"/>
                  </a:cubicBezTo>
                  <a:cubicBezTo>
                    <a:pt x="141" y="993"/>
                    <a:pt x="141" y="995"/>
                    <a:pt x="147" y="996"/>
                  </a:cubicBezTo>
                  <a:cubicBezTo>
                    <a:pt x="160" y="998"/>
                    <a:pt x="164" y="1005"/>
                    <a:pt x="168" y="1009"/>
                  </a:cubicBezTo>
                  <a:cubicBezTo>
                    <a:pt x="170" y="1013"/>
                    <a:pt x="172" y="1014"/>
                    <a:pt x="177" y="1015"/>
                  </a:cubicBezTo>
                  <a:cubicBezTo>
                    <a:pt x="196" y="1016"/>
                    <a:pt x="209" y="1033"/>
                    <a:pt x="221" y="1048"/>
                  </a:cubicBezTo>
                  <a:lnTo>
                    <a:pt x="222" y="1050"/>
                  </a:lnTo>
                  <a:cubicBezTo>
                    <a:pt x="226" y="1055"/>
                    <a:pt x="233" y="1058"/>
                    <a:pt x="240" y="1058"/>
                  </a:cubicBezTo>
                  <a:cubicBezTo>
                    <a:pt x="249" y="1058"/>
                    <a:pt x="257" y="1054"/>
                    <a:pt x="262" y="1047"/>
                  </a:cubicBezTo>
                  <a:cubicBezTo>
                    <a:pt x="274" y="1029"/>
                    <a:pt x="306" y="1020"/>
                    <a:pt x="357" y="1020"/>
                  </a:cubicBezTo>
                  <a:cubicBezTo>
                    <a:pt x="378" y="1020"/>
                    <a:pt x="384" y="1016"/>
                    <a:pt x="392" y="1009"/>
                  </a:cubicBezTo>
                  <a:cubicBezTo>
                    <a:pt x="399" y="1004"/>
                    <a:pt x="408" y="998"/>
                    <a:pt x="426" y="992"/>
                  </a:cubicBezTo>
                  <a:cubicBezTo>
                    <a:pt x="466" y="981"/>
                    <a:pt x="514" y="980"/>
                    <a:pt x="547" y="991"/>
                  </a:cubicBezTo>
                  <a:cubicBezTo>
                    <a:pt x="571" y="1000"/>
                    <a:pt x="593" y="997"/>
                    <a:pt x="615" y="983"/>
                  </a:cubicBezTo>
                  <a:cubicBezTo>
                    <a:pt x="622" y="978"/>
                    <a:pt x="634" y="980"/>
                    <a:pt x="644" y="982"/>
                  </a:cubicBezTo>
                  <a:cubicBezTo>
                    <a:pt x="648" y="983"/>
                    <a:pt x="652" y="984"/>
                    <a:pt x="655" y="984"/>
                  </a:cubicBezTo>
                  <a:cubicBezTo>
                    <a:pt x="658" y="984"/>
                    <a:pt x="660" y="984"/>
                    <a:pt x="661" y="977"/>
                  </a:cubicBezTo>
                  <a:cubicBezTo>
                    <a:pt x="663" y="950"/>
                    <a:pt x="692" y="950"/>
                    <a:pt x="707" y="950"/>
                  </a:cubicBezTo>
                  <a:cubicBezTo>
                    <a:pt x="711" y="950"/>
                    <a:pt x="715" y="950"/>
                    <a:pt x="718" y="950"/>
                  </a:cubicBezTo>
                  <a:cubicBezTo>
                    <a:pt x="722" y="950"/>
                    <a:pt x="726" y="950"/>
                    <a:pt x="730" y="950"/>
                  </a:cubicBezTo>
                  <a:cubicBezTo>
                    <a:pt x="756" y="950"/>
                    <a:pt x="826" y="906"/>
                    <a:pt x="882" y="853"/>
                  </a:cubicBezTo>
                  <a:cubicBezTo>
                    <a:pt x="940" y="799"/>
                    <a:pt x="1033" y="683"/>
                    <a:pt x="1063" y="632"/>
                  </a:cubicBezTo>
                  <a:cubicBezTo>
                    <a:pt x="1093" y="582"/>
                    <a:pt x="1140" y="539"/>
                    <a:pt x="1168" y="514"/>
                  </a:cubicBezTo>
                  <a:lnTo>
                    <a:pt x="1174" y="509"/>
                  </a:lnTo>
                  <a:cubicBezTo>
                    <a:pt x="1187" y="496"/>
                    <a:pt x="1199" y="454"/>
                    <a:pt x="1207" y="393"/>
                  </a:cubicBezTo>
                  <a:cubicBezTo>
                    <a:pt x="1206" y="393"/>
                    <a:pt x="1205" y="393"/>
                    <a:pt x="1204" y="393"/>
                  </a:cubicBezTo>
                  <a:cubicBezTo>
                    <a:pt x="1203" y="393"/>
                    <a:pt x="1201" y="394"/>
                    <a:pt x="1199" y="394"/>
                  </a:cubicBezTo>
                  <a:close/>
                  <a:moveTo>
                    <a:pt x="940" y="620"/>
                  </a:moveTo>
                  <a:cubicBezTo>
                    <a:pt x="934" y="629"/>
                    <a:pt x="927" y="637"/>
                    <a:pt x="927" y="644"/>
                  </a:cubicBezTo>
                  <a:cubicBezTo>
                    <a:pt x="927" y="649"/>
                    <a:pt x="925" y="657"/>
                    <a:pt x="911" y="657"/>
                  </a:cubicBezTo>
                  <a:cubicBezTo>
                    <a:pt x="907" y="657"/>
                    <a:pt x="904" y="657"/>
                    <a:pt x="900" y="657"/>
                  </a:cubicBezTo>
                  <a:cubicBezTo>
                    <a:pt x="896" y="656"/>
                    <a:pt x="892" y="656"/>
                    <a:pt x="889" y="656"/>
                  </a:cubicBezTo>
                  <a:cubicBezTo>
                    <a:pt x="880" y="656"/>
                    <a:pt x="878" y="658"/>
                    <a:pt x="877" y="660"/>
                  </a:cubicBezTo>
                  <a:cubicBezTo>
                    <a:pt x="868" y="678"/>
                    <a:pt x="859" y="700"/>
                    <a:pt x="859" y="700"/>
                  </a:cubicBezTo>
                  <a:lnTo>
                    <a:pt x="858" y="705"/>
                  </a:lnTo>
                  <a:lnTo>
                    <a:pt x="819" y="699"/>
                  </a:lnTo>
                  <a:lnTo>
                    <a:pt x="770" y="630"/>
                  </a:lnTo>
                  <a:lnTo>
                    <a:pt x="772" y="627"/>
                  </a:lnTo>
                  <a:cubicBezTo>
                    <a:pt x="773" y="626"/>
                    <a:pt x="808" y="577"/>
                    <a:pt x="817" y="560"/>
                  </a:cubicBezTo>
                  <a:cubicBezTo>
                    <a:pt x="824" y="545"/>
                    <a:pt x="857" y="525"/>
                    <a:pt x="879" y="521"/>
                  </a:cubicBezTo>
                  <a:cubicBezTo>
                    <a:pt x="882" y="520"/>
                    <a:pt x="885" y="520"/>
                    <a:pt x="888" y="520"/>
                  </a:cubicBezTo>
                  <a:cubicBezTo>
                    <a:pt x="898" y="520"/>
                    <a:pt x="902" y="524"/>
                    <a:pt x="904" y="528"/>
                  </a:cubicBezTo>
                  <a:cubicBezTo>
                    <a:pt x="908" y="535"/>
                    <a:pt x="917" y="543"/>
                    <a:pt x="926" y="552"/>
                  </a:cubicBezTo>
                  <a:cubicBezTo>
                    <a:pt x="941" y="565"/>
                    <a:pt x="955" y="577"/>
                    <a:pt x="955" y="590"/>
                  </a:cubicBezTo>
                  <a:cubicBezTo>
                    <a:pt x="955" y="601"/>
                    <a:pt x="947" y="611"/>
                    <a:pt x="940" y="62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46639D35-D393-41A9-A68E-852155607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138" y="4911695"/>
              <a:ext cx="913" cy="1825"/>
            </a:xfrm>
            <a:custGeom>
              <a:avLst/>
              <a:gdLst>
                <a:gd name="T0" fmla="*/ 0 w 1"/>
                <a:gd name="T1" fmla="*/ 6 h 7"/>
                <a:gd name="T2" fmla="*/ 0 w 1"/>
                <a:gd name="T3" fmla="*/ 6 h 7"/>
                <a:gd name="T4" fmla="*/ 0 w 1"/>
                <a:gd name="T5" fmla="*/ 6 h 7"/>
                <a:gd name="T6" fmla="*/ 0 w 1"/>
                <a:gd name="T7" fmla="*/ 0 h 7"/>
                <a:gd name="T8" fmla="*/ 0 w 1"/>
                <a:gd name="T9" fmla="*/ 0 h 7"/>
                <a:gd name="T10" fmla="*/ 0 w 1"/>
                <a:gd name="T11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7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2"/>
                    <a:pt x="0" y="4"/>
                    <a:pt x="0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450634D3-150F-4F44-BC5F-E984B1486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0878" y="4570356"/>
              <a:ext cx="182535" cy="191661"/>
            </a:xfrm>
            <a:custGeom>
              <a:avLst/>
              <a:gdLst>
                <a:gd name="T0" fmla="*/ 43 w 880"/>
                <a:gd name="T1" fmla="*/ 857 h 928"/>
                <a:gd name="T2" fmla="*/ 66 w 880"/>
                <a:gd name="T3" fmla="*/ 875 h 928"/>
                <a:gd name="T4" fmla="*/ 153 w 880"/>
                <a:gd name="T5" fmla="*/ 877 h 928"/>
                <a:gd name="T6" fmla="*/ 484 w 880"/>
                <a:gd name="T7" fmla="*/ 895 h 928"/>
                <a:gd name="T8" fmla="*/ 623 w 880"/>
                <a:gd name="T9" fmla="*/ 917 h 928"/>
                <a:gd name="T10" fmla="*/ 708 w 880"/>
                <a:gd name="T11" fmla="*/ 927 h 928"/>
                <a:gd name="T12" fmla="*/ 805 w 880"/>
                <a:gd name="T13" fmla="*/ 911 h 928"/>
                <a:gd name="T14" fmla="*/ 731 w 880"/>
                <a:gd name="T15" fmla="*/ 536 h 928"/>
                <a:gd name="T16" fmla="*/ 863 w 880"/>
                <a:gd name="T17" fmla="*/ 524 h 928"/>
                <a:gd name="T18" fmla="*/ 876 w 880"/>
                <a:gd name="T19" fmla="*/ 379 h 928"/>
                <a:gd name="T20" fmla="*/ 867 w 880"/>
                <a:gd name="T21" fmla="*/ 380 h 928"/>
                <a:gd name="T22" fmla="*/ 811 w 880"/>
                <a:gd name="T23" fmla="*/ 387 h 928"/>
                <a:gd name="T24" fmla="*/ 776 w 880"/>
                <a:gd name="T25" fmla="*/ 398 h 928"/>
                <a:gd name="T26" fmla="*/ 761 w 880"/>
                <a:gd name="T27" fmla="*/ 407 h 928"/>
                <a:gd name="T28" fmla="*/ 755 w 880"/>
                <a:gd name="T29" fmla="*/ 407 h 928"/>
                <a:gd name="T30" fmla="*/ 744 w 880"/>
                <a:gd name="T31" fmla="*/ 374 h 928"/>
                <a:gd name="T32" fmla="*/ 750 w 880"/>
                <a:gd name="T33" fmla="*/ 339 h 928"/>
                <a:gd name="T34" fmla="*/ 718 w 880"/>
                <a:gd name="T35" fmla="*/ 214 h 928"/>
                <a:gd name="T36" fmla="*/ 710 w 880"/>
                <a:gd name="T37" fmla="*/ 110 h 928"/>
                <a:gd name="T38" fmla="*/ 693 w 880"/>
                <a:gd name="T39" fmla="*/ 103 h 928"/>
                <a:gd name="T40" fmla="*/ 623 w 880"/>
                <a:gd name="T41" fmla="*/ 88 h 928"/>
                <a:gd name="T42" fmla="*/ 569 w 880"/>
                <a:gd name="T43" fmla="*/ 88 h 928"/>
                <a:gd name="T44" fmla="*/ 559 w 880"/>
                <a:gd name="T45" fmla="*/ 105 h 928"/>
                <a:gd name="T46" fmla="*/ 554 w 880"/>
                <a:gd name="T47" fmla="*/ 129 h 928"/>
                <a:gd name="T48" fmla="*/ 537 w 880"/>
                <a:gd name="T49" fmla="*/ 157 h 928"/>
                <a:gd name="T50" fmla="*/ 527 w 880"/>
                <a:gd name="T51" fmla="*/ 156 h 928"/>
                <a:gd name="T52" fmla="*/ 431 w 880"/>
                <a:gd name="T53" fmla="*/ 173 h 928"/>
                <a:gd name="T54" fmla="*/ 358 w 880"/>
                <a:gd name="T55" fmla="*/ 90 h 928"/>
                <a:gd name="T56" fmla="*/ 336 w 880"/>
                <a:gd name="T57" fmla="*/ 1 h 928"/>
                <a:gd name="T58" fmla="*/ 94 w 880"/>
                <a:gd name="T59" fmla="*/ 1 h 928"/>
                <a:gd name="T60" fmla="*/ 91 w 880"/>
                <a:gd name="T61" fmla="*/ 2 h 928"/>
                <a:gd name="T62" fmla="*/ 88 w 880"/>
                <a:gd name="T63" fmla="*/ 3 h 928"/>
                <a:gd name="T64" fmla="*/ 84 w 880"/>
                <a:gd name="T65" fmla="*/ 4 h 928"/>
                <a:gd name="T66" fmla="*/ 80 w 880"/>
                <a:gd name="T67" fmla="*/ 7 h 928"/>
                <a:gd name="T68" fmla="*/ 74 w 880"/>
                <a:gd name="T69" fmla="*/ 10 h 928"/>
                <a:gd name="T70" fmla="*/ 68 w 880"/>
                <a:gd name="T71" fmla="*/ 14 h 928"/>
                <a:gd name="T72" fmla="*/ 60 w 880"/>
                <a:gd name="T73" fmla="*/ 19 h 928"/>
                <a:gd name="T74" fmla="*/ 118 w 880"/>
                <a:gd name="T75" fmla="*/ 167 h 928"/>
                <a:gd name="T76" fmla="*/ 119 w 880"/>
                <a:gd name="T77" fmla="*/ 215 h 928"/>
                <a:gd name="T78" fmla="*/ 132 w 880"/>
                <a:gd name="T79" fmla="*/ 334 h 928"/>
                <a:gd name="T80" fmla="*/ 110 w 880"/>
                <a:gd name="T81" fmla="*/ 524 h 928"/>
                <a:gd name="T82" fmla="*/ 48 w 880"/>
                <a:gd name="T83" fmla="*/ 675 h 928"/>
                <a:gd name="T84" fmla="*/ 10 w 880"/>
                <a:gd name="T85" fmla="*/ 782 h 928"/>
                <a:gd name="T86" fmla="*/ 13 w 880"/>
                <a:gd name="T87" fmla="*/ 87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80" h="928">
                  <a:moveTo>
                    <a:pt x="13" y="877"/>
                  </a:moveTo>
                  <a:cubicBezTo>
                    <a:pt x="16" y="871"/>
                    <a:pt x="26" y="857"/>
                    <a:pt x="43" y="857"/>
                  </a:cubicBezTo>
                  <a:cubicBezTo>
                    <a:pt x="55" y="857"/>
                    <a:pt x="59" y="865"/>
                    <a:pt x="61" y="870"/>
                  </a:cubicBezTo>
                  <a:cubicBezTo>
                    <a:pt x="64" y="875"/>
                    <a:pt x="64" y="875"/>
                    <a:pt x="66" y="875"/>
                  </a:cubicBezTo>
                  <a:cubicBezTo>
                    <a:pt x="68" y="875"/>
                    <a:pt x="70" y="875"/>
                    <a:pt x="75" y="873"/>
                  </a:cubicBezTo>
                  <a:cubicBezTo>
                    <a:pt x="105" y="860"/>
                    <a:pt x="129" y="861"/>
                    <a:pt x="153" y="877"/>
                  </a:cubicBezTo>
                  <a:cubicBezTo>
                    <a:pt x="176" y="892"/>
                    <a:pt x="194" y="895"/>
                    <a:pt x="218" y="895"/>
                  </a:cubicBezTo>
                  <a:lnTo>
                    <a:pt x="484" y="895"/>
                  </a:lnTo>
                  <a:lnTo>
                    <a:pt x="511" y="922"/>
                  </a:lnTo>
                  <a:cubicBezTo>
                    <a:pt x="524" y="921"/>
                    <a:pt x="579" y="917"/>
                    <a:pt x="623" y="917"/>
                  </a:cubicBezTo>
                  <a:cubicBezTo>
                    <a:pt x="663" y="917"/>
                    <a:pt x="674" y="920"/>
                    <a:pt x="679" y="922"/>
                  </a:cubicBezTo>
                  <a:cubicBezTo>
                    <a:pt x="683" y="924"/>
                    <a:pt x="691" y="927"/>
                    <a:pt x="708" y="927"/>
                  </a:cubicBezTo>
                  <a:cubicBezTo>
                    <a:pt x="738" y="927"/>
                    <a:pt x="778" y="920"/>
                    <a:pt x="793" y="914"/>
                  </a:cubicBezTo>
                  <a:cubicBezTo>
                    <a:pt x="795" y="914"/>
                    <a:pt x="800" y="912"/>
                    <a:pt x="805" y="911"/>
                  </a:cubicBezTo>
                  <a:lnTo>
                    <a:pt x="723" y="798"/>
                  </a:lnTo>
                  <a:lnTo>
                    <a:pt x="731" y="536"/>
                  </a:lnTo>
                  <a:lnTo>
                    <a:pt x="847" y="540"/>
                  </a:lnTo>
                  <a:lnTo>
                    <a:pt x="863" y="524"/>
                  </a:lnTo>
                  <a:lnTo>
                    <a:pt x="879" y="379"/>
                  </a:lnTo>
                  <a:cubicBezTo>
                    <a:pt x="878" y="379"/>
                    <a:pt x="877" y="379"/>
                    <a:pt x="876" y="379"/>
                  </a:cubicBezTo>
                  <a:cubicBezTo>
                    <a:pt x="875" y="378"/>
                    <a:pt x="875" y="378"/>
                    <a:pt x="874" y="378"/>
                  </a:cubicBezTo>
                  <a:cubicBezTo>
                    <a:pt x="872" y="378"/>
                    <a:pt x="869" y="379"/>
                    <a:pt x="867" y="380"/>
                  </a:cubicBezTo>
                  <a:cubicBezTo>
                    <a:pt x="851" y="387"/>
                    <a:pt x="836" y="387"/>
                    <a:pt x="824" y="387"/>
                  </a:cubicBezTo>
                  <a:cubicBezTo>
                    <a:pt x="820" y="387"/>
                    <a:pt x="815" y="387"/>
                    <a:pt x="811" y="387"/>
                  </a:cubicBezTo>
                  <a:cubicBezTo>
                    <a:pt x="806" y="387"/>
                    <a:pt x="802" y="387"/>
                    <a:pt x="797" y="387"/>
                  </a:cubicBezTo>
                  <a:cubicBezTo>
                    <a:pt x="787" y="387"/>
                    <a:pt x="781" y="392"/>
                    <a:pt x="776" y="398"/>
                  </a:cubicBezTo>
                  <a:cubicBezTo>
                    <a:pt x="774" y="399"/>
                    <a:pt x="773" y="401"/>
                    <a:pt x="772" y="402"/>
                  </a:cubicBezTo>
                  <a:cubicBezTo>
                    <a:pt x="768" y="404"/>
                    <a:pt x="765" y="407"/>
                    <a:pt x="761" y="407"/>
                  </a:cubicBezTo>
                  <a:cubicBezTo>
                    <a:pt x="760" y="408"/>
                    <a:pt x="758" y="407"/>
                    <a:pt x="757" y="407"/>
                  </a:cubicBezTo>
                  <a:cubicBezTo>
                    <a:pt x="756" y="407"/>
                    <a:pt x="755" y="407"/>
                    <a:pt x="755" y="407"/>
                  </a:cubicBezTo>
                  <a:cubicBezTo>
                    <a:pt x="745" y="405"/>
                    <a:pt x="743" y="394"/>
                    <a:pt x="744" y="380"/>
                  </a:cubicBezTo>
                  <a:cubicBezTo>
                    <a:pt x="744" y="378"/>
                    <a:pt x="744" y="376"/>
                    <a:pt x="744" y="374"/>
                  </a:cubicBezTo>
                  <a:cubicBezTo>
                    <a:pt x="745" y="364"/>
                    <a:pt x="747" y="354"/>
                    <a:pt x="749" y="345"/>
                  </a:cubicBezTo>
                  <a:lnTo>
                    <a:pt x="750" y="339"/>
                  </a:lnTo>
                  <a:cubicBezTo>
                    <a:pt x="753" y="327"/>
                    <a:pt x="733" y="298"/>
                    <a:pt x="715" y="284"/>
                  </a:cubicBezTo>
                  <a:cubicBezTo>
                    <a:pt x="704" y="275"/>
                    <a:pt x="709" y="250"/>
                    <a:pt x="718" y="214"/>
                  </a:cubicBezTo>
                  <a:cubicBezTo>
                    <a:pt x="721" y="200"/>
                    <a:pt x="727" y="179"/>
                    <a:pt x="725" y="175"/>
                  </a:cubicBezTo>
                  <a:cubicBezTo>
                    <a:pt x="712" y="162"/>
                    <a:pt x="710" y="129"/>
                    <a:pt x="710" y="110"/>
                  </a:cubicBezTo>
                  <a:cubicBezTo>
                    <a:pt x="710" y="102"/>
                    <a:pt x="708" y="102"/>
                    <a:pt x="705" y="102"/>
                  </a:cubicBezTo>
                  <a:cubicBezTo>
                    <a:pt x="701" y="102"/>
                    <a:pt x="698" y="103"/>
                    <a:pt x="693" y="103"/>
                  </a:cubicBezTo>
                  <a:cubicBezTo>
                    <a:pt x="685" y="105"/>
                    <a:pt x="676" y="106"/>
                    <a:pt x="665" y="106"/>
                  </a:cubicBezTo>
                  <a:cubicBezTo>
                    <a:pt x="636" y="106"/>
                    <a:pt x="627" y="94"/>
                    <a:pt x="623" y="88"/>
                  </a:cubicBezTo>
                  <a:cubicBezTo>
                    <a:pt x="618" y="87"/>
                    <a:pt x="605" y="84"/>
                    <a:pt x="592" y="84"/>
                  </a:cubicBezTo>
                  <a:cubicBezTo>
                    <a:pt x="582" y="84"/>
                    <a:pt x="575" y="86"/>
                    <a:pt x="569" y="88"/>
                  </a:cubicBezTo>
                  <a:cubicBezTo>
                    <a:pt x="566" y="90"/>
                    <a:pt x="564" y="94"/>
                    <a:pt x="562" y="98"/>
                  </a:cubicBezTo>
                  <a:cubicBezTo>
                    <a:pt x="561" y="100"/>
                    <a:pt x="560" y="103"/>
                    <a:pt x="559" y="105"/>
                  </a:cubicBezTo>
                  <a:cubicBezTo>
                    <a:pt x="557" y="112"/>
                    <a:pt x="556" y="120"/>
                    <a:pt x="554" y="126"/>
                  </a:cubicBezTo>
                  <a:cubicBezTo>
                    <a:pt x="554" y="127"/>
                    <a:pt x="554" y="128"/>
                    <a:pt x="554" y="129"/>
                  </a:cubicBezTo>
                  <a:cubicBezTo>
                    <a:pt x="551" y="143"/>
                    <a:pt x="548" y="154"/>
                    <a:pt x="541" y="156"/>
                  </a:cubicBezTo>
                  <a:cubicBezTo>
                    <a:pt x="540" y="157"/>
                    <a:pt x="539" y="157"/>
                    <a:pt x="537" y="157"/>
                  </a:cubicBezTo>
                  <a:lnTo>
                    <a:pt x="535" y="157"/>
                  </a:lnTo>
                  <a:cubicBezTo>
                    <a:pt x="534" y="156"/>
                    <a:pt x="531" y="156"/>
                    <a:pt x="527" y="156"/>
                  </a:cubicBezTo>
                  <a:cubicBezTo>
                    <a:pt x="509" y="156"/>
                    <a:pt x="478" y="162"/>
                    <a:pt x="450" y="170"/>
                  </a:cubicBezTo>
                  <a:cubicBezTo>
                    <a:pt x="443" y="172"/>
                    <a:pt x="437" y="173"/>
                    <a:pt x="431" y="173"/>
                  </a:cubicBezTo>
                  <a:cubicBezTo>
                    <a:pt x="403" y="173"/>
                    <a:pt x="390" y="148"/>
                    <a:pt x="378" y="119"/>
                  </a:cubicBezTo>
                  <a:cubicBezTo>
                    <a:pt x="371" y="102"/>
                    <a:pt x="364" y="95"/>
                    <a:pt x="358" y="90"/>
                  </a:cubicBezTo>
                  <a:cubicBezTo>
                    <a:pt x="349" y="83"/>
                    <a:pt x="344" y="77"/>
                    <a:pt x="348" y="58"/>
                  </a:cubicBezTo>
                  <a:cubicBezTo>
                    <a:pt x="353" y="35"/>
                    <a:pt x="341" y="9"/>
                    <a:pt x="336" y="1"/>
                  </a:cubicBezTo>
                  <a:cubicBezTo>
                    <a:pt x="318" y="1"/>
                    <a:pt x="232" y="0"/>
                    <a:pt x="167" y="0"/>
                  </a:cubicBezTo>
                  <a:cubicBezTo>
                    <a:pt x="115" y="0"/>
                    <a:pt x="98" y="0"/>
                    <a:pt x="94" y="1"/>
                  </a:cubicBezTo>
                  <a:cubicBezTo>
                    <a:pt x="93" y="1"/>
                    <a:pt x="93" y="1"/>
                    <a:pt x="92" y="1"/>
                  </a:cubicBezTo>
                  <a:lnTo>
                    <a:pt x="91" y="2"/>
                  </a:lnTo>
                  <a:cubicBezTo>
                    <a:pt x="90" y="2"/>
                    <a:pt x="90" y="2"/>
                    <a:pt x="89" y="2"/>
                  </a:cubicBezTo>
                  <a:lnTo>
                    <a:pt x="88" y="3"/>
                  </a:lnTo>
                  <a:cubicBezTo>
                    <a:pt x="87" y="3"/>
                    <a:pt x="87" y="3"/>
                    <a:pt x="86" y="3"/>
                  </a:cubicBezTo>
                  <a:cubicBezTo>
                    <a:pt x="86" y="4"/>
                    <a:pt x="85" y="4"/>
                    <a:pt x="84" y="4"/>
                  </a:cubicBezTo>
                  <a:cubicBezTo>
                    <a:pt x="83" y="5"/>
                    <a:pt x="84" y="5"/>
                    <a:pt x="82" y="5"/>
                  </a:cubicBezTo>
                  <a:cubicBezTo>
                    <a:pt x="81" y="6"/>
                    <a:pt x="80" y="6"/>
                    <a:pt x="80" y="7"/>
                  </a:cubicBezTo>
                  <a:cubicBezTo>
                    <a:pt x="79" y="7"/>
                    <a:pt x="78" y="8"/>
                    <a:pt x="77" y="8"/>
                  </a:cubicBezTo>
                  <a:cubicBezTo>
                    <a:pt x="76" y="9"/>
                    <a:pt x="75" y="9"/>
                    <a:pt x="74" y="10"/>
                  </a:cubicBezTo>
                  <a:cubicBezTo>
                    <a:pt x="73" y="10"/>
                    <a:pt x="72" y="11"/>
                    <a:pt x="71" y="12"/>
                  </a:cubicBezTo>
                  <a:cubicBezTo>
                    <a:pt x="70" y="12"/>
                    <a:pt x="69" y="13"/>
                    <a:pt x="68" y="14"/>
                  </a:cubicBezTo>
                  <a:cubicBezTo>
                    <a:pt x="66" y="15"/>
                    <a:pt x="65" y="16"/>
                    <a:pt x="63" y="17"/>
                  </a:cubicBezTo>
                  <a:cubicBezTo>
                    <a:pt x="62" y="17"/>
                    <a:pt x="61" y="18"/>
                    <a:pt x="60" y="19"/>
                  </a:cubicBezTo>
                  <a:cubicBezTo>
                    <a:pt x="59" y="19"/>
                    <a:pt x="58" y="20"/>
                    <a:pt x="57" y="21"/>
                  </a:cubicBezTo>
                  <a:cubicBezTo>
                    <a:pt x="70" y="68"/>
                    <a:pt x="105" y="139"/>
                    <a:pt x="118" y="167"/>
                  </a:cubicBezTo>
                  <a:lnTo>
                    <a:pt x="122" y="175"/>
                  </a:lnTo>
                  <a:cubicBezTo>
                    <a:pt x="128" y="189"/>
                    <a:pt x="124" y="201"/>
                    <a:pt x="119" y="215"/>
                  </a:cubicBezTo>
                  <a:cubicBezTo>
                    <a:pt x="115" y="227"/>
                    <a:pt x="110" y="240"/>
                    <a:pt x="110" y="258"/>
                  </a:cubicBezTo>
                  <a:cubicBezTo>
                    <a:pt x="110" y="277"/>
                    <a:pt x="121" y="305"/>
                    <a:pt x="132" y="334"/>
                  </a:cubicBezTo>
                  <a:cubicBezTo>
                    <a:pt x="144" y="363"/>
                    <a:pt x="155" y="393"/>
                    <a:pt x="157" y="418"/>
                  </a:cubicBezTo>
                  <a:cubicBezTo>
                    <a:pt x="162" y="464"/>
                    <a:pt x="135" y="494"/>
                    <a:pt x="110" y="524"/>
                  </a:cubicBezTo>
                  <a:lnTo>
                    <a:pt x="102" y="533"/>
                  </a:lnTo>
                  <a:cubicBezTo>
                    <a:pt x="74" y="565"/>
                    <a:pt x="48" y="634"/>
                    <a:pt x="48" y="675"/>
                  </a:cubicBezTo>
                  <a:cubicBezTo>
                    <a:pt x="48" y="703"/>
                    <a:pt x="34" y="729"/>
                    <a:pt x="23" y="750"/>
                  </a:cubicBezTo>
                  <a:cubicBezTo>
                    <a:pt x="16" y="763"/>
                    <a:pt x="9" y="776"/>
                    <a:pt x="10" y="782"/>
                  </a:cubicBezTo>
                  <a:cubicBezTo>
                    <a:pt x="11" y="802"/>
                    <a:pt x="5" y="854"/>
                    <a:pt x="0" y="880"/>
                  </a:cubicBezTo>
                  <a:lnTo>
                    <a:pt x="13" y="87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778FD7F-89F3-4BE0-A400-9C455CC52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004" y="4574007"/>
              <a:ext cx="913" cy="913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1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8" name="Freeform 14">
              <a:extLst>
                <a:ext uri="{FF2B5EF4-FFF2-40B4-BE49-F238E27FC236}">
                  <a16:creationId xmlns:a16="http://schemas.microsoft.com/office/drawing/2014/main" id="{88A1A2C0-6C0E-474F-926F-D3CF5F780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294" y="4607776"/>
              <a:ext cx="179796" cy="156067"/>
            </a:xfrm>
            <a:custGeom>
              <a:avLst/>
              <a:gdLst>
                <a:gd name="T0" fmla="*/ 812 w 867"/>
                <a:gd name="T1" fmla="*/ 337 h 755"/>
                <a:gd name="T2" fmla="*/ 840 w 867"/>
                <a:gd name="T3" fmla="*/ 190 h 755"/>
                <a:gd name="T4" fmla="*/ 866 w 867"/>
                <a:gd name="T5" fmla="*/ 177 h 755"/>
                <a:gd name="T6" fmla="*/ 866 w 867"/>
                <a:gd name="T7" fmla="*/ 177 h 755"/>
                <a:gd name="T8" fmla="*/ 863 w 867"/>
                <a:gd name="T9" fmla="*/ 162 h 755"/>
                <a:gd name="T10" fmla="*/ 857 w 867"/>
                <a:gd name="T11" fmla="*/ 147 h 755"/>
                <a:gd name="T12" fmla="*/ 851 w 867"/>
                <a:gd name="T13" fmla="*/ 131 h 755"/>
                <a:gd name="T14" fmla="*/ 837 w 867"/>
                <a:gd name="T15" fmla="*/ 105 h 755"/>
                <a:gd name="T16" fmla="*/ 833 w 867"/>
                <a:gd name="T17" fmla="*/ 98 h 755"/>
                <a:gd name="T18" fmla="*/ 766 w 867"/>
                <a:gd name="T19" fmla="*/ 66 h 755"/>
                <a:gd name="T20" fmla="*/ 738 w 867"/>
                <a:gd name="T21" fmla="*/ 58 h 755"/>
                <a:gd name="T22" fmla="*/ 667 w 867"/>
                <a:gd name="T23" fmla="*/ 30 h 755"/>
                <a:gd name="T24" fmla="*/ 661 w 867"/>
                <a:gd name="T25" fmla="*/ 29 h 755"/>
                <a:gd name="T26" fmla="*/ 653 w 867"/>
                <a:gd name="T27" fmla="*/ 25 h 755"/>
                <a:gd name="T28" fmla="*/ 642 w 867"/>
                <a:gd name="T29" fmla="*/ 19 h 755"/>
                <a:gd name="T30" fmla="*/ 626 w 867"/>
                <a:gd name="T31" fmla="*/ 8 h 755"/>
                <a:gd name="T32" fmla="*/ 589 w 867"/>
                <a:gd name="T33" fmla="*/ 10 h 755"/>
                <a:gd name="T34" fmla="*/ 577 w 867"/>
                <a:gd name="T35" fmla="*/ 11 h 755"/>
                <a:gd name="T36" fmla="*/ 559 w 867"/>
                <a:gd name="T37" fmla="*/ 13 h 755"/>
                <a:gd name="T38" fmla="*/ 532 w 867"/>
                <a:gd name="T39" fmla="*/ 13 h 755"/>
                <a:gd name="T40" fmla="*/ 514 w 867"/>
                <a:gd name="T41" fmla="*/ 30 h 755"/>
                <a:gd name="T42" fmla="*/ 495 w 867"/>
                <a:gd name="T43" fmla="*/ 93 h 755"/>
                <a:gd name="T44" fmla="*/ 484 w 867"/>
                <a:gd name="T45" fmla="*/ 220 h 755"/>
                <a:gd name="T46" fmla="*/ 524 w 867"/>
                <a:gd name="T47" fmla="*/ 309 h 755"/>
                <a:gd name="T48" fmla="*/ 557 w 867"/>
                <a:gd name="T49" fmla="*/ 299 h 755"/>
                <a:gd name="T50" fmla="*/ 573 w 867"/>
                <a:gd name="T51" fmla="*/ 390 h 755"/>
                <a:gd name="T52" fmla="*/ 512 w 867"/>
                <a:gd name="T53" fmla="*/ 390 h 755"/>
                <a:gd name="T54" fmla="*/ 382 w 867"/>
                <a:gd name="T55" fmla="*/ 267 h 755"/>
                <a:gd name="T56" fmla="*/ 326 w 867"/>
                <a:gd name="T57" fmla="*/ 294 h 755"/>
                <a:gd name="T58" fmla="*/ 273 w 867"/>
                <a:gd name="T59" fmla="*/ 273 h 755"/>
                <a:gd name="T60" fmla="*/ 246 w 867"/>
                <a:gd name="T61" fmla="*/ 269 h 755"/>
                <a:gd name="T62" fmla="*/ 232 w 867"/>
                <a:gd name="T63" fmla="*/ 230 h 755"/>
                <a:gd name="T64" fmla="*/ 186 w 867"/>
                <a:gd name="T65" fmla="*/ 241 h 755"/>
                <a:gd name="T66" fmla="*/ 163 w 867"/>
                <a:gd name="T67" fmla="*/ 216 h 755"/>
                <a:gd name="T68" fmla="*/ 155 w 867"/>
                <a:gd name="T69" fmla="*/ 207 h 755"/>
                <a:gd name="T70" fmla="*/ 7 w 867"/>
                <a:gd name="T71" fmla="*/ 370 h 755"/>
                <a:gd name="T72" fmla="*/ 193 w 867"/>
                <a:gd name="T73" fmla="*/ 717 h 755"/>
                <a:gd name="T74" fmla="*/ 262 w 867"/>
                <a:gd name="T75" fmla="*/ 736 h 755"/>
                <a:gd name="T76" fmla="*/ 350 w 867"/>
                <a:gd name="T77" fmla="*/ 754 h 755"/>
                <a:gd name="T78" fmla="*/ 439 w 867"/>
                <a:gd name="T79" fmla="*/ 667 h 755"/>
                <a:gd name="T80" fmla="*/ 610 w 867"/>
                <a:gd name="T81" fmla="*/ 572 h 755"/>
                <a:gd name="T82" fmla="*/ 601 w 867"/>
                <a:gd name="T83" fmla="*/ 517 h 755"/>
                <a:gd name="T84" fmla="*/ 786 w 867"/>
                <a:gd name="T85" fmla="*/ 449 h 755"/>
                <a:gd name="T86" fmla="*/ 808 w 867"/>
                <a:gd name="T87" fmla="*/ 434 h 755"/>
                <a:gd name="T88" fmla="*/ 803 w 867"/>
                <a:gd name="T89" fmla="*/ 406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7" h="755">
                  <a:moveTo>
                    <a:pt x="803" y="406"/>
                  </a:moveTo>
                  <a:cubicBezTo>
                    <a:pt x="804" y="405"/>
                    <a:pt x="804" y="404"/>
                    <a:pt x="805" y="402"/>
                  </a:cubicBezTo>
                  <a:cubicBezTo>
                    <a:pt x="808" y="391"/>
                    <a:pt x="812" y="355"/>
                    <a:pt x="812" y="337"/>
                  </a:cubicBezTo>
                  <a:cubicBezTo>
                    <a:pt x="812" y="324"/>
                    <a:pt x="827" y="322"/>
                    <a:pt x="838" y="321"/>
                  </a:cubicBezTo>
                  <a:cubicBezTo>
                    <a:pt x="840" y="321"/>
                    <a:pt x="842" y="321"/>
                    <a:pt x="844" y="321"/>
                  </a:cubicBezTo>
                  <a:cubicBezTo>
                    <a:pt x="827" y="300"/>
                    <a:pt x="831" y="211"/>
                    <a:pt x="840" y="190"/>
                  </a:cubicBezTo>
                  <a:cubicBezTo>
                    <a:pt x="843" y="181"/>
                    <a:pt x="849" y="177"/>
                    <a:pt x="858" y="177"/>
                  </a:cubicBezTo>
                  <a:cubicBezTo>
                    <a:pt x="860" y="177"/>
                    <a:pt x="862" y="177"/>
                    <a:pt x="863" y="177"/>
                  </a:cubicBezTo>
                  <a:cubicBezTo>
                    <a:pt x="864" y="177"/>
                    <a:pt x="865" y="177"/>
                    <a:pt x="866" y="177"/>
                  </a:cubicBezTo>
                  <a:cubicBezTo>
                    <a:pt x="866" y="178"/>
                    <a:pt x="866" y="178"/>
                    <a:pt x="866" y="178"/>
                  </a:cubicBezTo>
                  <a:lnTo>
                    <a:pt x="866" y="178"/>
                  </a:lnTo>
                  <a:lnTo>
                    <a:pt x="866" y="177"/>
                  </a:lnTo>
                  <a:cubicBezTo>
                    <a:pt x="866" y="175"/>
                    <a:pt x="866" y="173"/>
                    <a:pt x="866" y="171"/>
                  </a:cubicBezTo>
                  <a:cubicBezTo>
                    <a:pt x="865" y="170"/>
                    <a:pt x="865" y="169"/>
                    <a:pt x="865" y="167"/>
                  </a:cubicBezTo>
                  <a:cubicBezTo>
                    <a:pt x="864" y="166"/>
                    <a:pt x="864" y="164"/>
                    <a:pt x="863" y="162"/>
                  </a:cubicBezTo>
                  <a:cubicBezTo>
                    <a:pt x="863" y="161"/>
                    <a:pt x="862" y="159"/>
                    <a:pt x="862" y="158"/>
                  </a:cubicBezTo>
                  <a:cubicBezTo>
                    <a:pt x="861" y="156"/>
                    <a:pt x="860" y="154"/>
                    <a:pt x="860" y="152"/>
                  </a:cubicBezTo>
                  <a:cubicBezTo>
                    <a:pt x="859" y="151"/>
                    <a:pt x="858" y="149"/>
                    <a:pt x="857" y="147"/>
                  </a:cubicBezTo>
                  <a:cubicBezTo>
                    <a:pt x="857" y="145"/>
                    <a:pt x="856" y="144"/>
                    <a:pt x="855" y="142"/>
                  </a:cubicBezTo>
                  <a:cubicBezTo>
                    <a:pt x="854" y="140"/>
                    <a:pt x="854" y="138"/>
                    <a:pt x="853" y="136"/>
                  </a:cubicBezTo>
                  <a:cubicBezTo>
                    <a:pt x="852" y="134"/>
                    <a:pt x="851" y="133"/>
                    <a:pt x="851" y="131"/>
                  </a:cubicBezTo>
                  <a:cubicBezTo>
                    <a:pt x="850" y="129"/>
                    <a:pt x="848" y="127"/>
                    <a:pt x="847" y="124"/>
                  </a:cubicBezTo>
                  <a:cubicBezTo>
                    <a:pt x="847" y="123"/>
                    <a:pt x="847" y="123"/>
                    <a:pt x="846" y="122"/>
                  </a:cubicBezTo>
                  <a:cubicBezTo>
                    <a:pt x="843" y="116"/>
                    <a:pt x="840" y="110"/>
                    <a:pt x="837" y="105"/>
                  </a:cubicBezTo>
                  <a:lnTo>
                    <a:pt x="837" y="105"/>
                  </a:lnTo>
                  <a:cubicBezTo>
                    <a:pt x="836" y="103"/>
                    <a:pt x="835" y="101"/>
                    <a:pt x="834" y="100"/>
                  </a:cubicBezTo>
                  <a:cubicBezTo>
                    <a:pt x="833" y="99"/>
                    <a:pt x="833" y="99"/>
                    <a:pt x="833" y="98"/>
                  </a:cubicBezTo>
                  <a:lnTo>
                    <a:pt x="833" y="98"/>
                  </a:lnTo>
                  <a:cubicBezTo>
                    <a:pt x="828" y="92"/>
                    <a:pt x="797" y="78"/>
                    <a:pt x="771" y="68"/>
                  </a:cubicBezTo>
                  <a:cubicBezTo>
                    <a:pt x="770" y="68"/>
                    <a:pt x="768" y="67"/>
                    <a:pt x="766" y="66"/>
                  </a:cubicBezTo>
                  <a:cubicBezTo>
                    <a:pt x="763" y="65"/>
                    <a:pt x="759" y="64"/>
                    <a:pt x="756" y="63"/>
                  </a:cubicBezTo>
                  <a:cubicBezTo>
                    <a:pt x="753" y="62"/>
                    <a:pt x="751" y="61"/>
                    <a:pt x="748" y="60"/>
                  </a:cubicBezTo>
                  <a:cubicBezTo>
                    <a:pt x="744" y="59"/>
                    <a:pt x="741" y="58"/>
                    <a:pt x="738" y="58"/>
                  </a:cubicBezTo>
                  <a:cubicBezTo>
                    <a:pt x="729" y="56"/>
                    <a:pt x="718" y="50"/>
                    <a:pt x="707" y="44"/>
                  </a:cubicBezTo>
                  <a:cubicBezTo>
                    <a:pt x="693" y="37"/>
                    <a:pt x="679" y="30"/>
                    <a:pt x="669" y="30"/>
                  </a:cubicBezTo>
                  <a:cubicBezTo>
                    <a:pt x="669" y="30"/>
                    <a:pt x="668" y="30"/>
                    <a:pt x="667" y="30"/>
                  </a:cubicBezTo>
                  <a:cubicBezTo>
                    <a:pt x="666" y="30"/>
                    <a:pt x="666" y="30"/>
                    <a:pt x="666" y="30"/>
                  </a:cubicBezTo>
                  <a:cubicBezTo>
                    <a:pt x="665" y="30"/>
                    <a:pt x="664" y="30"/>
                    <a:pt x="663" y="29"/>
                  </a:cubicBezTo>
                  <a:cubicBezTo>
                    <a:pt x="663" y="29"/>
                    <a:pt x="662" y="29"/>
                    <a:pt x="661" y="29"/>
                  </a:cubicBezTo>
                  <a:cubicBezTo>
                    <a:pt x="661" y="28"/>
                    <a:pt x="660" y="28"/>
                    <a:pt x="659" y="28"/>
                  </a:cubicBezTo>
                  <a:cubicBezTo>
                    <a:pt x="658" y="28"/>
                    <a:pt x="657" y="27"/>
                    <a:pt x="656" y="27"/>
                  </a:cubicBezTo>
                  <a:cubicBezTo>
                    <a:pt x="655" y="26"/>
                    <a:pt x="654" y="26"/>
                    <a:pt x="653" y="25"/>
                  </a:cubicBezTo>
                  <a:cubicBezTo>
                    <a:pt x="652" y="25"/>
                    <a:pt x="651" y="24"/>
                    <a:pt x="650" y="24"/>
                  </a:cubicBezTo>
                  <a:cubicBezTo>
                    <a:pt x="648" y="23"/>
                    <a:pt x="647" y="22"/>
                    <a:pt x="646" y="21"/>
                  </a:cubicBezTo>
                  <a:cubicBezTo>
                    <a:pt x="644" y="21"/>
                    <a:pt x="643" y="20"/>
                    <a:pt x="642" y="19"/>
                  </a:cubicBezTo>
                  <a:cubicBezTo>
                    <a:pt x="640" y="18"/>
                    <a:pt x="638" y="17"/>
                    <a:pt x="637" y="16"/>
                  </a:cubicBezTo>
                  <a:cubicBezTo>
                    <a:pt x="635" y="15"/>
                    <a:pt x="633" y="14"/>
                    <a:pt x="632" y="13"/>
                  </a:cubicBezTo>
                  <a:cubicBezTo>
                    <a:pt x="630" y="11"/>
                    <a:pt x="628" y="10"/>
                    <a:pt x="626" y="8"/>
                  </a:cubicBezTo>
                  <a:cubicBezTo>
                    <a:pt x="624" y="7"/>
                    <a:pt x="622" y="6"/>
                    <a:pt x="620" y="5"/>
                  </a:cubicBezTo>
                  <a:cubicBezTo>
                    <a:pt x="618" y="3"/>
                    <a:pt x="616" y="2"/>
                    <a:pt x="614" y="0"/>
                  </a:cubicBezTo>
                  <a:cubicBezTo>
                    <a:pt x="608" y="5"/>
                    <a:pt x="599" y="8"/>
                    <a:pt x="589" y="10"/>
                  </a:cubicBezTo>
                  <a:cubicBezTo>
                    <a:pt x="588" y="10"/>
                    <a:pt x="588" y="10"/>
                    <a:pt x="588" y="10"/>
                  </a:cubicBezTo>
                  <a:cubicBezTo>
                    <a:pt x="585" y="11"/>
                    <a:pt x="582" y="11"/>
                    <a:pt x="579" y="11"/>
                  </a:cubicBezTo>
                  <a:cubicBezTo>
                    <a:pt x="579" y="11"/>
                    <a:pt x="578" y="11"/>
                    <a:pt x="577" y="11"/>
                  </a:cubicBezTo>
                  <a:cubicBezTo>
                    <a:pt x="575" y="12"/>
                    <a:pt x="572" y="12"/>
                    <a:pt x="569" y="12"/>
                  </a:cubicBezTo>
                  <a:cubicBezTo>
                    <a:pt x="568" y="12"/>
                    <a:pt x="567" y="12"/>
                    <a:pt x="567" y="12"/>
                  </a:cubicBezTo>
                  <a:cubicBezTo>
                    <a:pt x="564" y="12"/>
                    <a:pt x="561" y="12"/>
                    <a:pt x="559" y="13"/>
                  </a:cubicBezTo>
                  <a:cubicBezTo>
                    <a:pt x="558" y="13"/>
                    <a:pt x="557" y="13"/>
                    <a:pt x="556" y="13"/>
                  </a:cubicBezTo>
                  <a:cubicBezTo>
                    <a:pt x="552" y="13"/>
                    <a:pt x="549" y="13"/>
                    <a:pt x="545" y="13"/>
                  </a:cubicBezTo>
                  <a:cubicBezTo>
                    <a:pt x="541" y="13"/>
                    <a:pt x="536" y="13"/>
                    <a:pt x="532" y="13"/>
                  </a:cubicBezTo>
                  <a:lnTo>
                    <a:pt x="522" y="13"/>
                  </a:lnTo>
                  <a:cubicBezTo>
                    <a:pt x="519" y="13"/>
                    <a:pt x="517" y="13"/>
                    <a:pt x="516" y="14"/>
                  </a:cubicBezTo>
                  <a:cubicBezTo>
                    <a:pt x="514" y="17"/>
                    <a:pt x="514" y="24"/>
                    <a:pt x="514" y="30"/>
                  </a:cubicBezTo>
                  <a:cubicBezTo>
                    <a:pt x="515" y="41"/>
                    <a:pt x="516" y="54"/>
                    <a:pt x="506" y="62"/>
                  </a:cubicBezTo>
                  <a:cubicBezTo>
                    <a:pt x="495" y="71"/>
                    <a:pt x="490" y="81"/>
                    <a:pt x="491" y="87"/>
                  </a:cubicBezTo>
                  <a:cubicBezTo>
                    <a:pt x="491" y="90"/>
                    <a:pt x="492" y="92"/>
                    <a:pt x="495" y="93"/>
                  </a:cubicBezTo>
                  <a:cubicBezTo>
                    <a:pt x="507" y="99"/>
                    <a:pt x="504" y="121"/>
                    <a:pt x="498" y="155"/>
                  </a:cubicBezTo>
                  <a:cubicBezTo>
                    <a:pt x="496" y="166"/>
                    <a:pt x="494" y="177"/>
                    <a:pt x="494" y="183"/>
                  </a:cubicBezTo>
                  <a:cubicBezTo>
                    <a:pt x="494" y="193"/>
                    <a:pt x="489" y="207"/>
                    <a:pt x="484" y="220"/>
                  </a:cubicBezTo>
                  <a:cubicBezTo>
                    <a:pt x="480" y="230"/>
                    <a:pt x="474" y="246"/>
                    <a:pt x="475" y="249"/>
                  </a:cubicBezTo>
                  <a:cubicBezTo>
                    <a:pt x="480" y="252"/>
                    <a:pt x="484" y="259"/>
                    <a:pt x="490" y="270"/>
                  </a:cubicBezTo>
                  <a:cubicBezTo>
                    <a:pt x="499" y="285"/>
                    <a:pt x="511" y="305"/>
                    <a:pt x="524" y="309"/>
                  </a:cubicBezTo>
                  <a:cubicBezTo>
                    <a:pt x="525" y="309"/>
                    <a:pt x="527" y="310"/>
                    <a:pt x="528" y="310"/>
                  </a:cubicBezTo>
                  <a:cubicBezTo>
                    <a:pt x="537" y="311"/>
                    <a:pt x="545" y="306"/>
                    <a:pt x="553" y="302"/>
                  </a:cubicBezTo>
                  <a:cubicBezTo>
                    <a:pt x="554" y="301"/>
                    <a:pt x="555" y="300"/>
                    <a:pt x="557" y="299"/>
                  </a:cubicBezTo>
                  <a:cubicBezTo>
                    <a:pt x="563" y="295"/>
                    <a:pt x="568" y="292"/>
                    <a:pt x="573" y="292"/>
                  </a:cubicBezTo>
                  <a:cubicBezTo>
                    <a:pt x="589" y="292"/>
                    <a:pt x="589" y="321"/>
                    <a:pt x="589" y="352"/>
                  </a:cubicBezTo>
                  <a:cubicBezTo>
                    <a:pt x="589" y="378"/>
                    <a:pt x="574" y="390"/>
                    <a:pt x="573" y="390"/>
                  </a:cubicBezTo>
                  <a:lnTo>
                    <a:pt x="572" y="391"/>
                  </a:lnTo>
                  <a:cubicBezTo>
                    <a:pt x="571" y="392"/>
                    <a:pt x="554" y="398"/>
                    <a:pt x="537" y="398"/>
                  </a:cubicBezTo>
                  <a:cubicBezTo>
                    <a:pt x="526" y="398"/>
                    <a:pt x="518" y="395"/>
                    <a:pt x="512" y="390"/>
                  </a:cubicBezTo>
                  <a:cubicBezTo>
                    <a:pt x="493" y="375"/>
                    <a:pt x="479" y="336"/>
                    <a:pt x="479" y="321"/>
                  </a:cubicBezTo>
                  <a:cubicBezTo>
                    <a:pt x="479" y="321"/>
                    <a:pt x="479" y="314"/>
                    <a:pt x="428" y="314"/>
                  </a:cubicBezTo>
                  <a:cubicBezTo>
                    <a:pt x="409" y="314"/>
                    <a:pt x="392" y="288"/>
                    <a:pt x="382" y="267"/>
                  </a:cubicBezTo>
                  <a:cubicBezTo>
                    <a:pt x="381" y="265"/>
                    <a:pt x="380" y="265"/>
                    <a:pt x="379" y="265"/>
                  </a:cubicBezTo>
                  <a:cubicBezTo>
                    <a:pt x="374" y="265"/>
                    <a:pt x="366" y="273"/>
                    <a:pt x="366" y="277"/>
                  </a:cubicBezTo>
                  <a:cubicBezTo>
                    <a:pt x="366" y="294"/>
                    <a:pt x="345" y="294"/>
                    <a:pt x="326" y="294"/>
                  </a:cubicBezTo>
                  <a:cubicBezTo>
                    <a:pt x="324" y="294"/>
                    <a:pt x="321" y="293"/>
                    <a:pt x="319" y="293"/>
                  </a:cubicBezTo>
                  <a:cubicBezTo>
                    <a:pt x="312" y="291"/>
                    <a:pt x="303" y="287"/>
                    <a:pt x="294" y="282"/>
                  </a:cubicBezTo>
                  <a:cubicBezTo>
                    <a:pt x="287" y="279"/>
                    <a:pt x="279" y="275"/>
                    <a:pt x="273" y="273"/>
                  </a:cubicBezTo>
                  <a:cubicBezTo>
                    <a:pt x="270" y="272"/>
                    <a:pt x="269" y="272"/>
                    <a:pt x="267" y="272"/>
                  </a:cubicBezTo>
                  <a:cubicBezTo>
                    <a:pt x="266" y="272"/>
                    <a:pt x="265" y="272"/>
                    <a:pt x="264" y="273"/>
                  </a:cubicBezTo>
                  <a:cubicBezTo>
                    <a:pt x="258" y="276"/>
                    <a:pt x="252" y="274"/>
                    <a:pt x="246" y="269"/>
                  </a:cubicBezTo>
                  <a:cubicBezTo>
                    <a:pt x="245" y="268"/>
                    <a:pt x="243" y="267"/>
                    <a:pt x="242" y="265"/>
                  </a:cubicBezTo>
                  <a:cubicBezTo>
                    <a:pt x="236" y="258"/>
                    <a:pt x="233" y="247"/>
                    <a:pt x="232" y="238"/>
                  </a:cubicBezTo>
                  <a:cubicBezTo>
                    <a:pt x="232" y="235"/>
                    <a:pt x="232" y="232"/>
                    <a:pt x="232" y="230"/>
                  </a:cubicBezTo>
                  <a:cubicBezTo>
                    <a:pt x="231" y="229"/>
                    <a:pt x="230" y="229"/>
                    <a:pt x="229" y="229"/>
                  </a:cubicBezTo>
                  <a:cubicBezTo>
                    <a:pt x="219" y="229"/>
                    <a:pt x="201" y="235"/>
                    <a:pt x="193" y="239"/>
                  </a:cubicBezTo>
                  <a:cubicBezTo>
                    <a:pt x="191" y="240"/>
                    <a:pt x="188" y="241"/>
                    <a:pt x="186" y="241"/>
                  </a:cubicBezTo>
                  <a:cubicBezTo>
                    <a:pt x="173" y="241"/>
                    <a:pt x="167" y="226"/>
                    <a:pt x="165" y="220"/>
                  </a:cubicBezTo>
                  <a:cubicBezTo>
                    <a:pt x="165" y="219"/>
                    <a:pt x="165" y="219"/>
                    <a:pt x="165" y="218"/>
                  </a:cubicBezTo>
                  <a:cubicBezTo>
                    <a:pt x="165" y="218"/>
                    <a:pt x="164" y="217"/>
                    <a:pt x="163" y="216"/>
                  </a:cubicBezTo>
                  <a:cubicBezTo>
                    <a:pt x="162" y="215"/>
                    <a:pt x="162" y="214"/>
                    <a:pt x="161" y="213"/>
                  </a:cubicBezTo>
                  <a:cubicBezTo>
                    <a:pt x="160" y="213"/>
                    <a:pt x="160" y="212"/>
                    <a:pt x="160" y="212"/>
                  </a:cubicBezTo>
                  <a:cubicBezTo>
                    <a:pt x="158" y="210"/>
                    <a:pt x="157" y="209"/>
                    <a:pt x="155" y="207"/>
                  </a:cubicBezTo>
                  <a:lnTo>
                    <a:pt x="140" y="351"/>
                  </a:lnTo>
                  <a:lnTo>
                    <a:pt x="117" y="374"/>
                  </a:lnTo>
                  <a:lnTo>
                    <a:pt x="7" y="370"/>
                  </a:lnTo>
                  <a:lnTo>
                    <a:pt x="0" y="616"/>
                  </a:lnTo>
                  <a:lnTo>
                    <a:pt x="83" y="731"/>
                  </a:lnTo>
                  <a:cubicBezTo>
                    <a:pt x="112" y="725"/>
                    <a:pt x="161" y="717"/>
                    <a:pt x="193" y="717"/>
                  </a:cubicBezTo>
                  <a:cubicBezTo>
                    <a:pt x="203" y="717"/>
                    <a:pt x="226" y="717"/>
                    <a:pt x="226" y="731"/>
                  </a:cubicBezTo>
                  <a:cubicBezTo>
                    <a:pt x="226" y="732"/>
                    <a:pt x="226" y="736"/>
                    <a:pt x="229" y="741"/>
                  </a:cubicBezTo>
                  <a:cubicBezTo>
                    <a:pt x="241" y="739"/>
                    <a:pt x="253" y="736"/>
                    <a:pt x="262" y="736"/>
                  </a:cubicBezTo>
                  <a:cubicBezTo>
                    <a:pt x="263" y="736"/>
                    <a:pt x="265" y="736"/>
                    <a:pt x="266" y="736"/>
                  </a:cubicBezTo>
                  <a:cubicBezTo>
                    <a:pt x="272" y="737"/>
                    <a:pt x="281" y="740"/>
                    <a:pt x="293" y="743"/>
                  </a:cubicBezTo>
                  <a:cubicBezTo>
                    <a:pt x="312" y="748"/>
                    <a:pt x="335" y="754"/>
                    <a:pt x="350" y="754"/>
                  </a:cubicBezTo>
                  <a:cubicBezTo>
                    <a:pt x="355" y="754"/>
                    <a:pt x="358" y="753"/>
                    <a:pt x="359" y="753"/>
                  </a:cubicBezTo>
                  <a:cubicBezTo>
                    <a:pt x="366" y="750"/>
                    <a:pt x="376" y="735"/>
                    <a:pt x="386" y="721"/>
                  </a:cubicBezTo>
                  <a:cubicBezTo>
                    <a:pt x="402" y="698"/>
                    <a:pt x="420" y="673"/>
                    <a:pt x="439" y="667"/>
                  </a:cubicBezTo>
                  <a:cubicBezTo>
                    <a:pt x="470" y="657"/>
                    <a:pt x="505" y="626"/>
                    <a:pt x="505" y="618"/>
                  </a:cubicBezTo>
                  <a:cubicBezTo>
                    <a:pt x="505" y="600"/>
                    <a:pt x="509" y="586"/>
                    <a:pt x="553" y="574"/>
                  </a:cubicBezTo>
                  <a:lnTo>
                    <a:pt x="610" y="572"/>
                  </a:lnTo>
                  <a:lnTo>
                    <a:pt x="610" y="572"/>
                  </a:lnTo>
                  <a:lnTo>
                    <a:pt x="616" y="572"/>
                  </a:lnTo>
                  <a:lnTo>
                    <a:pt x="601" y="517"/>
                  </a:lnTo>
                  <a:lnTo>
                    <a:pt x="606" y="516"/>
                  </a:lnTo>
                  <a:cubicBezTo>
                    <a:pt x="608" y="515"/>
                    <a:pt x="610" y="514"/>
                    <a:pt x="612" y="513"/>
                  </a:cubicBezTo>
                  <a:cubicBezTo>
                    <a:pt x="666" y="493"/>
                    <a:pt x="743" y="465"/>
                    <a:pt x="786" y="449"/>
                  </a:cubicBezTo>
                  <a:cubicBezTo>
                    <a:pt x="797" y="446"/>
                    <a:pt x="805" y="443"/>
                    <a:pt x="811" y="441"/>
                  </a:cubicBezTo>
                  <a:lnTo>
                    <a:pt x="811" y="441"/>
                  </a:lnTo>
                  <a:cubicBezTo>
                    <a:pt x="810" y="439"/>
                    <a:pt x="809" y="436"/>
                    <a:pt x="808" y="434"/>
                  </a:cubicBezTo>
                  <a:cubicBezTo>
                    <a:pt x="803" y="425"/>
                    <a:pt x="800" y="419"/>
                    <a:pt x="799" y="415"/>
                  </a:cubicBezTo>
                  <a:cubicBezTo>
                    <a:pt x="799" y="413"/>
                    <a:pt x="799" y="412"/>
                    <a:pt x="799" y="410"/>
                  </a:cubicBezTo>
                  <a:cubicBezTo>
                    <a:pt x="800" y="408"/>
                    <a:pt x="801" y="407"/>
                    <a:pt x="803" y="4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6C885DAD-11E4-4870-B50B-8457D3705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0989" y="4493692"/>
              <a:ext cx="28292" cy="23729"/>
            </a:xfrm>
            <a:custGeom>
              <a:avLst/>
              <a:gdLst>
                <a:gd name="T0" fmla="*/ 133 w 138"/>
                <a:gd name="T1" fmla="*/ 79 h 113"/>
                <a:gd name="T2" fmla="*/ 135 w 138"/>
                <a:gd name="T3" fmla="*/ 76 h 113"/>
                <a:gd name="T4" fmla="*/ 135 w 138"/>
                <a:gd name="T5" fmla="*/ 76 h 113"/>
                <a:gd name="T6" fmla="*/ 127 w 138"/>
                <a:gd name="T7" fmla="*/ 38 h 113"/>
                <a:gd name="T8" fmla="*/ 123 w 138"/>
                <a:gd name="T9" fmla="*/ 29 h 113"/>
                <a:gd name="T10" fmla="*/ 113 w 138"/>
                <a:gd name="T11" fmla="*/ 0 h 113"/>
                <a:gd name="T12" fmla="*/ 93 w 138"/>
                <a:gd name="T13" fmla="*/ 6 h 113"/>
                <a:gd name="T14" fmla="*/ 92 w 138"/>
                <a:gd name="T15" fmla="*/ 7 h 113"/>
                <a:gd name="T16" fmla="*/ 86 w 138"/>
                <a:gd name="T17" fmla="*/ 9 h 113"/>
                <a:gd name="T18" fmla="*/ 81 w 138"/>
                <a:gd name="T19" fmla="*/ 11 h 113"/>
                <a:gd name="T20" fmla="*/ 81 w 138"/>
                <a:gd name="T21" fmla="*/ 11 h 113"/>
                <a:gd name="T22" fmla="*/ 79 w 138"/>
                <a:gd name="T23" fmla="*/ 11 h 113"/>
                <a:gd name="T24" fmla="*/ 77 w 138"/>
                <a:gd name="T25" fmla="*/ 12 h 113"/>
                <a:gd name="T26" fmla="*/ 76 w 138"/>
                <a:gd name="T27" fmla="*/ 13 h 113"/>
                <a:gd name="T28" fmla="*/ 71 w 138"/>
                <a:gd name="T29" fmla="*/ 15 h 113"/>
                <a:gd name="T30" fmla="*/ 70 w 138"/>
                <a:gd name="T31" fmla="*/ 16 h 113"/>
                <a:gd name="T32" fmla="*/ 64 w 138"/>
                <a:gd name="T33" fmla="*/ 18 h 113"/>
                <a:gd name="T34" fmla="*/ 63 w 138"/>
                <a:gd name="T35" fmla="*/ 18 h 113"/>
                <a:gd name="T36" fmla="*/ 57 w 138"/>
                <a:gd name="T37" fmla="*/ 20 h 113"/>
                <a:gd name="T38" fmla="*/ 56 w 138"/>
                <a:gd name="T39" fmla="*/ 20 h 113"/>
                <a:gd name="T40" fmla="*/ 49 w 138"/>
                <a:gd name="T41" fmla="*/ 20 h 113"/>
                <a:gd name="T42" fmla="*/ 48 w 138"/>
                <a:gd name="T43" fmla="*/ 20 h 113"/>
                <a:gd name="T44" fmla="*/ 47 w 138"/>
                <a:gd name="T45" fmla="*/ 20 h 113"/>
                <a:gd name="T46" fmla="*/ 38 w 138"/>
                <a:gd name="T47" fmla="*/ 20 h 113"/>
                <a:gd name="T48" fmla="*/ 36 w 138"/>
                <a:gd name="T49" fmla="*/ 22 h 113"/>
                <a:gd name="T50" fmla="*/ 34 w 138"/>
                <a:gd name="T51" fmla="*/ 23 h 113"/>
                <a:gd name="T52" fmla="*/ 29 w 138"/>
                <a:gd name="T53" fmla="*/ 26 h 113"/>
                <a:gd name="T54" fmla="*/ 17 w 138"/>
                <a:gd name="T55" fmla="*/ 69 h 113"/>
                <a:gd name="T56" fmla="*/ 18 w 138"/>
                <a:gd name="T57" fmla="*/ 75 h 113"/>
                <a:gd name="T58" fmla="*/ 12 w 138"/>
                <a:gd name="T59" fmla="*/ 76 h 113"/>
                <a:gd name="T60" fmla="*/ 0 w 138"/>
                <a:gd name="T61" fmla="*/ 92 h 113"/>
                <a:gd name="T62" fmla="*/ 1 w 138"/>
                <a:gd name="T63" fmla="*/ 97 h 113"/>
                <a:gd name="T64" fmla="*/ 2 w 138"/>
                <a:gd name="T65" fmla="*/ 99 h 113"/>
                <a:gd name="T66" fmla="*/ 3 w 138"/>
                <a:gd name="T67" fmla="*/ 102 h 113"/>
                <a:gd name="T68" fmla="*/ 5 w 138"/>
                <a:gd name="T69" fmla="*/ 103 h 113"/>
                <a:gd name="T70" fmla="*/ 7 w 138"/>
                <a:gd name="T71" fmla="*/ 106 h 113"/>
                <a:gd name="T72" fmla="*/ 9 w 138"/>
                <a:gd name="T73" fmla="*/ 107 h 113"/>
                <a:gd name="T74" fmla="*/ 11 w 138"/>
                <a:gd name="T75" fmla="*/ 108 h 113"/>
                <a:gd name="T76" fmla="*/ 11 w 138"/>
                <a:gd name="T77" fmla="*/ 108 h 113"/>
                <a:gd name="T78" fmla="*/ 20 w 138"/>
                <a:gd name="T79" fmla="*/ 109 h 113"/>
                <a:gd name="T80" fmla="*/ 25 w 138"/>
                <a:gd name="T81" fmla="*/ 109 h 113"/>
                <a:gd name="T82" fmla="*/ 36 w 138"/>
                <a:gd name="T83" fmla="*/ 111 h 113"/>
                <a:gd name="T84" fmla="*/ 58 w 138"/>
                <a:gd name="T85" fmla="*/ 110 h 113"/>
                <a:gd name="T86" fmla="*/ 60 w 138"/>
                <a:gd name="T87" fmla="*/ 109 h 113"/>
                <a:gd name="T88" fmla="*/ 62 w 138"/>
                <a:gd name="T89" fmla="*/ 108 h 113"/>
                <a:gd name="T90" fmla="*/ 64 w 138"/>
                <a:gd name="T91" fmla="*/ 106 h 113"/>
                <a:gd name="T92" fmla="*/ 64 w 138"/>
                <a:gd name="T93" fmla="*/ 106 h 113"/>
                <a:gd name="T94" fmla="*/ 67 w 138"/>
                <a:gd name="T95" fmla="*/ 103 h 113"/>
                <a:gd name="T96" fmla="*/ 67 w 138"/>
                <a:gd name="T97" fmla="*/ 102 h 113"/>
                <a:gd name="T98" fmla="*/ 68 w 138"/>
                <a:gd name="T99" fmla="*/ 94 h 113"/>
                <a:gd name="T100" fmla="*/ 68 w 138"/>
                <a:gd name="T101" fmla="*/ 93 h 113"/>
                <a:gd name="T102" fmla="*/ 67 w 138"/>
                <a:gd name="T103" fmla="*/ 87 h 113"/>
                <a:gd name="T104" fmla="*/ 74 w 138"/>
                <a:gd name="T105" fmla="*/ 87 h 113"/>
                <a:gd name="T106" fmla="*/ 74 w 138"/>
                <a:gd name="T107" fmla="*/ 87 h 113"/>
                <a:gd name="T108" fmla="*/ 75 w 138"/>
                <a:gd name="T109" fmla="*/ 87 h 113"/>
                <a:gd name="T110" fmla="*/ 77 w 138"/>
                <a:gd name="T111" fmla="*/ 87 h 113"/>
                <a:gd name="T112" fmla="*/ 86 w 138"/>
                <a:gd name="T113" fmla="*/ 87 h 113"/>
                <a:gd name="T114" fmla="*/ 87 w 138"/>
                <a:gd name="T115" fmla="*/ 87 h 113"/>
                <a:gd name="T116" fmla="*/ 94 w 138"/>
                <a:gd name="T117" fmla="*/ 87 h 113"/>
                <a:gd name="T118" fmla="*/ 109 w 138"/>
                <a:gd name="T119" fmla="*/ 86 h 113"/>
                <a:gd name="T120" fmla="*/ 109 w 138"/>
                <a:gd name="T121" fmla="*/ 86 h 113"/>
                <a:gd name="T122" fmla="*/ 133 w 138"/>
                <a:gd name="T123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13">
                  <a:moveTo>
                    <a:pt x="133" y="79"/>
                  </a:moveTo>
                  <a:cubicBezTo>
                    <a:pt x="134" y="78"/>
                    <a:pt x="134" y="77"/>
                    <a:pt x="135" y="76"/>
                  </a:cubicBezTo>
                  <a:lnTo>
                    <a:pt x="135" y="76"/>
                  </a:lnTo>
                  <a:cubicBezTo>
                    <a:pt x="137" y="65"/>
                    <a:pt x="132" y="49"/>
                    <a:pt x="127" y="38"/>
                  </a:cubicBezTo>
                  <a:cubicBezTo>
                    <a:pt x="126" y="34"/>
                    <a:pt x="124" y="31"/>
                    <a:pt x="123" y="29"/>
                  </a:cubicBezTo>
                  <a:lnTo>
                    <a:pt x="113" y="0"/>
                  </a:lnTo>
                  <a:cubicBezTo>
                    <a:pt x="106" y="2"/>
                    <a:pt x="99" y="4"/>
                    <a:pt x="93" y="6"/>
                  </a:cubicBezTo>
                  <a:cubicBezTo>
                    <a:pt x="92" y="6"/>
                    <a:pt x="92" y="7"/>
                    <a:pt x="92" y="7"/>
                  </a:cubicBezTo>
                  <a:cubicBezTo>
                    <a:pt x="90" y="7"/>
                    <a:pt x="88" y="8"/>
                    <a:pt x="86" y="9"/>
                  </a:cubicBezTo>
                  <a:cubicBezTo>
                    <a:pt x="84" y="9"/>
                    <a:pt x="82" y="10"/>
                    <a:pt x="81" y="11"/>
                  </a:cubicBezTo>
                  <a:lnTo>
                    <a:pt x="81" y="11"/>
                  </a:lnTo>
                  <a:cubicBezTo>
                    <a:pt x="80" y="11"/>
                    <a:pt x="80" y="11"/>
                    <a:pt x="79" y="11"/>
                  </a:cubicBezTo>
                  <a:cubicBezTo>
                    <a:pt x="78" y="12"/>
                    <a:pt x="77" y="12"/>
                    <a:pt x="77" y="12"/>
                  </a:cubicBezTo>
                  <a:cubicBezTo>
                    <a:pt x="77" y="12"/>
                    <a:pt x="76" y="12"/>
                    <a:pt x="76" y="13"/>
                  </a:cubicBezTo>
                  <a:cubicBezTo>
                    <a:pt x="74" y="14"/>
                    <a:pt x="72" y="14"/>
                    <a:pt x="71" y="15"/>
                  </a:cubicBezTo>
                  <a:cubicBezTo>
                    <a:pt x="70" y="15"/>
                    <a:pt x="70" y="16"/>
                    <a:pt x="70" y="16"/>
                  </a:cubicBezTo>
                  <a:cubicBezTo>
                    <a:pt x="68" y="17"/>
                    <a:pt x="66" y="17"/>
                    <a:pt x="64" y="18"/>
                  </a:cubicBezTo>
                  <a:cubicBezTo>
                    <a:pt x="64" y="18"/>
                    <a:pt x="64" y="18"/>
                    <a:pt x="63" y="18"/>
                  </a:cubicBezTo>
                  <a:cubicBezTo>
                    <a:pt x="61" y="19"/>
                    <a:pt x="59" y="19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4" y="20"/>
                    <a:pt x="52" y="20"/>
                    <a:pt x="49" y="20"/>
                  </a:cubicBezTo>
                  <a:lnTo>
                    <a:pt x="48" y="20"/>
                  </a:lnTo>
                  <a:cubicBezTo>
                    <a:pt x="47" y="20"/>
                    <a:pt x="47" y="20"/>
                    <a:pt x="47" y="20"/>
                  </a:cubicBezTo>
                  <a:cubicBezTo>
                    <a:pt x="44" y="20"/>
                    <a:pt x="41" y="20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5" y="22"/>
                    <a:pt x="35" y="23"/>
                    <a:pt x="34" y="23"/>
                  </a:cubicBezTo>
                  <a:cubicBezTo>
                    <a:pt x="32" y="25"/>
                    <a:pt x="31" y="26"/>
                    <a:pt x="29" y="26"/>
                  </a:cubicBezTo>
                  <a:cubicBezTo>
                    <a:pt x="18" y="30"/>
                    <a:pt x="16" y="57"/>
                    <a:pt x="17" y="69"/>
                  </a:cubicBezTo>
                  <a:lnTo>
                    <a:pt x="18" y="75"/>
                  </a:lnTo>
                  <a:lnTo>
                    <a:pt x="12" y="76"/>
                  </a:lnTo>
                  <a:cubicBezTo>
                    <a:pt x="10" y="76"/>
                    <a:pt x="0" y="78"/>
                    <a:pt x="0" y="92"/>
                  </a:cubicBezTo>
                  <a:cubicBezTo>
                    <a:pt x="0" y="94"/>
                    <a:pt x="1" y="96"/>
                    <a:pt x="1" y="97"/>
                  </a:cubicBezTo>
                  <a:cubicBezTo>
                    <a:pt x="1" y="98"/>
                    <a:pt x="2" y="98"/>
                    <a:pt x="2" y="99"/>
                  </a:cubicBezTo>
                  <a:cubicBezTo>
                    <a:pt x="2" y="100"/>
                    <a:pt x="3" y="101"/>
                    <a:pt x="3" y="102"/>
                  </a:cubicBezTo>
                  <a:cubicBezTo>
                    <a:pt x="4" y="102"/>
                    <a:pt x="4" y="103"/>
                    <a:pt x="5" y="103"/>
                  </a:cubicBezTo>
                  <a:cubicBezTo>
                    <a:pt x="5" y="104"/>
                    <a:pt x="6" y="105"/>
                    <a:pt x="7" y="106"/>
                  </a:cubicBezTo>
                  <a:cubicBezTo>
                    <a:pt x="7" y="106"/>
                    <a:pt x="8" y="106"/>
                    <a:pt x="9" y="107"/>
                  </a:cubicBezTo>
                  <a:cubicBezTo>
                    <a:pt x="10" y="107"/>
                    <a:pt x="10" y="108"/>
                    <a:pt x="11" y="108"/>
                  </a:cubicBezTo>
                  <a:lnTo>
                    <a:pt x="11" y="108"/>
                  </a:lnTo>
                  <a:cubicBezTo>
                    <a:pt x="14" y="108"/>
                    <a:pt x="17" y="108"/>
                    <a:pt x="20" y="109"/>
                  </a:cubicBezTo>
                  <a:cubicBezTo>
                    <a:pt x="21" y="109"/>
                    <a:pt x="23" y="109"/>
                    <a:pt x="25" y="109"/>
                  </a:cubicBezTo>
                  <a:cubicBezTo>
                    <a:pt x="29" y="109"/>
                    <a:pt x="33" y="110"/>
                    <a:pt x="36" y="111"/>
                  </a:cubicBezTo>
                  <a:cubicBezTo>
                    <a:pt x="45" y="112"/>
                    <a:pt x="53" y="112"/>
                    <a:pt x="58" y="110"/>
                  </a:cubicBezTo>
                  <a:cubicBezTo>
                    <a:pt x="59" y="110"/>
                    <a:pt x="59" y="110"/>
                    <a:pt x="60" y="109"/>
                  </a:cubicBezTo>
                  <a:cubicBezTo>
                    <a:pt x="61" y="109"/>
                    <a:pt x="61" y="108"/>
                    <a:pt x="62" y="108"/>
                  </a:cubicBezTo>
                  <a:cubicBezTo>
                    <a:pt x="63" y="107"/>
                    <a:pt x="64" y="107"/>
                    <a:pt x="64" y="106"/>
                  </a:cubicBezTo>
                  <a:lnTo>
                    <a:pt x="64" y="106"/>
                  </a:lnTo>
                  <a:cubicBezTo>
                    <a:pt x="65" y="105"/>
                    <a:pt x="66" y="104"/>
                    <a:pt x="67" y="103"/>
                  </a:cubicBezTo>
                  <a:cubicBezTo>
                    <a:pt x="67" y="102"/>
                    <a:pt x="67" y="102"/>
                    <a:pt x="67" y="102"/>
                  </a:cubicBezTo>
                  <a:cubicBezTo>
                    <a:pt x="69" y="98"/>
                    <a:pt x="68" y="94"/>
                    <a:pt x="68" y="94"/>
                  </a:cubicBezTo>
                  <a:lnTo>
                    <a:pt x="68" y="93"/>
                  </a:lnTo>
                  <a:lnTo>
                    <a:pt x="67" y="87"/>
                  </a:lnTo>
                  <a:lnTo>
                    <a:pt x="74" y="87"/>
                  </a:lnTo>
                  <a:lnTo>
                    <a:pt x="74" y="87"/>
                  </a:lnTo>
                  <a:lnTo>
                    <a:pt x="75" y="87"/>
                  </a:lnTo>
                  <a:cubicBezTo>
                    <a:pt x="75" y="87"/>
                    <a:pt x="76" y="87"/>
                    <a:pt x="77" y="87"/>
                  </a:cubicBezTo>
                  <a:cubicBezTo>
                    <a:pt x="79" y="87"/>
                    <a:pt x="82" y="87"/>
                    <a:pt x="86" y="87"/>
                  </a:cubicBezTo>
                  <a:lnTo>
                    <a:pt x="87" y="87"/>
                  </a:lnTo>
                  <a:cubicBezTo>
                    <a:pt x="90" y="87"/>
                    <a:pt x="92" y="87"/>
                    <a:pt x="94" y="87"/>
                  </a:cubicBezTo>
                  <a:cubicBezTo>
                    <a:pt x="99" y="87"/>
                    <a:pt x="104" y="87"/>
                    <a:pt x="109" y="86"/>
                  </a:cubicBezTo>
                  <a:lnTo>
                    <a:pt x="109" y="86"/>
                  </a:lnTo>
                  <a:cubicBezTo>
                    <a:pt x="122" y="84"/>
                    <a:pt x="130" y="82"/>
                    <a:pt x="133" y="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07619108-74F4-4A29-87F3-4EEC09AD8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1737" y="4282865"/>
              <a:ext cx="160631" cy="215390"/>
            </a:xfrm>
            <a:custGeom>
              <a:avLst/>
              <a:gdLst>
                <a:gd name="T0" fmla="*/ 561 w 778"/>
                <a:gd name="T1" fmla="*/ 66 h 1041"/>
                <a:gd name="T2" fmla="*/ 407 w 778"/>
                <a:gd name="T3" fmla="*/ 104 h 1041"/>
                <a:gd name="T4" fmla="*/ 372 w 778"/>
                <a:gd name="T5" fmla="*/ 102 h 1041"/>
                <a:gd name="T6" fmla="*/ 273 w 778"/>
                <a:gd name="T7" fmla="*/ 137 h 1041"/>
                <a:gd name="T8" fmla="*/ 175 w 778"/>
                <a:gd name="T9" fmla="*/ 61 h 1041"/>
                <a:gd name="T10" fmla="*/ 162 w 778"/>
                <a:gd name="T11" fmla="*/ 75 h 1041"/>
                <a:gd name="T12" fmla="*/ 147 w 778"/>
                <a:gd name="T13" fmla="*/ 94 h 1041"/>
                <a:gd name="T14" fmla="*/ 136 w 778"/>
                <a:gd name="T15" fmla="*/ 116 h 1041"/>
                <a:gd name="T16" fmla="*/ 136 w 778"/>
                <a:gd name="T17" fmla="*/ 117 h 1041"/>
                <a:gd name="T18" fmla="*/ 181 w 778"/>
                <a:gd name="T19" fmla="*/ 183 h 1041"/>
                <a:gd name="T20" fmla="*/ 230 w 778"/>
                <a:gd name="T21" fmla="*/ 228 h 1041"/>
                <a:gd name="T22" fmla="*/ 488 w 778"/>
                <a:gd name="T23" fmla="*/ 306 h 1041"/>
                <a:gd name="T24" fmla="*/ 518 w 778"/>
                <a:gd name="T25" fmla="*/ 334 h 1041"/>
                <a:gd name="T26" fmla="*/ 303 w 778"/>
                <a:gd name="T27" fmla="*/ 548 h 1041"/>
                <a:gd name="T28" fmla="*/ 256 w 778"/>
                <a:gd name="T29" fmla="*/ 554 h 1041"/>
                <a:gd name="T30" fmla="*/ 154 w 778"/>
                <a:gd name="T31" fmla="*/ 590 h 1041"/>
                <a:gd name="T32" fmla="*/ 125 w 778"/>
                <a:gd name="T33" fmla="*/ 606 h 1041"/>
                <a:gd name="T34" fmla="*/ 119 w 778"/>
                <a:gd name="T35" fmla="*/ 606 h 1041"/>
                <a:gd name="T36" fmla="*/ 114 w 778"/>
                <a:gd name="T37" fmla="*/ 607 h 1041"/>
                <a:gd name="T38" fmla="*/ 107 w 778"/>
                <a:gd name="T39" fmla="*/ 607 h 1041"/>
                <a:gd name="T40" fmla="*/ 100 w 778"/>
                <a:gd name="T41" fmla="*/ 609 h 1041"/>
                <a:gd name="T42" fmla="*/ 92 w 778"/>
                <a:gd name="T43" fmla="*/ 610 h 1041"/>
                <a:gd name="T44" fmla="*/ 83 w 778"/>
                <a:gd name="T45" fmla="*/ 612 h 1041"/>
                <a:gd name="T46" fmla="*/ 74 w 778"/>
                <a:gd name="T47" fmla="*/ 614 h 1041"/>
                <a:gd name="T48" fmla="*/ 34 w 778"/>
                <a:gd name="T49" fmla="*/ 666 h 1041"/>
                <a:gd name="T50" fmla="*/ 4 w 778"/>
                <a:gd name="T51" fmla="*/ 989 h 1041"/>
                <a:gd name="T52" fmla="*/ 138 w 778"/>
                <a:gd name="T53" fmla="*/ 932 h 1041"/>
                <a:gd name="T54" fmla="*/ 334 w 778"/>
                <a:gd name="T55" fmla="*/ 766 h 1041"/>
                <a:gd name="T56" fmla="*/ 523 w 778"/>
                <a:gd name="T57" fmla="*/ 580 h 1041"/>
                <a:gd name="T58" fmla="*/ 680 w 778"/>
                <a:gd name="T59" fmla="*/ 321 h 1041"/>
                <a:gd name="T60" fmla="*/ 761 w 778"/>
                <a:gd name="T61" fmla="*/ 115 h 1041"/>
                <a:gd name="T62" fmla="*/ 768 w 778"/>
                <a:gd name="T63" fmla="*/ 9 h 1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8" h="1041">
                  <a:moveTo>
                    <a:pt x="737" y="17"/>
                  </a:moveTo>
                  <a:cubicBezTo>
                    <a:pt x="722" y="49"/>
                    <a:pt x="613" y="65"/>
                    <a:pt x="561" y="66"/>
                  </a:cubicBezTo>
                  <a:cubicBezTo>
                    <a:pt x="503" y="67"/>
                    <a:pt x="465" y="72"/>
                    <a:pt x="443" y="93"/>
                  </a:cubicBezTo>
                  <a:cubicBezTo>
                    <a:pt x="433" y="102"/>
                    <a:pt x="418" y="104"/>
                    <a:pt x="407" y="104"/>
                  </a:cubicBezTo>
                  <a:cubicBezTo>
                    <a:pt x="401" y="104"/>
                    <a:pt x="395" y="103"/>
                    <a:pt x="389" y="103"/>
                  </a:cubicBezTo>
                  <a:cubicBezTo>
                    <a:pt x="383" y="103"/>
                    <a:pt x="378" y="102"/>
                    <a:pt x="372" y="102"/>
                  </a:cubicBezTo>
                  <a:cubicBezTo>
                    <a:pt x="358" y="102"/>
                    <a:pt x="349" y="105"/>
                    <a:pt x="344" y="111"/>
                  </a:cubicBezTo>
                  <a:cubicBezTo>
                    <a:pt x="331" y="126"/>
                    <a:pt x="301" y="137"/>
                    <a:pt x="273" y="137"/>
                  </a:cubicBezTo>
                  <a:cubicBezTo>
                    <a:pt x="243" y="137"/>
                    <a:pt x="219" y="124"/>
                    <a:pt x="208" y="99"/>
                  </a:cubicBezTo>
                  <a:cubicBezTo>
                    <a:pt x="200" y="83"/>
                    <a:pt x="189" y="70"/>
                    <a:pt x="175" y="61"/>
                  </a:cubicBezTo>
                  <a:cubicBezTo>
                    <a:pt x="172" y="63"/>
                    <a:pt x="170" y="66"/>
                    <a:pt x="167" y="69"/>
                  </a:cubicBezTo>
                  <a:cubicBezTo>
                    <a:pt x="165" y="71"/>
                    <a:pt x="163" y="73"/>
                    <a:pt x="162" y="75"/>
                  </a:cubicBezTo>
                  <a:cubicBezTo>
                    <a:pt x="161" y="76"/>
                    <a:pt x="161" y="76"/>
                    <a:pt x="161" y="77"/>
                  </a:cubicBezTo>
                  <a:cubicBezTo>
                    <a:pt x="155" y="83"/>
                    <a:pt x="151" y="89"/>
                    <a:pt x="147" y="94"/>
                  </a:cubicBezTo>
                  <a:lnTo>
                    <a:pt x="147" y="94"/>
                  </a:lnTo>
                  <a:cubicBezTo>
                    <a:pt x="138" y="107"/>
                    <a:pt x="136" y="113"/>
                    <a:pt x="136" y="116"/>
                  </a:cubicBezTo>
                  <a:cubicBezTo>
                    <a:pt x="136" y="116"/>
                    <a:pt x="136" y="116"/>
                    <a:pt x="136" y="117"/>
                  </a:cubicBezTo>
                  <a:lnTo>
                    <a:pt x="136" y="117"/>
                  </a:lnTo>
                  <a:lnTo>
                    <a:pt x="136" y="117"/>
                  </a:lnTo>
                  <a:cubicBezTo>
                    <a:pt x="143" y="133"/>
                    <a:pt x="170" y="178"/>
                    <a:pt x="181" y="183"/>
                  </a:cubicBezTo>
                  <a:cubicBezTo>
                    <a:pt x="188" y="187"/>
                    <a:pt x="196" y="196"/>
                    <a:pt x="204" y="205"/>
                  </a:cubicBezTo>
                  <a:cubicBezTo>
                    <a:pt x="213" y="215"/>
                    <a:pt x="223" y="227"/>
                    <a:pt x="230" y="228"/>
                  </a:cubicBezTo>
                  <a:cubicBezTo>
                    <a:pt x="246" y="232"/>
                    <a:pt x="332" y="261"/>
                    <a:pt x="385" y="283"/>
                  </a:cubicBezTo>
                  <a:cubicBezTo>
                    <a:pt x="442" y="306"/>
                    <a:pt x="476" y="306"/>
                    <a:pt x="488" y="306"/>
                  </a:cubicBezTo>
                  <a:cubicBezTo>
                    <a:pt x="493" y="306"/>
                    <a:pt x="521" y="307"/>
                    <a:pt x="525" y="319"/>
                  </a:cubicBezTo>
                  <a:cubicBezTo>
                    <a:pt x="526" y="323"/>
                    <a:pt x="526" y="328"/>
                    <a:pt x="518" y="334"/>
                  </a:cubicBezTo>
                  <a:cubicBezTo>
                    <a:pt x="504" y="345"/>
                    <a:pt x="341" y="509"/>
                    <a:pt x="316" y="536"/>
                  </a:cubicBezTo>
                  <a:cubicBezTo>
                    <a:pt x="311" y="541"/>
                    <a:pt x="307" y="545"/>
                    <a:pt x="303" y="548"/>
                  </a:cubicBezTo>
                  <a:cubicBezTo>
                    <a:pt x="294" y="553"/>
                    <a:pt x="286" y="555"/>
                    <a:pt x="275" y="555"/>
                  </a:cubicBezTo>
                  <a:cubicBezTo>
                    <a:pt x="269" y="555"/>
                    <a:pt x="263" y="554"/>
                    <a:pt x="256" y="554"/>
                  </a:cubicBezTo>
                  <a:cubicBezTo>
                    <a:pt x="248" y="554"/>
                    <a:pt x="239" y="553"/>
                    <a:pt x="227" y="553"/>
                  </a:cubicBezTo>
                  <a:cubicBezTo>
                    <a:pt x="198" y="553"/>
                    <a:pt x="173" y="574"/>
                    <a:pt x="154" y="590"/>
                  </a:cubicBezTo>
                  <a:cubicBezTo>
                    <a:pt x="143" y="599"/>
                    <a:pt x="135" y="606"/>
                    <a:pt x="128" y="606"/>
                  </a:cubicBezTo>
                  <a:cubicBezTo>
                    <a:pt x="126" y="606"/>
                    <a:pt x="125" y="606"/>
                    <a:pt x="125" y="606"/>
                  </a:cubicBezTo>
                  <a:cubicBezTo>
                    <a:pt x="124" y="606"/>
                    <a:pt x="122" y="606"/>
                    <a:pt x="121" y="606"/>
                  </a:cubicBezTo>
                  <a:cubicBezTo>
                    <a:pt x="120" y="606"/>
                    <a:pt x="119" y="606"/>
                    <a:pt x="119" y="606"/>
                  </a:cubicBezTo>
                  <a:cubicBezTo>
                    <a:pt x="118" y="606"/>
                    <a:pt x="117" y="606"/>
                    <a:pt x="115" y="606"/>
                  </a:cubicBezTo>
                  <a:cubicBezTo>
                    <a:pt x="115" y="606"/>
                    <a:pt x="114" y="606"/>
                    <a:pt x="114" y="607"/>
                  </a:cubicBezTo>
                  <a:cubicBezTo>
                    <a:pt x="112" y="607"/>
                    <a:pt x="111" y="607"/>
                    <a:pt x="109" y="607"/>
                  </a:cubicBezTo>
                  <a:cubicBezTo>
                    <a:pt x="109" y="607"/>
                    <a:pt x="108" y="607"/>
                    <a:pt x="107" y="607"/>
                  </a:cubicBezTo>
                  <a:cubicBezTo>
                    <a:pt x="106" y="608"/>
                    <a:pt x="104" y="608"/>
                    <a:pt x="102" y="608"/>
                  </a:cubicBezTo>
                  <a:cubicBezTo>
                    <a:pt x="101" y="608"/>
                    <a:pt x="101" y="608"/>
                    <a:pt x="100" y="609"/>
                  </a:cubicBezTo>
                  <a:cubicBezTo>
                    <a:pt x="98" y="609"/>
                    <a:pt x="96" y="609"/>
                    <a:pt x="94" y="610"/>
                  </a:cubicBezTo>
                  <a:cubicBezTo>
                    <a:pt x="93" y="610"/>
                    <a:pt x="93" y="610"/>
                    <a:pt x="92" y="610"/>
                  </a:cubicBezTo>
                  <a:cubicBezTo>
                    <a:pt x="90" y="610"/>
                    <a:pt x="88" y="611"/>
                    <a:pt x="85" y="611"/>
                  </a:cubicBezTo>
                  <a:cubicBezTo>
                    <a:pt x="85" y="611"/>
                    <a:pt x="84" y="612"/>
                    <a:pt x="83" y="612"/>
                  </a:cubicBezTo>
                  <a:cubicBezTo>
                    <a:pt x="81" y="612"/>
                    <a:pt x="79" y="613"/>
                    <a:pt x="77" y="613"/>
                  </a:cubicBezTo>
                  <a:cubicBezTo>
                    <a:pt x="76" y="613"/>
                    <a:pt x="75" y="613"/>
                    <a:pt x="74" y="614"/>
                  </a:cubicBezTo>
                  <a:cubicBezTo>
                    <a:pt x="72" y="614"/>
                    <a:pt x="71" y="614"/>
                    <a:pt x="69" y="615"/>
                  </a:cubicBezTo>
                  <a:lnTo>
                    <a:pt x="34" y="666"/>
                  </a:lnTo>
                  <a:lnTo>
                    <a:pt x="0" y="719"/>
                  </a:lnTo>
                  <a:lnTo>
                    <a:pt x="4" y="989"/>
                  </a:lnTo>
                  <a:lnTo>
                    <a:pt x="36" y="1040"/>
                  </a:lnTo>
                  <a:cubicBezTo>
                    <a:pt x="58" y="1013"/>
                    <a:pt x="97" y="973"/>
                    <a:pt x="138" y="932"/>
                  </a:cubicBezTo>
                  <a:cubicBezTo>
                    <a:pt x="160" y="910"/>
                    <a:pt x="181" y="888"/>
                    <a:pt x="201" y="868"/>
                  </a:cubicBezTo>
                  <a:cubicBezTo>
                    <a:pt x="265" y="800"/>
                    <a:pt x="298" y="783"/>
                    <a:pt x="334" y="766"/>
                  </a:cubicBezTo>
                  <a:lnTo>
                    <a:pt x="336" y="765"/>
                  </a:lnTo>
                  <a:cubicBezTo>
                    <a:pt x="371" y="747"/>
                    <a:pt x="463" y="657"/>
                    <a:pt x="523" y="580"/>
                  </a:cubicBezTo>
                  <a:cubicBezTo>
                    <a:pt x="561" y="532"/>
                    <a:pt x="604" y="477"/>
                    <a:pt x="610" y="442"/>
                  </a:cubicBezTo>
                  <a:cubicBezTo>
                    <a:pt x="616" y="403"/>
                    <a:pt x="654" y="354"/>
                    <a:pt x="680" y="321"/>
                  </a:cubicBezTo>
                  <a:cubicBezTo>
                    <a:pt x="708" y="285"/>
                    <a:pt x="751" y="198"/>
                    <a:pt x="750" y="174"/>
                  </a:cubicBezTo>
                  <a:cubicBezTo>
                    <a:pt x="749" y="160"/>
                    <a:pt x="755" y="139"/>
                    <a:pt x="761" y="115"/>
                  </a:cubicBezTo>
                  <a:cubicBezTo>
                    <a:pt x="767" y="91"/>
                    <a:pt x="774" y="64"/>
                    <a:pt x="776" y="40"/>
                  </a:cubicBezTo>
                  <a:cubicBezTo>
                    <a:pt x="777" y="26"/>
                    <a:pt x="774" y="16"/>
                    <a:pt x="768" y="9"/>
                  </a:cubicBezTo>
                  <a:cubicBezTo>
                    <a:pt x="759" y="0"/>
                    <a:pt x="743" y="4"/>
                    <a:pt x="737" y="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A238A30A-4376-4D7B-9621-AE9B4EF15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7331" y="4292904"/>
              <a:ext cx="913" cy="913"/>
            </a:xfrm>
            <a:custGeom>
              <a:avLst/>
              <a:gdLst>
                <a:gd name="T0" fmla="*/ 0 w 5"/>
                <a:gd name="T1" fmla="*/ 0 h 3"/>
                <a:gd name="T2" fmla="*/ 4 w 5"/>
                <a:gd name="T3" fmla="*/ 2 h 3"/>
                <a:gd name="T4" fmla="*/ 4 w 5"/>
                <a:gd name="T5" fmla="*/ 2 h 3"/>
                <a:gd name="T6" fmla="*/ 4 w 5"/>
                <a:gd name="T7" fmla="*/ 2 h 3"/>
                <a:gd name="T8" fmla="*/ 0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1" y="1"/>
                    <a:pt x="2" y="1"/>
                    <a:pt x="4" y="2"/>
                  </a:cubicBezTo>
                  <a:lnTo>
                    <a:pt x="4" y="2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F77E3DCC-2086-4BE3-8EE1-AC76BEA1A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254" y="3879464"/>
              <a:ext cx="185273" cy="145114"/>
            </a:xfrm>
            <a:custGeom>
              <a:avLst/>
              <a:gdLst>
                <a:gd name="T0" fmla="*/ 267 w 896"/>
                <a:gd name="T1" fmla="*/ 690 h 700"/>
                <a:gd name="T2" fmla="*/ 283 w 896"/>
                <a:gd name="T3" fmla="*/ 691 h 700"/>
                <a:gd name="T4" fmla="*/ 295 w 896"/>
                <a:gd name="T5" fmla="*/ 692 h 700"/>
                <a:gd name="T6" fmla="*/ 304 w 896"/>
                <a:gd name="T7" fmla="*/ 693 h 700"/>
                <a:gd name="T8" fmla="*/ 311 w 896"/>
                <a:gd name="T9" fmla="*/ 696 h 700"/>
                <a:gd name="T10" fmla="*/ 315 w 896"/>
                <a:gd name="T11" fmla="*/ 693 h 700"/>
                <a:gd name="T12" fmla="*/ 439 w 896"/>
                <a:gd name="T13" fmla="*/ 537 h 700"/>
                <a:gd name="T14" fmla="*/ 474 w 896"/>
                <a:gd name="T15" fmla="*/ 532 h 700"/>
                <a:gd name="T16" fmla="*/ 531 w 896"/>
                <a:gd name="T17" fmla="*/ 508 h 700"/>
                <a:gd name="T18" fmla="*/ 593 w 896"/>
                <a:gd name="T19" fmla="*/ 467 h 700"/>
                <a:gd name="T20" fmla="*/ 655 w 896"/>
                <a:gd name="T21" fmla="*/ 441 h 700"/>
                <a:gd name="T22" fmla="*/ 691 w 896"/>
                <a:gd name="T23" fmla="*/ 419 h 700"/>
                <a:gd name="T24" fmla="*/ 695 w 896"/>
                <a:gd name="T25" fmla="*/ 400 h 700"/>
                <a:gd name="T26" fmla="*/ 711 w 896"/>
                <a:gd name="T27" fmla="*/ 351 h 700"/>
                <a:gd name="T28" fmla="*/ 726 w 896"/>
                <a:gd name="T29" fmla="*/ 352 h 700"/>
                <a:gd name="T30" fmla="*/ 810 w 896"/>
                <a:gd name="T31" fmla="*/ 316 h 700"/>
                <a:gd name="T32" fmla="*/ 882 w 896"/>
                <a:gd name="T33" fmla="*/ 319 h 700"/>
                <a:gd name="T34" fmla="*/ 894 w 896"/>
                <a:gd name="T35" fmla="*/ 297 h 700"/>
                <a:gd name="T36" fmla="*/ 857 w 896"/>
                <a:gd name="T37" fmla="*/ 201 h 700"/>
                <a:gd name="T38" fmla="*/ 838 w 896"/>
                <a:gd name="T39" fmla="*/ 98 h 700"/>
                <a:gd name="T40" fmla="*/ 834 w 896"/>
                <a:gd name="T41" fmla="*/ 92 h 700"/>
                <a:gd name="T42" fmla="*/ 831 w 896"/>
                <a:gd name="T43" fmla="*/ 86 h 700"/>
                <a:gd name="T44" fmla="*/ 828 w 896"/>
                <a:gd name="T45" fmla="*/ 79 h 700"/>
                <a:gd name="T46" fmla="*/ 783 w 896"/>
                <a:gd name="T47" fmla="*/ 66 h 700"/>
                <a:gd name="T48" fmla="*/ 738 w 896"/>
                <a:gd name="T49" fmla="*/ 56 h 700"/>
                <a:gd name="T50" fmla="*/ 666 w 896"/>
                <a:gd name="T51" fmla="*/ 61 h 700"/>
                <a:gd name="T52" fmla="*/ 543 w 896"/>
                <a:gd name="T53" fmla="*/ 9 h 700"/>
                <a:gd name="T54" fmla="*/ 462 w 896"/>
                <a:gd name="T55" fmla="*/ 163 h 700"/>
                <a:gd name="T56" fmla="*/ 311 w 896"/>
                <a:gd name="T57" fmla="*/ 251 h 700"/>
                <a:gd name="T58" fmla="*/ 270 w 896"/>
                <a:gd name="T59" fmla="*/ 315 h 700"/>
                <a:gd name="T60" fmla="*/ 246 w 896"/>
                <a:gd name="T61" fmla="*/ 465 h 700"/>
                <a:gd name="T62" fmla="*/ 153 w 896"/>
                <a:gd name="T63" fmla="*/ 599 h 700"/>
                <a:gd name="T64" fmla="*/ 40 w 896"/>
                <a:gd name="T65" fmla="*/ 675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6" h="700">
                  <a:moveTo>
                    <a:pt x="0" y="690"/>
                  </a:moveTo>
                  <a:lnTo>
                    <a:pt x="267" y="690"/>
                  </a:lnTo>
                  <a:cubicBezTo>
                    <a:pt x="272" y="690"/>
                    <a:pt x="277" y="690"/>
                    <a:pt x="281" y="691"/>
                  </a:cubicBezTo>
                  <a:cubicBezTo>
                    <a:pt x="282" y="691"/>
                    <a:pt x="283" y="691"/>
                    <a:pt x="283" y="691"/>
                  </a:cubicBezTo>
                  <a:cubicBezTo>
                    <a:pt x="287" y="691"/>
                    <a:pt x="291" y="691"/>
                    <a:pt x="294" y="692"/>
                  </a:cubicBezTo>
                  <a:lnTo>
                    <a:pt x="295" y="692"/>
                  </a:lnTo>
                  <a:cubicBezTo>
                    <a:pt x="298" y="692"/>
                    <a:pt x="301" y="693"/>
                    <a:pt x="303" y="693"/>
                  </a:cubicBezTo>
                  <a:lnTo>
                    <a:pt x="304" y="693"/>
                  </a:lnTo>
                  <a:cubicBezTo>
                    <a:pt x="306" y="694"/>
                    <a:pt x="308" y="695"/>
                    <a:pt x="310" y="696"/>
                  </a:cubicBezTo>
                  <a:lnTo>
                    <a:pt x="311" y="696"/>
                  </a:lnTo>
                  <a:cubicBezTo>
                    <a:pt x="313" y="697"/>
                    <a:pt x="314" y="698"/>
                    <a:pt x="315" y="699"/>
                  </a:cubicBezTo>
                  <a:lnTo>
                    <a:pt x="315" y="693"/>
                  </a:lnTo>
                  <a:cubicBezTo>
                    <a:pt x="314" y="643"/>
                    <a:pt x="313" y="624"/>
                    <a:pt x="314" y="620"/>
                  </a:cubicBezTo>
                  <a:cubicBezTo>
                    <a:pt x="318" y="606"/>
                    <a:pt x="419" y="548"/>
                    <a:pt x="439" y="537"/>
                  </a:cubicBezTo>
                  <a:cubicBezTo>
                    <a:pt x="446" y="532"/>
                    <a:pt x="455" y="532"/>
                    <a:pt x="463" y="532"/>
                  </a:cubicBezTo>
                  <a:lnTo>
                    <a:pt x="474" y="532"/>
                  </a:lnTo>
                  <a:cubicBezTo>
                    <a:pt x="486" y="532"/>
                    <a:pt x="486" y="530"/>
                    <a:pt x="486" y="527"/>
                  </a:cubicBezTo>
                  <a:cubicBezTo>
                    <a:pt x="486" y="508"/>
                    <a:pt x="510" y="508"/>
                    <a:pt x="531" y="508"/>
                  </a:cubicBezTo>
                  <a:cubicBezTo>
                    <a:pt x="540" y="508"/>
                    <a:pt x="550" y="508"/>
                    <a:pt x="558" y="506"/>
                  </a:cubicBezTo>
                  <a:cubicBezTo>
                    <a:pt x="579" y="502"/>
                    <a:pt x="593" y="487"/>
                    <a:pt x="593" y="467"/>
                  </a:cubicBezTo>
                  <a:cubicBezTo>
                    <a:pt x="593" y="444"/>
                    <a:pt x="619" y="443"/>
                    <a:pt x="640" y="442"/>
                  </a:cubicBezTo>
                  <a:cubicBezTo>
                    <a:pt x="645" y="442"/>
                    <a:pt x="651" y="442"/>
                    <a:pt x="655" y="441"/>
                  </a:cubicBezTo>
                  <a:cubicBezTo>
                    <a:pt x="665" y="440"/>
                    <a:pt x="668" y="436"/>
                    <a:pt x="672" y="430"/>
                  </a:cubicBezTo>
                  <a:cubicBezTo>
                    <a:pt x="676" y="425"/>
                    <a:pt x="681" y="419"/>
                    <a:pt x="691" y="419"/>
                  </a:cubicBezTo>
                  <a:cubicBezTo>
                    <a:pt x="692" y="419"/>
                    <a:pt x="693" y="419"/>
                    <a:pt x="693" y="418"/>
                  </a:cubicBezTo>
                  <a:cubicBezTo>
                    <a:pt x="695" y="416"/>
                    <a:pt x="695" y="407"/>
                    <a:pt x="695" y="400"/>
                  </a:cubicBezTo>
                  <a:cubicBezTo>
                    <a:pt x="694" y="393"/>
                    <a:pt x="694" y="385"/>
                    <a:pt x="695" y="377"/>
                  </a:cubicBezTo>
                  <a:cubicBezTo>
                    <a:pt x="697" y="360"/>
                    <a:pt x="698" y="351"/>
                    <a:pt x="711" y="351"/>
                  </a:cubicBezTo>
                  <a:cubicBezTo>
                    <a:pt x="713" y="351"/>
                    <a:pt x="715" y="351"/>
                    <a:pt x="717" y="351"/>
                  </a:cubicBezTo>
                  <a:cubicBezTo>
                    <a:pt x="719" y="352"/>
                    <a:pt x="722" y="352"/>
                    <a:pt x="726" y="352"/>
                  </a:cubicBezTo>
                  <a:cubicBezTo>
                    <a:pt x="745" y="352"/>
                    <a:pt x="765" y="341"/>
                    <a:pt x="765" y="330"/>
                  </a:cubicBezTo>
                  <a:cubicBezTo>
                    <a:pt x="765" y="318"/>
                    <a:pt x="783" y="316"/>
                    <a:pt x="810" y="316"/>
                  </a:cubicBezTo>
                  <a:cubicBezTo>
                    <a:pt x="829" y="316"/>
                    <a:pt x="850" y="317"/>
                    <a:pt x="865" y="318"/>
                  </a:cubicBezTo>
                  <a:cubicBezTo>
                    <a:pt x="873" y="319"/>
                    <a:pt x="880" y="319"/>
                    <a:pt x="882" y="319"/>
                  </a:cubicBezTo>
                  <a:cubicBezTo>
                    <a:pt x="886" y="319"/>
                    <a:pt x="888" y="318"/>
                    <a:pt x="890" y="316"/>
                  </a:cubicBezTo>
                  <a:cubicBezTo>
                    <a:pt x="894" y="311"/>
                    <a:pt x="895" y="303"/>
                    <a:pt x="894" y="297"/>
                  </a:cubicBezTo>
                  <a:cubicBezTo>
                    <a:pt x="891" y="281"/>
                    <a:pt x="879" y="251"/>
                    <a:pt x="869" y="249"/>
                  </a:cubicBezTo>
                  <a:cubicBezTo>
                    <a:pt x="853" y="246"/>
                    <a:pt x="855" y="225"/>
                    <a:pt x="857" y="201"/>
                  </a:cubicBezTo>
                  <a:cubicBezTo>
                    <a:pt x="858" y="192"/>
                    <a:pt x="859" y="182"/>
                    <a:pt x="859" y="174"/>
                  </a:cubicBezTo>
                  <a:cubicBezTo>
                    <a:pt x="859" y="140"/>
                    <a:pt x="852" y="116"/>
                    <a:pt x="838" y="98"/>
                  </a:cubicBezTo>
                  <a:cubicBezTo>
                    <a:pt x="837" y="96"/>
                    <a:pt x="836" y="95"/>
                    <a:pt x="835" y="94"/>
                  </a:cubicBezTo>
                  <a:cubicBezTo>
                    <a:pt x="835" y="93"/>
                    <a:pt x="835" y="92"/>
                    <a:pt x="834" y="92"/>
                  </a:cubicBezTo>
                  <a:cubicBezTo>
                    <a:pt x="834" y="91"/>
                    <a:pt x="833" y="90"/>
                    <a:pt x="832" y="89"/>
                  </a:cubicBezTo>
                  <a:cubicBezTo>
                    <a:pt x="832" y="88"/>
                    <a:pt x="831" y="87"/>
                    <a:pt x="831" y="86"/>
                  </a:cubicBezTo>
                  <a:cubicBezTo>
                    <a:pt x="830" y="85"/>
                    <a:pt x="830" y="84"/>
                    <a:pt x="829" y="82"/>
                  </a:cubicBezTo>
                  <a:cubicBezTo>
                    <a:pt x="829" y="81"/>
                    <a:pt x="828" y="80"/>
                    <a:pt x="828" y="79"/>
                  </a:cubicBezTo>
                  <a:cubicBezTo>
                    <a:pt x="827" y="78"/>
                    <a:pt x="827" y="77"/>
                    <a:pt x="826" y="76"/>
                  </a:cubicBezTo>
                  <a:cubicBezTo>
                    <a:pt x="812" y="76"/>
                    <a:pt x="797" y="71"/>
                    <a:pt x="783" y="66"/>
                  </a:cubicBezTo>
                  <a:cubicBezTo>
                    <a:pt x="769" y="61"/>
                    <a:pt x="754" y="56"/>
                    <a:pt x="741" y="56"/>
                  </a:cubicBezTo>
                  <a:lnTo>
                    <a:pt x="738" y="56"/>
                  </a:lnTo>
                  <a:cubicBezTo>
                    <a:pt x="728" y="56"/>
                    <a:pt x="717" y="57"/>
                    <a:pt x="705" y="58"/>
                  </a:cubicBezTo>
                  <a:cubicBezTo>
                    <a:pt x="692" y="59"/>
                    <a:pt x="679" y="61"/>
                    <a:pt x="666" y="61"/>
                  </a:cubicBezTo>
                  <a:cubicBezTo>
                    <a:pt x="649" y="61"/>
                    <a:pt x="624" y="59"/>
                    <a:pt x="607" y="40"/>
                  </a:cubicBezTo>
                  <a:cubicBezTo>
                    <a:pt x="579" y="9"/>
                    <a:pt x="562" y="0"/>
                    <a:pt x="543" y="9"/>
                  </a:cubicBezTo>
                  <a:cubicBezTo>
                    <a:pt x="533" y="14"/>
                    <a:pt x="512" y="60"/>
                    <a:pt x="496" y="94"/>
                  </a:cubicBezTo>
                  <a:cubicBezTo>
                    <a:pt x="484" y="122"/>
                    <a:pt x="472" y="149"/>
                    <a:pt x="462" y="163"/>
                  </a:cubicBezTo>
                  <a:cubicBezTo>
                    <a:pt x="438" y="197"/>
                    <a:pt x="373" y="220"/>
                    <a:pt x="341" y="220"/>
                  </a:cubicBezTo>
                  <a:cubicBezTo>
                    <a:pt x="326" y="220"/>
                    <a:pt x="319" y="235"/>
                    <a:pt x="311" y="251"/>
                  </a:cubicBezTo>
                  <a:cubicBezTo>
                    <a:pt x="304" y="263"/>
                    <a:pt x="298" y="276"/>
                    <a:pt x="287" y="285"/>
                  </a:cubicBezTo>
                  <a:cubicBezTo>
                    <a:pt x="277" y="293"/>
                    <a:pt x="274" y="303"/>
                    <a:pt x="270" y="315"/>
                  </a:cubicBezTo>
                  <a:cubicBezTo>
                    <a:pt x="266" y="328"/>
                    <a:pt x="260" y="344"/>
                    <a:pt x="244" y="357"/>
                  </a:cubicBezTo>
                  <a:cubicBezTo>
                    <a:pt x="220" y="376"/>
                    <a:pt x="231" y="440"/>
                    <a:pt x="246" y="465"/>
                  </a:cubicBezTo>
                  <a:cubicBezTo>
                    <a:pt x="249" y="471"/>
                    <a:pt x="250" y="478"/>
                    <a:pt x="247" y="487"/>
                  </a:cubicBezTo>
                  <a:cubicBezTo>
                    <a:pt x="238" y="521"/>
                    <a:pt x="187" y="579"/>
                    <a:pt x="153" y="599"/>
                  </a:cubicBezTo>
                  <a:cubicBezTo>
                    <a:pt x="140" y="606"/>
                    <a:pt x="130" y="617"/>
                    <a:pt x="120" y="628"/>
                  </a:cubicBezTo>
                  <a:cubicBezTo>
                    <a:pt x="100" y="648"/>
                    <a:pt x="80" y="668"/>
                    <a:pt x="40" y="675"/>
                  </a:cubicBezTo>
                  <a:cubicBezTo>
                    <a:pt x="25" y="677"/>
                    <a:pt x="12" y="682"/>
                    <a:pt x="0" y="69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2ABEFF92-1F15-4E35-BDC3-96AFBE359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953" y="4022753"/>
              <a:ext cx="2739" cy="1825"/>
            </a:xfrm>
            <a:custGeom>
              <a:avLst/>
              <a:gdLst>
                <a:gd name="T0" fmla="*/ 11 w 12"/>
                <a:gd name="T1" fmla="*/ 0 h 11"/>
                <a:gd name="T2" fmla="*/ 0 w 12"/>
                <a:gd name="T3" fmla="*/ 10 h 11"/>
                <a:gd name="T4" fmla="*/ 2 w 12"/>
                <a:gd name="T5" fmla="*/ 10 h 11"/>
                <a:gd name="T6" fmla="*/ 11 w 12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1">
                  <a:moveTo>
                    <a:pt x="11" y="0"/>
                  </a:moveTo>
                  <a:lnTo>
                    <a:pt x="0" y="10"/>
                  </a:lnTo>
                  <a:lnTo>
                    <a:pt x="2" y="10"/>
                  </a:lnTo>
                  <a:cubicBezTo>
                    <a:pt x="5" y="7"/>
                    <a:pt x="8" y="3"/>
                    <a:pt x="1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F0C16133-4CFB-41EB-9D8D-14365A94D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3340" y="3854822"/>
              <a:ext cx="63887" cy="123211"/>
            </a:xfrm>
            <a:custGeom>
              <a:avLst/>
              <a:gdLst>
                <a:gd name="T0" fmla="*/ 50 w 307"/>
                <a:gd name="T1" fmla="*/ 232 h 597"/>
                <a:gd name="T2" fmla="*/ 16 w 307"/>
                <a:gd name="T3" fmla="*/ 274 h 597"/>
                <a:gd name="T4" fmla="*/ 2 w 307"/>
                <a:gd name="T5" fmla="*/ 294 h 597"/>
                <a:gd name="T6" fmla="*/ 72 w 307"/>
                <a:gd name="T7" fmla="*/ 404 h 597"/>
                <a:gd name="T8" fmla="*/ 129 w 307"/>
                <a:gd name="T9" fmla="*/ 446 h 597"/>
                <a:gd name="T10" fmla="*/ 167 w 307"/>
                <a:gd name="T11" fmla="*/ 592 h 597"/>
                <a:gd name="T12" fmla="*/ 169 w 307"/>
                <a:gd name="T13" fmla="*/ 596 h 597"/>
                <a:gd name="T14" fmla="*/ 174 w 307"/>
                <a:gd name="T15" fmla="*/ 592 h 597"/>
                <a:gd name="T16" fmla="*/ 182 w 307"/>
                <a:gd name="T17" fmla="*/ 586 h 597"/>
                <a:gd name="T18" fmla="*/ 189 w 307"/>
                <a:gd name="T19" fmla="*/ 580 h 597"/>
                <a:gd name="T20" fmla="*/ 207 w 307"/>
                <a:gd name="T21" fmla="*/ 518 h 597"/>
                <a:gd name="T22" fmla="*/ 233 w 307"/>
                <a:gd name="T23" fmla="*/ 460 h 597"/>
                <a:gd name="T24" fmla="*/ 285 w 307"/>
                <a:gd name="T25" fmla="*/ 419 h 597"/>
                <a:gd name="T26" fmla="*/ 304 w 307"/>
                <a:gd name="T27" fmla="*/ 396 h 597"/>
                <a:gd name="T28" fmla="*/ 305 w 307"/>
                <a:gd name="T29" fmla="*/ 387 h 597"/>
                <a:gd name="T30" fmla="*/ 305 w 307"/>
                <a:gd name="T31" fmla="*/ 376 h 597"/>
                <a:gd name="T32" fmla="*/ 306 w 307"/>
                <a:gd name="T33" fmla="*/ 366 h 597"/>
                <a:gd name="T34" fmla="*/ 259 w 307"/>
                <a:gd name="T35" fmla="*/ 307 h 597"/>
                <a:gd name="T36" fmla="*/ 236 w 307"/>
                <a:gd name="T37" fmla="*/ 316 h 597"/>
                <a:gd name="T38" fmla="*/ 216 w 307"/>
                <a:gd name="T39" fmla="*/ 241 h 597"/>
                <a:gd name="T40" fmla="*/ 272 w 307"/>
                <a:gd name="T41" fmla="*/ 171 h 597"/>
                <a:gd name="T42" fmla="*/ 231 w 307"/>
                <a:gd name="T43" fmla="*/ 99 h 597"/>
                <a:gd name="T44" fmla="*/ 263 w 307"/>
                <a:gd name="T45" fmla="*/ 52 h 597"/>
                <a:gd name="T46" fmla="*/ 261 w 307"/>
                <a:gd name="T47" fmla="*/ 34 h 597"/>
                <a:gd name="T48" fmla="*/ 215 w 307"/>
                <a:gd name="T49" fmla="*/ 18 h 597"/>
                <a:gd name="T50" fmla="*/ 120 w 307"/>
                <a:gd name="T51" fmla="*/ 16 h 597"/>
                <a:gd name="T52" fmla="*/ 79 w 307"/>
                <a:gd name="T53" fmla="*/ 38 h 597"/>
                <a:gd name="T54" fmla="*/ 77 w 307"/>
                <a:gd name="T55" fmla="*/ 59 h 597"/>
                <a:gd name="T56" fmla="*/ 75 w 307"/>
                <a:gd name="T57" fmla="*/ 78 h 597"/>
                <a:gd name="T58" fmla="*/ 74 w 307"/>
                <a:gd name="T59" fmla="*/ 95 h 597"/>
                <a:gd name="T60" fmla="*/ 74 w 307"/>
                <a:gd name="T61" fmla="*/ 109 h 597"/>
                <a:gd name="T62" fmla="*/ 75 w 307"/>
                <a:gd name="T63" fmla="*/ 121 h 597"/>
                <a:gd name="T64" fmla="*/ 76 w 307"/>
                <a:gd name="T65" fmla="*/ 131 h 597"/>
                <a:gd name="T66" fmla="*/ 80 w 307"/>
                <a:gd name="T67" fmla="*/ 139 h 597"/>
                <a:gd name="T68" fmla="*/ 55 w 307"/>
                <a:gd name="T69" fmla="*/ 229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7" h="597">
                  <a:moveTo>
                    <a:pt x="55" y="229"/>
                  </a:moveTo>
                  <a:cubicBezTo>
                    <a:pt x="53" y="230"/>
                    <a:pt x="51" y="231"/>
                    <a:pt x="50" y="232"/>
                  </a:cubicBezTo>
                  <a:cubicBezTo>
                    <a:pt x="45" y="237"/>
                    <a:pt x="40" y="244"/>
                    <a:pt x="35" y="251"/>
                  </a:cubicBezTo>
                  <a:cubicBezTo>
                    <a:pt x="29" y="260"/>
                    <a:pt x="23" y="269"/>
                    <a:pt x="16" y="274"/>
                  </a:cubicBezTo>
                  <a:cubicBezTo>
                    <a:pt x="12" y="277"/>
                    <a:pt x="7" y="279"/>
                    <a:pt x="2" y="279"/>
                  </a:cubicBezTo>
                  <a:cubicBezTo>
                    <a:pt x="2" y="279"/>
                    <a:pt x="0" y="283"/>
                    <a:pt x="2" y="294"/>
                  </a:cubicBezTo>
                  <a:cubicBezTo>
                    <a:pt x="5" y="315"/>
                    <a:pt x="19" y="342"/>
                    <a:pt x="36" y="349"/>
                  </a:cubicBezTo>
                  <a:cubicBezTo>
                    <a:pt x="72" y="364"/>
                    <a:pt x="72" y="390"/>
                    <a:pt x="72" y="404"/>
                  </a:cubicBezTo>
                  <a:cubicBezTo>
                    <a:pt x="72" y="408"/>
                    <a:pt x="87" y="416"/>
                    <a:pt x="95" y="421"/>
                  </a:cubicBezTo>
                  <a:cubicBezTo>
                    <a:pt x="108" y="428"/>
                    <a:pt x="122" y="436"/>
                    <a:pt x="129" y="446"/>
                  </a:cubicBezTo>
                  <a:cubicBezTo>
                    <a:pt x="144" y="466"/>
                    <a:pt x="166" y="554"/>
                    <a:pt x="166" y="585"/>
                  </a:cubicBezTo>
                  <a:cubicBezTo>
                    <a:pt x="166" y="587"/>
                    <a:pt x="167" y="590"/>
                    <a:pt x="167" y="592"/>
                  </a:cubicBezTo>
                  <a:cubicBezTo>
                    <a:pt x="168" y="593"/>
                    <a:pt x="168" y="594"/>
                    <a:pt x="168" y="594"/>
                  </a:cubicBezTo>
                  <a:cubicBezTo>
                    <a:pt x="168" y="595"/>
                    <a:pt x="169" y="595"/>
                    <a:pt x="169" y="596"/>
                  </a:cubicBezTo>
                  <a:cubicBezTo>
                    <a:pt x="171" y="595"/>
                    <a:pt x="172" y="594"/>
                    <a:pt x="173" y="593"/>
                  </a:cubicBezTo>
                  <a:cubicBezTo>
                    <a:pt x="174" y="593"/>
                    <a:pt x="174" y="593"/>
                    <a:pt x="174" y="592"/>
                  </a:cubicBezTo>
                  <a:cubicBezTo>
                    <a:pt x="177" y="591"/>
                    <a:pt x="179" y="589"/>
                    <a:pt x="181" y="588"/>
                  </a:cubicBezTo>
                  <a:cubicBezTo>
                    <a:pt x="181" y="587"/>
                    <a:pt x="182" y="587"/>
                    <a:pt x="182" y="586"/>
                  </a:cubicBezTo>
                  <a:cubicBezTo>
                    <a:pt x="184" y="585"/>
                    <a:pt x="186" y="583"/>
                    <a:pt x="187" y="582"/>
                  </a:cubicBezTo>
                  <a:cubicBezTo>
                    <a:pt x="188" y="581"/>
                    <a:pt x="188" y="581"/>
                    <a:pt x="189" y="580"/>
                  </a:cubicBezTo>
                  <a:cubicBezTo>
                    <a:pt x="191" y="578"/>
                    <a:pt x="192" y="576"/>
                    <a:pt x="193" y="574"/>
                  </a:cubicBezTo>
                  <a:cubicBezTo>
                    <a:pt x="204" y="554"/>
                    <a:pt x="210" y="524"/>
                    <a:pt x="207" y="518"/>
                  </a:cubicBezTo>
                  <a:cubicBezTo>
                    <a:pt x="201" y="507"/>
                    <a:pt x="203" y="488"/>
                    <a:pt x="215" y="477"/>
                  </a:cubicBezTo>
                  <a:cubicBezTo>
                    <a:pt x="218" y="474"/>
                    <a:pt x="225" y="468"/>
                    <a:pt x="233" y="460"/>
                  </a:cubicBezTo>
                  <a:cubicBezTo>
                    <a:pt x="258" y="435"/>
                    <a:pt x="270" y="423"/>
                    <a:pt x="275" y="421"/>
                  </a:cubicBezTo>
                  <a:cubicBezTo>
                    <a:pt x="278" y="420"/>
                    <a:pt x="281" y="420"/>
                    <a:pt x="285" y="419"/>
                  </a:cubicBezTo>
                  <a:cubicBezTo>
                    <a:pt x="297" y="418"/>
                    <a:pt x="305" y="416"/>
                    <a:pt x="304" y="403"/>
                  </a:cubicBezTo>
                  <a:cubicBezTo>
                    <a:pt x="304" y="401"/>
                    <a:pt x="304" y="399"/>
                    <a:pt x="304" y="396"/>
                  </a:cubicBezTo>
                  <a:cubicBezTo>
                    <a:pt x="304" y="395"/>
                    <a:pt x="304" y="394"/>
                    <a:pt x="304" y="394"/>
                  </a:cubicBezTo>
                  <a:cubicBezTo>
                    <a:pt x="305" y="391"/>
                    <a:pt x="305" y="389"/>
                    <a:pt x="305" y="387"/>
                  </a:cubicBezTo>
                  <a:cubicBezTo>
                    <a:pt x="305" y="386"/>
                    <a:pt x="305" y="385"/>
                    <a:pt x="305" y="383"/>
                  </a:cubicBezTo>
                  <a:cubicBezTo>
                    <a:pt x="305" y="381"/>
                    <a:pt x="305" y="379"/>
                    <a:pt x="305" y="376"/>
                  </a:cubicBezTo>
                  <a:cubicBezTo>
                    <a:pt x="306" y="375"/>
                    <a:pt x="306" y="374"/>
                    <a:pt x="306" y="372"/>
                  </a:cubicBezTo>
                  <a:cubicBezTo>
                    <a:pt x="306" y="370"/>
                    <a:pt x="306" y="368"/>
                    <a:pt x="306" y="366"/>
                  </a:cubicBezTo>
                  <a:cubicBezTo>
                    <a:pt x="289" y="354"/>
                    <a:pt x="277" y="340"/>
                    <a:pt x="277" y="331"/>
                  </a:cubicBezTo>
                  <a:cubicBezTo>
                    <a:pt x="277" y="322"/>
                    <a:pt x="266" y="307"/>
                    <a:pt x="259" y="307"/>
                  </a:cubicBezTo>
                  <a:cubicBezTo>
                    <a:pt x="259" y="307"/>
                    <a:pt x="258" y="307"/>
                    <a:pt x="256" y="309"/>
                  </a:cubicBezTo>
                  <a:cubicBezTo>
                    <a:pt x="252" y="314"/>
                    <a:pt x="245" y="316"/>
                    <a:pt x="236" y="316"/>
                  </a:cubicBezTo>
                  <a:cubicBezTo>
                    <a:pt x="216" y="316"/>
                    <a:pt x="191" y="302"/>
                    <a:pt x="186" y="280"/>
                  </a:cubicBezTo>
                  <a:cubicBezTo>
                    <a:pt x="182" y="258"/>
                    <a:pt x="198" y="249"/>
                    <a:pt x="216" y="241"/>
                  </a:cubicBezTo>
                  <a:cubicBezTo>
                    <a:pt x="226" y="236"/>
                    <a:pt x="237" y="230"/>
                    <a:pt x="248" y="221"/>
                  </a:cubicBezTo>
                  <a:cubicBezTo>
                    <a:pt x="263" y="209"/>
                    <a:pt x="272" y="190"/>
                    <a:pt x="272" y="171"/>
                  </a:cubicBezTo>
                  <a:cubicBezTo>
                    <a:pt x="271" y="154"/>
                    <a:pt x="264" y="139"/>
                    <a:pt x="250" y="128"/>
                  </a:cubicBezTo>
                  <a:cubicBezTo>
                    <a:pt x="238" y="118"/>
                    <a:pt x="232" y="109"/>
                    <a:pt x="231" y="99"/>
                  </a:cubicBezTo>
                  <a:cubicBezTo>
                    <a:pt x="230" y="85"/>
                    <a:pt x="242" y="74"/>
                    <a:pt x="254" y="61"/>
                  </a:cubicBezTo>
                  <a:cubicBezTo>
                    <a:pt x="257" y="59"/>
                    <a:pt x="260" y="56"/>
                    <a:pt x="263" y="52"/>
                  </a:cubicBezTo>
                  <a:cubicBezTo>
                    <a:pt x="272" y="44"/>
                    <a:pt x="273" y="37"/>
                    <a:pt x="272" y="34"/>
                  </a:cubicBezTo>
                  <a:cubicBezTo>
                    <a:pt x="270" y="31"/>
                    <a:pt x="265" y="31"/>
                    <a:pt x="261" y="34"/>
                  </a:cubicBezTo>
                  <a:cubicBezTo>
                    <a:pt x="254" y="40"/>
                    <a:pt x="246" y="44"/>
                    <a:pt x="239" y="44"/>
                  </a:cubicBezTo>
                  <a:cubicBezTo>
                    <a:pt x="233" y="44"/>
                    <a:pt x="218" y="41"/>
                    <a:pt x="215" y="18"/>
                  </a:cubicBezTo>
                  <a:cubicBezTo>
                    <a:pt x="214" y="8"/>
                    <a:pt x="195" y="0"/>
                    <a:pt x="172" y="0"/>
                  </a:cubicBezTo>
                  <a:cubicBezTo>
                    <a:pt x="151" y="0"/>
                    <a:pt x="131" y="6"/>
                    <a:pt x="120" y="16"/>
                  </a:cubicBezTo>
                  <a:cubicBezTo>
                    <a:pt x="111" y="24"/>
                    <a:pt x="98" y="28"/>
                    <a:pt x="81" y="29"/>
                  </a:cubicBezTo>
                  <a:cubicBezTo>
                    <a:pt x="80" y="32"/>
                    <a:pt x="80" y="35"/>
                    <a:pt x="79" y="38"/>
                  </a:cubicBezTo>
                  <a:cubicBezTo>
                    <a:pt x="79" y="42"/>
                    <a:pt x="78" y="45"/>
                    <a:pt x="78" y="49"/>
                  </a:cubicBezTo>
                  <a:cubicBezTo>
                    <a:pt x="77" y="52"/>
                    <a:pt x="77" y="56"/>
                    <a:pt x="77" y="59"/>
                  </a:cubicBezTo>
                  <a:cubicBezTo>
                    <a:pt x="76" y="62"/>
                    <a:pt x="76" y="66"/>
                    <a:pt x="76" y="68"/>
                  </a:cubicBezTo>
                  <a:cubicBezTo>
                    <a:pt x="75" y="72"/>
                    <a:pt x="75" y="75"/>
                    <a:pt x="75" y="78"/>
                  </a:cubicBezTo>
                  <a:cubicBezTo>
                    <a:pt x="75" y="81"/>
                    <a:pt x="74" y="84"/>
                    <a:pt x="74" y="86"/>
                  </a:cubicBezTo>
                  <a:cubicBezTo>
                    <a:pt x="74" y="89"/>
                    <a:pt x="74" y="92"/>
                    <a:pt x="74" y="95"/>
                  </a:cubicBezTo>
                  <a:cubicBezTo>
                    <a:pt x="74" y="97"/>
                    <a:pt x="74" y="99"/>
                    <a:pt x="74" y="101"/>
                  </a:cubicBezTo>
                  <a:cubicBezTo>
                    <a:pt x="74" y="104"/>
                    <a:pt x="74" y="107"/>
                    <a:pt x="74" y="109"/>
                  </a:cubicBezTo>
                  <a:cubicBezTo>
                    <a:pt x="74" y="111"/>
                    <a:pt x="74" y="113"/>
                    <a:pt x="74" y="114"/>
                  </a:cubicBezTo>
                  <a:cubicBezTo>
                    <a:pt x="74" y="117"/>
                    <a:pt x="74" y="119"/>
                    <a:pt x="75" y="121"/>
                  </a:cubicBezTo>
                  <a:cubicBezTo>
                    <a:pt x="75" y="122"/>
                    <a:pt x="75" y="124"/>
                    <a:pt x="75" y="125"/>
                  </a:cubicBezTo>
                  <a:cubicBezTo>
                    <a:pt x="75" y="127"/>
                    <a:pt x="76" y="129"/>
                    <a:pt x="76" y="131"/>
                  </a:cubicBezTo>
                  <a:cubicBezTo>
                    <a:pt x="76" y="132"/>
                    <a:pt x="77" y="132"/>
                    <a:pt x="77" y="133"/>
                  </a:cubicBezTo>
                  <a:cubicBezTo>
                    <a:pt x="78" y="135"/>
                    <a:pt x="78" y="137"/>
                    <a:pt x="80" y="139"/>
                  </a:cubicBezTo>
                  <a:cubicBezTo>
                    <a:pt x="87" y="151"/>
                    <a:pt x="89" y="167"/>
                    <a:pt x="85" y="185"/>
                  </a:cubicBezTo>
                  <a:cubicBezTo>
                    <a:pt x="79" y="204"/>
                    <a:pt x="67" y="223"/>
                    <a:pt x="55" y="2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4F3EA209-FC77-43E8-A9EC-55A9D86D5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6879" y="3857560"/>
              <a:ext cx="326737" cy="313046"/>
            </a:xfrm>
            <a:custGeom>
              <a:avLst/>
              <a:gdLst>
                <a:gd name="T0" fmla="*/ 332 w 1579"/>
                <a:gd name="T1" fmla="*/ 562 h 1511"/>
                <a:gd name="T2" fmla="*/ 235 w 1579"/>
                <a:gd name="T3" fmla="*/ 627 h 1511"/>
                <a:gd name="T4" fmla="*/ 149 w 1579"/>
                <a:gd name="T5" fmla="*/ 653 h 1511"/>
                <a:gd name="T6" fmla="*/ 1 w 1579"/>
                <a:gd name="T7" fmla="*/ 732 h 1511"/>
                <a:gd name="T8" fmla="*/ 3 w 1579"/>
                <a:gd name="T9" fmla="*/ 833 h 1511"/>
                <a:gd name="T10" fmla="*/ 6 w 1579"/>
                <a:gd name="T11" fmla="*/ 837 h 1511"/>
                <a:gd name="T12" fmla="*/ 15 w 1579"/>
                <a:gd name="T13" fmla="*/ 843 h 1511"/>
                <a:gd name="T14" fmla="*/ 28 w 1579"/>
                <a:gd name="T15" fmla="*/ 851 h 1511"/>
                <a:gd name="T16" fmla="*/ 47 w 1579"/>
                <a:gd name="T17" fmla="*/ 863 h 1511"/>
                <a:gd name="T18" fmla="*/ 284 w 1579"/>
                <a:gd name="T19" fmla="*/ 1018 h 1511"/>
                <a:gd name="T20" fmla="*/ 593 w 1579"/>
                <a:gd name="T21" fmla="*/ 1223 h 1511"/>
                <a:gd name="T22" fmla="*/ 752 w 1579"/>
                <a:gd name="T23" fmla="*/ 1333 h 1511"/>
                <a:gd name="T24" fmla="*/ 757 w 1579"/>
                <a:gd name="T25" fmla="*/ 1337 h 1511"/>
                <a:gd name="T26" fmla="*/ 889 w 1579"/>
                <a:gd name="T27" fmla="*/ 1432 h 1511"/>
                <a:gd name="T28" fmla="*/ 989 w 1579"/>
                <a:gd name="T29" fmla="*/ 1498 h 1511"/>
                <a:gd name="T30" fmla="*/ 995 w 1579"/>
                <a:gd name="T31" fmla="*/ 1497 h 1511"/>
                <a:gd name="T32" fmla="*/ 1088 w 1579"/>
                <a:gd name="T33" fmla="*/ 1468 h 1511"/>
                <a:gd name="T34" fmla="*/ 1578 w 1579"/>
                <a:gd name="T35" fmla="*/ 1144 h 1511"/>
                <a:gd name="T36" fmla="*/ 1575 w 1579"/>
                <a:gd name="T37" fmla="*/ 1134 h 1511"/>
                <a:gd name="T38" fmla="*/ 1570 w 1579"/>
                <a:gd name="T39" fmla="*/ 1120 h 1511"/>
                <a:gd name="T40" fmla="*/ 1564 w 1579"/>
                <a:gd name="T41" fmla="*/ 1106 h 1511"/>
                <a:gd name="T42" fmla="*/ 1557 w 1579"/>
                <a:gd name="T43" fmla="*/ 1095 h 1511"/>
                <a:gd name="T44" fmla="*/ 1546 w 1579"/>
                <a:gd name="T45" fmla="*/ 1088 h 1511"/>
                <a:gd name="T46" fmla="*/ 1431 w 1579"/>
                <a:gd name="T47" fmla="*/ 1036 h 1511"/>
                <a:gd name="T48" fmla="*/ 1404 w 1579"/>
                <a:gd name="T49" fmla="*/ 955 h 1511"/>
                <a:gd name="T50" fmla="*/ 1422 w 1579"/>
                <a:gd name="T51" fmla="*/ 888 h 1511"/>
                <a:gd name="T52" fmla="*/ 1408 w 1579"/>
                <a:gd name="T53" fmla="*/ 844 h 1511"/>
                <a:gd name="T54" fmla="*/ 1418 w 1579"/>
                <a:gd name="T55" fmla="*/ 720 h 1511"/>
                <a:gd name="T56" fmla="*/ 1383 w 1579"/>
                <a:gd name="T57" fmla="*/ 605 h 1511"/>
                <a:gd name="T58" fmla="*/ 1390 w 1579"/>
                <a:gd name="T59" fmla="*/ 596 h 1511"/>
                <a:gd name="T60" fmla="*/ 1398 w 1579"/>
                <a:gd name="T61" fmla="*/ 589 h 1511"/>
                <a:gd name="T62" fmla="*/ 1328 w 1579"/>
                <a:gd name="T63" fmla="*/ 417 h 1511"/>
                <a:gd name="T64" fmla="*/ 1229 w 1579"/>
                <a:gd name="T65" fmla="*/ 265 h 1511"/>
                <a:gd name="T66" fmla="*/ 1288 w 1579"/>
                <a:gd name="T67" fmla="*/ 204 h 1511"/>
                <a:gd name="T68" fmla="*/ 1308 w 1579"/>
                <a:gd name="T69" fmla="*/ 15 h 1511"/>
                <a:gd name="T70" fmla="*/ 1200 w 1579"/>
                <a:gd name="T71" fmla="*/ 4 h 1511"/>
                <a:gd name="T72" fmla="*/ 1075 w 1579"/>
                <a:gd name="T73" fmla="*/ 36 h 1511"/>
                <a:gd name="T74" fmla="*/ 862 w 1579"/>
                <a:gd name="T75" fmla="*/ 38 h 1511"/>
                <a:gd name="T76" fmla="*/ 654 w 1579"/>
                <a:gd name="T77" fmla="*/ 110 h 1511"/>
                <a:gd name="T78" fmla="*/ 522 w 1579"/>
                <a:gd name="T79" fmla="*/ 199 h 1511"/>
                <a:gd name="T80" fmla="*/ 546 w 1579"/>
                <a:gd name="T81" fmla="*/ 346 h 1511"/>
                <a:gd name="T82" fmla="*/ 558 w 1579"/>
                <a:gd name="T83" fmla="*/ 440 h 1511"/>
                <a:gd name="T84" fmla="*/ 451 w 1579"/>
                <a:gd name="T85" fmla="*/ 440 h 1511"/>
                <a:gd name="T86" fmla="*/ 391 w 1579"/>
                <a:gd name="T87" fmla="*/ 472 h 1511"/>
                <a:gd name="T88" fmla="*/ 381 w 1579"/>
                <a:gd name="T89" fmla="*/ 509 h 1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9" h="1511">
                  <a:moveTo>
                    <a:pt x="366" y="540"/>
                  </a:moveTo>
                  <a:cubicBezTo>
                    <a:pt x="362" y="540"/>
                    <a:pt x="361" y="541"/>
                    <a:pt x="357" y="546"/>
                  </a:cubicBezTo>
                  <a:cubicBezTo>
                    <a:pt x="352" y="552"/>
                    <a:pt x="346" y="560"/>
                    <a:pt x="332" y="562"/>
                  </a:cubicBezTo>
                  <a:cubicBezTo>
                    <a:pt x="327" y="563"/>
                    <a:pt x="321" y="563"/>
                    <a:pt x="315" y="563"/>
                  </a:cubicBezTo>
                  <a:cubicBezTo>
                    <a:pt x="291" y="564"/>
                    <a:pt x="280" y="566"/>
                    <a:pt x="280" y="576"/>
                  </a:cubicBezTo>
                  <a:cubicBezTo>
                    <a:pt x="280" y="602"/>
                    <a:pt x="263" y="621"/>
                    <a:pt x="235" y="627"/>
                  </a:cubicBezTo>
                  <a:cubicBezTo>
                    <a:pt x="226" y="628"/>
                    <a:pt x="216" y="628"/>
                    <a:pt x="206" y="628"/>
                  </a:cubicBezTo>
                  <a:cubicBezTo>
                    <a:pt x="186" y="628"/>
                    <a:pt x="173" y="629"/>
                    <a:pt x="173" y="636"/>
                  </a:cubicBezTo>
                  <a:cubicBezTo>
                    <a:pt x="173" y="653"/>
                    <a:pt x="156" y="653"/>
                    <a:pt x="149" y="653"/>
                  </a:cubicBezTo>
                  <a:lnTo>
                    <a:pt x="138" y="653"/>
                  </a:lnTo>
                  <a:cubicBezTo>
                    <a:pt x="132" y="653"/>
                    <a:pt x="125" y="653"/>
                    <a:pt x="120" y="656"/>
                  </a:cubicBezTo>
                  <a:cubicBezTo>
                    <a:pt x="80" y="679"/>
                    <a:pt x="6" y="724"/>
                    <a:pt x="1" y="732"/>
                  </a:cubicBezTo>
                  <a:cubicBezTo>
                    <a:pt x="0" y="736"/>
                    <a:pt x="1" y="769"/>
                    <a:pt x="2" y="802"/>
                  </a:cubicBezTo>
                  <a:lnTo>
                    <a:pt x="3" y="833"/>
                  </a:lnTo>
                  <a:lnTo>
                    <a:pt x="3" y="833"/>
                  </a:lnTo>
                  <a:cubicBezTo>
                    <a:pt x="4" y="833"/>
                    <a:pt x="4" y="834"/>
                    <a:pt x="4" y="834"/>
                  </a:cubicBezTo>
                  <a:cubicBezTo>
                    <a:pt x="4" y="835"/>
                    <a:pt x="5" y="835"/>
                    <a:pt x="5" y="836"/>
                  </a:cubicBezTo>
                  <a:cubicBezTo>
                    <a:pt x="6" y="836"/>
                    <a:pt x="6" y="836"/>
                    <a:pt x="6" y="837"/>
                  </a:cubicBezTo>
                  <a:cubicBezTo>
                    <a:pt x="7" y="837"/>
                    <a:pt x="8" y="838"/>
                    <a:pt x="9" y="839"/>
                  </a:cubicBezTo>
                  <a:cubicBezTo>
                    <a:pt x="9" y="839"/>
                    <a:pt x="9" y="839"/>
                    <a:pt x="10" y="840"/>
                  </a:cubicBezTo>
                  <a:cubicBezTo>
                    <a:pt x="11" y="841"/>
                    <a:pt x="13" y="842"/>
                    <a:pt x="15" y="843"/>
                  </a:cubicBezTo>
                  <a:cubicBezTo>
                    <a:pt x="16" y="844"/>
                    <a:pt x="18" y="845"/>
                    <a:pt x="20" y="846"/>
                  </a:cubicBezTo>
                  <a:cubicBezTo>
                    <a:pt x="21" y="846"/>
                    <a:pt x="21" y="847"/>
                    <a:pt x="22" y="847"/>
                  </a:cubicBezTo>
                  <a:cubicBezTo>
                    <a:pt x="24" y="848"/>
                    <a:pt x="26" y="850"/>
                    <a:pt x="28" y="851"/>
                  </a:cubicBezTo>
                  <a:cubicBezTo>
                    <a:pt x="30" y="852"/>
                    <a:pt x="31" y="853"/>
                    <a:pt x="32" y="854"/>
                  </a:cubicBezTo>
                  <a:cubicBezTo>
                    <a:pt x="34" y="855"/>
                    <a:pt x="36" y="856"/>
                    <a:pt x="39" y="858"/>
                  </a:cubicBezTo>
                  <a:cubicBezTo>
                    <a:pt x="41" y="860"/>
                    <a:pt x="44" y="861"/>
                    <a:pt x="47" y="863"/>
                  </a:cubicBezTo>
                  <a:cubicBezTo>
                    <a:pt x="48" y="864"/>
                    <a:pt x="49" y="864"/>
                    <a:pt x="50" y="865"/>
                  </a:cubicBezTo>
                  <a:cubicBezTo>
                    <a:pt x="102" y="899"/>
                    <a:pt x="199" y="963"/>
                    <a:pt x="284" y="1018"/>
                  </a:cubicBezTo>
                  <a:lnTo>
                    <a:pt x="284" y="1018"/>
                  </a:lnTo>
                  <a:lnTo>
                    <a:pt x="285" y="1019"/>
                  </a:lnTo>
                  <a:cubicBezTo>
                    <a:pt x="290" y="1023"/>
                    <a:pt x="296" y="1027"/>
                    <a:pt x="302" y="1030"/>
                  </a:cubicBezTo>
                  <a:cubicBezTo>
                    <a:pt x="388" y="1087"/>
                    <a:pt x="501" y="1162"/>
                    <a:pt x="593" y="1223"/>
                  </a:cubicBezTo>
                  <a:cubicBezTo>
                    <a:pt x="597" y="1226"/>
                    <a:pt x="601" y="1229"/>
                    <a:pt x="606" y="1232"/>
                  </a:cubicBezTo>
                  <a:cubicBezTo>
                    <a:pt x="607" y="1233"/>
                    <a:pt x="609" y="1234"/>
                    <a:pt x="611" y="1236"/>
                  </a:cubicBezTo>
                  <a:cubicBezTo>
                    <a:pt x="681" y="1283"/>
                    <a:pt x="735" y="1320"/>
                    <a:pt x="752" y="1333"/>
                  </a:cubicBezTo>
                  <a:cubicBezTo>
                    <a:pt x="752" y="1333"/>
                    <a:pt x="753" y="1333"/>
                    <a:pt x="753" y="1334"/>
                  </a:cubicBezTo>
                  <a:cubicBezTo>
                    <a:pt x="755" y="1335"/>
                    <a:pt x="756" y="1336"/>
                    <a:pt x="756" y="1336"/>
                  </a:cubicBezTo>
                  <a:lnTo>
                    <a:pt x="757" y="1337"/>
                  </a:lnTo>
                  <a:cubicBezTo>
                    <a:pt x="769" y="1348"/>
                    <a:pt x="782" y="1368"/>
                    <a:pt x="792" y="1384"/>
                  </a:cubicBezTo>
                  <a:cubicBezTo>
                    <a:pt x="798" y="1393"/>
                    <a:pt x="802" y="1401"/>
                    <a:pt x="804" y="1405"/>
                  </a:cubicBezTo>
                  <a:cubicBezTo>
                    <a:pt x="816" y="1407"/>
                    <a:pt x="856" y="1413"/>
                    <a:pt x="889" y="1432"/>
                  </a:cubicBezTo>
                  <a:cubicBezTo>
                    <a:pt x="922" y="1451"/>
                    <a:pt x="928" y="1493"/>
                    <a:pt x="930" y="1510"/>
                  </a:cubicBezTo>
                  <a:cubicBezTo>
                    <a:pt x="942" y="1508"/>
                    <a:pt x="968" y="1502"/>
                    <a:pt x="988" y="1498"/>
                  </a:cubicBezTo>
                  <a:lnTo>
                    <a:pt x="989" y="1498"/>
                  </a:lnTo>
                  <a:cubicBezTo>
                    <a:pt x="990" y="1498"/>
                    <a:pt x="991" y="1497"/>
                    <a:pt x="991" y="1497"/>
                  </a:cubicBezTo>
                  <a:lnTo>
                    <a:pt x="995" y="1497"/>
                  </a:lnTo>
                  <a:lnTo>
                    <a:pt x="995" y="1497"/>
                  </a:lnTo>
                  <a:lnTo>
                    <a:pt x="997" y="1496"/>
                  </a:lnTo>
                  <a:lnTo>
                    <a:pt x="998" y="1496"/>
                  </a:lnTo>
                  <a:cubicBezTo>
                    <a:pt x="1015" y="1492"/>
                    <a:pt x="1059" y="1478"/>
                    <a:pt x="1088" y="1468"/>
                  </a:cubicBezTo>
                  <a:cubicBezTo>
                    <a:pt x="1101" y="1463"/>
                    <a:pt x="1111" y="1460"/>
                    <a:pt x="1114" y="1459"/>
                  </a:cubicBezTo>
                  <a:lnTo>
                    <a:pt x="1253" y="1347"/>
                  </a:lnTo>
                  <a:lnTo>
                    <a:pt x="1578" y="1144"/>
                  </a:lnTo>
                  <a:cubicBezTo>
                    <a:pt x="1578" y="1144"/>
                    <a:pt x="1578" y="1143"/>
                    <a:pt x="1577" y="1143"/>
                  </a:cubicBezTo>
                  <a:cubicBezTo>
                    <a:pt x="1577" y="1142"/>
                    <a:pt x="1577" y="1141"/>
                    <a:pt x="1577" y="1140"/>
                  </a:cubicBezTo>
                  <a:cubicBezTo>
                    <a:pt x="1576" y="1138"/>
                    <a:pt x="1575" y="1136"/>
                    <a:pt x="1575" y="1134"/>
                  </a:cubicBezTo>
                  <a:cubicBezTo>
                    <a:pt x="1574" y="1133"/>
                    <a:pt x="1574" y="1132"/>
                    <a:pt x="1574" y="1130"/>
                  </a:cubicBezTo>
                  <a:cubicBezTo>
                    <a:pt x="1573" y="1128"/>
                    <a:pt x="1572" y="1127"/>
                    <a:pt x="1572" y="1125"/>
                  </a:cubicBezTo>
                  <a:cubicBezTo>
                    <a:pt x="1571" y="1123"/>
                    <a:pt x="1571" y="1122"/>
                    <a:pt x="1570" y="1120"/>
                  </a:cubicBezTo>
                  <a:cubicBezTo>
                    <a:pt x="1569" y="1118"/>
                    <a:pt x="1569" y="1117"/>
                    <a:pt x="1568" y="1115"/>
                  </a:cubicBezTo>
                  <a:cubicBezTo>
                    <a:pt x="1567" y="1114"/>
                    <a:pt x="1567" y="1112"/>
                    <a:pt x="1566" y="1111"/>
                  </a:cubicBezTo>
                  <a:cubicBezTo>
                    <a:pt x="1565" y="1109"/>
                    <a:pt x="1565" y="1107"/>
                    <a:pt x="1564" y="1106"/>
                  </a:cubicBezTo>
                  <a:cubicBezTo>
                    <a:pt x="1563" y="1104"/>
                    <a:pt x="1563" y="1103"/>
                    <a:pt x="1562" y="1102"/>
                  </a:cubicBezTo>
                  <a:cubicBezTo>
                    <a:pt x="1561" y="1101"/>
                    <a:pt x="1560" y="1099"/>
                    <a:pt x="1559" y="1098"/>
                  </a:cubicBezTo>
                  <a:cubicBezTo>
                    <a:pt x="1558" y="1097"/>
                    <a:pt x="1558" y="1096"/>
                    <a:pt x="1557" y="1095"/>
                  </a:cubicBezTo>
                  <a:cubicBezTo>
                    <a:pt x="1556" y="1094"/>
                    <a:pt x="1555" y="1093"/>
                    <a:pt x="1554" y="1092"/>
                  </a:cubicBezTo>
                  <a:cubicBezTo>
                    <a:pt x="1553" y="1091"/>
                    <a:pt x="1553" y="1091"/>
                    <a:pt x="1552" y="1090"/>
                  </a:cubicBezTo>
                  <a:cubicBezTo>
                    <a:pt x="1550" y="1089"/>
                    <a:pt x="1548" y="1088"/>
                    <a:pt x="1546" y="1088"/>
                  </a:cubicBezTo>
                  <a:cubicBezTo>
                    <a:pt x="1536" y="1088"/>
                    <a:pt x="1527" y="1084"/>
                    <a:pt x="1518" y="1080"/>
                  </a:cubicBezTo>
                  <a:cubicBezTo>
                    <a:pt x="1509" y="1076"/>
                    <a:pt x="1500" y="1072"/>
                    <a:pt x="1490" y="1072"/>
                  </a:cubicBezTo>
                  <a:cubicBezTo>
                    <a:pt x="1464" y="1072"/>
                    <a:pt x="1434" y="1058"/>
                    <a:pt x="1431" y="1036"/>
                  </a:cubicBezTo>
                  <a:cubicBezTo>
                    <a:pt x="1430" y="1029"/>
                    <a:pt x="1430" y="1023"/>
                    <a:pt x="1431" y="1017"/>
                  </a:cubicBezTo>
                  <a:cubicBezTo>
                    <a:pt x="1432" y="1005"/>
                    <a:pt x="1433" y="995"/>
                    <a:pt x="1423" y="980"/>
                  </a:cubicBezTo>
                  <a:cubicBezTo>
                    <a:pt x="1416" y="970"/>
                    <a:pt x="1409" y="961"/>
                    <a:pt x="1404" y="955"/>
                  </a:cubicBezTo>
                  <a:cubicBezTo>
                    <a:pt x="1395" y="945"/>
                    <a:pt x="1389" y="937"/>
                    <a:pt x="1389" y="929"/>
                  </a:cubicBezTo>
                  <a:cubicBezTo>
                    <a:pt x="1389" y="918"/>
                    <a:pt x="1403" y="904"/>
                    <a:pt x="1419" y="891"/>
                  </a:cubicBezTo>
                  <a:cubicBezTo>
                    <a:pt x="1420" y="890"/>
                    <a:pt x="1421" y="889"/>
                    <a:pt x="1422" y="888"/>
                  </a:cubicBezTo>
                  <a:cubicBezTo>
                    <a:pt x="1422" y="886"/>
                    <a:pt x="1420" y="882"/>
                    <a:pt x="1418" y="879"/>
                  </a:cubicBezTo>
                  <a:cubicBezTo>
                    <a:pt x="1415" y="872"/>
                    <a:pt x="1410" y="864"/>
                    <a:pt x="1410" y="856"/>
                  </a:cubicBezTo>
                  <a:cubicBezTo>
                    <a:pt x="1410" y="853"/>
                    <a:pt x="1409" y="848"/>
                    <a:pt x="1408" y="844"/>
                  </a:cubicBezTo>
                  <a:cubicBezTo>
                    <a:pt x="1405" y="832"/>
                    <a:pt x="1402" y="816"/>
                    <a:pt x="1412" y="805"/>
                  </a:cubicBezTo>
                  <a:cubicBezTo>
                    <a:pt x="1421" y="793"/>
                    <a:pt x="1428" y="782"/>
                    <a:pt x="1417" y="759"/>
                  </a:cubicBezTo>
                  <a:cubicBezTo>
                    <a:pt x="1410" y="745"/>
                    <a:pt x="1414" y="732"/>
                    <a:pt x="1418" y="720"/>
                  </a:cubicBezTo>
                  <a:cubicBezTo>
                    <a:pt x="1422" y="707"/>
                    <a:pt x="1426" y="694"/>
                    <a:pt x="1419" y="679"/>
                  </a:cubicBezTo>
                  <a:cubicBezTo>
                    <a:pt x="1413" y="665"/>
                    <a:pt x="1405" y="653"/>
                    <a:pt x="1398" y="642"/>
                  </a:cubicBezTo>
                  <a:cubicBezTo>
                    <a:pt x="1388" y="625"/>
                    <a:pt x="1382" y="614"/>
                    <a:pt x="1383" y="605"/>
                  </a:cubicBezTo>
                  <a:cubicBezTo>
                    <a:pt x="1384" y="604"/>
                    <a:pt x="1385" y="602"/>
                    <a:pt x="1386" y="601"/>
                  </a:cubicBezTo>
                  <a:cubicBezTo>
                    <a:pt x="1386" y="600"/>
                    <a:pt x="1387" y="599"/>
                    <a:pt x="1387" y="599"/>
                  </a:cubicBezTo>
                  <a:cubicBezTo>
                    <a:pt x="1388" y="598"/>
                    <a:pt x="1389" y="597"/>
                    <a:pt x="1390" y="596"/>
                  </a:cubicBezTo>
                  <a:cubicBezTo>
                    <a:pt x="1390" y="595"/>
                    <a:pt x="1391" y="594"/>
                    <a:pt x="1392" y="594"/>
                  </a:cubicBezTo>
                  <a:cubicBezTo>
                    <a:pt x="1393" y="593"/>
                    <a:pt x="1394" y="592"/>
                    <a:pt x="1396" y="591"/>
                  </a:cubicBezTo>
                  <a:cubicBezTo>
                    <a:pt x="1396" y="590"/>
                    <a:pt x="1397" y="590"/>
                    <a:pt x="1398" y="589"/>
                  </a:cubicBezTo>
                  <a:cubicBezTo>
                    <a:pt x="1395" y="583"/>
                    <a:pt x="1393" y="577"/>
                    <a:pt x="1393" y="571"/>
                  </a:cubicBezTo>
                  <a:cubicBezTo>
                    <a:pt x="1393" y="539"/>
                    <a:pt x="1371" y="456"/>
                    <a:pt x="1359" y="439"/>
                  </a:cubicBezTo>
                  <a:cubicBezTo>
                    <a:pt x="1353" y="431"/>
                    <a:pt x="1340" y="424"/>
                    <a:pt x="1328" y="417"/>
                  </a:cubicBezTo>
                  <a:cubicBezTo>
                    <a:pt x="1312" y="408"/>
                    <a:pt x="1299" y="401"/>
                    <a:pt x="1299" y="390"/>
                  </a:cubicBezTo>
                  <a:cubicBezTo>
                    <a:pt x="1299" y="376"/>
                    <a:pt x="1299" y="358"/>
                    <a:pt x="1271" y="346"/>
                  </a:cubicBezTo>
                  <a:cubicBezTo>
                    <a:pt x="1242" y="333"/>
                    <a:pt x="1225" y="284"/>
                    <a:pt x="1229" y="265"/>
                  </a:cubicBezTo>
                  <a:cubicBezTo>
                    <a:pt x="1230" y="258"/>
                    <a:pt x="1235" y="253"/>
                    <a:pt x="1241" y="253"/>
                  </a:cubicBezTo>
                  <a:cubicBezTo>
                    <a:pt x="1248" y="253"/>
                    <a:pt x="1257" y="241"/>
                    <a:pt x="1264" y="231"/>
                  </a:cubicBezTo>
                  <a:cubicBezTo>
                    <a:pt x="1271" y="220"/>
                    <a:pt x="1279" y="209"/>
                    <a:pt x="1288" y="204"/>
                  </a:cubicBezTo>
                  <a:cubicBezTo>
                    <a:pt x="1296" y="200"/>
                    <a:pt x="1307" y="185"/>
                    <a:pt x="1312" y="168"/>
                  </a:cubicBezTo>
                  <a:cubicBezTo>
                    <a:pt x="1316" y="153"/>
                    <a:pt x="1315" y="141"/>
                    <a:pt x="1309" y="132"/>
                  </a:cubicBezTo>
                  <a:cubicBezTo>
                    <a:pt x="1299" y="116"/>
                    <a:pt x="1298" y="79"/>
                    <a:pt x="1308" y="15"/>
                  </a:cubicBezTo>
                  <a:cubicBezTo>
                    <a:pt x="1289" y="14"/>
                    <a:pt x="1266" y="9"/>
                    <a:pt x="1241" y="1"/>
                  </a:cubicBezTo>
                  <a:cubicBezTo>
                    <a:pt x="1240" y="0"/>
                    <a:pt x="1238" y="0"/>
                    <a:pt x="1234" y="0"/>
                  </a:cubicBezTo>
                  <a:cubicBezTo>
                    <a:pt x="1225" y="0"/>
                    <a:pt x="1213" y="2"/>
                    <a:pt x="1200" y="4"/>
                  </a:cubicBezTo>
                  <a:cubicBezTo>
                    <a:pt x="1188" y="6"/>
                    <a:pt x="1175" y="8"/>
                    <a:pt x="1165" y="9"/>
                  </a:cubicBezTo>
                  <a:cubicBezTo>
                    <a:pt x="1157" y="9"/>
                    <a:pt x="1144" y="15"/>
                    <a:pt x="1130" y="20"/>
                  </a:cubicBezTo>
                  <a:cubicBezTo>
                    <a:pt x="1110" y="28"/>
                    <a:pt x="1091" y="36"/>
                    <a:pt x="1075" y="36"/>
                  </a:cubicBezTo>
                  <a:cubicBezTo>
                    <a:pt x="1066" y="36"/>
                    <a:pt x="1059" y="33"/>
                    <a:pt x="1055" y="29"/>
                  </a:cubicBezTo>
                  <a:cubicBezTo>
                    <a:pt x="1054" y="28"/>
                    <a:pt x="1049" y="25"/>
                    <a:pt x="1022" y="25"/>
                  </a:cubicBezTo>
                  <a:cubicBezTo>
                    <a:pt x="982" y="25"/>
                    <a:pt x="918" y="32"/>
                    <a:pt x="862" y="38"/>
                  </a:cubicBezTo>
                  <a:cubicBezTo>
                    <a:pt x="824" y="43"/>
                    <a:pt x="791" y="47"/>
                    <a:pt x="772" y="47"/>
                  </a:cubicBezTo>
                  <a:cubicBezTo>
                    <a:pt x="742" y="48"/>
                    <a:pt x="720" y="67"/>
                    <a:pt x="702" y="84"/>
                  </a:cubicBezTo>
                  <a:cubicBezTo>
                    <a:pt x="686" y="97"/>
                    <a:pt x="671" y="110"/>
                    <a:pt x="654" y="110"/>
                  </a:cubicBezTo>
                  <a:cubicBezTo>
                    <a:pt x="621" y="110"/>
                    <a:pt x="567" y="139"/>
                    <a:pt x="538" y="171"/>
                  </a:cubicBezTo>
                  <a:cubicBezTo>
                    <a:pt x="532" y="178"/>
                    <a:pt x="524" y="183"/>
                    <a:pt x="514" y="185"/>
                  </a:cubicBezTo>
                  <a:cubicBezTo>
                    <a:pt x="517" y="191"/>
                    <a:pt x="520" y="196"/>
                    <a:pt x="522" y="199"/>
                  </a:cubicBezTo>
                  <a:cubicBezTo>
                    <a:pt x="539" y="220"/>
                    <a:pt x="546" y="246"/>
                    <a:pt x="546" y="283"/>
                  </a:cubicBezTo>
                  <a:cubicBezTo>
                    <a:pt x="546" y="292"/>
                    <a:pt x="545" y="301"/>
                    <a:pt x="544" y="311"/>
                  </a:cubicBezTo>
                  <a:cubicBezTo>
                    <a:pt x="543" y="324"/>
                    <a:pt x="541" y="345"/>
                    <a:pt x="546" y="346"/>
                  </a:cubicBezTo>
                  <a:cubicBezTo>
                    <a:pt x="568" y="350"/>
                    <a:pt x="581" y="403"/>
                    <a:pt x="581" y="403"/>
                  </a:cubicBezTo>
                  <a:cubicBezTo>
                    <a:pt x="583" y="414"/>
                    <a:pt x="580" y="425"/>
                    <a:pt x="575" y="432"/>
                  </a:cubicBezTo>
                  <a:cubicBezTo>
                    <a:pt x="570" y="437"/>
                    <a:pt x="564" y="440"/>
                    <a:pt x="558" y="440"/>
                  </a:cubicBezTo>
                  <a:cubicBezTo>
                    <a:pt x="554" y="440"/>
                    <a:pt x="548" y="440"/>
                    <a:pt x="540" y="439"/>
                  </a:cubicBezTo>
                  <a:cubicBezTo>
                    <a:pt x="524" y="438"/>
                    <a:pt x="503" y="437"/>
                    <a:pt x="485" y="437"/>
                  </a:cubicBezTo>
                  <a:cubicBezTo>
                    <a:pt x="460" y="437"/>
                    <a:pt x="453" y="440"/>
                    <a:pt x="451" y="440"/>
                  </a:cubicBezTo>
                  <a:cubicBezTo>
                    <a:pt x="451" y="443"/>
                    <a:pt x="451" y="445"/>
                    <a:pt x="450" y="447"/>
                  </a:cubicBezTo>
                  <a:cubicBezTo>
                    <a:pt x="444" y="463"/>
                    <a:pt x="421" y="473"/>
                    <a:pt x="401" y="473"/>
                  </a:cubicBezTo>
                  <a:cubicBezTo>
                    <a:pt x="397" y="473"/>
                    <a:pt x="394" y="472"/>
                    <a:pt x="391" y="472"/>
                  </a:cubicBezTo>
                  <a:cubicBezTo>
                    <a:pt x="387" y="472"/>
                    <a:pt x="384" y="472"/>
                    <a:pt x="384" y="472"/>
                  </a:cubicBezTo>
                  <a:cubicBezTo>
                    <a:pt x="383" y="474"/>
                    <a:pt x="382" y="481"/>
                    <a:pt x="382" y="487"/>
                  </a:cubicBezTo>
                  <a:cubicBezTo>
                    <a:pt x="381" y="495"/>
                    <a:pt x="381" y="502"/>
                    <a:pt x="381" y="509"/>
                  </a:cubicBezTo>
                  <a:cubicBezTo>
                    <a:pt x="382" y="521"/>
                    <a:pt x="382" y="530"/>
                    <a:pt x="377" y="536"/>
                  </a:cubicBezTo>
                  <a:cubicBezTo>
                    <a:pt x="374" y="538"/>
                    <a:pt x="370" y="540"/>
                    <a:pt x="366" y="5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C9864080-5ECF-403A-9EFB-2E2B8EF15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5284" y="3931486"/>
              <a:ext cx="236382" cy="226342"/>
            </a:xfrm>
            <a:custGeom>
              <a:avLst/>
              <a:gdLst>
                <a:gd name="T0" fmla="*/ 1136 w 1143"/>
                <a:gd name="T1" fmla="*/ 105 h 1093"/>
                <a:gd name="T2" fmla="*/ 1142 w 1143"/>
                <a:gd name="T3" fmla="*/ 89 h 1093"/>
                <a:gd name="T4" fmla="*/ 1074 w 1143"/>
                <a:gd name="T5" fmla="*/ 69 h 1093"/>
                <a:gd name="T6" fmla="*/ 986 w 1143"/>
                <a:gd name="T7" fmla="*/ 32 h 1093"/>
                <a:gd name="T8" fmla="*/ 763 w 1143"/>
                <a:gd name="T9" fmla="*/ 85 h 1093"/>
                <a:gd name="T10" fmla="*/ 772 w 1143"/>
                <a:gd name="T11" fmla="*/ 188 h 1093"/>
                <a:gd name="T12" fmla="*/ 646 w 1143"/>
                <a:gd name="T13" fmla="*/ 190 h 1093"/>
                <a:gd name="T14" fmla="*/ 439 w 1143"/>
                <a:gd name="T15" fmla="*/ 113 h 1093"/>
                <a:gd name="T16" fmla="*/ 382 w 1143"/>
                <a:gd name="T17" fmla="*/ 42 h 1093"/>
                <a:gd name="T18" fmla="*/ 273 w 1143"/>
                <a:gd name="T19" fmla="*/ 12 h 1093"/>
                <a:gd name="T20" fmla="*/ 224 w 1143"/>
                <a:gd name="T21" fmla="*/ 16 h 1093"/>
                <a:gd name="T22" fmla="*/ 161 w 1143"/>
                <a:gd name="T23" fmla="*/ 30 h 1093"/>
                <a:gd name="T24" fmla="*/ 125 w 1143"/>
                <a:gd name="T25" fmla="*/ 59 h 1093"/>
                <a:gd name="T26" fmla="*/ 68 w 1143"/>
                <a:gd name="T27" fmla="*/ 113 h 1093"/>
                <a:gd name="T28" fmla="*/ 49 w 1143"/>
                <a:gd name="T29" fmla="*/ 206 h 1093"/>
                <a:gd name="T30" fmla="*/ 1 w 1143"/>
                <a:gd name="T31" fmla="*/ 249 h 1093"/>
                <a:gd name="T32" fmla="*/ 15 w 1143"/>
                <a:gd name="T33" fmla="*/ 277 h 1093"/>
                <a:gd name="T34" fmla="*/ 35 w 1143"/>
                <a:gd name="T35" fmla="*/ 364 h 1093"/>
                <a:gd name="T36" fmla="*/ 27 w 1143"/>
                <a:gd name="T37" fmla="*/ 453 h 1093"/>
                <a:gd name="T38" fmla="*/ 28 w 1143"/>
                <a:gd name="T39" fmla="*/ 497 h 1093"/>
                <a:gd name="T40" fmla="*/ 38 w 1143"/>
                <a:gd name="T41" fmla="*/ 536 h 1093"/>
                <a:gd name="T42" fmla="*/ 6 w 1143"/>
                <a:gd name="T43" fmla="*/ 570 h 1093"/>
                <a:gd name="T44" fmla="*/ 39 w 1143"/>
                <a:gd name="T45" fmla="*/ 614 h 1093"/>
                <a:gd name="T46" fmla="*/ 49 w 1143"/>
                <a:gd name="T47" fmla="*/ 676 h 1093"/>
                <a:gd name="T48" fmla="*/ 129 w 1143"/>
                <a:gd name="T49" fmla="*/ 710 h 1093"/>
                <a:gd name="T50" fmla="*/ 195 w 1143"/>
                <a:gd name="T51" fmla="*/ 783 h 1093"/>
                <a:gd name="T52" fmla="*/ 233 w 1143"/>
                <a:gd name="T53" fmla="*/ 785 h 1093"/>
                <a:gd name="T54" fmla="*/ 250 w 1143"/>
                <a:gd name="T55" fmla="*/ 787 h 1093"/>
                <a:gd name="T56" fmla="*/ 264 w 1143"/>
                <a:gd name="T57" fmla="*/ 790 h 1093"/>
                <a:gd name="T58" fmla="*/ 280 w 1143"/>
                <a:gd name="T59" fmla="*/ 794 h 1093"/>
                <a:gd name="T60" fmla="*/ 294 w 1143"/>
                <a:gd name="T61" fmla="*/ 799 h 1093"/>
                <a:gd name="T62" fmla="*/ 347 w 1143"/>
                <a:gd name="T63" fmla="*/ 844 h 1093"/>
                <a:gd name="T64" fmla="*/ 405 w 1143"/>
                <a:gd name="T65" fmla="*/ 822 h 1093"/>
                <a:gd name="T66" fmla="*/ 482 w 1143"/>
                <a:gd name="T67" fmla="*/ 783 h 1093"/>
                <a:gd name="T68" fmla="*/ 1055 w 1143"/>
                <a:gd name="T69" fmla="*/ 1056 h 1093"/>
                <a:gd name="T70" fmla="*/ 1126 w 1143"/>
                <a:gd name="T71" fmla="*/ 907 h 1093"/>
                <a:gd name="T72" fmla="*/ 1126 w 1143"/>
                <a:gd name="T73" fmla="*/ 314 h 1093"/>
                <a:gd name="T74" fmla="*/ 1127 w 1143"/>
                <a:gd name="T75" fmla="*/ 19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3" h="1093">
                  <a:moveTo>
                    <a:pt x="1133" y="164"/>
                  </a:moveTo>
                  <a:cubicBezTo>
                    <a:pt x="1130" y="150"/>
                    <a:pt x="1126" y="133"/>
                    <a:pt x="1136" y="105"/>
                  </a:cubicBezTo>
                  <a:lnTo>
                    <a:pt x="1137" y="101"/>
                  </a:lnTo>
                  <a:cubicBezTo>
                    <a:pt x="1139" y="97"/>
                    <a:pt x="1140" y="93"/>
                    <a:pt x="1142" y="89"/>
                  </a:cubicBezTo>
                  <a:cubicBezTo>
                    <a:pt x="1141" y="89"/>
                    <a:pt x="1141" y="88"/>
                    <a:pt x="1141" y="87"/>
                  </a:cubicBezTo>
                  <a:cubicBezTo>
                    <a:pt x="1137" y="78"/>
                    <a:pt x="1115" y="74"/>
                    <a:pt x="1074" y="69"/>
                  </a:cubicBezTo>
                  <a:cubicBezTo>
                    <a:pt x="1065" y="67"/>
                    <a:pt x="1054" y="66"/>
                    <a:pt x="1043" y="64"/>
                  </a:cubicBezTo>
                  <a:cubicBezTo>
                    <a:pt x="1009" y="59"/>
                    <a:pt x="997" y="45"/>
                    <a:pt x="986" y="32"/>
                  </a:cubicBezTo>
                  <a:cubicBezTo>
                    <a:pt x="974" y="18"/>
                    <a:pt x="964" y="6"/>
                    <a:pt x="927" y="4"/>
                  </a:cubicBezTo>
                  <a:cubicBezTo>
                    <a:pt x="852" y="0"/>
                    <a:pt x="764" y="60"/>
                    <a:pt x="763" y="85"/>
                  </a:cubicBezTo>
                  <a:cubicBezTo>
                    <a:pt x="763" y="96"/>
                    <a:pt x="767" y="107"/>
                    <a:pt x="772" y="120"/>
                  </a:cubicBezTo>
                  <a:cubicBezTo>
                    <a:pt x="780" y="141"/>
                    <a:pt x="789" y="165"/>
                    <a:pt x="772" y="188"/>
                  </a:cubicBezTo>
                  <a:cubicBezTo>
                    <a:pt x="758" y="206"/>
                    <a:pt x="736" y="216"/>
                    <a:pt x="711" y="216"/>
                  </a:cubicBezTo>
                  <a:cubicBezTo>
                    <a:pt x="688" y="216"/>
                    <a:pt x="664" y="207"/>
                    <a:pt x="646" y="190"/>
                  </a:cubicBezTo>
                  <a:cubicBezTo>
                    <a:pt x="606" y="154"/>
                    <a:pt x="549" y="141"/>
                    <a:pt x="509" y="141"/>
                  </a:cubicBezTo>
                  <a:cubicBezTo>
                    <a:pt x="480" y="141"/>
                    <a:pt x="454" y="130"/>
                    <a:pt x="439" y="113"/>
                  </a:cubicBezTo>
                  <a:cubicBezTo>
                    <a:pt x="430" y="102"/>
                    <a:pt x="426" y="91"/>
                    <a:pt x="427" y="80"/>
                  </a:cubicBezTo>
                  <a:cubicBezTo>
                    <a:pt x="430" y="62"/>
                    <a:pt x="423" y="51"/>
                    <a:pt x="382" y="42"/>
                  </a:cubicBezTo>
                  <a:cubicBezTo>
                    <a:pt x="370" y="40"/>
                    <a:pt x="358" y="35"/>
                    <a:pt x="346" y="30"/>
                  </a:cubicBezTo>
                  <a:cubicBezTo>
                    <a:pt x="325" y="21"/>
                    <a:pt x="303" y="12"/>
                    <a:pt x="273" y="12"/>
                  </a:cubicBezTo>
                  <a:cubicBezTo>
                    <a:pt x="264" y="12"/>
                    <a:pt x="255" y="13"/>
                    <a:pt x="246" y="14"/>
                  </a:cubicBezTo>
                  <a:cubicBezTo>
                    <a:pt x="239" y="15"/>
                    <a:pt x="231" y="16"/>
                    <a:pt x="224" y="16"/>
                  </a:cubicBezTo>
                  <a:cubicBezTo>
                    <a:pt x="198" y="16"/>
                    <a:pt x="178" y="8"/>
                    <a:pt x="163" y="0"/>
                  </a:cubicBezTo>
                  <a:cubicBezTo>
                    <a:pt x="162" y="13"/>
                    <a:pt x="161" y="23"/>
                    <a:pt x="161" y="30"/>
                  </a:cubicBezTo>
                  <a:cubicBezTo>
                    <a:pt x="162" y="54"/>
                    <a:pt x="142" y="57"/>
                    <a:pt x="132" y="58"/>
                  </a:cubicBezTo>
                  <a:cubicBezTo>
                    <a:pt x="129" y="58"/>
                    <a:pt x="126" y="59"/>
                    <a:pt x="125" y="59"/>
                  </a:cubicBezTo>
                  <a:cubicBezTo>
                    <a:pt x="121" y="61"/>
                    <a:pt x="98" y="83"/>
                    <a:pt x="86" y="95"/>
                  </a:cubicBezTo>
                  <a:cubicBezTo>
                    <a:pt x="78" y="103"/>
                    <a:pt x="71" y="110"/>
                    <a:pt x="68" y="113"/>
                  </a:cubicBezTo>
                  <a:cubicBezTo>
                    <a:pt x="60" y="120"/>
                    <a:pt x="59" y="133"/>
                    <a:pt x="63" y="140"/>
                  </a:cubicBezTo>
                  <a:cubicBezTo>
                    <a:pt x="69" y="152"/>
                    <a:pt x="59" y="188"/>
                    <a:pt x="49" y="206"/>
                  </a:cubicBezTo>
                  <a:cubicBezTo>
                    <a:pt x="43" y="218"/>
                    <a:pt x="30" y="227"/>
                    <a:pt x="18" y="235"/>
                  </a:cubicBezTo>
                  <a:cubicBezTo>
                    <a:pt x="12" y="239"/>
                    <a:pt x="2" y="246"/>
                    <a:pt x="1" y="249"/>
                  </a:cubicBezTo>
                  <a:cubicBezTo>
                    <a:pt x="0" y="252"/>
                    <a:pt x="5" y="260"/>
                    <a:pt x="10" y="268"/>
                  </a:cubicBezTo>
                  <a:cubicBezTo>
                    <a:pt x="11" y="271"/>
                    <a:pt x="13" y="274"/>
                    <a:pt x="15" y="277"/>
                  </a:cubicBezTo>
                  <a:cubicBezTo>
                    <a:pt x="21" y="288"/>
                    <a:pt x="29" y="301"/>
                    <a:pt x="36" y="315"/>
                  </a:cubicBezTo>
                  <a:cubicBezTo>
                    <a:pt x="44" y="334"/>
                    <a:pt x="39" y="350"/>
                    <a:pt x="35" y="364"/>
                  </a:cubicBezTo>
                  <a:cubicBezTo>
                    <a:pt x="31" y="376"/>
                    <a:pt x="28" y="385"/>
                    <a:pt x="33" y="395"/>
                  </a:cubicBezTo>
                  <a:cubicBezTo>
                    <a:pt x="46" y="421"/>
                    <a:pt x="40" y="437"/>
                    <a:pt x="27" y="453"/>
                  </a:cubicBezTo>
                  <a:cubicBezTo>
                    <a:pt x="21" y="460"/>
                    <a:pt x="23" y="471"/>
                    <a:pt x="26" y="482"/>
                  </a:cubicBezTo>
                  <a:cubicBezTo>
                    <a:pt x="27" y="487"/>
                    <a:pt x="28" y="492"/>
                    <a:pt x="28" y="497"/>
                  </a:cubicBezTo>
                  <a:cubicBezTo>
                    <a:pt x="28" y="502"/>
                    <a:pt x="32" y="509"/>
                    <a:pt x="35" y="514"/>
                  </a:cubicBezTo>
                  <a:cubicBezTo>
                    <a:pt x="39" y="523"/>
                    <a:pt x="43" y="531"/>
                    <a:pt x="38" y="536"/>
                  </a:cubicBezTo>
                  <a:cubicBezTo>
                    <a:pt x="37" y="537"/>
                    <a:pt x="35" y="539"/>
                    <a:pt x="32" y="541"/>
                  </a:cubicBezTo>
                  <a:cubicBezTo>
                    <a:pt x="15" y="556"/>
                    <a:pt x="6" y="565"/>
                    <a:pt x="6" y="570"/>
                  </a:cubicBezTo>
                  <a:cubicBezTo>
                    <a:pt x="6" y="574"/>
                    <a:pt x="12" y="580"/>
                    <a:pt x="19" y="588"/>
                  </a:cubicBezTo>
                  <a:cubicBezTo>
                    <a:pt x="25" y="595"/>
                    <a:pt x="32" y="603"/>
                    <a:pt x="39" y="614"/>
                  </a:cubicBezTo>
                  <a:cubicBezTo>
                    <a:pt x="52" y="633"/>
                    <a:pt x="50" y="647"/>
                    <a:pt x="49" y="659"/>
                  </a:cubicBezTo>
                  <a:cubicBezTo>
                    <a:pt x="48" y="665"/>
                    <a:pt x="48" y="670"/>
                    <a:pt x="49" y="676"/>
                  </a:cubicBezTo>
                  <a:cubicBezTo>
                    <a:pt x="51" y="691"/>
                    <a:pt x="75" y="701"/>
                    <a:pt x="96" y="701"/>
                  </a:cubicBezTo>
                  <a:cubicBezTo>
                    <a:pt x="109" y="701"/>
                    <a:pt x="120" y="706"/>
                    <a:pt x="129" y="710"/>
                  </a:cubicBezTo>
                  <a:cubicBezTo>
                    <a:pt x="137" y="714"/>
                    <a:pt x="144" y="718"/>
                    <a:pt x="152" y="718"/>
                  </a:cubicBezTo>
                  <a:cubicBezTo>
                    <a:pt x="174" y="718"/>
                    <a:pt x="186" y="749"/>
                    <a:pt x="195" y="783"/>
                  </a:cubicBezTo>
                  <a:cubicBezTo>
                    <a:pt x="202" y="783"/>
                    <a:pt x="216" y="783"/>
                    <a:pt x="232" y="785"/>
                  </a:cubicBezTo>
                  <a:lnTo>
                    <a:pt x="233" y="785"/>
                  </a:lnTo>
                  <a:cubicBezTo>
                    <a:pt x="238" y="786"/>
                    <a:pt x="242" y="786"/>
                    <a:pt x="247" y="787"/>
                  </a:cubicBezTo>
                  <a:cubicBezTo>
                    <a:pt x="248" y="787"/>
                    <a:pt x="249" y="787"/>
                    <a:pt x="250" y="787"/>
                  </a:cubicBezTo>
                  <a:cubicBezTo>
                    <a:pt x="254" y="788"/>
                    <a:pt x="259" y="789"/>
                    <a:pt x="263" y="790"/>
                  </a:cubicBezTo>
                  <a:cubicBezTo>
                    <a:pt x="264" y="790"/>
                    <a:pt x="264" y="790"/>
                    <a:pt x="264" y="790"/>
                  </a:cubicBezTo>
                  <a:cubicBezTo>
                    <a:pt x="269" y="791"/>
                    <a:pt x="273" y="792"/>
                    <a:pt x="278" y="793"/>
                  </a:cubicBezTo>
                  <a:cubicBezTo>
                    <a:pt x="278" y="794"/>
                    <a:pt x="279" y="794"/>
                    <a:pt x="280" y="794"/>
                  </a:cubicBezTo>
                  <a:cubicBezTo>
                    <a:pt x="285" y="795"/>
                    <a:pt x="289" y="797"/>
                    <a:pt x="292" y="798"/>
                  </a:cubicBezTo>
                  <a:cubicBezTo>
                    <a:pt x="293" y="799"/>
                    <a:pt x="294" y="799"/>
                    <a:pt x="294" y="799"/>
                  </a:cubicBezTo>
                  <a:cubicBezTo>
                    <a:pt x="298" y="801"/>
                    <a:pt x="302" y="803"/>
                    <a:pt x="305" y="805"/>
                  </a:cubicBezTo>
                  <a:cubicBezTo>
                    <a:pt x="325" y="819"/>
                    <a:pt x="339" y="834"/>
                    <a:pt x="347" y="844"/>
                  </a:cubicBezTo>
                  <a:cubicBezTo>
                    <a:pt x="349" y="847"/>
                    <a:pt x="351" y="849"/>
                    <a:pt x="352" y="850"/>
                  </a:cubicBezTo>
                  <a:lnTo>
                    <a:pt x="405" y="822"/>
                  </a:lnTo>
                  <a:lnTo>
                    <a:pt x="479" y="782"/>
                  </a:lnTo>
                  <a:lnTo>
                    <a:pt x="482" y="783"/>
                  </a:lnTo>
                  <a:lnTo>
                    <a:pt x="1055" y="1092"/>
                  </a:lnTo>
                  <a:lnTo>
                    <a:pt x="1055" y="1056"/>
                  </a:lnTo>
                  <a:lnTo>
                    <a:pt x="1126" y="1056"/>
                  </a:lnTo>
                  <a:lnTo>
                    <a:pt x="1126" y="907"/>
                  </a:lnTo>
                  <a:lnTo>
                    <a:pt x="1126" y="895"/>
                  </a:lnTo>
                  <a:lnTo>
                    <a:pt x="1126" y="314"/>
                  </a:lnTo>
                  <a:cubicBezTo>
                    <a:pt x="1126" y="296"/>
                    <a:pt x="1123" y="279"/>
                    <a:pt x="1120" y="265"/>
                  </a:cubicBezTo>
                  <a:cubicBezTo>
                    <a:pt x="1115" y="239"/>
                    <a:pt x="1111" y="217"/>
                    <a:pt x="1127" y="197"/>
                  </a:cubicBezTo>
                  <a:cubicBezTo>
                    <a:pt x="1137" y="186"/>
                    <a:pt x="1136" y="178"/>
                    <a:pt x="1133" y="16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28A89A1C-498B-4A57-9C52-150441B07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1843" y="4254572"/>
              <a:ext cx="40157" cy="10952"/>
            </a:xfrm>
            <a:custGeom>
              <a:avLst/>
              <a:gdLst>
                <a:gd name="T0" fmla="*/ 9 w 196"/>
                <a:gd name="T1" fmla="*/ 49 h 52"/>
                <a:gd name="T2" fmla="*/ 15 w 196"/>
                <a:gd name="T3" fmla="*/ 49 h 52"/>
                <a:gd name="T4" fmla="*/ 98 w 196"/>
                <a:gd name="T5" fmla="*/ 26 h 52"/>
                <a:gd name="T6" fmla="*/ 112 w 196"/>
                <a:gd name="T7" fmla="*/ 20 h 52"/>
                <a:gd name="T8" fmla="*/ 142 w 196"/>
                <a:gd name="T9" fmla="*/ 31 h 52"/>
                <a:gd name="T10" fmla="*/ 167 w 196"/>
                <a:gd name="T11" fmla="*/ 42 h 52"/>
                <a:gd name="T12" fmla="*/ 195 w 196"/>
                <a:gd name="T13" fmla="*/ 37 h 52"/>
                <a:gd name="T14" fmla="*/ 171 w 196"/>
                <a:gd name="T15" fmla="*/ 35 h 52"/>
                <a:gd name="T16" fmla="*/ 132 w 196"/>
                <a:gd name="T17" fmla="*/ 13 h 52"/>
                <a:gd name="T18" fmla="*/ 110 w 196"/>
                <a:gd name="T19" fmla="*/ 0 h 52"/>
                <a:gd name="T20" fmla="*/ 102 w 196"/>
                <a:gd name="T21" fmla="*/ 3 h 52"/>
                <a:gd name="T22" fmla="*/ 83 w 196"/>
                <a:gd name="T23" fmla="*/ 11 h 52"/>
                <a:gd name="T24" fmla="*/ 82 w 196"/>
                <a:gd name="T25" fmla="*/ 11 h 52"/>
                <a:gd name="T26" fmla="*/ 29 w 196"/>
                <a:gd name="T27" fmla="*/ 21 h 52"/>
                <a:gd name="T28" fmla="*/ 29 w 196"/>
                <a:gd name="T29" fmla="*/ 21 h 52"/>
                <a:gd name="T30" fmla="*/ 28 w 196"/>
                <a:gd name="T31" fmla="*/ 21 h 52"/>
                <a:gd name="T32" fmla="*/ 18 w 196"/>
                <a:gd name="T33" fmla="*/ 20 h 52"/>
                <a:gd name="T34" fmla="*/ 12 w 196"/>
                <a:gd name="T35" fmla="*/ 20 h 52"/>
                <a:gd name="T36" fmla="*/ 8 w 196"/>
                <a:gd name="T37" fmla="*/ 20 h 52"/>
                <a:gd name="T38" fmla="*/ 4 w 196"/>
                <a:gd name="T39" fmla="*/ 37 h 52"/>
                <a:gd name="T40" fmla="*/ 0 w 196"/>
                <a:gd name="T41" fmla="*/ 51 h 52"/>
                <a:gd name="T42" fmla="*/ 0 w 196"/>
                <a:gd name="T43" fmla="*/ 51 h 52"/>
                <a:gd name="T44" fmla="*/ 8 w 196"/>
                <a:gd name="T45" fmla="*/ 50 h 52"/>
                <a:gd name="T46" fmla="*/ 9 w 196"/>
                <a:gd name="T47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52">
                  <a:moveTo>
                    <a:pt x="9" y="49"/>
                  </a:moveTo>
                  <a:cubicBezTo>
                    <a:pt x="11" y="49"/>
                    <a:pt x="13" y="49"/>
                    <a:pt x="15" y="49"/>
                  </a:cubicBezTo>
                  <a:cubicBezTo>
                    <a:pt x="40" y="47"/>
                    <a:pt x="85" y="38"/>
                    <a:pt x="98" y="26"/>
                  </a:cubicBezTo>
                  <a:cubicBezTo>
                    <a:pt x="102" y="22"/>
                    <a:pt x="107" y="20"/>
                    <a:pt x="112" y="20"/>
                  </a:cubicBezTo>
                  <a:cubicBezTo>
                    <a:pt x="122" y="20"/>
                    <a:pt x="131" y="26"/>
                    <a:pt x="142" y="31"/>
                  </a:cubicBezTo>
                  <a:cubicBezTo>
                    <a:pt x="150" y="36"/>
                    <a:pt x="159" y="41"/>
                    <a:pt x="167" y="42"/>
                  </a:cubicBezTo>
                  <a:cubicBezTo>
                    <a:pt x="177" y="43"/>
                    <a:pt x="187" y="40"/>
                    <a:pt x="195" y="37"/>
                  </a:cubicBezTo>
                  <a:cubicBezTo>
                    <a:pt x="189" y="36"/>
                    <a:pt x="182" y="36"/>
                    <a:pt x="171" y="35"/>
                  </a:cubicBezTo>
                  <a:cubicBezTo>
                    <a:pt x="152" y="33"/>
                    <a:pt x="141" y="22"/>
                    <a:pt x="132" y="13"/>
                  </a:cubicBezTo>
                  <a:cubicBezTo>
                    <a:pt x="124" y="4"/>
                    <a:pt x="118" y="0"/>
                    <a:pt x="110" y="0"/>
                  </a:cubicBezTo>
                  <a:cubicBezTo>
                    <a:pt x="108" y="0"/>
                    <a:pt x="105" y="1"/>
                    <a:pt x="102" y="3"/>
                  </a:cubicBezTo>
                  <a:cubicBezTo>
                    <a:pt x="95" y="6"/>
                    <a:pt x="89" y="9"/>
                    <a:pt x="83" y="11"/>
                  </a:cubicBezTo>
                  <a:cubicBezTo>
                    <a:pt x="83" y="11"/>
                    <a:pt x="83" y="11"/>
                    <a:pt x="82" y="11"/>
                  </a:cubicBezTo>
                  <a:cubicBezTo>
                    <a:pt x="64" y="18"/>
                    <a:pt x="48" y="21"/>
                    <a:pt x="29" y="21"/>
                  </a:cubicBezTo>
                  <a:lnTo>
                    <a:pt x="29" y="21"/>
                  </a:lnTo>
                  <a:lnTo>
                    <a:pt x="28" y="21"/>
                  </a:lnTo>
                  <a:cubicBezTo>
                    <a:pt x="25" y="21"/>
                    <a:pt x="22" y="21"/>
                    <a:pt x="18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9" y="20"/>
                    <a:pt x="8" y="20"/>
                  </a:cubicBezTo>
                  <a:cubicBezTo>
                    <a:pt x="7" y="25"/>
                    <a:pt x="5" y="31"/>
                    <a:pt x="4" y="37"/>
                  </a:cubicBezTo>
                  <a:cubicBezTo>
                    <a:pt x="2" y="42"/>
                    <a:pt x="1" y="47"/>
                    <a:pt x="0" y="51"/>
                  </a:cubicBezTo>
                  <a:lnTo>
                    <a:pt x="0" y="51"/>
                  </a:lnTo>
                  <a:cubicBezTo>
                    <a:pt x="3" y="51"/>
                    <a:pt x="6" y="50"/>
                    <a:pt x="8" y="50"/>
                  </a:cubicBezTo>
                  <a:cubicBezTo>
                    <a:pt x="8" y="50"/>
                    <a:pt x="9" y="50"/>
                    <a:pt x="9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8" name="Freeform 24">
              <a:extLst>
                <a:ext uri="{FF2B5EF4-FFF2-40B4-BE49-F238E27FC236}">
                  <a16:creationId xmlns:a16="http://schemas.microsoft.com/office/drawing/2014/main" id="{A42321E9-9D68-4A60-8880-95686BAC7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9106" y="4267350"/>
              <a:ext cx="913" cy="1825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9" name="Freeform 25">
              <a:extLst>
                <a:ext uri="{FF2B5EF4-FFF2-40B4-BE49-F238E27FC236}">
                  <a16:creationId xmlns:a16="http://schemas.microsoft.com/office/drawing/2014/main" id="{83AC610E-16F0-4240-BDCA-A49389E8C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804" y="4210764"/>
              <a:ext cx="91267" cy="68451"/>
            </a:xfrm>
            <a:custGeom>
              <a:avLst/>
              <a:gdLst>
                <a:gd name="T0" fmla="*/ 92 w 439"/>
                <a:gd name="T1" fmla="*/ 315 h 330"/>
                <a:gd name="T2" fmla="*/ 94 w 439"/>
                <a:gd name="T3" fmla="*/ 318 h 330"/>
                <a:gd name="T4" fmla="*/ 96 w 439"/>
                <a:gd name="T5" fmla="*/ 321 h 330"/>
                <a:gd name="T6" fmla="*/ 138 w 439"/>
                <a:gd name="T7" fmla="*/ 304 h 330"/>
                <a:gd name="T8" fmla="*/ 258 w 439"/>
                <a:gd name="T9" fmla="*/ 296 h 330"/>
                <a:gd name="T10" fmla="*/ 263 w 439"/>
                <a:gd name="T11" fmla="*/ 298 h 330"/>
                <a:gd name="T12" fmla="*/ 263 w 439"/>
                <a:gd name="T13" fmla="*/ 292 h 330"/>
                <a:gd name="T14" fmla="*/ 271 w 439"/>
                <a:gd name="T15" fmla="*/ 293 h 330"/>
                <a:gd name="T16" fmla="*/ 385 w 439"/>
                <a:gd name="T17" fmla="*/ 329 h 330"/>
                <a:gd name="T18" fmla="*/ 438 w 439"/>
                <a:gd name="T19" fmla="*/ 320 h 330"/>
                <a:gd name="T20" fmla="*/ 438 w 439"/>
                <a:gd name="T21" fmla="*/ 306 h 330"/>
                <a:gd name="T22" fmla="*/ 438 w 439"/>
                <a:gd name="T23" fmla="*/ 290 h 330"/>
                <a:gd name="T24" fmla="*/ 438 w 439"/>
                <a:gd name="T25" fmla="*/ 282 h 330"/>
                <a:gd name="T26" fmla="*/ 437 w 439"/>
                <a:gd name="T27" fmla="*/ 278 h 330"/>
                <a:gd name="T28" fmla="*/ 413 w 439"/>
                <a:gd name="T29" fmla="*/ 246 h 330"/>
                <a:gd name="T30" fmla="*/ 385 w 439"/>
                <a:gd name="T31" fmla="*/ 190 h 330"/>
                <a:gd name="T32" fmla="*/ 371 w 439"/>
                <a:gd name="T33" fmla="*/ 160 h 330"/>
                <a:gd name="T34" fmla="*/ 365 w 439"/>
                <a:gd name="T35" fmla="*/ 143 h 330"/>
                <a:gd name="T36" fmla="*/ 365 w 439"/>
                <a:gd name="T37" fmla="*/ 143 h 330"/>
                <a:gd name="T38" fmla="*/ 359 w 439"/>
                <a:gd name="T39" fmla="*/ 133 h 330"/>
                <a:gd name="T40" fmla="*/ 352 w 439"/>
                <a:gd name="T41" fmla="*/ 124 h 330"/>
                <a:gd name="T42" fmla="*/ 343 w 439"/>
                <a:gd name="T43" fmla="*/ 116 h 330"/>
                <a:gd name="T44" fmla="*/ 283 w 439"/>
                <a:gd name="T45" fmla="*/ 56 h 330"/>
                <a:gd name="T46" fmla="*/ 251 w 439"/>
                <a:gd name="T47" fmla="*/ 41 h 330"/>
                <a:gd name="T48" fmla="*/ 208 w 439"/>
                <a:gd name="T49" fmla="*/ 3 h 330"/>
                <a:gd name="T50" fmla="*/ 156 w 439"/>
                <a:gd name="T51" fmla="*/ 8 h 330"/>
                <a:gd name="T52" fmla="*/ 153 w 439"/>
                <a:gd name="T53" fmla="*/ 9 h 330"/>
                <a:gd name="T54" fmla="*/ 112 w 439"/>
                <a:gd name="T55" fmla="*/ 11 h 330"/>
                <a:gd name="T56" fmla="*/ 62 w 439"/>
                <a:gd name="T57" fmla="*/ 23 h 330"/>
                <a:gd name="T58" fmla="*/ 58 w 439"/>
                <a:gd name="T59" fmla="*/ 31 h 330"/>
                <a:gd name="T60" fmla="*/ 53 w 439"/>
                <a:gd name="T61" fmla="*/ 39 h 330"/>
                <a:gd name="T62" fmla="*/ 45 w 439"/>
                <a:gd name="T63" fmla="*/ 44 h 330"/>
                <a:gd name="T64" fmla="*/ 23 w 439"/>
                <a:gd name="T65" fmla="*/ 106 h 330"/>
                <a:gd name="T66" fmla="*/ 56 w 439"/>
                <a:gd name="T67" fmla="*/ 220 h 330"/>
                <a:gd name="T68" fmla="*/ 160 w 439"/>
                <a:gd name="T69" fmla="*/ 200 h 330"/>
                <a:gd name="T70" fmla="*/ 220 w 439"/>
                <a:gd name="T71" fmla="*/ 235 h 330"/>
                <a:gd name="T72" fmla="*/ 272 w 439"/>
                <a:gd name="T73" fmla="*/ 247 h 330"/>
                <a:gd name="T74" fmla="*/ 213 w 439"/>
                <a:gd name="T75" fmla="*/ 265 h 330"/>
                <a:gd name="T76" fmla="*/ 184 w 439"/>
                <a:gd name="T77" fmla="*/ 254 h 330"/>
                <a:gd name="T78" fmla="*/ 154 w 439"/>
                <a:gd name="T79" fmla="*/ 247 h 330"/>
                <a:gd name="T80" fmla="*/ 46 w 439"/>
                <a:gd name="T81" fmla="*/ 276 h 330"/>
                <a:gd name="T82" fmla="*/ 59 w 439"/>
                <a:gd name="T83" fmla="*/ 309 h 330"/>
                <a:gd name="T84" fmla="*/ 67 w 439"/>
                <a:gd name="T85" fmla="*/ 308 h 330"/>
                <a:gd name="T86" fmla="*/ 91 w 439"/>
                <a:gd name="T87" fmla="*/ 31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330">
                  <a:moveTo>
                    <a:pt x="91" y="314"/>
                  </a:moveTo>
                  <a:cubicBezTo>
                    <a:pt x="91" y="314"/>
                    <a:pt x="92" y="314"/>
                    <a:pt x="92" y="315"/>
                  </a:cubicBezTo>
                  <a:lnTo>
                    <a:pt x="92" y="315"/>
                  </a:lnTo>
                  <a:cubicBezTo>
                    <a:pt x="93" y="316"/>
                    <a:pt x="94" y="317"/>
                    <a:pt x="94" y="318"/>
                  </a:cubicBezTo>
                  <a:cubicBezTo>
                    <a:pt x="95" y="321"/>
                    <a:pt x="95" y="321"/>
                    <a:pt x="96" y="321"/>
                  </a:cubicBezTo>
                  <a:lnTo>
                    <a:pt x="96" y="321"/>
                  </a:lnTo>
                  <a:cubicBezTo>
                    <a:pt x="108" y="321"/>
                    <a:pt x="128" y="309"/>
                    <a:pt x="135" y="304"/>
                  </a:cubicBezTo>
                  <a:lnTo>
                    <a:pt x="138" y="304"/>
                  </a:lnTo>
                  <a:cubicBezTo>
                    <a:pt x="138" y="304"/>
                    <a:pt x="234" y="296"/>
                    <a:pt x="249" y="295"/>
                  </a:cubicBezTo>
                  <a:cubicBezTo>
                    <a:pt x="252" y="295"/>
                    <a:pt x="255" y="295"/>
                    <a:pt x="258" y="296"/>
                  </a:cubicBezTo>
                  <a:cubicBezTo>
                    <a:pt x="259" y="296"/>
                    <a:pt x="260" y="296"/>
                    <a:pt x="260" y="296"/>
                  </a:cubicBezTo>
                  <a:cubicBezTo>
                    <a:pt x="261" y="297"/>
                    <a:pt x="262" y="297"/>
                    <a:pt x="263" y="298"/>
                  </a:cubicBezTo>
                  <a:lnTo>
                    <a:pt x="263" y="297"/>
                  </a:lnTo>
                  <a:lnTo>
                    <a:pt x="263" y="292"/>
                  </a:lnTo>
                  <a:lnTo>
                    <a:pt x="263" y="292"/>
                  </a:lnTo>
                  <a:lnTo>
                    <a:pt x="271" y="293"/>
                  </a:lnTo>
                  <a:cubicBezTo>
                    <a:pt x="287" y="296"/>
                    <a:pt x="325" y="305"/>
                    <a:pt x="329" y="319"/>
                  </a:cubicBezTo>
                  <a:cubicBezTo>
                    <a:pt x="332" y="322"/>
                    <a:pt x="353" y="329"/>
                    <a:pt x="385" y="329"/>
                  </a:cubicBezTo>
                  <a:cubicBezTo>
                    <a:pt x="404" y="329"/>
                    <a:pt x="421" y="326"/>
                    <a:pt x="433" y="322"/>
                  </a:cubicBezTo>
                  <a:lnTo>
                    <a:pt x="438" y="320"/>
                  </a:lnTo>
                  <a:lnTo>
                    <a:pt x="438" y="320"/>
                  </a:lnTo>
                  <a:cubicBezTo>
                    <a:pt x="438" y="316"/>
                    <a:pt x="438" y="311"/>
                    <a:pt x="438" y="306"/>
                  </a:cubicBezTo>
                  <a:cubicBezTo>
                    <a:pt x="438" y="302"/>
                    <a:pt x="438" y="298"/>
                    <a:pt x="438" y="294"/>
                  </a:cubicBezTo>
                  <a:cubicBezTo>
                    <a:pt x="438" y="293"/>
                    <a:pt x="438" y="292"/>
                    <a:pt x="438" y="290"/>
                  </a:cubicBezTo>
                  <a:cubicBezTo>
                    <a:pt x="438" y="289"/>
                    <a:pt x="438" y="287"/>
                    <a:pt x="438" y="286"/>
                  </a:cubicBezTo>
                  <a:cubicBezTo>
                    <a:pt x="438" y="285"/>
                    <a:pt x="438" y="283"/>
                    <a:pt x="438" y="282"/>
                  </a:cubicBezTo>
                  <a:cubicBezTo>
                    <a:pt x="438" y="281"/>
                    <a:pt x="438" y="280"/>
                    <a:pt x="437" y="279"/>
                  </a:cubicBezTo>
                  <a:cubicBezTo>
                    <a:pt x="437" y="278"/>
                    <a:pt x="437" y="278"/>
                    <a:pt x="437" y="278"/>
                  </a:cubicBezTo>
                  <a:cubicBezTo>
                    <a:pt x="437" y="277"/>
                    <a:pt x="437" y="275"/>
                    <a:pt x="436" y="274"/>
                  </a:cubicBezTo>
                  <a:cubicBezTo>
                    <a:pt x="432" y="267"/>
                    <a:pt x="422" y="256"/>
                    <a:pt x="413" y="246"/>
                  </a:cubicBezTo>
                  <a:cubicBezTo>
                    <a:pt x="407" y="240"/>
                    <a:pt x="402" y="235"/>
                    <a:pt x="399" y="231"/>
                  </a:cubicBezTo>
                  <a:cubicBezTo>
                    <a:pt x="388" y="221"/>
                    <a:pt x="386" y="203"/>
                    <a:pt x="385" y="190"/>
                  </a:cubicBezTo>
                  <a:cubicBezTo>
                    <a:pt x="385" y="186"/>
                    <a:pt x="385" y="183"/>
                    <a:pt x="385" y="181"/>
                  </a:cubicBezTo>
                  <a:lnTo>
                    <a:pt x="371" y="160"/>
                  </a:lnTo>
                  <a:cubicBezTo>
                    <a:pt x="371" y="160"/>
                    <a:pt x="369" y="153"/>
                    <a:pt x="365" y="144"/>
                  </a:cubicBezTo>
                  <a:cubicBezTo>
                    <a:pt x="365" y="144"/>
                    <a:pt x="365" y="144"/>
                    <a:pt x="365" y="143"/>
                  </a:cubicBezTo>
                  <a:lnTo>
                    <a:pt x="365" y="143"/>
                  </a:lnTo>
                  <a:lnTo>
                    <a:pt x="365" y="143"/>
                  </a:lnTo>
                  <a:cubicBezTo>
                    <a:pt x="363" y="140"/>
                    <a:pt x="362" y="138"/>
                    <a:pt x="360" y="135"/>
                  </a:cubicBezTo>
                  <a:cubicBezTo>
                    <a:pt x="360" y="135"/>
                    <a:pt x="360" y="134"/>
                    <a:pt x="359" y="133"/>
                  </a:cubicBezTo>
                  <a:cubicBezTo>
                    <a:pt x="358" y="131"/>
                    <a:pt x="356" y="129"/>
                    <a:pt x="354" y="126"/>
                  </a:cubicBezTo>
                  <a:cubicBezTo>
                    <a:pt x="353" y="125"/>
                    <a:pt x="353" y="125"/>
                    <a:pt x="352" y="124"/>
                  </a:cubicBezTo>
                  <a:cubicBezTo>
                    <a:pt x="350" y="122"/>
                    <a:pt x="348" y="120"/>
                    <a:pt x="345" y="118"/>
                  </a:cubicBezTo>
                  <a:cubicBezTo>
                    <a:pt x="345" y="117"/>
                    <a:pt x="344" y="117"/>
                    <a:pt x="343" y="116"/>
                  </a:cubicBezTo>
                  <a:cubicBezTo>
                    <a:pt x="340" y="114"/>
                    <a:pt x="336" y="112"/>
                    <a:pt x="332" y="110"/>
                  </a:cubicBezTo>
                  <a:cubicBezTo>
                    <a:pt x="310" y="103"/>
                    <a:pt x="293" y="76"/>
                    <a:pt x="283" y="56"/>
                  </a:cubicBezTo>
                  <a:cubicBezTo>
                    <a:pt x="280" y="50"/>
                    <a:pt x="278" y="45"/>
                    <a:pt x="276" y="41"/>
                  </a:cubicBezTo>
                  <a:lnTo>
                    <a:pt x="251" y="41"/>
                  </a:lnTo>
                  <a:lnTo>
                    <a:pt x="249" y="39"/>
                  </a:lnTo>
                  <a:cubicBezTo>
                    <a:pt x="249" y="39"/>
                    <a:pt x="228" y="13"/>
                    <a:pt x="208" y="3"/>
                  </a:cubicBezTo>
                  <a:cubicBezTo>
                    <a:pt x="204" y="1"/>
                    <a:pt x="199" y="0"/>
                    <a:pt x="193" y="0"/>
                  </a:cubicBezTo>
                  <a:cubicBezTo>
                    <a:pt x="177" y="0"/>
                    <a:pt x="161" y="6"/>
                    <a:pt x="156" y="8"/>
                  </a:cubicBezTo>
                  <a:cubicBezTo>
                    <a:pt x="155" y="8"/>
                    <a:pt x="154" y="8"/>
                    <a:pt x="154" y="8"/>
                  </a:cubicBezTo>
                  <a:lnTo>
                    <a:pt x="153" y="9"/>
                  </a:lnTo>
                  <a:cubicBezTo>
                    <a:pt x="152" y="9"/>
                    <a:pt x="137" y="11"/>
                    <a:pt x="120" y="11"/>
                  </a:cubicBezTo>
                  <a:cubicBezTo>
                    <a:pt x="117" y="11"/>
                    <a:pt x="115" y="11"/>
                    <a:pt x="112" y="11"/>
                  </a:cubicBezTo>
                  <a:cubicBezTo>
                    <a:pt x="100" y="11"/>
                    <a:pt x="89" y="10"/>
                    <a:pt x="81" y="9"/>
                  </a:cubicBezTo>
                  <a:cubicBezTo>
                    <a:pt x="71" y="7"/>
                    <a:pt x="68" y="12"/>
                    <a:pt x="62" y="23"/>
                  </a:cubicBezTo>
                  <a:cubicBezTo>
                    <a:pt x="61" y="26"/>
                    <a:pt x="60" y="28"/>
                    <a:pt x="59" y="30"/>
                  </a:cubicBezTo>
                  <a:cubicBezTo>
                    <a:pt x="59" y="30"/>
                    <a:pt x="59" y="31"/>
                    <a:pt x="58" y="31"/>
                  </a:cubicBezTo>
                  <a:cubicBezTo>
                    <a:pt x="57" y="33"/>
                    <a:pt x="56" y="35"/>
                    <a:pt x="54" y="37"/>
                  </a:cubicBezTo>
                  <a:cubicBezTo>
                    <a:pt x="54" y="38"/>
                    <a:pt x="53" y="38"/>
                    <a:pt x="53" y="39"/>
                  </a:cubicBezTo>
                  <a:cubicBezTo>
                    <a:pt x="52" y="40"/>
                    <a:pt x="50" y="41"/>
                    <a:pt x="49" y="43"/>
                  </a:cubicBezTo>
                  <a:cubicBezTo>
                    <a:pt x="48" y="43"/>
                    <a:pt x="46" y="44"/>
                    <a:pt x="45" y="44"/>
                  </a:cubicBezTo>
                  <a:cubicBezTo>
                    <a:pt x="44" y="45"/>
                    <a:pt x="42" y="46"/>
                    <a:pt x="41" y="46"/>
                  </a:cubicBezTo>
                  <a:cubicBezTo>
                    <a:pt x="38" y="67"/>
                    <a:pt x="34" y="89"/>
                    <a:pt x="23" y="106"/>
                  </a:cubicBezTo>
                  <a:cubicBezTo>
                    <a:pt x="0" y="141"/>
                    <a:pt x="35" y="193"/>
                    <a:pt x="50" y="207"/>
                  </a:cubicBezTo>
                  <a:cubicBezTo>
                    <a:pt x="54" y="210"/>
                    <a:pt x="56" y="214"/>
                    <a:pt x="56" y="220"/>
                  </a:cubicBezTo>
                  <a:cubicBezTo>
                    <a:pt x="93" y="223"/>
                    <a:pt x="112" y="220"/>
                    <a:pt x="145" y="204"/>
                  </a:cubicBezTo>
                  <a:cubicBezTo>
                    <a:pt x="150" y="201"/>
                    <a:pt x="155" y="200"/>
                    <a:pt x="160" y="200"/>
                  </a:cubicBezTo>
                  <a:cubicBezTo>
                    <a:pt x="173" y="200"/>
                    <a:pt x="181" y="208"/>
                    <a:pt x="189" y="217"/>
                  </a:cubicBezTo>
                  <a:cubicBezTo>
                    <a:pt x="197" y="225"/>
                    <a:pt x="206" y="234"/>
                    <a:pt x="220" y="235"/>
                  </a:cubicBezTo>
                  <a:cubicBezTo>
                    <a:pt x="238" y="236"/>
                    <a:pt x="260" y="239"/>
                    <a:pt x="265" y="242"/>
                  </a:cubicBezTo>
                  <a:lnTo>
                    <a:pt x="272" y="247"/>
                  </a:lnTo>
                  <a:lnTo>
                    <a:pt x="265" y="252"/>
                  </a:lnTo>
                  <a:cubicBezTo>
                    <a:pt x="264" y="252"/>
                    <a:pt x="238" y="268"/>
                    <a:pt x="213" y="265"/>
                  </a:cubicBezTo>
                  <a:cubicBezTo>
                    <a:pt x="211" y="265"/>
                    <a:pt x="208" y="264"/>
                    <a:pt x="206" y="264"/>
                  </a:cubicBezTo>
                  <a:cubicBezTo>
                    <a:pt x="199" y="261"/>
                    <a:pt x="191" y="257"/>
                    <a:pt x="184" y="254"/>
                  </a:cubicBezTo>
                  <a:cubicBezTo>
                    <a:pt x="175" y="249"/>
                    <a:pt x="166" y="244"/>
                    <a:pt x="160" y="244"/>
                  </a:cubicBezTo>
                  <a:cubicBezTo>
                    <a:pt x="158" y="245"/>
                    <a:pt x="156" y="245"/>
                    <a:pt x="154" y="247"/>
                  </a:cubicBezTo>
                  <a:cubicBezTo>
                    <a:pt x="136" y="263"/>
                    <a:pt x="84" y="271"/>
                    <a:pt x="63" y="273"/>
                  </a:cubicBezTo>
                  <a:cubicBezTo>
                    <a:pt x="62" y="273"/>
                    <a:pt x="57" y="273"/>
                    <a:pt x="46" y="276"/>
                  </a:cubicBezTo>
                  <a:cubicBezTo>
                    <a:pt x="45" y="288"/>
                    <a:pt x="48" y="296"/>
                    <a:pt x="54" y="303"/>
                  </a:cubicBezTo>
                  <a:cubicBezTo>
                    <a:pt x="56" y="305"/>
                    <a:pt x="58" y="307"/>
                    <a:pt x="59" y="309"/>
                  </a:cubicBezTo>
                  <a:cubicBezTo>
                    <a:pt x="61" y="309"/>
                    <a:pt x="62" y="309"/>
                    <a:pt x="64" y="308"/>
                  </a:cubicBezTo>
                  <a:cubicBezTo>
                    <a:pt x="65" y="308"/>
                    <a:pt x="66" y="308"/>
                    <a:pt x="67" y="308"/>
                  </a:cubicBezTo>
                  <a:cubicBezTo>
                    <a:pt x="70" y="307"/>
                    <a:pt x="72" y="307"/>
                    <a:pt x="75" y="307"/>
                  </a:cubicBezTo>
                  <a:cubicBezTo>
                    <a:pt x="84" y="307"/>
                    <a:pt x="88" y="310"/>
                    <a:pt x="91" y="3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0" name="Freeform 26">
              <a:extLst>
                <a:ext uri="{FF2B5EF4-FFF2-40B4-BE49-F238E27FC236}">
                  <a16:creationId xmlns:a16="http://schemas.microsoft.com/office/drawing/2014/main" id="{3196BE38-A8DF-4B87-8303-8B1E8C087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5494" y="4274650"/>
              <a:ext cx="40157" cy="23729"/>
            </a:xfrm>
            <a:custGeom>
              <a:avLst/>
              <a:gdLst>
                <a:gd name="T0" fmla="*/ 163 w 196"/>
                <a:gd name="T1" fmla="*/ 69 h 113"/>
                <a:gd name="T2" fmla="*/ 165 w 196"/>
                <a:gd name="T3" fmla="*/ 69 h 113"/>
                <a:gd name="T4" fmla="*/ 169 w 196"/>
                <a:gd name="T5" fmla="*/ 70 h 113"/>
                <a:gd name="T6" fmla="*/ 184 w 196"/>
                <a:gd name="T7" fmla="*/ 63 h 113"/>
                <a:gd name="T8" fmla="*/ 180 w 196"/>
                <a:gd name="T9" fmla="*/ 57 h 113"/>
                <a:gd name="T10" fmla="*/ 172 w 196"/>
                <a:gd name="T11" fmla="*/ 31 h 113"/>
                <a:gd name="T12" fmla="*/ 182 w 196"/>
                <a:gd name="T13" fmla="*/ 22 h 113"/>
                <a:gd name="T14" fmla="*/ 187 w 196"/>
                <a:gd name="T15" fmla="*/ 19 h 113"/>
                <a:gd name="T16" fmla="*/ 189 w 196"/>
                <a:gd name="T17" fmla="*/ 17 h 113"/>
                <a:gd name="T18" fmla="*/ 191 w 196"/>
                <a:gd name="T19" fmla="*/ 15 h 113"/>
                <a:gd name="T20" fmla="*/ 192 w 196"/>
                <a:gd name="T21" fmla="*/ 12 h 113"/>
                <a:gd name="T22" fmla="*/ 193 w 196"/>
                <a:gd name="T23" fmla="*/ 9 h 113"/>
                <a:gd name="T24" fmla="*/ 194 w 196"/>
                <a:gd name="T25" fmla="*/ 7 h 113"/>
                <a:gd name="T26" fmla="*/ 195 w 196"/>
                <a:gd name="T27" fmla="*/ 3 h 113"/>
                <a:gd name="T28" fmla="*/ 195 w 196"/>
                <a:gd name="T29" fmla="*/ 3 h 113"/>
                <a:gd name="T30" fmla="*/ 183 w 196"/>
                <a:gd name="T31" fmla="*/ 0 h 113"/>
                <a:gd name="T32" fmla="*/ 73 w 196"/>
                <a:gd name="T33" fmla="*/ 8 h 113"/>
                <a:gd name="T34" fmla="*/ 29 w 196"/>
                <a:gd name="T35" fmla="*/ 26 h 113"/>
                <a:gd name="T36" fmla="*/ 29 w 196"/>
                <a:gd name="T37" fmla="*/ 26 h 113"/>
                <a:gd name="T38" fmla="*/ 27 w 196"/>
                <a:gd name="T39" fmla="*/ 25 h 113"/>
                <a:gd name="T40" fmla="*/ 16 w 196"/>
                <a:gd name="T41" fmla="*/ 17 h 113"/>
                <a:gd name="T42" fmla="*/ 7 w 196"/>
                <a:gd name="T43" fmla="*/ 12 h 113"/>
                <a:gd name="T44" fmla="*/ 0 w 196"/>
                <a:gd name="T45" fmla="*/ 13 h 113"/>
                <a:gd name="T46" fmla="*/ 3 w 196"/>
                <a:gd name="T47" fmla="*/ 17 h 113"/>
                <a:gd name="T48" fmla="*/ 52 w 196"/>
                <a:gd name="T49" fmla="*/ 51 h 113"/>
                <a:gd name="T50" fmla="*/ 75 w 196"/>
                <a:gd name="T51" fmla="*/ 83 h 113"/>
                <a:gd name="T52" fmla="*/ 86 w 196"/>
                <a:gd name="T53" fmla="*/ 109 h 113"/>
                <a:gd name="T54" fmla="*/ 91 w 196"/>
                <a:gd name="T55" fmla="*/ 112 h 113"/>
                <a:gd name="T56" fmla="*/ 91 w 196"/>
                <a:gd name="T57" fmla="*/ 112 h 113"/>
                <a:gd name="T58" fmla="*/ 96 w 196"/>
                <a:gd name="T59" fmla="*/ 107 h 113"/>
                <a:gd name="T60" fmla="*/ 110 w 196"/>
                <a:gd name="T61" fmla="*/ 97 h 113"/>
                <a:gd name="T62" fmla="*/ 163 w 196"/>
                <a:gd name="T63" fmla="*/ 6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" h="113">
                  <a:moveTo>
                    <a:pt x="163" y="69"/>
                  </a:moveTo>
                  <a:cubicBezTo>
                    <a:pt x="163" y="69"/>
                    <a:pt x="164" y="69"/>
                    <a:pt x="165" y="69"/>
                  </a:cubicBezTo>
                  <a:cubicBezTo>
                    <a:pt x="166" y="70"/>
                    <a:pt x="168" y="70"/>
                    <a:pt x="169" y="70"/>
                  </a:cubicBezTo>
                  <a:cubicBezTo>
                    <a:pt x="177" y="70"/>
                    <a:pt x="183" y="65"/>
                    <a:pt x="184" y="63"/>
                  </a:cubicBezTo>
                  <a:cubicBezTo>
                    <a:pt x="183" y="62"/>
                    <a:pt x="181" y="59"/>
                    <a:pt x="180" y="57"/>
                  </a:cubicBezTo>
                  <a:cubicBezTo>
                    <a:pt x="175" y="49"/>
                    <a:pt x="169" y="40"/>
                    <a:pt x="172" y="31"/>
                  </a:cubicBezTo>
                  <a:cubicBezTo>
                    <a:pt x="174" y="27"/>
                    <a:pt x="177" y="24"/>
                    <a:pt x="182" y="22"/>
                  </a:cubicBezTo>
                  <a:cubicBezTo>
                    <a:pt x="184" y="21"/>
                    <a:pt x="186" y="20"/>
                    <a:pt x="187" y="19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89" y="16"/>
                    <a:pt x="190" y="16"/>
                    <a:pt x="191" y="15"/>
                  </a:cubicBezTo>
                  <a:cubicBezTo>
                    <a:pt x="191" y="14"/>
                    <a:pt x="191" y="13"/>
                    <a:pt x="192" y="12"/>
                  </a:cubicBezTo>
                  <a:cubicBezTo>
                    <a:pt x="192" y="11"/>
                    <a:pt x="193" y="10"/>
                    <a:pt x="193" y="9"/>
                  </a:cubicBezTo>
                  <a:cubicBezTo>
                    <a:pt x="193" y="9"/>
                    <a:pt x="193" y="8"/>
                    <a:pt x="194" y="7"/>
                  </a:cubicBezTo>
                  <a:cubicBezTo>
                    <a:pt x="194" y="6"/>
                    <a:pt x="194" y="5"/>
                    <a:pt x="195" y="3"/>
                  </a:cubicBezTo>
                  <a:lnTo>
                    <a:pt x="195" y="3"/>
                  </a:lnTo>
                  <a:cubicBezTo>
                    <a:pt x="190" y="1"/>
                    <a:pt x="186" y="0"/>
                    <a:pt x="183" y="0"/>
                  </a:cubicBezTo>
                  <a:cubicBezTo>
                    <a:pt x="168" y="1"/>
                    <a:pt x="85" y="7"/>
                    <a:pt x="73" y="8"/>
                  </a:cubicBezTo>
                  <a:cubicBezTo>
                    <a:pt x="66" y="12"/>
                    <a:pt x="44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8" y="26"/>
                    <a:pt x="27" y="25"/>
                  </a:cubicBezTo>
                  <a:cubicBezTo>
                    <a:pt x="20" y="25"/>
                    <a:pt x="17" y="20"/>
                    <a:pt x="16" y="17"/>
                  </a:cubicBezTo>
                  <a:cubicBezTo>
                    <a:pt x="14" y="14"/>
                    <a:pt x="13" y="12"/>
                    <a:pt x="7" y="12"/>
                  </a:cubicBezTo>
                  <a:cubicBezTo>
                    <a:pt x="5" y="12"/>
                    <a:pt x="2" y="12"/>
                    <a:pt x="0" y="13"/>
                  </a:cubicBezTo>
                  <a:cubicBezTo>
                    <a:pt x="1" y="14"/>
                    <a:pt x="2" y="16"/>
                    <a:pt x="3" y="17"/>
                  </a:cubicBezTo>
                  <a:cubicBezTo>
                    <a:pt x="15" y="34"/>
                    <a:pt x="21" y="42"/>
                    <a:pt x="52" y="51"/>
                  </a:cubicBezTo>
                  <a:cubicBezTo>
                    <a:pt x="78" y="58"/>
                    <a:pt x="78" y="70"/>
                    <a:pt x="75" y="83"/>
                  </a:cubicBezTo>
                  <a:cubicBezTo>
                    <a:pt x="73" y="93"/>
                    <a:pt x="72" y="100"/>
                    <a:pt x="86" y="109"/>
                  </a:cubicBezTo>
                  <a:cubicBezTo>
                    <a:pt x="88" y="110"/>
                    <a:pt x="89" y="111"/>
                    <a:pt x="91" y="112"/>
                  </a:cubicBezTo>
                  <a:lnTo>
                    <a:pt x="91" y="112"/>
                  </a:lnTo>
                  <a:cubicBezTo>
                    <a:pt x="93" y="110"/>
                    <a:pt x="95" y="108"/>
                    <a:pt x="96" y="107"/>
                  </a:cubicBezTo>
                  <a:cubicBezTo>
                    <a:pt x="100" y="105"/>
                    <a:pt x="105" y="101"/>
                    <a:pt x="110" y="97"/>
                  </a:cubicBezTo>
                  <a:cubicBezTo>
                    <a:pt x="133" y="79"/>
                    <a:pt x="152" y="66"/>
                    <a:pt x="163" y="6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1" name="Freeform 27">
              <a:extLst>
                <a:ext uri="{FF2B5EF4-FFF2-40B4-BE49-F238E27FC236}">
                  <a16:creationId xmlns:a16="http://schemas.microsoft.com/office/drawing/2014/main" id="{0E98C8CB-60C3-441C-8607-C276A4875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3774" y="4299293"/>
              <a:ext cx="191661" cy="132337"/>
            </a:xfrm>
            <a:custGeom>
              <a:avLst/>
              <a:gdLst>
                <a:gd name="T0" fmla="*/ 422 w 924"/>
                <a:gd name="T1" fmla="*/ 499 h 641"/>
                <a:gd name="T2" fmla="*/ 584 w 924"/>
                <a:gd name="T3" fmla="*/ 476 h 641"/>
                <a:gd name="T4" fmla="*/ 646 w 924"/>
                <a:gd name="T5" fmla="*/ 476 h 641"/>
                <a:gd name="T6" fmla="*/ 757 w 924"/>
                <a:gd name="T7" fmla="*/ 455 h 641"/>
                <a:gd name="T8" fmla="*/ 785 w 924"/>
                <a:gd name="T9" fmla="*/ 445 h 641"/>
                <a:gd name="T10" fmla="*/ 876 w 924"/>
                <a:gd name="T11" fmla="*/ 451 h 641"/>
                <a:gd name="T12" fmla="*/ 908 w 924"/>
                <a:gd name="T13" fmla="*/ 405 h 641"/>
                <a:gd name="T14" fmla="*/ 855 w 924"/>
                <a:gd name="T15" fmla="*/ 363 h 641"/>
                <a:gd name="T16" fmla="*/ 803 w 924"/>
                <a:gd name="T17" fmla="*/ 297 h 641"/>
                <a:gd name="T18" fmla="*/ 765 w 924"/>
                <a:gd name="T19" fmla="*/ 245 h 641"/>
                <a:gd name="T20" fmla="*/ 691 w 924"/>
                <a:gd name="T21" fmla="*/ 200 h 641"/>
                <a:gd name="T22" fmla="*/ 677 w 924"/>
                <a:gd name="T23" fmla="*/ 176 h 641"/>
                <a:gd name="T24" fmla="*/ 637 w 924"/>
                <a:gd name="T25" fmla="*/ 153 h 641"/>
                <a:gd name="T26" fmla="*/ 664 w 924"/>
                <a:gd name="T27" fmla="*/ 123 h 641"/>
                <a:gd name="T28" fmla="*/ 648 w 924"/>
                <a:gd name="T29" fmla="*/ 73 h 641"/>
                <a:gd name="T30" fmla="*/ 644 w 924"/>
                <a:gd name="T31" fmla="*/ 67 h 641"/>
                <a:gd name="T32" fmla="*/ 640 w 924"/>
                <a:gd name="T33" fmla="*/ 60 h 641"/>
                <a:gd name="T34" fmla="*/ 634 w 924"/>
                <a:gd name="T35" fmla="*/ 51 h 641"/>
                <a:gd name="T36" fmla="*/ 599 w 924"/>
                <a:gd name="T37" fmla="*/ 8 h 641"/>
                <a:gd name="T38" fmla="*/ 596 w 924"/>
                <a:gd name="T39" fmla="*/ 5 h 641"/>
                <a:gd name="T40" fmla="*/ 590 w 924"/>
                <a:gd name="T41" fmla="*/ 4 h 641"/>
                <a:gd name="T42" fmla="*/ 576 w 924"/>
                <a:gd name="T43" fmla="*/ 0 h 641"/>
                <a:gd name="T44" fmla="*/ 519 w 924"/>
                <a:gd name="T45" fmla="*/ 43 h 641"/>
                <a:gd name="T46" fmla="*/ 501 w 924"/>
                <a:gd name="T47" fmla="*/ 72 h 641"/>
                <a:gd name="T48" fmla="*/ 361 w 924"/>
                <a:gd name="T49" fmla="*/ 158 h 641"/>
                <a:gd name="T50" fmla="*/ 327 w 924"/>
                <a:gd name="T51" fmla="*/ 161 h 641"/>
                <a:gd name="T52" fmla="*/ 326 w 924"/>
                <a:gd name="T53" fmla="*/ 176 h 641"/>
                <a:gd name="T54" fmla="*/ 266 w 924"/>
                <a:gd name="T55" fmla="*/ 233 h 641"/>
                <a:gd name="T56" fmla="*/ 228 w 924"/>
                <a:gd name="T57" fmla="*/ 244 h 641"/>
                <a:gd name="T58" fmla="*/ 159 w 924"/>
                <a:gd name="T59" fmla="*/ 269 h 641"/>
                <a:gd name="T60" fmla="*/ 130 w 924"/>
                <a:gd name="T61" fmla="*/ 257 h 641"/>
                <a:gd name="T62" fmla="*/ 87 w 924"/>
                <a:gd name="T63" fmla="*/ 285 h 641"/>
                <a:gd name="T64" fmla="*/ 69 w 924"/>
                <a:gd name="T65" fmla="*/ 277 h 641"/>
                <a:gd name="T66" fmla="*/ 65 w 924"/>
                <a:gd name="T67" fmla="*/ 280 h 641"/>
                <a:gd name="T68" fmla="*/ 55 w 924"/>
                <a:gd name="T69" fmla="*/ 290 h 641"/>
                <a:gd name="T70" fmla="*/ 45 w 924"/>
                <a:gd name="T71" fmla="*/ 302 h 641"/>
                <a:gd name="T72" fmla="*/ 37 w 924"/>
                <a:gd name="T73" fmla="*/ 317 h 641"/>
                <a:gd name="T74" fmla="*/ 0 w 924"/>
                <a:gd name="T75" fmla="*/ 392 h 641"/>
                <a:gd name="T76" fmla="*/ 10 w 924"/>
                <a:gd name="T77" fmla="*/ 454 h 641"/>
                <a:gd name="T78" fmla="*/ 31 w 924"/>
                <a:gd name="T79" fmla="*/ 512 h 641"/>
                <a:gd name="T80" fmla="*/ 44 w 924"/>
                <a:gd name="T81" fmla="*/ 560 h 641"/>
                <a:gd name="T82" fmla="*/ 64 w 924"/>
                <a:gd name="T83" fmla="*/ 587 h 641"/>
                <a:gd name="T84" fmla="*/ 106 w 924"/>
                <a:gd name="T85" fmla="*/ 627 h 641"/>
                <a:gd name="T86" fmla="*/ 111 w 924"/>
                <a:gd name="T87" fmla="*/ 636 h 641"/>
                <a:gd name="T88" fmla="*/ 115 w 924"/>
                <a:gd name="T89" fmla="*/ 640 h 641"/>
                <a:gd name="T90" fmla="*/ 115 w 924"/>
                <a:gd name="T91" fmla="*/ 640 h 641"/>
                <a:gd name="T92" fmla="*/ 117 w 924"/>
                <a:gd name="T93" fmla="*/ 637 h 641"/>
                <a:gd name="T94" fmla="*/ 130 w 924"/>
                <a:gd name="T95" fmla="*/ 590 h 641"/>
                <a:gd name="T96" fmla="*/ 130 w 924"/>
                <a:gd name="T97" fmla="*/ 585 h 641"/>
                <a:gd name="T98" fmla="*/ 177 w 924"/>
                <a:gd name="T99" fmla="*/ 569 h 641"/>
                <a:gd name="T100" fmla="*/ 271 w 924"/>
                <a:gd name="T101" fmla="*/ 568 h 641"/>
                <a:gd name="T102" fmla="*/ 271 w 924"/>
                <a:gd name="T103" fmla="*/ 521 h 641"/>
                <a:gd name="T104" fmla="*/ 357 w 924"/>
                <a:gd name="T105" fmla="*/ 456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4" h="641">
                  <a:moveTo>
                    <a:pt x="357" y="456"/>
                  </a:moveTo>
                  <a:cubicBezTo>
                    <a:pt x="389" y="456"/>
                    <a:pt x="415" y="490"/>
                    <a:pt x="422" y="499"/>
                  </a:cubicBezTo>
                  <a:lnTo>
                    <a:pt x="560" y="526"/>
                  </a:lnTo>
                  <a:cubicBezTo>
                    <a:pt x="563" y="513"/>
                    <a:pt x="571" y="484"/>
                    <a:pt x="584" y="476"/>
                  </a:cubicBezTo>
                  <a:cubicBezTo>
                    <a:pt x="592" y="471"/>
                    <a:pt x="604" y="472"/>
                    <a:pt x="617" y="475"/>
                  </a:cubicBezTo>
                  <a:cubicBezTo>
                    <a:pt x="628" y="477"/>
                    <a:pt x="639" y="479"/>
                    <a:pt x="646" y="476"/>
                  </a:cubicBezTo>
                  <a:cubicBezTo>
                    <a:pt x="665" y="466"/>
                    <a:pt x="695" y="451"/>
                    <a:pt x="729" y="451"/>
                  </a:cubicBezTo>
                  <a:cubicBezTo>
                    <a:pt x="740" y="451"/>
                    <a:pt x="750" y="454"/>
                    <a:pt x="757" y="455"/>
                  </a:cubicBezTo>
                  <a:cubicBezTo>
                    <a:pt x="762" y="457"/>
                    <a:pt x="767" y="458"/>
                    <a:pt x="770" y="458"/>
                  </a:cubicBezTo>
                  <a:cubicBezTo>
                    <a:pt x="774" y="458"/>
                    <a:pt x="779" y="457"/>
                    <a:pt x="785" y="445"/>
                  </a:cubicBezTo>
                  <a:cubicBezTo>
                    <a:pt x="788" y="439"/>
                    <a:pt x="795" y="431"/>
                    <a:pt x="811" y="431"/>
                  </a:cubicBezTo>
                  <a:cubicBezTo>
                    <a:pt x="835" y="431"/>
                    <a:pt x="868" y="447"/>
                    <a:pt x="876" y="451"/>
                  </a:cubicBezTo>
                  <a:lnTo>
                    <a:pt x="923" y="443"/>
                  </a:lnTo>
                  <a:lnTo>
                    <a:pt x="908" y="405"/>
                  </a:lnTo>
                  <a:cubicBezTo>
                    <a:pt x="893" y="399"/>
                    <a:pt x="867" y="385"/>
                    <a:pt x="858" y="372"/>
                  </a:cubicBezTo>
                  <a:cubicBezTo>
                    <a:pt x="856" y="369"/>
                    <a:pt x="855" y="366"/>
                    <a:pt x="855" y="363"/>
                  </a:cubicBezTo>
                  <a:cubicBezTo>
                    <a:pt x="855" y="350"/>
                    <a:pt x="855" y="338"/>
                    <a:pt x="829" y="316"/>
                  </a:cubicBezTo>
                  <a:cubicBezTo>
                    <a:pt x="819" y="308"/>
                    <a:pt x="810" y="302"/>
                    <a:pt x="803" y="297"/>
                  </a:cubicBezTo>
                  <a:cubicBezTo>
                    <a:pt x="789" y="288"/>
                    <a:pt x="779" y="281"/>
                    <a:pt x="779" y="269"/>
                  </a:cubicBezTo>
                  <a:cubicBezTo>
                    <a:pt x="779" y="262"/>
                    <a:pt x="776" y="258"/>
                    <a:pt x="765" y="245"/>
                  </a:cubicBezTo>
                  <a:cubicBezTo>
                    <a:pt x="760" y="240"/>
                    <a:pt x="755" y="234"/>
                    <a:pt x="748" y="226"/>
                  </a:cubicBezTo>
                  <a:cubicBezTo>
                    <a:pt x="726" y="200"/>
                    <a:pt x="691" y="200"/>
                    <a:pt x="691" y="200"/>
                  </a:cubicBezTo>
                  <a:lnTo>
                    <a:pt x="687" y="200"/>
                  </a:lnTo>
                  <a:lnTo>
                    <a:pt x="677" y="176"/>
                  </a:lnTo>
                  <a:lnTo>
                    <a:pt x="645" y="170"/>
                  </a:lnTo>
                  <a:cubicBezTo>
                    <a:pt x="644" y="170"/>
                    <a:pt x="636" y="163"/>
                    <a:pt x="637" y="153"/>
                  </a:cubicBezTo>
                  <a:cubicBezTo>
                    <a:pt x="637" y="145"/>
                    <a:pt x="644" y="138"/>
                    <a:pt x="656" y="132"/>
                  </a:cubicBezTo>
                  <a:cubicBezTo>
                    <a:pt x="660" y="130"/>
                    <a:pt x="663" y="127"/>
                    <a:pt x="664" y="123"/>
                  </a:cubicBezTo>
                  <a:cubicBezTo>
                    <a:pt x="667" y="113"/>
                    <a:pt x="659" y="97"/>
                    <a:pt x="653" y="85"/>
                  </a:cubicBezTo>
                  <a:cubicBezTo>
                    <a:pt x="651" y="81"/>
                    <a:pt x="649" y="76"/>
                    <a:pt x="648" y="73"/>
                  </a:cubicBezTo>
                  <a:cubicBezTo>
                    <a:pt x="647" y="72"/>
                    <a:pt x="647" y="71"/>
                    <a:pt x="645" y="69"/>
                  </a:cubicBezTo>
                  <a:cubicBezTo>
                    <a:pt x="645" y="68"/>
                    <a:pt x="645" y="67"/>
                    <a:pt x="644" y="67"/>
                  </a:cubicBezTo>
                  <a:cubicBezTo>
                    <a:pt x="643" y="65"/>
                    <a:pt x="642" y="64"/>
                    <a:pt x="641" y="62"/>
                  </a:cubicBezTo>
                  <a:cubicBezTo>
                    <a:pt x="641" y="61"/>
                    <a:pt x="640" y="60"/>
                    <a:pt x="640" y="60"/>
                  </a:cubicBezTo>
                  <a:cubicBezTo>
                    <a:pt x="638" y="57"/>
                    <a:pt x="636" y="55"/>
                    <a:pt x="634" y="52"/>
                  </a:cubicBezTo>
                  <a:cubicBezTo>
                    <a:pt x="634" y="52"/>
                    <a:pt x="634" y="52"/>
                    <a:pt x="634" y="51"/>
                  </a:cubicBezTo>
                  <a:cubicBezTo>
                    <a:pt x="624" y="39"/>
                    <a:pt x="612" y="24"/>
                    <a:pt x="601" y="11"/>
                  </a:cubicBezTo>
                  <a:cubicBezTo>
                    <a:pt x="601" y="10"/>
                    <a:pt x="600" y="9"/>
                    <a:pt x="599" y="8"/>
                  </a:cubicBezTo>
                  <a:cubicBezTo>
                    <a:pt x="598" y="7"/>
                    <a:pt x="597" y="6"/>
                    <a:pt x="596" y="5"/>
                  </a:cubicBezTo>
                  <a:lnTo>
                    <a:pt x="596" y="5"/>
                  </a:lnTo>
                  <a:cubicBezTo>
                    <a:pt x="595" y="4"/>
                    <a:pt x="593" y="4"/>
                    <a:pt x="592" y="4"/>
                  </a:cubicBezTo>
                  <a:cubicBezTo>
                    <a:pt x="591" y="4"/>
                    <a:pt x="590" y="4"/>
                    <a:pt x="590" y="4"/>
                  </a:cubicBezTo>
                  <a:cubicBezTo>
                    <a:pt x="587" y="3"/>
                    <a:pt x="585" y="2"/>
                    <a:pt x="583" y="1"/>
                  </a:cubicBezTo>
                  <a:cubicBezTo>
                    <a:pt x="581" y="0"/>
                    <a:pt x="579" y="0"/>
                    <a:pt x="576" y="0"/>
                  </a:cubicBezTo>
                  <a:cubicBezTo>
                    <a:pt x="562" y="0"/>
                    <a:pt x="539" y="13"/>
                    <a:pt x="527" y="25"/>
                  </a:cubicBezTo>
                  <a:cubicBezTo>
                    <a:pt x="520" y="32"/>
                    <a:pt x="520" y="37"/>
                    <a:pt x="519" y="43"/>
                  </a:cubicBezTo>
                  <a:cubicBezTo>
                    <a:pt x="519" y="48"/>
                    <a:pt x="518" y="55"/>
                    <a:pt x="511" y="61"/>
                  </a:cubicBezTo>
                  <a:cubicBezTo>
                    <a:pt x="509" y="64"/>
                    <a:pt x="505" y="67"/>
                    <a:pt x="501" y="72"/>
                  </a:cubicBezTo>
                  <a:cubicBezTo>
                    <a:pt x="484" y="87"/>
                    <a:pt x="457" y="113"/>
                    <a:pt x="437" y="137"/>
                  </a:cubicBezTo>
                  <a:cubicBezTo>
                    <a:pt x="420" y="159"/>
                    <a:pt x="389" y="159"/>
                    <a:pt x="361" y="158"/>
                  </a:cubicBezTo>
                  <a:cubicBezTo>
                    <a:pt x="357" y="158"/>
                    <a:pt x="354" y="158"/>
                    <a:pt x="351" y="158"/>
                  </a:cubicBezTo>
                  <a:cubicBezTo>
                    <a:pt x="342" y="158"/>
                    <a:pt x="332" y="159"/>
                    <a:pt x="327" y="161"/>
                  </a:cubicBezTo>
                  <a:cubicBezTo>
                    <a:pt x="324" y="163"/>
                    <a:pt x="323" y="164"/>
                    <a:pt x="323" y="167"/>
                  </a:cubicBezTo>
                  <a:cubicBezTo>
                    <a:pt x="323" y="169"/>
                    <a:pt x="324" y="171"/>
                    <a:pt x="326" y="176"/>
                  </a:cubicBezTo>
                  <a:cubicBezTo>
                    <a:pt x="329" y="183"/>
                    <a:pt x="333" y="193"/>
                    <a:pt x="324" y="201"/>
                  </a:cubicBezTo>
                  <a:cubicBezTo>
                    <a:pt x="312" y="211"/>
                    <a:pt x="285" y="224"/>
                    <a:pt x="266" y="233"/>
                  </a:cubicBezTo>
                  <a:cubicBezTo>
                    <a:pt x="262" y="235"/>
                    <a:pt x="258" y="237"/>
                    <a:pt x="255" y="238"/>
                  </a:cubicBezTo>
                  <a:cubicBezTo>
                    <a:pt x="249" y="241"/>
                    <a:pt x="240" y="242"/>
                    <a:pt x="228" y="244"/>
                  </a:cubicBezTo>
                  <a:cubicBezTo>
                    <a:pt x="209" y="247"/>
                    <a:pt x="182" y="250"/>
                    <a:pt x="173" y="262"/>
                  </a:cubicBezTo>
                  <a:cubicBezTo>
                    <a:pt x="169" y="267"/>
                    <a:pt x="164" y="269"/>
                    <a:pt x="159" y="269"/>
                  </a:cubicBezTo>
                  <a:cubicBezTo>
                    <a:pt x="152" y="269"/>
                    <a:pt x="147" y="266"/>
                    <a:pt x="141" y="262"/>
                  </a:cubicBezTo>
                  <a:cubicBezTo>
                    <a:pt x="137" y="260"/>
                    <a:pt x="133" y="257"/>
                    <a:pt x="130" y="257"/>
                  </a:cubicBezTo>
                  <a:cubicBezTo>
                    <a:pt x="129" y="257"/>
                    <a:pt x="127" y="257"/>
                    <a:pt x="124" y="261"/>
                  </a:cubicBezTo>
                  <a:cubicBezTo>
                    <a:pt x="113" y="277"/>
                    <a:pt x="100" y="285"/>
                    <a:pt x="87" y="285"/>
                  </a:cubicBezTo>
                  <a:cubicBezTo>
                    <a:pt x="82" y="285"/>
                    <a:pt x="77" y="284"/>
                    <a:pt x="73" y="281"/>
                  </a:cubicBezTo>
                  <a:cubicBezTo>
                    <a:pt x="71" y="280"/>
                    <a:pt x="70" y="278"/>
                    <a:pt x="69" y="277"/>
                  </a:cubicBezTo>
                  <a:lnTo>
                    <a:pt x="69" y="277"/>
                  </a:lnTo>
                  <a:cubicBezTo>
                    <a:pt x="67" y="278"/>
                    <a:pt x="66" y="279"/>
                    <a:pt x="65" y="280"/>
                  </a:cubicBezTo>
                  <a:cubicBezTo>
                    <a:pt x="63" y="282"/>
                    <a:pt x="61" y="284"/>
                    <a:pt x="59" y="285"/>
                  </a:cubicBezTo>
                  <a:cubicBezTo>
                    <a:pt x="58" y="287"/>
                    <a:pt x="56" y="289"/>
                    <a:pt x="55" y="290"/>
                  </a:cubicBezTo>
                  <a:cubicBezTo>
                    <a:pt x="53" y="292"/>
                    <a:pt x="51" y="294"/>
                    <a:pt x="50" y="295"/>
                  </a:cubicBezTo>
                  <a:cubicBezTo>
                    <a:pt x="48" y="297"/>
                    <a:pt x="47" y="300"/>
                    <a:pt x="45" y="302"/>
                  </a:cubicBezTo>
                  <a:cubicBezTo>
                    <a:pt x="44" y="303"/>
                    <a:pt x="43" y="304"/>
                    <a:pt x="42" y="306"/>
                  </a:cubicBezTo>
                  <a:cubicBezTo>
                    <a:pt x="40" y="310"/>
                    <a:pt x="38" y="313"/>
                    <a:pt x="37" y="317"/>
                  </a:cubicBezTo>
                  <a:cubicBezTo>
                    <a:pt x="31" y="334"/>
                    <a:pt x="22" y="349"/>
                    <a:pt x="14" y="363"/>
                  </a:cubicBezTo>
                  <a:cubicBezTo>
                    <a:pt x="6" y="375"/>
                    <a:pt x="0" y="386"/>
                    <a:pt x="0" y="392"/>
                  </a:cubicBezTo>
                  <a:cubicBezTo>
                    <a:pt x="0" y="397"/>
                    <a:pt x="2" y="404"/>
                    <a:pt x="4" y="413"/>
                  </a:cubicBezTo>
                  <a:cubicBezTo>
                    <a:pt x="6" y="424"/>
                    <a:pt x="10" y="438"/>
                    <a:pt x="10" y="454"/>
                  </a:cubicBezTo>
                  <a:cubicBezTo>
                    <a:pt x="10" y="464"/>
                    <a:pt x="11" y="471"/>
                    <a:pt x="13" y="478"/>
                  </a:cubicBezTo>
                  <a:cubicBezTo>
                    <a:pt x="16" y="490"/>
                    <a:pt x="22" y="499"/>
                    <a:pt x="31" y="512"/>
                  </a:cubicBezTo>
                  <a:cubicBezTo>
                    <a:pt x="41" y="526"/>
                    <a:pt x="44" y="542"/>
                    <a:pt x="44" y="552"/>
                  </a:cubicBezTo>
                  <a:cubicBezTo>
                    <a:pt x="44" y="555"/>
                    <a:pt x="44" y="558"/>
                    <a:pt x="44" y="560"/>
                  </a:cubicBezTo>
                  <a:cubicBezTo>
                    <a:pt x="46" y="563"/>
                    <a:pt x="51" y="571"/>
                    <a:pt x="59" y="582"/>
                  </a:cubicBezTo>
                  <a:cubicBezTo>
                    <a:pt x="61" y="584"/>
                    <a:pt x="62" y="586"/>
                    <a:pt x="64" y="587"/>
                  </a:cubicBezTo>
                  <a:cubicBezTo>
                    <a:pt x="69" y="592"/>
                    <a:pt x="75" y="598"/>
                    <a:pt x="82" y="604"/>
                  </a:cubicBezTo>
                  <a:cubicBezTo>
                    <a:pt x="92" y="612"/>
                    <a:pt x="101" y="620"/>
                    <a:pt x="106" y="627"/>
                  </a:cubicBezTo>
                  <a:cubicBezTo>
                    <a:pt x="108" y="629"/>
                    <a:pt x="109" y="632"/>
                    <a:pt x="109" y="634"/>
                  </a:cubicBezTo>
                  <a:cubicBezTo>
                    <a:pt x="110" y="634"/>
                    <a:pt x="110" y="635"/>
                    <a:pt x="111" y="636"/>
                  </a:cubicBezTo>
                  <a:lnTo>
                    <a:pt x="111" y="636"/>
                  </a:lnTo>
                  <a:cubicBezTo>
                    <a:pt x="112" y="638"/>
                    <a:pt x="113" y="639"/>
                    <a:pt x="115" y="640"/>
                  </a:cubicBezTo>
                  <a:lnTo>
                    <a:pt x="115" y="640"/>
                  </a:lnTo>
                  <a:lnTo>
                    <a:pt x="115" y="640"/>
                  </a:lnTo>
                  <a:cubicBezTo>
                    <a:pt x="116" y="639"/>
                    <a:pt x="116" y="638"/>
                    <a:pt x="117" y="637"/>
                  </a:cubicBezTo>
                  <a:lnTo>
                    <a:pt x="117" y="637"/>
                  </a:lnTo>
                  <a:cubicBezTo>
                    <a:pt x="119" y="635"/>
                    <a:pt x="120" y="632"/>
                    <a:pt x="122" y="630"/>
                  </a:cubicBezTo>
                  <a:cubicBezTo>
                    <a:pt x="130" y="615"/>
                    <a:pt x="131" y="598"/>
                    <a:pt x="130" y="590"/>
                  </a:cubicBezTo>
                  <a:cubicBezTo>
                    <a:pt x="130" y="589"/>
                    <a:pt x="130" y="587"/>
                    <a:pt x="130" y="587"/>
                  </a:cubicBezTo>
                  <a:cubicBezTo>
                    <a:pt x="130" y="586"/>
                    <a:pt x="130" y="585"/>
                    <a:pt x="130" y="585"/>
                  </a:cubicBezTo>
                  <a:lnTo>
                    <a:pt x="129" y="580"/>
                  </a:lnTo>
                  <a:lnTo>
                    <a:pt x="177" y="569"/>
                  </a:lnTo>
                  <a:lnTo>
                    <a:pt x="211" y="560"/>
                  </a:lnTo>
                  <a:lnTo>
                    <a:pt x="271" y="568"/>
                  </a:lnTo>
                  <a:lnTo>
                    <a:pt x="271" y="568"/>
                  </a:lnTo>
                  <a:lnTo>
                    <a:pt x="271" y="521"/>
                  </a:lnTo>
                  <a:lnTo>
                    <a:pt x="272" y="520"/>
                  </a:lnTo>
                  <a:cubicBezTo>
                    <a:pt x="274" y="517"/>
                    <a:pt x="321" y="456"/>
                    <a:pt x="357" y="45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2" name="Freeform 28">
              <a:extLst>
                <a:ext uri="{FF2B5EF4-FFF2-40B4-BE49-F238E27FC236}">
                  <a16:creationId xmlns:a16="http://schemas.microsoft.com/office/drawing/2014/main" id="{EF6B5B99-A41A-4901-9EA9-4402F4D6E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414" y="4255485"/>
              <a:ext cx="184360" cy="150590"/>
            </a:xfrm>
            <a:custGeom>
              <a:avLst/>
              <a:gdLst>
                <a:gd name="T0" fmla="*/ 452 w 891"/>
                <a:gd name="T1" fmla="*/ 644 h 726"/>
                <a:gd name="T2" fmla="*/ 454 w 891"/>
                <a:gd name="T3" fmla="*/ 634 h 726"/>
                <a:gd name="T4" fmla="*/ 456 w 891"/>
                <a:gd name="T5" fmla="*/ 626 h 726"/>
                <a:gd name="T6" fmla="*/ 457 w 891"/>
                <a:gd name="T7" fmla="*/ 620 h 726"/>
                <a:gd name="T8" fmla="*/ 458 w 891"/>
                <a:gd name="T9" fmla="*/ 615 h 726"/>
                <a:gd name="T10" fmla="*/ 459 w 891"/>
                <a:gd name="T11" fmla="*/ 612 h 726"/>
                <a:gd name="T12" fmla="*/ 563 w 891"/>
                <a:gd name="T13" fmla="*/ 527 h 726"/>
                <a:gd name="T14" fmla="*/ 593 w 891"/>
                <a:gd name="T15" fmla="*/ 521 h 726"/>
                <a:gd name="T16" fmla="*/ 656 w 891"/>
                <a:gd name="T17" fmla="*/ 563 h 726"/>
                <a:gd name="T18" fmla="*/ 670 w 891"/>
                <a:gd name="T19" fmla="*/ 540 h 726"/>
                <a:gd name="T20" fmla="*/ 684 w 891"/>
                <a:gd name="T21" fmla="*/ 515 h 726"/>
                <a:gd name="T22" fmla="*/ 755 w 891"/>
                <a:gd name="T23" fmla="*/ 381 h 726"/>
                <a:gd name="T24" fmla="*/ 767 w 891"/>
                <a:gd name="T25" fmla="*/ 363 h 726"/>
                <a:gd name="T26" fmla="*/ 795 w 891"/>
                <a:gd name="T27" fmla="*/ 279 h 726"/>
                <a:gd name="T28" fmla="*/ 861 w 891"/>
                <a:gd name="T29" fmla="*/ 182 h 726"/>
                <a:gd name="T30" fmla="*/ 886 w 891"/>
                <a:gd name="T31" fmla="*/ 157 h 726"/>
                <a:gd name="T32" fmla="*/ 849 w 891"/>
                <a:gd name="T33" fmla="*/ 91 h 726"/>
                <a:gd name="T34" fmla="*/ 849 w 891"/>
                <a:gd name="T35" fmla="*/ 81 h 726"/>
                <a:gd name="T36" fmla="*/ 850 w 891"/>
                <a:gd name="T37" fmla="*/ 70 h 726"/>
                <a:gd name="T38" fmla="*/ 852 w 891"/>
                <a:gd name="T39" fmla="*/ 58 h 726"/>
                <a:gd name="T40" fmla="*/ 852 w 891"/>
                <a:gd name="T41" fmla="*/ 54 h 726"/>
                <a:gd name="T42" fmla="*/ 845 w 891"/>
                <a:gd name="T43" fmla="*/ 50 h 726"/>
                <a:gd name="T44" fmla="*/ 840 w 891"/>
                <a:gd name="T45" fmla="*/ 45 h 726"/>
                <a:gd name="T46" fmla="*/ 826 w 891"/>
                <a:gd name="T47" fmla="*/ 23 h 726"/>
                <a:gd name="T48" fmla="*/ 818 w 891"/>
                <a:gd name="T49" fmla="*/ 14 h 726"/>
                <a:gd name="T50" fmla="*/ 804 w 891"/>
                <a:gd name="T51" fmla="*/ 8 h 726"/>
                <a:gd name="T52" fmla="*/ 750 w 891"/>
                <a:gd name="T53" fmla="*/ 58 h 726"/>
                <a:gd name="T54" fmla="*/ 686 w 891"/>
                <a:gd name="T55" fmla="*/ 43 h 726"/>
                <a:gd name="T56" fmla="*/ 657 w 891"/>
                <a:gd name="T57" fmla="*/ 39 h 726"/>
                <a:gd name="T58" fmla="*/ 605 w 891"/>
                <a:gd name="T59" fmla="*/ 41 h 726"/>
                <a:gd name="T60" fmla="*/ 554 w 891"/>
                <a:gd name="T61" fmla="*/ 61 h 726"/>
                <a:gd name="T62" fmla="*/ 502 w 891"/>
                <a:gd name="T63" fmla="*/ 82 h 726"/>
                <a:gd name="T64" fmla="*/ 432 w 891"/>
                <a:gd name="T65" fmla="*/ 62 h 726"/>
                <a:gd name="T66" fmla="*/ 340 w 891"/>
                <a:gd name="T67" fmla="*/ 62 h 726"/>
                <a:gd name="T68" fmla="*/ 323 w 891"/>
                <a:gd name="T69" fmla="*/ 65 h 726"/>
                <a:gd name="T70" fmla="*/ 289 w 891"/>
                <a:gd name="T71" fmla="*/ 20 h 726"/>
                <a:gd name="T72" fmla="*/ 229 w 891"/>
                <a:gd name="T73" fmla="*/ 3 h 726"/>
                <a:gd name="T74" fmla="*/ 210 w 891"/>
                <a:gd name="T75" fmla="*/ 9 h 726"/>
                <a:gd name="T76" fmla="*/ 179 w 891"/>
                <a:gd name="T77" fmla="*/ 19 h 726"/>
                <a:gd name="T78" fmla="*/ 122 w 891"/>
                <a:gd name="T79" fmla="*/ 19 h 726"/>
                <a:gd name="T80" fmla="*/ 104 w 891"/>
                <a:gd name="T81" fmla="*/ 79 h 726"/>
                <a:gd name="T82" fmla="*/ 70 w 891"/>
                <a:gd name="T83" fmla="*/ 139 h 726"/>
                <a:gd name="T84" fmla="*/ 65 w 891"/>
                <a:gd name="T85" fmla="*/ 147 h 726"/>
                <a:gd name="T86" fmla="*/ 69 w 891"/>
                <a:gd name="T87" fmla="*/ 175 h 726"/>
                <a:gd name="T88" fmla="*/ 71 w 891"/>
                <a:gd name="T89" fmla="*/ 187 h 726"/>
                <a:gd name="T90" fmla="*/ 62 w 891"/>
                <a:gd name="T91" fmla="*/ 308 h 726"/>
                <a:gd name="T92" fmla="*/ 34 w 891"/>
                <a:gd name="T93" fmla="*/ 352 h 726"/>
                <a:gd name="T94" fmla="*/ 3 w 891"/>
                <a:gd name="T95" fmla="*/ 405 h 726"/>
                <a:gd name="T96" fmla="*/ 5 w 891"/>
                <a:gd name="T97" fmla="*/ 493 h 726"/>
                <a:gd name="T98" fmla="*/ 21 w 891"/>
                <a:gd name="T99" fmla="*/ 536 h 726"/>
                <a:gd name="T100" fmla="*/ 27 w 891"/>
                <a:gd name="T101" fmla="*/ 550 h 726"/>
                <a:gd name="T102" fmla="*/ 102 w 891"/>
                <a:gd name="T103" fmla="*/ 572 h 726"/>
                <a:gd name="T104" fmla="*/ 215 w 891"/>
                <a:gd name="T105" fmla="*/ 662 h 726"/>
                <a:gd name="T106" fmla="*/ 294 w 891"/>
                <a:gd name="T107" fmla="*/ 713 h 726"/>
                <a:gd name="T108" fmla="*/ 340 w 891"/>
                <a:gd name="T109" fmla="*/ 704 h 726"/>
                <a:gd name="T110" fmla="*/ 438 w 891"/>
                <a:gd name="T111" fmla="*/ 690 h 726"/>
                <a:gd name="T112" fmla="*/ 442 w 891"/>
                <a:gd name="T113" fmla="*/ 678 h 726"/>
                <a:gd name="T114" fmla="*/ 446 w 891"/>
                <a:gd name="T115" fmla="*/ 664 h 726"/>
                <a:gd name="T116" fmla="*/ 450 w 891"/>
                <a:gd name="T117" fmla="*/ 651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91" h="726">
                  <a:moveTo>
                    <a:pt x="450" y="651"/>
                  </a:moveTo>
                  <a:cubicBezTo>
                    <a:pt x="451" y="648"/>
                    <a:pt x="451" y="646"/>
                    <a:pt x="452" y="644"/>
                  </a:cubicBezTo>
                  <a:cubicBezTo>
                    <a:pt x="452" y="643"/>
                    <a:pt x="453" y="641"/>
                    <a:pt x="453" y="639"/>
                  </a:cubicBezTo>
                  <a:cubicBezTo>
                    <a:pt x="453" y="637"/>
                    <a:pt x="454" y="636"/>
                    <a:pt x="454" y="634"/>
                  </a:cubicBezTo>
                  <a:cubicBezTo>
                    <a:pt x="454" y="632"/>
                    <a:pt x="455" y="631"/>
                    <a:pt x="455" y="629"/>
                  </a:cubicBezTo>
                  <a:cubicBezTo>
                    <a:pt x="455" y="628"/>
                    <a:pt x="456" y="627"/>
                    <a:pt x="456" y="626"/>
                  </a:cubicBezTo>
                  <a:cubicBezTo>
                    <a:pt x="456" y="624"/>
                    <a:pt x="456" y="623"/>
                    <a:pt x="457" y="622"/>
                  </a:cubicBezTo>
                  <a:cubicBezTo>
                    <a:pt x="457" y="621"/>
                    <a:pt x="457" y="621"/>
                    <a:pt x="457" y="620"/>
                  </a:cubicBezTo>
                  <a:cubicBezTo>
                    <a:pt x="457" y="618"/>
                    <a:pt x="457" y="617"/>
                    <a:pt x="458" y="616"/>
                  </a:cubicBezTo>
                  <a:lnTo>
                    <a:pt x="458" y="615"/>
                  </a:lnTo>
                  <a:lnTo>
                    <a:pt x="458" y="614"/>
                  </a:lnTo>
                  <a:lnTo>
                    <a:pt x="459" y="612"/>
                  </a:lnTo>
                  <a:cubicBezTo>
                    <a:pt x="489" y="582"/>
                    <a:pt x="540" y="530"/>
                    <a:pt x="550" y="527"/>
                  </a:cubicBezTo>
                  <a:cubicBezTo>
                    <a:pt x="553" y="526"/>
                    <a:pt x="557" y="526"/>
                    <a:pt x="563" y="527"/>
                  </a:cubicBezTo>
                  <a:cubicBezTo>
                    <a:pt x="566" y="527"/>
                    <a:pt x="568" y="527"/>
                    <a:pt x="571" y="527"/>
                  </a:cubicBezTo>
                  <a:cubicBezTo>
                    <a:pt x="581" y="527"/>
                    <a:pt x="587" y="525"/>
                    <a:pt x="593" y="521"/>
                  </a:cubicBezTo>
                  <a:cubicBezTo>
                    <a:pt x="596" y="519"/>
                    <a:pt x="600" y="518"/>
                    <a:pt x="605" y="518"/>
                  </a:cubicBezTo>
                  <a:cubicBezTo>
                    <a:pt x="625" y="518"/>
                    <a:pt x="652" y="542"/>
                    <a:pt x="656" y="563"/>
                  </a:cubicBezTo>
                  <a:cubicBezTo>
                    <a:pt x="656" y="564"/>
                    <a:pt x="656" y="564"/>
                    <a:pt x="656" y="565"/>
                  </a:cubicBezTo>
                  <a:cubicBezTo>
                    <a:pt x="660" y="560"/>
                    <a:pt x="666" y="548"/>
                    <a:pt x="670" y="540"/>
                  </a:cubicBezTo>
                  <a:cubicBezTo>
                    <a:pt x="672" y="536"/>
                    <a:pt x="675" y="532"/>
                    <a:pt x="677" y="528"/>
                  </a:cubicBezTo>
                  <a:lnTo>
                    <a:pt x="684" y="515"/>
                  </a:lnTo>
                  <a:cubicBezTo>
                    <a:pt x="698" y="489"/>
                    <a:pt x="731" y="427"/>
                    <a:pt x="731" y="413"/>
                  </a:cubicBezTo>
                  <a:cubicBezTo>
                    <a:pt x="731" y="401"/>
                    <a:pt x="744" y="390"/>
                    <a:pt x="755" y="381"/>
                  </a:cubicBezTo>
                  <a:cubicBezTo>
                    <a:pt x="759" y="377"/>
                    <a:pt x="767" y="371"/>
                    <a:pt x="767" y="368"/>
                  </a:cubicBezTo>
                  <a:lnTo>
                    <a:pt x="767" y="363"/>
                  </a:lnTo>
                  <a:cubicBezTo>
                    <a:pt x="767" y="349"/>
                    <a:pt x="767" y="328"/>
                    <a:pt x="780" y="322"/>
                  </a:cubicBezTo>
                  <a:cubicBezTo>
                    <a:pt x="788" y="319"/>
                    <a:pt x="797" y="289"/>
                    <a:pt x="795" y="279"/>
                  </a:cubicBezTo>
                  <a:cubicBezTo>
                    <a:pt x="791" y="263"/>
                    <a:pt x="840" y="192"/>
                    <a:pt x="841" y="191"/>
                  </a:cubicBezTo>
                  <a:cubicBezTo>
                    <a:pt x="845" y="186"/>
                    <a:pt x="852" y="184"/>
                    <a:pt x="861" y="182"/>
                  </a:cubicBezTo>
                  <a:cubicBezTo>
                    <a:pt x="875" y="179"/>
                    <a:pt x="884" y="177"/>
                    <a:pt x="885" y="169"/>
                  </a:cubicBezTo>
                  <a:cubicBezTo>
                    <a:pt x="885" y="165"/>
                    <a:pt x="886" y="161"/>
                    <a:pt x="886" y="157"/>
                  </a:cubicBezTo>
                  <a:cubicBezTo>
                    <a:pt x="889" y="141"/>
                    <a:pt x="890" y="130"/>
                    <a:pt x="884" y="128"/>
                  </a:cubicBezTo>
                  <a:cubicBezTo>
                    <a:pt x="870" y="123"/>
                    <a:pt x="849" y="106"/>
                    <a:pt x="849" y="91"/>
                  </a:cubicBezTo>
                  <a:cubicBezTo>
                    <a:pt x="849" y="89"/>
                    <a:pt x="849" y="86"/>
                    <a:pt x="849" y="84"/>
                  </a:cubicBezTo>
                  <a:cubicBezTo>
                    <a:pt x="849" y="83"/>
                    <a:pt x="849" y="82"/>
                    <a:pt x="849" y="81"/>
                  </a:cubicBezTo>
                  <a:cubicBezTo>
                    <a:pt x="849" y="79"/>
                    <a:pt x="849" y="76"/>
                    <a:pt x="850" y="74"/>
                  </a:cubicBezTo>
                  <a:cubicBezTo>
                    <a:pt x="850" y="73"/>
                    <a:pt x="850" y="71"/>
                    <a:pt x="850" y="70"/>
                  </a:cubicBezTo>
                  <a:cubicBezTo>
                    <a:pt x="850" y="67"/>
                    <a:pt x="851" y="65"/>
                    <a:pt x="851" y="63"/>
                  </a:cubicBezTo>
                  <a:cubicBezTo>
                    <a:pt x="851" y="61"/>
                    <a:pt x="851" y="60"/>
                    <a:pt x="852" y="58"/>
                  </a:cubicBezTo>
                  <a:cubicBezTo>
                    <a:pt x="852" y="57"/>
                    <a:pt x="852" y="55"/>
                    <a:pt x="852" y="54"/>
                  </a:cubicBezTo>
                  <a:lnTo>
                    <a:pt x="852" y="54"/>
                  </a:lnTo>
                  <a:cubicBezTo>
                    <a:pt x="850" y="53"/>
                    <a:pt x="849" y="52"/>
                    <a:pt x="847" y="51"/>
                  </a:cubicBezTo>
                  <a:cubicBezTo>
                    <a:pt x="846" y="51"/>
                    <a:pt x="846" y="50"/>
                    <a:pt x="845" y="50"/>
                  </a:cubicBezTo>
                  <a:cubicBezTo>
                    <a:pt x="844" y="49"/>
                    <a:pt x="842" y="47"/>
                    <a:pt x="841" y="46"/>
                  </a:cubicBezTo>
                  <a:cubicBezTo>
                    <a:pt x="841" y="45"/>
                    <a:pt x="840" y="45"/>
                    <a:pt x="840" y="45"/>
                  </a:cubicBezTo>
                  <a:cubicBezTo>
                    <a:pt x="837" y="41"/>
                    <a:pt x="835" y="38"/>
                    <a:pt x="833" y="34"/>
                  </a:cubicBezTo>
                  <a:cubicBezTo>
                    <a:pt x="831" y="30"/>
                    <a:pt x="829" y="26"/>
                    <a:pt x="826" y="23"/>
                  </a:cubicBezTo>
                  <a:cubicBezTo>
                    <a:pt x="823" y="20"/>
                    <a:pt x="822" y="18"/>
                    <a:pt x="820" y="16"/>
                  </a:cubicBezTo>
                  <a:cubicBezTo>
                    <a:pt x="819" y="16"/>
                    <a:pt x="819" y="15"/>
                    <a:pt x="818" y="14"/>
                  </a:cubicBezTo>
                  <a:cubicBezTo>
                    <a:pt x="815" y="11"/>
                    <a:pt x="814" y="9"/>
                    <a:pt x="812" y="8"/>
                  </a:cubicBezTo>
                  <a:cubicBezTo>
                    <a:pt x="809" y="7"/>
                    <a:pt x="807" y="8"/>
                    <a:pt x="804" y="8"/>
                  </a:cubicBezTo>
                  <a:cubicBezTo>
                    <a:pt x="799" y="10"/>
                    <a:pt x="791" y="20"/>
                    <a:pt x="783" y="29"/>
                  </a:cubicBezTo>
                  <a:cubicBezTo>
                    <a:pt x="773" y="41"/>
                    <a:pt x="763" y="54"/>
                    <a:pt x="750" y="58"/>
                  </a:cubicBezTo>
                  <a:cubicBezTo>
                    <a:pt x="747" y="59"/>
                    <a:pt x="742" y="60"/>
                    <a:pt x="738" y="60"/>
                  </a:cubicBezTo>
                  <a:cubicBezTo>
                    <a:pt x="719" y="60"/>
                    <a:pt x="699" y="49"/>
                    <a:pt x="686" y="43"/>
                  </a:cubicBezTo>
                  <a:lnTo>
                    <a:pt x="684" y="42"/>
                  </a:lnTo>
                  <a:cubicBezTo>
                    <a:pt x="681" y="41"/>
                    <a:pt x="675" y="39"/>
                    <a:pt x="657" y="39"/>
                  </a:cubicBezTo>
                  <a:cubicBezTo>
                    <a:pt x="648" y="39"/>
                    <a:pt x="637" y="40"/>
                    <a:pt x="627" y="40"/>
                  </a:cubicBezTo>
                  <a:cubicBezTo>
                    <a:pt x="619" y="40"/>
                    <a:pt x="612" y="41"/>
                    <a:pt x="605" y="41"/>
                  </a:cubicBezTo>
                  <a:cubicBezTo>
                    <a:pt x="598" y="41"/>
                    <a:pt x="593" y="41"/>
                    <a:pt x="589" y="40"/>
                  </a:cubicBezTo>
                  <a:cubicBezTo>
                    <a:pt x="577" y="39"/>
                    <a:pt x="565" y="51"/>
                    <a:pt x="554" y="61"/>
                  </a:cubicBezTo>
                  <a:cubicBezTo>
                    <a:pt x="548" y="67"/>
                    <a:pt x="542" y="72"/>
                    <a:pt x="536" y="76"/>
                  </a:cubicBezTo>
                  <a:cubicBezTo>
                    <a:pt x="529" y="80"/>
                    <a:pt x="517" y="82"/>
                    <a:pt x="502" y="82"/>
                  </a:cubicBezTo>
                  <a:cubicBezTo>
                    <a:pt x="483" y="82"/>
                    <a:pt x="465" y="79"/>
                    <a:pt x="457" y="76"/>
                  </a:cubicBezTo>
                  <a:cubicBezTo>
                    <a:pt x="450" y="74"/>
                    <a:pt x="442" y="68"/>
                    <a:pt x="432" y="62"/>
                  </a:cubicBezTo>
                  <a:cubicBezTo>
                    <a:pt x="421" y="55"/>
                    <a:pt x="406" y="45"/>
                    <a:pt x="400" y="45"/>
                  </a:cubicBezTo>
                  <a:cubicBezTo>
                    <a:pt x="389" y="45"/>
                    <a:pt x="362" y="48"/>
                    <a:pt x="340" y="62"/>
                  </a:cubicBezTo>
                  <a:cubicBezTo>
                    <a:pt x="336" y="64"/>
                    <a:pt x="332" y="66"/>
                    <a:pt x="328" y="66"/>
                  </a:cubicBezTo>
                  <a:cubicBezTo>
                    <a:pt x="326" y="66"/>
                    <a:pt x="324" y="65"/>
                    <a:pt x="323" y="65"/>
                  </a:cubicBezTo>
                  <a:cubicBezTo>
                    <a:pt x="312" y="62"/>
                    <a:pt x="306" y="50"/>
                    <a:pt x="299" y="37"/>
                  </a:cubicBezTo>
                  <a:cubicBezTo>
                    <a:pt x="296" y="31"/>
                    <a:pt x="293" y="24"/>
                    <a:pt x="289" y="20"/>
                  </a:cubicBezTo>
                  <a:cubicBezTo>
                    <a:pt x="284" y="14"/>
                    <a:pt x="275" y="14"/>
                    <a:pt x="265" y="13"/>
                  </a:cubicBezTo>
                  <a:cubicBezTo>
                    <a:pt x="253" y="13"/>
                    <a:pt x="239" y="12"/>
                    <a:pt x="229" y="3"/>
                  </a:cubicBezTo>
                  <a:cubicBezTo>
                    <a:pt x="227" y="1"/>
                    <a:pt x="225" y="0"/>
                    <a:pt x="223" y="0"/>
                  </a:cubicBezTo>
                  <a:cubicBezTo>
                    <a:pt x="219" y="0"/>
                    <a:pt x="215" y="4"/>
                    <a:pt x="210" y="9"/>
                  </a:cubicBezTo>
                  <a:cubicBezTo>
                    <a:pt x="204" y="14"/>
                    <a:pt x="196" y="21"/>
                    <a:pt x="187" y="20"/>
                  </a:cubicBezTo>
                  <a:cubicBezTo>
                    <a:pt x="185" y="20"/>
                    <a:pt x="182" y="19"/>
                    <a:pt x="179" y="19"/>
                  </a:cubicBezTo>
                  <a:cubicBezTo>
                    <a:pt x="168" y="17"/>
                    <a:pt x="154" y="14"/>
                    <a:pt x="141" y="14"/>
                  </a:cubicBezTo>
                  <a:cubicBezTo>
                    <a:pt x="129" y="14"/>
                    <a:pt x="124" y="17"/>
                    <a:pt x="122" y="19"/>
                  </a:cubicBezTo>
                  <a:cubicBezTo>
                    <a:pt x="115" y="24"/>
                    <a:pt x="113" y="41"/>
                    <a:pt x="111" y="54"/>
                  </a:cubicBezTo>
                  <a:cubicBezTo>
                    <a:pt x="109" y="67"/>
                    <a:pt x="108" y="75"/>
                    <a:pt x="104" y="79"/>
                  </a:cubicBezTo>
                  <a:cubicBezTo>
                    <a:pt x="95" y="88"/>
                    <a:pt x="72" y="117"/>
                    <a:pt x="72" y="129"/>
                  </a:cubicBezTo>
                  <a:cubicBezTo>
                    <a:pt x="72" y="133"/>
                    <a:pt x="71" y="136"/>
                    <a:pt x="70" y="139"/>
                  </a:cubicBezTo>
                  <a:lnTo>
                    <a:pt x="70" y="139"/>
                  </a:lnTo>
                  <a:cubicBezTo>
                    <a:pt x="69" y="142"/>
                    <a:pt x="67" y="145"/>
                    <a:pt x="65" y="147"/>
                  </a:cubicBezTo>
                  <a:cubicBezTo>
                    <a:pt x="66" y="155"/>
                    <a:pt x="68" y="162"/>
                    <a:pt x="69" y="169"/>
                  </a:cubicBezTo>
                  <a:cubicBezTo>
                    <a:pt x="69" y="171"/>
                    <a:pt x="69" y="173"/>
                    <a:pt x="69" y="175"/>
                  </a:cubicBezTo>
                  <a:cubicBezTo>
                    <a:pt x="70" y="177"/>
                    <a:pt x="70" y="179"/>
                    <a:pt x="70" y="180"/>
                  </a:cubicBezTo>
                  <a:cubicBezTo>
                    <a:pt x="71" y="183"/>
                    <a:pt x="71" y="185"/>
                    <a:pt x="71" y="187"/>
                  </a:cubicBezTo>
                  <a:cubicBezTo>
                    <a:pt x="72" y="190"/>
                    <a:pt x="72" y="193"/>
                    <a:pt x="72" y="195"/>
                  </a:cubicBezTo>
                  <a:cubicBezTo>
                    <a:pt x="74" y="210"/>
                    <a:pt x="82" y="289"/>
                    <a:pt x="62" y="308"/>
                  </a:cubicBezTo>
                  <a:cubicBezTo>
                    <a:pt x="46" y="324"/>
                    <a:pt x="35" y="350"/>
                    <a:pt x="35" y="350"/>
                  </a:cubicBezTo>
                  <a:lnTo>
                    <a:pt x="34" y="352"/>
                  </a:lnTo>
                  <a:lnTo>
                    <a:pt x="33" y="353"/>
                  </a:lnTo>
                  <a:cubicBezTo>
                    <a:pt x="32" y="353"/>
                    <a:pt x="8" y="371"/>
                    <a:pt x="3" y="405"/>
                  </a:cubicBezTo>
                  <a:cubicBezTo>
                    <a:pt x="0" y="428"/>
                    <a:pt x="1" y="446"/>
                    <a:pt x="3" y="463"/>
                  </a:cubicBezTo>
                  <a:cubicBezTo>
                    <a:pt x="4" y="473"/>
                    <a:pt x="5" y="483"/>
                    <a:pt x="5" y="493"/>
                  </a:cubicBezTo>
                  <a:cubicBezTo>
                    <a:pt x="5" y="504"/>
                    <a:pt x="10" y="513"/>
                    <a:pt x="15" y="524"/>
                  </a:cubicBezTo>
                  <a:cubicBezTo>
                    <a:pt x="17" y="528"/>
                    <a:pt x="19" y="532"/>
                    <a:pt x="21" y="536"/>
                  </a:cubicBezTo>
                  <a:cubicBezTo>
                    <a:pt x="22" y="538"/>
                    <a:pt x="22" y="540"/>
                    <a:pt x="23" y="541"/>
                  </a:cubicBezTo>
                  <a:cubicBezTo>
                    <a:pt x="24" y="545"/>
                    <a:pt x="26" y="547"/>
                    <a:pt x="27" y="550"/>
                  </a:cubicBezTo>
                  <a:lnTo>
                    <a:pt x="28" y="551"/>
                  </a:lnTo>
                  <a:cubicBezTo>
                    <a:pt x="36" y="562"/>
                    <a:pt x="73" y="567"/>
                    <a:pt x="102" y="572"/>
                  </a:cubicBezTo>
                  <a:cubicBezTo>
                    <a:pt x="115" y="574"/>
                    <a:pt x="128" y="576"/>
                    <a:pt x="138" y="578"/>
                  </a:cubicBezTo>
                  <a:cubicBezTo>
                    <a:pt x="176" y="586"/>
                    <a:pt x="216" y="639"/>
                    <a:pt x="215" y="662"/>
                  </a:cubicBezTo>
                  <a:cubicBezTo>
                    <a:pt x="214" y="679"/>
                    <a:pt x="238" y="714"/>
                    <a:pt x="253" y="722"/>
                  </a:cubicBezTo>
                  <a:cubicBezTo>
                    <a:pt x="259" y="725"/>
                    <a:pt x="278" y="719"/>
                    <a:pt x="294" y="713"/>
                  </a:cubicBezTo>
                  <a:cubicBezTo>
                    <a:pt x="307" y="709"/>
                    <a:pt x="319" y="704"/>
                    <a:pt x="328" y="704"/>
                  </a:cubicBezTo>
                  <a:lnTo>
                    <a:pt x="340" y="704"/>
                  </a:lnTo>
                  <a:cubicBezTo>
                    <a:pt x="405" y="704"/>
                    <a:pt x="421" y="698"/>
                    <a:pt x="425" y="694"/>
                  </a:cubicBezTo>
                  <a:cubicBezTo>
                    <a:pt x="429" y="691"/>
                    <a:pt x="433" y="690"/>
                    <a:pt x="438" y="690"/>
                  </a:cubicBezTo>
                  <a:cubicBezTo>
                    <a:pt x="438" y="689"/>
                    <a:pt x="439" y="687"/>
                    <a:pt x="440" y="685"/>
                  </a:cubicBezTo>
                  <a:cubicBezTo>
                    <a:pt x="441" y="682"/>
                    <a:pt x="441" y="680"/>
                    <a:pt x="442" y="678"/>
                  </a:cubicBezTo>
                  <a:cubicBezTo>
                    <a:pt x="443" y="675"/>
                    <a:pt x="444" y="673"/>
                    <a:pt x="445" y="670"/>
                  </a:cubicBezTo>
                  <a:cubicBezTo>
                    <a:pt x="445" y="668"/>
                    <a:pt x="446" y="666"/>
                    <a:pt x="446" y="664"/>
                  </a:cubicBezTo>
                  <a:cubicBezTo>
                    <a:pt x="447" y="661"/>
                    <a:pt x="448" y="659"/>
                    <a:pt x="448" y="656"/>
                  </a:cubicBezTo>
                  <a:cubicBezTo>
                    <a:pt x="449" y="654"/>
                    <a:pt x="450" y="652"/>
                    <a:pt x="450" y="6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Freeform 29">
              <a:extLst>
                <a:ext uri="{FF2B5EF4-FFF2-40B4-BE49-F238E27FC236}">
                  <a16:creationId xmlns:a16="http://schemas.microsoft.com/office/drawing/2014/main" id="{D9D11EC0-B6A6-4604-847F-49E55F8E7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383" y="4278302"/>
              <a:ext cx="44720" cy="94918"/>
            </a:xfrm>
            <a:custGeom>
              <a:avLst/>
              <a:gdLst>
                <a:gd name="T0" fmla="*/ 141 w 217"/>
                <a:gd name="T1" fmla="*/ 353 h 458"/>
                <a:gd name="T2" fmla="*/ 174 w 217"/>
                <a:gd name="T3" fmla="*/ 233 h 458"/>
                <a:gd name="T4" fmla="*/ 210 w 217"/>
                <a:gd name="T5" fmla="*/ 85 h 458"/>
                <a:gd name="T6" fmla="*/ 203 w 217"/>
                <a:gd name="T7" fmla="*/ 41 h 458"/>
                <a:gd name="T8" fmla="*/ 192 w 217"/>
                <a:gd name="T9" fmla="*/ 40 h 458"/>
                <a:gd name="T10" fmla="*/ 182 w 217"/>
                <a:gd name="T11" fmla="*/ 37 h 458"/>
                <a:gd name="T12" fmla="*/ 167 w 217"/>
                <a:gd name="T13" fmla="*/ 14 h 458"/>
                <a:gd name="T14" fmla="*/ 153 w 217"/>
                <a:gd name="T15" fmla="*/ 0 h 458"/>
                <a:gd name="T16" fmla="*/ 149 w 217"/>
                <a:gd name="T17" fmla="*/ 1 h 458"/>
                <a:gd name="T18" fmla="*/ 145 w 217"/>
                <a:gd name="T19" fmla="*/ 2 h 458"/>
                <a:gd name="T20" fmla="*/ 142 w 217"/>
                <a:gd name="T21" fmla="*/ 5 h 458"/>
                <a:gd name="T22" fmla="*/ 138 w 217"/>
                <a:gd name="T23" fmla="*/ 29 h 458"/>
                <a:gd name="T24" fmla="*/ 138 w 217"/>
                <a:gd name="T25" fmla="*/ 30 h 458"/>
                <a:gd name="T26" fmla="*/ 138 w 217"/>
                <a:gd name="T27" fmla="*/ 44 h 458"/>
                <a:gd name="T28" fmla="*/ 131 w 217"/>
                <a:gd name="T29" fmla="*/ 53 h 458"/>
                <a:gd name="T30" fmla="*/ 117 w 217"/>
                <a:gd name="T31" fmla="*/ 65 h 458"/>
                <a:gd name="T32" fmla="*/ 49 w 217"/>
                <a:gd name="T33" fmla="*/ 80 h 458"/>
                <a:gd name="T34" fmla="*/ 8 w 217"/>
                <a:gd name="T35" fmla="*/ 109 h 458"/>
                <a:gd name="T36" fmla="*/ 0 w 217"/>
                <a:gd name="T37" fmla="*/ 111 h 458"/>
                <a:gd name="T38" fmla="*/ 1 w 217"/>
                <a:gd name="T39" fmla="*/ 122 h 458"/>
                <a:gd name="T40" fmla="*/ 3 w 217"/>
                <a:gd name="T41" fmla="*/ 134 h 458"/>
                <a:gd name="T42" fmla="*/ 5 w 217"/>
                <a:gd name="T43" fmla="*/ 143 h 458"/>
                <a:gd name="T44" fmla="*/ 7 w 217"/>
                <a:gd name="T45" fmla="*/ 149 h 458"/>
                <a:gd name="T46" fmla="*/ 11 w 217"/>
                <a:gd name="T47" fmla="*/ 154 h 458"/>
                <a:gd name="T48" fmla="*/ 15 w 217"/>
                <a:gd name="T49" fmla="*/ 158 h 458"/>
                <a:gd name="T50" fmla="*/ 21 w 217"/>
                <a:gd name="T51" fmla="*/ 161 h 458"/>
                <a:gd name="T52" fmla="*/ 38 w 217"/>
                <a:gd name="T53" fmla="*/ 171 h 458"/>
                <a:gd name="T54" fmla="*/ 55 w 217"/>
                <a:gd name="T55" fmla="*/ 229 h 458"/>
                <a:gd name="T56" fmla="*/ 68 w 217"/>
                <a:gd name="T57" fmla="*/ 323 h 458"/>
                <a:gd name="T58" fmla="*/ 69 w 217"/>
                <a:gd name="T59" fmla="*/ 336 h 458"/>
                <a:gd name="T60" fmla="*/ 70 w 217"/>
                <a:gd name="T61" fmla="*/ 348 h 458"/>
                <a:gd name="T62" fmla="*/ 71 w 217"/>
                <a:gd name="T63" fmla="*/ 361 h 458"/>
                <a:gd name="T64" fmla="*/ 71 w 217"/>
                <a:gd name="T65" fmla="*/ 379 h 458"/>
                <a:gd name="T66" fmla="*/ 72 w 217"/>
                <a:gd name="T67" fmla="*/ 398 h 458"/>
                <a:gd name="T68" fmla="*/ 73 w 217"/>
                <a:gd name="T69" fmla="*/ 423 h 458"/>
                <a:gd name="T70" fmla="*/ 74 w 217"/>
                <a:gd name="T71" fmla="*/ 451 h 458"/>
                <a:gd name="T72" fmla="*/ 120 w 217"/>
                <a:gd name="T73" fmla="*/ 453 h 458"/>
                <a:gd name="T74" fmla="*/ 162 w 217"/>
                <a:gd name="T75" fmla="*/ 433 h 458"/>
                <a:gd name="T76" fmla="*/ 143 w 217"/>
                <a:gd name="T77" fmla="*/ 383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7" h="458">
                  <a:moveTo>
                    <a:pt x="143" y="383"/>
                  </a:moveTo>
                  <a:cubicBezTo>
                    <a:pt x="143" y="373"/>
                    <a:pt x="142" y="363"/>
                    <a:pt x="141" y="353"/>
                  </a:cubicBezTo>
                  <a:cubicBezTo>
                    <a:pt x="139" y="335"/>
                    <a:pt x="138" y="317"/>
                    <a:pt x="141" y="292"/>
                  </a:cubicBezTo>
                  <a:cubicBezTo>
                    <a:pt x="146" y="257"/>
                    <a:pt x="168" y="238"/>
                    <a:pt x="174" y="233"/>
                  </a:cubicBezTo>
                  <a:cubicBezTo>
                    <a:pt x="177" y="227"/>
                    <a:pt x="188" y="204"/>
                    <a:pt x="204" y="189"/>
                  </a:cubicBezTo>
                  <a:cubicBezTo>
                    <a:pt x="216" y="177"/>
                    <a:pt x="214" y="120"/>
                    <a:pt x="210" y="85"/>
                  </a:cubicBezTo>
                  <a:cubicBezTo>
                    <a:pt x="210" y="78"/>
                    <a:pt x="206" y="57"/>
                    <a:pt x="204" y="41"/>
                  </a:cubicBezTo>
                  <a:lnTo>
                    <a:pt x="203" y="41"/>
                  </a:lnTo>
                  <a:cubicBezTo>
                    <a:pt x="201" y="41"/>
                    <a:pt x="198" y="41"/>
                    <a:pt x="195" y="41"/>
                  </a:cubicBezTo>
                  <a:cubicBezTo>
                    <a:pt x="194" y="41"/>
                    <a:pt x="193" y="41"/>
                    <a:pt x="192" y="40"/>
                  </a:cubicBezTo>
                  <a:cubicBezTo>
                    <a:pt x="189" y="40"/>
                    <a:pt x="185" y="39"/>
                    <a:pt x="182" y="37"/>
                  </a:cubicBezTo>
                  <a:lnTo>
                    <a:pt x="182" y="37"/>
                  </a:lnTo>
                  <a:cubicBezTo>
                    <a:pt x="172" y="33"/>
                    <a:pt x="169" y="26"/>
                    <a:pt x="168" y="20"/>
                  </a:cubicBezTo>
                  <a:cubicBezTo>
                    <a:pt x="167" y="18"/>
                    <a:pt x="167" y="16"/>
                    <a:pt x="167" y="14"/>
                  </a:cubicBezTo>
                  <a:cubicBezTo>
                    <a:pt x="166" y="7"/>
                    <a:pt x="166" y="4"/>
                    <a:pt x="158" y="1"/>
                  </a:cubicBezTo>
                  <a:cubicBezTo>
                    <a:pt x="156" y="1"/>
                    <a:pt x="154" y="0"/>
                    <a:pt x="153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0" y="1"/>
                    <a:pt x="150" y="1"/>
                    <a:pt x="149" y="1"/>
                  </a:cubicBezTo>
                  <a:cubicBezTo>
                    <a:pt x="148" y="1"/>
                    <a:pt x="147" y="1"/>
                    <a:pt x="147" y="2"/>
                  </a:cubicBezTo>
                  <a:cubicBezTo>
                    <a:pt x="146" y="2"/>
                    <a:pt x="146" y="2"/>
                    <a:pt x="145" y="2"/>
                  </a:cubicBezTo>
                  <a:cubicBezTo>
                    <a:pt x="144" y="3"/>
                    <a:pt x="143" y="4"/>
                    <a:pt x="143" y="5"/>
                  </a:cubicBezTo>
                  <a:cubicBezTo>
                    <a:pt x="142" y="5"/>
                    <a:pt x="142" y="5"/>
                    <a:pt x="142" y="5"/>
                  </a:cubicBezTo>
                  <a:lnTo>
                    <a:pt x="142" y="5"/>
                  </a:lnTo>
                  <a:cubicBezTo>
                    <a:pt x="138" y="11"/>
                    <a:pt x="136" y="21"/>
                    <a:pt x="138" y="29"/>
                  </a:cubicBezTo>
                  <a:lnTo>
                    <a:pt x="138" y="29"/>
                  </a:lnTo>
                  <a:lnTo>
                    <a:pt x="138" y="30"/>
                  </a:lnTo>
                  <a:lnTo>
                    <a:pt x="142" y="48"/>
                  </a:lnTo>
                  <a:lnTo>
                    <a:pt x="138" y="44"/>
                  </a:lnTo>
                  <a:lnTo>
                    <a:pt x="138" y="44"/>
                  </a:lnTo>
                  <a:cubicBezTo>
                    <a:pt x="136" y="48"/>
                    <a:pt x="134" y="51"/>
                    <a:pt x="131" y="53"/>
                  </a:cubicBezTo>
                  <a:cubicBezTo>
                    <a:pt x="129" y="55"/>
                    <a:pt x="127" y="56"/>
                    <a:pt x="126" y="57"/>
                  </a:cubicBezTo>
                  <a:cubicBezTo>
                    <a:pt x="122" y="59"/>
                    <a:pt x="119" y="62"/>
                    <a:pt x="117" y="65"/>
                  </a:cubicBezTo>
                  <a:cubicBezTo>
                    <a:pt x="115" y="67"/>
                    <a:pt x="113" y="68"/>
                    <a:pt x="110" y="70"/>
                  </a:cubicBezTo>
                  <a:cubicBezTo>
                    <a:pt x="93" y="80"/>
                    <a:pt x="54" y="80"/>
                    <a:pt x="49" y="80"/>
                  </a:cubicBezTo>
                  <a:cubicBezTo>
                    <a:pt x="44" y="80"/>
                    <a:pt x="36" y="88"/>
                    <a:pt x="29" y="94"/>
                  </a:cubicBezTo>
                  <a:cubicBezTo>
                    <a:pt x="22" y="100"/>
                    <a:pt x="15" y="107"/>
                    <a:pt x="8" y="109"/>
                  </a:cubicBezTo>
                  <a:cubicBezTo>
                    <a:pt x="6" y="110"/>
                    <a:pt x="3" y="111"/>
                    <a:pt x="0" y="111"/>
                  </a:cubicBezTo>
                  <a:lnTo>
                    <a:pt x="0" y="111"/>
                  </a:lnTo>
                  <a:cubicBezTo>
                    <a:pt x="0" y="112"/>
                    <a:pt x="0" y="114"/>
                    <a:pt x="1" y="116"/>
                  </a:cubicBezTo>
                  <a:cubicBezTo>
                    <a:pt x="1" y="118"/>
                    <a:pt x="1" y="120"/>
                    <a:pt x="1" y="122"/>
                  </a:cubicBezTo>
                  <a:cubicBezTo>
                    <a:pt x="1" y="124"/>
                    <a:pt x="2" y="127"/>
                    <a:pt x="2" y="129"/>
                  </a:cubicBezTo>
                  <a:cubicBezTo>
                    <a:pt x="2" y="130"/>
                    <a:pt x="2" y="132"/>
                    <a:pt x="3" y="134"/>
                  </a:cubicBezTo>
                  <a:cubicBezTo>
                    <a:pt x="3" y="136"/>
                    <a:pt x="3" y="137"/>
                    <a:pt x="4" y="139"/>
                  </a:cubicBezTo>
                  <a:cubicBezTo>
                    <a:pt x="4" y="140"/>
                    <a:pt x="4" y="141"/>
                    <a:pt x="5" y="143"/>
                  </a:cubicBezTo>
                  <a:cubicBezTo>
                    <a:pt x="5" y="144"/>
                    <a:pt x="6" y="145"/>
                    <a:pt x="6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8" y="150"/>
                    <a:pt x="9" y="151"/>
                    <a:pt x="9" y="152"/>
                  </a:cubicBezTo>
                  <a:cubicBezTo>
                    <a:pt x="10" y="153"/>
                    <a:pt x="10" y="154"/>
                    <a:pt x="11" y="154"/>
                  </a:cubicBezTo>
                  <a:cubicBezTo>
                    <a:pt x="12" y="155"/>
                    <a:pt x="13" y="156"/>
                    <a:pt x="14" y="156"/>
                  </a:cubicBezTo>
                  <a:cubicBezTo>
                    <a:pt x="14" y="157"/>
                    <a:pt x="15" y="158"/>
                    <a:pt x="15" y="158"/>
                  </a:cubicBezTo>
                  <a:cubicBezTo>
                    <a:pt x="16" y="159"/>
                    <a:pt x="18" y="160"/>
                    <a:pt x="19" y="160"/>
                  </a:cubicBezTo>
                  <a:cubicBezTo>
                    <a:pt x="19" y="161"/>
                    <a:pt x="20" y="161"/>
                    <a:pt x="21" y="161"/>
                  </a:cubicBezTo>
                  <a:cubicBezTo>
                    <a:pt x="22" y="162"/>
                    <a:pt x="25" y="164"/>
                    <a:pt x="27" y="165"/>
                  </a:cubicBezTo>
                  <a:cubicBezTo>
                    <a:pt x="30" y="167"/>
                    <a:pt x="34" y="168"/>
                    <a:pt x="38" y="171"/>
                  </a:cubicBezTo>
                  <a:cubicBezTo>
                    <a:pt x="61" y="184"/>
                    <a:pt x="57" y="202"/>
                    <a:pt x="54" y="214"/>
                  </a:cubicBezTo>
                  <a:cubicBezTo>
                    <a:pt x="52" y="222"/>
                    <a:pt x="52" y="227"/>
                    <a:pt x="55" y="229"/>
                  </a:cubicBezTo>
                  <a:cubicBezTo>
                    <a:pt x="66" y="241"/>
                    <a:pt x="66" y="261"/>
                    <a:pt x="67" y="287"/>
                  </a:cubicBezTo>
                  <a:cubicBezTo>
                    <a:pt x="67" y="298"/>
                    <a:pt x="67" y="310"/>
                    <a:pt x="68" y="323"/>
                  </a:cubicBezTo>
                  <a:cubicBezTo>
                    <a:pt x="68" y="325"/>
                    <a:pt x="69" y="328"/>
                    <a:pt x="69" y="331"/>
                  </a:cubicBezTo>
                  <a:cubicBezTo>
                    <a:pt x="69" y="333"/>
                    <a:pt x="69" y="335"/>
                    <a:pt x="69" y="336"/>
                  </a:cubicBezTo>
                  <a:cubicBezTo>
                    <a:pt x="69" y="338"/>
                    <a:pt x="69" y="340"/>
                    <a:pt x="70" y="342"/>
                  </a:cubicBezTo>
                  <a:cubicBezTo>
                    <a:pt x="70" y="344"/>
                    <a:pt x="70" y="346"/>
                    <a:pt x="70" y="348"/>
                  </a:cubicBezTo>
                  <a:cubicBezTo>
                    <a:pt x="70" y="351"/>
                    <a:pt x="70" y="353"/>
                    <a:pt x="70" y="356"/>
                  </a:cubicBezTo>
                  <a:cubicBezTo>
                    <a:pt x="70" y="358"/>
                    <a:pt x="70" y="360"/>
                    <a:pt x="71" y="361"/>
                  </a:cubicBezTo>
                  <a:cubicBezTo>
                    <a:pt x="71" y="365"/>
                    <a:pt x="71" y="368"/>
                    <a:pt x="71" y="372"/>
                  </a:cubicBezTo>
                  <a:cubicBezTo>
                    <a:pt x="71" y="374"/>
                    <a:pt x="71" y="377"/>
                    <a:pt x="71" y="379"/>
                  </a:cubicBezTo>
                  <a:cubicBezTo>
                    <a:pt x="72" y="383"/>
                    <a:pt x="72" y="387"/>
                    <a:pt x="72" y="391"/>
                  </a:cubicBezTo>
                  <a:cubicBezTo>
                    <a:pt x="72" y="393"/>
                    <a:pt x="72" y="396"/>
                    <a:pt x="72" y="398"/>
                  </a:cubicBezTo>
                  <a:cubicBezTo>
                    <a:pt x="72" y="403"/>
                    <a:pt x="73" y="407"/>
                    <a:pt x="73" y="412"/>
                  </a:cubicBezTo>
                  <a:cubicBezTo>
                    <a:pt x="73" y="415"/>
                    <a:pt x="73" y="419"/>
                    <a:pt x="73" y="423"/>
                  </a:cubicBezTo>
                  <a:cubicBezTo>
                    <a:pt x="73" y="427"/>
                    <a:pt x="74" y="430"/>
                    <a:pt x="74" y="434"/>
                  </a:cubicBezTo>
                  <a:cubicBezTo>
                    <a:pt x="74" y="440"/>
                    <a:pt x="74" y="445"/>
                    <a:pt x="74" y="451"/>
                  </a:cubicBezTo>
                  <a:cubicBezTo>
                    <a:pt x="74" y="453"/>
                    <a:pt x="74" y="455"/>
                    <a:pt x="75" y="457"/>
                  </a:cubicBezTo>
                  <a:cubicBezTo>
                    <a:pt x="93" y="454"/>
                    <a:pt x="111" y="453"/>
                    <a:pt x="120" y="453"/>
                  </a:cubicBezTo>
                  <a:cubicBezTo>
                    <a:pt x="129" y="453"/>
                    <a:pt x="137" y="448"/>
                    <a:pt x="144" y="442"/>
                  </a:cubicBezTo>
                  <a:cubicBezTo>
                    <a:pt x="150" y="438"/>
                    <a:pt x="156" y="434"/>
                    <a:pt x="162" y="433"/>
                  </a:cubicBezTo>
                  <a:cubicBezTo>
                    <a:pt x="159" y="428"/>
                    <a:pt x="157" y="423"/>
                    <a:pt x="155" y="419"/>
                  </a:cubicBezTo>
                  <a:cubicBezTo>
                    <a:pt x="149" y="407"/>
                    <a:pt x="143" y="396"/>
                    <a:pt x="143" y="38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4" name="Freeform 30">
              <a:extLst>
                <a:ext uri="{FF2B5EF4-FFF2-40B4-BE49-F238E27FC236}">
                  <a16:creationId xmlns:a16="http://schemas.microsoft.com/office/drawing/2014/main" id="{8BC56ECB-135C-42B9-81EF-A42013C38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4693" y="4299293"/>
              <a:ext cx="26468" cy="79402"/>
            </a:xfrm>
            <a:custGeom>
              <a:avLst/>
              <a:gdLst>
                <a:gd name="T0" fmla="*/ 121 w 130"/>
                <a:gd name="T1" fmla="*/ 186 h 382"/>
                <a:gd name="T2" fmla="*/ 112 w 130"/>
                <a:gd name="T3" fmla="*/ 137 h 382"/>
                <a:gd name="T4" fmla="*/ 109 w 130"/>
                <a:gd name="T5" fmla="*/ 110 h 382"/>
                <a:gd name="T6" fmla="*/ 98 w 130"/>
                <a:gd name="T7" fmla="*/ 80 h 382"/>
                <a:gd name="T8" fmla="*/ 87 w 130"/>
                <a:gd name="T9" fmla="*/ 74 h 382"/>
                <a:gd name="T10" fmla="*/ 54 w 130"/>
                <a:gd name="T11" fmla="*/ 9 h 382"/>
                <a:gd name="T12" fmla="*/ 45 w 130"/>
                <a:gd name="T13" fmla="*/ 8 h 382"/>
                <a:gd name="T14" fmla="*/ 42 w 130"/>
                <a:gd name="T15" fmla="*/ 7 h 382"/>
                <a:gd name="T16" fmla="*/ 36 w 130"/>
                <a:gd name="T17" fmla="*/ 6 h 382"/>
                <a:gd name="T18" fmla="*/ 29 w 130"/>
                <a:gd name="T19" fmla="*/ 5 h 382"/>
                <a:gd name="T20" fmla="*/ 1 w 130"/>
                <a:gd name="T21" fmla="*/ 0 h 382"/>
                <a:gd name="T22" fmla="*/ 0 w 130"/>
                <a:gd name="T23" fmla="*/ 0 h 382"/>
                <a:gd name="T24" fmla="*/ 0 w 130"/>
                <a:gd name="T25" fmla="*/ 4 h 382"/>
                <a:gd name="T26" fmla="*/ 2 w 130"/>
                <a:gd name="T27" fmla="*/ 10 h 382"/>
                <a:gd name="T28" fmla="*/ 3 w 130"/>
                <a:gd name="T29" fmla="*/ 15 h 382"/>
                <a:gd name="T30" fmla="*/ 4 w 130"/>
                <a:gd name="T31" fmla="*/ 19 h 382"/>
                <a:gd name="T32" fmla="*/ 5 w 130"/>
                <a:gd name="T33" fmla="*/ 23 h 382"/>
                <a:gd name="T34" fmla="*/ 6 w 130"/>
                <a:gd name="T35" fmla="*/ 27 h 382"/>
                <a:gd name="T36" fmla="*/ 7 w 130"/>
                <a:gd name="T37" fmla="*/ 30 h 382"/>
                <a:gd name="T38" fmla="*/ 7 w 130"/>
                <a:gd name="T39" fmla="*/ 32 h 382"/>
                <a:gd name="T40" fmla="*/ 8 w 130"/>
                <a:gd name="T41" fmla="*/ 34 h 382"/>
                <a:gd name="T42" fmla="*/ 9 w 130"/>
                <a:gd name="T43" fmla="*/ 36 h 382"/>
                <a:gd name="T44" fmla="*/ 10 w 130"/>
                <a:gd name="T45" fmla="*/ 37 h 382"/>
                <a:gd name="T46" fmla="*/ 10 w 130"/>
                <a:gd name="T47" fmla="*/ 38 h 382"/>
                <a:gd name="T48" fmla="*/ 11 w 130"/>
                <a:gd name="T49" fmla="*/ 39 h 382"/>
                <a:gd name="T50" fmla="*/ 11 w 130"/>
                <a:gd name="T51" fmla="*/ 39 h 382"/>
                <a:gd name="T52" fmla="*/ 11 w 130"/>
                <a:gd name="T53" fmla="*/ 39 h 382"/>
                <a:gd name="T54" fmla="*/ 33 w 130"/>
                <a:gd name="T55" fmla="*/ 91 h 382"/>
                <a:gd name="T56" fmla="*/ 32 w 130"/>
                <a:gd name="T57" fmla="*/ 104 h 382"/>
                <a:gd name="T58" fmla="*/ 34 w 130"/>
                <a:gd name="T59" fmla="*/ 195 h 382"/>
                <a:gd name="T60" fmla="*/ 55 w 130"/>
                <a:gd name="T61" fmla="*/ 302 h 382"/>
                <a:gd name="T62" fmla="*/ 57 w 130"/>
                <a:gd name="T63" fmla="*/ 319 h 382"/>
                <a:gd name="T64" fmla="*/ 57 w 130"/>
                <a:gd name="T65" fmla="*/ 321 h 382"/>
                <a:gd name="T66" fmla="*/ 62 w 130"/>
                <a:gd name="T67" fmla="*/ 339 h 382"/>
                <a:gd name="T68" fmla="*/ 63 w 130"/>
                <a:gd name="T69" fmla="*/ 342 h 382"/>
                <a:gd name="T70" fmla="*/ 70 w 130"/>
                <a:gd name="T71" fmla="*/ 360 h 382"/>
                <a:gd name="T72" fmla="*/ 71 w 130"/>
                <a:gd name="T73" fmla="*/ 363 h 382"/>
                <a:gd name="T74" fmla="*/ 79 w 130"/>
                <a:gd name="T75" fmla="*/ 380 h 382"/>
                <a:gd name="T76" fmla="*/ 79 w 130"/>
                <a:gd name="T77" fmla="*/ 381 h 382"/>
                <a:gd name="T78" fmla="*/ 88 w 130"/>
                <a:gd name="T79" fmla="*/ 375 h 382"/>
                <a:gd name="T80" fmla="*/ 129 w 130"/>
                <a:gd name="T81" fmla="*/ 358 h 382"/>
                <a:gd name="T82" fmla="*/ 122 w 130"/>
                <a:gd name="T83" fmla="*/ 223 h 382"/>
                <a:gd name="T84" fmla="*/ 121 w 130"/>
                <a:gd name="T85" fmla="*/ 18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382">
                  <a:moveTo>
                    <a:pt x="121" y="186"/>
                  </a:moveTo>
                  <a:cubicBezTo>
                    <a:pt x="120" y="163"/>
                    <a:pt x="120" y="144"/>
                    <a:pt x="112" y="137"/>
                  </a:cubicBezTo>
                  <a:cubicBezTo>
                    <a:pt x="105" y="129"/>
                    <a:pt x="107" y="119"/>
                    <a:pt x="109" y="110"/>
                  </a:cubicBezTo>
                  <a:cubicBezTo>
                    <a:pt x="112" y="98"/>
                    <a:pt x="114" y="89"/>
                    <a:pt x="98" y="80"/>
                  </a:cubicBezTo>
                  <a:cubicBezTo>
                    <a:pt x="94" y="78"/>
                    <a:pt x="91" y="76"/>
                    <a:pt x="87" y="74"/>
                  </a:cubicBezTo>
                  <a:cubicBezTo>
                    <a:pt x="65" y="63"/>
                    <a:pt x="57" y="56"/>
                    <a:pt x="54" y="9"/>
                  </a:cubicBezTo>
                  <a:cubicBezTo>
                    <a:pt x="51" y="9"/>
                    <a:pt x="48" y="8"/>
                    <a:pt x="45" y="8"/>
                  </a:cubicBezTo>
                  <a:cubicBezTo>
                    <a:pt x="44" y="7"/>
                    <a:pt x="43" y="7"/>
                    <a:pt x="42" y="7"/>
                  </a:cubicBezTo>
                  <a:cubicBezTo>
                    <a:pt x="40" y="7"/>
                    <a:pt x="38" y="6"/>
                    <a:pt x="36" y="6"/>
                  </a:cubicBezTo>
                  <a:cubicBezTo>
                    <a:pt x="33" y="5"/>
                    <a:pt x="31" y="5"/>
                    <a:pt x="29" y="5"/>
                  </a:cubicBezTo>
                  <a:cubicBezTo>
                    <a:pt x="19" y="3"/>
                    <a:pt x="9" y="1"/>
                    <a:pt x="1" y="0"/>
                  </a:cubicBezTo>
                  <a:lnTo>
                    <a:pt x="0" y="0"/>
                  </a:lnTo>
                  <a:cubicBezTo>
                    <a:pt x="0" y="1"/>
                    <a:pt x="0" y="2"/>
                    <a:pt x="0" y="4"/>
                  </a:cubicBezTo>
                  <a:cubicBezTo>
                    <a:pt x="1" y="6"/>
                    <a:pt x="1" y="8"/>
                    <a:pt x="2" y="10"/>
                  </a:cubicBezTo>
                  <a:cubicBezTo>
                    <a:pt x="2" y="11"/>
                    <a:pt x="2" y="13"/>
                    <a:pt x="3" y="15"/>
                  </a:cubicBezTo>
                  <a:cubicBezTo>
                    <a:pt x="3" y="16"/>
                    <a:pt x="3" y="18"/>
                    <a:pt x="4" y="19"/>
                  </a:cubicBezTo>
                  <a:cubicBezTo>
                    <a:pt x="4" y="21"/>
                    <a:pt x="4" y="22"/>
                    <a:pt x="5" y="23"/>
                  </a:cubicBezTo>
                  <a:cubicBezTo>
                    <a:pt x="5" y="24"/>
                    <a:pt x="5" y="26"/>
                    <a:pt x="6" y="27"/>
                  </a:cubicBezTo>
                  <a:cubicBezTo>
                    <a:pt x="6" y="28"/>
                    <a:pt x="6" y="29"/>
                    <a:pt x="7" y="30"/>
                  </a:cubicBezTo>
                  <a:cubicBezTo>
                    <a:pt x="7" y="30"/>
                    <a:pt x="7" y="31"/>
                    <a:pt x="7" y="32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5"/>
                    <a:pt x="9" y="35"/>
                    <a:pt x="9" y="36"/>
                  </a:cubicBezTo>
                  <a:cubicBezTo>
                    <a:pt x="9" y="36"/>
                    <a:pt x="9" y="37"/>
                    <a:pt x="10" y="37"/>
                  </a:cubicBezTo>
                  <a:lnTo>
                    <a:pt x="10" y="38"/>
                  </a:lnTo>
                  <a:cubicBezTo>
                    <a:pt x="10" y="38"/>
                    <a:pt x="10" y="39"/>
                    <a:pt x="11" y="39"/>
                  </a:cubicBezTo>
                  <a:lnTo>
                    <a:pt x="11" y="39"/>
                  </a:lnTo>
                  <a:lnTo>
                    <a:pt x="11" y="39"/>
                  </a:lnTo>
                  <a:cubicBezTo>
                    <a:pt x="27" y="49"/>
                    <a:pt x="34" y="66"/>
                    <a:pt x="33" y="91"/>
                  </a:cubicBezTo>
                  <a:cubicBezTo>
                    <a:pt x="32" y="95"/>
                    <a:pt x="32" y="99"/>
                    <a:pt x="32" y="104"/>
                  </a:cubicBezTo>
                  <a:cubicBezTo>
                    <a:pt x="29" y="130"/>
                    <a:pt x="26" y="174"/>
                    <a:pt x="34" y="195"/>
                  </a:cubicBezTo>
                  <a:cubicBezTo>
                    <a:pt x="44" y="220"/>
                    <a:pt x="55" y="261"/>
                    <a:pt x="55" y="302"/>
                  </a:cubicBezTo>
                  <a:cubicBezTo>
                    <a:pt x="55" y="307"/>
                    <a:pt x="56" y="313"/>
                    <a:pt x="57" y="319"/>
                  </a:cubicBezTo>
                  <a:cubicBezTo>
                    <a:pt x="57" y="320"/>
                    <a:pt x="57" y="320"/>
                    <a:pt x="57" y="321"/>
                  </a:cubicBezTo>
                  <a:cubicBezTo>
                    <a:pt x="58" y="327"/>
                    <a:pt x="60" y="333"/>
                    <a:pt x="62" y="339"/>
                  </a:cubicBezTo>
                  <a:cubicBezTo>
                    <a:pt x="62" y="340"/>
                    <a:pt x="62" y="341"/>
                    <a:pt x="63" y="342"/>
                  </a:cubicBezTo>
                  <a:cubicBezTo>
                    <a:pt x="65" y="348"/>
                    <a:pt x="67" y="354"/>
                    <a:pt x="70" y="360"/>
                  </a:cubicBezTo>
                  <a:cubicBezTo>
                    <a:pt x="70" y="361"/>
                    <a:pt x="70" y="362"/>
                    <a:pt x="71" y="363"/>
                  </a:cubicBezTo>
                  <a:cubicBezTo>
                    <a:pt x="73" y="369"/>
                    <a:pt x="76" y="375"/>
                    <a:pt x="79" y="380"/>
                  </a:cubicBezTo>
                  <a:cubicBezTo>
                    <a:pt x="79" y="381"/>
                    <a:pt x="79" y="381"/>
                    <a:pt x="79" y="381"/>
                  </a:cubicBezTo>
                  <a:cubicBezTo>
                    <a:pt x="83" y="379"/>
                    <a:pt x="86" y="377"/>
                    <a:pt x="88" y="375"/>
                  </a:cubicBezTo>
                  <a:cubicBezTo>
                    <a:pt x="97" y="368"/>
                    <a:pt x="111" y="362"/>
                    <a:pt x="129" y="358"/>
                  </a:cubicBezTo>
                  <a:cubicBezTo>
                    <a:pt x="126" y="288"/>
                    <a:pt x="124" y="242"/>
                    <a:pt x="122" y="223"/>
                  </a:cubicBezTo>
                  <a:cubicBezTo>
                    <a:pt x="121" y="210"/>
                    <a:pt x="121" y="197"/>
                    <a:pt x="121" y="18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5" name="Freeform 31">
              <a:extLst>
                <a:ext uri="{FF2B5EF4-FFF2-40B4-BE49-F238E27FC236}">
                  <a16:creationId xmlns:a16="http://schemas.microsoft.com/office/drawing/2014/main" id="{434335F9-E9F7-499E-9B9D-E6965D77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208" y="4380520"/>
              <a:ext cx="1825" cy="913"/>
            </a:xfrm>
            <a:custGeom>
              <a:avLst/>
              <a:gdLst>
                <a:gd name="T0" fmla="*/ 0 w 7"/>
                <a:gd name="T1" fmla="*/ 2 h 4"/>
                <a:gd name="T2" fmla="*/ 0 w 7"/>
                <a:gd name="T3" fmla="*/ 3 h 4"/>
                <a:gd name="T4" fmla="*/ 5 w 7"/>
                <a:gd name="T5" fmla="*/ 0 h 4"/>
                <a:gd name="T6" fmla="*/ 6 w 7"/>
                <a:gd name="T7" fmla="*/ 0 h 4"/>
                <a:gd name="T8" fmla="*/ 5 w 7"/>
                <a:gd name="T9" fmla="*/ 0 h 4"/>
                <a:gd name="T10" fmla="*/ 0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0" y="2"/>
                  </a:moveTo>
                  <a:lnTo>
                    <a:pt x="0" y="3"/>
                  </a:lnTo>
                  <a:lnTo>
                    <a:pt x="5" y="0"/>
                  </a:lnTo>
                  <a:cubicBezTo>
                    <a:pt x="6" y="0"/>
                    <a:pt x="6" y="0"/>
                    <a:pt x="6" y="0"/>
                  </a:cubicBezTo>
                  <a:lnTo>
                    <a:pt x="5" y="0"/>
                  </a:lnTo>
                  <a:cubicBezTo>
                    <a:pt x="4" y="1"/>
                    <a:pt x="2" y="2"/>
                    <a:pt x="0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32">
              <a:extLst>
                <a:ext uri="{FF2B5EF4-FFF2-40B4-BE49-F238E27FC236}">
                  <a16:creationId xmlns:a16="http://schemas.microsoft.com/office/drawing/2014/main" id="{7067D642-392E-4327-8D40-F24317D6E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593" y="4267350"/>
              <a:ext cx="114084" cy="178883"/>
            </a:xfrm>
            <a:custGeom>
              <a:avLst/>
              <a:gdLst>
                <a:gd name="T0" fmla="*/ 64 w 551"/>
                <a:gd name="T1" fmla="*/ 690 h 864"/>
                <a:gd name="T2" fmla="*/ 111 w 551"/>
                <a:gd name="T3" fmla="*/ 773 h 864"/>
                <a:gd name="T4" fmla="*/ 95 w 551"/>
                <a:gd name="T5" fmla="*/ 833 h 864"/>
                <a:gd name="T6" fmla="*/ 213 w 551"/>
                <a:gd name="T7" fmla="*/ 828 h 864"/>
                <a:gd name="T8" fmla="*/ 229 w 551"/>
                <a:gd name="T9" fmla="*/ 824 h 864"/>
                <a:gd name="T10" fmla="*/ 230 w 551"/>
                <a:gd name="T11" fmla="*/ 824 h 864"/>
                <a:gd name="T12" fmla="*/ 231 w 551"/>
                <a:gd name="T13" fmla="*/ 824 h 864"/>
                <a:gd name="T14" fmla="*/ 265 w 551"/>
                <a:gd name="T15" fmla="*/ 826 h 864"/>
                <a:gd name="T16" fmla="*/ 272 w 551"/>
                <a:gd name="T17" fmla="*/ 826 h 864"/>
                <a:gd name="T18" fmla="*/ 282 w 551"/>
                <a:gd name="T19" fmla="*/ 826 h 864"/>
                <a:gd name="T20" fmla="*/ 295 w 551"/>
                <a:gd name="T21" fmla="*/ 827 h 864"/>
                <a:gd name="T22" fmla="*/ 350 w 551"/>
                <a:gd name="T23" fmla="*/ 829 h 864"/>
                <a:gd name="T24" fmla="*/ 362 w 551"/>
                <a:gd name="T25" fmla="*/ 829 h 864"/>
                <a:gd name="T26" fmla="*/ 376 w 551"/>
                <a:gd name="T27" fmla="*/ 830 h 864"/>
                <a:gd name="T28" fmla="*/ 389 w 551"/>
                <a:gd name="T29" fmla="*/ 830 h 864"/>
                <a:gd name="T30" fmla="*/ 401 w 551"/>
                <a:gd name="T31" fmla="*/ 830 h 864"/>
                <a:gd name="T32" fmla="*/ 427 w 551"/>
                <a:gd name="T33" fmla="*/ 829 h 864"/>
                <a:gd name="T34" fmla="*/ 435 w 551"/>
                <a:gd name="T35" fmla="*/ 828 h 864"/>
                <a:gd name="T36" fmla="*/ 534 w 551"/>
                <a:gd name="T37" fmla="*/ 863 h 864"/>
                <a:gd name="T38" fmla="*/ 539 w 551"/>
                <a:gd name="T39" fmla="*/ 793 h 864"/>
                <a:gd name="T40" fmla="*/ 491 w 551"/>
                <a:gd name="T41" fmla="*/ 746 h 864"/>
                <a:gd name="T42" fmla="*/ 473 w 551"/>
                <a:gd name="T43" fmla="*/ 718 h 864"/>
                <a:gd name="T44" fmla="*/ 462 w 551"/>
                <a:gd name="T45" fmla="*/ 675 h 864"/>
                <a:gd name="T46" fmla="*/ 433 w 551"/>
                <a:gd name="T47" fmla="*/ 571 h 864"/>
                <a:gd name="T48" fmla="*/ 444 w 551"/>
                <a:gd name="T49" fmla="*/ 513 h 864"/>
                <a:gd name="T50" fmla="*/ 473 w 551"/>
                <a:gd name="T51" fmla="*/ 456 h 864"/>
                <a:gd name="T52" fmla="*/ 503 w 551"/>
                <a:gd name="T53" fmla="*/ 423 h 864"/>
                <a:gd name="T54" fmla="*/ 497 w 551"/>
                <a:gd name="T55" fmla="*/ 411 h 864"/>
                <a:gd name="T56" fmla="*/ 491 w 551"/>
                <a:gd name="T57" fmla="*/ 396 h 864"/>
                <a:gd name="T58" fmla="*/ 486 w 551"/>
                <a:gd name="T59" fmla="*/ 383 h 864"/>
                <a:gd name="T60" fmla="*/ 482 w 551"/>
                <a:gd name="T61" fmla="*/ 370 h 864"/>
                <a:gd name="T62" fmla="*/ 421 w 551"/>
                <a:gd name="T63" fmla="*/ 308 h 864"/>
                <a:gd name="T64" fmla="*/ 401 w 551"/>
                <a:gd name="T65" fmla="*/ 249 h 864"/>
                <a:gd name="T66" fmla="*/ 473 w 551"/>
                <a:gd name="T67" fmla="*/ 234 h 864"/>
                <a:gd name="T68" fmla="*/ 467 w 551"/>
                <a:gd name="T69" fmla="*/ 153 h 864"/>
                <a:gd name="T70" fmla="*/ 461 w 551"/>
                <a:gd name="T71" fmla="*/ 93 h 864"/>
                <a:gd name="T72" fmla="*/ 433 w 551"/>
                <a:gd name="T73" fmla="*/ 11 h 864"/>
                <a:gd name="T74" fmla="*/ 427 w 551"/>
                <a:gd name="T75" fmla="*/ 5 h 864"/>
                <a:gd name="T76" fmla="*/ 422 w 551"/>
                <a:gd name="T77" fmla="*/ 2 h 864"/>
                <a:gd name="T78" fmla="*/ 418 w 551"/>
                <a:gd name="T79" fmla="*/ 1 h 864"/>
                <a:gd name="T80" fmla="*/ 413 w 551"/>
                <a:gd name="T81" fmla="*/ 35 h 864"/>
                <a:gd name="T82" fmla="*/ 440 w 551"/>
                <a:gd name="T83" fmla="*/ 61 h 864"/>
                <a:gd name="T84" fmla="*/ 449 w 551"/>
                <a:gd name="T85" fmla="*/ 114 h 864"/>
                <a:gd name="T86" fmla="*/ 402 w 551"/>
                <a:gd name="T87" fmla="*/ 142 h 864"/>
                <a:gd name="T88" fmla="*/ 337 w 551"/>
                <a:gd name="T89" fmla="*/ 277 h 864"/>
                <a:gd name="T90" fmla="*/ 331 w 551"/>
                <a:gd name="T91" fmla="*/ 312 h 864"/>
                <a:gd name="T92" fmla="*/ 295 w 551"/>
                <a:gd name="T93" fmla="*/ 357 h 864"/>
                <a:gd name="T94" fmla="*/ 239 w 551"/>
                <a:gd name="T95" fmla="*/ 478 h 864"/>
                <a:gd name="T96" fmla="*/ 213 w 551"/>
                <a:gd name="T97" fmla="*/ 520 h 864"/>
                <a:gd name="T98" fmla="*/ 196 w 551"/>
                <a:gd name="T99" fmla="*/ 510 h 864"/>
                <a:gd name="T100" fmla="*/ 152 w 551"/>
                <a:gd name="T101" fmla="*/ 475 h 864"/>
                <a:gd name="T102" fmla="*/ 114 w 551"/>
                <a:gd name="T103" fmla="*/ 483 h 864"/>
                <a:gd name="T104" fmla="*/ 21 w 551"/>
                <a:gd name="T105" fmla="*/ 563 h 864"/>
                <a:gd name="T106" fmla="*/ 21 w 551"/>
                <a:gd name="T107" fmla="*/ 667 h 864"/>
                <a:gd name="T108" fmla="*/ 52 w 551"/>
                <a:gd name="T109" fmla="*/ 691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1" h="864">
                  <a:moveTo>
                    <a:pt x="52" y="691"/>
                  </a:moveTo>
                  <a:cubicBezTo>
                    <a:pt x="56" y="691"/>
                    <a:pt x="60" y="690"/>
                    <a:pt x="64" y="690"/>
                  </a:cubicBezTo>
                  <a:cubicBezTo>
                    <a:pt x="74" y="689"/>
                    <a:pt x="82" y="689"/>
                    <a:pt x="87" y="692"/>
                  </a:cubicBezTo>
                  <a:cubicBezTo>
                    <a:pt x="103" y="701"/>
                    <a:pt x="116" y="757"/>
                    <a:pt x="111" y="773"/>
                  </a:cubicBezTo>
                  <a:cubicBezTo>
                    <a:pt x="110" y="776"/>
                    <a:pt x="108" y="781"/>
                    <a:pt x="106" y="786"/>
                  </a:cubicBezTo>
                  <a:cubicBezTo>
                    <a:pt x="101" y="799"/>
                    <a:pt x="92" y="821"/>
                    <a:pt x="95" y="833"/>
                  </a:cubicBezTo>
                  <a:lnTo>
                    <a:pt x="196" y="833"/>
                  </a:lnTo>
                  <a:lnTo>
                    <a:pt x="213" y="828"/>
                  </a:lnTo>
                  <a:lnTo>
                    <a:pt x="228" y="824"/>
                  </a:lnTo>
                  <a:lnTo>
                    <a:pt x="229" y="824"/>
                  </a:lnTo>
                  <a:lnTo>
                    <a:pt x="229" y="824"/>
                  </a:lnTo>
                  <a:lnTo>
                    <a:pt x="230" y="824"/>
                  </a:lnTo>
                  <a:cubicBezTo>
                    <a:pt x="230" y="824"/>
                    <a:pt x="230" y="824"/>
                    <a:pt x="231" y="824"/>
                  </a:cubicBezTo>
                  <a:lnTo>
                    <a:pt x="231" y="824"/>
                  </a:lnTo>
                  <a:cubicBezTo>
                    <a:pt x="232" y="824"/>
                    <a:pt x="233" y="824"/>
                    <a:pt x="233" y="824"/>
                  </a:cubicBezTo>
                  <a:cubicBezTo>
                    <a:pt x="239" y="824"/>
                    <a:pt x="250" y="825"/>
                    <a:pt x="265" y="826"/>
                  </a:cubicBezTo>
                  <a:cubicBezTo>
                    <a:pt x="265" y="826"/>
                    <a:pt x="265" y="826"/>
                    <a:pt x="266" y="826"/>
                  </a:cubicBezTo>
                  <a:cubicBezTo>
                    <a:pt x="268" y="826"/>
                    <a:pt x="270" y="826"/>
                    <a:pt x="272" y="826"/>
                  </a:cubicBezTo>
                  <a:cubicBezTo>
                    <a:pt x="274" y="826"/>
                    <a:pt x="275" y="826"/>
                    <a:pt x="276" y="826"/>
                  </a:cubicBezTo>
                  <a:cubicBezTo>
                    <a:pt x="278" y="826"/>
                    <a:pt x="280" y="826"/>
                    <a:pt x="282" y="826"/>
                  </a:cubicBezTo>
                  <a:cubicBezTo>
                    <a:pt x="286" y="827"/>
                    <a:pt x="289" y="827"/>
                    <a:pt x="293" y="827"/>
                  </a:cubicBezTo>
                  <a:cubicBezTo>
                    <a:pt x="294" y="827"/>
                    <a:pt x="294" y="827"/>
                    <a:pt x="295" y="827"/>
                  </a:cubicBezTo>
                  <a:cubicBezTo>
                    <a:pt x="310" y="828"/>
                    <a:pt x="326" y="828"/>
                    <a:pt x="342" y="829"/>
                  </a:cubicBezTo>
                  <a:cubicBezTo>
                    <a:pt x="345" y="829"/>
                    <a:pt x="347" y="829"/>
                    <a:pt x="350" y="829"/>
                  </a:cubicBezTo>
                  <a:lnTo>
                    <a:pt x="350" y="829"/>
                  </a:lnTo>
                  <a:cubicBezTo>
                    <a:pt x="354" y="829"/>
                    <a:pt x="358" y="829"/>
                    <a:pt x="362" y="829"/>
                  </a:cubicBezTo>
                  <a:cubicBezTo>
                    <a:pt x="364" y="829"/>
                    <a:pt x="365" y="829"/>
                    <a:pt x="367" y="829"/>
                  </a:cubicBezTo>
                  <a:cubicBezTo>
                    <a:pt x="370" y="829"/>
                    <a:pt x="373" y="830"/>
                    <a:pt x="376" y="830"/>
                  </a:cubicBezTo>
                  <a:cubicBezTo>
                    <a:pt x="378" y="830"/>
                    <a:pt x="380" y="830"/>
                    <a:pt x="383" y="830"/>
                  </a:cubicBezTo>
                  <a:cubicBezTo>
                    <a:pt x="385" y="830"/>
                    <a:pt x="387" y="830"/>
                    <a:pt x="389" y="830"/>
                  </a:cubicBezTo>
                  <a:cubicBezTo>
                    <a:pt x="393" y="830"/>
                    <a:pt x="397" y="830"/>
                    <a:pt x="401" y="830"/>
                  </a:cubicBezTo>
                  <a:lnTo>
                    <a:pt x="401" y="830"/>
                  </a:lnTo>
                  <a:lnTo>
                    <a:pt x="401" y="830"/>
                  </a:lnTo>
                  <a:cubicBezTo>
                    <a:pt x="416" y="830"/>
                    <a:pt x="423" y="829"/>
                    <a:pt x="427" y="829"/>
                  </a:cubicBezTo>
                  <a:cubicBezTo>
                    <a:pt x="428" y="829"/>
                    <a:pt x="429" y="829"/>
                    <a:pt x="430" y="829"/>
                  </a:cubicBezTo>
                  <a:cubicBezTo>
                    <a:pt x="431" y="828"/>
                    <a:pt x="433" y="828"/>
                    <a:pt x="435" y="828"/>
                  </a:cubicBezTo>
                  <a:cubicBezTo>
                    <a:pt x="456" y="828"/>
                    <a:pt x="501" y="848"/>
                    <a:pt x="526" y="859"/>
                  </a:cubicBezTo>
                  <a:cubicBezTo>
                    <a:pt x="529" y="861"/>
                    <a:pt x="532" y="862"/>
                    <a:pt x="534" y="863"/>
                  </a:cubicBezTo>
                  <a:cubicBezTo>
                    <a:pt x="536" y="850"/>
                    <a:pt x="540" y="825"/>
                    <a:pt x="550" y="806"/>
                  </a:cubicBezTo>
                  <a:cubicBezTo>
                    <a:pt x="544" y="802"/>
                    <a:pt x="540" y="798"/>
                    <a:pt x="539" y="793"/>
                  </a:cubicBezTo>
                  <a:cubicBezTo>
                    <a:pt x="538" y="788"/>
                    <a:pt x="525" y="777"/>
                    <a:pt x="515" y="769"/>
                  </a:cubicBezTo>
                  <a:cubicBezTo>
                    <a:pt x="506" y="761"/>
                    <a:pt x="496" y="753"/>
                    <a:pt x="491" y="746"/>
                  </a:cubicBezTo>
                  <a:cubicBezTo>
                    <a:pt x="479" y="730"/>
                    <a:pt x="474" y="720"/>
                    <a:pt x="473" y="719"/>
                  </a:cubicBezTo>
                  <a:lnTo>
                    <a:pt x="473" y="718"/>
                  </a:lnTo>
                  <a:lnTo>
                    <a:pt x="473" y="716"/>
                  </a:lnTo>
                  <a:cubicBezTo>
                    <a:pt x="473" y="716"/>
                    <a:pt x="476" y="693"/>
                    <a:pt x="462" y="675"/>
                  </a:cubicBezTo>
                  <a:cubicBezTo>
                    <a:pt x="446" y="654"/>
                    <a:pt x="439" y="639"/>
                    <a:pt x="439" y="610"/>
                  </a:cubicBezTo>
                  <a:cubicBezTo>
                    <a:pt x="439" y="595"/>
                    <a:pt x="436" y="583"/>
                    <a:pt x="433" y="571"/>
                  </a:cubicBezTo>
                  <a:cubicBezTo>
                    <a:pt x="431" y="563"/>
                    <a:pt x="429" y="555"/>
                    <a:pt x="429" y="547"/>
                  </a:cubicBezTo>
                  <a:cubicBezTo>
                    <a:pt x="429" y="538"/>
                    <a:pt x="436" y="527"/>
                    <a:pt x="444" y="513"/>
                  </a:cubicBezTo>
                  <a:cubicBezTo>
                    <a:pt x="452" y="500"/>
                    <a:pt x="461" y="485"/>
                    <a:pt x="466" y="470"/>
                  </a:cubicBezTo>
                  <a:cubicBezTo>
                    <a:pt x="468" y="465"/>
                    <a:pt x="470" y="460"/>
                    <a:pt x="473" y="456"/>
                  </a:cubicBezTo>
                  <a:cubicBezTo>
                    <a:pt x="480" y="443"/>
                    <a:pt x="492" y="433"/>
                    <a:pt x="503" y="423"/>
                  </a:cubicBezTo>
                  <a:lnTo>
                    <a:pt x="503" y="423"/>
                  </a:lnTo>
                  <a:cubicBezTo>
                    <a:pt x="503" y="422"/>
                    <a:pt x="502" y="422"/>
                    <a:pt x="502" y="421"/>
                  </a:cubicBezTo>
                  <a:cubicBezTo>
                    <a:pt x="500" y="418"/>
                    <a:pt x="499" y="414"/>
                    <a:pt x="497" y="411"/>
                  </a:cubicBezTo>
                  <a:cubicBezTo>
                    <a:pt x="497" y="410"/>
                    <a:pt x="497" y="410"/>
                    <a:pt x="496" y="409"/>
                  </a:cubicBezTo>
                  <a:cubicBezTo>
                    <a:pt x="494" y="405"/>
                    <a:pt x="493" y="400"/>
                    <a:pt x="491" y="396"/>
                  </a:cubicBezTo>
                  <a:cubicBezTo>
                    <a:pt x="491" y="396"/>
                    <a:pt x="491" y="396"/>
                    <a:pt x="491" y="395"/>
                  </a:cubicBezTo>
                  <a:cubicBezTo>
                    <a:pt x="489" y="391"/>
                    <a:pt x="488" y="387"/>
                    <a:pt x="486" y="383"/>
                  </a:cubicBezTo>
                  <a:cubicBezTo>
                    <a:pt x="486" y="382"/>
                    <a:pt x="486" y="382"/>
                    <a:pt x="486" y="381"/>
                  </a:cubicBezTo>
                  <a:cubicBezTo>
                    <a:pt x="484" y="377"/>
                    <a:pt x="483" y="374"/>
                    <a:pt x="482" y="370"/>
                  </a:cubicBezTo>
                  <a:cubicBezTo>
                    <a:pt x="476" y="352"/>
                    <a:pt x="464" y="342"/>
                    <a:pt x="447" y="329"/>
                  </a:cubicBezTo>
                  <a:cubicBezTo>
                    <a:pt x="439" y="323"/>
                    <a:pt x="430" y="316"/>
                    <a:pt x="421" y="308"/>
                  </a:cubicBezTo>
                  <a:cubicBezTo>
                    <a:pt x="395" y="284"/>
                    <a:pt x="398" y="267"/>
                    <a:pt x="400" y="255"/>
                  </a:cubicBezTo>
                  <a:cubicBezTo>
                    <a:pt x="400" y="253"/>
                    <a:pt x="401" y="251"/>
                    <a:pt x="401" y="249"/>
                  </a:cubicBezTo>
                  <a:cubicBezTo>
                    <a:pt x="401" y="238"/>
                    <a:pt x="414" y="233"/>
                    <a:pt x="445" y="233"/>
                  </a:cubicBezTo>
                  <a:cubicBezTo>
                    <a:pt x="456" y="233"/>
                    <a:pt x="466" y="234"/>
                    <a:pt x="473" y="234"/>
                  </a:cubicBezTo>
                  <a:cubicBezTo>
                    <a:pt x="485" y="235"/>
                    <a:pt x="494" y="234"/>
                    <a:pt x="499" y="233"/>
                  </a:cubicBezTo>
                  <a:cubicBezTo>
                    <a:pt x="487" y="223"/>
                    <a:pt x="471" y="186"/>
                    <a:pt x="467" y="153"/>
                  </a:cubicBezTo>
                  <a:cubicBezTo>
                    <a:pt x="466" y="146"/>
                    <a:pt x="466" y="140"/>
                    <a:pt x="466" y="134"/>
                  </a:cubicBezTo>
                  <a:cubicBezTo>
                    <a:pt x="467" y="115"/>
                    <a:pt x="464" y="103"/>
                    <a:pt x="461" y="93"/>
                  </a:cubicBezTo>
                  <a:cubicBezTo>
                    <a:pt x="458" y="84"/>
                    <a:pt x="456" y="76"/>
                    <a:pt x="457" y="66"/>
                  </a:cubicBezTo>
                  <a:cubicBezTo>
                    <a:pt x="458" y="55"/>
                    <a:pt x="448" y="28"/>
                    <a:pt x="433" y="11"/>
                  </a:cubicBezTo>
                  <a:cubicBezTo>
                    <a:pt x="431" y="9"/>
                    <a:pt x="430" y="8"/>
                    <a:pt x="428" y="6"/>
                  </a:cubicBezTo>
                  <a:cubicBezTo>
                    <a:pt x="428" y="6"/>
                    <a:pt x="427" y="6"/>
                    <a:pt x="427" y="5"/>
                  </a:cubicBezTo>
                  <a:cubicBezTo>
                    <a:pt x="426" y="4"/>
                    <a:pt x="425" y="4"/>
                    <a:pt x="424" y="3"/>
                  </a:cubicBezTo>
                  <a:cubicBezTo>
                    <a:pt x="423" y="3"/>
                    <a:pt x="423" y="2"/>
                    <a:pt x="422" y="2"/>
                  </a:cubicBezTo>
                  <a:cubicBezTo>
                    <a:pt x="421" y="2"/>
                    <a:pt x="420" y="1"/>
                    <a:pt x="420" y="1"/>
                  </a:cubicBezTo>
                  <a:cubicBezTo>
                    <a:pt x="419" y="1"/>
                    <a:pt x="419" y="1"/>
                    <a:pt x="418" y="1"/>
                  </a:cubicBezTo>
                  <a:cubicBezTo>
                    <a:pt x="417" y="0"/>
                    <a:pt x="417" y="0"/>
                    <a:pt x="416" y="0"/>
                  </a:cubicBezTo>
                  <a:cubicBezTo>
                    <a:pt x="413" y="14"/>
                    <a:pt x="413" y="28"/>
                    <a:pt x="413" y="35"/>
                  </a:cubicBezTo>
                  <a:cubicBezTo>
                    <a:pt x="413" y="36"/>
                    <a:pt x="413" y="37"/>
                    <a:pt x="413" y="38"/>
                  </a:cubicBezTo>
                  <a:cubicBezTo>
                    <a:pt x="416" y="46"/>
                    <a:pt x="429" y="57"/>
                    <a:pt x="440" y="61"/>
                  </a:cubicBezTo>
                  <a:cubicBezTo>
                    <a:pt x="456" y="66"/>
                    <a:pt x="453" y="85"/>
                    <a:pt x="450" y="103"/>
                  </a:cubicBezTo>
                  <a:cubicBezTo>
                    <a:pt x="450" y="107"/>
                    <a:pt x="449" y="111"/>
                    <a:pt x="449" y="114"/>
                  </a:cubicBezTo>
                  <a:cubicBezTo>
                    <a:pt x="447" y="131"/>
                    <a:pt x="429" y="135"/>
                    <a:pt x="416" y="138"/>
                  </a:cubicBezTo>
                  <a:cubicBezTo>
                    <a:pt x="411" y="139"/>
                    <a:pt x="404" y="140"/>
                    <a:pt x="402" y="142"/>
                  </a:cubicBezTo>
                  <a:cubicBezTo>
                    <a:pt x="393" y="155"/>
                    <a:pt x="358" y="212"/>
                    <a:pt x="358" y="221"/>
                  </a:cubicBezTo>
                  <a:cubicBezTo>
                    <a:pt x="361" y="233"/>
                    <a:pt x="352" y="271"/>
                    <a:pt x="337" y="277"/>
                  </a:cubicBezTo>
                  <a:cubicBezTo>
                    <a:pt x="331" y="280"/>
                    <a:pt x="331" y="299"/>
                    <a:pt x="331" y="307"/>
                  </a:cubicBezTo>
                  <a:lnTo>
                    <a:pt x="331" y="312"/>
                  </a:lnTo>
                  <a:cubicBezTo>
                    <a:pt x="331" y="320"/>
                    <a:pt x="323" y="327"/>
                    <a:pt x="314" y="334"/>
                  </a:cubicBezTo>
                  <a:cubicBezTo>
                    <a:pt x="306" y="341"/>
                    <a:pt x="295" y="350"/>
                    <a:pt x="295" y="357"/>
                  </a:cubicBezTo>
                  <a:cubicBezTo>
                    <a:pt x="295" y="373"/>
                    <a:pt x="270" y="419"/>
                    <a:pt x="246" y="465"/>
                  </a:cubicBezTo>
                  <a:lnTo>
                    <a:pt x="239" y="478"/>
                  </a:lnTo>
                  <a:cubicBezTo>
                    <a:pt x="237" y="481"/>
                    <a:pt x="235" y="485"/>
                    <a:pt x="233" y="489"/>
                  </a:cubicBezTo>
                  <a:cubicBezTo>
                    <a:pt x="224" y="506"/>
                    <a:pt x="219" y="516"/>
                    <a:pt x="213" y="520"/>
                  </a:cubicBezTo>
                  <a:cubicBezTo>
                    <a:pt x="211" y="522"/>
                    <a:pt x="209" y="522"/>
                    <a:pt x="207" y="522"/>
                  </a:cubicBezTo>
                  <a:cubicBezTo>
                    <a:pt x="202" y="522"/>
                    <a:pt x="198" y="518"/>
                    <a:pt x="196" y="510"/>
                  </a:cubicBezTo>
                  <a:cubicBezTo>
                    <a:pt x="193" y="494"/>
                    <a:pt x="171" y="474"/>
                    <a:pt x="157" y="474"/>
                  </a:cubicBezTo>
                  <a:cubicBezTo>
                    <a:pt x="155" y="474"/>
                    <a:pt x="153" y="474"/>
                    <a:pt x="152" y="475"/>
                  </a:cubicBezTo>
                  <a:cubicBezTo>
                    <a:pt x="142" y="482"/>
                    <a:pt x="131" y="483"/>
                    <a:pt x="123" y="483"/>
                  </a:cubicBezTo>
                  <a:cubicBezTo>
                    <a:pt x="120" y="483"/>
                    <a:pt x="117" y="483"/>
                    <a:pt x="114" y="483"/>
                  </a:cubicBezTo>
                  <a:cubicBezTo>
                    <a:pt x="110" y="482"/>
                    <a:pt x="106" y="482"/>
                    <a:pt x="104" y="483"/>
                  </a:cubicBezTo>
                  <a:cubicBezTo>
                    <a:pt x="98" y="486"/>
                    <a:pt x="57" y="526"/>
                    <a:pt x="21" y="563"/>
                  </a:cubicBezTo>
                  <a:cubicBezTo>
                    <a:pt x="20" y="571"/>
                    <a:pt x="14" y="603"/>
                    <a:pt x="0" y="640"/>
                  </a:cubicBezTo>
                  <a:cubicBezTo>
                    <a:pt x="7" y="646"/>
                    <a:pt x="14" y="656"/>
                    <a:pt x="21" y="667"/>
                  </a:cubicBezTo>
                  <a:cubicBezTo>
                    <a:pt x="24" y="672"/>
                    <a:pt x="27" y="677"/>
                    <a:pt x="30" y="681"/>
                  </a:cubicBezTo>
                  <a:cubicBezTo>
                    <a:pt x="35" y="688"/>
                    <a:pt x="41" y="691"/>
                    <a:pt x="52" y="69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33">
              <a:extLst>
                <a:ext uri="{FF2B5EF4-FFF2-40B4-BE49-F238E27FC236}">
                  <a16:creationId xmlns:a16="http://schemas.microsoft.com/office/drawing/2014/main" id="{A6148450-63D7-4575-9251-211DEAF3B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0530" y="4306594"/>
              <a:ext cx="94005" cy="95830"/>
            </a:xfrm>
            <a:custGeom>
              <a:avLst/>
              <a:gdLst>
                <a:gd name="T0" fmla="*/ 428 w 453"/>
                <a:gd name="T1" fmla="*/ 395 h 465"/>
                <a:gd name="T2" fmla="*/ 407 w 453"/>
                <a:gd name="T3" fmla="*/ 278 h 465"/>
                <a:gd name="T4" fmla="*/ 440 w 453"/>
                <a:gd name="T5" fmla="*/ 200 h 465"/>
                <a:gd name="T6" fmla="*/ 452 w 453"/>
                <a:gd name="T7" fmla="*/ 175 h 465"/>
                <a:gd name="T8" fmla="*/ 451 w 453"/>
                <a:gd name="T9" fmla="*/ 164 h 465"/>
                <a:gd name="T10" fmla="*/ 449 w 453"/>
                <a:gd name="T11" fmla="*/ 150 h 465"/>
                <a:gd name="T12" fmla="*/ 446 w 453"/>
                <a:gd name="T13" fmla="*/ 135 h 465"/>
                <a:gd name="T14" fmla="*/ 443 w 453"/>
                <a:gd name="T15" fmla="*/ 118 h 465"/>
                <a:gd name="T16" fmla="*/ 438 w 453"/>
                <a:gd name="T17" fmla="*/ 100 h 465"/>
                <a:gd name="T18" fmla="*/ 433 w 453"/>
                <a:gd name="T19" fmla="*/ 83 h 465"/>
                <a:gd name="T20" fmla="*/ 427 w 453"/>
                <a:gd name="T21" fmla="*/ 69 h 465"/>
                <a:gd name="T22" fmla="*/ 426 w 453"/>
                <a:gd name="T23" fmla="*/ 68 h 465"/>
                <a:gd name="T24" fmla="*/ 420 w 453"/>
                <a:gd name="T25" fmla="*/ 65 h 465"/>
                <a:gd name="T26" fmla="*/ 385 w 453"/>
                <a:gd name="T27" fmla="*/ 54 h 465"/>
                <a:gd name="T28" fmla="*/ 313 w 453"/>
                <a:gd name="T29" fmla="*/ 80 h 465"/>
                <a:gd name="T30" fmla="*/ 222 w 453"/>
                <a:gd name="T31" fmla="*/ 17 h 465"/>
                <a:gd name="T32" fmla="*/ 212 w 453"/>
                <a:gd name="T33" fmla="*/ 17 h 465"/>
                <a:gd name="T34" fmla="*/ 204 w 453"/>
                <a:gd name="T35" fmla="*/ 20 h 465"/>
                <a:gd name="T36" fmla="*/ 185 w 453"/>
                <a:gd name="T37" fmla="*/ 30 h 465"/>
                <a:gd name="T38" fmla="*/ 172 w 453"/>
                <a:gd name="T39" fmla="*/ 27 h 465"/>
                <a:gd name="T40" fmla="*/ 167 w 453"/>
                <a:gd name="T41" fmla="*/ 2 h 465"/>
                <a:gd name="T42" fmla="*/ 155 w 453"/>
                <a:gd name="T43" fmla="*/ 1 h 465"/>
                <a:gd name="T44" fmla="*/ 114 w 453"/>
                <a:gd name="T45" fmla="*/ 40 h 465"/>
                <a:gd name="T46" fmla="*/ 88 w 453"/>
                <a:gd name="T47" fmla="*/ 35 h 465"/>
                <a:gd name="T48" fmla="*/ 60 w 453"/>
                <a:gd name="T49" fmla="*/ 22 h 465"/>
                <a:gd name="T50" fmla="*/ 32 w 453"/>
                <a:gd name="T51" fmla="*/ 35 h 465"/>
                <a:gd name="T52" fmla="*/ 32 w 453"/>
                <a:gd name="T53" fmla="*/ 39 h 465"/>
                <a:gd name="T54" fmla="*/ 30 w 453"/>
                <a:gd name="T55" fmla="*/ 47 h 465"/>
                <a:gd name="T56" fmla="*/ 29 w 453"/>
                <a:gd name="T57" fmla="*/ 55 h 465"/>
                <a:gd name="T58" fmla="*/ 28 w 453"/>
                <a:gd name="T59" fmla="*/ 62 h 465"/>
                <a:gd name="T60" fmla="*/ 27 w 453"/>
                <a:gd name="T61" fmla="*/ 69 h 465"/>
                <a:gd name="T62" fmla="*/ 28 w 453"/>
                <a:gd name="T63" fmla="*/ 75 h 465"/>
                <a:gd name="T64" fmla="*/ 29 w 453"/>
                <a:gd name="T65" fmla="*/ 79 h 465"/>
                <a:gd name="T66" fmla="*/ 49 w 453"/>
                <a:gd name="T67" fmla="*/ 113 h 465"/>
                <a:gd name="T68" fmla="*/ 54 w 453"/>
                <a:gd name="T69" fmla="*/ 138 h 465"/>
                <a:gd name="T70" fmla="*/ 35 w 453"/>
                <a:gd name="T71" fmla="*/ 177 h 465"/>
                <a:gd name="T72" fmla="*/ 25 w 453"/>
                <a:gd name="T73" fmla="*/ 178 h 465"/>
                <a:gd name="T74" fmla="*/ 31 w 453"/>
                <a:gd name="T75" fmla="*/ 224 h 465"/>
                <a:gd name="T76" fmla="*/ 12 w 453"/>
                <a:gd name="T77" fmla="*/ 246 h 465"/>
                <a:gd name="T78" fmla="*/ 10 w 453"/>
                <a:gd name="T79" fmla="*/ 262 h 465"/>
                <a:gd name="T80" fmla="*/ 12 w 453"/>
                <a:gd name="T81" fmla="*/ 284 h 465"/>
                <a:gd name="T82" fmla="*/ 0 w 453"/>
                <a:gd name="T83" fmla="*/ 322 h 465"/>
                <a:gd name="T84" fmla="*/ 6 w 453"/>
                <a:gd name="T85" fmla="*/ 325 h 465"/>
                <a:gd name="T86" fmla="*/ 38 w 453"/>
                <a:gd name="T87" fmla="*/ 344 h 465"/>
                <a:gd name="T88" fmla="*/ 78 w 453"/>
                <a:gd name="T89" fmla="*/ 427 h 465"/>
                <a:gd name="T90" fmla="*/ 74 w 453"/>
                <a:gd name="T91" fmla="*/ 437 h 465"/>
                <a:gd name="T92" fmla="*/ 70 w 453"/>
                <a:gd name="T93" fmla="*/ 447 h 465"/>
                <a:gd name="T94" fmla="*/ 67 w 453"/>
                <a:gd name="T95" fmla="*/ 459 h 465"/>
                <a:gd name="T96" fmla="*/ 160 w 453"/>
                <a:gd name="T97" fmla="*/ 443 h 465"/>
                <a:gd name="T98" fmla="*/ 427 w 453"/>
                <a:gd name="T99" fmla="*/ 422 h 465"/>
                <a:gd name="T100" fmla="*/ 429 w 453"/>
                <a:gd name="T101" fmla="*/ 413 h 465"/>
                <a:gd name="T102" fmla="*/ 430 w 453"/>
                <a:gd name="T103" fmla="*/ 405 h 465"/>
                <a:gd name="T104" fmla="*/ 429 w 453"/>
                <a:gd name="T105" fmla="*/ 399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3" h="465">
                  <a:moveTo>
                    <a:pt x="429" y="399"/>
                  </a:moveTo>
                  <a:cubicBezTo>
                    <a:pt x="429" y="397"/>
                    <a:pt x="429" y="396"/>
                    <a:pt x="428" y="395"/>
                  </a:cubicBezTo>
                  <a:cubicBezTo>
                    <a:pt x="418" y="382"/>
                    <a:pt x="393" y="322"/>
                    <a:pt x="395" y="306"/>
                  </a:cubicBezTo>
                  <a:cubicBezTo>
                    <a:pt x="395" y="300"/>
                    <a:pt x="400" y="290"/>
                    <a:pt x="407" y="278"/>
                  </a:cubicBezTo>
                  <a:cubicBezTo>
                    <a:pt x="414" y="263"/>
                    <a:pt x="424" y="244"/>
                    <a:pt x="423" y="233"/>
                  </a:cubicBezTo>
                  <a:cubicBezTo>
                    <a:pt x="422" y="220"/>
                    <a:pt x="432" y="209"/>
                    <a:pt x="440" y="200"/>
                  </a:cubicBezTo>
                  <a:cubicBezTo>
                    <a:pt x="446" y="194"/>
                    <a:pt x="452" y="187"/>
                    <a:pt x="452" y="182"/>
                  </a:cubicBezTo>
                  <a:cubicBezTo>
                    <a:pt x="452" y="180"/>
                    <a:pt x="452" y="178"/>
                    <a:pt x="452" y="175"/>
                  </a:cubicBezTo>
                  <a:cubicBezTo>
                    <a:pt x="452" y="174"/>
                    <a:pt x="452" y="172"/>
                    <a:pt x="451" y="171"/>
                  </a:cubicBezTo>
                  <a:cubicBezTo>
                    <a:pt x="451" y="169"/>
                    <a:pt x="451" y="167"/>
                    <a:pt x="451" y="164"/>
                  </a:cubicBezTo>
                  <a:cubicBezTo>
                    <a:pt x="450" y="162"/>
                    <a:pt x="450" y="160"/>
                    <a:pt x="450" y="159"/>
                  </a:cubicBezTo>
                  <a:cubicBezTo>
                    <a:pt x="450" y="156"/>
                    <a:pt x="449" y="153"/>
                    <a:pt x="449" y="150"/>
                  </a:cubicBezTo>
                  <a:cubicBezTo>
                    <a:pt x="448" y="148"/>
                    <a:pt x="448" y="146"/>
                    <a:pt x="448" y="144"/>
                  </a:cubicBezTo>
                  <a:cubicBezTo>
                    <a:pt x="447" y="141"/>
                    <a:pt x="447" y="138"/>
                    <a:pt x="446" y="135"/>
                  </a:cubicBezTo>
                  <a:cubicBezTo>
                    <a:pt x="446" y="132"/>
                    <a:pt x="445" y="130"/>
                    <a:pt x="445" y="127"/>
                  </a:cubicBezTo>
                  <a:cubicBezTo>
                    <a:pt x="444" y="124"/>
                    <a:pt x="443" y="121"/>
                    <a:pt x="443" y="118"/>
                  </a:cubicBezTo>
                  <a:cubicBezTo>
                    <a:pt x="442" y="115"/>
                    <a:pt x="441" y="113"/>
                    <a:pt x="441" y="110"/>
                  </a:cubicBezTo>
                  <a:cubicBezTo>
                    <a:pt x="440" y="107"/>
                    <a:pt x="439" y="104"/>
                    <a:pt x="438" y="100"/>
                  </a:cubicBezTo>
                  <a:cubicBezTo>
                    <a:pt x="437" y="98"/>
                    <a:pt x="437" y="95"/>
                    <a:pt x="436" y="93"/>
                  </a:cubicBezTo>
                  <a:cubicBezTo>
                    <a:pt x="435" y="90"/>
                    <a:pt x="434" y="86"/>
                    <a:pt x="433" y="83"/>
                  </a:cubicBezTo>
                  <a:cubicBezTo>
                    <a:pt x="432" y="81"/>
                    <a:pt x="431" y="79"/>
                    <a:pt x="430" y="76"/>
                  </a:cubicBezTo>
                  <a:cubicBezTo>
                    <a:pt x="429" y="74"/>
                    <a:pt x="428" y="71"/>
                    <a:pt x="427" y="69"/>
                  </a:cubicBezTo>
                  <a:lnTo>
                    <a:pt x="427" y="69"/>
                  </a:lnTo>
                  <a:cubicBezTo>
                    <a:pt x="427" y="68"/>
                    <a:pt x="426" y="68"/>
                    <a:pt x="426" y="68"/>
                  </a:cubicBezTo>
                  <a:cubicBezTo>
                    <a:pt x="425" y="68"/>
                    <a:pt x="424" y="67"/>
                    <a:pt x="422" y="67"/>
                  </a:cubicBezTo>
                  <a:cubicBezTo>
                    <a:pt x="421" y="66"/>
                    <a:pt x="420" y="66"/>
                    <a:pt x="420" y="65"/>
                  </a:cubicBezTo>
                  <a:cubicBezTo>
                    <a:pt x="417" y="64"/>
                    <a:pt x="415" y="62"/>
                    <a:pt x="413" y="60"/>
                  </a:cubicBezTo>
                  <a:cubicBezTo>
                    <a:pt x="410" y="57"/>
                    <a:pt x="401" y="54"/>
                    <a:pt x="385" y="54"/>
                  </a:cubicBezTo>
                  <a:cubicBezTo>
                    <a:pt x="366" y="54"/>
                    <a:pt x="343" y="59"/>
                    <a:pt x="332" y="71"/>
                  </a:cubicBezTo>
                  <a:cubicBezTo>
                    <a:pt x="327" y="77"/>
                    <a:pt x="320" y="80"/>
                    <a:pt x="313" y="80"/>
                  </a:cubicBezTo>
                  <a:cubicBezTo>
                    <a:pt x="288" y="80"/>
                    <a:pt x="259" y="47"/>
                    <a:pt x="254" y="39"/>
                  </a:cubicBezTo>
                  <a:cubicBezTo>
                    <a:pt x="251" y="32"/>
                    <a:pt x="236" y="19"/>
                    <a:pt x="222" y="17"/>
                  </a:cubicBezTo>
                  <a:cubicBezTo>
                    <a:pt x="218" y="16"/>
                    <a:pt x="215" y="16"/>
                    <a:pt x="213" y="17"/>
                  </a:cubicBezTo>
                  <a:lnTo>
                    <a:pt x="212" y="17"/>
                  </a:lnTo>
                  <a:cubicBezTo>
                    <a:pt x="209" y="18"/>
                    <a:pt x="207" y="19"/>
                    <a:pt x="204" y="20"/>
                  </a:cubicBezTo>
                  <a:lnTo>
                    <a:pt x="204" y="20"/>
                  </a:lnTo>
                  <a:cubicBezTo>
                    <a:pt x="198" y="24"/>
                    <a:pt x="194" y="27"/>
                    <a:pt x="189" y="29"/>
                  </a:cubicBezTo>
                  <a:cubicBezTo>
                    <a:pt x="188" y="30"/>
                    <a:pt x="187" y="30"/>
                    <a:pt x="185" y="30"/>
                  </a:cubicBezTo>
                  <a:cubicBezTo>
                    <a:pt x="184" y="31"/>
                    <a:pt x="182" y="31"/>
                    <a:pt x="181" y="31"/>
                  </a:cubicBezTo>
                  <a:cubicBezTo>
                    <a:pt x="176" y="31"/>
                    <a:pt x="173" y="29"/>
                    <a:pt x="172" y="27"/>
                  </a:cubicBezTo>
                  <a:cubicBezTo>
                    <a:pt x="168" y="23"/>
                    <a:pt x="167" y="16"/>
                    <a:pt x="168" y="6"/>
                  </a:cubicBezTo>
                  <a:cubicBezTo>
                    <a:pt x="168" y="4"/>
                    <a:pt x="168" y="3"/>
                    <a:pt x="167" y="2"/>
                  </a:cubicBezTo>
                  <a:cubicBezTo>
                    <a:pt x="166" y="1"/>
                    <a:pt x="164" y="0"/>
                    <a:pt x="161" y="0"/>
                  </a:cubicBezTo>
                  <a:cubicBezTo>
                    <a:pt x="159" y="0"/>
                    <a:pt x="157" y="0"/>
                    <a:pt x="155" y="1"/>
                  </a:cubicBezTo>
                  <a:cubicBezTo>
                    <a:pt x="149" y="3"/>
                    <a:pt x="143" y="7"/>
                    <a:pt x="141" y="12"/>
                  </a:cubicBezTo>
                  <a:cubicBezTo>
                    <a:pt x="138" y="25"/>
                    <a:pt x="126" y="36"/>
                    <a:pt x="114" y="40"/>
                  </a:cubicBezTo>
                  <a:cubicBezTo>
                    <a:pt x="111" y="41"/>
                    <a:pt x="107" y="42"/>
                    <a:pt x="103" y="42"/>
                  </a:cubicBezTo>
                  <a:cubicBezTo>
                    <a:pt x="96" y="42"/>
                    <a:pt x="91" y="40"/>
                    <a:pt x="88" y="35"/>
                  </a:cubicBezTo>
                  <a:cubicBezTo>
                    <a:pt x="82" y="26"/>
                    <a:pt x="72" y="17"/>
                    <a:pt x="66" y="17"/>
                  </a:cubicBezTo>
                  <a:cubicBezTo>
                    <a:pt x="65" y="17"/>
                    <a:pt x="62" y="17"/>
                    <a:pt x="60" y="22"/>
                  </a:cubicBezTo>
                  <a:cubicBezTo>
                    <a:pt x="54" y="35"/>
                    <a:pt x="45" y="37"/>
                    <a:pt x="41" y="37"/>
                  </a:cubicBezTo>
                  <a:cubicBezTo>
                    <a:pt x="38" y="37"/>
                    <a:pt x="35" y="36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2" y="38"/>
                    <a:pt x="32" y="39"/>
                  </a:cubicBezTo>
                  <a:cubicBezTo>
                    <a:pt x="31" y="41"/>
                    <a:pt x="31" y="42"/>
                    <a:pt x="31" y="44"/>
                  </a:cubicBezTo>
                  <a:cubicBezTo>
                    <a:pt x="30" y="45"/>
                    <a:pt x="30" y="46"/>
                    <a:pt x="30" y="47"/>
                  </a:cubicBezTo>
                  <a:cubicBezTo>
                    <a:pt x="30" y="49"/>
                    <a:pt x="29" y="50"/>
                    <a:pt x="29" y="51"/>
                  </a:cubicBezTo>
                  <a:cubicBezTo>
                    <a:pt x="29" y="53"/>
                    <a:pt x="29" y="54"/>
                    <a:pt x="29" y="55"/>
                  </a:cubicBezTo>
                  <a:cubicBezTo>
                    <a:pt x="28" y="56"/>
                    <a:pt x="28" y="58"/>
                    <a:pt x="28" y="59"/>
                  </a:cubicBezTo>
                  <a:cubicBezTo>
                    <a:pt x="28" y="60"/>
                    <a:pt x="28" y="61"/>
                    <a:pt x="28" y="62"/>
                  </a:cubicBezTo>
                  <a:cubicBezTo>
                    <a:pt x="28" y="64"/>
                    <a:pt x="27" y="65"/>
                    <a:pt x="27" y="66"/>
                  </a:cubicBezTo>
                  <a:cubicBezTo>
                    <a:pt x="27" y="67"/>
                    <a:pt x="27" y="68"/>
                    <a:pt x="27" y="69"/>
                  </a:cubicBezTo>
                  <a:cubicBezTo>
                    <a:pt x="27" y="70"/>
                    <a:pt x="27" y="71"/>
                    <a:pt x="27" y="73"/>
                  </a:cubicBezTo>
                  <a:cubicBezTo>
                    <a:pt x="27" y="73"/>
                    <a:pt x="27" y="74"/>
                    <a:pt x="28" y="75"/>
                  </a:cubicBezTo>
                  <a:cubicBezTo>
                    <a:pt x="28" y="76"/>
                    <a:pt x="28" y="77"/>
                    <a:pt x="28" y="78"/>
                  </a:cubicBezTo>
                  <a:cubicBezTo>
                    <a:pt x="29" y="78"/>
                    <a:pt x="29" y="79"/>
                    <a:pt x="29" y="79"/>
                  </a:cubicBezTo>
                  <a:cubicBezTo>
                    <a:pt x="29" y="80"/>
                    <a:pt x="30" y="81"/>
                    <a:pt x="31" y="82"/>
                  </a:cubicBezTo>
                  <a:cubicBezTo>
                    <a:pt x="44" y="89"/>
                    <a:pt x="49" y="101"/>
                    <a:pt x="49" y="113"/>
                  </a:cubicBezTo>
                  <a:cubicBezTo>
                    <a:pt x="49" y="117"/>
                    <a:pt x="49" y="121"/>
                    <a:pt x="47" y="125"/>
                  </a:cubicBezTo>
                  <a:cubicBezTo>
                    <a:pt x="47" y="127"/>
                    <a:pt x="51" y="134"/>
                    <a:pt x="54" y="138"/>
                  </a:cubicBezTo>
                  <a:cubicBezTo>
                    <a:pt x="61" y="150"/>
                    <a:pt x="70" y="164"/>
                    <a:pt x="60" y="174"/>
                  </a:cubicBezTo>
                  <a:cubicBezTo>
                    <a:pt x="53" y="181"/>
                    <a:pt x="43" y="179"/>
                    <a:pt x="35" y="177"/>
                  </a:cubicBezTo>
                  <a:cubicBezTo>
                    <a:pt x="33" y="176"/>
                    <a:pt x="30" y="175"/>
                    <a:pt x="28" y="175"/>
                  </a:cubicBezTo>
                  <a:cubicBezTo>
                    <a:pt x="28" y="175"/>
                    <a:pt x="27" y="175"/>
                    <a:pt x="25" y="178"/>
                  </a:cubicBezTo>
                  <a:cubicBezTo>
                    <a:pt x="22" y="183"/>
                    <a:pt x="25" y="188"/>
                    <a:pt x="29" y="196"/>
                  </a:cubicBezTo>
                  <a:cubicBezTo>
                    <a:pt x="33" y="205"/>
                    <a:pt x="39" y="215"/>
                    <a:pt x="31" y="224"/>
                  </a:cubicBezTo>
                  <a:cubicBezTo>
                    <a:pt x="28" y="229"/>
                    <a:pt x="25" y="232"/>
                    <a:pt x="21" y="235"/>
                  </a:cubicBezTo>
                  <a:cubicBezTo>
                    <a:pt x="17" y="238"/>
                    <a:pt x="14" y="241"/>
                    <a:pt x="12" y="246"/>
                  </a:cubicBezTo>
                  <a:cubicBezTo>
                    <a:pt x="11" y="248"/>
                    <a:pt x="10" y="251"/>
                    <a:pt x="10" y="253"/>
                  </a:cubicBezTo>
                  <a:cubicBezTo>
                    <a:pt x="10" y="256"/>
                    <a:pt x="10" y="259"/>
                    <a:pt x="10" y="262"/>
                  </a:cubicBezTo>
                  <a:lnTo>
                    <a:pt x="10" y="262"/>
                  </a:lnTo>
                  <a:cubicBezTo>
                    <a:pt x="11" y="270"/>
                    <a:pt x="12" y="277"/>
                    <a:pt x="12" y="284"/>
                  </a:cubicBezTo>
                  <a:cubicBezTo>
                    <a:pt x="12" y="300"/>
                    <a:pt x="10" y="311"/>
                    <a:pt x="4" y="318"/>
                  </a:cubicBezTo>
                  <a:cubicBezTo>
                    <a:pt x="3" y="319"/>
                    <a:pt x="1" y="321"/>
                    <a:pt x="0" y="322"/>
                  </a:cubicBezTo>
                  <a:lnTo>
                    <a:pt x="0" y="322"/>
                  </a:lnTo>
                  <a:cubicBezTo>
                    <a:pt x="1" y="323"/>
                    <a:pt x="4" y="324"/>
                    <a:pt x="6" y="325"/>
                  </a:cubicBezTo>
                  <a:cubicBezTo>
                    <a:pt x="11" y="328"/>
                    <a:pt x="17" y="331"/>
                    <a:pt x="25" y="336"/>
                  </a:cubicBezTo>
                  <a:cubicBezTo>
                    <a:pt x="29" y="339"/>
                    <a:pt x="33" y="341"/>
                    <a:pt x="38" y="344"/>
                  </a:cubicBezTo>
                  <a:cubicBezTo>
                    <a:pt x="62" y="358"/>
                    <a:pt x="90" y="374"/>
                    <a:pt x="87" y="399"/>
                  </a:cubicBezTo>
                  <a:cubicBezTo>
                    <a:pt x="85" y="411"/>
                    <a:pt x="82" y="418"/>
                    <a:pt x="78" y="427"/>
                  </a:cubicBezTo>
                  <a:cubicBezTo>
                    <a:pt x="77" y="429"/>
                    <a:pt x="76" y="432"/>
                    <a:pt x="75" y="434"/>
                  </a:cubicBezTo>
                  <a:cubicBezTo>
                    <a:pt x="75" y="435"/>
                    <a:pt x="74" y="436"/>
                    <a:pt x="74" y="437"/>
                  </a:cubicBezTo>
                  <a:cubicBezTo>
                    <a:pt x="73" y="439"/>
                    <a:pt x="73" y="441"/>
                    <a:pt x="72" y="443"/>
                  </a:cubicBezTo>
                  <a:cubicBezTo>
                    <a:pt x="71" y="444"/>
                    <a:pt x="71" y="446"/>
                    <a:pt x="70" y="447"/>
                  </a:cubicBezTo>
                  <a:cubicBezTo>
                    <a:pt x="70" y="449"/>
                    <a:pt x="69" y="451"/>
                    <a:pt x="68" y="454"/>
                  </a:cubicBezTo>
                  <a:cubicBezTo>
                    <a:pt x="68" y="456"/>
                    <a:pt x="67" y="457"/>
                    <a:pt x="67" y="459"/>
                  </a:cubicBezTo>
                  <a:cubicBezTo>
                    <a:pt x="66" y="461"/>
                    <a:pt x="66" y="462"/>
                    <a:pt x="66" y="464"/>
                  </a:cubicBezTo>
                  <a:cubicBezTo>
                    <a:pt x="89" y="462"/>
                    <a:pt x="122" y="453"/>
                    <a:pt x="160" y="443"/>
                  </a:cubicBezTo>
                  <a:cubicBezTo>
                    <a:pt x="196" y="433"/>
                    <a:pt x="238" y="422"/>
                    <a:pt x="282" y="415"/>
                  </a:cubicBezTo>
                  <a:cubicBezTo>
                    <a:pt x="330" y="406"/>
                    <a:pt x="379" y="409"/>
                    <a:pt x="427" y="422"/>
                  </a:cubicBezTo>
                  <a:cubicBezTo>
                    <a:pt x="427" y="420"/>
                    <a:pt x="428" y="419"/>
                    <a:pt x="428" y="418"/>
                  </a:cubicBezTo>
                  <a:cubicBezTo>
                    <a:pt x="428" y="416"/>
                    <a:pt x="429" y="415"/>
                    <a:pt x="429" y="413"/>
                  </a:cubicBezTo>
                  <a:cubicBezTo>
                    <a:pt x="429" y="411"/>
                    <a:pt x="429" y="409"/>
                    <a:pt x="429" y="408"/>
                  </a:cubicBezTo>
                  <a:cubicBezTo>
                    <a:pt x="429" y="407"/>
                    <a:pt x="430" y="406"/>
                    <a:pt x="430" y="405"/>
                  </a:cubicBezTo>
                  <a:cubicBezTo>
                    <a:pt x="430" y="403"/>
                    <a:pt x="430" y="402"/>
                    <a:pt x="429" y="400"/>
                  </a:cubicBezTo>
                  <a:lnTo>
                    <a:pt x="429" y="39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34">
              <a:extLst>
                <a:ext uri="{FF2B5EF4-FFF2-40B4-BE49-F238E27FC236}">
                  <a16:creationId xmlns:a16="http://schemas.microsoft.com/office/drawing/2014/main" id="{82582E36-ACDC-4321-86AF-961A83DEB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1482" y="4405163"/>
              <a:ext cx="1825" cy="913"/>
            </a:xfrm>
            <a:custGeom>
              <a:avLst/>
              <a:gdLst>
                <a:gd name="T0" fmla="*/ 0 w 8"/>
                <a:gd name="T1" fmla="*/ 0 h 2"/>
                <a:gd name="T2" fmla="*/ 7 w 8"/>
                <a:gd name="T3" fmla="*/ 1 h 2"/>
                <a:gd name="T4" fmla="*/ 0 w 8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7" y="1"/>
                  </a:ln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35">
              <a:extLst>
                <a:ext uri="{FF2B5EF4-FFF2-40B4-BE49-F238E27FC236}">
                  <a16:creationId xmlns:a16="http://schemas.microsoft.com/office/drawing/2014/main" id="{2206D4CB-C6FB-45EC-BB64-864C6B211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4496" y="4300205"/>
              <a:ext cx="64799" cy="98568"/>
            </a:xfrm>
            <a:custGeom>
              <a:avLst/>
              <a:gdLst>
                <a:gd name="T0" fmla="*/ 266 w 313"/>
                <a:gd name="T1" fmla="*/ 192 h 475"/>
                <a:gd name="T2" fmla="*/ 263 w 313"/>
                <a:gd name="T3" fmla="*/ 96 h 475"/>
                <a:gd name="T4" fmla="*/ 264 w 313"/>
                <a:gd name="T5" fmla="*/ 83 h 475"/>
                <a:gd name="T6" fmla="*/ 248 w 313"/>
                <a:gd name="T7" fmla="*/ 43 h 475"/>
                <a:gd name="T8" fmla="*/ 232 w 313"/>
                <a:gd name="T9" fmla="*/ 0 h 475"/>
                <a:gd name="T10" fmla="*/ 228 w 313"/>
                <a:gd name="T11" fmla="*/ 6 h 475"/>
                <a:gd name="T12" fmla="*/ 218 w 313"/>
                <a:gd name="T13" fmla="*/ 15 h 475"/>
                <a:gd name="T14" fmla="*/ 218 w 313"/>
                <a:gd name="T15" fmla="*/ 15 h 475"/>
                <a:gd name="T16" fmla="*/ 218 w 313"/>
                <a:gd name="T17" fmla="*/ 15 h 475"/>
                <a:gd name="T18" fmla="*/ 214 w 313"/>
                <a:gd name="T19" fmla="*/ 14 h 475"/>
                <a:gd name="T20" fmla="*/ 214 w 313"/>
                <a:gd name="T21" fmla="*/ 14 h 475"/>
                <a:gd name="T22" fmla="*/ 211 w 313"/>
                <a:gd name="T23" fmla="*/ 10 h 475"/>
                <a:gd name="T24" fmla="*/ 92 w 313"/>
                <a:gd name="T25" fmla="*/ 1 h 475"/>
                <a:gd name="T26" fmla="*/ 30 w 313"/>
                <a:gd name="T27" fmla="*/ 6 h 475"/>
                <a:gd name="T28" fmla="*/ 28 w 313"/>
                <a:gd name="T29" fmla="*/ 6 h 475"/>
                <a:gd name="T30" fmla="*/ 36 w 313"/>
                <a:gd name="T31" fmla="*/ 48 h 475"/>
                <a:gd name="T32" fmla="*/ 43 w 313"/>
                <a:gd name="T33" fmla="*/ 80 h 475"/>
                <a:gd name="T34" fmla="*/ 40 w 313"/>
                <a:gd name="T35" fmla="*/ 89 h 475"/>
                <a:gd name="T36" fmla="*/ 39 w 313"/>
                <a:gd name="T37" fmla="*/ 91 h 475"/>
                <a:gd name="T38" fmla="*/ 35 w 313"/>
                <a:gd name="T39" fmla="*/ 96 h 475"/>
                <a:gd name="T40" fmla="*/ 34 w 313"/>
                <a:gd name="T41" fmla="*/ 97 h 475"/>
                <a:gd name="T42" fmla="*/ 59 w 313"/>
                <a:gd name="T43" fmla="*/ 212 h 475"/>
                <a:gd name="T44" fmla="*/ 44 w 313"/>
                <a:gd name="T45" fmla="*/ 238 h 475"/>
                <a:gd name="T46" fmla="*/ 30 w 313"/>
                <a:gd name="T47" fmla="*/ 262 h 475"/>
                <a:gd name="T48" fmla="*/ 12 w 313"/>
                <a:gd name="T49" fmla="*/ 314 h 475"/>
                <a:gd name="T50" fmla="*/ 2 w 313"/>
                <a:gd name="T51" fmla="*/ 338 h 475"/>
                <a:gd name="T52" fmla="*/ 33 w 313"/>
                <a:gd name="T53" fmla="*/ 418 h 475"/>
                <a:gd name="T54" fmla="*/ 34 w 313"/>
                <a:gd name="T55" fmla="*/ 455 h 475"/>
                <a:gd name="T56" fmla="*/ 75 w 313"/>
                <a:gd name="T57" fmla="*/ 470 h 475"/>
                <a:gd name="T58" fmla="*/ 85 w 313"/>
                <a:gd name="T59" fmla="*/ 474 h 475"/>
                <a:gd name="T60" fmla="*/ 85 w 313"/>
                <a:gd name="T61" fmla="*/ 474 h 475"/>
                <a:gd name="T62" fmla="*/ 229 w 313"/>
                <a:gd name="T63" fmla="*/ 415 h 475"/>
                <a:gd name="T64" fmla="*/ 277 w 313"/>
                <a:gd name="T65" fmla="*/ 394 h 475"/>
                <a:gd name="T66" fmla="*/ 312 w 313"/>
                <a:gd name="T67" fmla="*/ 380 h 475"/>
                <a:gd name="T68" fmla="*/ 286 w 313"/>
                <a:gd name="T69" fmla="*/ 295 h 475"/>
                <a:gd name="T70" fmla="*/ 266 w 313"/>
                <a:gd name="T71" fmla="*/ 192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3" h="475">
                  <a:moveTo>
                    <a:pt x="266" y="192"/>
                  </a:moveTo>
                  <a:cubicBezTo>
                    <a:pt x="257" y="169"/>
                    <a:pt x="260" y="125"/>
                    <a:pt x="263" y="96"/>
                  </a:cubicBezTo>
                  <a:cubicBezTo>
                    <a:pt x="263" y="91"/>
                    <a:pt x="264" y="87"/>
                    <a:pt x="264" y="83"/>
                  </a:cubicBezTo>
                  <a:cubicBezTo>
                    <a:pt x="265" y="63"/>
                    <a:pt x="260" y="49"/>
                    <a:pt x="248" y="43"/>
                  </a:cubicBezTo>
                  <a:cubicBezTo>
                    <a:pt x="244" y="40"/>
                    <a:pt x="238" y="33"/>
                    <a:pt x="232" y="0"/>
                  </a:cubicBezTo>
                  <a:cubicBezTo>
                    <a:pt x="230" y="2"/>
                    <a:pt x="229" y="4"/>
                    <a:pt x="228" y="6"/>
                  </a:cubicBezTo>
                  <a:cubicBezTo>
                    <a:pt x="226" y="11"/>
                    <a:pt x="223" y="15"/>
                    <a:pt x="218" y="15"/>
                  </a:cubicBezTo>
                  <a:lnTo>
                    <a:pt x="218" y="15"/>
                  </a:lnTo>
                  <a:lnTo>
                    <a:pt x="218" y="15"/>
                  </a:lnTo>
                  <a:cubicBezTo>
                    <a:pt x="217" y="15"/>
                    <a:pt x="216" y="15"/>
                    <a:pt x="214" y="14"/>
                  </a:cubicBezTo>
                  <a:lnTo>
                    <a:pt x="214" y="14"/>
                  </a:lnTo>
                  <a:cubicBezTo>
                    <a:pt x="213" y="13"/>
                    <a:pt x="212" y="12"/>
                    <a:pt x="211" y="10"/>
                  </a:cubicBezTo>
                  <a:cubicBezTo>
                    <a:pt x="205" y="7"/>
                    <a:pt x="148" y="1"/>
                    <a:pt x="92" y="1"/>
                  </a:cubicBezTo>
                  <a:cubicBezTo>
                    <a:pt x="53" y="1"/>
                    <a:pt x="36" y="4"/>
                    <a:pt x="30" y="6"/>
                  </a:cubicBezTo>
                  <a:cubicBezTo>
                    <a:pt x="29" y="6"/>
                    <a:pt x="29" y="6"/>
                    <a:pt x="28" y="6"/>
                  </a:cubicBezTo>
                  <a:cubicBezTo>
                    <a:pt x="25" y="11"/>
                    <a:pt x="32" y="34"/>
                    <a:pt x="36" y="48"/>
                  </a:cubicBezTo>
                  <a:cubicBezTo>
                    <a:pt x="41" y="64"/>
                    <a:pt x="44" y="74"/>
                    <a:pt x="43" y="80"/>
                  </a:cubicBezTo>
                  <a:cubicBezTo>
                    <a:pt x="43" y="84"/>
                    <a:pt x="42" y="86"/>
                    <a:pt x="40" y="89"/>
                  </a:cubicBezTo>
                  <a:cubicBezTo>
                    <a:pt x="40" y="90"/>
                    <a:pt x="40" y="90"/>
                    <a:pt x="39" y="91"/>
                  </a:cubicBezTo>
                  <a:cubicBezTo>
                    <a:pt x="38" y="93"/>
                    <a:pt x="37" y="95"/>
                    <a:pt x="35" y="96"/>
                  </a:cubicBezTo>
                  <a:cubicBezTo>
                    <a:pt x="35" y="96"/>
                    <a:pt x="35" y="97"/>
                    <a:pt x="34" y="97"/>
                  </a:cubicBezTo>
                  <a:cubicBezTo>
                    <a:pt x="52" y="139"/>
                    <a:pt x="59" y="198"/>
                    <a:pt x="59" y="212"/>
                  </a:cubicBezTo>
                  <a:cubicBezTo>
                    <a:pt x="59" y="222"/>
                    <a:pt x="51" y="230"/>
                    <a:pt x="44" y="238"/>
                  </a:cubicBezTo>
                  <a:cubicBezTo>
                    <a:pt x="37" y="246"/>
                    <a:pt x="30" y="254"/>
                    <a:pt x="30" y="262"/>
                  </a:cubicBezTo>
                  <a:cubicBezTo>
                    <a:pt x="31" y="276"/>
                    <a:pt x="21" y="296"/>
                    <a:pt x="12" y="314"/>
                  </a:cubicBezTo>
                  <a:cubicBezTo>
                    <a:pt x="7" y="323"/>
                    <a:pt x="2" y="333"/>
                    <a:pt x="2" y="338"/>
                  </a:cubicBezTo>
                  <a:cubicBezTo>
                    <a:pt x="0" y="349"/>
                    <a:pt x="23" y="405"/>
                    <a:pt x="33" y="418"/>
                  </a:cubicBezTo>
                  <a:cubicBezTo>
                    <a:pt x="38" y="425"/>
                    <a:pt x="38" y="437"/>
                    <a:pt x="34" y="455"/>
                  </a:cubicBezTo>
                  <a:cubicBezTo>
                    <a:pt x="51" y="461"/>
                    <a:pt x="65" y="466"/>
                    <a:pt x="75" y="470"/>
                  </a:cubicBezTo>
                  <a:cubicBezTo>
                    <a:pt x="80" y="472"/>
                    <a:pt x="83" y="474"/>
                    <a:pt x="85" y="474"/>
                  </a:cubicBezTo>
                  <a:lnTo>
                    <a:pt x="85" y="474"/>
                  </a:lnTo>
                  <a:cubicBezTo>
                    <a:pt x="102" y="474"/>
                    <a:pt x="187" y="435"/>
                    <a:pt x="229" y="415"/>
                  </a:cubicBezTo>
                  <a:cubicBezTo>
                    <a:pt x="245" y="407"/>
                    <a:pt x="261" y="400"/>
                    <a:pt x="277" y="394"/>
                  </a:cubicBezTo>
                  <a:cubicBezTo>
                    <a:pt x="289" y="390"/>
                    <a:pt x="301" y="385"/>
                    <a:pt x="312" y="380"/>
                  </a:cubicBezTo>
                  <a:cubicBezTo>
                    <a:pt x="303" y="363"/>
                    <a:pt x="286" y="324"/>
                    <a:pt x="286" y="295"/>
                  </a:cubicBezTo>
                  <a:cubicBezTo>
                    <a:pt x="286" y="256"/>
                    <a:pt x="276" y="216"/>
                    <a:pt x="266" y="19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36">
              <a:extLst>
                <a:ext uri="{FF2B5EF4-FFF2-40B4-BE49-F238E27FC236}">
                  <a16:creationId xmlns:a16="http://schemas.microsoft.com/office/drawing/2014/main" id="{2FCACAE3-EB75-49EA-BAF6-E1F3C9A40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486" y="4273739"/>
              <a:ext cx="115909" cy="85791"/>
            </a:xfrm>
            <a:custGeom>
              <a:avLst/>
              <a:gdLst>
                <a:gd name="T0" fmla="*/ 151 w 559"/>
                <a:gd name="T1" fmla="*/ 257 h 415"/>
                <a:gd name="T2" fmla="*/ 159 w 559"/>
                <a:gd name="T3" fmla="*/ 249 h 415"/>
                <a:gd name="T4" fmla="*/ 166 w 559"/>
                <a:gd name="T5" fmla="*/ 243 h 415"/>
                <a:gd name="T6" fmla="*/ 171 w 559"/>
                <a:gd name="T7" fmla="*/ 237 h 415"/>
                <a:gd name="T8" fmla="*/ 175 w 559"/>
                <a:gd name="T9" fmla="*/ 232 h 415"/>
                <a:gd name="T10" fmla="*/ 177 w 559"/>
                <a:gd name="T11" fmla="*/ 227 h 415"/>
                <a:gd name="T12" fmla="*/ 196 w 559"/>
                <a:gd name="T13" fmla="*/ 206 h 415"/>
                <a:gd name="T14" fmla="*/ 221 w 559"/>
                <a:gd name="T15" fmla="*/ 210 h 415"/>
                <a:gd name="T16" fmla="*/ 277 w 559"/>
                <a:gd name="T17" fmla="*/ 199 h 415"/>
                <a:gd name="T18" fmla="*/ 354 w 559"/>
                <a:gd name="T19" fmla="*/ 323 h 415"/>
                <a:gd name="T20" fmla="*/ 357 w 559"/>
                <a:gd name="T21" fmla="*/ 324 h 415"/>
                <a:gd name="T22" fmla="*/ 367 w 559"/>
                <a:gd name="T23" fmla="*/ 322 h 415"/>
                <a:gd name="T24" fmla="*/ 376 w 559"/>
                <a:gd name="T25" fmla="*/ 320 h 415"/>
                <a:gd name="T26" fmla="*/ 384 w 559"/>
                <a:gd name="T27" fmla="*/ 319 h 415"/>
                <a:gd name="T28" fmla="*/ 391 w 559"/>
                <a:gd name="T29" fmla="*/ 318 h 415"/>
                <a:gd name="T30" fmla="*/ 397 w 559"/>
                <a:gd name="T31" fmla="*/ 317 h 415"/>
                <a:gd name="T32" fmla="*/ 402 w 559"/>
                <a:gd name="T33" fmla="*/ 316 h 415"/>
                <a:gd name="T34" fmla="*/ 406 w 559"/>
                <a:gd name="T35" fmla="*/ 316 h 415"/>
                <a:gd name="T36" fmla="*/ 434 w 559"/>
                <a:gd name="T37" fmla="*/ 388 h 415"/>
                <a:gd name="T38" fmla="*/ 439 w 559"/>
                <a:gd name="T39" fmla="*/ 407 h 415"/>
                <a:gd name="T40" fmla="*/ 459 w 559"/>
                <a:gd name="T41" fmla="*/ 410 h 415"/>
                <a:gd name="T42" fmla="*/ 500 w 559"/>
                <a:gd name="T43" fmla="*/ 389 h 415"/>
                <a:gd name="T44" fmla="*/ 501 w 559"/>
                <a:gd name="T45" fmla="*/ 390 h 415"/>
                <a:gd name="T46" fmla="*/ 502 w 559"/>
                <a:gd name="T47" fmla="*/ 391 h 415"/>
                <a:gd name="T48" fmla="*/ 506 w 559"/>
                <a:gd name="T49" fmla="*/ 394 h 415"/>
                <a:gd name="T50" fmla="*/ 516 w 559"/>
                <a:gd name="T51" fmla="*/ 384 h 415"/>
                <a:gd name="T52" fmla="*/ 522 w 559"/>
                <a:gd name="T53" fmla="*/ 360 h 415"/>
                <a:gd name="T54" fmla="*/ 531 w 559"/>
                <a:gd name="T55" fmla="*/ 321 h 415"/>
                <a:gd name="T56" fmla="*/ 550 w 559"/>
                <a:gd name="T57" fmla="*/ 326 h 415"/>
                <a:gd name="T58" fmla="*/ 547 w 559"/>
                <a:gd name="T59" fmla="*/ 302 h 415"/>
                <a:gd name="T60" fmla="*/ 528 w 559"/>
                <a:gd name="T61" fmla="*/ 250 h 415"/>
                <a:gd name="T62" fmla="*/ 524 w 559"/>
                <a:gd name="T63" fmla="*/ 186 h 415"/>
                <a:gd name="T64" fmla="*/ 516 w 559"/>
                <a:gd name="T65" fmla="*/ 177 h 415"/>
                <a:gd name="T66" fmla="*/ 510 w 559"/>
                <a:gd name="T67" fmla="*/ 159 h 415"/>
                <a:gd name="T68" fmla="*/ 503 w 559"/>
                <a:gd name="T69" fmla="*/ 137 h 415"/>
                <a:gd name="T70" fmla="*/ 497 w 559"/>
                <a:gd name="T71" fmla="*/ 100 h 415"/>
                <a:gd name="T72" fmla="*/ 470 w 559"/>
                <a:gd name="T73" fmla="*/ 67 h 415"/>
                <a:gd name="T74" fmla="*/ 427 w 559"/>
                <a:gd name="T75" fmla="*/ 32 h 415"/>
                <a:gd name="T76" fmla="*/ 373 w 559"/>
                <a:gd name="T77" fmla="*/ 49 h 415"/>
                <a:gd name="T78" fmla="*/ 346 w 559"/>
                <a:gd name="T79" fmla="*/ 47 h 415"/>
                <a:gd name="T80" fmla="*/ 318 w 559"/>
                <a:gd name="T81" fmla="*/ 55 h 415"/>
                <a:gd name="T82" fmla="*/ 302 w 559"/>
                <a:gd name="T83" fmla="*/ 55 h 415"/>
                <a:gd name="T84" fmla="*/ 269 w 559"/>
                <a:gd name="T85" fmla="*/ 33 h 415"/>
                <a:gd name="T86" fmla="*/ 269 w 559"/>
                <a:gd name="T87" fmla="*/ 31 h 415"/>
                <a:gd name="T88" fmla="*/ 269 w 559"/>
                <a:gd name="T89" fmla="*/ 27 h 415"/>
                <a:gd name="T90" fmla="*/ 217 w 559"/>
                <a:gd name="T91" fmla="*/ 35 h 415"/>
                <a:gd name="T92" fmla="*/ 107 w 559"/>
                <a:gd name="T93" fmla="*/ 0 h 415"/>
                <a:gd name="T94" fmla="*/ 83 w 559"/>
                <a:gd name="T95" fmla="*/ 36 h 415"/>
                <a:gd name="T96" fmla="*/ 96 w 559"/>
                <a:gd name="T97" fmla="*/ 64 h 415"/>
                <a:gd name="T98" fmla="*/ 60 w 559"/>
                <a:gd name="T99" fmla="*/ 81 h 415"/>
                <a:gd name="T100" fmla="*/ 3 w 559"/>
                <a:gd name="T101" fmla="*/ 118 h 415"/>
                <a:gd name="T102" fmla="*/ 21 w 559"/>
                <a:gd name="T103" fmla="*/ 149 h 415"/>
                <a:gd name="T104" fmla="*/ 134 w 559"/>
                <a:gd name="T105" fmla="*/ 272 h 415"/>
                <a:gd name="T106" fmla="*/ 142 w 559"/>
                <a:gd name="T107" fmla="*/ 26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9" h="415">
                  <a:moveTo>
                    <a:pt x="147" y="261"/>
                  </a:moveTo>
                  <a:cubicBezTo>
                    <a:pt x="148" y="260"/>
                    <a:pt x="150" y="258"/>
                    <a:pt x="151" y="257"/>
                  </a:cubicBezTo>
                  <a:cubicBezTo>
                    <a:pt x="153" y="256"/>
                    <a:pt x="154" y="254"/>
                    <a:pt x="156" y="253"/>
                  </a:cubicBezTo>
                  <a:cubicBezTo>
                    <a:pt x="157" y="252"/>
                    <a:pt x="158" y="250"/>
                    <a:pt x="159" y="249"/>
                  </a:cubicBezTo>
                  <a:cubicBezTo>
                    <a:pt x="161" y="248"/>
                    <a:pt x="162" y="247"/>
                    <a:pt x="163" y="245"/>
                  </a:cubicBezTo>
                  <a:cubicBezTo>
                    <a:pt x="164" y="244"/>
                    <a:pt x="165" y="243"/>
                    <a:pt x="166" y="243"/>
                  </a:cubicBezTo>
                  <a:cubicBezTo>
                    <a:pt x="167" y="241"/>
                    <a:pt x="168" y="240"/>
                    <a:pt x="169" y="239"/>
                  </a:cubicBezTo>
                  <a:cubicBezTo>
                    <a:pt x="170" y="238"/>
                    <a:pt x="171" y="237"/>
                    <a:pt x="171" y="237"/>
                  </a:cubicBezTo>
                  <a:cubicBezTo>
                    <a:pt x="172" y="236"/>
                    <a:pt x="173" y="234"/>
                    <a:pt x="174" y="233"/>
                  </a:cubicBezTo>
                  <a:lnTo>
                    <a:pt x="175" y="232"/>
                  </a:lnTo>
                  <a:cubicBezTo>
                    <a:pt x="176" y="231"/>
                    <a:pt x="176" y="230"/>
                    <a:pt x="177" y="229"/>
                  </a:cubicBezTo>
                  <a:cubicBezTo>
                    <a:pt x="177" y="228"/>
                    <a:pt x="177" y="228"/>
                    <a:pt x="177" y="227"/>
                  </a:cubicBezTo>
                  <a:cubicBezTo>
                    <a:pt x="178" y="226"/>
                    <a:pt x="178" y="225"/>
                    <a:pt x="178" y="224"/>
                  </a:cubicBezTo>
                  <a:cubicBezTo>
                    <a:pt x="180" y="209"/>
                    <a:pt x="189" y="206"/>
                    <a:pt x="196" y="206"/>
                  </a:cubicBezTo>
                  <a:cubicBezTo>
                    <a:pt x="201" y="206"/>
                    <a:pt x="207" y="208"/>
                    <a:pt x="213" y="209"/>
                  </a:cubicBezTo>
                  <a:cubicBezTo>
                    <a:pt x="215" y="209"/>
                    <a:pt x="218" y="210"/>
                    <a:pt x="221" y="210"/>
                  </a:cubicBezTo>
                  <a:cubicBezTo>
                    <a:pt x="230" y="212"/>
                    <a:pt x="241" y="208"/>
                    <a:pt x="251" y="205"/>
                  </a:cubicBezTo>
                  <a:cubicBezTo>
                    <a:pt x="260" y="202"/>
                    <a:pt x="269" y="199"/>
                    <a:pt x="277" y="199"/>
                  </a:cubicBezTo>
                  <a:cubicBezTo>
                    <a:pt x="299" y="199"/>
                    <a:pt x="344" y="262"/>
                    <a:pt x="344" y="281"/>
                  </a:cubicBezTo>
                  <a:cubicBezTo>
                    <a:pt x="344" y="295"/>
                    <a:pt x="345" y="310"/>
                    <a:pt x="354" y="323"/>
                  </a:cubicBezTo>
                  <a:cubicBezTo>
                    <a:pt x="354" y="324"/>
                    <a:pt x="354" y="324"/>
                    <a:pt x="354" y="325"/>
                  </a:cubicBezTo>
                  <a:cubicBezTo>
                    <a:pt x="355" y="325"/>
                    <a:pt x="356" y="324"/>
                    <a:pt x="357" y="324"/>
                  </a:cubicBezTo>
                  <a:cubicBezTo>
                    <a:pt x="359" y="324"/>
                    <a:pt x="360" y="323"/>
                    <a:pt x="362" y="323"/>
                  </a:cubicBezTo>
                  <a:cubicBezTo>
                    <a:pt x="364" y="323"/>
                    <a:pt x="365" y="323"/>
                    <a:pt x="367" y="322"/>
                  </a:cubicBezTo>
                  <a:cubicBezTo>
                    <a:pt x="368" y="322"/>
                    <a:pt x="369" y="322"/>
                    <a:pt x="371" y="321"/>
                  </a:cubicBezTo>
                  <a:cubicBezTo>
                    <a:pt x="373" y="321"/>
                    <a:pt x="374" y="321"/>
                    <a:pt x="376" y="320"/>
                  </a:cubicBezTo>
                  <a:cubicBezTo>
                    <a:pt x="377" y="320"/>
                    <a:pt x="378" y="320"/>
                    <a:pt x="379" y="320"/>
                  </a:cubicBezTo>
                  <a:cubicBezTo>
                    <a:pt x="381" y="320"/>
                    <a:pt x="382" y="319"/>
                    <a:pt x="384" y="319"/>
                  </a:cubicBezTo>
                  <a:cubicBezTo>
                    <a:pt x="385" y="319"/>
                    <a:pt x="386" y="319"/>
                    <a:pt x="387" y="318"/>
                  </a:cubicBezTo>
                  <a:cubicBezTo>
                    <a:pt x="388" y="318"/>
                    <a:pt x="390" y="318"/>
                    <a:pt x="391" y="318"/>
                  </a:cubicBezTo>
                  <a:cubicBezTo>
                    <a:pt x="392" y="318"/>
                    <a:pt x="393" y="318"/>
                    <a:pt x="393" y="317"/>
                  </a:cubicBezTo>
                  <a:cubicBezTo>
                    <a:pt x="395" y="317"/>
                    <a:pt x="396" y="317"/>
                    <a:pt x="397" y="317"/>
                  </a:cubicBezTo>
                  <a:cubicBezTo>
                    <a:pt x="398" y="317"/>
                    <a:pt x="398" y="317"/>
                    <a:pt x="399" y="317"/>
                  </a:cubicBezTo>
                  <a:cubicBezTo>
                    <a:pt x="400" y="317"/>
                    <a:pt x="401" y="316"/>
                    <a:pt x="402" y="316"/>
                  </a:cubicBezTo>
                  <a:lnTo>
                    <a:pt x="403" y="316"/>
                  </a:lnTo>
                  <a:cubicBezTo>
                    <a:pt x="404" y="316"/>
                    <a:pt x="405" y="316"/>
                    <a:pt x="406" y="316"/>
                  </a:cubicBezTo>
                  <a:cubicBezTo>
                    <a:pt x="409" y="316"/>
                    <a:pt x="412" y="318"/>
                    <a:pt x="415" y="321"/>
                  </a:cubicBezTo>
                  <a:cubicBezTo>
                    <a:pt x="425" y="332"/>
                    <a:pt x="437" y="365"/>
                    <a:pt x="434" y="388"/>
                  </a:cubicBezTo>
                  <a:cubicBezTo>
                    <a:pt x="433" y="389"/>
                    <a:pt x="433" y="391"/>
                    <a:pt x="433" y="393"/>
                  </a:cubicBezTo>
                  <a:cubicBezTo>
                    <a:pt x="434" y="398"/>
                    <a:pt x="436" y="403"/>
                    <a:pt x="439" y="407"/>
                  </a:cubicBezTo>
                  <a:cubicBezTo>
                    <a:pt x="443" y="411"/>
                    <a:pt x="447" y="413"/>
                    <a:pt x="450" y="414"/>
                  </a:cubicBezTo>
                  <a:cubicBezTo>
                    <a:pt x="454" y="414"/>
                    <a:pt x="457" y="413"/>
                    <a:pt x="459" y="410"/>
                  </a:cubicBezTo>
                  <a:cubicBezTo>
                    <a:pt x="473" y="391"/>
                    <a:pt x="482" y="379"/>
                    <a:pt x="490" y="379"/>
                  </a:cubicBezTo>
                  <a:cubicBezTo>
                    <a:pt x="492" y="379"/>
                    <a:pt x="498" y="380"/>
                    <a:pt x="500" y="389"/>
                  </a:cubicBezTo>
                  <a:lnTo>
                    <a:pt x="500" y="389"/>
                  </a:lnTo>
                  <a:cubicBezTo>
                    <a:pt x="500" y="390"/>
                    <a:pt x="501" y="390"/>
                    <a:pt x="501" y="390"/>
                  </a:cubicBezTo>
                  <a:cubicBezTo>
                    <a:pt x="501" y="390"/>
                    <a:pt x="501" y="390"/>
                    <a:pt x="502" y="391"/>
                  </a:cubicBezTo>
                  <a:lnTo>
                    <a:pt x="502" y="391"/>
                  </a:lnTo>
                  <a:cubicBezTo>
                    <a:pt x="503" y="392"/>
                    <a:pt x="504" y="392"/>
                    <a:pt x="504" y="393"/>
                  </a:cubicBezTo>
                  <a:cubicBezTo>
                    <a:pt x="505" y="393"/>
                    <a:pt x="505" y="393"/>
                    <a:pt x="506" y="394"/>
                  </a:cubicBezTo>
                  <a:lnTo>
                    <a:pt x="507" y="394"/>
                  </a:lnTo>
                  <a:cubicBezTo>
                    <a:pt x="510" y="390"/>
                    <a:pt x="513" y="387"/>
                    <a:pt x="516" y="384"/>
                  </a:cubicBezTo>
                  <a:cubicBezTo>
                    <a:pt x="519" y="381"/>
                    <a:pt x="522" y="379"/>
                    <a:pt x="525" y="375"/>
                  </a:cubicBezTo>
                  <a:cubicBezTo>
                    <a:pt x="527" y="372"/>
                    <a:pt x="526" y="368"/>
                    <a:pt x="522" y="360"/>
                  </a:cubicBezTo>
                  <a:cubicBezTo>
                    <a:pt x="517" y="352"/>
                    <a:pt x="512" y="342"/>
                    <a:pt x="517" y="330"/>
                  </a:cubicBezTo>
                  <a:cubicBezTo>
                    <a:pt x="521" y="322"/>
                    <a:pt x="527" y="321"/>
                    <a:pt x="531" y="321"/>
                  </a:cubicBezTo>
                  <a:cubicBezTo>
                    <a:pt x="535" y="321"/>
                    <a:pt x="539" y="322"/>
                    <a:pt x="542" y="323"/>
                  </a:cubicBezTo>
                  <a:cubicBezTo>
                    <a:pt x="545" y="324"/>
                    <a:pt x="548" y="326"/>
                    <a:pt x="550" y="326"/>
                  </a:cubicBezTo>
                  <a:cubicBezTo>
                    <a:pt x="551" y="326"/>
                    <a:pt x="553" y="325"/>
                    <a:pt x="554" y="324"/>
                  </a:cubicBezTo>
                  <a:cubicBezTo>
                    <a:pt x="558" y="320"/>
                    <a:pt x="552" y="310"/>
                    <a:pt x="547" y="302"/>
                  </a:cubicBezTo>
                  <a:cubicBezTo>
                    <a:pt x="542" y="293"/>
                    <a:pt x="537" y="286"/>
                    <a:pt x="539" y="279"/>
                  </a:cubicBezTo>
                  <a:cubicBezTo>
                    <a:pt x="542" y="271"/>
                    <a:pt x="541" y="257"/>
                    <a:pt x="528" y="250"/>
                  </a:cubicBezTo>
                  <a:cubicBezTo>
                    <a:pt x="513" y="241"/>
                    <a:pt x="519" y="214"/>
                    <a:pt x="525" y="187"/>
                  </a:cubicBezTo>
                  <a:cubicBezTo>
                    <a:pt x="525" y="186"/>
                    <a:pt x="525" y="186"/>
                    <a:pt x="524" y="186"/>
                  </a:cubicBezTo>
                  <a:cubicBezTo>
                    <a:pt x="521" y="183"/>
                    <a:pt x="518" y="180"/>
                    <a:pt x="516" y="177"/>
                  </a:cubicBezTo>
                  <a:lnTo>
                    <a:pt x="516" y="177"/>
                  </a:lnTo>
                  <a:cubicBezTo>
                    <a:pt x="515" y="175"/>
                    <a:pt x="514" y="173"/>
                    <a:pt x="513" y="171"/>
                  </a:cubicBezTo>
                  <a:cubicBezTo>
                    <a:pt x="512" y="168"/>
                    <a:pt x="511" y="164"/>
                    <a:pt x="510" y="159"/>
                  </a:cubicBezTo>
                  <a:cubicBezTo>
                    <a:pt x="510" y="157"/>
                    <a:pt x="510" y="155"/>
                    <a:pt x="509" y="153"/>
                  </a:cubicBezTo>
                  <a:cubicBezTo>
                    <a:pt x="508" y="141"/>
                    <a:pt x="507" y="137"/>
                    <a:pt x="503" y="137"/>
                  </a:cubicBezTo>
                  <a:cubicBezTo>
                    <a:pt x="494" y="137"/>
                    <a:pt x="488" y="131"/>
                    <a:pt x="486" y="123"/>
                  </a:cubicBezTo>
                  <a:cubicBezTo>
                    <a:pt x="485" y="115"/>
                    <a:pt x="489" y="104"/>
                    <a:pt x="497" y="100"/>
                  </a:cubicBezTo>
                  <a:cubicBezTo>
                    <a:pt x="496" y="98"/>
                    <a:pt x="493" y="96"/>
                    <a:pt x="491" y="95"/>
                  </a:cubicBezTo>
                  <a:cubicBezTo>
                    <a:pt x="482" y="87"/>
                    <a:pt x="470" y="78"/>
                    <a:pt x="470" y="67"/>
                  </a:cubicBezTo>
                  <a:cubicBezTo>
                    <a:pt x="470" y="53"/>
                    <a:pt x="451" y="19"/>
                    <a:pt x="445" y="17"/>
                  </a:cubicBezTo>
                  <a:cubicBezTo>
                    <a:pt x="443" y="17"/>
                    <a:pt x="433" y="26"/>
                    <a:pt x="427" y="32"/>
                  </a:cubicBezTo>
                  <a:cubicBezTo>
                    <a:pt x="412" y="46"/>
                    <a:pt x="401" y="55"/>
                    <a:pt x="392" y="55"/>
                  </a:cubicBezTo>
                  <a:cubicBezTo>
                    <a:pt x="387" y="55"/>
                    <a:pt x="380" y="52"/>
                    <a:pt x="373" y="49"/>
                  </a:cubicBezTo>
                  <a:cubicBezTo>
                    <a:pt x="366" y="45"/>
                    <a:pt x="358" y="42"/>
                    <a:pt x="353" y="42"/>
                  </a:cubicBezTo>
                  <a:cubicBezTo>
                    <a:pt x="350" y="42"/>
                    <a:pt x="348" y="43"/>
                    <a:pt x="346" y="47"/>
                  </a:cubicBezTo>
                  <a:cubicBezTo>
                    <a:pt x="342" y="57"/>
                    <a:pt x="336" y="59"/>
                    <a:pt x="331" y="59"/>
                  </a:cubicBezTo>
                  <a:cubicBezTo>
                    <a:pt x="327" y="59"/>
                    <a:pt x="322" y="57"/>
                    <a:pt x="318" y="55"/>
                  </a:cubicBezTo>
                  <a:cubicBezTo>
                    <a:pt x="314" y="54"/>
                    <a:pt x="311" y="52"/>
                    <a:pt x="308" y="52"/>
                  </a:cubicBezTo>
                  <a:cubicBezTo>
                    <a:pt x="306" y="52"/>
                    <a:pt x="305" y="52"/>
                    <a:pt x="302" y="55"/>
                  </a:cubicBezTo>
                  <a:cubicBezTo>
                    <a:pt x="299" y="60"/>
                    <a:pt x="295" y="62"/>
                    <a:pt x="291" y="62"/>
                  </a:cubicBezTo>
                  <a:cubicBezTo>
                    <a:pt x="278" y="62"/>
                    <a:pt x="271" y="42"/>
                    <a:pt x="269" y="33"/>
                  </a:cubicBezTo>
                  <a:lnTo>
                    <a:pt x="269" y="32"/>
                  </a:lnTo>
                  <a:lnTo>
                    <a:pt x="269" y="31"/>
                  </a:lnTo>
                  <a:lnTo>
                    <a:pt x="269" y="31"/>
                  </a:lnTo>
                  <a:lnTo>
                    <a:pt x="269" y="27"/>
                  </a:lnTo>
                  <a:lnTo>
                    <a:pt x="269" y="27"/>
                  </a:lnTo>
                  <a:cubicBezTo>
                    <a:pt x="252" y="33"/>
                    <a:pt x="231" y="35"/>
                    <a:pt x="217" y="35"/>
                  </a:cubicBezTo>
                  <a:cubicBezTo>
                    <a:pt x="196" y="35"/>
                    <a:pt x="154" y="31"/>
                    <a:pt x="150" y="17"/>
                  </a:cubicBezTo>
                  <a:cubicBezTo>
                    <a:pt x="148" y="12"/>
                    <a:pt x="129" y="5"/>
                    <a:pt x="107" y="0"/>
                  </a:cubicBezTo>
                  <a:cubicBezTo>
                    <a:pt x="106" y="11"/>
                    <a:pt x="102" y="28"/>
                    <a:pt x="86" y="34"/>
                  </a:cubicBezTo>
                  <a:cubicBezTo>
                    <a:pt x="85" y="34"/>
                    <a:pt x="84" y="35"/>
                    <a:pt x="83" y="36"/>
                  </a:cubicBezTo>
                  <a:cubicBezTo>
                    <a:pt x="82" y="39"/>
                    <a:pt x="87" y="47"/>
                    <a:pt x="90" y="51"/>
                  </a:cubicBezTo>
                  <a:cubicBezTo>
                    <a:pt x="93" y="57"/>
                    <a:pt x="96" y="60"/>
                    <a:pt x="96" y="64"/>
                  </a:cubicBezTo>
                  <a:cubicBezTo>
                    <a:pt x="96" y="76"/>
                    <a:pt x="74" y="87"/>
                    <a:pt x="60" y="81"/>
                  </a:cubicBezTo>
                  <a:lnTo>
                    <a:pt x="60" y="81"/>
                  </a:lnTo>
                  <a:cubicBezTo>
                    <a:pt x="51" y="81"/>
                    <a:pt x="31" y="97"/>
                    <a:pt x="17" y="107"/>
                  </a:cubicBezTo>
                  <a:cubicBezTo>
                    <a:pt x="12" y="111"/>
                    <a:pt x="7" y="115"/>
                    <a:pt x="3" y="118"/>
                  </a:cubicBezTo>
                  <a:cubicBezTo>
                    <a:pt x="3" y="118"/>
                    <a:pt x="2" y="119"/>
                    <a:pt x="0" y="121"/>
                  </a:cubicBezTo>
                  <a:cubicBezTo>
                    <a:pt x="10" y="130"/>
                    <a:pt x="16" y="140"/>
                    <a:pt x="21" y="149"/>
                  </a:cubicBezTo>
                  <a:cubicBezTo>
                    <a:pt x="28" y="161"/>
                    <a:pt x="34" y="172"/>
                    <a:pt x="50" y="183"/>
                  </a:cubicBezTo>
                  <a:cubicBezTo>
                    <a:pt x="79" y="205"/>
                    <a:pt x="112" y="231"/>
                    <a:pt x="134" y="272"/>
                  </a:cubicBezTo>
                  <a:cubicBezTo>
                    <a:pt x="135" y="272"/>
                    <a:pt x="136" y="271"/>
                    <a:pt x="137" y="270"/>
                  </a:cubicBezTo>
                  <a:cubicBezTo>
                    <a:pt x="139" y="268"/>
                    <a:pt x="140" y="267"/>
                    <a:pt x="142" y="266"/>
                  </a:cubicBezTo>
                  <a:cubicBezTo>
                    <a:pt x="144" y="264"/>
                    <a:pt x="145" y="262"/>
                    <a:pt x="147" y="26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37">
              <a:extLst>
                <a:ext uri="{FF2B5EF4-FFF2-40B4-BE49-F238E27FC236}">
                  <a16:creationId xmlns:a16="http://schemas.microsoft.com/office/drawing/2014/main" id="{CD4A734E-6F3F-4B3B-927D-7D6FEC05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3071" y="4342188"/>
              <a:ext cx="63887" cy="61149"/>
            </a:xfrm>
            <a:custGeom>
              <a:avLst/>
              <a:gdLst>
                <a:gd name="T0" fmla="*/ 297 w 308"/>
                <a:gd name="T1" fmla="*/ 253 h 295"/>
                <a:gd name="T2" fmla="*/ 305 w 308"/>
                <a:gd name="T3" fmla="*/ 228 h 295"/>
                <a:gd name="T4" fmla="*/ 262 w 308"/>
                <a:gd name="T5" fmla="*/ 184 h 295"/>
                <a:gd name="T6" fmla="*/ 248 w 308"/>
                <a:gd name="T7" fmla="*/ 176 h 295"/>
                <a:gd name="T8" fmla="*/ 230 w 308"/>
                <a:gd name="T9" fmla="*/ 166 h 295"/>
                <a:gd name="T10" fmla="*/ 217 w 308"/>
                <a:gd name="T11" fmla="*/ 153 h 295"/>
                <a:gd name="T12" fmla="*/ 222 w 308"/>
                <a:gd name="T13" fmla="*/ 143 h 295"/>
                <a:gd name="T14" fmla="*/ 229 w 308"/>
                <a:gd name="T15" fmla="*/ 94 h 295"/>
                <a:gd name="T16" fmla="*/ 229 w 308"/>
                <a:gd name="T17" fmla="*/ 77 h 295"/>
                <a:gd name="T18" fmla="*/ 216 w 308"/>
                <a:gd name="T19" fmla="*/ 64 h 295"/>
                <a:gd name="T20" fmla="*/ 197 w 308"/>
                <a:gd name="T21" fmla="*/ 89 h 295"/>
                <a:gd name="T22" fmla="*/ 158 w 308"/>
                <a:gd name="T23" fmla="*/ 87 h 295"/>
                <a:gd name="T24" fmla="*/ 149 w 308"/>
                <a:gd name="T25" fmla="*/ 58 h 295"/>
                <a:gd name="T26" fmla="*/ 132 w 308"/>
                <a:gd name="T27" fmla="*/ 0 h 295"/>
                <a:gd name="T28" fmla="*/ 85 w 308"/>
                <a:gd name="T29" fmla="*/ 8 h 295"/>
                <a:gd name="T30" fmla="*/ 84 w 308"/>
                <a:gd name="T31" fmla="*/ 14 h 295"/>
                <a:gd name="T32" fmla="*/ 84 w 308"/>
                <a:gd name="T33" fmla="*/ 14 h 295"/>
                <a:gd name="T34" fmla="*/ 83 w 308"/>
                <a:gd name="T35" fmla="*/ 23 h 295"/>
                <a:gd name="T36" fmla="*/ 82 w 308"/>
                <a:gd name="T37" fmla="*/ 24 h 295"/>
                <a:gd name="T38" fmla="*/ 80 w 308"/>
                <a:gd name="T39" fmla="*/ 32 h 295"/>
                <a:gd name="T40" fmla="*/ 76 w 308"/>
                <a:gd name="T41" fmla="*/ 44 h 295"/>
                <a:gd name="T42" fmla="*/ 32 w 308"/>
                <a:gd name="T43" fmla="*/ 85 h 295"/>
                <a:gd name="T44" fmla="*/ 13 w 308"/>
                <a:gd name="T45" fmla="*/ 98 h 295"/>
                <a:gd name="T46" fmla="*/ 11 w 308"/>
                <a:gd name="T47" fmla="*/ 100 h 295"/>
                <a:gd name="T48" fmla="*/ 10 w 308"/>
                <a:gd name="T49" fmla="*/ 101 h 295"/>
                <a:gd name="T50" fmla="*/ 8 w 308"/>
                <a:gd name="T51" fmla="*/ 104 h 295"/>
                <a:gd name="T52" fmla="*/ 7 w 308"/>
                <a:gd name="T53" fmla="*/ 106 h 295"/>
                <a:gd name="T54" fmla="*/ 4 w 308"/>
                <a:gd name="T55" fmla="*/ 110 h 295"/>
                <a:gd name="T56" fmla="*/ 2 w 308"/>
                <a:gd name="T57" fmla="*/ 113 h 295"/>
                <a:gd name="T58" fmla="*/ 0 w 308"/>
                <a:gd name="T59" fmla="*/ 117 h 295"/>
                <a:gd name="T60" fmla="*/ 95 w 308"/>
                <a:gd name="T61" fmla="*/ 180 h 295"/>
                <a:gd name="T62" fmla="*/ 272 w 308"/>
                <a:gd name="T63" fmla="*/ 291 h 295"/>
                <a:gd name="T64" fmla="*/ 283 w 308"/>
                <a:gd name="T65" fmla="*/ 294 h 295"/>
                <a:gd name="T66" fmla="*/ 297 w 308"/>
                <a:gd name="T67" fmla="*/ 25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8" h="295">
                  <a:moveTo>
                    <a:pt x="297" y="253"/>
                  </a:moveTo>
                  <a:cubicBezTo>
                    <a:pt x="301" y="244"/>
                    <a:pt x="303" y="238"/>
                    <a:pt x="305" y="228"/>
                  </a:cubicBezTo>
                  <a:cubicBezTo>
                    <a:pt x="307" y="211"/>
                    <a:pt x="283" y="197"/>
                    <a:pt x="262" y="184"/>
                  </a:cubicBezTo>
                  <a:cubicBezTo>
                    <a:pt x="257" y="182"/>
                    <a:pt x="253" y="179"/>
                    <a:pt x="248" y="176"/>
                  </a:cubicBezTo>
                  <a:cubicBezTo>
                    <a:pt x="241" y="171"/>
                    <a:pt x="235" y="168"/>
                    <a:pt x="230" y="166"/>
                  </a:cubicBezTo>
                  <a:cubicBezTo>
                    <a:pt x="222" y="161"/>
                    <a:pt x="217" y="159"/>
                    <a:pt x="217" y="153"/>
                  </a:cubicBezTo>
                  <a:cubicBezTo>
                    <a:pt x="216" y="148"/>
                    <a:pt x="220" y="144"/>
                    <a:pt x="222" y="143"/>
                  </a:cubicBezTo>
                  <a:cubicBezTo>
                    <a:pt x="230" y="136"/>
                    <a:pt x="232" y="120"/>
                    <a:pt x="229" y="94"/>
                  </a:cubicBezTo>
                  <a:cubicBezTo>
                    <a:pt x="228" y="87"/>
                    <a:pt x="228" y="82"/>
                    <a:pt x="229" y="77"/>
                  </a:cubicBezTo>
                  <a:cubicBezTo>
                    <a:pt x="221" y="73"/>
                    <a:pt x="217" y="69"/>
                    <a:pt x="216" y="64"/>
                  </a:cubicBezTo>
                  <a:cubicBezTo>
                    <a:pt x="211" y="68"/>
                    <a:pt x="201" y="82"/>
                    <a:pt x="197" y="89"/>
                  </a:cubicBezTo>
                  <a:cubicBezTo>
                    <a:pt x="187" y="102"/>
                    <a:pt x="169" y="100"/>
                    <a:pt x="158" y="87"/>
                  </a:cubicBezTo>
                  <a:cubicBezTo>
                    <a:pt x="151" y="79"/>
                    <a:pt x="147" y="69"/>
                    <a:pt x="149" y="58"/>
                  </a:cubicBezTo>
                  <a:cubicBezTo>
                    <a:pt x="152" y="36"/>
                    <a:pt x="138" y="3"/>
                    <a:pt x="132" y="0"/>
                  </a:cubicBezTo>
                  <a:cubicBezTo>
                    <a:pt x="129" y="0"/>
                    <a:pt x="109" y="3"/>
                    <a:pt x="85" y="8"/>
                  </a:cubicBezTo>
                  <a:cubicBezTo>
                    <a:pt x="85" y="10"/>
                    <a:pt x="85" y="12"/>
                    <a:pt x="84" y="14"/>
                  </a:cubicBezTo>
                  <a:lnTo>
                    <a:pt x="84" y="14"/>
                  </a:lnTo>
                  <a:cubicBezTo>
                    <a:pt x="84" y="17"/>
                    <a:pt x="84" y="20"/>
                    <a:pt x="83" y="23"/>
                  </a:cubicBezTo>
                  <a:cubicBezTo>
                    <a:pt x="83" y="23"/>
                    <a:pt x="82" y="23"/>
                    <a:pt x="82" y="24"/>
                  </a:cubicBezTo>
                  <a:cubicBezTo>
                    <a:pt x="82" y="27"/>
                    <a:pt x="81" y="29"/>
                    <a:pt x="80" y="32"/>
                  </a:cubicBezTo>
                  <a:cubicBezTo>
                    <a:pt x="78" y="36"/>
                    <a:pt x="77" y="40"/>
                    <a:pt x="76" y="44"/>
                  </a:cubicBezTo>
                  <a:cubicBezTo>
                    <a:pt x="73" y="56"/>
                    <a:pt x="56" y="68"/>
                    <a:pt x="32" y="85"/>
                  </a:cubicBezTo>
                  <a:cubicBezTo>
                    <a:pt x="25" y="89"/>
                    <a:pt x="18" y="94"/>
                    <a:pt x="13" y="98"/>
                  </a:cubicBezTo>
                  <a:cubicBezTo>
                    <a:pt x="13" y="98"/>
                    <a:pt x="12" y="99"/>
                    <a:pt x="11" y="100"/>
                  </a:cubicBezTo>
                  <a:cubicBezTo>
                    <a:pt x="11" y="100"/>
                    <a:pt x="11" y="100"/>
                    <a:pt x="10" y="101"/>
                  </a:cubicBezTo>
                  <a:cubicBezTo>
                    <a:pt x="10" y="102"/>
                    <a:pt x="9" y="102"/>
                    <a:pt x="8" y="104"/>
                  </a:cubicBezTo>
                  <a:cubicBezTo>
                    <a:pt x="8" y="104"/>
                    <a:pt x="7" y="105"/>
                    <a:pt x="7" y="106"/>
                  </a:cubicBezTo>
                  <a:cubicBezTo>
                    <a:pt x="6" y="107"/>
                    <a:pt x="5" y="108"/>
                    <a:pt x="4" y="110"/>
                  </a:cubicBezTo>
                  <a:cubicBezTo>
                    <a:pt x="3" y="111"/>
                    <a:pt x="3" y="112"/>
                    <a:pt x="2" y="113"/>
                  </a:cubicBezTo>
                  <a:cubicBezTo>
                    <a:pt x="1" y="114"/>
                    <a:pt x="1" y="116"/>
                    <a:pt x="0" y="117"/>
                  </a:cubicBezTo>
                  <a:cubicBezTo>
                    <a:pt x="31" y="136"/>
                    <a:pt x="66" y="158"/>
                    <a:pt x="95" y="180"/>
                  </a:cubicBezTo>
                  <a:cubicBezTo>
                    <a:pt x="152" y="223"/>
                    <a:pt x="233" y="277"/>
                    <a:pt x="272" y="291"/>
                  </a:cubicBezTo>
                  <a:cubicBezTo>
                    <a:pt x="275" y="292"/>
                    <a:pt x="279" y="293"/>
                    <a:pt x="283" y="294"/>
                  </a:cubicBezTo>
                  <a:cubicBezTo>
                    <a:pt x="288" y="273"/>
                    <a:pt x="293" y="262"/>
                    <a:pt x="297" y="2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38">
              <a:extLst>
                <a:ext uri="{FF2B5EF4-FFF2-40B4-BE49-F238E27FC236}">
                  <a16:creationId xmlns:a16="http://schemas.microsoft.com/office/drawing/2014/main" id="{85803EA6-83ED-498E-824E-F1B43A5AA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0333" y="4366830"/>
              <a:ext cx="913" cy="913"/>
            </a:xfrm>
            <a:custGeom>
              <a:avLst/>
              <a:gdLst>
                <a:gd name="T0" fmla="*/ 0 w 4"/>
                <a:gd name="T1" fmla="*/ 5 h 6"/>
                <a:gd name="T2" fmla="*/ 3 w 4"/>
                <a:gd name="T3" fmla="*/ 0 h 6"/>
                <a:gd name="T4" fmla="*/ 0 w 4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6">
                  <a:moveTo>
                    <a:pt x="0" y="5"/>
                  </a:moveTo>
                  <a:lnTo>
                    <a:pt x="3" y="0"/>
                  </a:lnTo>
                  <a:lnTo>
                    <a:pt x="0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3" name="Freeform 39">
              <a:extLst>
                <a:ext uri="{FF2B5EF4-FFF2-40B4-BE49-F238E27FC236}">
                  <a16:creationId xmlns:a16="http://schemas.microsoft.com/office/drawing/2014/main" id="{60CA8D95-0BF7-48A0-8B38-5B0818E6B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420" y="4366830"/>
              <a:ext cx="913" cy="913"/>
            </a:xfrm>
            <a:custGeom>
              <a:avLst/>
              <a:gdLst>
                <a:gd name="T0" fmla="*/ 0 w 6"/>
                <a:gd name="T1" fmla="*/ 0 h 4"/>
                <a:gd name="T2" fmla="*/ 5 w 6"/>
                <a:gd name="T3" fmla="*/ 3 h 4"/>
                <a:gd name="T4" fmla="*/ 0 w 6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5" y="3"/>
                  </a:ln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40">
              <a:extLst>
                <a:ext uri="{FF2B5EF4-FFF2-40B4-BE49-F238E27FC236}">
                  <a16:creationId xmlns:a16="http://schemas.microsoft.com/office/drawing/2014/main" id="{EC75CB02-4D0A-4742-83C7-99C60ABCE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4778" y="4317546"/>
              <a:ext cx="43808" cy="47459"/>
            </a:xfrm>
            <a:custGeom>
              <a:avLst/>
              <a:gdLst>
                <a:gd name="T0" fmla="*/ 140 w 210"/>
                <a:gd name="T1" fmla="*/ 206 h 229"/>
                <a:gd name="T2" fmla="*/ 159 w 210"/>
                <a:gd name="T3" fmla="*/ 193 h 229"/>
                <a:gd name="T4" fmla="*/ 199 w 210"/>
                <a:gd name="T5" fmla="*/ 159 h 229"/>
                <a:gd name="T6" fmla="*/ 203 w 210"/>
                <a:gd name="T7" fmla="*/ 146 h 229"/>
                <a:gd name="T8" fmla="*/ 204 w 210"/>
                <a:gd name="T9" fmla="*/ 120 h 229"/>
                <a:gd name="T10" fmla="*/ 193 w 210"/>
                <a:gd name="T11" fmla="*/ 71 h 229"/>
                <a:gd name="T12" fmla="*/ 138 w 210"/>
                <a:gd name="T13" fmla="*/ 0 h 229"/>
                <a:gd name="T14" fmla="*/ 116 w 210"/>
                <a:gd name="T15" fmla="*/ 6 h 229"/>
                <a:gd name="T16" fmla="*/ 80 w 210"/>
                <a:gd name="T17" fmla="*/ 12 h 229"/>
                <a:gd name="T18" fmla="*/ 71 w 210"/>
                <a:gd name="T19" fmla="*/ 10 h 229"/>
                <a:gd name="T20" fmla="*/ 57 w 210"/>
                <a:gd name="T21" fmla="*/ 8 h 229"/>
                <a:gd name="T22" fmla="*/ 51 w 210"/>
                <a:gd name="T23" fmla="*/ 15 h 229"/>
                <a:gd name="T24" fmla="*/ 0 w 210"/>
                <a:gd name="T25" fmla="*/ 73 h 229"/>
                <a:gd name="T26" fmla="*/ 10 w 210"/>
                <a:gd name="T27" fmla="*/ 98 h 229"/>
                <a:gd name="T28" fmla="*/ 67 w 210"/>
                <a:gd name="T29" fmla="*/ 189 h 229"/>
                <a:gd name="T30" fmla="*/ 69 w 210"/>
                <a:gd name="T31" fmla="*/ 191 h 229"/>
                <a:gd name="T32" fmla="*/ 124 w 210"/>
                <a:gd name="T33" fmla="*/ 228 h 229"/>
                <a:gd name="T34" fmla="*/ 140 w 210"/>
                <a:gd name="T35" fmla="*/ 20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0" h="229">
                  <a:moveTo>
                    <a:pt x="140" y="206"/>
                  </a:moveTo>
                  <a:cubicBezTo>
                    <a:pt x="145" y="202"/>
                    <a:pt x="152" y="198"/>
                    <a:pt x="159" y="193"/>
                  </a:cubicBezTo>
                  <a:cubicBezTo>
                    <a:pt x="174" y="183"/>
                    <a:pt x="197" y="168"/>
                    <a:pt x="199" y="159"/>
                  </a:cubicBezTo>
                  <a:cubicBezTo>
                    <a:pt x="200" y="155"/>
                    <a:pt x="201" y="150"/>
                    <a:pt x="203" y="146"/>
                  </a:cubicBezTo>
                  <a:cubicBezTo>
                    <a:pt x="206" y="136"/>
                    <a:pt x="209" y="127"/>
                    <a:pt x="204" y="120"/>
                  </a:cubicBezTo>
                  <a:cubicBezTo>
                    <a:pt x="195" y="104"/>
                    <a:pt x="193" y="87"/>
                    <a:pt x="193" y="71"/>
                  </a:cubicBezTo>
                  <a:cubicBezTo>
                    <a:pt x="193" y="55"/>
                    <a:pt x="151" y="0"/>
                    <a:pt x="138" y="0"/>
                  </a:cubicBezTo>
                  <a:cubicBezTo>
                    <a:pt x="132" y="0"/>
                    <a:pt x="124" y="3"/>
                    <a:pt x="116" y="6"/>
                  </a:cubicBezTo>
                  <a:cubicBezTo>
                    <a:pt x="104" y="10"/>
                    <a:pt x="92" y="14"/>
                    <a:pt x="80" y="12"/>
                  </a:cubicBezTo>
                  <a:cubicBezTo>
                    <a:pt x="77" y="12"/>
                    <a:pt x="74" y="11"/>
                    <a:pt x="71" y="10"/>
                  </a:cubicBezTo>
                  <a:cubicBezTo>
                    <a:pt x="66" y="9"/>
                    <a:pt x="61" y="8"/>
                    <a:pt x="57" y="8"/>
                  </a:cubicBezTo>
                  <a:cubicBezTo>
                    <a:pt x="54" y="8"/>
                    <a:pt x="52" y="9"/>
                    <a:pt x="51" y="15"/>
                  </a:cubicBezTo>
                  <a:cubicBezTo>
                    <a:pt x="50" y="27"/>
                    <a:pt x="35" y="44"/>
                    <a:pt x="0" y="73"/>
                  </a:cubicBezTo>
                  <a:cubicBezTo>
                    <a:pt x="5" y="83"/>
                    <a:pt x="8" y="90"/>
                    <a:pt x="10" y="98"/>
                  </a:cubicBezTo>
                  <a:cubicBezTo>
                    <a:pt x="27" y="157"/>
                    <a:pt x="43" y="170"/>
                    <a:pt x="67" y="189"/>
                  </a:cubicBezTo>
                  <a:lnTo>
                    <a:pt x="69" y="191"/>
                  </a:lnTo>
                  <a:cubicBezTo>
                    <a:pt x="79" y="200"/>
                    <a:pt x="100" y="213"/>
                    <a:pt x="124" y="228"/>
                  </a:cubicBezTo>
                  <a:cubicBezTo>
                    <a:pt x="130" y="217"/>
                    <a:pt x="135" y="210"/>
                    <a:pt x="140" y="2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41">
              <a:extLst>
                <a:ext uri="{FF2B5EF4-FFF2-40B4-BE49-F238E27FC236}">
                  <a16:creationId xmlns:a16="http://schemas.microsoft.com/office/drawing/2014/main" id="{379BF84D-1805-4BED-A7D9-6D4EBC320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454" y="4025491"/>
              <a:ext cx="129599" cy="104957"/>
            </a:xfrm>
            <a:custGeom>
              <a:avLst/>
              <a:gdLst>
                <a:gd name="T0" fmla="*/ 214 w 628"/>
                <a:gd name="T1" fmla="*/ 120 h 508"/>
                <a:gd name="T2" fmla="*/ 156 w 628"/>
                <a:gd name="T3" fmla="*/ 204 h 508"/>
                <a:gd name="T4" fmla="*/ 98 w 628"/>
                <a:gd name="T5" fmla="*/ 315 h 508"/>
                <a:gd name="T6" fmla="*/ 21 w 628"/>
                <a:gd name="T7" fmla="*/ 444 h 508"/>
                <a:gd name="T8" fmla="*/ 0 w 628"/>
                <a:gd name="T9" fmla="*/ 507 h 508"/>
                <a:gd name="T10" fmla="*/ 288 w 628"/>
                <a:gd name="T11" fmla="*/ 507 h 508"/>
                <a:gd name="T12" fmla="*/ 288 w 628"/>
                <a:gd name="T13" fmla="*/ 393 h 508"/>
                <a:gd name="T14" fmla="*/ 331 w 628"/>
                <a:gd name="T15" fmla="*/ 360 h 508"/>
                <a:gd name="T16" fmla="*/ 368 w 628"/>
                <a:gd name="T17" fmla="*/ 336 h 508"/>
                <a:gd name="T18" fmla="*/ 368 w 628"/>
                <a:gd name="T19" fmla="*/ 127 h 508"/>
                <a:gd name="T20" fmla="*/ 374 w 628"/>
                <a:gd name="T21" fmla="*/ 127 h 508"/>
                <a:gd name="T22" fmla="*/ 560 w 628"/>
                <a:gd name="T23" fmla="*/ 130 h 508"/>
                <a:gd name="T24" fmla="*/ 626 w 628"/>
                <a:gd name="T25" fmla="*/ 128 h 508"/>
                <a:gd name="T26" fmla="*/ 626 w 628"/>
                <a:gd name="T27" fmla="*/ 125 h 508"/>
                <a:gd name="T28" fmla="*/ 626 w 628"/>
                <a:gd name="T29" fmla="*/ 125 h 508"/>
                <a:gd name="T30" fmla="*/ 627 w 628"/>
                <a:gd name="T31" fmla="*/ 115 h 508"/>
                <a:gd name="T32" fmla="*/ 627 w 628"/>
                <a:gd name="T33" fmla="*/ 115 h 508"/>
                <a:gd name="T34" fmla="*/ 627 w 628"/>
                <a:gd name="T35" fmla="*/ 109 h 508"/>
                <a:gd name="T36" fmla="*/ 627 w 628"/>
                <a:gd name="T37" fmla="*/ 109 h 508"/>
                <a:gd name="T38" fmla="*/ 627 w 628"/>
                <a:gd name="T39" fmla="*/ 102 h 508"/>
                <a:gd name="T40" fmla="*/ 627 w 628"/>
                <a:gd name="T41" fmla="*/ 102 h 508"/>
                <a:gd name="T42" fmla="*/ 627 w 628"/>
                <a:gd name="T43" fmla="*/ 95 h 508"/>
                <a:gd name="T44" fmla="*/ 627 w 628"/>
                <a:gd name="T45" fmla="*/ 93 h 508"/>
                <a:gd name="T46" fmla="*/ 627 w 628"/>
                <a:gd name="T47" fmla="*/ 87 h 508"/>
                <a:gd name="T48" fmla="*/ 627 w 628"/>
                <a:gd name="T49" fmla="*/ 85 h 508"/>
                <a:gd name="T50" fmla="*/ 627 w 628"/>
                <a:gd name="T51" fmla="*/ 80 h 508"/>
                <a:gd name="T52" fmla="*/ 627 w 628"/>
                <a:gd name="T53" fmla="*/ 76 h 508"/>
                <a:gd name="T54" fmla="*/ 627 w 628"/>
                <a:gd name="T55" fmla="*/ 72 h 508"/>
                <a:gd name="T56" fmla="*/ 627 w 628"/>
                <a:gd name="T57" fmla="*/ 67 h 508"/>
                <a:gd name="T58" fmla="*/ 627 w 628"/>
                <a:gd name="T59" fmla="*/ 64 h 508"/>
                <a:gd name="T60" fmla="*/ 626 w 628"/>
                <a:gd name="T61" fmla="*/ 25 h 508"/>
                <a:gd name="T62" fmla="*/ 622 w 628"/>
                <a:gd name="T63" fmla="*/ 15 h 508"/>
                <a:gd name="T64" fmla="*/ 577 w 628"/>
                <a:gd name="T65" fmla="*/ 0 h 508"/>
                <a:gd name="T66" fmla="*/ 296 w 628"/>
                <a:gd name="T67" fmla="*/ 0 h 508"/>
                <a:gd name="T68" fmla="*/ 257 w 628"/>
                <a:gd name="T69" fmla="*/ 66 h 508"/>
                <a:gd name="T70" fmla="*/ 214 w 628"/>
                <a:gd name="T71" fmla="*/ 12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8" h="508">
                  <a:moveTo>
                    <a:pt x="214" y="120"/>
                  </a:moveTo>
                  <a:cubicBezTo>
                    <a:pt x="188" y="146"/>
                    <a:pt x="158" y="177"/>
                    <a:pt x="156" y="204"/>
                  </a:cubicBezTo>
                  <a:cubicBezTo>
                    <a:pt x="154" y="234"/>
                    <a:pt x="129" y="269"/>
                    <a:pt x="98" y="315"/>
                  </a:cubicBezTo>
                  <a:cubicBezTo>
                    <a:pt x="73" y="353"/>
                    <a:pt x="44" y="395"/>
                    <a:pt x="21" y="444"/>
                  </a:cubicBezTo>
                  <a:cubicBezTo>
                    <a:pt x="10" y="468"/>
                    <a:pt x="3" y="489"/>
                    <a:pt x="0" y="507"/>
                  </a:cubicBezTo>
                  <a:lnTo>
                    <a:pt x="288" y="507"/>
                  </a:lnTo>
                  <a:lnTo>
                    <a:pt x="288" y="393"/>
                  </a:lnTo>
                  <a:cubicBezTo>
                    <a:pt x="288" y="382"/>
                    <a:pt x="305" y="373"/>
                    <a:pt x="331" y="360"/>
                  </a:cubicBezTo>
                  <a:cubicBezTo>
                    <a:pt x="344" y="353"/>
                    <a:pt x="368" y="342"/>
                    <a:pt x="368" y="336"/>
                  </a:cubicBezTo>
                  <a:lnTo>
                    <a:pt x="368" y="127"/>
                  </a:lnTo>
                  <a:lnTo>
                    <a:pt x="374" y="127"/>
                  </a:lnTo>
                  <a:cubicBezTo>
                    <a:pt x="375" y="127"/>
                    <a:pt x="485" y="130"/>
                    <a:pt x="560" y="130"/>
                  </a:cubicBezTo>
                  <a:cubicBezTo>
                    <a:pt x="606" y="130"/>
                    <a:pt x="621" y="129"/>
                    <a:pt x="626" y="128"/>
                  </a:cubicBezTo>
                  <a:cubicBezTo>
                    <a:pt x="626" y="127"/>
                    <a:pt x="626" y="126"/>
                    <a:pt x="626" y="125"/>
                  </a:cubicBezTo>
                  <a:lnTo>
                    <a:pt x="626" y="125"/>
                  </a:lnTo>
                  <a:cubicBezTo>
                    <a:pt x="626" y="122"/>
                    <a:pt x="627" y="119"/>
                    <a:pt x="627" y="115"/>
                  </a:cubicBezTo>
                  <a:lnTo>
                    <a:pt x="627" y="115"/>
                  </a:lnTo>
                  <a:cubicBezTo>
                    <a:pt x="627" y="113"/>
                    <a:pt x="627" y="111"/>
                    <a:pt x="627" y="109"/>
                  </a:cubicBezTo>
                  <a:lnTo>
                    <a:pt x="627" y="109"/>
                  </a:lnTo>
                  <a:cubicBezTo>
                    <a:pt x="627" y="107"/>
                    <a:pt x="627" y="104"/>
                    <a:pt x="627" y="102"/>
                  </a:cubicBezTo>
                  <a:lnTo>
                    <a:pt x="627" y="102"/>
                  </a:lnTo>
                  <a:cubicBezTo>
                    <a:pt x="627" y="100"/>
                    <a:pt x="627" y="97"/>
                    <a:pt x="627" y="95"/>
                  </a:cubicBezTo>
                  <a:cubicBezTo>
                    <a:pt x="627" y="94"/>
                    <a:pt x="627" y="94"/>
                    <a:pt x="627" y="93"/>
                  </a:cubicBezTo>
                  <a:cubicBezTo>
                    <a:pt x="627" y="91"/>
                    <a:pt x="627" y="89"/>
                    <a:pt x="627" y="87"/>
                  </a:cubicBezTo>
                  <a:cubicBezTo>
                    <a:pt x="627" y="87"/>
                    <a:pt x="627" y="86"/>
                    <a:pt x="627" y="85"/>
                  </a:cubicBezTo>
                  <a:cubicBezTo>
                    <a:pt x="627" y="83"/>
                    <a:pt x="627" y="82"/>
                    <a:pt x="627" y="80"/>
                  </a:cubicBezTo>
                  <a:cubicBezTo>
                    <a:pt x="627" y="78"/>
                    <a:pt x="627" y="77"/>
                    <a:pt x="627" y="76"/>
                  </a:cubicBezTo>
                  <a:cubicBezTo>
                    <a:pt x="627" y="75"/>
                    <a:pt x="627" y="73"/>
                    <a:pt x="627" y="72"/>
                  </a:cubicBezTo>
                  <a:cubicBezTo>
                    <a:pt x="627" y="70"/>
                    <a:pt x="627" y="69"/>
                    <a:pt x="627" y="67"/>
                  </a:cubicBezTo>
                  <a:cubicBezTo>
                    <a:pt x="627" y="66"/>
                    <a:pt x="627" y="65"/>
                    <a:pt x="627" y="64"/>
                  </a:cubicBezTo>
                  <a:cubicBezTo>
                    <a:pt x="627" y="49"/>
                    <a:pt x="626" y="34"/>
                    <a:pt x="626" y="25"/>
                  </a:cubicBezTo>
                  <a:cubicBezTo>
                    <a:pt x="624" y="21"/>
                    <a:pt x="623" y="18"/>
                    <a:pt x="622" y="15"/>
                  </a:cubicBezTo>
                  <a:cubicBezTo>
                    <a:pt x="620" y="6"/>
                    <a:pt x="618" y="0"/>
                    <a:pt x="577" y="0"/>
                  </a:cubicBezTo>
                  <a:lnTo>
                    <a:pt x="296" y="0"/>
                  </a:lnTo>
                  <a:cubicBezTo>
                    <a:pt x="277" y="19"/>
                    <a:pt x="266" y="44"/>
                    <a:pt x="257" y="66"/>
                  </a:cubicBezTo>
                  <a:cubicBezTo>
                    <a:pt x="251" y="82"/>
                    <a:pt x="234" y="99"/>
                    <a:pt x="214" y="1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6" name="Freeform 42">
              <a:extLst>
                <a:ext uri="{FF2B5EF4-FFF2-40B4-BE49-F238E27FC236}">
                  <a16:creationId xmlns:a16="http://schemas.microsoft.com/office/drawing/2014/main" id="{0FEC9068-396D-4392-BB03-4026EB50A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2717" y="4131361"/>
              <a:ext cx="913" cy="1825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0 h 8"/>
                <a:gd name="T4" fmla="*/ 0 w 1"/>
                <a:gd name="T5" fmla="*/ 7 h 8"/>
                <a:gd name="T6" fmla="*/ 0 w 1"/>
                <a:gd name="T7" fmla="*/ 7 h 8"/>
                <a:gd name="T8" fmla="*/ 0 w 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8">
                  <a:moveTo>
                    <a:pt x="0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0" y="7"/>
                  </a:ln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7" name="Freeform 43">
              <a:extLst>
                <a:ext uri="{FF2B5EF4-FFF2-40B4-BE49-F238E27FC236}">
                  <a16:creationId xmlns:a16="http://schemas.microsoft.com/office/drawing/2014/main" id="{35C51BD5-DEE6-4617-BFD0-8B663C242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5454" y="4032793"/>
              <a:ext cx="186185" cy="205351"/>
            </a:xfrm>
            <a:custGeom>
              <a:avLst/>
              <a:gdLst>
                <a:gd name="T0" fmla="*/ 24 w 900"/>
                <a:gd name="T1" fmla="*/ 891 h 994"/>
                <a:gd name="T2" fmla="*/ 48 w 900"/>
                <a:gd name="T3" fmla="*/ 857 h 994"/>
                <a:gd name="T4" fmla="*/ 94 w 900"/>
                <a:gd name="T5" fmla="*/ 857 h 994"/>
                <a:gd name="T6" fmla="*/ 168 w 900"/>
                <a:gd name="T7" fmla="*/ 846 h 994"/>
                <a:gd name="T8" fmla="*/ 195 w 900"/>
                <a:gd name="T9" fmla="*/ 850 h 994"/>
                <a:gd name="T10" fmla="*/ 267 w 900"/>
                <a:gd name="T11" fmla="*/ 887 h 994"/>
                <a:gd name="T12" fmla="*/ 286 w 900"/>
                <a:gd name="T13" fmla="*/ 927 h 994"/>
                <a:gd name="T14" fmla="*/ 303 w 900"/>
                <a:gd name="T15" fmla="*/ 948 h 994"/>
                <a:gd name="T16" fmla="*/ 356 w 900"/>
                <a:gd name="T17" fmla="*/ 993 h 994"/>
                <a:gd name="T18" fmla="*/ 358 w 900"/>
                <a:gd name="T19" fmla="*/ 993 h 994"/>
                <a:gd name="T20" fmla="*/ 363 w 900"/>
                <a:gd name="T21" fmla="*/ 992 h 994"/>
                <a:gd name="T22" fmla="*/ 369 w 900"/>
                <a:gd name="T23" fmla="*/ 991 h 994"/>
                <a:gd name="T24" fmla="*/ 375 w 900"/>
                <a:gd name="T25" fmla="*/ 989 h 994"/>
                <a:gd name="T26" fmla="*/ 379 w 900"/>
                <a:gd name="T27" fmla="*/ 987 h 994"/>
                <a:gd name="T28" fmla="*/ 383 w 900"/>
                <a:gd name="T29" fmla="*/ 984 h 994"/>
                <a:gd name="T30" fmla="*/ 386 w 900"/>
                <a:gd name="T31" fmla="*/ 979 h 994"/>
                <a:gd name="T32" fmla="*/ 411 w 900"/>
                <a:gd name="T33" fmla="*/ 937 h 994"/>
                <a:gd name="T34" fmla="*/ 462 w 900"/>
                <a:gd name="T35" fmla="*/ 965 h 994"/>
                <a:gd name="T36" fmla="*/ 474 w 900"/>
                <a:gd name="T37" fmla="*/ 947 h 994"/>
                <a:gd name="T38" fmla="*/ 530 w 900"/>
                <a:gd name="T39" fmla="*/ 948 h 994"/>
                <a:gd name="T40" fmla="*/ 577 w 900"/>
                <a:gd name="T41" fmla="*/ 934 h 994"/>
                <a:gd name="T42" fmla="*/ 581 w 900"/>
                <a:gd name="T43" fmla="*/ 934 h 994"/>
                <a:gd name="T44" fmla="*/ 721 w 900"/>
                <a:gd name="T45" fmla="*/ 935 h 994"/>
                <a:gd name="T46" fmla="*/ 873 w 900"/>
                <a:gd name="T47" fmla="*/ 931 h 994"/>
                <a:gd name="T48" fmla="*/ 856 w 900"/>
                <a:gd name="T49" fmla="*/ 850 h 994"/>
                <a:gd name="T50" fmla="*/ 784 w 900"/>
                <a:gd name="T51" fmla="*/ 168 h 994"/>
                <a:gd name="T52" fmla="*/ 646 w 900"/>
                <a:gd name="T53" fmla="*/ 3 h 994"/>
                <a:gd name="T54" fmla="*/ 635 w 900"/>
                <a:gd name="T55" fmla="*/ 99 h 994"/>
                <a:gd name="T56" fmla="*/ 382 w 900"/>
                <a:gd name="T57" fmla="*/ 100 h 994"/>
                <a:gd name="T58" fmla="*/ 339 w 900"/>
                <a:gd name="T59" fmla="*/ 331 h 994"/>
                <a:gd name="T60" fmla="*/ 302 w 900"/>
                <a:gd name="T61" fmla="*/ 480 h 994"/>
                <a:gd name="T62" fmla="*/ 32 w 900"/>
                <a:gd name="T63" fmla="*/ 545 h 994"/>
                <a:gd name="T64" fmla="*/ 49 w 900"/>
                <a:gd name="T65" fmla="*/ 608 h 994"/>
                <a:gd name="T66" fmla="*/ 35 w 900"/>
                <a:gd name="T67" fmla="*/ 836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994">
                  <a:moveTo>
                    <a:pt x="24" y="887"/>
                  </a:moveTo>
                  <a:cubicBezTo>
                    <a:pt x="24" y="888"/>
                    <a:pt x="24" y="889"/>
                    <a:pt x="24" y="891"/>
                  </a:cubicBezTo>
                  <a:cubicBezTo>
                    <a:pt x="28" y="887"/>
                    <a:pt x="31" y="882"/>
                    <a:pt x="34" y="876"/>
                  </a:cubicBezTo>
                  <a:cubicBezTo>
                    <a:pt x="37" y="869"/>
                    <a:pt x="41" y="861"/>
                    <a:pt x="48" y="857"/>
                  </a:cubicBezTo>
                  <a:cubicBezTo>
                    <a:pt x="52" y="855"/>
                    <a:pt x="58" y="854"/>
                    <a:pt x="65" y="855"/>
                  </a:cubicBezTo>
                  <a:cubicBezTo>
                    <a:pt x="73" y="857"/>
                    <a:pt x="82" y="857"/>
                    <a:pt x="94" y="857"/>
                  </a:cubicBezTo>
                  <a:cubicBezTo>
                    <a:pt x="112" y="857"/>
                    <a:pt x="129" y="856"/>
                    <a:pt x="132" y="855"/>
                  </a:cubicBezTo>
                  <a:cubicBezTo>
                    <a:pt x="136" y="854"/>
                    <a:pt x="151" y="848"/>
                    <a:pt x="168" y="846"/>
                  </a:cubicBezTo>
                  <a:cubicBezTo>
                    <a:pt x="170" y="846"/>
                    <a:pt x="172" y="846"/>
                    <a:pt x="175" y="846"/>
                  </a:cubicBezTo>
                  <a:cubicBezTo>
                    <a:pt x="183" y="846"/>
                    <a:pt x="190" y="847"/>
                    <a:pt x="195" y="850"/>
                  </a:cubicBezTo>
                  <a:cubicBezTo>
                    <a:pt x="214" y="860"/>
                    <a:pt x="233" y="880"/>
                    <a:pt x="239" y="887"/>
                  </a:cubicBezTo>
                  <a:lnTo>
                    <a:pt x="267" y="887"/>
                  </a:lnTo>
                  <a:lnTo>
                    <a:pt x="268" y="891"/>
                  </a:lnTo>
                  <a:cubicBezTo>
                    <a:pt x="268" y="891"/>
                    <a:pt x="275" y="909"/>
                    <a:pt x="286" y="927"/>
                  </a:cubicBezTo>
                  <a:cubicBezTo>
                    <a:pt x="288" y="930"/>
                    <a:pt x="291" y="934"/>
                    <a:pt x="294" y="938"/>
                  </a:cubicBezTo>
                  <a:cubicBezTo>
                    <a:pt x="297" y="941"/>
                    <a:pt x="300" y="945"/>
                    <a:pt x="303" y="948"/>
                  </a:cubicBezTo>
                  <a:cubicBezTo>
                    <a:pt x="307" y="952"/>
                    <a:pt x="313" y="955"/>
                    <a:pt x="318" y="957"/>
                  </a:cubicBezTo>
                  <a:cubicBezTo>
                    <a:pt x="333" y="962"/>
                    <a:pt x="346" y="975"/>
                    <a:pt x="356" y="993"/>
                  </a:cubicBezTo>
                  <a:lnTo>
                    <a:pt x="356" y="993"/>
                  </a:lnTo>
                  <a:cubicBezTo>
                    <a:pt x="357" y="993"/>
                    <a:pt x="357" y="993"/>
                    <a:pt x="358" y="993"/>
                  </a:cubicBezTo>
                  <a:cubicBezTo>
                    <a:pt x="359" y="993"/>
                    <a:pt x="360" y="992"/>
                    <a:pt x="361" y="992"/>
                  </a:cubicBezTo>
                  <a:cubicBezTo>
                    <a:pt x="362" y="992"/>
                    <a:pt x="363" y="992"/>
                    <a:pt x="363" y="992"/>
                  </a:cubicBezTo>
                  <a:cubicBezTo>
                    <a:pt x="365" y="992"/>
                    <a:pt x="366" y="992"/>
                    <a:pt x="367" y="991"/>
                  </a:cubicBezTo>
                  <a:cubicBezTo>
                    <a:pt x="368" y="991"/>
                    <a:pt x="368" y="991"/>
                    <a:pt x="369" y="991"/>
                  </a:cubicBezTo>
                  <a:cubicBezTo>
                    <a:pt x="370" y="991"/>
                    <a:pt x="371" y="990"/>
                    <a:pt x="372" y="990"/>
                  </a:cubicBezTo>
                  <a:cubicBezTo>
                    <a:pt x="373" y="990"/>
                    <a:pt x="374" y="989"/>
                    <a:pt x="375" y="989"/>
                  </a:cubicBezTo>
                  <a:cubicBezTo>
                    <a:pt x="376" y="989"/>
                    <a:pt x="377" y="988"/>
                    <a:pt x="377" y="988"/>
                  </a:cubicBezTo>
                  <a:cubicBezTo>
                    <a:pt x="378" y="988"/>
                    <a:pt x="379" y="987"/>
                    <a:pt x="379" y="987"/>
                  </a:cubicBezTo>
                  <a:cubicBezTo>
                    <a:pt x="380" y="986"/>
                    <a:pt x="381" y="986"/>
                    <a:pt x="382" y="985"/>
                  </a:cubicBezTo>
                  <a:lnTo>
                    <a:pt x="383" y="984"/>
                  </a:lnTo>
                  <a:cubicBezTo>
                    <a:pt x="384" y="983"/>
                    <a:pt x="385" y="982"/>
                    <a:pt x="385" y="981"/>
                  </a:cubicBezTo>
                  <a:cubicBezTo>
                    <a:pt x="386" y="980"/>
                    <a:pt x="386" y="980"/>
                    <a:pt x="386" y="979"/>
                  </a:cubicBezTo>
                  <a:cubicBezTo>
                    <a:pt x="387" y="978"/>
                    <a:pt x="387" y="976"/>
                    <a:pt x="387" y="974"/>
                  </a:cubicBezTo>
                  <a:cubicBezTo>
                    <a:pt x="387" y="957"/>
                    <a:pt x="394" y="937"/>
                    <a:pt x="411" y="937"/>
                  </a:cubicBezTo>
                  <a:cubicBezTo>
                    <a:pt x="420" y="937"/>
                    <a:pt x="430" y="942"/>
                    <a:pt x="442" y="953"/>
                  </a:cubicBezTo>
                  <a:cubicBezTo>
                    <a:pt x="454" y="964"/>
                    <a:pt x="460" y="965"/>
                    <a:pt x="462" y="965"/>
                  </a:cubicBezTo>
                  <a:cubicBezTo>
                    <a:pt x="465" y="965"/>
                    <a:pt x="467" y="962"/>
                    <a:pt x="470" y="955"/>
                  </a:cubicBezTo>
                  <a:cubicBezTo>
                    <a:pt x="471" y="952"/>
                    <a:pt x="472" y="949"/>
                    <a:pt x="474" y="947"/>
                  </a:cubicBezTo>
                  <a:cubicBezTo>
                    <a:pt x="479" y="939"/>
                    <a:pt x="492" y="940"/>
                    <a:pt x="507" y="944"/>
                  </a:cubicBezTo>
                  <a:cubicBezTo>
                    <a:pt x="515" y="946"/>
                    <a:pt x="523" y="948"/>
                    <a:pt x="530" y="948"/>
                  </a:cubicBezTo>
                  <a:cubicBezTo>
                    <a:pt x="549" y="948"/>
                    <a:pt x="575" y="935"/>
                    <a:pt x="575" y="935"/>
                  </a:cubicBezTo>
                  <a:lnTo>
                    <a:pt x="577" y="934"/>
                  </a:lnTo>
                  <a:lnTo>
                    <a:pt x="578" y="934"/>
                  </a:lnTo>
                  <a:cubicBezTo>
                    <a:pt x="578" y="934"/>
                    <a:pt x="579" y="934"/>
                    <a:pt x="581" y="934"/>
                  </a:cubicBezTo>
                  <a:cubicBezTo>
                    <a:pt x="583" y="934"/>
                    <a:pt x="586" y="934"/>
                    <a:pt x="589" y="934"/>
                  </a:cubicBezTo>
                  <a:cubicBezTo>
                    <a:pt x="611" y="935"/>
                    <a:pt x="666" y="935"/>
                    <a:pt x="721" y="935"/>
                  </a:cubicBezTo>
                  <a:cubicBezTo>
                    <a:pt x="793" y="935"/>
                    <a:pt x="831" y="934"/>
                    <a:pt x="851" y="933"/>
                  </a:cubicBezTo>
                  <a:cubicBezTo>
                    <a:pt x="867" y="933"/>
                    <a:pt x="872" y="932"/>
                    <a:pt x="873" y="931"/>
                  </a:cubicBezTo>
                  <a:cubicBezTo>
                    <a:pt x="878" y="929"/>
                    <a:pt x="882" y="902"/>
                    <a:pt x="880" y="874"/>
                  </a:cubicBezTo>
                  <a:lnTo>
                    <a:pt x="856" y="850"/>
                  </a:lnTo>
                  <a:lnTo>
                    <a:pt x="856" y="848"/>
                  </a:lnTo>
                  <a:lnTo>
                    <a:pt x="784" y="168"/>
                  </a:lnTo>
                  <a:lnTo>
                    <a:pt x="899" y="168"/>
                  </a:lnTo>
                  <a:cubicBezTo>
                    <a:pt x="760" y="77"/>
                    <a:pt x="659" y="11"/>
                    <a:pt x="646" y="3"/>
                  </a:cubicBezTo>
                  <a:cubicBezTo>
                    <a:pt x="644" y="2"/>
                    <a:pt x="642" y="1"/>
                    <a:pt x="640" y="0"/>
                  </a:cubicBezTo>
                  <a:cubicBezTo>
                    <a:pt x="642" y="95"/>
                    <a:pt x="640" y="97"/>
                    <a:pt x="635" y="99"/>
                  </a:cubicBezTo>
                  <a:cubicBezTo>
                    <a:pt x="633" y="101"/>
                    <a:pt x="631" y="102"/>
                    <a:pt x="562" y="102"/>
                  </a:cubicBezTo>
                  <a:cubicBezTo>
                    <a:pt x="497" y="102"/>
                    <a:pt x="406" y="101"/>
                    <a:pt x="382" y="100"/>
                  </a:cubicBezTo>
                  <a:lnTo>
                    <a:pt x="382" y="297"/>
                  </a:lnTo>
                  <a:cubicBezTo>
                    <a:pt x="382" y="309"/>
                    <a:pt x="365" y="318"/>
                    <a:pt x="339" y="331"/>
                  </a:cubicBezTo>
                  <a:cubicBezTo>
                    <a:pt x="326" y="338"/>
                    <a:pt x="303" y="349"/>
                    <a:pt x="302" y="354"/>
                  </a:cubicBezTo>
                  <a:lnTo>
                    <a:pt x="302" y="480"/>
                  </a:lnTo>
                  <a:lnTo>
                    <a:pt x="1" y="480"/>
                  </a:lnTo>
                  <a:cubicBezTo>
                    <a:pt x="0" y="513"/>
                    <a:pt x="16" y="529"/>
                    <a:pt x="32" y="545"/>
                  </a:cubicBezTo>
                  <a:cubicBezTo>
                    <a:pt x="36" y="549"/>
                    <a:pt x="39" y="552"/>
                    <a:pt x="43" y="556"/>
                  </a:cubicBezTo>
                  <a:cubicBezTo>
                    <a:pt x="55" y="570"/>
                    <a:pt x="52" y="589"/>
                    <a:pt x="49" y="608"/>
                  </a:cubicBezTo>
                  <a:cubicBezTo>
                    <a:pt x="46" y="630"/>
                    <a:pt x="42" y="655"/>
                    <a:pt x="60" y="680"/>
                  </a:cubicBezTo>
                  <a:cubicBezTo>
                    <a:pt x="85" y="715"/>
                    <a:pt x="77" y="769"/>
                    <a:pt x="35" y="836"/>
                  </a:cubicBezTo>
                  <a:cubicBezTo>
                    <a:pt x="28" y="847"/>
                    <a:pt x="26" y="867"/>
                    <a:pt x="24" y="88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8" name="Freeform 44">
              <a:extLst>
                <a:ext uri="{FF2B5EF4-FFF2-40B4-BE49-F238E27FC236}">
                  <a16:creationId xmlns:a16="http://schemas.microsoft.com/office/drawing/2014/main" id="{F1A5FB43-C8A5-441A-ACAB-CC700E0C0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0294" y="4070212"/>
              <a:ext cx="261024" cy="242771"/>
            </a:xfrm>
            <a:custGeom>
              <a:avLst/>
              <a:gdLst>
                <a:gd name="T0" fmla="*/ 510 w 1261"/>
                <a:gd name="T1" fmla="*/ 1147 h 1173"/>
                <a:gd name="T2" fmla="*/ 514 w 1261"/>
                <a:gd name="T3" fmla="*/ 1135 h 1173"/>
                <a:gd name="T4" fmla="*/ 519 w 1261"/>
                <a:gd name="T5" fmla="*/ 1122 h 1173"/>
                <a:gd name="T6" fmla="*/ 523 w 1261"/>
                <a:gd name="T7" fmla="*/ 1111 h 1173"/>
                <a:gd name="T8" fmla="*/ 527 w 1261"/>
                <a:gd name="T9" fmla="*/ 1101 h 1173"/>
                <a:gd name="T10" fmla="*/ 530 w 1261"/>
                <a:gd name="T11" fmla="*/ 1092 h 1173"/>
                <a:gd name="T12" fmla="*/ 544 w 1261"/>
                <a:gd name="T13" fmla="*/ 1037 h 1173"/>
                <a:gd name="T14" fmla="*/ 631 w 1261"/>
                <a:gd name="T15" fmla="*/ 908 h 1173"/>
                <a:gd name="T16" fmla="*/ 652 w 1261"/>
                <a:gd name="T17" fmla="*/ 913 h 1173"/>
                <a:gd name="T18" fmla="*/ 703 w 1261"/>
                <a:gd name="T19" fmla="*/ 891 h 1173"/>
                <a:gd name="T20" fmla="*/ 761 w 1261"/>
                <a:gd name="T21" fmla="*/ 856 h 1173"/>
                <a:gd name="T22" fmla="*/ 808 w 1261"/>
                <a:gd name="T23" fmla="*/ 829 h 1173"/>
                <a:gd name="T24" fmla="*/ 902 w 1261"/>
                <a:gd name="T25" fmla="*/ 784 h 1173"/>
                <a:gd name="T26" fmla="*/ 917 w 1261"/>
                <a:gd name="T27" fmla="*/ 791 h 1173"/>
                <a:gd name="T28" fmla="*/ 922 w 1261"/>
                <a:gd name="T29" fmla="*/ 793 h 1173"/>
                <a:gd name="T30" fmla="*/ 931 w 1261"/>
                <a:gd name="T31" fmla="*/ 794 h 1173"/>
                <a:gd name="T32" fmla="*/ 939 w 1261"/>
                <a:gd name="T33" fmla="*/ 795 h 1173"/>
                <a:gd name="T34" fmla="*/ 956 w 1261"/>
                <a:gd name="T35" fmla="*/ 796 h 1173"/>
                <a:gd name="T36" fmla="*/ 1015 w 1261"/>
                <a:gd name="T37" fmla="*/ 788 h 1173"/>
                <a:gd name="T38" fmla="*/ 1076 w 1261"/>
                <a:gd name="T39" fmla="*/ 773 h 1173"/>
                <a:gd name="T40" fmla="*/ 1140 w 1261"/>
                <a:gd name="T41" fmla="*/ 767 h 1173"/>
                <a:gd name="T42" fmla="*/ 1200 w 1261"/>
                <a:gd name="T43" fmla="*/ 759 h 1173"/>
                <a:gd name="T44" fmla="*/ 1242 w 1261"/>
                <a:gd name="T45" fmla="*/ 703 h 1173"/>
                <a:gd name="T46" fmla="*/ 1257 w 1261"/>
                <a:gd name="T47" fmla="*/ 669 h 1173"/>
                <a:gd name="T48" fmla="*/ 1257 w 1261"/>
                <a:gd name="T49" fmla="*/ 663 h 1173"/>
                <a:gd name="T50" fmla="*/ 1258 w 1261"/>
                <a:gd name="T51" fmla="*/ 652 h 1173"/>
                <a:gd name="T52" fmla="*/ 1259 w 1261"/>
                <a:gd name="T53" fmla="*/ 642 h 1173"/>
                <a:gd name="T54" fmla="*/ 1259 w 1261"/>
                <a:gd name="T55" fmla="*/ 624 h 1173"/>
                <a:gd name="T56" fmla="*/ 1260 w 1261"/>
                <a:gd name="T57" fmla="*/ 609 h 1173"/>
                <a:gd name="T58" fmla="*/ 1260 w 1261"/>
                <a:gd name="T59" fmla="*/ 583 h 1173"/>
                <a:gd name="T60" fmla="*/ 1260 w 1261"/>
                <a:gd name="T61" fmla="*/ 563 h 1173"/>
                <a:gd name="T62" fmla="*/ 1260 w 1261"/>
                <a:gd name="T63" fmla="*/ 530 h 1173"/>
                <a:gd name="T64" fmla="*/ 1260 w 1261"/>
                <a:gd name="T65" fmla="*/ 502 h 1173"/>
                <a:gd name="T66" fmla="*/ 1201 w 1261"/>
                <a:gd name="T67" fmla="*/ 494 h 1173"/>
                <a:gd name="T68" fmla="*/ 1160 w 1261"/>
                <a:gd name="T69" fmla="*/ 412 h 1173"/>
                <a:gd name="T70" fmla="*/ 1072 w 1261"/>
                <a:gd name="T71" fmla="*/ 383 h 1173"/>
                <a:gd name="T72" fmla="*/ 436 w 1261"/>
                <a:gd name="T73" fmla="*/ 0 h 1173"/>
                <a:gd name="T74" fmla="*/ 531 w 1261"/>
                <a:gd name="T75" fmla="*/ 691 h 1173"/>
                <a:gd name="T76" fmla="*/ 360 w 1261"/>
                <a:gd name="T77" fmla="*/ 767 h 1173"/>
                <a:gd name="T78" fmla="*/ 169 w 1261"/>
                <a:gd name="T79" fmla="*/ 780 h 1173"/>
                <a:gd name="T80" fmla="*/ 123 w 1261"/>
                <a:gd name="T81" fmla="*/ 774 h 1173"/>
                <a:gd name="T82" fmla="*/ 73 w 1261"/>
                <a:gd name="T83" fmla="*/ 782 h 1173"/>
                <a:gd name="T84" fmla="*/ 0 w 1261"/>
                <a:gd name="T85" fmla="*/ 824 h 1173"/>
                <a:gd name="T86" fmla="*/ 18 w 1261"/>
                <a:gd name="T87" fmla="*/ 858 h 1173"/>
                <a:gd name="T88" fmla="*/ 70 w 1261"/>
                <a:gd name="T89" fmla="*/ 1015 h 1173"/>
                <a:gd name="T90" fmla="*/ 97 w 1261"/>
                <a:gd name="T91" fmla="*/ 1024 h 1173"/>
                <a:gd name="T92" fmla="*/ 124 w 1261"/>
                <a:gd name="T93" fmla="*/ 1027 h 1173"/>
                <a:gd name="T94" fmla="*/ 182 w 1261"/>
                <a:gd name="T95" fmla="*/ 1027 h 1173"/>
                <a:gd name="T96" fmla="*/ 230 w 1261"/>
                <a:gd name="T97" fmla="*/ 990 h 1173"/>
                <a:gd name="T98" fmla="*/ 271 w 1261"/>
                <a:gd name="T99" fmla="*/ 1051 h 1173"/>
                <a:gd name="T100" fmla="*/ 294 w 1261"/>
                <a:gd name="T101" fmla="*/ 1093 h 1173"/>
                <a:gd name="T102" fmla="*/ 310 w 1261"/>
                <a:gd name="T103" fmla="*/ 1136 h 1173"/>
                <a:gd name="T104" fmla="*/ 341 w 1261"/>
                <a:gd name="T105" fmla="*/ 1160 h 1173"/>
                <a:gd name="T106" fmla="*/ 390 w 1261"/>
                <a:gd name="T107" fmla="*/ 1170 h 1173"/>
                <a:gd name="T108" fmla="*/ 453 w 1261"/>
                <a:gd name="T109" fmla="*/ 1130 h 1173"/>
                <a:gd name="T110" fmla="*/ 472 w 1261"/>
                <a:gd name="T111" fmla="*/ 1161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61" h="1173">
                  <a:moveTo>
                    <a:pt x="472" y="1161"/>
                  </a:moveTo>
                  <a:cubicBezTo>
                    <a:pt x="474" y="1161"/>
                    <a:pt x="479" y="1160"/>
                    <a:pt x="489" y="1153"/>
                  </a:cubicBezTo>
                  <a:cubicBezTo>
                    <a:pt x="496" y="1148"/>
                    <a:pt x="503" y="1146"/>
                    <a:pt x="510" y="1147"/>
                  </a:cubicBezTo>
                  <a:cubicBezTo>
                    <a:pt x="510" y="1146"/>
                    <a:pt x="511" y="1145"/>
                    <a:pt x="511" y="1144"/>
                  </a:cubicBezTo>
                  <a:cubicBezTo>
                    <a:pt x="512" y="1143"/>
                    <a:pt x="512" y="1141"/>
                    <a:pt x="513" y="1139"/>
                  </a:cubicBezTo>
                  <a:cubicBezTo>
                    <a:pt x="513" y="1138"/>
                    <a:pt x="514" y="1136"/>
                    <a:pt x="514" y="1135"/>
                  </a:cubicBezTo>
                  <a:cubicBezTo>
                    <a:pt x="515" y="1133"/>
                    <a:pt x="515" y="1132"/>
                    <a:pt x="516" y="1130"/>
                  </a:cubicBezTo>
                  <a:cubicBezTo>
                    <a:pt x="516" y="1129"/>
                    <a:pt x="516" y="1128"/>
                    <a:pt x="517" y="1126"/>
                  </a:cubicBezTo>
                  <a:cubicBezTo>
                    <a:pt x="518" y="1125"/>
                    <a:pt x="518" y="1123"/>
                    <a:pt x="519" y="1122"/>
                  </a:cubicBezTo>
                  <a:cubicBezTo>
                    <a:pt x="519" y="1120"/>
                    <a:pt x="519" y="1119"/>
                    <a:pt x="520" y="1118"/>
                  </a:cubicBezTo>
                  <a:cubicBezTo>
                    <a:pt x="520" y="1117"/>
                    <a:pt x="521" y="1115"/>
                    <a:pt x="521" y="1114"/>
                  </a:cubicBezTo>
                  <a:cubicBezTo>
                    <a:pt x="522" y="1113"/>
                    <a:pt x="522" y="1112"/>
                    <a:pt x="523" y="1111"/>
                  </a:cubicBezTo>
                  <a:cubicBezTo>
                    <a:pt x="523" y="1109"/>
                    <a:pt x="524" y="1108"/>
                    <a:pt x="524" y="1107"/>
                  </a:cubicBezTo>
                  <a:cubicBezTo>
                    <a:pt x="524" y="1106"/>
                    <a:pt x="525" y="1105"/>
                    <a:pt x="525" y="1104"/>
                  </a:cubicBezTo>
                  <a:cubicBezTo>
                    <a:pt x="526" y="1103"/>
                    <a:pt x="526" y="1102"/>
                    <a:pt x="527" y="1101"/>
                  </a:cubicBezTo>
                  <a:cubicBezTo>
                    <a:pt x="527" y="1100"/>
                    <a:pt x="527" y="1099"/>
                    <a:pt x="528" y="1098"/>
                  </a:cubicBezTo>
                  <a:cubicBezTo>
                    <a:pt x="528" y="1097"/>
                    <a:pt x="528" y="1096"/>
                    <a:pt x="529" y="1095"/>
                  </a:cubicBezTo>
                  <a:cubicBezTo>
                    <a:pt x="529" y="1094"/>
                    <a:pt x="530" y="1093"/>
                    <a:pt x="530" y="1092"/>
                  </a:cubicBezTo>
                  <a:cubicBezTo>
                    <a:pt x="533" y="1087"/>
                    <a:pt x="529" y="1077"/>
                    <a:pt x="527" y="1069"/>
                  </a:cubicBezTo>
                  <a:cubicBezTo>
                    <a:pt x="523" y="1057"/>
                    <a:pt x="518" y="1044"/>
                    <a:pt x="529" y="1039"/>
                  </a:cubicBezTo>
                  <a:cubicBezTo>
                    <a:pt x="533" y="1038"/>
                    <a:pt x="538" y="1037"/>
                    <a:pt x="544" y="1037"/>
                  </a:cubicBezTo>
                  <a:cubicBezTo>
                    <a:pt x="560" y="1036"/>
                    <a:pt x="580" y="1035"/>
                    <a:pt x="587" y="1016"/>
                  </a:cubicBezTo>
                  <a:cubicBezTo>
                    <a:pt x="596" y="989"/>
                    <a:pt x="607" y="973"/>
                    <a:pt x="611" y="968"/>
                  </a:cubicBezTo>
                  <a:cubicBezTo>
                    <a:pt x="613" y="950"/>
                    <a:pt x="617" y="917"/>
                    <a:pt x="631" y="908"/>
                  </a:cubicBezTo>
                  <a:cubicBezTo>
                    <a:pt x="633" y="907"/>
                    <a:pt x="635" y="907"/>
                    <a:pt x="637" y="907"/>
                  </a:cubicBezTo>
                  <a:cubicBezTo>
                    <a:pt x="640" y="907"/>
                    <a:pt x="642" y="907"/>
                    <a:pt x="645" y="909"/>
                  </a:cubicBezTo>
                  <a:cubicBezTo>
                    <a:pt x="647" y="910"/>
                    <a:pt x="650" y="911"/>
                    <a:pt x="652" y="913"/>
                  </a:cubicBezTo>
                  <a:cubicBezTo>
                    <a:pt x="661" y="918"/>
                    <a:pt x="672" y="924"/>
                    <a:pt x="678" y="924"/>
                  </a:cubicBezTo>
                  <a:cubicBezTo>
                    <a:pt x="680" y="924"/>
                    <a:pt x="683" y="924"/>
                    <a:pt x="683" y="915"/>
                  </a:cubicBezTo>
                  <a:cubicBezTo>
                    <a:pt x="685" y="898"/>
                    <a:pt x="696" y="894"/>
                    <a:pt x="703" y="891"/>
                  </a:cubicBezTo>
                  <a:cubicBezTo>
                    <a:pt x="710" y="889"/>
                    <a:pt x="715" y="887"/>
                    <a:pt x="717" y="878"/>
                  </a:cubicBezTo>
                  <a:cubicBezTo>
                    <a:pt x="722" y="861"/>
                    <a:pt x="731" y="853"/>
                    <a:pt x="744" y="853"/>
                  </a:cubicBezTo>
                  <a:cubicBezTo>
                    <a:pt x="750" y="853"/>
                    <a:pt x="756" y="855"/>
                    <a:pt x="761" y="856"/>
                  </a:cubicBezTo>
                  <a:cubicBezTo>
                    <a:pt x="764" y="857"/>
                    <a:pt x="766" y="857"/>
                    <a:pt x="769" y="857"/>
                  </a:cubicBezTo>
                  <a:cubicBezTo>
                    <a:pt x="775" y="857"/>
                    <a:pt x="783" y="854"/>
                    <a:pt x="783" y="846"/>
                  </a:cubicBezTo>
                  <a:cubicBezTo>
                    <a:pt x="783" y="835"/>
                    <a:pt x="795" y="832"/>
                    <a:pt x="808" y="829"/>
                  </a:cubicBezTo>
                  <a:cubicBezTo>
                    <a:pt x="821" y="827"/>
                    <a:pt x="837" y="824"/>
                    <a:pt x="851" y="814"/>
                  </a:cubicBezTo>
                  <a:cubicBezTo>
                    <a:pt x="856" y="810"/>
                    <a:pt x="861" y="807"/>
                    <a:pt x="865" y="804"/>
                  </a:cubicBezTo>
                  <a:cubicBezTo>
                    <a:pt x="881" y="792"/>
                    <a:pt x="892" y="784"/>
                    <a:pt x="902" y="784"/>
                  </a:cubicBezTo>
                  <a:cubicBezTo>
                    <a:pt x="907" y="784"/>
                    <a:pt x="911" y="786"/>
                    <a:pt x="915" y="790"/>
                  </a:cubicBezTo>
                  <a:cubicBezTo>
                    <a:pt x="915" y="790"/>
                    <a:pt x="915" y="790"/>
                    <a:pt x="916" y="791"/>
                  </a:cubicBezTo>
                  <a:lnTo>
                    <a:pt x="917" y="791"/>
                  </a:lnTo>
                  <a:lnTo>
                    <a:pt x="918" y="792"/>
                  </a:lnTo>
                  <a:cubicBezTo>
                    <a:pt x="919" y="792"/>
                    <a:pt x="920" y="792"/>
                    <a:pt x="920" y="792"/>
                  </a:cubicBezTo>
                  <a:cubicBezTo>
                    <a:pt x="921" y="793"/>
                    <a:pt x="921" y="793"/>
                    <a:pt x="922" y="793"/>
                  </a:cubicBezTo>
                  <a:cubicBezTo>
                    <a:pt x="923" y="793"/>
                    <a:pt x="924" y="793"/>
                    <a:pt x="925" y="793"/>
                  </a:cubicBezTo>
                  <a:cubicBezTo>
                    <a:pt x="925" y="794"/>
                    <a:pt x="926" y="794"/>
                    <a:pt x="926" y="794"/>
                  </a:cubicBezTo>
                  <a:cubicBezTo>
                    <a:pt x="928" y="794"/>
                    <a:pt x="929" y="794"/>
                    <a:pt x="931" y="794"/>
                  </a:cubicBezTo>
                  <a:cubicBezTo>
                    <a:pt x="931" y="795"/>
                    <a:pt x="932" y="795"/>
                    <a:pt x="932" y="795"/>
                  </a:cubicBezTo>
                  <a:cubicBezTo>
                    <a:pt x="934" y="795"/>
                    <a:pt x="936" y="795"/>
                    <a:pt x="938" y="795"/>
                  </a:cubicBezTo>
                  <a:lnTo>
                    <a:pt x="939" y="795"/>
                  </a:lnTo>
                  <a:cubicBezTo>
                    <a:pt x="942" y="796"/>
                    <a:pt x="944" y="796"/>
                    <a:pt x="947" y="796"/>
                  </a:cubicBezTo>
                  <a:lnTo>
                    <a:pt x="948" y="796"/>
                  </a:lnTo>
                  <a:cubicBezTo>
                    <a:pt x="951" y="796"/>
                    <a:pt x="953" y="796"/>
                    <a:pt x="956" y="796"/>
                  </a:cubicBezTo>
                  <a:lnTo>
                    <a:pt x="964" y="796"/>
                  </a:lnTo>
                  <a:cubicBezTo>
                    <a:pt x="986" y="796"/>
                    <a:pt x="1002" y="795"/>
                    <a:pt x="1005" y="793"/>
                  </a:cubicBezTo>
                  <a:cubicBezTo>
                    <a:pt x="1008" y="792"/>
                    <a:pt x="1011" y="790"/>
                    <a:pt x="1015" y="788"/>
                  </a:cubicBezTo>
                  <a:cubicBezTo>
                    <a:pt x="1026" y="781"/>
                    <a:pt x="1042" y="772"/>
                    <a:pt x="1061" y="772"/>
                  </a:cubicBezTo>
                  <a:cubicBezTo>
                    <a:pt x="1064" y="772"/>
                    <a:pt x="1067" y="772"/>
                    <a:pt x="1069" y="773"/>
                  </a:cubicBezTo>
                  <a:cubicBezTo>
                    <a:pt x="1071" y="773"/>
                    <a:pt x="1073" y="773"/>
                    <a:pt x="1076" y="773"/>
                  </a:cubicBezTo>
                  <a:cubicBezTo>
                    <a:pt x="1078" y="773"/>
                    <a:pt x="1080" y="773"/>
                    <a:pt x="1083" y="773"/>
                  </a:cubicBezTo>
                  <a:cubicBezTo>
                    <a:pt x="1094" y="773"/>
                    <a:pt x="1106" y="772"/>
                    <a:pt x="1120" y="770"/>
                  </a:cubicBezTo>
                  <a:cubicBezTo>
                    <a:pt x="1126" y="769"/>
                    <a:pt x="1133" y="768"/>
                    <a:pt x="1140" y="767"/>
                  </a:cubicBezTo>
                  <a:cubicBezTo>
                    <a:pt x="1154" y="765"/>
                    <a:pt x="1168" y="762"/>
                    <a:pt x="1178" y="762"/>
                  </a:cubicBezTo>
                  <a:cubicBezTo>
                    <a:pt x="1182" y="761"/>
                    <a:pt x="1185" y="761"/>
                    <a:pt x="1188" y="761"/>
                  </a:cubicBezTo>
                  <a:cubicBezTo>
                    <a:pt x="1192" y="761"/>
                    <a:pt x="1197" y="760"/>
                    <a:pt x="1200" y="759"/>
                  </a:cubicBezTo>
                  <a:cubicBezTo>
                    <a:pt x="1211" y="755"/>
                    <a:pt x="1218" y="745"/>
                    <a:pt x="1224" y="737"/>
                  </a:cubicBezTo>
                  <a:cubicBezTo>
                    <a:pt x="1227" y="734"/>
                    <a:pt x="1229" y="731"/>
                    <a:pt x="1231" y="729"/>
                  </a:cubicBezTo>
                  <a:cubicBezTo>
                    <a:pt x="1235" y="726"/>
                    <a:pt x="1239" y="713"/>
                    <a:pt x="1242" y="703"/>
                  </a:cubicBezTo>
                  <a:cubicBezTo>
                    <a:pt x="1247" y="688"/>
                    <a:pt x="1250" y="678"/>
                    <a:pt x="1256" y="673"/>
                  </a:cubicBezTo>
                  <a:cubicBezTo>
                    <a:pt x="1256" y="672"/>
                    <a:pt x="1256" y="672"/>
                    <a:pt x="1256" y="671"/>
                  </a:cubicBezTo>
                  <a:cubicBezTo>
                    <a:pt x="1256" y="670"/>
                    <a:pt x="1256" y="669"/>
                    <a:pt x="1257" y="669"/>
                  </a:cubicBezTo>
                  <a:cubicBezTo>
                    <a:pt x="1257" y="668"/>
                    <a:pt x="1257" y="668"/>
                    <a:pt x="1257" y="667"/>
                  </a:cubicBezTo>
                  <a:cubicBezTo>
                    <a:pt x="1257" y="667"/>
                    <a:pt x="1257" y="666"/>
                    <a:pt x="1257" y="665"/>
                  </a:cubicBezTo>
                  <a:cubicBezTo>
                    <a:pt x="1257" y="664"/>
                    <a:pt x="1257" y="664"/>
                    <a:pt x="1257" y="663"/>
                  </a:cubicBezTo>
                  <a:cubicBezTo>
                    <a:pt x="1257" y="662"/>
                    <a:pt x="1258" y="660"/>
                    <a:pt x="1258" y="659"/>
                  </a:cubicBezTo>
                  <a:cubicBezTo>
                    <a:pt x="1258" y="658"/>
                    <a:pt x="1258" y="658"/>
                    <a:pt x="1258" y="657"/>
                  </a:cubicBezTo>
                  <a:cubicBezTo>
                    <a:pt x="1258" y="656"/>
                    <a:pt x="1258" y="654"/>
                    <a:pt x="1258" y="652"/>
                  </a:cubicBezTo>
                  <a:cubicBezTo>
                    <a:pt x="1258" y="652"/>
                    <a:pt x="1258" y="651"/>
                    <a:pt x="1258" y="650"/>
                  </a:cubicBezTo>
                  <a:cubicBezTo>
                    <a:pt x="1258" y="648"/>
                    <a:pt x="1258" y="646"/>
                    <a:pt x="1259" y="644"/>
                  </a:cubicBezTo>
                  <a:cubicBezTo>
                    <a:pt x="1259" y="643"/>
                    <a:pt x="1259" y="643"/>
                    <a:pt x="1259" y="642"/>
                  </a:cubicBezTo>
                  <a:cubicBezTo>
                    <a:pt x="1259" y="640"/>
                    <a:pt x="1259" y="637"/>
                    <a:pt x="1259" y="635"/>
                  </a:cubicBezTo>
                  <a:cubicBezTo>
                    <a:pt x="1259" y="634"/>
                    <a:pt x="1259" y="633"/>
                    <a:pt x="1259" y="633"/>
                  </a:cubicBezTo>
                  <a:cubicBezTo>
                    <a:pt x="1259" y="630"/>
                    <a:pt x="1259" y="627"/>
                    <a:pt x="1259" y="624"/>
                  </a:cubicBezTo>
                  <a:cubicBezTo>
                    <a:pt x="1259" y="623"/>
                    <a:pt x="1259" y="623"/>
                    <a:pt x="1259" y="622"/>
                  </a:cubicBezTo>
                  <a:cubicBezTo>
                    <a:pt x="1259" y="619"/>
                    <a:pt x="1259" y="615"/>
                    <a:pt x="1260" y="612"/>
                  </a:cubicBezTo>
                  <a:cubicBezTo>
                    <a:pt x="1260" y="611"/>
                    <a:pt x="1260" y="610"/>
                    <a:pt x="1260" y="609"/>
                  </a:cubicBezTo>
                  <a:cubicBezTo>
                    <a:pt x="1260" y="606"/>
                    <a:pt x="1260" y="602"/>
                    <a:pt x="1260" y="598"/>
                  </a:cubicBezTo>
                  <a:cubicBezTo>
                    <a:pt x="1260" y="597"/>
                    <a:pt x="1260" y="597"/>
                    <a:pt x="1260" y="596"/>
                  </a:cubicBezTo>
                  <a:cubicBezTo>
                    <a:pt x="1260" y="592"/>
                    <a:pt x="1260" y="588"/>
                    <a:pt x="1260" y="583"/>
                  </a:cubicBezTo>
                  <a:cubicBezTo>
                    <a:pt x="1260" y="582"/>
                    <a:pt x="1260" y="581"/>
                    <a:pt x="1260" y="580"/>
                  </a:cubicBezTo>
                  <a:cubicBezTo>
                    <a:pt x="1260" y="576"/>
                    <a:pt x="1260" y="572"/>
                    <a:pt x="1260" y="568"/>
                  </a:cubicBezTo>
                  <a:cubicBezTo>
                    <a:pt x="1260" y="566"/>
                    <a:pt x="1260" y="565"/>
                    <a:pt x="1260" y="563"/>
                  </a:cubicBezTo>
                  <a:cubicBezTo>
                    <a:pt x="1260" y="559"/>
                    <a:pt x="1260" y="554"/>
                    <a:pt x="1260" y="550"/>
                  </a:cubicBezTo>
                  <a:cubicBezTo>
                    <a:pt x="1260" y="548"/>
                    <a:pt x="1260" y="546"/>
                    <a:pt x="1260" y="545"/>
                  </a:cubicBezTo>
                  <a:cubicBezTo>
                    <a:pt x="1260" y="540"/>
                    <a:pt x="1260" y="535"/>
                    <a:pt x="1260" y="530"/>
                  </a:cubicBezTo>
                  <a:cubicBezTo>
                    <a:pt x="1260" y="528"/>
                    <a:pt x="1260" y="526"/>
                    <a:pt x="1260" y="524"/>
                  </a:cubicBezTo>
                  <a:cubicBezTo>
                    <a:pt x="1260" y="520"/>
                    <a:pt x="1260" y="515"/>
                    <a:pt x="1260" y="509"/>
                  </a:cubicBezTo>
                  <a:cubicBezTo>
                    <a:pt x="1260" y="507"/>
                    <a:pt x="1260" y="505"/>
                    <a:pt x="1260" y="502"/>
                  </a:cubicBezTo>
                  <a:cubicBezTo>
                    <a:pt x="1260" y="497"/>
                    <a:pt x="1259" y="492"/>
                    <a:pt x="1259" y="486"/>
                  </a:cubicBezTo>
                  <a:cubicBezTo>
                    <a:pt x="1259" y="484"/>
                    <a:pt x="1259" y="483"/>
                    <a:pt x="1259" y="481"/>
                  </a:cubicBezTo>
                  <a:cubicBezTo>
                    <a:pt x="1233" y="487"/>
                    <a:pt x="1201" y="494"/>
                    <a:pt x="1201" y="494"/>
                  </a:cubicBezTo>
                  <a:lnTo>
                    <a:pt x="1194" y="495"/>
                  </a:lnTo>
                  <a:lnTo>
                    <a:pt x="1194" y="488"/>
                  </a:lnTo>
                  <a:cubicBezTo>
                    <a:pt x="1194" y="487"/>
                    <a:pt x="1194" y="432"/>
                    <a:pt x="1160" y="412"/>
                  </a:cubicBezTo>
                  <a:cubicBezTo>
                    <a:pt x="1124" y="392"/>
                    <a:pt x="1077" y="386"/>
                    <a:pt x="1076" y="386"/>
                  </a:cubicBezTo>
                  <a:lnTo>
                    <a:pt x="1073" y="386"/>
                  </a:lnTo>
                  <a:lnTo>
                    <a:pt x="1072" y="383"/>
                  </a:lnTo>
                  <a:cubicBezTo>
                    <a:pt x="1071" y="383"/>
                    <a:pt x="1045" y="336"/>
                    <a:pt x="1024" y="315"/>
                  </a:cubicBezTo>
                  <a:cubicBezTo>
                    <a:pt x="1013" y="303"/>
                    <a:pt x="780" y="147"/>
                    <a:pt x="556" y="0"/>
                  </a:cubicBezTo>
                  <a:lnTo>
                    <a:pt x="436" y="0"/>
                  </a:lnTo>
                  <a:lnTo>
                    <a:pt x="507" y="665"/>
                  </a:lnTo>
                  <a:lnTo>
                    <a:pt x="531" y="689"/>
                  </a:lnTo>
                  <a:lnTo>
                    <a:pt x="531" y="691"/>
                  </a:lnTo>
                  <a:cubicBezTo>
                    <a:pt x="532" y="710"/>
                    <a:pt x="533" y="754"/>
                    <a:pt x="517" y="762"/>
                  </a:cubicBezTo>
                  <a:cubicBezTo>
                    <a:pt x="516" y="762"/>
                    <a:pt x="515" y="763"/>
                    <a:pt x="505" y="764"/>
                  </a:cubicBezTo>
                  <a:cubicBezTo>
                    <a:pt x="490" y="766"/>
                    <a:pt x="452" y="767"/>
                    <a:pt x="360" y="767"/>
                  </a:cubicBezTo>
                  <a:cubicBezTo>
                    <a:pt x="298" y="767"/>
                    <a:pt x="237" y="766"/>
                    <a:pt x="221" y="766"/>
                  </a:cubicBezTo>
                  <a:cubicBezTo>
                    <a:pt x="220" y="766"/>
                    <a:pt x="219" y="766"/>
                    <a:pt x="218" y="766"/>
                  </a:cubicBezTo>
                  <a:cubicBezTo>
                    <a:pt x="212" y="769"/>
                    <a:pt x="188" y="780"/>
                    <a:pt x="169" y="780"/>
                  </a:cubicBezTo>
                  <a:cubicBezTo>
                    <a:pt x="160" y="780"/>
                    <a:pt x="151" y="777"/>
                    <a:pt x="143" y="775"/>
                  </a:cubicBezTo>
                  <a:cubicBezTo>
                    <a:pt x="137" y="774"/>
                    <a:pt x="131" y="772"/>
                    <a:pt x="127" y="772"/>
                  </a:cubicBezTo>
                  <a:cubicBezTo>
                    <a:pt x="123" y="772"/>
                    <a:pt x="123" y="773"/>
                    <a:pt x="123" y="774"/>
                  </a:cubicBezTo>
                  <a:cubicBezTo>
                    <a:pt x="122" y="775"/>
                    <a:pt x="121" y="778"/>
                    <a:pt x="120" y="780"/>
                  </a:cubicBezTo>
                  <a:cubicBezTo>
                    <a:pt x="117" y="787"/>
                    <a:pt x="113" y="797"/>
                    <a:pt x="101" y="797"/>
                  </a:cubicBezTo>
                  <a:cubicBezTo>
                    <a:pt x="94" y="797"/>
                    <a:pt x="85" y="792"/>
                    <a:pt x="73" y="782"/>
                  </a:cubicBezTo>
                  <a:cubicBezTo>
                    <a:pt x="61" y="771"/>
                    <a:pt x="54" y="769"/>
                    <a:pt x="51" y="769"/>
                  </a:cubicBezTo>
                  <a:cubicBezTo>
                    <a:pt x="41" y="769"/>
                    <a:pt x="38" y="786"/>
                    <a:pt x="38" y="794"/>
                  </a:cubicBezTo>
                  <a:cubicBezTo>
                    <a:pt x="38" y="811"/>
                    <a:pt x="24" y="822"/>
                    <a:pt x="0" y="824"/>
                  </a:cubicBezTo>
                  <a:cubicBezTo>
                    <a:pt x="2" y="829"/>
                    <a:pt x="3" y="832"/>
                    <a:pt x="4" y="834"/>
                  </a:cubicBezTo>
                  <a:lnTo>
                    <a:pt x="18" y="856"/>
                  </a:lnTo>
                  <a:lnTo>
                    <a:pt x="18" y="858"/>
                  </a:lnTo>
                  <a:cubicBezTo>
                    <a:pt x="18" y="866"/>
                    <a:pt x="18" y="891"/>
                    <a:pt x="28" y="901"/>
                  </a:cubicBezTo>
                  <a:cubicBezTo>
                    <a:pt x="48" y="921"/>
                    <a:pt x="68" y="941"/>
                    <a:pt x="70" y="953"/>
                  </a:cubicBezTo>
                  <a:cubicBezTo>
                    <a:pt x="72" y="964"/>
                    <a:pt x="71" y="1007"/>
                    <a:pt x="70" y="1015"/>
                  </a:cubicBezTo>
                  <a:cubicBezTo>
                    <a:pt x="72" y="1024"/>
                    <a:pt x="77" y="1034"/>
                    <a:pt x="80" y="1035"/>
                  </a:cubicBezTo>
                  <a:cubicBezTo>
                    <a:pt x="80" y="1034"/>
                    <a:pt x="81" y="1034"/>
                    <a:pt x="82" y="1032"/>
                  </a:cubicBezTo>
                  <a:cubicBezTo>
                    <a:pt x="86" y="1027"/>
                    <a:pt x="91" y="1024"/>
                    <a:pt x="97" y="1024"/>
                  </a:cubicBezTo>
                  <a:cubicBezTo>
                    <a:pt x="102" y="1024"/>
                    <a:pt x="107" y="1026"/>
                    <a:pt x="112" y="1028"/>
                  </a:cubicBezTo>
                  <a:cubicBezTo>
                    <a:pt x="115" y="1030"/>
                    <a:pt x="118" y="1031"/>
                    <a:pt x="120" y="1031"/>
                  </a:cubicBezTo>
                  <a:cubicBezTo>
                    <a:pt x="121" y="1031"/>
                    <a:pt x="122" y="1031"/>
                    <a:pt x="124" y="1027"/>
                  </a:cubicBezTo>
                  <a:cubicBezTo>
                    <a:pt x="128" y="1016"/>
                    <a:pt x="136" y="1014"/>
                    <a:pt x="142" y="1014"/>
                  </a:cubicBezTo>
                  <a:cubicBezTo>
                    <a:pt x="150" y="1014"/>
                    <a:pt x="159" y="1018"/>
                    <a:pt x="167" y="1022"/>
                  </a:cubicBezTo>
                  <a:cubicBezTo>
                    <a:pt x="172" y="1024"/>
                    <a:pt x="178" y="1027"/>
                    <a:pt x="182" y="1027"/>
                  </a:cubicBezTo>
                  <a:cubicBezTo>
                    <a:pt x="183" y="1027"/>
                    <a:pt x="184" y="1027"/>
                    <a:pt x="186" y="1025"/>
                  </a:cubicBezTo>
                  <a:cubicBezTo>
                    <a:pt x="193" y="1022"/>
                    <a:pt x="202" y="1013"/>
                    <a:pt x="208" y="1008"/>
                  </a:cubicBezTo>
                  <a:cubicBezTo>
                    <a:pt x="217" y="999"/>
                    <a:pt x="224" y="993"/>
                    <a:pt x="230" y="990"/>
                  </a:cubicBezTo>
                  <a:cubicBezTo>
                    <a:pt x="232" y="989"/>
                    <a:pt x="233" y="989"/>
                    <a:pt x="235" y="989"/>
                  </a:cubicBezTo>
                  <a:lnTo>
                    <a:pt x="237" y="989"/>
                  </a:lnTo>
                  <a:cubicBezTo>
                    <a:pt x="251" y="993"/>
                    <a:pt x="271" y="1036"/>
                    <a:pt x="271" y="1051"/>
                  </a:cubicBezTo>
                  <a:cubicBezTo>
                    <a:pt x="271" y="1056"/>
                    <a:pt x="281" y="1064"/>
                    <a:pt x="288" y="1069"/>
                  </a:cubicBezTo>
                  <a:cubicBezTo>
                    <a:pt x="296" y="1076"/>
                    <a:pt x="302" y="1080"/>
                    <a:pt x="301" y="1086"/>
                  </a:cubicBezTo>
                  <a:cubicBezTo>
                    <a:pt x="300" y="1088"/>
                    <a:pt x="299" y="1091"/>
                    <a:pt x="294" y="1093"/>
                  </a:cubicBezTo>
                  <a:cubicBezTo>
                    <a:pt x="289" y="1095"/>
                    <a:pt x="286" y="1101"/>
                    <a:pt x="287" y="1105"/>
                  </a:cubicBezTo>
                  <a:cubicBezTo>
                    <a:pt x="288" y="1107"/>
                    <a:pt x="289" y="1109"/>
                    <a:pt x="292" y="1109"/>
                  </a:cubicBezTo>
                  <a:cubicBezTo>
                    <a:pt x="307" y="1109"/>
                    <a:pt x="309" y="1124"/>
                    <a:pt x="310" y="1136"/>
                  </a:cubicBezTo>
                  <a:cubicBezTo>
                    <a:pt x="311" y="1143"/>
                    <a:pt x="312" y="1150"/>
                    <a:pt x="315" y="1154"/>
                  </a:cubicBezTo>
                  <a:cubicBezTo>
                    <a:pt x="320" y="1162"/>
                    <a:pt x="327" y="1167"/>
                    <a:pt x="333" y="1167"/>
                  </a:cubicBezTo>
                  <a:cubicBezTo>
                    <a:pt x="334" y="1167"/>
                    <a:pt x="337" y="1167"/>
                    <a:pt x="341" y="1160"/>
                  </a:cubicBezTo>
                  <a:cubicBezTo>
                    <a:pt x="344" y="1151"/>
                    <a:pt x="350" y="1148"/>
                    <a:pt x="354" y="1147"/>
                  </a:cubicBezTo>
                  <a:cubicBezTo>
                    <a:pt x="355" y="1147"/>
                    <a:pt x="357" y="1147"/>
                    <a:pt x="358" y="1147"/>
                  </a:cubicBezTo>
                  <a:cubicBezTo>
                    <a:pt x="370" y="1147"/>
                    <a:pt x="382" y="1159"/>
                    <a:pt x="390" y="1170"/>
                  </a:cubicBezTo>
                  <a:cubicBezTo>
                    <a:pt x="390" y="1171"/>
                    <a:pt x="392" y="1172"/>
                    <a:pt x="395" y="1172"/>
                  </a:cubicBezTo>
                  <a:cubicBezTo>
                    <a:pt x="404" y="1172"/>
                    <a:pt x="419" y="1162"/>
                    <a:pt x="422" y="1152"/>
                  </a:cubicBezTo>
                  <a:cubicBezTo>
                    <a:pt x="425" y="1138"/>
                    <a:pt x="441" y="1130"/>
                    <a:pt x="453" y="1130"/>
                  </a:cubicBezTo>
                  <a:cubicBezTo>
                    <a:pt x="459" y="1130"/>
                    <a:pt x="465" y="1132"/>
                    <a:pt x="468" y="1136"/>
                  </a:cubicBezTo>
                  <a:cubicBezTo>
                    <a:pt x="470" y="1138"/>
                    <a:pt x="472" y="1142"/>
                    <a:pt x="472" y="1149"/>
                  </a:cubicBezTo>
                  <a:cubicBezTo>
                    <a:pt x="471" y="1159"/>
                    <a:pt x="472" y="1161"/>
                    <a:pt x="472" y="116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9" name="Freeform 45">
              <a:extLst>
                <a:ext uri="{FF2B5EF4-FFF2-40B4-BE49-F238E27FC236}">
                  <a16:creationId xmlns:a16="http://schemas.microsoft.com/office/drawing/2014/main" id="{ED8147B8-850D-4CE2-A1B8-8A7BF9FAC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7989" y="4235406"/>
              <a:ext cx="126861" cy="85791"/>
            </a:xfrm>
            <a:custGeom>
              <a:avLst/>
              <a:gdLst>
                <a:gd name="T0" fmla="*/ 392 w 613"/>
                <a:gd name="T1" fmla="*/ 317 h 415"/>
                <a:gd name="T2" fmla="*/ 421 w 613"/>
                <a:gd name="T3" fmla="*/ 297 h 415"/>
                <a:gd name="T4" fmla="*/ 488 w 613"/>
                <a:gd name="T5" fmla="*/ 306 h 415"/>
                <a:gd name="T6" fmla="*/ 505 w 613"/>
                <a:gd name="T7" fmla="*/ 293 h 415"/>
                <a:gd name="T8" fmla="*/ 591 w 613"/>
                <a:gd name="T9" fmla="*/ 265 h 415"/>
                <a:gd name="T10" fmla="*/ 611 w 613"/>
                <a:gd name="T11" fmla="*/ 242 h 415"/>
                <a:gd name="T12" fmla="*/ 603 w 613"/>
                <a:gd name="T13" fmla="*/ 237 h 415"/>
                <a:gd name="T14" fmla="*/ 596 w 613"/>
                <a:gd name="T15" fmla="*/ 233 h 415"/>
                <a:gd name="T16" fmla="*/ 589 w 613"/>
                <a:gd name="T17" fmla="*/ 231 h 415"/>
                <a:gd name="T18" fmla="*/ 583 w 613"/>
                <a:gd name="T19" fmla="*/ 231 h 415"/>
                <a:gd name="T20" fmla="*/ 577 w 613"/>
                <a:gd name="T21" fmla="*/ 225 h 415"/>
                <a:gd name="T22" fmla="*/ 576 w 613"/>
                <a:gd name="T23" fmla="*/ 201 h 415"/>
                <a:gd name="T24" fmla="*/ 575 w 613"/>
                <a:gd name="T25" fmla="*/ 188 h 415"/>
                <a:gd name="T26" fmla="*/ 539 w 613"/>
                <a:gd name="T27" fmla="*/ 193 h 415"/>
                <a:gd name="T28" fmla="*/ 511 w 613"/>
                <a:gd name="T29" fmla="*/ 167 h 415"/>
                <a:gd name="T30" fmla="*/ 461 w 613"/>
                <a:gd name="T31" fmla="*/ 98 h 415"/>
                <a:gd name="T32" fmla="*/ 441 w 613"/>
                <a:gd name="T33" fmla="*/ 67 h 415"/>
                <a:gd name="T34" fmla="*/ 431 w 613"/>
                <a:gd name="T35" fmla="*/ 51 h 415"/>
                <a:gd name="T36" fmla="*/ 430 w 613"/>
                <a:gd name="T37" fmla="*/ 49 h 415"/>
                <a:gd name="T38" fmla="*/ 429 w 613"/>
                <a:gd name="T39" fmla="*/ 45 h 415"/>
                <a:gd name="T40" fmla="*/ 428 w 613"/>
                <a:gd name="T41" fmla="*/ 41 h 415"/>
                <a:gd name="T42" fmla="*/ 427 w 613"/>
                <a:gd name="T43" fmla="*/ 36 h 415"/>
                <a:gd name="T44" fmla="*/ 428 w 613"/>
                <a:gd name="T45" fmla="*/ 28 h 415"/>
                <a:gd name="T46" fmla="*/ 428 w 613"/>
                <a:gd name="T47" fmla="*/ 19 h 415"/>
                <a:gd name="T48" fmla="*/ 429 w 613"/>
                <a:gd name="T49" fmla="*/ 12 h 415"/>
                <a:gd name="T50" fmla="*/ 380 w 613"/>
                <a:gd name="T51" fmla="*/ 0 h 415"/>
                <a:gd name="T52" fmla="*/ 335 w 613"/>
                <a:gd name="T53" fmla="*/ 28 h 415"/>
                <a:gd name="T54" fmla="*/ 272 w 613"/>
                <a:gd name="T55" fmla="*/ 50 h 415"/>
                <a:gd name="T56" fmla="*/ 236 w 613"/>
                <a:gd name="T57" fmla="*/ 72 h 415"/>
                <a:gd name="T58" fmla="*/ 207 w 613"/>
                <a:gd name="T59" fmla="*/ 86 h 415"/>
                <a:gd name="T60" fmla="*/ 173 w 613"/>
                <a:gd name="T61" fmla="*/ 121 h 415"/>
                <a:gd name="T62" fmla="*/ 124 w 613"/>
                <a:gd name="T63" fmla="*/ 127 h 415"/>
                <a:gd name="T64" fmla="*/ 115 w 613"/>
                <a:gd name="T65" fmla="*/ 123 h 415"/>
                <a:gd name="T66" fmla="*/ 101 w 613"/>
                <a:gd name="T67" fmla="*/ 175 h 415"/>
                <a:gd name="T68" fmla="*/ 100 w 613"/>
                <a:gd name="T69" fmla="*/ 178 h 415"/>
                <a:gd name="T70" fmla="*/ 23 w 613"/>
                <a:gd name="T71" fmla="*/ 253 h 415"/>
                <a:gd name="T72" fmla="*/ 16 w 613"/>
                <a:gd name="T73" fmla="*/ 269 h 415"/>
                <a:gd name="T74" fmla="*/ 0 w 613"/>
                <a:gd name="T75" fmla="*/ 353 h 415"/>
                <a:gd name="T76" fmla="*/ 83 w 613"/>
                <a:gd name="T77" fmla="*/ 414 h 415"/>
                <a:gd name="T78" fmla="*/ 155 w 613"/>
                <a:gd name="T79" fmla="*/ 388 h 415"/>
                <a:gd name="T80" fmla="*/ 201 w 613"/>
                <a:gd name="T81" fmla="*/ 404 h 415"/>
                <a:gd name="T82" fmla="*/ 200 w 613"/>
                <a:gd name="T83" fmla="*/ 367 h 415"/>
                <a:gd name="T84" fmla="*/ 266 w 613"/>
                <a:gd name="T85" fmla="*/ 30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13" h="415">
                  <a:moveTo>
                    <a:pt x="266" y="305"/>
                  </a:moveTo>
                  <a:cubicBezTo>
                    <a:pt x="268" y="305"/>
                    <a:pt x="371" y="305"/>
                    <a:pt x="392" y="317"/>
                  </a:cubicBezTo>
                  <a:lnTo>
                    <a:pt x="392" y="317"/>
                  </a:lnTo>
                  <a:cubicBezTo>
                    <a:pt x="396" y="309"/>
                    <a:pt x="403" y="295"/>
                    <a:pt x="421" y="297"/>
                  </a:cubicBezTo>
                  <a:cubicBezTo>
                    <a:pt x="429" y="298"/>
                    <a:pt x="439" y="300"/>
                    <a:pt x="449" y="302"/>
                  </a:cubicBezTo>
                  <a:cubicBezTo>
                    <a:pt x="465" y="305"/>
                    <a:pt x="482" y="308"/>
                    <a:pt x="488" y="306"/>
                  </a:cubicBezTo>
                  <a:cubicBezTo>
                    <a:pt x="492" y="305"/>
                    <a:pt x="496" y="301"/>
                    <a:pt x="500" y="297"/>
                  </a:cubicBezTo>
                  <a:cubicBezTo>
                    <a:pt x="502" y="296"/>
                    <a:pt x="503" y="295"/>
                    <a:pt x="505" y="293"/>
                  </a:cubicBezTo>
                  <a:cubicBezTo>
                    <a:pt x="514" y="285"/>
                    <a:pt x="523" y="276"/>
                    <a:pt x="533" y="276"/>
                  </a:cubicBezTo>
                  <a:cubicBezTo>
                    <a:pt x="557" y="276"/>
                    <a:pt x="586" y="272"/>
                    <a:pt x="591" y="265"/>
                  </a:cubicBezTo>
                  <a:cubicBezTo>
                    <a:pt x="595" y="261"/>
                    <a:pt x="599" y="258"/>
                    <a:pt x="603" y="255"/>
                  </a:cubicBezTo>
                  <a:cubicBezTo>
                    <a:pt x="609" y="251"/>
                    <a:pt x="612" y="249"/>
                    <a:pt x="611" y="242"/>
                  </a:cubicBezTo>
                  <a:cubicBezTo>
                    <a:pt x="609" y="241"/>
                    <a:pt x="608" y="240"/>
                    <a:pt x="607" y="239"/>
                  </a:cubicBezTo>
                  <a:cubicBezTo>
                    <a:pt x="606" y="238"/>
                    <a:pt x="605" y="238"/>
                    <a:pt x="603" y="237"/>
                  </a:cubicBezTo>
                  <a:cubicBezTo>
                    <a:pt x="602" y="236"/>
                    <a:pt x="600" y="235"/>
                    <a:pt x="598" y="235"/>
                  </a:cubicBezTo>
                  <a:cubicBezTo>
                    <a:pt x="598" y="234"/>
                    <a:pt x="597" y="234"/>
                    <a:pt x="596" y="233"/>
                  </a:cubicBezTo>
                  <a:cubicBezTo>
                    <a:pt x="594" y="233"/>
                    <a:pt x="593" y="232"/>
                    <a:pt x="591" y="232"/>
                  </a:cubicBezTo>
                  <a:cubicBezTo>
                    <a:pt x="591" y="232"/>
                    <a:pt x="590" y="232"/>
                    <a:pt x="589" y="231"/>
                  </a:cubicBezTo>
                  <a:cubicBezTo>
                    <a:pt x="587" y="231"/>
                    <a:pt x="586" y="231"/>
                    <a:pt x="585" y="231"/>
                  </a:cubicBezTo>
                  <a:lnTo>
                    <a:pt x="583" y="231"/>
                  </a:lnTo>
                  <a:lnTo>
                    <a:pt x="580" y="229"/>
                  </a:lnTo>
                  <a:cubicBezTo>
                    <a:pt x="579" y="227"/>
                    <a:pt x="578" y="226"/>
                    <a:pt x="577" y="225"/>
                  </a:cubicBezTo>
                  <a:cubicBezTo>
                    <a:pt x="576" y="220"/>
                    <a:pt x="575" y="212"/>
                    <a:pt x="576" y="201"/>
                  </a:cubicBezTo>
                  <a:lnTo>
                    <a:pt x="576" y="201"/>
                  </a:lnTo>
                  <a:cubicBezTo>
                    <a:pt x="576" y="199"/>
                    <a:pt x="576" y="196"/>
                    <a:pt x="576" y="194"/>
                  </a:cubicBezTo>
                  <a:cubicBezTo>
                    <a:pt x="576" y="192"/>
                    <a:pt x="575" y="190"/>
                    <a:pt x="575" y="188"/>
                  </a:cubicBezTo>
                  <a:cubicBezTo>
                    <a:pt x="573" y="188"/>
                    <a:pt x="571" y="189"/>
                    <a:pt x="569" y="190"/>
                  </a:cubicBezTo>
                  <a:cubicBezTo>
                    <a:pt x="560" y="193"/>
                    <a:pt x="548" y="196"/>
                    <a:pt x="539" y="193"/>
                  </a:cubicBezTo>
                  <a:cubicBezTo>
                    <a:pt x="531" y="190"/>
                    <a:pt x="526" y="183"/>
                    <a:pt x="521" y="177"/>
                  </a:cubicBezTo>
                  <a:cubicBezTo>
                    <a:pt x="518" y="172"/>
                    <a:pt x="514" y="167"/>
                    <a:pt x="511" y="167"/>
                  </a:cubicBezTo>
                  <a:cubicBezTo>
                    <a:pt x="491" y="167"/>
                    <a:pt x="491" y="142"/>
                    <a:pt x="491" y="132"/>
                  </a:cubicBezTo>
                  <a:cubicBezTo>
                    <a:pt x="491" y="121"/>
                    <a:pt x="473" y="107"/>
                    <a:pt x="461" y="98"/>
                  </a:cubicBezTo>
                  <a:lnTo>
                    <a:pt x="458" y="96"/>
                  </a:lnTo>
                  <a:cubicBezTo>
                    <a:pt x="449" y="89"/>
                    <a:pt x="445" y="77"/>
                    <a:pt x="441" y="67"/>
                  </a:cubicBezTo>
                  <a:cubicBezTo>
                    <a:pt x="438" y="61"/>
                    <a:pt x="435" y="54"/>
                    <a:pt x="433" y="52"/>
                  </a:cubicBezTo>
                  <a:cubicBezTo>
                    <a:pt x="433" y="52"/>
                    <a:pt x="432" y="51"/>
                    <a:pt x="431" y="51"/>
                  </a:cubicBezTo>
                  <a:lnTo>
                    <a:pt x="431" y="50"/>
                  </a:lnTo>
                  <a:lnTo>
                    <a:pt x="430" y="49"/>
                  </a:lnTo>
                  <a:cubicBezTo>
                    <a:pt x="430" y="48"/>
                    <a:pt x="429" y="48"/>
                    <a:pt x="429" y="47"/>
                  </a:cubicBezTo>
                  <a:cubicBezTo>
                    <a:pt x="429" y="47"/>
                    <a:pt x="429" y="46"/>
                    <a:pt x="429" y="45"/>
                  </a:cubicBezTo>
                  <a:cubicBezTo>
                    <a:pt x="428" y="45"/>
                    <a:pt x="428" y="44"/>
                    <a:pt x="428" y="44"/>
                  </a:cubicBezTo>
                  <a:cubicBezTo>
                    <a:pt x="428" y="43"/>
                    <a:pt x="428" y="42"/>
                    <a:pt x="428" y="41"/>
                  </a:cubicBezTo>
                  <a:cubicBezTo>
                    <a:pt x="428" y="40"/>
                    <a:pt x="428" y="40"/>
                    <a:pt x="428" y="39"/>
                  </a:cubicBezTo>
                  <a:cubicBezTo>
                    <a:pt x="428" y="38"/>
                    <a:pt x="427" y="37"/>
                    <a:pt x="427" y="36"/>
                  </a:cubicBezTo>
                  <a:cubicBezTo>
                    <a:pt x="427" y="35"/>
                    <a:pt x="427" y="34"/>
                    <a:pt x="427" y="32"/>
                  </a:cubicBezTo>
                  <a:cubicBezTo>
                    <a:pt x="427" y="31"/>
                    <a:pt x="427" y="30"/>
                    <a:pt x="428" y="28"/>
                  </a:cubicBezTo>
                  <a:cubicBezTo>
                    <a:pt x="428" y="27"/>
                    <a:pt x="428" y="26"/>
                    <a:pt x="428" y="25"/>
                  </a:cubicBezTo>
                  <a:cubicBezTo>
                    <a:pt x="428" y="23"/>
                    <a:pt x="428" y="21"/>
                    <a:pt x="428" y="19"/>
                  </a:cubicBezTo>
                  <a:cubicBezTo>
                    <a:pt x="428" y="18"/>
                    <a:pt x="429" y="16"/>
                    <a:pt x="429" y="15"/>
                  </a:cubicBezTo>
                  <a:cubicBezTo>
                    <a:pt x="429" y="14"/>
                    <a:pt x="429" y="13"/>
                    <a:pt x="429" y="12"/>
                  </a:cubicBezTo>
                  <a:cubicBezTo>
                    <a:pt x="405" y="11"/>
                    <a:pt x="390" y="8"/>
                    <a:pt x="384" y="2"/>
                  </a:cubicBezTo>
                  <a:cubicBezTo>
                    <a:pt x="382" y="1"/>
                    <a:pt x="381" y="0"/>
                    <a:pt x="380" y="0"/>
                  </a:cubicBezTo>
                  <a:cubicBezTo>
                    <a:pt x="374" y="0"/>
                    <a:pt x="363" y="8"/>
                    <a:pt x="350" y="17"/>
                  </a:cubicBezTo>
                  <a:cubicBezTo>
                    <a:pt x="346" y="21"/>
                    <a:pt x="341" y="24"/>
                    <a:pt x="335" y="28"/>
                  </a:cubicBezTo>
                  <a:cubicBezTo>
                    <a:pt x="319" y="39"/>
                    <a:pt x="302" y="42"/>
                    <a:pt x="289" y="45"/>
                  </a:cubicBezTo>
                  <a:cubicBezTo>
                    <a:pt x="283" y="46"/>
                    <a:pt x="274" y="48"/>
                    <a:pt x="272" y="50"/>
                  </a:cubicBezTo>
                  <a:cubicBezTo>
                    <a:pt x="272" y="64"/>
                    <a:pt x="262" y="73"/>
                    <a:pt x="247" y="73"/>
                  </a:cubicBezTo>
                  <a:cubicBezTo>
                    <a:pt x="243" y="73"/>
                    <a:pt x="239" y="73"/>
                    <a:pt x="236" y="72"/>
                  </a:cubicBezTo>
                  <a:cubicBezTo>
                    <a:pt x="231" y="70"/>
                    <a:pt x="226" y="69"/>
                    <a:pt x="222" y="69"/>
                  </a:cubicBezTo>
                  <a:cubicBezTo>
                    <a:pt x="218" y="69"/>
                    <a:pt x="211" y="69"/>
                    <a:pt x="207" y="86"/>
                  </a:cubicBezTo>
                  <a:cubicBezTo>
                    <a:pt x="203" y="100"/>
                    <a:pt x="193" y="104"/>
                    <a:pt x="185" y="106"/>
                  </a:cubicBezTo>
                  <a:cubicBezTo>
                    <a:pt x="178" y="109"/>
                    <a:pt x="174" y="110"/>
                    <a:pt x="173" y="121"/>
                  </a:cubicBezTo>
                  <a:cubicBezTo>
                    <a:pt x="172" y="138"/>
                    <a:pt x="162" y="140"/>
                    <a:pt x="156" y="140"/>
                  </a:cubicBezTo>
                  <a:cubicBezTo>
                    <a:pt x="147" y="140"/>
                    <a:pt x="135" y="133"/>
                    <a:pt x="124" y="127"/>
                  </a:cubicBezTo>
                  <a:lnTo>
                    <a:pt x="117" y="123"/>
                  </a:lnTo>
                  <a:cubicBezTo>
                    <a:pt x="116" y="123"/>
                    <a:pt x="116" y="123"/>
                    <a:pt x="115" y="123"/>
                  </a:cubicBezTo>
                  <a:cubicBezTo>
                    <a:pt x="114" y="123"/>
                    <a:pt x="113" y="124"/>
                    <a:pt x="111" y="127"/>
                  </a:cubicBezTo>
                  <a:cubicBezTo>
                    <a:pt x="107" y="134"/>
                    <a:pt x="102" y="153"/>
                    <a:pt x="101" y="175"/>
                  </a:cubicBezTo>
                  <a:lnTo>
                    <a:pt x="101" y="177"/>
                  </a:lnTo>
                  <a:lnTo>
                    <a:pt x="100" y="178"/>
                  </a:lnTo>
                  <a:cubicBezTo>
                    <a:pt x="99" y="178"/>
                    <a:pt x="87" y="194"/>
                    <a:pt x="76" y="224"/>
                  </a:cubicBezTo>
                  <a:cubicBezTo>
                    <a:pt x="66" y="251"/>
                    <a:pt x="39" y="252"/>
                    <a:pt x="23" y="253"/>
                  </a:cubicBezTo>
                  <a:cubicBezTo>
                    <a:pt x="18" y="253"/>
                    <a:pt x="14" y="253"/>
                    <a:pt x="11" y="254"/>
                  </a:cubicBezTo>
                  <a:cubicBezTo>
                    <a:pt x="11" y="256"/>
                    <a:pt x="14" y="264"/>
                    <a:pt x="16" y="269"/>
                  </a:cubicBezTo>
                  <a:cubicBezTo>
                    <a:pt x="20" y="281"/>
                    <a:pt x="24" y="292"/>
                    <a:pt x="19" y="301"/>
                  </a:cubicBezTo>
                  <a:cubicBezTo>
                    <a:pt x="15" y="309"/>
                    <a:pt x="7" y="330"/>
                    <a:pt x="0" y="353"/>
                  </a:cubicBezTo>
                  <a:cubicBezTo>
                    <a:pt x="16" y="358"/>
                    <a:pt x="30" y="371"/>
                    <a:pt x="35" y="379"/>
                  </a:cubicBezTo>
                  <a:cubicBezTo>
                    <a:pt x="40" y="388"/>
                    <a:pt x="65" y="414"/>
                    <a:pt x="83" y="414"/>
                  </a:cubicBezTo>
                  <a:cubicBezTo>
                    <a:pt x="87" y="414"/>
                    <a:pt x="90" y="413"/>
                    <a:pt x="93" y="409"/>
                  </a:cubicBezTo>
                  <a:cubicBezTo>
                    <a:pt x="107" y="393"/>
                    <a:pt x="135" y="388"/>
                    <a:pt x="155" y="388"/>
                  </a:cubicBezTo>
                  <a:cubicBezTo>
                    <a:pt x="172" y="388"/>
                    <a:pt x="185" y="392"/>
                    <a:pt x="192" y="398"/>
                  </a:cubicBezTo>
                  <a:cubicBezTo>
                    <a:pt x="197" y="403"/>
                    <a:pt x="200" y="404"/>
                    <a:pt x="201" y="404"/>
                  </a:cubicBezTo>
                  <a:cubicBezTo>
                    <a:pt x="204" y="404"/>
                    <a:pt x="206" y="399"/>
                    <a:pt x="207" y="394"/>
                  </a:cubicBezTo>
                  <a:cubicBezTo>
                    <a:pt x="207" y="390"/>
                    <a:pt x="203" y="377"/>
                    <a:pt x="200" y="367"/>
                  </a:cubicBezTo>
                  <a:cubicBezTo>
                    <a:pt x="192" y="342"/>
                    <a:pt x="188" y="325"/>
                    <a:pt x="194" y="315"/>
                  </a:cubicBezTo>
                  <a:cubicBezTo>
                    <a:pt x="196" y="312"/>
                    <a:pt x="201" y="305"/>
                    <a:pt x="266" y="30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0" name="Freeform 46">
              <a:extLst>
                <a:ext uri="{FF2B5EF4-FFF2-40B4-BE49-F238E27FC236}">
                  <a16:creationId xmlns:a16="http://schemas.microsoft.com/office/drawing/2014/main" id="{9E1A5824-F2F1-43B4-940C-2B164000E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8343" y="4095767"/>
              <a:ext cx="241858" cy="188923"/>
            </a:xfrm>
            <a:custGeom>
              <a:avLst/>
              <a:gdLst>
                <a:gd name="T0" fmla="*/ 207 w 1170"/>
                <a:gd name="T1" fmla="*/ 871 h 912"/>
                <a:gd name="T2" fmla="*/ 225 w 1170"/>
                <a:gd name="T3" fmla="*/ 894 h 912"/>
                <a:gd name="T4" fmla="*/ 246 w 1170"/>
                <a:gd name="T5" fmla="*/ 911 h 912"/>
                <a:gd name="T6" fmla="*/ 291 w 1170"/>
                <a:gd name="T7" fmla="*/ 841 h 912"/>
                <a:gd name="T8" fmla="*/ 295 w 1170"/>
                <a:gd name="T9" fmla="*/ 822 h 912"/>
                <a:gd name="T10" fmla="*/ 337 w 1170"/>
                <a:gd name="T11" fmla="*/ 772 h 912"/>
                <a:gd name="T12" fmla="*/ 385 w 1170"/>
                <a:gd name="T13" fmla="*/ 778 h 912"/>
                <a:gd name="T14" fmla="*/ 398 w 1170"/>
                <a:gd name="T15" fmla="*/ 770 h 912"/>
                <a:gd name="T16" fmla="*/ 433 w 1170"/>
                <a:gd name="T17" fmla="*/ 764 h 912"/>
                <a:gd name="T18" fmla="*/ 494 w 1170"/>
                <a:gd name="T19" fmla="*/ 782 h 912"/>
                <a:gd name="T20" fmla="*/ 524 w 1170"/>
                <a:gd name="T21" fmla="*/ 824 h 912"/>
                <a:gd name="T22" fmla="*/ 596 w 1170"/>
                <a:gd name="T23" fmla="*/ 803 h 912"/>
                <a:gd name="T24" fmla="*/ 656 w 1170"/>
                <a:gd name="T25" fmla="*/ 835 h 912"/>
                <a:gd name="T26" fmla="*/ 726 w 1170"/>
                <a:gd name="T27" fmla="*/ 835 h 912"/>
                <a:gd name="T28" fmla="*/ 786 w 1170"/>
                <a:gd name="T29" fmla="*/ 798 h 912"/>
                <a:gd name="T30" fmla="*/ 853 w 1170"/>
                <a:gd name="T31" fmla="*/ 797 h 912"/>
                <a:gd name="T32" fmla="*/ 888 w 1170"/>
                <a:gd name="T33" fmla="*/ 803 h 912"/>
                <a:gd name="T34" fmla="*/ 943 w 1170"/>
                <a:gd name="T35" fmla="*/ 817 h 912"/>
                <a:gd name="T36" fmla="*/ 997 w 1170"/>
                <a:gd name="T37" fmla="*/ 767 h 912"/>
                <a:gd name="T38" fmla="*/ 1004 w 1170"/>
                <a:gd name="T39" fmla="*/ 765 h 912"/>
                <a:gd name="T40" fmla="*/ 1011 w 1170"/>
                <a:gd name="T41" fmla="*/ 711 h 912"/>
                <a:gd name="T42" fmla="*/ 1137 w 1170"/>
                <a:gd name="T43" fmla="*/ 531 h 912"/>
                <a:gd name="T44" fmla="*/ 1144 w 1170"/>
                <a:gd name="T45" fmla="*/ 524 h 912"/>
                <a:gd name="T46" fmla="*/ 1151 w 1170"/>
                <a:gd name="T47" fmla="*/ 340 h 912"/>
                <a:gd name="T48" fmla="*/ 1164 w 1170"/>
                <a:gd name="T49" fmla="*/ 257 h 912"/>
                <a:gd name="T50" fmla="*/ 1151 w 1170"/>
                <a:gd name="T51" fmla="*/ 199 h 912"/>
                <a:gd name="T52" fmla="*/ 1119 w 1170"/>
                <a:gd name="T53" fmla="*/ 130 h 912"/>
                <a:gd name="T54" fmla="*/ 1119 w 1170"/>
                <a:gd name="T55" fmla="*/ 120 h 912"/>
                <a:gd name="T56" fmla="*/ 1119 w 1170"/>
                <a:gd name="T57" fmla="*/ 110 h 912"/>
                <a:gd name="T58" fmla="*/ 1118 w 1170"/>
                <a:gd name="T59" fmla="*/ 97 h 912"/>
                <a:gd name="T60" fmla="*/ 1117 w 1170"/>
                <a:gd name="T61" fmla="*/ 85 h 912"/>
                <a:gd name="T62" fmla="*/ 1117 w 1170"/>
                <a:gd name="T63" fmla="*/ 71 h 912"/>
                <a:gd name="T64" fmla="*/ 1116 w 1170"/>
                <a:gd name="T65" fmla="*/ 58 h 912"/>
                <a:gd name="T66" fmla="*/ 1058 w 1170"/>
                <a:gd name="T67" fmla="*/ 72 h 912"/>
                <a:gd name="T68" fmla="*/ 1008 w 1170"/>
                <a:gd name="T69" fmla="*/ 21 h 912"/>
                <a:gd name="T70" fmla="*/ 576 w 1170"/>
                <a:gd name="T71" fmla="*/ 204 h 912"/>
                <a:gd name="T72" fmla="*/ 316 w 1170"/>
                <a:gd name="T73" fmla="*/ 354 h 912"/>
                <a:gd name="T74" fmla="*/ 304 w 1170"/>
                <a:gd name="T75" fmla="*/ 559 h 912"/>
                <a:gd name="T76" fmla="*/ 279 w 1170"/>
                <a:gd name="T77" fmla="*/ 614 h 912"/>
                <a:gd name="T78" fmla="*/ 228 w 1170"/>
                <a:gd name="T79" fmla="*/ 650 h 912"/>
                <a:gd name="T80" fmla="*/ 107 w 1170"/>
                <a:gd name="T81" fmla="*/ 661 h 912"/>
                <a:gd name="T82" fmla="*/ 50 w 1170"/>
                <a:gd name="T83" fmla="*/ 681 h 912"/>
                <a:gd name="T84" fmla="*/ 3 w 1170"/>
                <a:gd name="T85" fmla="*/ 685 h 912"/>
                <a:gd name="T86" fmla="*/ 14 w 1170"/>
                <a:gd name="T87" fmla="*/ 736 h 912"/>
                <a:gd name="T88" fmla="*/ 30 w 1170"/>
                <a:gd name="T89" fmla="*/ 762 h 912"/>
                <a:gd name="T90" fmla="*/ 73 w 1170"/>
                <a:gd name="T91" fmla="*/ 828 h 912"/>
                <a:gd name="T92" fmla="*/ 96 w 1170"/>
                <a:gd name="T93" fmla="*/ 847 h 912"/>
                <a:gd name="T94" fmla="*/ 127 w 1170"/>
                <a:gd name="T95" fmla="*/ 852 h 912"/>
                <a:gd name="T96" fmla="*/ 147 w 1170"/>
                <a:gd name="T97" fmla="*/ 852 h 912"/>
                <a:gd name="T98" fmla="*/ 150 w 1170"/>
                <a:gd name="T99" fmla="*/ 892 h 912"/>
                <a:gd name="T100" fmla="*/ 179 w 1170"/>
                <a:gd name="T101" fmla="*/ 879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70" h="912">
                  <a:moveTo>
                    <a:pt x="198" y="869"/>
                  </a:moveTo>
                  <a:cubicBezTo>
                    <a:pt x="201" y="869"/>
                    <a:pt x="204" y="870"/>
                    <a:pt x="207" y="871"/>
                  </a:cubicBezTo>
                  <a:cubicBezTo>
                    <a:pt x="217" y="874"/>
                    <a:pt x="221" y="879"/>
                    <a:pt x="223" y="884"/>
                  </a:cubicBezTo>
                  <a:cubicBezTo>
                    <a:pt x="224" y="888"/>
                    <a:pt x="224" y="891"/>
                    <a:pt x="225" y="894"/>
                  </a:cubicBezTo>
                  <a:cubicBezTo>
                    <a:pt x="225" y="900"/>
                    <a:pt x="226" y="904"/>
                    <a:pt x="233" y="907"/>
                  </a:cubicBezTo>
                  <a:cubicBezTo>
                    <a:pt x="238" y="910"/>
                    <a:pt x="242" y="911"/>
                    <a:pt x="246" y="911"/>
                  </a:cubicBezTo>
                  <a:cubicBezTo>
                    <a:pt x="249" y="911"/>
                    <a:pt x="256" y="911"/>
                    <a:pt x="256" y="899"/>
                  </a:cubicBezTo>
                  <a:cubicBezTo>
                    <a:pt x="256" y="878"/>
                    <a:pt x="291" y="841"/>
                    <a:pt x="291" y="841"/>
                  </a:cubicBezTo>
                  <a:cubicBezTo>
                    <a:pt x="292" y="840"/>
                    <a:pt x="292" y="839"/>
                    <a:pt x="293" y="838"/>
                  </a:cubicBezTo>
                  <a:cubicBezTo>
                    <a:pt x="294" y="834"/>
                    <a:pt x="295" y="827"/>
                    <a:pt x="295" y="822"/>
                  </a:cubicBezTo>
                  <a:cubicBezTo>
                    <a:pt x="298" y="806"/>
                    <a:pt x="300" y="788"/>
                    <a:pt x="310" y="779"/>
                  </a:cubicBezTo>
                  <a:cubicBezTo>
                    <a:pt x="315" y="775"/>
                    <a:pt x="324" y="772"/>
                    <a:pt x="337" y="772"/>
                  </a:cubicBezTo>
                  <a:cubicBezTo>
                    <a:pt x="350" y="772"/>
                    <a:pt x="365" y="775"/>
                    <a:pt x="376" y="777"/>
                  </a:cubicBezTo>
                  <a:cubicBezTo>
                    <a:pt x="380" y="777"/>
                    <a:pt x="382" y="778"/>
                    <a:pt x="385" y="778"/>
                  </a:cubicBezTo>
                  <a:lnTo>
                    <a:pt x="385" y="778"/>
                  </a:lnTo>
                  <a:cubicBezTo>
                    <a:pt x="389" y="778"/>
                    <a:pt x="393" y="774"/>
                    <a:pt x="398" y="770"/>
                  </a:cubicBezTo>
                  <a:cubicBezTo>
                    <a:pt x="404" y="764"/>
                    <a:pt x="411" y="758"/>
                    <a:pt x="419" y="758"/>
                  </a:cubicBezTo>
                  <a:cubicBezTo>
                    <a:pt x="424" y="758"/>
                    <a:pt x="428" y="760"/>
                    <a:pt x="433" y="764"/>
                  </a:cubicBezTo>
                  <a:cubicBezTo>
                    <a:pt x="440" y="770"/>
                    <a:pt x="450" y="771"/>
                    <a:pt x="461" y="771"/>
                  </a:cubicBezTo>
                  <a:cubicBezTo>
                    <a:pt x="473" y="772"/>
                    <a:pt x="486" y="773"/>
                    <a:pt x="494" y="782"/>
                  </a:cubicBezTo>
                  <a:cubicBezTo>
                    <a:pt x="499" y="788"/>
                    <a:pt x="502" y="795"/>
                    <a:pt x="506" y="802"/>
                  </a:cubicBezTo>
                  <a:cubicBezTo>
                    <a:pt x="511" y="812"/>
                    <a:pt x="517" y="824"/>
                    <a:pt x="524" y="824"/>
                  </a:cubicBezTo>
                  <a:cubicBezTo>
                    <a:pt x="525" y="824"/>
                    <a:pt x="527" y="823"/>
                    <a:pt x="530" y="822"/>
                  </a:cubicBezTo>
                  <a:cubicBezTo>
                    <a:pt x="554" y="807"/>
                    <a:pt x="583" y="803"/>
                    <a:pt x="596" y="803"/>
                  </a:cubicBezTo>
                  <a:cubicBezTo>
                    <a:pt x="605" y="803"/>
                    <a:pt x="619" y="812"/>
                    <a:pt x="634" y="822"/>
                  </a:cubicBezTo>
                  <a:cubicBezTo>
                    <a:pt x="643" y="827"/>
                    <a:pt x="652" y="833"/>
                    <a:pt x="656" y="835"/>
                  </a:cubicBezTo>
                  <a:cubicBezTo>
                    <a:pt x="663" y="837"/>
                    <a:pt x="681" y="840"/>
                    <a:pt x="698" y="840"/>
                  </a:cubicBezTo>
                  <a:cubicBezTo>
                    <a:pt x="711" y="840"/>
                    <a:pt x="721" y="838"/>
                    <a:pt x="726" y="835"/>
                  </a:cubicBezTo>
                  <a:cubicBezTo>
                    <a:pt x="731" y="832"/>
                    <a:pt x="736" y="827"/>
                    <a:pt x="742" y="822"/>
                  </a:cubicBezTo>
                  <a:cubicBezTo>
                    <a:pt x="755" y="810"/>
                    <a:pt x="770" y="796"/>
                    <a:pt x="786" y="798"/>
                  </a:cubicBezTo>
                  <a:cubicBezTo>
                    <a:pt x="794" y="799"/>
                    <a:pt x="808" y="799"/>
                    <a:pt x="823" y="798"/>
                  </a:cubicBezTo>
                  <a:cubicBezTo>
                    <a:pt x="833" y="798"/>
                    <a:pt x="844" y="797"/>
                    <a:pt x="853" y="797"/>
                  </a:cubicBezTo>
                  <a:cubicBezTo>
                    <a:pt x="870" y="797"/>
                    <a:pt x="880" y="799"/>
                    <a:pt x="885" y="801"/>
                  </a:cubicBezTo>
                  <a:lnTo>
                    <a:pt x="888" y="803"/>
                  </a:lnTo>
                  <a:cubicBezTo>
                    <a:pt x="899" y="808"/>
                    <a:pt x="918" y="818"/>
                    <a:pt x="934" y="818"/>
                  </a:cubicBezTo>
                  <a:cubicBezTo>
                    <a:pt x="937" y="818"/>
                    <a:pt x="940" y="818"/>
                    <a:pt x="943" y="817"/>
                  </a:cubicBezTo>
                  <a:cubicBezTo>
                    <a:pt x="952" y="814"/>
                    <a:pt x="961" y="802"/>
                    <a:pt x="970" y="791"/>
                  </a:cubicBezTo>
                  <a:cubicBezTo>
                    <a:pt x="979" y="780"/>
                    <a:pt x="988" y="770"/>
                    <a:pt x="997" y="767"/>
                  </a:cubicBezTo>
                  <a:cubicBezTo>
                    <a:pt x="1000" y="766"/>
                    <a:pt x="1002" y="766"/>
                    <a:pt x="1004" y="766"/>
                  </a:cubicBezTo>
                  <a:cubicBezTo>
                    <a:pt x="1004" y="765"/>
                    <a:pt x="1004" y="765"/>
                    <a:pt x="1004" y="765"/>
                  </a:cubicBezTo>
                  <a:cubicBezTo>
                    <a:pt x="1004" y="759"/>
                    <a:pt x="1004" y="753"/>
                    <a:pt x="1004" y="748"/>
                  </a:cubicBezTo>
                  <a:cubicBezTo>
                    <a:pt x="1004" y="725"/>
                    <a:pt x="1007" y="719"/>
                    <a:pt x="1011" y="711"/>
                  </a:cubicBezTo>
                  <a:cubicBezTo>
                    <a:pt x="1014" y="705"/>
                    <a:pt x="1017" y="699"/>
                    <a:pt x="1020" y="681"/>
                  </a:cubicBezTo>
                  <a:cubicBezTo>
                    <a:pt x="1026" y="644"/>
                    <a:pt x="1110" y="556"/>
                    <a:pt x="1137" y="531"/>
                  </a:cubicBezTo>
                  <a:cubicBezTo>
                    <a:pt x="1139" y="529"/>
                    <a:pt x="1140" y="528"/>
                    <a:pt x="1141" y="527"/>
                  </a:cubicBezTo>
                  <a:cubicBezTo>
                    <a:pt x="1143" y="525"/>
                    <a:pt x="1144" y="525"/>
                    <a:pt x="1144" y="524"/>
                  </a:cubicBezTo>
                  <a:cubicBezTo>
                    <a:pt x="1145" y="523"/>
                    <a:pt x="1146" y="516"/>
                    <a:pt x="1147" y="505"/>
                  </a:cubicBezTo>
                  <a:cubicBezTo>
                    <a:pt x="1149" y="479"/>
                    <a:pt x="1151" y="427"/>
                    <a:pt x="1151" y="340"/>
                  </a:cubicBezTo>
                  <a:cubicBezTo>
                    <a:pt x="1151" y="322"/>
                    <a:pt x="1153" y="302"/>
                    <a:pt x="1158" y="280"/>
                  </a:cubicBezTo>
                  <a:cubicBezTo>
                    <a:pt x="1160" y="272"/>
                    <a:pt x="1162" y="265"/>
                    <a:pt x="1164" y="257"/>
                  </a:cubicBezTo>
                  <a:cubicBezTo>
                    <a:pt x="1169" y="242"/>
                    <a:pt x="1165" y="237"/>
                    <a:pt x="1160" y="230"/>
                  </a:cubicBezTo>
                  <a:cubicBezTo>
                    <a:pt x="1155" y="223"/>
                    <a:pt x="1150" y="215"/>
                    <a:pt x="1151" y="199"/>
                  </a:cubicBezTo>
                  <a:cubicBezTo>
                    <a:pt x="1152" y="184"/>
                    <a:pt x="1142" y="171"/>
                    <a:pt x="1133" y="159"/>
                  </a:cubicBezTo>
                  <a:cubicBezTo>
                    <a:pt x="1126" y="149"/>
                    <a:pt x="1119" y="139"/>
                    <a:pt x="1119" y="130"/>
                  </a:cubicBezTo>
                  <a:cubicBezTo>
                    <a:pt x="1119" y="128"/>
                    <a:pt x="1119" y="126"/>
                    <a:pt x="1119" y="124"/>
                  </a:cubicBezTo>
                  <a:cubicBezTo>
                    <a:pt x="1119" y="123"/>
                    <a:pt x="1119" y="121"/>
                    <a:pt x="1119" y="120"/>
                  </a:cubicBezTo>
                  <a:cubicBezTo>
                    <a:pt x="1119" y="119"/>
                    <a:pt x="1119" y="117"/>
                    <a:pt x="1119" y="115"/>
                  </a:cubicBezTo>
                  <a:cubicBezTo>
                    <a:pt x="1119" y="113"/>
                    <a:pt x="1119" y="111"/>
                    <a:pt x="1119" y="110"/>
                  </a:cubicBezTo>
                  <a:cubicBezTo>
                    <a:pt x="1118" y="108"/>
                    <a:pt x="1118" y="105"/>
                    <a:pt x="1118" y="103"/>
                  </a:cubicBezTo>
                  <a:cubicBezTo>
                    <a:pt x="1118" y="101"/>
                    <a:pt x="1118" y="99"/>
                    <a:pt x="1118" y="97"/>
                  </a:cubicBezTo>
                  <a:cubicBezTo>
                    <a:pt x="1118" y="95"/>
                    <a:pt x="1118" y="92"/>
                    <a:pt x="1118" y="90"/>
                  </a:cubicBezTo>
                  <a:cubicBezTo>
                    <a:pt x="1118" y="88"/>
                    <a:pt x="1117" y="86"/>
                    <a:pt x="1117" y="85"/>
                  </a:cubicBezTo>
                  <a:cubicBezTo>
                    <a:pt x="1117" y="81"/>
                    <a:pt x="1117" y="78"/>
                    <a:pt x="1117" y="75"/>
                  </a:cubicBezTo>
                  <a:cubicBezTo>
                    <a:pt x="1117" y="73"/>
                    <a:pt x="1117" y="72"/>
                    <a:pt x="1117" y="71"/>
                  </a:cubicBezTo>
                  <a:cubicBezTo>
                    <a:pt x="1116" y="67"/>
                    <a:pt x="1116" y="63"/>
                    <a:pt x="1116" y="59"/>
                  </a:cubicBezTo>
                  <a:lnTo>
                    <a:pt x="1116" y="58"/>
                  </a:lnTo>
                  <a:cubicBezTo>
                    <a:pt x="1116" y="52"/>
                    <a:pt x="1115" y="46"/>
                    <a:pt x="1115" y="41"/>
                  </a:cubicBezTo>
                  <a:lnTo>
                    <a:pt x="1058" y="72"/>
                  </a:lnTo>
                  <a:lnTo>
                    <a:pt x="1055" y="67"/>
                  </a:lnTo>
                  <a:cubicBezTo>
                    <a:pt x="1055" y="67"/>
                    <a:pt x="1039" y="41"/>
                    <a:pt x="1008" y="21"/>
                  </a:cubicBezTo>
                  <a:cubicBezTo>
                    <a:pt x="981" y="2"/>
                    <a:pt x="912" y="1"/>
                    <a:pt x="902" y="0"/>
                  </a:cubicBezTo>
                  <a:lnTo>
                    <a:pt x="576" y="204"/>
                  </a:lnTo>
                  <a:lnTo>
                    <a:pt x="435" y="317"/>
                  </a:lnTo>
                  <a:cubicBezTo>
                    <a:pt x="432" y="318"/>
                    <a:pt x="343" y="349"/>
                    <a:pt x="316" y="354"/>
                  </a:cubicBezTo>
                  <a:lnTo>
                    <a:pt x="311" y="356"/>
                  </a:lnTo>
                  <a:cubicBezTo>
                    <a:pt x="314" y="551"/>
                    <a:pt x="308" y="556"/>
                    <a:pt x="304" y="559"/>
                  </a:cubicBezTo>
                  <a:cubicBezTo>
                    <a:pt x="301" y="561"/>
                    <a:pt x="296" y="575"/>
                    <a:pt x="293" y="584"/>
                  </a:cubicBezTo>
                  <a:cubicBezTo>
                    <a:pt x="289" y="597"/>
                    <a:pt x="285" y="609"/>
                    <a:pt x="279" y="614"/>
                  </a:cubicBezTo>
                  <a:cubicBezTo>
                    <a:pt x="278" y="616"/>
                    <a:pt x="276" y="619"/>
                    <a:pt x="274" y="622"/>
                  </a:cubicBezTo>
                  <a:cubicBezTo>
                    <a:pt x="265" y="633"/>
                    <a:pt x="252" y="650"/>
                    <a:pt x="228" y="650"/>
                  </a:cubicBezTo>
                  <a:cubicBezTo>
                    <a:pt x="217" y="650"/>
                    <a:pt x="200" y="653"/>
                    <a:pt x="182" y="655"/>
                  </a:cubicBezTo>
                  <a:cubicBezTo>
                    <a:pt x="153" y="660"/>
                    <a:pt x="123" y="664"/>
                    <a:pt x="107" y="661"/>
                  </a:cubicBezTo>
                  <a:cubicBezTo>
                    <a:pt x="89" y="658"/>
                    <a:pt x="72" y="668"/>
                    <a:pt x="61" y="675"/>
                  </a:cubicBezTo>
                  <a:cubicBezTo>
                    <a:pt x="56" y="678"/>
                    <a:pt x="53" y="680"/>
                    <a:pt x="50" y="681"/>
                  </a:cubicBezTo>
                  <a:cubicBezTo>
                    <a:pt x="43" y="684"/>
                    <a:pt x="21" y="685"/>
                    <a:pt x="4" y="685"/>
                  </a:cubicBezTo>
                  <a:lnTo>
                    <a:pt x="3" y="685"/>
                  </a:lnTo>
                  <a:cubicBezTo>
                    <a:pt x="0" y="711"/>
                    <a:pt x="2" y="715"/>
                    <a:pt x="2" y="716"/>
                  </a:cubicBezTo>
                  <a:cubicBezTo>
                    <a:pt x="7" y="718"/>
                    <a:pt x="10" y="726"/>
                    <a:pt x="14" y="736"/>
                  </a:cubicBezTo>
                  <a:cubicBezTo>
                    <a:pt x="17" y="745"/>
                    <a:pt x="21" y="755"/>
                    <a:pt x="27" y="759"/>
                  </a:cubicBezTo>
                  <a:lnTo>
                    <a:pt x="30" y="762"/>
                  </a:lnTo>
                  <a:cubicBezTo>
                    <a:pt x="45" y="773"/>
                    <a:pt x="65" y="788"/>
                    <a:pt x="65" y="805"/>
                  </a:cubicBezTo>
                  <a:cubicBezTo>
                    <a:pt x="65" y="825"/>
                    <a:pt x="69" y="828"/>
                    <a:pt x="73" y="828"/>
                  </a:cubicBezTo>
                  <a:cubicBezTo>
                    <a:pt x="82" y="828"/>
                    <a:pt x="88" y="836"/>
                    <a:pt x="93" y="843"/>
                  </a:cubicBezTo>
                  <a:cubicBezTo>
                    <a:pt x="94" y="844"/>
                    <a:pt x="95" y="845"/>
                    <a:pt x="96" y="847"/>
                  </a:cubicBezTo>
                  <a:cubicBezTo>
                    <a:pt x="99" y="850"/>
                    <a:pt x="102" y="854"/>
                    <a:pt x="105" y="855"/>
                  </a:cubicBezTo>
                  <a:cubicBezTo>
                    <a:pt x="110" y="857"/>
                    <a:pt x="120" y="854"/>
                    <a:pt x="127" y="852"/>
                  </a:cubicBezTo>
                  <a:cubicBezTo>
                    <a:pt x="132" y="850"/>
                    <a:pt x="136" y="849"/>
                    <a:pt x="140" y="849"/>
                  </a:cubicBezTo>
                  <a:cubicBezTo>
                    <a:pt x="144" y="849"/>
                    <a:pt x="146" y="851"/>
                    <a:pt x="147" y="852"/>
                  </a:cubicBezTo>
                  <a:cubicBezTo>
                    <a:pt x="149" y="856"/>
                    <a:pt x="149" y="862"/>
                    <a:pt x="149" y="874"/>
                  </a:cubicBezTo>
                  <a:cubicBezTo>
                    <a:pt x="149" y="879"/>
                    <a:pt x="149" y="888"/>
                    <a:pt x="150" y="892"/>
                  </a:cubicBezTo>
                  <a:cubicBezTo>
                    <a:pt x="155" y="893"/>
                    <a:pt x="163" y="895"/>
                    <a:pt x="171" y="900"/>
                  </a:cubicBezTo>
                  <a:cubicBezTo>
                    <a:pt x="172" y="892"/>
                    <a:pt x="175" y="884"/>
                    <a:pt x="179" y="879"/>
                  </a:cubicBezTo>
                  <a:cubicBezTo>
                    <a:pt x="184" y="873"/>
                    <a:pt x="190" y="869"/>
                    <a:pt x="198" y="86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1" name="Freeform 47">
              <a:extLst>
                <a:ext uri="{FF2B5EF4-FFF2-40B4-BE49-F238E27FC236}">
                  <a16:creationId xmlns:a16="http://schemas.microsoft.com/office/drawing/2014/main" id="{61839CAA-B819-4F84-9D23-DD5EBDA0F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9170" y="4095767"/>
              <a:ext cx="156067" cy="260111"/>
            </a:xfrm>
            <a:custGeom>
              <a:avLst/>
              <a:gdLst>
                <a:gd name="T0" fmla="*/ 100 w 753"/>
                <a:gd name="T1" fmla="*/ 1071 h 1255"/>
                <a:gd name="T2" fmla="*/ 40 w 753"/>
                <a:gd name="T3" fmla="*/ 1075 h 1255"/>
                <a:gd name="T4" fmla="*/ 57 w 753"/>
                <a:gd name="T5" fmla="*/ 1124 h 1255"/>
                <a:gd name="T6" fmla="*/ 122 w 753"/>
                <a:gd name="T7" fmla="*/ 1192 h 1255"/>
                <a:gd name="T8" fmla="*/ 156 w 753"/>
                <a:gd name="T9" fmla="*/ 1254 h 1255"/>
                <a:gd name="T10" fmla="*/ 183 w 753"/>
                <a:gd name="T11" fmla="*/ 1235 h 1255"/>
                <a:gd name="T12" fmla="*/ 217 w 753"/>
                <a:gd name="T13" fmla="*/ 1233 h 1255"/>
                <a:gd name="T14" fmla="*/ 233 w 753"/>
                <a:gd name="T15" fmla="*/ 1235 h 1255"/>
                <a:gd name="T16" fmla="*/ 319 w 753"/>
                <a:gd name="T17" fmla="*/ 1209 h 1255"/>
                <a:gd name="T18" fmla="*/ 385 w 753"/>
                <a:gd name="T19" fmla="*/ 1173 h 1255"/>
                <a:gd name="T20" fmla="*/ 391 w 753"/>
                <a:gd name="T21" fmla="*/ 1132 h 1255"/>
                <a:gd name="T22" fmla="*/ 430 w 753"/>
                <a:gd name="T23" fmla="*/ 1128 h 1255"/>
                <a:gd name="T24" fmla="*/ 561 w 753"/>
                <a:gd name="T25" fmla="*/ 1044 h 1255"/>
                <a:gd name="T26" fmla="*/ 576 w 753"/>
                <a:gd name="T27" fmla="*/ 1022 h 1255"/>
                <a:gd name="T28" fmla="*/ 645 w 753"/>
                <a:gd name="T29" fmla="*/ 969 h 1255"/>
                <a:gd name="T30" fmla="*/ 661 w 753"/>
                <a:gd name="T31" fmla="*/ 973 h 1255"/>
                <a:gd name="T32" fmla="*/ 632 w 753"/>
                <a:gd name="T33" fmla="*/ 897 h 1255"/>
                <a:gd name="T34" fmla="*/ 631 w 753"/>
                <a:gd name="T35" fmla="*/ 849 h 1255"/>
                <a:gd name="T36" fmla="*/ 598 w 753"/>
                <a:gd name="T37" fmla="*/ 832 h 1255"/>
                <a:gd name="T38" fmla="*/ 607 w 753"/>
                <a:gd name="T39" fmla="*/ 767 h 1255"/>
                <a:gd name="T40" fmla="*/ 619 w 753"/>
                <a:gd name="T41" fmla="*/ 736 h 1255"/>
                <a:gd name="T42" fmla="*/ 651 w 753"/>
                <a:gd name="T43" fmla="*/ 679 h 1255"/>
                <a:gd name="T44" fmla="*/ 739 w 753"/>
                <a:gd name="T45" fmla="*/ 592 h 1255"/>
                <a:gd name="T46" fmla="*/ 749 w 753"/>
                <a:gd name="T47" fmla="*/ 516 h 1255"/>
                <a:gd name="T48" fmla="*/ 173 w 753"/>
                <a:gd name="T49" fmla="*/ 0 h 1255"/>
                <a:gd name="T50" fmla="*/ 115 w 753"/>
                <a:gd name="T51" fmla="*/ 129 h 1255"/>
                <a:gd name="T52" fmla="*/ 147 w 753"/>
                <a:gd name="T53" fmla="*/ 199 h 1255"/>
                <a:gd name="T54" fmla="*/ 160 w 753"/>
                <a:gd name="T55" fmla="*/ 259 h 1255"/>
                <a:gd name="T56" fmla="*/ 135 w 753"/>
                <a:gd name="T57" fmla="*/ 533 h 1255"/>
                <a:gd name="T58" fmla="*/ 16 w 753"/>
                <a:gd name="T59" fmla="*/ 682 h 1255"/>
                <a:gd name="T60" fmla="*/ 0 w 753"/>
                <a:gd name="T61" fmla="*/ 747 h 1255"/>
                <a:gd name="T62" fmla="*/ 7 w 753"/>
                <a:gd name="T63" fmla="*/ 776 h 1255"/>
                <a:gd name="T64" fmla="*/ 24 w 753"/>
                <a:gd name="T65" fmla="*/ 798 h 1255"/>
                <a:gd name="T66" fmla="*/ 70 w 753"/>
                <a:gd name="T67" fmla="*/ 828 h 1255"/>
                <a:gd name="T68" fmla="*/ 100 w 753"/>
                <a:gd name="T69" fmla="*/ 914 h 1255"/>
                <a:gd name="T70" fmla="*/ 135 w 753"/>
                <a:gd name="T71" fmla="*/ 1049 h 1255"/>
                <a:gd name="T72" fmla="*/ 110 w 753"/>
                <a:gd name="T73" fmla="*/ 1071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53" h="1255">
                  <a:moveTo>
                    <a:pt x="110" y="1071"/>
                  </a:moveTo>
                  <a:cubicBezTo>
                    <a:pt x="107" y="1071"/>
                    <a:pt x="103" y="1071"/>
                    <a:pt x="100" y="1071"/>
                  </a:cubicBezTo>
                  <a:cubicBezTo>
                    <a:pt x="93" y="1070"/>
                    <a:pt x="84" y="1070"/>
                    <a:pt x="73" y="1070"/>
                  </a:cubicBezTo>
                  <a:cubicBezTo>
                    <a:pt x="44" y="1070"/>
                    <a:pt x="40" y="1075"/>
                    <a:pt x="40" y="1075"/>
                  </a:cubicBezTo>
                  <a:cubicBezTo>
                    <a:pt x="41" y="1077"/>
                    <a:pt x="40" y="1079"/>
                    <a:pt x="40" y="1082"/>
                  </a:cubicBezTo>
                  <a:cubicBezTo>
                    <a:pt x="38" y="1093"/>
                    <a:pt x="36" y="1104"/>
                    <a:pt x="57" y="1124"/>
                  </a:cubicBezTo>
                  <a:cubicBezTo>
                    <a:pt x="66" y="1132"/>
                    <a:pt x="74" y="1139"/>
                    <a:pt x="82" y="1145"/>
                  </a:cubicBezTo>
                  <a:cubicBezTo>
                    <a:pt x="100" y="1158"/>
                    <a:pt x="115" y="1170"/>
                    <a:pt x="122" y="1192"/>
                  </a:cubicBezTo>
                  <a:cubicBezTo>
                    <a:pt x="133" y="1230"/>
                    <a:pt x="144" y="1248"/>
                    <a:pt x="149" y="1252"/>
                  </a:cubicBezTo>
                  <a:cubicBezTo>
                    <a:pt x="151" y="1254"/>
                    <a:pt x="153" y="1254"/>
                    <a:pt x="156" y="1254"/>
                  </a:cubicBezTo>
                  <a:cubicBezTo>
                    <a:pt x="156" y="1254"/>
                    <a:pt x="157" y="1254"/>
                    <a:pt x="158" y="1254"/>
                  </a:cubicBezTo>
                  <a:cubicBezTo>
                    <a:pt x="163" y="1254"/>
                    <a:pt x="173" y="1250"/>
                    <a:pt x="183" y="1235"/>
                  </a:cubicBezTo>
                  <a:cubicBezTo>
                    <a:pt x="187" y="1229"/>
                    <a:pt x="193" y="1226"/>
                    <a:pt x="199" y="1226"/>
                  </a:cubicBezTo>
                  <a:cubicBezTo>
                    <a:pt x="205" y="1226"/>
                    <a:pt x="211" y="1230"/>
                    <a:pt x="217" y="1233"/>
                  </a:cubicBezTo>
                  <a:cubicBezTo>
                    <a:pt x="221" y="1236"/>
                    <a:pt x="225" y="1238"/>
                    <a:pt x="228" y="1238"/>
                  </a:cubicBezTo>
                  <a:cubicBezTo>
                    <a:pt x="229" y="1238"/>
                    <a:pt x="230" y="1238"/>
                    <a:pt x="233" y="1235"/>
                  </a:cubicBezTo>
                  <a:cubicBezTo>
                    <a:pt x="245" y="1220"/>
                    <a:pt x="273" y="1216"/>
                    <a:pt x="295" y="1213"/>
                  </a:cubicBezTo>
                  <a:cubicBezTo>
                    <a:pt x="305" y="1212"/>
                    <a:pt x="315" y="1211"/>
                    <a:pt x="319" y="1209"/>
                  </a:cubicBezTo>
                  <a:cubicBezTo>
                    <a:pt x="321" y="1207"/>
                    <a:pt x="326" y="1205"/>
                    <a:pt x="330" y="1203"/>
                  </a:cubicBezTo>
                  <a:cubicBezTo>
                    <a:pt x="347" y="1195"/>
                    <a:pt x="375" y="1182"/>
                    <a:pt x="385" y="1173"/>
                  </a:cubicBezTo>
                  <a:cubicBezTo>
                    <a:pt x="387" y="1171"/>
                    <a:pt x="387" y="1169"/>
                    <a:pt x="384" y="1162"/>
                  </a:cubicBezTo>
                  <a:cubicBezTo>
                    <a:pt x="381" y="1154"/>
                    <a:pt x="375" y="1141"/>
                    <a:pt x="391" y="1132"/>
                  </a:cubicBezTo>
                  <a:cubicBezTo>
                    <a:pt x="393" y="1131"/>
                    <a:pt x="395" y="1130"/>
                    <a:pt x="398" y="1129"/>
                  </a:cubicBezTo>
                  <a:cubicBezTo>
                    <a:pt x="406" y="1127"/>
                    <a:pt x="417" y="1127"/>
                    <a:pt x="430" y="1128"/>
                  </a:cubicBezTo>
                  <a:cubicBezTo>
                    <a:pt x="455" y="1128"/>
                    <a:pt x="483" y="1128"/>
                    <a:pt x="497" y="1111"/>
                  </a:cubicBezTo>
                  <a:cubicBezTo>
                    <a:pt x="517" y="1086"/>
                    <a:pt x="545" y="1060"/>
                    <a:pt x="561" y="1044"/>
                  </a:cubicBezTo>
                  <a:cubicBezTo>
                    <a:pt x="566" y="1040"/>
                    <a:pt x="570" y="1036"/>
                    <a:pt x="572" y="1034"/>
                  </a:cubicBezTo>
                  <a:cubicBezTo>
                    <a:pt x="576" y="1030"/>
                    <a:pt x="576" y="1027"/>
                    <a:pt x="576" y="1022"/>
                  </a:cubicBezTo>
                  <a:cubicBezTo>
                    <a:pt x="577" y="1016"/>
                    <a:pt x="578" y="1008"/>
                    <a:pt x="588" y="998"/>
                  </a:cubicBezTo>
                  <a:cubicBezTo>
                    <a:pt x="602" y="984"/>
                    <a:pt x="627" y="969"/>
                    <a:pt x="645" y="969"/>
                  </a:cubicBezTo>
                  <a:cubicBezTo>
                    <a:pt x="650" y="969"/>
                    <a:pt x="654" y="970"/>
                    <a:pt x="658" y="972"/>
                  </a:cubicBezTo>
                  <a:cubicBezTo>
                    <a:pt x="659" y="972"/>
                    <a:pt x="660" y="973"/>
                    <a:pt x="661" y="973"/>
                  </a:cubicBezTo>
                  <a:lnTo>
                    <a:pt x="668" y="947"/>
                  </a:lnTo>
                  <a:cubicBezTo>
                    <a:pt x="658" y="941"/>
                    <a:pt x="632" y="923"/>
                    <a:pt x="632" y="897"/>
                  </a:cubicBezTo>
                  <a:cubicBezTo>
                    <a:pt x="632" y="890"/>
                    <a:pt x="632" y="884"/>
                    <a:pt x="633" y="877"/>
                  </a:cubicBezTo>
                  <a:cubicBezTo>
                    <a:pt x="634" y="865"/>
                    <a:pt x="635" y="853"/>
                    <a:pt x="631" y="849"/>
                  </a:cubicBezTo>
                  <a:cubicBezTo>
                    <a:pt x="630" y="848"/>
                    <a:pt x="629" y="847"/>
                    <a:pt x="624" y="847"/>
                  </a:cubicBezTo>
                  <a:cubicBezTo>
                    <a:pt x="611" y="847"/>
                    <a:pt x="602" y="841"/>
                    <a:pt x="598" y="832"/>
                  </a:cubicBezTo>
                  <a:cubicBezTo>
                    <a:pt x="594" y="820"/>
                    <a:pt x="598" y="806"/>
                    <a:pt x="610" y="794"/>
                  </a:cubicBezTo>
                  <a:cubicBezTo>
                    <a:pt x="616" y="788"/>
                    <a:pt x="612" y="779"/>
                    <a:pt x="607" y="767"/>
                  </a:cubicBezTo>
                  <a:cubicBezTo>
                    <a:pt x="602" y="758"/>
                    <a:pt x="598" y="749"/>
                    <a:pt x="603" y="742"/>
                  </a:cubicBezTo>
                  <a:cubicBezTo>
                    <a:pt x="607" y="736"/>
                    <a:pt x="616" y="736"/>
                    <a:pt x="619" y="736"/>
                  </a:cubicBezTo>
                  <a:cubicBezTo>
                    <a:pt x="630" y="736"/>
                    <a:pt x="632" y="729"/>
                    <a:pt x="633" y="711"/>
                  </a:cubicBezTo>
                  <a:cubicBezTo>
                    <a:pt x="634" y="698"/>
                    <a:pt x="636" y="683"/>
                    <a:pt x="651" y="679"/>
                  </a:cubicBezTo>
                  <a:cubicBezTo>
                    <a:pt x="668" y="676"/>
                    <a:pt x="674" y="665"/>
                    <a:pt x="674" y="638"/>
                  </a:cubicBezTo>
                  <a:cubicBezTo>
                    <a:pt x="674" y="612"/>
                    <a:pt x="718" y="598"/>
                    <a:pt x="739" y="592"/>
                  </a:cubicBezTo>
                  <a:lnTo>
                    <a:pt x="744" y="590"/>
                  </a:lnTo>
                  <a:cubicBezTo>
                    <a:pt x="749" y="587"/>
                    <a:pt x="752" y="552"/>
                    <a:pt x="749" y="516"/>
                  </a:cubicBezTo>
                  <a:lnTo>
                    <a:pt x="749" y="310"/>
                  </a:lnTo>
                  <a:lnTo>
                    <a:pt x="173" y="0"/>
                  </a:lnTo>
                  <a:lnTo>
                    <a:pt x="111" y="34"/>
                  </a:lnTo>
                  <a:cubicBezTo>
                    <a:pt x="113" y="75"/>
                    <a:pt x="115" y="118"/>
                    <a:pt x="115" y="129"/>
                  </a:cubicBezTo>
                  <a:cubicBezTo>
                    <a:pt x="115" y="134"/>
                    <a:pt x="121" y="142"/>
                    <a:pt x="127" y="151"/>
                  </a:cubicBezTo>
                  <a:cubicBezTo>
                    <a:pt x="136" y="164"/>
                    <a:pt x="148" y="180"/>
                    <a:pt x="147" y="199"/>
                  </a:cubicBezTo>
                  <a:cubicBezTo>
                    <a:pt x="146" y="210"/>
                    <a:pt x="149" y="216"/>
                    <a:pt x="154" y="222"/>
                  </a:cubicBezTo>
                  <a:cubicBezTo>
                    <a:pt x="159" y="230"/>
                    <a:pt x="166" y="239"/>
                    <a:pt x="160" y="259"/>
                  </a:cubicBezTo>
                  <a:cubicBezTo>
                    <a:pt x="151" y="290"/>
                    <a:pt x="147" y="317"/>
                    <a:pt x="147" y="338"/>
                  </a:cubicBezTo>
                  <a:cubicBezTo>
                    <a:pt x="147" y="524"/>
                    <a:pt x="139" y="530"/>
                    <a:pt x="135" y="533"/>
                  </a:cubicBezTo>
                  <a:cubicBezTo>
                    <a:pt x="135" y="533"/>
                    <a:pt x="134" y="534"/>
                    <a:pt x="133" y="535"/>
                  </a:cubicBezTo>
                  <a:cubicBezTo>
                    <a:pt x="114" y="552"/>
                    <a:pt x="22" y="647"/>
                    <a:pt x="16" y="682"/>
                  </a:cubicBezTo>
                  <a:cubicBezTo>
                    <a:pt x="12" y="702"/>
                    <a:pt x="9" y="709"/>
                    <a:pt x="6" y="715"/>
                  </a:cubicBezTo>
                  <a:cubicBezTo>
                    <a:pt x="2" y="721"/>
                    <a:pt x="0" y="726"/>
                    <a:pt x="0" y="747"/>
                  </a:cubicBezTo>
                  <a:cubicBezTo>
                    <a:pt x="0" y="753"/>
                    <a:pt x="0" y="760"/>
                    <a:pt x="0" y="768"/>
                  </a:cubicBezTo>
                  <a:cubicBezTo>
                    <a:pt x="3" y="770"/>
                    <a:pt x="5" y="773"/>
                    <a:pt x="7" y="776"/>
                  </a:cubicBezTo>
                  <a:cubicBezTo>
                    <a:pt x="9" y="778"/>
                    <a:pt x="11" y="781"/>
                    <a:pt x="14" y="783"/>
                  </a:cubicBezTo>
                  <a:cubicBezTo>
                    <a:pt x="18" y="788"/>
                    <a:pt x="21" y="793"/>
                    <a:pt x="24" y="798"/>
                  </a:cubicBezTo>
                  <a:cubicBezTo>
                    <a:pt x="29" y="808"/>
                    <a:pt x="32" y="813"/>
                    <a:pt x="44" y="813"/>
                  </a:cubicBezTo>
                  <a:cubicBezTo>
                    <a:pt x="52" y="813"/>
                    <a:pt x="61" y="818"/>
                    <a:pt x="70" y="828"/>
                  </a:cubicBezTo>
                  <a:cubicBezTo>
                    <a:pt x="86" y="846"/>
                    <a:pt x="99" y="876"/>
                    <a:pt x="97" y="892"/>
                  </a:cubicBezTo>
                  <a:cubicBezTo>
                    <a:pt x="96" y="900"/>
                    <a:pt x="98" y="906"/>
                    <a:pt x="100" y="914"/>
                  </a:cubicBezTo>
                  <a:cubicBezTo>
                    <a:pt x="103" y="925"/>
                    <a:pt x="107" y="938"/>
                    <a:pt x="106" y="959"/>
                  </a:cubicBezTo>
                  <a:cubicBezTo>
                    <a:pt x="104" y="994"/>
                    <a:pt x="126" y="1043"/>
                    <a:pt x="135" y="1049"/>
                  </a:cubicBezTo>
                  <a:cubicBezTo>
                    <a:pt x="142" y="1053"/>
                    <a:pt x="142" y="1058"/>
                    <a:pt x="141" y="1060"/>
                  </a:cubicBezTo>
                  <a:cubicBezTo>
                    <a:pt x="138" y="1070"/>
                    <a:pt x="121" y="1071"/>
                    <a:pt x="110" y="10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2" name="Freeform 48">
              <a:extLst>
                <a:ext uri="{FF2B5EF4-FFF2-40B4-BE49-F238E27FC236}">
                  <a16:creationId xmlns:a16="http://schemas.microsoft.com/office/drawing/2014/main" id="{FE75504B-0392-4999-BB96-1BAD706F1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928" y="3951565"/>
              <a:ext cx="167931" cy="168845"/>
            </a:xfrm>
            <a:custGeom>
              <a:avLst/>
              <a:gdLst>
                <a:gd name="T0" fmla="*/ 486 w 811"/>
                <a:gd name="T1" fmla="*/ 23 h 816"/>
                <a:gd name="T2" fmla="*/ 369 w 811"/>
                <a:gd name="T3" fmla="*/ 53 h 816"/>
                <a:gd name="T4" fmla="*/ 323 w 811"/>
                <a:gd name="T5" fmla="*/ 72 h 816"/>
                <a:gd name="T6" fmla="*/ 276 w 811"/>
                <a:gd name="T7" fmla="*/ 63 h 816"/>
                <a:gd name="T8" fmla="*/ 265 w 811"/>
                <a:gd name="T9" fmla="*/ 58 h 816"/>
                <a:gd name="T10" fmla="*/ 138 w 811"/>
                <a:gd name="T11" fmla="*/ 24 h 816"/>
                <a:gd name="T12" fmla="*/ 26 w 811"/>
                <a:gd name="T13" fmla="*/ 0 h 816"/>
                <a:gd name="T14" fmla="*/ 24 w 811"/>
                <a:gd name="T15" fmla="*/ 7 h 816"/>
                <a:gd name="T16" fmla="*/ 22 w 811"/>
                <a:gd name="T17" fmla="*/ 11 h 816"/>
                <a:gd name="T18" fmla="*/ 19 w 811"/>
                <a:gd name="T19" fmla="*/ 64 h 816"/>
                <a:gd name="T20" fmla="*/ 12 w 811"/>
                <a:gd name="T21" fmla="*/ 107 h 816"/>
                <a:gd name="T22" fmla="*/ 5 w 811"/>
                <a:gd name="T23" fmla="*/ 156 h 816"/>
                <a:gd name="T24" fmla="*/ 7 w 811"/>
                <a:gd name="T25" fmla="*/ 164 h 816"/>
                <a:gd name="T26" fmla="*/ 13 w 811"/>
                <a:gd name="T27" fmla="*/ 216 h 816"/>
                <a:gd name="T28" fmla="*/ 13 w 811"/>
                <a:gd name="T29" fmla="*/ 797 h 816"/>
                <a:gd name="T30" fmla="*/ 471 w 811"/>
                <a:gd name="T31" fmla="*/ 797 h 816"/>
                <a:gd name="T32" fmla="*/ 496 w 811"/>
                <a:gd name="T33" fmla="*/ 780 h 816"/>
                <a:gd name="T34" fmla="*/ 507 w 811"/>
                <a:gd name="T35" fmla="*/ 777 h 816"/>
                <a:gd name="T36" fmla="*/ 538 w 811"/>
                <a:gd name="T37" fmla="*/ 793 h 816"/>
                <a:gd name="T38" fmla="*/ 638 w 811"/>
                <a:gd name="T39" fmla="*/ 793 h 816"/>
                <a:gd name="T40" fmla="*/ 640 w 811"/>
                <a:gd name="T41" fmla="*/ 795 h 816"/>
                <a:gd name="T42" fmla="*/ 676 w 811"/>
                <a:gd name="T43" fmla="*/ 815 h 816"/>
                <a:gd name="T44" fmla="*/ 686 w 811"/>
                <a:gd name="T45" fmla="*/ 804 h 816"/>
                <a:gd name="T46" fmla="*/ 721 w 811"/>
                <a:gd name="T47" fmla="*/ 779 h 816"/>
                <a:gd name="T48" fmla="*/ 747 w 811"/>
                <a:gd name="T49" fmla="*/ 751 h 816"/>
                <a:gd name="T50" fmla="*/ 770 w 811"/>
                <a:gd name="T51" fmla="*/ 725 h 816"/>
                <a:gd name="T52" fmla="*/ 778 w 811"/>
                <a:gd name="T53" fmla="*/ 725 h 816"/>
                <a:gd name="T54" fmla="*/ 782 w 811"/>
                <a:gd name="T55" fmla="*/ 725 h 816"/>
                <a:gd name="T56" fmla="*/ 784 w 811"/>
                <a:gd name="T57" fmla="*/ 725 h 816"/>
                <a:gd name="T58" fmla="*/ 803 w 811"/>
                <a:gd name="T59" fmla="*/ 705 h 816"/>
                <a:gd name="T60" fmla="*/ 806 w 811"/>
                <a:gd name="T61" fmla="*/ 700 h 816"/>
                <a:gd name="T62" fmla="*/ 807 w 811"/>
                <a:gd name="T63" fmla="*/ 699 h 816"/>
                <a:gd name="T64" fmla="*/ 807 w 811"/>
                <a:gd name="T65" fmla="*/ 669 h 816"/>
                <a:gd name="T66" fmla="*/ 797 w 811"/>
                <a:gd name="T67" fmla="*/ 633 h 816"/>
                <a:gd name="T68" fmla="*/ 773 w 811"/>
                <a:gd name="T69" fmla="*/ 588 h 816"/>
                <a:gd name="T70" fmla="*/ 728 w 811"/>
                <a:gd name="T71" fmla="*/ 504 h 816"/>
                <a:gd name="T72" fmla="*/ 691 w 811"/>
                <a:gd name="T73" fmla="*/ 431 h 816"/>
                <a:gd name="T74" fmla="*/ 675 w 811"/>
                <a:gd name="T75" fmla="*/ 398 h 816"/>
                <a:gd name="T76" fmla="*/ 655 w 811"/>
                <a:gd name="T77" fmla="*/ 352 h 816"/>
                <a:gd name="T78" fmla="*/ 635 w 811"/>
                <a:gd name="T79" fmla="*/ 310 h 816"/>
                <a:gd name="T80" fmla="*/ 604 w 811"/>
                <a:gd name="T81" fmla="*/ 271 h 816"/>
                <a:gd name="T82" fmla="*/ 566 w 811"/>
                <a:gd name="T83" fmla="*/ 130 h 816"/>
                <a:gd name="T84" fmla="*/ 572 w 811"/>
                <a:gd name="T85" fmla="*/ 122 h 816"/>
                <a:gd name="T86" fmla="*/ 575 w 811"/>
                <a:gd name="T87" fmla="*/ 122 h 816"/>
                <a:gd name="T88" fmla="*/ 621 w 811"/>
                <a:gd name="T89" fmla="*/ 203 h 816"/>
                <a:gd name="T90" fmla="*/ 630 w 811"/>
                <a:gd name="T91" fmla="*/ 224 h 816"/>
                <a:gd name="T92" fmla="*/ 702 w 811"/>
                <a:gd name="T93" fmla="*/ 321 h 816"/>
                <a:gd name="T94" fmla="*/ 730 w 811"/>
                <a:gd name="T95" fmla="*/ 250 h 816"/>
                <a:gd name="T96" fmla="*/ 745 w 811"/>
                <a:gd name="T97" fmla="*/ 213 h 816"/>
                <a:gd name="T98" fmla="*/ 747 w 811"/>
                <a:gd name="T99" fmla="*/ 200 h 816"/>
                <a:gd name="T100" fmla="*/ 753 w 811"/>
                <a:gd name="T101" fmla="*/ 182 h 816"/>
                <a:gd name="T102" fmla="*/ 756 w 811"/>
                <a:gd name="T103" fmla="*/ 173 h 816"/>
                <a:gd name="T104" fmla="*/ 757 w 811"/>
                <a:gd name="T105" fmla="*/ 171 h 816"/>
                <a:gd name="T106" fmla="*/ 757 w 811"/>
                <a:gd name="T107" fmla="*/ 171 h 816"/>
                <a:gd name="T108" fmla="*/ 758 w 811"/>
                <a:gd name="T109" fmla="*/ 171 h 816"/>
                <a:gd name="T110" fmla="*/ 708 w 811"/>
                <a:gd name="T111" fmla="*/ 49 h 816"/>
                <a:gd name="T112" fmla="*/ 705 w 811"/>
                <a:gd name="T113" fmla="*/ 52 h 816"/>
                <a:gd name="T114" fmla="*/ 673 w 811"/>
                <a:gd name="T115" fmla="*/ 53 h 816"/>
                <a:gd name="T116" fmla="*/ 621 w 811"/>
                <a:gd name="T117" fmla="*/ 49 h 816"/>
                <a:gd name="T118" fmla="*/ 596 w 811"/>
                <a:gd name="T119" fmla="*/ 53 h 816"/>
                <a:gd name="T120" fmla="*/ 521 w 811"/>
                <a:gd name="T121" fmla="*/ 29 h 816"/>
                <a:gd name="T122" fmla="*/ 486 w 811"/>
                <a:gd name="T123" fmla="*/ 23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" h="816">
                  <a:moveTo>
                    <a:pt x="486" y="23"/>
                  </a:moveTo>
                  <a:cubicBezTo>
                    <a:pt x="437" y="23"/>
                    <a:pt x="378" y="40"/>
                    <a:pt x="369" y="53"/>
                  </a:cubicBezTo>
                  <a:cubicBezTo>
                    <a:pt x="360" y="65"/>
                    <a:pt x="344" y="72"/>
                    <a:pt x="323" y="72"/>
                  </a:cubicBezTo>
                  <a:cubicBezTo>
                    <a:pt x="308" y="72"/>
                    <a:pt x="292" y="69"/>
                    <a:pt x="276" y="63"/>
                  </a:cubicBezTo>
                  <a:lnTo>
                    <a:pt x="265" y="58"/>
                  </a:lnTo>
                  <a:cubicBezTo>
                    <a:pt x="233" y="45"/>
                    <a:pt x="193" y="29"/>
                    <a:pt x="138" y="24"/>
                  </a:cubicBezTo>
                  <a:cubicBezTo>
                    <a:pt x="66" y="17"/>
                    <a:pt x="38" y="8"/>
                    <a:pt x="26" y="0"/>
                  </a:cubicBezTo>
                  <a:cubicBezTo>
                    <a:pt x="25" y="3"/>
                    <a:pt x="24" y="5"/>
                    <a:pt x="24" y="7"/>
                  </a:cubicBezTo>
                  <a:lnTo>
                    <a:pt x="22" y="11"/>
                  </a:lnTo>
                  <a:cubicBezTo>
                    <a:pt x="13" y="35"/>
                    <a:pt x="16" y="51"/>
                    <a:pt x="19" y="64"/>
                  </a:cubicBezTo>
                  <a:cubicBezTo>
                    <a:pt x="22" y="78"/>
                    <a:pt x="25" y="91"/>
                    <a:pt x="12" y="107"/>
                  </a:cubicBezTo>
                  <a:cubicBezTo>
                    <a:pt x="0" y="121"/>
                    <a:pt x="1" y="136"/>
                    <a:pt x="5" y="156"/>
                  </a:cubicBezTo>
                  <a:cubicBezTo>
                    <a:pt x="6" y="159"/>
                    <a:pt x="6" y="161"/>
                    <a:pt x="7" y="164"/>
                  </a:cubicBezTo>
                  <a:cubicBezTo>
                    <a:pt x="10" y="179"/>
                    <a:pt x="13" y="196"/>
                    <a:pt x="13" y="216"/>
                  </a:cubicBezTo>
                  <a:lnTo>
                    <a:pt x="13" y="797"/>
                  </a:lnTo>
                  <a:lnTo>
                    <a:pt x="471" y="797"/>
                  </a:lnTo>
                  <a:lnTo>
                    <a:pt x="496" y="780"/>
                  </a:lnTo>
                  <a:cubicBezTo>
                    <a:pt x="499" y="778"/>
                    <a:pt x="503" y="777"/>
                    <a:pt x="507" y="777"/>
                  </a:cubicBezTo>
                  <a:cubicBezTo>
                    <a:pt x="520" y="777"/>
                    <a:pt x="533" y="788"/>
                    <a:pt x="538" y="793"/>
                  </a:cubicBezTo>
                  <a:lnTo>
                    <a:pt x="638" y="793"/>
                  </a:lnTo>
                  <a:lnTo>
                    <a:pt x="640" y="795"/>
                  </a:lnTo>
                  <a:cubicBezTo>
                    <a:pt x="640" y="795"/>
                    <a:pt x="656" y="815"/>
                    <a:pt x="676" y="815"/>
                  </a:cubicBezTo>
                  <a:cubicBezTo>
                    <a:pt x="681" y="815"/>
                    <a:pt x="683" y="812"/>
                    <a:pt x="686" y="804"/>
                  </a:cubicBezTo>
                  <a:cubicBezTo>
                    <a:pt x="690" y="794"/>
                    <a:pt x="697" y="779"/>
                    <a:pt x="721" y="779"/>
                  </a:cubicBezTo>
                  <a:cubicBezTo>
                    <a:pt x="736" y="779"/>
                    <a:pt x="741" y="768"/>
                    <a:pt x="747" y="751"/>
                  </a:cubicBezTo>
                  <a:cubicBezTo>
                    <a:pt x="751" y="739"/>
                    <a:pt x="756" y="725"/>
                    <a:pt x="770" y="725"/>
                  </a:cubicBezTo>
                  <a:cubicBezTo>
                    <a:pt x="773" y="725"/>
                    <a:pt x="776" y="725"/>
                    <a:pt x="778" y="725"/>
                  </a:cubicBezTo>
                  <a:lnTo>
                    <a:pt x="782" y="725"/>
                  </a:lnTo>
                  <a:cubicBezTo>
                    <a:pt x="783" y="725"/>
                    <a:pt x="784" y="725"/>
                    <a:pt x="784" y="725"/>
                  </a:cubicBezTo>
                  <a:cubicBezTo>
                    <a:pt x="789" y="725"/>
                    <a:pt x="790" y="722"/>
                    <a:pt x="803" y="705"/>
                  </a:cubicBezTo>
                  <a:lnTo>
                    <a:pt x="806" y="700"/>
                  </a:lnTo>
                  <a:cubicBezTo>
                    <a:pt x="807" y="700"/>
                    <a:pt x="807" y="699"/>
                    <a:pt x="807" y="699"/>
                  </a:cubicBezTo>
                  <a:cubicBezTo>
                    <a:pt x="806" y="689"/>
                    <a:pt x="806" y="679"/>
                    <a:pt x="807" y="669"/>
                  </a:cubicBezTo>
                  <a:cubicBezTo>
                    <a:pt x="810" y="652"/>
                    <a:pt x="805" y="645"/>
                    <a:pt x="797" y="633"/>
                  </a:cubicBezTo>
                  <a:cubicBezTo>
                    <a:pt x="789" y="623"/>
                    <a:pt x="780" y="611"/>
                    <a:pt x="773" y="588"/>
                  </a:cubicBezTo>
                  <a:cubicBezTo>
                    <a:pt x="765" y="563"/>
                    <a:pt x="745" y="532"/>
                    <a:pt x="728" y="504"/>
                  </a:cubicBezTo>
                  <a:cubicBezTo>
                    <a:pt x="709" y="473"/>
                    <a:pt x="692" y="447"/>
                    <a:pt x="691" y="431"/>
                  </a:cubicBezTo>
                  <a:cubicBezTo>
                    <a:pt x="690" y="419"/>
                    <a:pt x="683" y="409"/>
                    <a:pt x="675" y="398"/>
                  </a:cubicBezTo>
                  <a:cubicBezTo>
                    <a:pt x="665" y="385"/>
                    <a:pt x="654" y="371"/>
                    <a:pt x="655" y="352"/>
                  </a:cubicBezTo>
                  <a:cubicBezTo>
                    <a:pt x="656" y="334"/>
                    <a:pt x="650" y="327"/>
                    <a:pt x="635" y="310"/>
                  </a:cubicBezTo>
                  <a:cubicBezTo>
                    <a:pt x="627" y="301"/>
                    <a:pt x="617" y="289"/>
                    <a:pt x="604" y="271"/>
                  </a:cubicBezTo>
                  <a:cubicBezTo>
                    <a:pt x="573" y="227"/>
                    <a:pt x="559" y="150"/>
                    <a:pt x="566" y="130"/>
                  </a:cubicBezTo>
                  <a:cubicBezTo>
                    <a:pt x="567" y="126"/>
                    <a:pt x="569" y="123"/>
                    <a:pt x="572" y="122"/>
                  </a:cubicBezTo>
                  <a:lnTo>
                    <a:pt x="575" y="122"/>
                  </a:lnTo>
                  <a:cubicBezTo>
                    <a:pt x="585" y="122"/>
                    <a:pt x="594" y="139"/>
                    <a:pt x="621" y="203"/>
                  </a:cubicBezTo>
                  <a:cubicBezTo>
                    <a:pt x="625" y="211"/>
                    <a:pt x="628" y="219"/>
                    <a:pt x="630" y="224"/>
                  </a:cubicBezTo>
                  <a:cubicBezTo>
                    <a:pt x="652" y="271"/>
                    <a:pt x="684" y="321"/>
                    <a:pt x="702" y="321"/>
                  </a:cubicBezTo>
                  <a:cubicBezTo>
                    <a:pt x="714" y="321"/>
                    <a:pt x="725" y="273"/>
                    <a:pt x="730" y="250"/>
                  </a:cubicBezTo>
                  <a:cubicBezTo>
                    <a:pt x="736" y="224"/>
                    <a:pt x="739" y="214"/>
                    <a:pt x="745" y="213"/>
                  </a:cubicBezTo>
                  <a:lnTo>
                    <a:pt x="747" y="200"/>
                  </a:lnTo>
                  <a:lnTo>
                    <a:pt x="753" y="182"/>
                  </a:lnTo>
                  <a:lnTo>
                    <a:pt x="756" y="173"/>
                  </a:lnTo>
                  <a:lnTo>
                    <a:pt x="757" y="171"/>
                  </a:lnTo>
                  <a:lnTo>
                    <a:pt x="757" y="171"/>
                  </a:lnTo>
                  <a:lnTo>
                    <a:pt x="758" y="171"/>
                  </a:lnTo>
                  <a:lnTo>
                    <a:pt x="708" y="49"/>
                  </a:lnTo>
                  <a:cubicBezTo>
                    <a:pt x="706" y="51"/>
                    <a:pt x="705" y="52"/>
                    <a:pt x="705" y="52"/>
                  </a:cubicBezTo>
                  <a:cubicBezTo>
                    <a:pt x="699" y="58"/>
                    <a:pt x="688" y="56"/>
                    <a:pt x="673" y="53"/>
                  </a:cubicBezTo>
                  <a:cubicBezTo>
                    <a:pt x="657" y="49"/>
                    <a:pt x="637" y="45"/>
                    <a:pt x="621" y="49"/>
                  </a:cubicBezTo>
                  <a:cubicBezTo>
                    <a:pt x="612" y="51"/>
                    <a:pt x="604" y="53"/>
                    <a:pt x="596" y="53"/>
                  </a:cubicBezTo>
                  <a:cubicBezTo>
                    <a:pt x="571" y="53"/>
                    <a:pt x="549" y="43"/>
                    <a:pt x="521" y="29"/>
                  </a:cubicBezTo>
                  <a:cubicBezTo>
                    <a:pt x="513" y="25"/>
                    <a:pt x="501" y="23"/>
                    <a:pt x="486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3" name="Freeform 49">
              <a:extLst>
                <a:ext uri="{FF2B5EF4-FFF2-40B4-BE49-F238E27FC236}">
                  <a16:creationId xmlns:a16="http://schemas.microsoft.com/office/drawing/2014/main" id="{2DD66032-8B08-4751-BFCF-B1CC9B9D9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6157" y="4439845"/>
              <a:ext cx="84878" cy="95830"/>
            </a:xfrm>
            <a:custGeom>
              <a:avLst/>
              <a:gdLst>
                <a:gd name="T0" fmla="*/ 188 w 410"/>
                <a:gd name="T1" fmla="*/ 447 h 464"/>
                <a:gd name="T2" fmla="*/ 203 w 410"/>
                <a:gd name="T3" fmla="*/ 444 h 464"/>
                <a:gd name="T4" fmla="*/ 220 w 410"/>
                <a:gd name="T5" fmla="*/ 440 h 464"/>
                <a:gd name="T6" fmla="*/ 216 w 410"/>
                <a:gd name="T7" fmla="*/ 415 h 464"/>
                <a:gd name="T8" fmla="*/ 206 w 410"/>
                <a:gd name="T9" fmla="*/ 391 h 464"/>
                <a:gd name="T10" fmla="*/ 207 w 410"/>
                <a:gd name="T11" fmla="*/ 361 h 464"/>
                <a:gd name="T12" fmla="*/ 258 w 410"/>
                <a:gd name="T13" fmla="*/ 350 h 464"/>
                <a:gd name="T14" fmla="*/ 291 w 410"/>
                <a:gd name="T15" fmla="*/ 307 h 464"/>
                <a:gd name="T16" fmla="*/ 331 w 410"/>
                <a:gd name="T17" fmla="*/ 355 h 464"/>
                <a:gd name="T18" fmla="*/ 362 w 410"/>
                <a:gd name="T19" fmla="*/ 359 h 464"/>
                <a:gd name="T20" fmla="*/ 408 w 410"/>
                <a:gd name="T21" fmla="*/ 280 h 464"/>
                <a:gd name="T22" fmla="*/ 392 w 410"/>
                <a:gd name="T23" fmla="*/ 205 h 464"/>
                <a:gd name="T24" fmla="*/ 378 w 410"/>
                <a:gd name="T25" fmla="*/ 133 h 464"/>
                <a:gd name="T26" fmla="*/ 387 w 410"/>
                <a:gd name="T27" fmla="*/ 82 h 464"/>
                <a:gd name="T28" fmla="*/ 325 w 410"/>
                <a:gd name="T29" fmla="*/ 88 h 464"/>
                <a:gd name="T30" fmla="*/ 321 w 410"/>
                <a:gd name="T31" fmla="*/ 89 h 464"/>
                <a:gd name="T32" fmla="*/ 317 w 410"/>
                <a:gd name="T33" fmla="*/ 88 h 464"/>
                <a:gd name="T34" fmla="*/ 312 w 410"/>
                <a:gd name="T35" fmla="*/ 85 h 464"/>
                <a:gd name="T36" fmla="*/ 310 w 410"/>
                <a:gd name="T37" fmla="*/ 82 h 464"/>
                <a:gd name="T38" fmla="*/ 309 w 410"/>
                <a:gd name="T39" fmla="*/ 72 h 464"/>
                <a:gd name="T40" fmla="*/ 310 w 410"/>
                <a:gd name="T41" fmla="*/ 65 h 464"/>
                <a:gd name="T42" fmla="*/ 310 w 410"/>
                <a:gd name="T43" fmla="*/ 56 h 464"/>
                <a:gd name="T44" fmla="*/ 311 w 410"/>
                <a:gd name="T45" fmla="*/ 46 h 464"/>
                <a:gd name="T46" fmla="*/ 313 w 410"/>
                <a:gd name="T47" fmla="*/ 35 h 464"/>
                <a:gd name="T48" fmla="*/ 314 w 410"/>
                <a:gd name="T49" fmla="*/ 23 h 464"/>
                <a:gd name="T50" fmla="*/ 315 w 410"/>
                <a:gd name="T51" fmla="*/ 11 h 464"/>
                <a:gd name="T52" fmla="*/ 316 w 410"/>
                <a:gd name="T53" fmla="*/ 4 h 464"/>
                <a:gd name="T54" fmla="*/ 203 w 410"/>
                <a:gd name="T55" fmla="*/ 2 h 464"/>
                <a:gd name="T56" fmla="*/ 203 w 410"/>
                <a:gd name="T57" fmla="*/ 20 h 464"/>
                <a:gd name="T58" fmla="*/ 203 w 410"/>
                <a:gd name="T59" fmla="*/ 38 h 464"/>
                <a:gd name="T60" fmla="*/ 203 w 410"/>
                <a:gd name="T61" fmla="*/ 54 h 464"/>
                <a:gd name="T62" fmla="*/ 202 w 410"/>
                <a:gd name="T63" fmla="*/ 68 h 464"/>
                <a:gd name="T64" fmla="*/ 201 w 410"/>
                <a:gd name="T65" fmla="*/ 80 h 464"/>
                <a:gd name="T66" fmla="*/ 200 w 410"/>
                <a:gd name="T67" fmla="*/ 89 h 464"/>
                <a:gd name="T68" fmla="*/ 199 w 410"/>
                <a:gd name="T69" fmla="*/ 95 h 464"/>
                <a:gd name="T70" fmla="*/ 198 w 410"/>
                <a:gd name="T71" fmla="*/ 102 h 464"/>
                <a:gd name="T72" fmla="*/ 89 w 410"/>
                <a:gd name="T73" fmla="*/ 107 h 464"/>
                <a:gd name="T74" fmla="*/ 87 w 410"/>
                <a:gd name="T75" fmla="*/ 107 h 464"/>
                <a:gd name="T76" fmla="*/ 86 w 410"/>
                <a:gd name="T77" fmla="*/ 107 h 464"/>
                <a:gd name="T78" fmla="*/ 80 w 410"/>
                <a:gd name="T79" fmla="*/ 108 h 464"/>
                <a:gd name="T80" fmla="*/ 45 w 410"/>
                <a:gd name="T81" fmla="*/ 126 h 464"/>
                <a:gd name="T82" fmla="*/ 76 w 410"/>
                <a:gd name="T83" fmla="*/ 158 h 464"/>
                <a:gd name="T84" fmla="*/ 55 w 410"/>
                <a:gd name="T85" fmla="*/ 178 h 464"/>
                <a:gd name="T86" fmla="*/ 2 w 410"/>
                <a:gd name="T87" fmla="*/ 245 h 464"/>
                <a:gd name="T88" fmla="*/ 41 w 410"/>
                <a:gd name="T89" fmla="*/ 307 h 464"/>
                <a:gd name="T90" fmla="*/ 127 w 410"/>
                <a:gd name="T91" fmla="*/ 416 h 464"/>
                <a:gd name="T92" fmla="*/ 168 w 410"/>
                <a:gd name="T93" fmla="*/ 460 h 464"/>
                <a:gd name="T94" fmla="*/ 177 w 410"/>
                <a:gd name="T95" fmla="*/ 452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10" h="464">
                  <a:moveTo>
                    <a:pt x="181" y="450"/>
                  </a:moveTo>
                  <a:cubicBezTo>
                    <a:pt x="183" y="449"/>
                    <a:pt x="185" y="448"/>
                    <a:pt x="188" y="447"/>
                  </a:cubicBezTo>
                  <a:cubicBezTo>
                    <a:pt x="189" y="446"/>
                    <a:pt x="190" y="446"/>
                    <a:pt x="191" y="446"/>
                  </a:cubicBezTo>
                  <a:cubicBezTo>
                    <a:pt x="195" y="445"/>
                    <a:pt x="199" y="444"/>
                    <a:pt x="203" y="444"/>
                  </a:cubicBezTo>
                  <a:cubicBezTo>
                    <a:pt x="205" y="444"/>
                    <a:pt x="207" y="444"/>
                    <a:pt x="209" y="444"/>
                  </a:cubicBezTo>
                  <a:cubicBezTo>
                    <a:pt x="215" y="443"/>
                    <a:pt x="218" y="442"/>
                    <a:pt x="220" y="440"/>
                  </a:cubicBezTo>
                  <a:cubicBezTo>
                    <a:pt x="221" y="438"/>
                    <a:pt x="221" y="436"/>
                    <a:pt x="221" y="434"/>
                  </a:cubicBezTo>
                  <a:cubicBezTo>
                    <a:pt x="221" y="429"/>
                    <a:pt x="219" y="422"/>
                    <a:pt x="216" y="415"/>
                  </a:cubicBezTo>
                  <a:cubicBezTo>
                    <a:pt x="214" y="411"/>
                    <a:pt x="213" y="407"/>
                    <a:pt x="211" y="403"/>
                  </a:cubicBezTo>
                  <a:cubicBezTo>
                    <a:pt x="210" y="399"/>
                    <a:pt x="208" y="395"/>
                    <a:pt x="206" y="391"/>
                  </a:cubicBezTo>
                  <a:cubicBezTo>
                    <a:pt x="204" y="384"/>
                    <a:pt x="203" y="379"/>
                    <a:pt x="203" y="374"/>
                  </a:cubicBezTo>
                  <a:cubicBezTo>
                    <a:pt x="203" y="369"/>
                    <a:pt x="204" y="365"/>
                    <a:pt x="207" y="361"/>
                  </a:cubicBezTo>
                  <a:cubicBezTo>
                    <a:pt x="215" y="349"/>
                    <a:pt x="235" y="349"/>
                    <a:pt x="251" y="350"/>
                  </a:cubicBezTo>
                  <a:lnTo>
                    <a:pt x="258" y="350"/>
                  </a:lnTo>
                  <a:cubicBezTo>
                    <a:pt x="265" y="350"/>
                    <a:pt x="268" y="344"/>
                    <a:pt x="271" y="331"/>
                  </a:cubicBezTo>
                  <a:cubicBezTo>
                    <a:pt x="274" y="320"/>
                    <a:pt x="278" y="307"/>
                    <a:pt x="291" y="307"/>
                  </a:cubicBezTo>
                  <a:cubicBezTo>
                    <a:pt x="304" y="307"/>
                    <a:pt x="311" y="321"/>
                    <a:pt x="317" y="335"/>
                  </a:cubicBezTo>
                  <a:cubicBezTo>
                    <a:pt x="321" y="343"/>
                    <a:pt x="327" y="355"/>
                    <a:pt x="331" y="355"/>
                  </a:cubicBezTo>
                  <a:cubicBezTo>
                    <a:pt x="335" y="354"/>
                    <a:pt x="337" y="354"/>
                    <a:pt x="340" y="354"/>
                  </a:cubicBezTo>
                  <a:cubicBezTo>
                    <a:pt x="348" y="354"/>
                    <a:pt x="355" y="356"/>
                    <a:pt x="362" y="359"/>
                  </a:cubicBezTo>
                  <a:cubicBezTo>
                    <a:pt x="370" y="363"/>
                    <a:pt x="379" y="366"/>
                    <a:pt x="389" y="364"/>
                  </a:cubicBezTo>
                  <a:cubicBezTo>
                    <a:pt x="408" y="360"/>
                    <a:pt x="408" y="314"/>
                    <a:pt x="408" y="280"/>
                  </a:cubicBezTo>
                  <a:cubicBezTo>
                    <a:pt x="408" y="275"/>
                    <a:pt x="408" y="269"/>
                    <a:pt x="408" y="264"/>
                  </a:cubicBezTo>
                  <a:cubicBezTo>
                    <a:pt x="409" y="235"/>
                    <a:pt x="409" y="215"/>
                    <a:pt x="392" y="205"/>
                  </a:cubicBezTo>
                  <a:cubicBezTo>
                    <a:pt x="376" y="195"/>
                    <a:pt x="360" y="176"/>
                    <a:pt x="361" y="158"/>
                  </a:cubicBezTo>
                  <a:cubicBezTo>
                    <a:pt x="361" y="151"/>
                    <a:pt x="364" y="140"/>
                    <a:pt x="378" y="133"/>
                  </a:cubicBezTo>
                  <a:cubicBezTo>
                    <a:pt x="391" y="127"/>
                    <a:pt x="398" y="118"/>
                    <a:pt x="399" y="108"/>
                  </a:cubicBezTo>
                  <a:cubicBezTo>
                    <a:pt x="400" y="98"/>
                    <a:pt x="396" y="89"/>
                    <a:pt x="387" y="82"/>
                  </a:cubicBezTo>
                  <a:cubicBezTo>
                    <a:pt x="378" y="75"/>
                    <a:pt x="358" y="79"/>
                    <a:pt x="342" y="84"/>
                  </a:cubicBezTo>
                  <a:cubicBezTo>
                    <a:pt x="335" y="86"/>
                    <a:pt x="330" y="87"/>
                    <a:pt x="325" y="88"/>
                  </a:cubicBezTo>
                  <a:lnTo>
                    <a:pt x="324" y="88"/>
                  </a:lnTo>
                  <a:cubicBezTo>
                    <a:pt x="323" y="88"/>
                    <a:pt x="322" y="89"/>
                    <a:pt x="321" y="89"/>
                  </a:cubicBezTo>
                  <a:cubicBezTo>
                    <a:pt x="320" y="89"/>
                    <a:pt x="319" y="88"/>
                    <a:pt x="318" y="88"/>
                  </a:cubicBezTo>
                  <a:cubicBezTo>
                    <a:pt x="318" y="88"/>
                    <a:pt x="318" y="88"/>
                    <a:pt x="317" y="88"/>
                  </a:cubicBezTo>
                  <a:cubicBezTo>
                    <a:pt x="316" y="88"/>
                    <a:pt x="315" y="87"/>
                    <a:pt x="314" y="87"/>
                  </a:cubicBezTo>
                  <a:cubicBezTo>
                    <a:pt x="313" y="86"/>
                    <a:pt x="313" y="86"/>
                    <a:pt x="312" y="85"/>
                  </a:cubicBezTo>
                  <a:cubicBezTo>
                    <a:pt x="312" y="85"/>
                    <a:pt x="311" y="85"/>
                    <a:pt x="311" y="84"/>
                  </a:cubicBezTo>
                  <a:cubicBezTo>
                    <a:pt x="311" y="83"/>
                    <a:pt x="310" y="83"/>
                    <a:pt x="310" y="82"/>
                  </a:cubicBezTo>
                  <a:cubicBezTo>
                    <a:pt x="309" y="81"/>
                    <a:pt x="309" y="79"/>
                    <a:pt x="309" y="77"/>
                  </a:cubicBezTo>
                  <a:cubicBezTo>
                    <a:pt x="309" y="76"/>
                    <a:pt x="309" y="74"/>
                    <a:pt x="309" y="72"/>
                  </a:cubicBezTo>
                  <a:cubicBezTo>
                    <a:pt x="309" y="71"/>
                    <a:pt x="309" y="70"/>
                    <a:pt x="309" y="70"/>
                  </a:cubicBezTo>
                  <a:cubicBezTo>
                    <a:pt x="309" y="68"/>
                    <a:pt x="309" y="67"/>
                    <a:pt x="310" y="65"/>
                  </a:cubicBezTo>
                  <a:cubicBezTo>
                    <a:pt x="310" y="64"/>
                    <a:pt x="310" y="63"/>
                    <a:pt x="310" y="61"/>
                  </a:cubicBezTo>
                  <a:cubicBezTo>
                    <a:pt x="310" y="60"/>
                    <a:pt x="310" y="58"/>
                    <a:pt x="310" y="56"/>
                  </a:cubicBezTo>
                  <a:cubicBezTo>
                    <a:pt x="311" y="55"/>
                    <a:pt x="311" y="53"/>
                    <a:pt x="311" y="52"/>
                  </a:cubicBezTo>
                  <a:cubicBezTo>
                    <a:pt x="311" y="50"/>
                    <a:pt x="311" y="48"/>
                    <a:pt x="311" y="46"/>
                  </a:cubicBezTo>
                  <a:cubicBezTo>
                    <a:pt x="312" y="45"/>
                    <a:pt x="312" y="43"/>
                    <a:pt x="312" y="41"/>
                  </a:cubicBezTo>
                  <a:cubicBezTo>
                    <a:pt x="312" y="39"/>
                    <a:pt x="312" y="37"/>
                    <a:pt x="313" y="35"/>
                  </a:cubicBezTo>
                  <a:cubicBezTo>
                    <a:pt x="313" y="33"/>
                    <a:pt x="313" y="32"/>
                    <a:pt x="313" y="30"/>
                  </a:cubicBezTo>
                  <a:cubicBezTo>
                    <a:pt x="313" y="28"/>
                    <a:pt x="314" y="26"/>
                    <a:pt x="314" y="23"/>
                  </a:cubicBezTo>
                  <a:cubicBezTo>
                    <a:pt x="314" y="22"/>
                    <a:pt x="314" y="20"/>
                    <a:pt x="314" y="19"/>
                  </a:cubicBezTo>
                  <a:cubicBezTo>
                    <a:pt x="315" y="16"/>
                    <a:pt x="315" y="14"/>
                    <a:pt x="315" y="11"/>
                  </a:cubicBezTo>
                  <a:cubicBezTo>
                    <a:pt x="315" y="10"/>
                    <a:pt x="316" y="9"/>
                    <a:pt x="316" y="8"/>
                  </a:cubicBezTo>
                  <a:cubicBezTo>
                    <a:pt x="316" y="7"/>
                    <a:pt x="316" y="6"/>
                    <a:pt x="316" y="4"/>
                  </a:cubicBezTo>
                  <a:cubicBezTo>
                    <a:pt x="268" y="3"/>
                    <a:pt x="219" y="0"/>
                    <a:pt x="211" y="0"/>
                  </a:cubicBezTo>
                  <a:lnTo>
                    <a:pt x="203" y="2"/>
                  </a:lnTo>
                  <a:cubicBezTo>
                    <a:pt x="203" y="5"/>
                    <a:pt x="203" y="8"/>
                    <a:pt x="203" y="10"/>
                  </a:cubicBezTo>
                  <a:cubicBezTo>
                    <a:pt x="203" y="13"/>
                    <a:pt x="203" y="17"/>
                    <a:pt x="203" y="20"/>
                  </a:cubicBezTo>
                  <a:cubicBezTo>
                    <a:pt x="203" y="23"/>
                    <a:pt x="203" y="26"/>
                    <a:pt x="203" y="30"/>
                  </a:cubicBezTo>
                  <a:cubicBezTo>
                    <a:pt x="203" y="32"/>
                    <a:pt x="203" y="35"/>
                    <a:pt x="203" y="38"/>
                  </a:cubicBezTo>
                  <a:cubicBezTo>
                    <a:pt x="203" y="41"/>
                    <a:pt x="203" y="44"/>
                    <a:pt x="203" y="47"/>
                  </a:cubicBezTo>
                  <a:cubicBezTo>
                    <a:pt x="203" y="49"/>
                    <a:pt x="203" y="52"/>
                    <a:pt x="203" y="54"/>
                  </a:cubicBezTo>
                  <a:cubicBezTo>
                    <a:pt x="203" y="57"/>
                    <a:pt x="202" y="60"/>
                    <a:pt x="202" y="63"/>
                  </a:cubicBezTo>
                  <a:cubicBezTo>
                    <a:pt x="202" y="64"/>
                    <a:pt x="202" y="66"/>
                    <a:pt x="202" y="68"/>
                  </a:cubicBezTo>
                  <a:cubicBezTo>
                    <a:pt x="202" y="71"/>
                    <a:pt x="202" y="73"/>
                    <a:pt x="201" y="76"/>
                  </a:cubicBezTo>
                  <a:cubicBezTo>
                    <a:pt x="201" y="77"/>
                    <a:pt x="201" y="79"/>
                    <a:pt x="201" y="80"/>
                  </a:cubicBezTo>
                  <a:cubicBezTo>
                    <a:pt x="201" y="82"/>
                    <a:pt x="201" y="84"/>
                    <a:pt x="200" y="86"/>
                  </a:cubicBezTo>
                  <a:cubicBezTo>
                    <a:pt x="200" y="87"/>
                    <a:pt x="200" y="88"/>
                    <a:pt x="200" y="89"/>
                  </a:cubicBezTo>
                  <a:cubicBezTo>
                    <a:pt x="200" y="90"/>
                    <a:pt x="200" y="92"/>
                    <a:pt x="200" y="93"/>
                  </a:cubicBezTo>
                  <a:cubicBezTo>
                    <a:pt x="200" y="93"/>
                    <a:pt x="199" y="94"/>
                    <a:pt x="199" y="95"/>
                  </a:cubicBezTo>
                  <a:cubicBezTo>
                    <a:pt x="199" y="96"/>
                    <a:pt x="199" y="97"/>
                    <a:pt x="199" y="97"/>
                  </a:cubicBezTo>
                  <a:lnTo>
                    <a:pt x="198" y="102"/>
                  </a:lnTo>
                  <a:lnTo>
                    <a:pt x="193" y="102"/>
                  </a:lnTo>
                  <a:cubicBezTo>
                    <a:pt x="190" y="102"/>
                    <a:pt x="108" y="107"/>
                    <a:pt x="89" y="107"/>
                  </a:cubicBezTo>
                  <a:cubicBezTo>
                    <a:pt x="89" y="107"/>
                    <a:pt x="89" y="107"/>
                    <a:pt x="88" y="107"/>
                  </a:cubicBezTo>
                  <a:cubicBezTo>
                    <a:pt x="88" y="107"/>
                    <a:pt x="88" y="107"/>
                    <a:pt x="87" y="107"/>
                  </a:cubicBezTo>
                  <a:cubicBezTo>
                    <a:pt x="87" y="107"/>
                    <a:pt x="87" y="107"/>
                    <a:pt x="86" y="107"/>
                  </a:cubicBezTo>
                  <a:lnTo>
                    <a:pt x="86" y="107"/>
                  </a:lnTo>
                  <a:cubicBezTo>
                    <a:pt x="84" y="107"/>
                    <a:pt x="83" y="107"/>
                    <a:pt x="80" y="108"/>
                  </a:cubicBezTo>
                  <a:lnTo>
                    <a:pt x="80" y="108"/>
                  </a:lnTo>
                  <a:cubicBezTo>
                    <a:pt x="75" y="108"/>
                    <a:pt x="68" y="109"/>
                    <a:pt x="58" y="111"/>
                  </a:cubicBezTo>
                  <a:cubicBezTo>
                    <a:pt x="53" y="118"/>
                    <a:pt x="47" y="124"/>
                    <a:pt x="45" y="126"/>
                  </a:cubicBezTo>
                  <a:cubicBezTo>
                    <a:pt x="45" y="128"/>
                    <a:pt x="53" y="134"/>
                    <a:pt x="57" y="137"/>
                  </a:cubicBezTo>
                  <a:cubicBezTo>
                    <a:pt x="65" y="144"/>
                    <a:pt x="73" y="150"/>
                    <a:pt x="76" y="158"/>
                  </a:cubicBezTo>
                  <a:cubicBezTo>
                    <a:pt x="78" y="162"/>
                    <a:pt x="77" y="165"/>
                    <a:pt x="76" y="167"/>
                  </a:cubicBezTo>
                  <a:cubicBezTo>
                    <a:pt x="73" y="173"/>
                    <a:pt x="65" y="175"/>
                    <a:pt x="55" y="178"/>
                  </a:cubicBezTo>
                  <a:cubicBezTo>
                    <a:pt x="43" y="182"/>
                    <a:pt x="34" y="185"/>
                    <a:pt x="35" y="191"/>
                  </a:cubicBezTo>
                  <a:cubicBezTo>
                    <a:pt x="36" y="210"/>
                    <a:pt x="25" y="228"/>
                    <a:pt x="2" y="245"/>
                  </a:cubicBezTo>
                  <a:cubicBezTo>
                    <a:pt x="0" y="249"/>
                    <a:pt x="15" y="267"/>
                    <a:pt x="22" y="276"/>
                  </a:cubicBezTo>
                  <a:cubicBezTo>
                    <a:pt x="34" y="291"/>
                    <a:pt x="41" y="300"/>
                    <a:pt x="41" y="307"/>
                  </a:cubicBezTo>
                  <a:cubicBezTo>
                    <a:pt x="42" y="320"/>
                    <a:pt x="52" y="332"/>
                    <a:pt x="95" y="373"/>
                  </a:cubicBezTo>
                  <a:cubicBezTo>
                    <a:pt x="114" y="392"/>
                    <a:pt x="120" y="404"/>
                    <a:pt x="127" y="416"/>
                  </a:cubicBezTo>
                  <a:cubicBezTo>
                    <a:pt x="134" y="429"/>
                    <a:pt x="140" y="442"/>
                    <a:pt x="165" y="463"/>
                  </a:cubicBezTo>
                  <a:cubicBezTo>
                    <a:pt x="166" y="462"/>
                    <a:pt x="167" y="461"/>
                    <a:pt x="168" y="460"/>
                  </a:cubicBezTo>
                  <a:cubicBezTo>
                    <a:pt x="169" y="459"/>
                    <a:pt x="170" y="458"/>
                    <a:pt x="171" y="457"/>
                  </a:cubicBezTo>
                  <a:cubicBezTo>
                    <a:pt x="173" y="455"/>
                    <a:pt x="175" y="454"/>
                    <a:pt x="177" y="452"/>
                  </a:cubicBezTo>
                  <a:cubicBezTo>
                    <a:pt x="178" y="451"/>
                    <a:pt x="179" y="450"/>
                    <a:pt x="181" y="45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4" name="Freeform 50">
              <a:extLst>
                <a:ext uri="{FF2B5EF4-FFF2-40B4-BE49-F238E27FC236}">
                  <a16:creationId xmlns:a16="http://schemas.microsoft.com/office/drawing/2014/main" id="{6C0DF66D-DDDE-4430-98B9-5365E807B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926" y="4538413"/>
              <a:ext cx="913" cy="913"/>
            </a:xfrm>
            <a:custGeom>
              <a:avLst/>
              <a:gdLst>
                <a:gd name="T0" fmla="*/ 5 w 6"/>
                <a:gd name="T1" fmla="*/ 4 h 5"/>
                <a:gd name="T2" fmla="*/ 5 w 6"/>
                <a:gd name="T3" fmla="*/ 3 h 5"/>
                <a:gd name="T4" fmla="*/ 0 w 6"/>
                <a:gd name="T5" fmla="*/ 0 h 5"/>
                <a:gd name="T6" fmla="*/ 5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4"/>
                  </a:moveTo>
                  <a:lnTo>
                    <a:pt x="5" y="3"/>
                  </a:lnTo>
                  <a:cubicBezTo>
                    <a:pt x="3" y="2"/>
                    <a:pt x="1" y="1"/>
                    <a:pt x="0" y="0"/>
                  </a:cubicBezTo>
                  <a:lnTo>
                    <a:pt x="5" y="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5" name="Freeform 51">
              <a:extLst>
                <a:ext uri="{FF2B5EF4-FFF2-40B4-BE49-F238E27FC236}">
                  <a16:creationId xmlns:a16="http://schemas.microsoft.com/office/drawing/2014/main" id="{2245BB96-3582-4C1F-92D3-4BE8E8E62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4370" y="4440757"/>
              <a:ext cx="31031" cy="19166"/>
            </a:xfrm>
            <a:custGeom>
              <a:avLst/>
              <a:gdLst>
                <a:gd name="T0" fmla="*/ 47 w 152"/>
                <a:gd name="T1" fmla="*/ 89 h 93"/>
                <a:gd name="T2" fmla="*/ 146 w 152"/>
                <a:gd name="T3" fmla="*/ 85 h 93"/>
                <a:gd name="T4" fmla="*/ 149 w 152"/>
                <a:gd name="T5" fmla="*/ 0 h 93"/>
                <a:gd name="T6" fmla="*/ 136 w 152"/>
                <a:gd name="T7" fmla="*/ 3 h 93"/>
                <a:gd name="T8" fmla="*/ 39 w 152"/>
                <a:gd name="T9" fmla="*/ 3 h 93"/>
                <a:gd name="T10" fmla="*/ 40 w 152"/>
                <a:gd name="T11" fmla="*/ 30 h 93"/>
                <a:gd name="T12" fmla="*/ 15 w 152"/>
                <a:gd name="T13" fmla="*/ 55 h 93"/>
                <a:gd name="T14" fmla="*/ 1 w 152"/>
                <a:gd name="T15" fmla="*/ 68 h 93"/>
                <a:gd name="T16" fmla="*/ 10 w 152"/>
                <a:gd name="T17" fmla="*/ 74 h 93"/>
                <a:gd name="T18" fmla="*/ 22 w 152"/>
                <a:gd name="T19" fmla="*/ 80 h 93"/>
                <a:gd name="T20" fmla="*/ 22 w 152"/>
                <a:gd name="T21" fmla="*/ 92 h 93"/>
                <a:gd name="T22" fmla="*/ 47 w 152"/>
                <a:gd name="T23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2" h="93">
                  <a:moveTo>
                    <a:pt x="47" y="89"/>
                  </a:moveTo>
                  <a:cubicBezTo>
                    <a:pt x="63" y="89"/>
                    <a:pt x="128" y="86"/>
                    <a:pt x="146" y="85"/>
                  </a:cubicBezTo>
                  <a:cubicBezTo>
                    <a:pt x="147" y="73"/>
                    <a:pt x="151" y="40"/>
                    <a:pt x="149" y="0"/>
                  </a:cubicBezTo>
                  <a:lnTo>
                    <a:pt x="136" y="3"/>
                  </a:lnTo>
                  <a:lnTo>
                    <a:pt x="39" y="3"/>
                  </a:lnTo>
                  <a:cubicBezTo>
                    <a:pt x="43" y="12"/>
                    <a:pt x="43" y="21"/>
                    <a:pt x="40" y="30"/>
                  </a:cubicBezTo>
                  <a:cubicBezTo>
                    <a:pt x="36" y="42"/>
                    <a:pt x="27" y="51"/>
                    <a:pt x="15" y="55"/>
                  </a:cubicBezTo>
                  <a:cubicBezTo>
                    <a:pt x="4" y="58"/>
                    <a:pt x="0" y="64"/>
                    <a:pt x="1" y="68"/>
                  </a:cubicBezTo>
                  <a:cubicBezTo>
                    <a:pt x="1" y="71"/>
                    <a:pt x="5" y="73"/>
                    <a:pt x="10" y="74"/>
                  </a:cubicBezTo>
                  <a:cubicBezTo>
                    <a:pt x="17" y="74"/>
                    <a:pt x="21" y="78"/>
                    <a:pt x="22" y="80"/>
                  </a:cubicBezTo>
                  <a:cubicBezTo>
                    <a:pt x="24" y="84"/>
                    <a:pt x="24" y="87"/>
                    <a:pt x="22" y="92"/>
                  </a:cubicBezTo>
                  <a:cubicBezTo>
                    <a:pt x="40" y="89"/>
                    <a:pt x="45" y="89"/>
                    <a:pt x="47" y="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6" name="Freeform 52">
              <a:extLst>
                <a:ext uri="{FF2B5EF4-FFF2-40B4-BE49-F238E27FC236}">
                  <a16:creationId xmlns:a16="http://schemas.microsoft.com/office/drawing/2014/main" id="{F85FA517-5F9B-4C1F-B63F-DE89F1033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1751" y="4417941"/>
              <a:ext cx="107695" cy="135988"/>
            </a:xfrm>
            <a:custGeom>
              <a:avLst/>
              <a:gdLst>
                <a:gd name="T0" fmla="*/ 73 w 522"/>
                <a:gd name="T1" fmla="*/ 654 h 659"/>
                <a:gd name="T2" fmla="*/ 84 w 522"/>
                <a:gd name="T3" fmla="*/ 647 h 659"/>
                <a:gd name="T4" fmla="*/ 94 w 522"/>
                <a:gd name="T5" fmla="*/ 641 h 659"/>
                <a:gd name="T6" fmla="*/ 104 w 522"/>
                <a:gd name="T7" fmla="*/ 635 h 659"/>
                <a:gd name="T8" fmla="*/ 113 w 522"/>
                <a:gd name="T9" fmla="*/ 630 h 659"/>
                <a:gd name="T10" fmla="*/ 122 w 522"/>
                <a:gd name="T11" fmla="*/ 626 h 659"/>
                <a:gd name="T12" fmla="*/ 129 w 522"/>
                <a:gd name="T13" fmla="*/ 623 h 659"/>
                <a:gd name="T14" fmla="*/ 138 w 522"/>
                <a:gd name="T15" fmla="*/ 623 h 659"/>
                <a:gd name="T16" fmla="*/ 166 w 522"/>
                <a:gd name="T17" fmla="*/ 638 h 659"/>
                <a:gd name="T18" fmla="*/ 226 w 522"/>
                <a:gd name="T19" fmla="*/ 612 h 659"/>
                <a:gd name="T20" fmla="*/ 257 w 522"/>
                <a:gd name="T21" fmla="*/ 648 h 659"/>
                <a:gd name="T22" fmla="*/ 308 w 522"/>
                <a:gd name="T23" fmla="*/ 616 h 659"/>
                <a:gd name="T24" fmla="*/ 342 w 522"/>
                <a:gd name="T25" fmla="*/ 559 h 659"/>
                <a:gd name="T26" fmla="*/ 355 w 522"/>
                <a:gd name="T27" fmla="*/ 447 h 659"/>
                <a:gd name="T28" fmla="*/ 386 w 522"/>
                <a:gd name="T29" fmla="*/ 370 h 659"/>
                <a:gd name="T30" fmla="*/ 449 w 522"/>
                <a:gd name="T31" fmla="*/ 248 h 659"/>
                <a:gd name="T32" fmla="*/ 500 w 522"/>
                <a:gd name="T33" fmla="*/ 91 h 659"/>
                <a:gd name="T34" fmla="*/ 512 w 522"/>
                <a:gd name="T35" fmla="*/ 72 h 659"/>
                <a:gd name="T36" fmla="*/ 515 w 522"/>
                <a:gd name="T37" fmla="*/ 65 h 659"/>
                <a:gd name="T38" fmla="*/ 517 w 522"/>
                <a:gd name="T39" fmla="*/ 56 h 659"/>
                <a:gd name="T40" fmla="*/ 519 w 522"/>
                <a:gd name="T41" fmla="*/ 47 h 659"/>
                <a:gd name="T42" fmla="*/ 520 w 522"/>
                <a:gd name="T43" fmla="*/ 37 h 659"/>
                <a:gd name="T44" fmla="*/ 521 w 522"/>
                <a:gd name="T45" fmla="*/ 27 h 659"/>
                <a:gd name="T46" fmla="*/ 521 w 522"/>
                <a:gd name="T47" fmla="*/ 16 h 659"/>
                <a:gd name="T48" fmla="*/ 520 w 522"/>
                <a:gd name="T49" fmla="*/ 8 h 659"/>
                <a:gd name="T50" fmla="*/ 428 w 522"/>
                <a:gd name="T51" fmla="*/ 9 h 659"/>
                <a:gd name="T52" fmla="*/ 374 w 522"/>
                <a:gd name="T53" fmla="*/ 73 h 659"/>
                <a:gd name="T54" fmla="*/ 351 w 522"/>
                <a:gd name="T55" fmla="*/ 153 h 659"/>
                <a:gd name="T56" fmla="*/ 239 w 522"/>
                <a:gd name="T57" fmla="*/ 112 h 659"/>
                <a:gd name="T58" fmla="*/ 154 w 522"/>
                <a:gd name="T59" fmla="*/ 113 h 659"/>
                <a:gd name="T60" fmla="*/ 164 w 522"/>
                <a:gd name="T61" fmla="*/ 181 h 659"/>
                <a:gd name="T62" fmla="*/ 220 w 522"/>
                <a:gd name="T63" fmla="*/ 181 h 659"/>
                <a:gd name="T64" fmla="*/ 210 w 522"/>
                <a:gd name="T65" fmla="*/ 252 h 659"/>
                <a:gd name="T66" fmla="*/ 224 w 522"/>
                <a:gd name="T67" fmla="*/ 303 h 659"/>
                <a:gd name="T68" fmla="*/ 246 w 522"/>
                <a:gd name="T69" fmla="*/ 388 h 659"/>
                <a:gd name="T70" fmla="*/ 183 w 522"/>
                <a:gd name="T71" fmla="*/ 478 h 659"/>
                <a:gd name="T72" fmla="*/ 157 w 522"/>
                <a:gd name="T73" fmla="*/ 475 h 659"/>
                <a:gd name="T74" fmla="*/ 133 w 522"/>
                <a:gd name="T75" fmla="*/ 448 h 659"/>
                <a:gd name="T76" fmla="*/ 109 w 522"/>
                <a:gd name="T77" fmla="*/ 442 h 659"/>
                <a:gd name="T78" fmla="*/ 70 w 522"/>
                <a:gd name="T79" fmla="*/ 469 h 659"/>
                <a:gd name="T80" fmla="*/ 44 w 522"/>
                <a:gd name="T81" fmla="*/ 495 h 659"/>
                <a:gd name="T82" fmla="*/ 56 w 522"/>
                <a:gd name="T83" fmla="*/ 554 h 659"/>
                <a:gd name="T84" fmla="*/ 0 w 522"/>
                <a:gd name="T85" fmla="*/ 579 h 659"/>
                <a:gd name="T86" fmla="*/ 68 w 522"/>
                <a:gd name="T87" fmla="*/ 65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22" h="659">
                  <a:moveTo>
                    <a:pt x="70" y="656"/>
                  </a:moveTo>
                  <a:cubicBezTo>
                    <a:pt x="71" y="655"/>
                    <a:pt x="72" y="655"/>
                    <a:pt x="73" y="654"/>
                  </a:cubicBezTo>
                  <a:cubicBezTo>
                    <a:pt x="75" y="652"/>
                    <a:pt x="77" y="651"/>
                    <a:pt x="80" y="650"/>
                  </a:cubicBezTo>
                  <a:cubicBezTo>
                    <a:pt x="81" y="649"/>
                    <a:pt x="82" y="648"/>
                    <a:pt x="84" y="647"/>
                  </a:cubicBezTo>
                  <a:cubicBezTo>
                    <a:pt x="86" y="646"/>
                    <a:pt x="88" y="644"/>
                    <a:pt x="90" y="643"/>
                  </a:cubicBezTo>
                  <a:cubicBezTo>
                    <a:pt x="91" y="642"/>
                    <a:pt x="93" y="641"/>
                    <a:pt x="94" y="641"/>
                  </a:cubicBezTo>
                  <a:cubicBezTo>
                    <a:pt x="96" y="639"/>
                    <a:pt x="98" y="638"/>
                    <a:pt x="100" y="637"/>
                  </a:cubicBezTo>
                  <a:cubicBezTo>
                    <a:pt x="101" y="636"/>
                    <a:pt x="103" y="636"/>
                    <a:pt x="104" y="635"/>
                  </a:cubicBezTo>
                  <a:cubicBezTo>
                    <a:pt x="106" y="634"/>
                    <a:pt x="108" y="633"/>
                    <a:pt x="109" y="632"/>
                  </a:cubicBezTo>
                  <a:cubicBezTo>
                    <a:pt x="111" y="631"/>
                    <a:pt x="112" y="631"/>
                    <a:pt x="113" y="630"/>
                  </a:cubicBezTo>
                  <a:cubicBezTo>
                    <a:pt x="115" y="629"/>
                    <a:pt x="117" y="628"/>
                    <a:pt x="118" y="627"/>
                  </a:cubicBezTo>
                  <a:cubicBezTo>
                    <a:pt x="119" y="627"/>
                    <a:pt x="121" y="626"/>
                    <a:pt x="122" y="626"/>
                  </a:cubicBezTo>
                  <a:cubicBezTo>
                    <a:pt x="123" y="625"/>
                    <a:pt x="125" y="625"/>
                    <a:pt x="126" y="624"/>
                  </a:cubicBezTo>
                  <a:cubicBezTo>
                    <a:pt x="127" y="624"/>
                    <a:pt x="128" y="624"/>
                    <a:pt x="129" y="623"/>
                  </a:cubicBezTo>
                  <a:cubicBezTo>
                    <a:pt x="131" y="623"/>
                    <a:pt x="133" y="623"/>
                    <a:pt x="134" y="623"/>
                  </a:cubicBezTo>
                  <a:cubicBezTo>
                    <a:pt x="136" y="623"/>
                    <a:pt x="137" y="623"/>
                    <a:pt x="138" y="623"/>
                  </a:cubicBezTo>
                  <a:cubicBezTo>
                    <a:pt x="143" y="625"/>
                    <a:pt x="147" y="628"/>
                    <a:pt x="150" y="631"/>
                  </a:cubicBezTo>
                  <a:cubicBezTo>
                    <a:pt x="155" y="634"/>
                    <a:pt x="160" y="638"/>
                    <a:pt x="166" y="638"/>
                  </a:cubicBezTo>
                  <a:cubicBezTo>
                    <a:pt x="171" y="638"/>
                    <a:pt x="177" y="635"/>
                    <a:pt x="184" y="629"/>
                  </a:cubicBezTo>
                  <a:cubicBezTo>
                    <a:pt x="197" y="618"/>
                    <a:pt x="212" y="612"/>
                    <a:pt x="226" y="612"/>
                  </a:cubicBezTo>
                  <a:cubicBezTo>
                    <a:pt x="243" y="612"/>
                    <a:pt x="255" y="623"/>
                    <a:pt x="255" y="638"/>
                  </a:cubicBezTo>
                  <a:cubicBezTo>
                    <a:pt x="255" y="646"/>
                    <a:pt x="257" y="648"/>
                    <a:pt x="257" y="648"/>
                  </a:cubicBezTo>
                  <a:cubicBezTo>
                    <a:pt x="257" y="648"/>
                    <a:pt x="262" y="645"/>
                    <a:pt x="278" y="629"/>
                  </a:cubicBezTo>
                  <a:cubicBezTo>
                    <a:pt x="289" y="618"/>
                    <a:pt x="300" y="617"/>
                    <a:pt x="308" y="616"/>
                  </a:cubicBezTo>
                  <a:cubicBezTo>
                    <a:pt x="319" y="615"/>
                    <a:pt x="324" y="614"/>
                    <a:pt x="324" y="591"/>
                  </a:cubicBezTo>
                  <a:cubicBezTo>
                    <a:pt x="324" y="565"/>
                    <a:pt x="332" y="561"/>
                    <a:pt x="342" y="559"/>
                  </a:cubicBezTo>
                  <a:cubicBezTo>
                    <a:pt x="347" y="557"/>
                    <a:pt x="352" y="556"/>
                    <a:pt x="352" y="534"/>
                  </a:cubicBezTo>
                  <a:cubicBezTo>
                    <a:pt x="352" y="503"/>
                    <a:pt x="354" y="472"/>
                    <a:pt x="355" y="447"/>
                  </a:cubicBezTo>
                  <a:cubicBezTo>
                    <a:pt x="356" y="431"/>
                    <a:pt x="357" y="416"/>
                    <a:pt x="357" y="407"/>
                  </a:cubicBezTo>
                  <a:cubicBezTo>
                    <a:pt x="357" y="394"/>
                    <a:pt x="370" y="383"/>
                    <a:pt x="386" y="370"/>
                  </a:cubicBezTo>
                  <a:cubicBezTo>
                    <a:pt x="403" y="356"/>
                    <a:pt x="423" y="340"/>
                    <a:pt x="423" y="322"/>
                  </a:cubicBezTo>
                  <a:cubicBezTo>
                    <a:pt x="423" y="303"/>
                    <a:pt x="436" y="276"/>
                    <a:pt x="449" y="248"/>
                  </a:cubicBezTo>
                  <a:cubicBezTo>
                    <a:pt x="464" y="217"/>
                    <a:pt x="479" y="185"/>
                    <a:pt x="479" y="162"/>
                  </a:cubicBezTo>
                  <a:cubicBezTo>
                    <a:pt x="479" y="122"/>
                    <a:pt x="489" y="107"/>
                    <a:pt x="500" y="91"/>
                  </a:cubicBezTo>
                  <a:cubicBezTo>
                    <a:pt x="503" y="87"/>
                    <a:pt x="506" y="83"/>
                    <a:pt x="508" y="78"/>
                  </a:cubicBezTo>
                  <a:cubicBezTo>
                    <a:pt x="510" y="77"/>
                    <a:pt x="511" y="74"/>
                    <a:pt x="512" y="72"/>
                  </a:cubicBezTo>
                  <a:cubicBezTo>
                    <a:pt x="512" y="71"/>
                    <a:pt x="512" y="70"/>
                    <a:pt x="513" y="69"/>
                  </a:cubicBezTo>
                  <a:cubicBezTo>
                    <a:pt x="513" y="68"/>
                    <a:pt x="514" y="66"/>
                    <a:pt x="515" y="65"/>
                  </a:cubicBezTo>
                  <a:cubicBezTo>
                    <a:pt x="515" y="64"/>
                    <a:pt x="515" y="62"/>
                    <a:pt x="516" y="61"/>
                  </a:cubicBezTo>
                  <a:cubicBezTo>
                    <a:pt x="516" y="60"/>
                    <a:pt x="517" y="58"/>
                    <a:pt x="517" y="56"/>
                  </a:cubicBezTo>
                  <a:cubicBezTo>
                    <a:pt x="517" y="55"/>
                    <a:pt x="518" y="54"/>
                    <a:pt x="518" y="52"/>
                  </a:cubicBezTo>
                  <a:cubicBezTo>
                    <a:pt x="518" y="51"/>
                    <a:pt x="519" y="49"/>
                    <a:pt x="519" y="47"/>
                  </a:cubicBezTo>
                  <a:cubicBezTo>
                    <a:pt x="519" y="46"/>
                    <a:pt x="519" y="44"/>
                    <a:pt x="520" y="43"/>
                  </a:cubicBezTo>
                  <a:cubicBezTo>
                    <a:pt x="520" y="41"/>
                    <a:pt x="520" y="39"/>
                    <a:pt x="520" y="37"/>
                  </a:cubicBezTo>
                  <a:cubicBezTo>
                    <a:pt x="520" y="36"/>
                    <a:pt x="521" y="34"/>
                    <a:pt x="521" y="33"/>
                  </a:cubicBezTo>
                  <a:cubicBezTo>
                    <a:pt x="521" y="31"/>
                    <a:pt x="521" y="29"/>
                    <a:pt x="521" y="27"/>
                  </a:cubicBezTo>
                  <a:cubicBezTo>
                    <a:pt x="521" y="25"/>
                    <a:pt x="521" y="24"/>
                    <a:pt x="521" y="22"/>
                  </a:cubicBezTo>
                  <a:cubicBezTo>
                    <a:pt x="521" y="20"/>
                    <a:pt x="521" y="18"/>
                    <a:pt x="521" y="16"/>
                  </a:cubicBezTo>
                  <a:cubicBezTo>
                    <a:pt x="520" y="15"/>
                    <a:pt x="520" y="13"/>
                    <a:pt x="520" y="12"/>
                  </a:cubicBezTo>
                  <a:cubicBezTo>
                    <a:pt x="520" y="11"/>
                    <a:pt x="520" y="9"/>
                    <a:pt x="520" y="8"/>
                  </a:cubicBezTo>
                  <a:lnTo>
                    <a:pt x="459" y="0"/>
                  </a:lnTo>
                  <a:lnTo>
                    <a:pt x="428" y="9"/>
                  </a:lnTo>
                  <a:lnTo>
                    <a:pt x="390" y="17"/>
                  </a:lnTo>
                  <a:cubicBezTo>
                    <a:pt x="391" y="28"/>
                    <a:pt x="390" y="53"/>
                    <a:pt x="374" y="73"/>
                  </a:cubicBezTo>
                  <a:cubicBezTo>
                    <a:pt x="357" y="95"/>
                    <a:pt x="352" y="144"/>
                    <a:pt x="352" y="145"/>
                  </a:cubicBezTo>
                  <a:lnTo>
                    <a:pt x="351" y="153"/>
                  </a:lnTo>
                  <a:lnTo>
                    <a:pt x="343" y="149"/>
                  </a:lnTo>
                  <a:cubicBezTo>
                    <a:pt x="322" y="139"/>
                    <a:pt x="257" y="109"/>
                    <a:pt x="239" y="112"/>
                  </a:cubicBezTo>
                  <a:cubicBezTo>
                    <a:pt x="234" y="113"/>
                    <a:pt x="224" y="114"/>
                    <a:pt x="208" y="114"/>
                  </a:cubicBezTo>
                  <a:cubicBezTo>
                    <a:pt x="193" y="114"/>
                    <a:pt x="174" y="113"/>
                    <a:pt x="154" y="113"/>
                  </a:cubicBezTo>
                  <a:cubicBezTo>
                    <a:pt x="149" y="152"/>
                    <a:pt x="147" y="178"/>
                    <a:pt x="147" y="185"/>
                  </a:cubicBezTo>
                  <a:cubicBezTo>
                    <a:pt x="151" y="185"/>
                    <a:pt x="157" y="183"/>
                    <a:pt x="164" y="181"/>
                  </a:cubicBezTo>
                  <a:cubicBezTo>
                    <a:pt x="175" y="178"/>
                    <a:pt x="187" y="174"/>
                    <a:pt x="198" y="174"/>
                  </a:cubicBezTo>
                  <a:cubicBezTo>
                    <a:pt x="207" y="174"/>
                    <a:pt x="214" y="176"/>
                    <a:pt x="220" y="181"/>
                  </a:cubicBezTo>
                  <a:cubicBezTo>
                    <a:pt x="233" y="191"/>
                    <a:pt x="239" y="204"/>
                    <a:pt x="237" y="217"/>
                  </a:cubicBezTo>
                  <a:cubicBezTo>
                    <a:pt x="236" y="231"/>
                    <a:pt x="226" y="244"/>
                    <a:pt x="210" y="252"/>
                  </a:cubicBezTo>
                  <a:cubicBezTo>
                    <a:pt x="202" y="256"/>
                    <a:pt x="199" y="260"/>
                    <a:pt x="199" y="267"/>
                  </a:cubicBezTo>
                  <a:cubicBezTo>
                    <a:pt x="198" y="278"/>
                    <a:pt x="209" y="294"/>
                    <a:pt x="224" y="303"/>
                  </a:cubicBezTo>
                  <a:cubicBezTo>
                    <a:pt x="247" y="317"/>
                    <a:pt x="247" y="341"/>
                    <a:pt x="246" y="372"/>
                  </a:cubicBezTo>
                  <a:cubicBezTo>
                    <a:pt x="246" y="377"/>
                    <a:pt x="246" y="383"/>
                    <a:pt x="246" y="388"/>
                  </a:cubicBezTo>
                  <a:cubicBezTo>
                    <a:pt x="246" y="428"/>
                    <a:pt x="246" y="478"/>
                    <a:pt x="218" y="484"/>
                  </a:cubicBezTo>
                  <a:cubicBezTo>
                    <a:pt x="204" y="486"/>
                    <a:pt x="193" y="482"/>
                    <a:pt x="183" y="478"/>
                  </a:cubicBezTo>
                  <a:cubicBezTo>
                    <a:pt x="175" y="475"/>
                    <a:pt x="168" y="472"/>
                    <a:pt x="161" y="474"/>
                  </a:cubicBezTo>
                  <a:cubicBezTo>
                    <a:pt x="160" y="474"/>
                    <a:pt x="159" y="475"/>
                    <a:pt x="157" y="475"/>
                  </a:cubicBezTo>
                  <a:cubicBezTo>
                    <a:pt x="147" y="475"/>
                    <a:pt x="141" y="464"/>
                    <a:pt x="135" y="453"/>
                  </a:cubicBezTo>
                  <a:cubicBezTo>
                    <a:pt x="134" y="451"/>
                    <a:pt x="133" y="450"/>
                    <a:pt x="133" y="448"/>
                  </a:cubicBezTo>
                  <a:cubicBezTo>
                    <a:pt x="128" y="439"/>
                    <a:pt x="123" y="427"/>
                    <a:pt x="117" y="427"/>
                  </a:cubicBezTo>
                  <a:cubicBezTo>
                    <a:pt x="113" y="427"/>
                    <a:pt x="112" y="432"/>
                    <a:pt x="109" y="442"/>
                  </a:cubicBezTo>
                  <a:cubicBezTo>
                    <a:pt x="106" y="454"/>
                    <a:pt x="101" y="470"/>
                    <a:pt x="84" y="470"/>
                  </a:cubicBezTo>
                  <a:lnTo>
                    <a:pt x="70" y="469"/>
                  </a:lnTo>
                  <a:cubicBezTo>
                    <a:pt x="59" y="469"/>
                    <a:pt x="47" y="470"/>
                    <a:pt x="43" y="476"/>
                  </a:cubicBezTo>
                  <a:cubicBezTo>
                    <a:pt x="40" y="480"/>
                    <a:pt x="40" y="486"/>
                    <a:pt x="44" y="495"/>
                  </a:cubicBezTo>
                  <a:cubicBezTo>
                    <a:pt x="45" y="499"/>
                    <a:pt x="47" y="503"/>
                    <a:pt x="48" y="507"/>
                  </a:cubicBezTo>
                  <a:cubicBezTo>
                    <a:pt x="57" y="528"/>
                    <a:pt x="63" y="544"/>
                    <a:pt x="56" y="554"/>
                  </a:cubicBezTo>
                  <a:cubicBezTo>
                    <a:pt x="51" y="561"/>
                    <a:pt x="43" y="564"/>
                    <a:pt x="29" y="564"/>
                  </a:cubicBezTo>
                  <a:cubicBezTo>
                    <a:pt x="17" y="564"/>
                    <a:pt x="8" y="569"/>
                    <a:pt x="0" y="579"/>
                  </a:cubicBezTo>
                  <a:cubicBezTo>
                    <a:pt x="1" y="580"/>
                    <a:pt x="3" y="580"/>
                    <a:pt x="4" y="581"/>
                  </a:cubicBezTo>
                  <a:cubicBezTo>
                    <a:pt x="31" y="603"/>
                    <a:pt x="52" y="628"/>
                    <a:pt x="68" y="658"/>
                  </a:cubicBezTo>
                  <a:cubicBezTo>
                    <a:pt x="69" y="657"/>
                    <a:pt x="70" y="657"/>
                    <a:pt x="70" y="65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7" name="Freeform 53">
              <a:extLst>
                <a:ext uri="{FF2B5EF4-FFF2-40B4-BE49-F238E27FC236}">
                  <a16:creationId xmlns:a16="http://schemas.microsoft.com/office/drawing/2014/main" id="{170814CA-4E5E-40FE-87F7-82F7A2D65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4207" y="4099417"/>
              <a:ext cx="256461" cy="317610"/>
            </a:xfrm>
            <a:custGeom>
              <a:avLst/>
              <a:gdLst>
                <a:gd name="T0" fmla="*/ 1019 w 1239"/>
                <a:gd name="T1" fmla="*/ 1442 h 1534"/>
                <a:gd name="T2" fmla="*/ 1025 w 1239"/>
                <a:gd name="T3" fmla="*/ 1445 h 1534"/>
                <a:gd name="T4" fmla="*/ 1029 w 1239"/>
                <a:gd name="T5" fmla="*/ 1421 h 1534"/>
                <a:gd name="T6" fmla="*/ 954 w 1239"/>
                <a:gd name="T7" fmla="*/ 1332 h 1534"/>
                <a:gd name="T8" fmla="*/ 854 w 1239"/>
                <a:gd name="T9" fmla="*/ 1229 h 1534"/>
                <a:gd name="T10" fmla="*/ 831 w 1239"/>
                <a:gd name="T11" fmla="*/ 1165 h 1534"/>
                <a:gd name="T12" fmla="*/ 893 w 1239"/>
                <a:gd name="T13" fmla="*/ 1145 h 1534"/>
                <a:gd name="T14" fmla="*/ 919 w 1239"/>
                <a:gd name="T15" fmla="*/ 1024 h 1534"/>
                <a:gd name="T16" fmla="*/ 943 w 1239"/>
                <a:gd name="T17" fmla="*/ 968 h 1534"/>
                <a:gd name="T18" fmla="*/ 984 w 1239"/>
                <a:gd name="T19" fmla="*/ 882 h 1534"/>
                <a:gd name="T20" fmla="*/ 1062 w 1239"/>
                <a:gd name="T21" fmla="*/ 792 h 1534"/>
                <a:gd name="T22" fmla="*/ 1091 w 1239"/>
                <a:gd name="T23" fmla="*/ 703 h 1534"/>
                <a:gd name="T24" fmla="*/ 1082 w 1239"/>
                <a:gd name="T25" fmla="*/ 638 h 1534"/>
                <a:gd name="T26" fmla="*/ 1097 w 1239"/>
                <a:gd name="T27" fmla="*/ 595 h 1534"/>
                <a:gd name="T28" fmla="*/ 1151 w 1239"/>
                <a:gd name="T29" fmla="*/ 487 h 1534"/>
                <a:gd name="T30" fmla="*/ 1188 w 1239"/>
                <a:gd name="T31" fmla="*/ 462 h 1534"/>
                <a:gd name="T32" fmla="*/ 1197 w 1239"/>
                <a:gd name="T33" fmla="*/ 455 h 1534"/>
                <a:gd name="T34" fmla="*/ 1209 w 1239"/>
                <a:gd name="T35" fmla="*/ 446 h 1534"/>
                <a:gd name="T36" fmla="*/ 1220 w 1239"/>
                <a:gd name="T37" fmla="*/ 435 h 1534"/>
                <a:gd name="T38" fmla="*/ 1232 w 1239"/>
                <a:gd name="T39" fmla="*/ 421 h 1534"/>
                <a:gd name="T40" fmla="*/ 1195 w 1239"/>
                <a:gd name="T41" fmla="*/ 374 h 1534"/>
                <a:gd name="T42" fmla="*/ 1130 w 1239"/>
                <a:gd name="T43" fmla="*/ 124 h 1534"/>
                <a:gd name="T44" fmla="*/ 995 w 1239"/>
                <a:gd name="T45" fmla="*/ 23 h 1534"/>
                <a:gd name="T46" fmla="*/ 971 w 1239"/>
                <a:gd name="T47" fmla="*/ 41 h 1534"/>
                <a:gd name="T48" fmla="*/ 889 w 1239"/>
                <a:gd name="T49" fmla="*/ 113 h 1534"/>
                <a:gd name="T50" fmla="*/ 744 w 1239"/>
                <a:gd name="T51" fmla="*/ 89 h 1534"/>
                <a:gd name="T52" fmla="*/ 226 w 1239"/>
                <a:gd name="T53" fmla="*/ 95 h 1534"/>
                <a:gd name="T54" fmla="*/ 155 w 1239"/>
                <a:gd name="T55" fmla="*/ 286 h 1534"/>
                <a:gd name="T56" fmla="*/ 142 w 1239"/>
                <a:gd name="T57" fmla="*/ 585 h 1534"/>
                <a:gd name="T58" fmla="*/ 47 w 1239"/>
                <a:gd name="T59" fmla="*/ 674 h 1534"/>
                <a:gd name="T60" fmla="*/ 7 w 1239"/>
                <a:gd name="T61" fmla="*/ 732 h 1534"/>
                <a:gd name="T62" fmla="*/ 3 w 1239"/>
                <a:gd name="T63" fmla="*/ 810 h 1534"/>
                <a:gd name="T64" fmla="*/ 39 w 1239"/>
                <a:gd name="T65" fmla="*/ 861 h 1534"/>
                <a:gd name="T66" fmla="*/ 76 w 1239"/>
                <a:gd name="T67" fmla="*/ 924 h 1534"/>
                <a:gd name="T68" fmla="*/ 127 w 1239"/>
                <a:gd name="T69" fmla="*/ 1044 h 1534"/>
                <a:gd name="T70" fmla="*/ 111 w 1239"/>
                <a:gd name="T71" fmla="*/ 1118 h 1534"/>
                <a:gd name="T72" fmla="*/ 158 w 1239"/>
                <a:gd name="T73" fmla="*/ 1152 h 1534"/>
                <a:gd name="T74" fmla="*/ 254 w 1239"/>
                <a:gd name="T75" fmla="*/ 1233 h 1534"/>
                <a:gd name="T76" fmla="*/ 329 w 1239"/>
                <a:gd name="T77" fmla="*/ 1327 h 1534"/>
                <a:gd name="T78" fmla="*/ 398 w 1239"/>
                <a:gd name="T79" fmla="*/ 1405 h 1534"/>
                <a:gd name="T80" fmla="*/ 406 w 1239"/>
                <a:gd name="T81" fmla="*/ 1410 h 1534"/>
                <a:gd name="T82" fmla="*/ 414 w 1239"/>
                <a:gd name="T83" fmla="*/ 1419 h 1534"/>
                <a:gd name="T84" fmla="*/ 472 w 1239"/>
                <a:gd name="T85" fmla="*/ 1469 h 1534"/>
                <a:gd name="T86" fmla="*/ 509 w 1239"/>
                <a:gd name="T87" fmla="*/ 1453 h 1534"/>
                <a:gd name="T88" fmla="*/ 576 w 1239"/>
                <a:gd name="T89" fmla="*/ 1457 h 1534"/>
                <a:gd name="T90" fmla="*/ 589 w 1239"/>
                <a:gd name="T91" fmla="*/ 1467 h 1534"/>
                <a:gd name="T92" fmla="*/ 602 w 1239"/>
                <a:gd name="T93" fmla="*/ 1477 h 1534"/>
                <a:gd name="T94" fmla="*/ 623 w 1239"/>
                <a:gd name="T95" fmla="*/ 1495 h 1534"/>
                <a:gd name="T96" fmla="*/ 642 w 1239"/>
                <a:gd name="T97" fmla="*/ 1511 h 1534"/>
                <a:gd name="T98" fmla="*/ 662 w 1239"/>
                <a:gd name="T99" fmla="*/ 1529 h 1534"/>
                <a:gd name="T100" fmla="*/ 698 w 1239"/>
                <a:gd name="T101" fmla="*/ 1518 h 1534"/>
                <a:gd name="T102" fmla="*/ 710 w 1239"/>
                <a:gd name="T103" fmla="*/ 1515 h 1534"/>
                <a:gd name="T104" fmla="*/ 747 w 1239"/>
                <a:gd name="T105" fmla="*/ 1526 h 1534"/>
                <a:gd name="T106" fmla="*/ 805 w 1239"/>
                <a:gd name="T107" fmla="*/ 1511 h 1534"/>
                <a:gd name="T108" fmla="*/ 848 w 1239"/>
                <a:gd name="T109" fmla="*/ 1517 h 1534"/>
                <a:gd name="T110" fmla="*/ 890 w 1239"/>
                <a:gd name="T111" fmla="*/ 1485 h 1534"/>
                <a:gd name="T112" fmla="*/ 964 w 1239"/>
                <a:gd name="T113" fmla="*/ 143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39" h="1534">
                  <a:moveTo>
                    <a:pt x="964" y="1431"/>
                  </a:moveTo>
                  <a:cubicBezTo>
                    <a:pt x="990" y="1426"/>
                    <a:pt x="1007" y="1428"/>
                    <a:pt x="1015" y="1438"/>
                  </a:cubicBezTo>
                  <a:cubicBezTo>
                    <a:pt x="1016" y="1439"/>
                    <a:pt x="1018" y="1440"/>
                    <a:pt x="1019" y="1442"/>
                  </a:cubicBezTo>
                  <a:cubicBezTo>
                    <a:pt x="1020" y="1442"/>
                    <a:pt x="1022" y="1443"/>
                    <a:pt x="1023" y="1443"/>
                  </a:cubicBezTo>
                  <a:cubicBezTo>
                    <a:pt x="1023" y="1444"/>
                    <a:pt x="1024" y="1444"/>
                    <a:pt x="1025" y="1445"/>
                  </a:cubicBezTo>
                  <a:lnTo>
                    <a:pt x="1025" y="1445"/>
                  </a:lnTo>
                  <a:cubicBezTo>
                    <a:pt x="1025" y="1442"/>
                    <a:pt x="1026" y="1440"/>
                    <a:pt x="1026" y="1438"/>
                  </a:cubicBezTo>
                  <a:cubicBezTo>
                    <a:pt x="1026" y="1437"/>
                    <a:pt x="1026" y="1435"/>
                    <a:pt x="1026" y="1434"/>
                  </a:cubicBezTo>
                  <a:cubicBezTo>
                    <a:pt x="1027" y="1429"/>
                    <a:pt x="1028" y="1425"/>
                    <a:pt x="1029" y="1421"/>
                  </a:cubicBezTo>
                  <a:cubicBezTo>
                    <a:pt x="1031" y="1409"/>
                    <a:pt x="1033" y="1395"/>
                    <a:pt x="1032" y="1392"/>
                  </a:cubicBezTo>
                  <a:cubicBezTo>
                    <a:pt x="1032" y="1392"/>
                    <a:pt x="1032" y="1392"/>
                    <a:pt x="1031" y="1392"/>
                  </a:cubicBezTo>
                  <a:cubicBezTo>
                    <a:pt x="1008" y="1392"/>
                    <a:pt x="969" y="1371"/>
                    <a:pt x="954" y="1332"/>
                  </a:cubicBezTo>
                  <a:cubicBezTo>
                    <a:pt x="947" y="1312"/>
                    <a:pt x="931" y="1296"/>
                    <a:pt x="916" y="1281"/>
                  </a:cubicBezTo>
                  <a:cubicBezTo>
                    <a:pt x="904" y="1269"/>
                    <a:pt x="893" y="1258"/>
                    <a:pt x="888" y="1247"/>
                  </a:cubicBezTo>
                  <a:cubicBezTo>
                    <a:pt x="885" y="1237"/>
                    <a:pt x="869" y="1233"/>
                    <a:pt x="854" y="1229"/>
                  </a:cubicBezTo>
                  <a:cubicBezTo>
                    <a:pt x="838" y="1225"/>
                    <a:pt x="823" y="1221"/>
                    <a:pt x="818" y="1210"/>
                  </a:cubicBezTo>
                  <a:cubicBezTo>
                    <a:pt x="811" y="1196"/>
                    <a:pt x="818" y="1189"/>
                    <a:pt x="823" y="1183"/>
                  </a:cubicBezTo>
                  <a:cubicBezTo>
                    <a:pt x="827" y="1178"/>
                    <a:pt x="831" y="1173"/>
                    <a:pt x="831" y="1165"/>
                  </a:cubicBezTo>
                  <a:cubicBezTo>
                    <a:pt x="831" y="1145"/>
                    <a:pt x="858" y="1145"/>
                    <a:pt x="866" y="1145"/>
                  </a:cubicBezTo>
                  <a:cubicBezTo>
                    <a:pt x="872" y="1145"/>
                    <a:pt x="877" y="1145"/>
                    <a:pt x="882" y="1145"/>
                  </a:cubicBezTo>
                  <a:cubicBezTo>
                    <a:pt x="886" y="1145"/>
                    <a:pt x="890" y="1145"/>
                    <a:pt x="893" y="1145"/>
                  </a:cubicBezTo>
                  <a:cubicBezTo>
                    <a:pt x="894" y="1146"/>
                    <a:pt x="894" y="1145"/>
                    <a:pt x="895" y="1145"/>
                  </a:cubicBezTo>
                  <a:cubicBezTo>
                    <a:pt x="898" y="1138"/>
                    <a:pt x="902" y="1095"/>
                    <a:pt x="902" y="1065"/>
                  </a:cubicBezTo>
                  <a:cubicBezTo>
                    <a:pt x="902" y="1051"/>
                    <a:pt x="911" y="1037"/>
                    <a:pt x="919" y="1024"/>
                  </a:cubicBezTo>
                  <a:cubicBezTo>
                    <a:pt x="927" y="1011"/>
                    <a:pt x="931" y="1003"/>
                    <a:pt x="927" y="999"/>
                  </a:cubicBezTo>
                  <a:cubicBezTo>
                    <a:pt x="923" y="995"/>
                    <a:pt x="921" y="990"/>
                    <a:pt x="922" y="986"/>
                  </a:cubicBezTo>
                  <a:cubicBezTo>
                    <a:pt x="923" y="978"/>
                    <a:pt x="932" y="973"/>
                    <a:pt x="943" y="968"/>
                  </a:cubicBezTo>
                  <a:cubicBezTo>
                    <a:pt x="949" y="965"/>
                    <a:pt x="956" y="961"/>
                    <a:pt x="961" y="957"/>
                  </a:cubicBezTo>
                  <a:cubicBezTo>
                    <a:pt x="968" y="951"/>
                    <a:pt x="970" y="939"/>
                    <a:pt x="971" y="925"/>
                  </a:cubicBezTo>
                  <a:cubicBezTo>
                    <a:pt x="972" y="910"/>
                    <a:pt x="973" y="893"/>
                    <a:pt x="984" y="882"/>
                  </a:cubicBezTo>
                  <a:cubicBezTo>
                    <a:pt x="991" y="875"/>
                    <a:pt x="998" y="864"/>
                    <a:pt x="1004" y="854"/>
                  </a:cubicBezTo>
                  <a:cubicBezTo>
                    <a:pt x="1015" y="838"/>
                    <a:pt x="1024" y="824"/>
                    <a:pt x="1035" y="824"/>
                  </a:cubicBezTo>
                  <a:cubicBezTo>
                    <a:pt x="1047" y="824"/>
                    <a:pt x="1062" y="807"/>
                    <a:pt x="1062" y="792"/>
                  </a:cubicBezTo>
                  <a:cubicBezTo>
                    <a:pt x="1062" y="783"/>
                    <a:pt x="1068" y="772"/>
                    <a:pt x="1074" y="759"/>
                  </a:cubicBezTo>
                  <a:cubicBezTo>
                    <a:pt x="1083" y="741"/>
                    <a:pt x="1093" y="721"/>
                    <a:pt x="1091" y="703"/>
                  </a:cubicBezTo>
                  <a:lnTo>
                    <a:pt x="1091" y="703"/>
                  </a:lnTo>
                  <a:lnTo>
                    <a:pt x="1091" y="702"/>
                  </a:lnTo>
                  <a:cubicBezTo>
                    <a:pt x="1090" y="697"/>
                    <a:pt x="1089" y="691"/>
                    <a:pt x="1088" y="685"/>
                  </a:cubicBezTo>
                  <a:cubicBezTo>
                    <a:pt x="1085" y="670"/>
                    <a:pt x="1082" y="653"/>
                    <a:pt x="1082" y="638"/>
                  </a:cubicBezTo>
                  <a:cubicBezTo>
                    <a:pt x="1082" y="637"/>
                    <a:pt x="1082" y="636"/>
                    <a:pt x="1083" y="635"/>
                  </a:cubicBezTo>
                  <a:cubicBezTo>
                    <a:pt x="1083" y="632"/>
                    <a:pt x="1083" y="629"/>
                    <a:pt x="1083" y="626"/>
                  </a:cubicBezTo>
                  <a:cubicBezTo>
                    <a:pt x="1085" y="615"/>
                    <a:pt x="1089" y="604"/>
                    <a:pt x="1097" y="595"/>
                  </a:cubicBezTo>
                  <a:cubicBezTo>
                    <a:pt x="1111" y="577"/>
                    <a:pt x="1120" y="562"/>
                    <a:pt x="1123" y="548"/>
                  </a:cubicBezTo>
                  <a:cubicBezTo>
                    <a:pt x="1125" y="540"/>
                    <a:pt x="1126" y="532"/>
                    <a:pt x="1124" y="524"/>
                  </a:cubicBezTo>
                  <a:cubicBezTo>
                    <a:pt x="1120" y="504"/>
                    <a:pt x="1137" y="495"/>
                    <a:pt x="1151" y="487"/>
                  </a:cubicBezTo>
                  <a:cubicBezTo>
                    <a:pt x="1158" y="484"/>
                    <a:pt x="1164" y="480"/>
                    <a:pt x="1168" y="476"/>
                  </a:cubicBezTo>
                  <a:cubicBezTo>
                    <a:pt x="1171" y="473"/>
                    <a:pt x="1176" y="470"/>
                    <a:pt x="1182" y="466"/>
                  </a:cubicBezTo>
                  <a:cubicBezTo>
                    <a:pt x="1184" y="465"/>
                    <a:pt x="1186" y="463"/>
                    <a:pt x="1188" y="462"/>
                  </a:cubicBezTo>
                  <a:cubicBezTo>
                    <a:pt x="1189" y="461"/>
                    <a:pt x="1189" y="461"/>
                    <a:pt x="1190" y="461"/>
                  </a:cubicBezTo>
                  <a:cubicBezTo>
                    <a:pt x="1191" y="460"/>
                    <a:pt x="1193" y="458"/>
                    <a:pt x="1195" y="457"/>
                  </a:cubicBezTo>
                  <a:cubicBezTo>
                    <a:pt x="1196" y="457"/>
                    <a:pt x="1196" y="456"/>
                    <a:pt x="1197" y="455"/>
                  </a:cubicBezTo>
                  <a:cubicBezTo>
                    <a:pt x="1199" y="454"/>
                    <a:pt x="1200" y="453"/>
                    <a:pt x="1202" y="452"/>
                  </a:cubicBezTo>
                  <a:cubicBezTo>
                    <a:pt x="1203" y="451"/>
                    <a:pt x="1204" y="450"/>
                    <a:pt x="1205" y="449"/>
                  </a:cubicBezTo>
                  <a:cubicBezTo>
                    <a:pt x="1206" y="448"/>
                    <a:pt x="1208" y="447"/>
                    <a:pt x="1209" y="446"/>
                  </a:cubicBezTo>
                  <a:cubicBezTo>
                    <a:pt x="1210" y="445"/>
                    <a:pt x="1211" y="444"/>
                    <a:pt x="1212" y="443"/>
                  </a:cubicBezTo>
                  <a:cubicBezTo>
                    <a:pt x="1214" y="441"/>
                    <a:pt x="1215" y="440"/>
                    <a:pt x="1217" y="439"/>
                  </a:cubicBezTo>
                  <a:cubicBezTo>
                    <a:pt x="1218" y="438"/>
                    <a:pt x="1219" y="436"/>
                    <a:pt x="1220" y="435"/>
                  </a:cubicBezTo>
                  <a:cubicBezTo>
                    <a:pt x="1221" y="434"/>
                    <a:pt x="1223" y="432"/>
                    <a:pt x="1224" y="431"/>
                  </a:cubicBezTo>
                  <a:cubicBezTo>
                    <a:pt x="1225" y="429"/>
                    <a:pt x="1227" y="428"/>
                    <a:pt x="1228" y="427"/>
                  </a:cubicBezTo>
                  <a:cubicBezTo>
                    <a:pt x="1229" y="425"/>
                    <a:pt x="1230" y="423"/>
                    <a:pt x="1232" y="421"/>
                  </a:cubicBezTo>
                  <a:cubicBezTo>
                    <a:pt x="1233" y="420"/>
                    <a:pt x="1234" y="418"/>
                    <a:pt x="1235" y="417"/>
                  </a:cubicBezTo>
                  <a:cubicBezTo>
                    <a:pt x="1236" y="416"/>
                    <a:pt x="1237" y="414"/>
                    <a:pt x="1238" y="413"/>
                  </a:cubicBezTo>
                  <a:cubicBezTo>
                    <a:pt x="1222" y="394"/>
                    <a:pt x="1205" y="379"/>
                    <a:pt x="1195" y="374"/>
                  </a:cubicBezTo>
                  <a:cubicBezTo>
                    <a:pt x="1166" y="361"/>
                    <a:pt x="1147" y="312"/>
                    <a:pt x="1147" y="249"/>
                  </a:cubicBezTo>
                  <a:cubicBezTo>
                    <a:pt x="1147" y="206"/>
                    <a:pt x="1139" y="170"/>
                    <a:pt x="1134" y="146"/>
                  </a:cubicBezTo>
                  <a:cubicBezTo>
                    <a:pt x="1132" y="136"/>
                    <a:pt x="1130" y="129"/>
                    <a:pt x="1130" y="124"/>
                  </a:cubicBezTo>
                  <a:cubicBezTo>
                    <a:pt x="1128" y="107"/>
                    <a:pt x="1100" y="68"/>
                    <a:pt x="1066" y="49"/>
                  </a:cubicBezTo>
                  <a:cubicBezTo>
                    <a:pt x="1045" y="38"/>
                    <a:pt x="1031" y="21"/>
                    <a:pt x="1024" y="0"/>
                  </a:cubicBezTo>
                  <a:cubicBezTo>
                    <a:pt x="1010" y="19"/>
                    <a:pt x="1007" y="23"/>
                    <a:pt x="995" y="23"/>
                  </a:cubicBezTo>
                  <a:lnTo>
                    <a:pt x="991" y="23"/>
                  </a:lnTo>
                  <a:cubicBezTo>
                    <a:pt x="989" y="23"/>
                    <a:pt x="986" y="23"/>
                    <a:pt x="983" y="23"/>
                  </a:cubicBezTo>
                  <a:cubicBezTo>
                    <a:pt x="978" y="23"/>
                    <a:pt x="975" y="29"/>
                    <a:pt x="971" y="41"/>
                  </a:cubicBezTo>
                  <a:cubicBezTo>
                    <a:pt x="965" y="56"/>
                    <a:pt x="958" y="77"/>
                    <a:pt x="934" y="77"/>
                  </a:cubicBezTo>
                  <a:cubicBezTo>
                    <a:pt x="917" y="77"/>
                    <a:pt x="914" y="85"/>
                    <a:pt x="910" y="95"/>
                  </a:cubicBezTo>
                  <a:cubicBezTo>
                    <a:pt x="907" y="103"/>
                    <a:pt x="902" y="113"/>
                    <a:pt x="889" y="113"/>
                  </a:cubicBezTo>
                  <a:cubicBezTo>
                    <a:pt x="868" y="113"/>
                    <a:pt x="851" y="97"/>
                    <a:pt x="845" y="90"/>
                  </a:cubicBezTo>
                  <a:lnTo>
                    <a:pt x="746" y="90"/>
                  </a:lnTo>
                  <a:lnTo>
                    <a:pt x="744" y="89"/>
                  </a:lnTo>
                  <a:cubicBezTo>
                    <a:pt x="740" y="84"/>
                    <a:pt x="723" y="71"/>
                    <a:pt x="716" y="76"/>
                  </a:cubicBezTo>
                  <a:lnTo>
                    <a:pt x="687" y="95"/>
                  </a:lnTo>
                  <a:lnTo>
                    <a:pt x="226" y="95"/>
                  </a:lnTo>
                  <a:lnTo>
                    <a:pt x="226" y="255"/>
                  </a:lnTo>
                  <a:lnTo>
                    <a:pt x="155" y="255"/>
                  </a:lnTo>
                  <a:lnTo>
                    <a:pt x="155" y="286"/>
                  </a:lnTo>
                  <a:lnTo>
                    <a:pt x="155" y="300"/>
                  </a:lnTo>
                  <a:lnTo>
                    <a:pt x="155" y="499"/>
                  </a:lnTo>
                  <a:cubicBezTo>
                    <a:pt x="157" y="528"/>
                    <a:pt x="158" y="579"/>
                    <a:pt x="142" y="585"/>
                  </a:cubicBezTo>
                  <a:lnTo>
                    <a:pt x="137" y="586"/>
                  </a:lnTo>
                  <a:cubicBezTo>
                    <a:pt x="123" y="591"/>
                    <a:pt x="80" y="604"/>
                    <a:pt x="80" y="621"/>
                  </a:cubicBezTo>
                  <a:cubicBezTo>
                    <a:pt x="80" y="643"/>
                    <a:pt x="76" y="668"/>
                    <a:pt x="47" y="674"/>
                  </a:cubicBezTo>
                  <a:cubicBezTo>
                    <a:pt x="41" y="675"/>
                    <a:pt x="40" y="682"/>
                    <a:pt x="39" y="695"/>
                  </a:cubicBezTo>
                  <a:cubicBezTo>
                    <a:pt x="38" y="709"/>
                    <a:pt x="36" y="731"/>
                    <a:pt x="13" y="731"/>
                  </a:cubicBezTo>
                  <a:cubicBezTo>
                    <a:pt x="8" y="731"/>
                    <a:pt x="7" y="732"/>
                    <a:pt x="7" y="732"/>
                  </a:cubicBezTo>
                  <a:cubicBezTo>
                    <a:pt x="6" y="734"/>
                    <a:pt x="9" y="741"/>
                    <a:pt x="11" y="745"/>
                  </a:cubicBezTo>
                  <a:cubicBezTo>
                    <a:pt x="17" y="757"/>
                    <a:pt x="24" y="774"/>
                    <a:pt x="12" y="786"/>
                  </a:cubicBezTo>
                  <a:cubicBezTo>
                    <a:pt x="4" y="794"/>
                    <a:pt x="0" y="803"/>
                    <a:pt x="3" y="810"/>
                  </a:cubicBezTo>
                  <a:cubicBezTo>
                    <a:pt x="5" y="815"/>
                    <a:pt x="10" y="818"/>
                    <a:pt x="17" y="818"/>
                  </a:cubicBezTo>
                  <a:cubicBezTo>
                    <a:pt x="24" y="818"/>
                    <a:pt x="30" y="820"/>
                    <a:pt x="33" y="824"/>
                  </a:cubicBezTo>
                  <a:cubicBezTo>
                    <a:pt x="41" y="832"/>
                    <a:pt x="40" y="845"/>
                    <a:pt x="39" y="861"/>
                  </a:cubicBezTo>
                  <a:cubicBezTo>
                    <a:pt x="38" y="867"/>
                    <a:pt x="38" y="874"/>
                    <a:pt x="38" y="880"/>
                  </a:cubicBezTo>
                  <a:cubicBezTo>
                    <a:pt x="38" y="904"/>
                    <a:pt x="72" y="922"/>
                    <a:pt x="72" y="922"/>
                  </a:cubicBezTo>
                  <a:lnTo>
                    <a:pt x="76" y="924"/>
                  </a:lnTo>
                  <a:lnTo>
                    <a:pt x="66" y="959"/>
                  </a:lnTo>
                  <a:cubicBezTo>
                    <a:pt x="77" y="971"/>
                    <a:pt x="117" y="1020"/>
                    <a:pt x="122" y="1034"/>
                  </a:cubicBezTo>
                  <a:cubicBezTo>
                    <a:pt x="123" y="1036"/>
                    <a:pt x="125" y="1040"/>
                    <a:pt x="127" y="1044"/>
                  </a:cubicBezTo>
                  <a:cubicBezTo>
                    <a:pt x="134" y="1058"/>
                    <a:pt x="143" y="1076"/>
                    <a:pt x="138" y="1091"/>
                  </a:cubicBezTo>
                  <a:cubicBezTo>
                    <a:pt x="136" y="1098"/>
                    <a:pt x="131" y="1103"/>
                    <a:pt x="124" y="1107"/>
                  </a:cubicBezTo>
                  <a:cubicBezTo>
                    <a:pt x="116" y="1110"/>
                    <a:pt x="112" y="1115"/>
                    <a:pt x="111" y="1118"/>
                  </a:cubicBezTo>
                  <a:cubicBezTo>
                    <a:pt x="111" y="1120"/>
                    <a:pt x="113" y="1123"/>
                    <a:pt x="114" y="1124"/>
                  </a:cubicBezTo>
                  <a:lnTo>
                    <a:pt x="149" y="1129"/>
                  </a:lnTo>
                  <a:lnTo>
                    <a:pt x="158" y="1152"/>
                  </a:lnTo>
                  <a:cubicBezTo>
                    <a:pt x="169" y="1153"/>
                    <a:pt x="199" y="1158"/>
                    <a:pt x="220" y="1182"/>
                  </a:cubicBezTo>
                  <a:cubicBezTo>
                    <a:pt x="226" y="1190"/>
                    <a:pt x="232" y="1196"/>
                    <a:pt x="236" y="1201"/>
                  </a:cubicBezTo>
                  <a:cubicBezTo>
                    <a:pt x="248" y="1214"/>
                    <a:pt x="254" y="1221"/>
                    <a:pt x="254" y="1233"/>
                  </a:cubicBezTo>
                  <a:cubicBezTo>
                    <a:pt x="254" y="1239"/>
                    <a:pt x="260" y="1243"/>
                    <a:pt x="272" y="1251"/>
                  </a:cubicBezTo>
                  <a:cubicBezTo>
                    <a:pt x="279" y="1256"/>
                    <a:pt x="289" y="1262"/>
                    <a:pt x="299" y="1271"/>
                  </a:cubicBezTo>
                  <a:cubicBezTo>
                    <a:pt x="329" y="1296"/>
                    <a:pt x="329" y="1313"/>
                    <a:pt x="329" y="1327"/>
                  </a:cubicBezTo>
                  <a:cubicBezTo>
                    <a:pt x="330" y="1333"/>
                    <a:pt x="353" y="1348"/>
                    <a:pt x="378" y="1359"/>
                  </a:cubicBezTo>
                  <a:lnTo>
                    <a:pt x="380" y="1360"/>
                  </a:lnTo>
                  <a:lnTo>
                    <a:pt x="398" y="1405"/>
                  </a:lnTo>
                  <a:cubicBezTo>
                    <a:pt x="398" y="1405"/>
                    <a:pt x="399" y="1406"/>
                    <a:pt x="400" y="1406"/>
                  </a:cubicBezTo>
                  <a:cubicBezTo>
                    <a:pt x="401" y="1407"/>
                    <a:pt x="401" y="1407"/>
                    <a:pt x="402" y="1408"/>
                  </a:cubicBezTo>
                  <a:cubicBezTo>
                    <a:pt x="403" y="1408"/>
                    <a:pt x="405" y="1409"/>
                    <a:pt x="406" y="1410"/>
                  </a:cubicBezTo>
                  <a:cubicBezTo>
                    <a:pt x="407" y="1411"/>
                    <a:pt x="407" y="1412"/>
                    <a:pt x="408" y="1412"/>
                  </a:cubicBezTo>
                  <a:cubicBezTo>
                    <a:pt x="410" y="1414"/>
                    <a:pt x="411" y="1415"/>
                    <a:pt x="412" y="1416"/>
                  </a:cubicBezTo>
                  <a:cubicBezTo>
                    <a:pt x="412" y="1417"/>
                    <a:pt x="413" y="1418"/>
                    <a:pt x="414" y="1419"/>
                  </a:cubicBezTo>
                  <a:cubicBezTo>
                    <a:pt x="415" y="1421"/>
                    <a:pt x="417" y="1424"/>
                    <a:pt x="418" y="1427"/>
                  </a:cubicBezTo>
                  <a:cubicBezTo>
                    <a:pt x="427" y="1448"/>
                    <a:pt x="448" y="1461"/>
                    <a:pt x="449" y="1461"/>
                  </a:cubicBezTo>
                  <a:cubicBezTo>
                    <a:pt x="449" y="1462"/>
                    <a:pt x="460" y="1469"/>
                    <a:pt x="472" y="1469"/>
                  </a:cubicBezTo>
                  <a:cubicBezTo>
                    <a:pt x="474" y="1469"/>
                    <a:pt x="475" y="1469"/>
                    <a:pt x="477" y="1469"/>
                  </a:cubicBezTo>
                  <a:cubicBezTo>
                    <a:pt x="481" y="1468"/>
                    <a:pt x="485" y="1466"/>
                    <a:pt x="489" y="1462"/>
                  </a:cubicBezTo>
                  <a:cubicBezTo>
                    <a:pt x="495" y="1456"/>
                    <a:pt x="502" y="1453"/>
                    <a:pt x="509" y="1453"/>
                  </a:cubicBezTo>
                  <a:cubicBezTo>
                    <a:pt x="521" y="1453"/>
                    <a:pt x="530" y="1460"/>
                    <a:pt x="536" y="1464"/>
                  </a:cubicBezTo>
                  <a:cubicBezTo>
                    <a:pt x="541" y="1460"/>
                    <a:pt x="553" y="1453"/>
                    <a:pt x="564" y="1453"/>
                  </a:cubicBezTo>
                  <a:cubicBezTo>
                    <a:pt x="568" y="1453"/>
                    <a:pt x="573" y="1455"/>
                    <a:pt x="576" y="1457"/>
                  </a:cubicBezTo>
                  <a:cubicBezTo>
                    <a:pt x="578" y="1458"/>
                    <a:pt x="579" y="1459"/>
                    <a:pt x="581" y="1461"/>
                  </a:cubicBezTo>
                  <a:cubicBezTo>
                    <a:pt x="582" y="1461"/>
                    <a:pt x="583" y="1462"/>
                    <a:pt x="584" y="1463"/>
                  </a:cubicBezTo>
                  <a:cubicBezTo>
                    <a:pt x="586" y="1464"/>
                    <a:pt x="587" y="1465"/>
                    <a:pt x="589" y="1467"/>
                  </a:cubicBezTo>
                  <a:cubicBezTo>
                    <a:pt x="590" y="1467"/>
                    <a:pt x="591" y="1468"/>
                    <a:pt x="592" y="1469"/>
                  </a:cubicBezTo>
                  <a:cubicBezTo>
                    <a:pt x="595" y="1471"/>
                    <a:pt x="597" y="1473"/>
                    <a:pt x="599" y="1475"/>
                  </a:cubicBezTo>
                  <a:cubicBezTo>
                    <a:pt x="600" y="1475"/>
                    <a:pt x="601" y="1476"/>
                    <a:pt x="602" y="1477"/>
                  </a:cubicBezTo>
                  <a:cubicBezTo>
                    <a:pt x="605" y="1479"/>
                    <a:pt x="608" y="1482"/>
                    <a:pt x="610" y="1484"/>
                  </a:cubicBezTo>
                  <a:cubicBezTo>
                    <a:pt x="612" y="1485"/>
                    <a:pt x="613" y="1486"/>
                    <a:pt x="615" y="1488"/>
                  </a:cubicBezTo>
                  <a:cubicBezTo>
                    <a:pt x="617" y="1490"/>
                    <a:pt x="620" y="1492"/>
                    <a:pt x="623" y="1495"/>
                  </a:cubicBezTo>
                  <a:cubicBezTo>
                    <a:pt x="625" y="1496"/>
                    <a:pt x="626" y="1498"/>
                    <a:pt x="628" y="1499"/>
                  </a:cubicBezTo>
                  <a:cubicBezTo>
                    <a:pt x="631" y="1501"/>
                    <a:pt x="634" y="1504"/>
                    <a:pt x="637" y="1506"/>
                  </a:cubicBezTo>
                  <a:cubicBezTo>
                    <a:pt x="638" y="1508"/>
                    <a:pt x="640" y="1510"/>
                    <a:pt x="642" y="1511"/>
                  </a:cubicBezTo>
                  <a:cubicBezTo>
                    <a:pt x="645" y="1514"/>
                    <a:pt x="647" y="1516"/>
                    <a:pt x="650" y="1518"/>
                  </a:cubicBezTo>
                  <a:cubicBezTo>
                    <a:pt x="652" y="1520"/>
                    <a:pt x="654" y="1522"/>
                    <a:pt x="656" y="1524"/>
                  </a:cubicBezTo>
                  <a:cubicBezTo>
                    <a:pt x="658" y="1526"/>
                    <a:pt x="660" y="1528"/>
                    <a:pt x="662" y="1529"/>
                  </a:cubicBezTo>
                  <a:lnTo>
                    <a:pt x="663" y="1529"/>
                  </a:lnTo>
                  <a:cubicBezTo>
                    <a:pt x="669" y="1527"/>
                    <a:pt x="682" y="1522"/>
                    <a:pt x="695" y="1519"/>
                  </a:cubicBezTo>
                  <a:cubicBezTo>
                    <a:pt x="696" y="1518"/>
                    <a:pt x="697" y="1518"/>
                    <a:pt x="698" y="1518"/>
                  </a:cubicBezTo>
                  <a:cubicBezTo>
                    <a:pt x="700" y="1517"/>
                    <a:pt x="701" y="1517"/>
                    <a:pt x="703" y="1517"/>
                  </a:cubicBezTo>
                  <a:cubicBezTo>
                    <a:pt x="704" y="1516"/>
                    <a:pt x="706" y="1516"/>
                    <a:pt x="707" y="1516"/>
                  </a:cubicBezTo>
                  <a:cubicBezTo>
                    <a:pt x="708" y="1515"/>
                    <a:pt x="709" y="1515"/>
                    <a:pt x="710" y="1515"/>
                  </a:cubicBezTo>
                  <a:cubicBezTo>
                    <a:pt x="713" y="1514"/>
                    <a:pt x="715" y="1514"/>
                    <a:pt x="717" y="1514"/>
                  </a:cubicBezTo>
                  <a:lnTo>
                    <a:pt x="719" y="1514"/>
                  </a:lnTo>
                  <a:cubicBezTo>
                    <a:pt x="729" y="1514"/>
                    <a:pt x="739" y="1520"/>
                    <a:pt x="747" y="1526"/>
                  </a:cubicBezTo>
                  <a:cubicBezTo>
                    <a:pt x="749" y="1527"/>
                    <a:pt x="751" y="1528"/>
                    <a:pt x="753" y="1529"/>
                  </a:cubicBezTo>
                  <a:cubicBezTo>
                    <a:pt x="756" y="1531"/>
                    <a:pt x="759" y="1533"/>
                    <a:pt x="761" y="1533"/>
                  </a:cubicBezTo>
                  <a:cubicBezTo>
                    <a:pt x="766" y="1524"/>
                    <a:pt x="788" y="1513"/>
                    <a:pt x="805" y="1511"/>
                  </a:cubicBezTo>
                  <a:cubicBezTo>
                    <a:pt x="808" y="1511"/>
                    <a:pt x="810" y="1510"/>
                    <a:pt x="812" y="1510"/>
                  </a:cubicBezTo>
                  <a:cubicBezTo>
                    <a:pt x="817" y="1510"/>
                    <a:pt x="820" y="1511"/>
                    <a:pt x="824" y="1513"/>
                  </a:cubicBezTo>
                  <a:cubicBezTo>
                    <a:pt x="829" y="1515"/>
                    <a:pt x="839" y="1517"/>
                    <a:pt x="848" y="1517"/>
                  </a:cubicBezTo>
                  <a:cubicBezTo>
                    <a:pt x="858" y="1517"/>
                    <a:pt x="862" y="1515"/>
                    <a:pt x="862" y="1514"/>
                  </a:cubicBezTo>
                  <a:cubicBezTo>
                    <a:pt x="864" y="1505"/>
                    <a:pt x="872" y="1499"/>
                    <a:pt x="882" y="1492"/>
                  </a:cubicBezTo>
                  <a:cubicBezTo>
                    <a:pt x="885" y="1490"/>
                    <a:pt x="887" y="1488"/>
                    <a:pt x="890" y="1485"/>
                  </a:cubicBezTo>
                  <a:lnTo>
                    <a:pt x="890" y="1485"/>
                  </a:lnTo>
                  <a:cubicBezTo>
                    <a:pt x="892" y="1484"/>
                    <a:pt x="897" y="1479"/>
                    <a:pt x="898" y="1476"/>
                  </a:cubicBezTo>
                  <a:cubicBezTo>
                    <a:pt x="902" y="1458"/>
                    <a:pt x="948" y="1434"/>
                    <a:pt x="964" y="14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8" name="Freeform 54">
              <a:extLst>
                <a:ext uri="{FF2B5EF4-FFF2-40B4-BE49-F238E27FC236}">
                  <a16:creationId xmlns:a16="http://schemas.microsoft.com/office/drawing/2014/main" id="{E07D014A-BCFE-4441-88C9-EE25DCC0B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405" y="4184297"/>
              <a:ext cx="913" cy="913"/>
            </a:xfrm>
            <a:custGeom>
              <a:avLst/>
              <a:gdLst>
                <a:gd name="T0" fmla="*/ 3 w 4"/>
                <a:gd name="T1" fmla="*/ 3 h 4"/>
                <a:gd name="T2" fmla="*/ 3 w 4"/>
                <a:gd name="T3" fmla="*/ 3 h 4"/>
                <a:gd name="T4" fmla="*/ 0 w 4"/>
                <a:gd name="T5" fmla="*/ 0 h 4"/>
                <a:gd name="T6" fmla="*/ 3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lnTo>
                    <a:pt x="3" y="3"/>
                  </a:ln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9" name="Freeform 55">
              <a:extLst>
                <a:ext uri="{FF2B5EF4-FFF2-40B4-BE49-F238E27FC236}">
                  <a16:creationId xmlns:a16="http://schemas.microsoft.com/office/drawing/2014/main" id="{F4100E00-820F-4BFE-AD6C-B79AE1A82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602" y="4273739"/>
              <a:ext cx="26467" cy="26467"/>
            </a:xfrm>
            <a:custGeom>
              <a:avLst/>
              <a:gdLst>
                <a:gd name="T0" fmla="*/ 126 w 129"/>
                <a:gd name="T1" fmla="*/ 36 h 129"/>
                <a:gd name="T2" fmla="*/ 109 w 129"/>
                <a:gd name="T3" fmla="*/ 6 h 129"/>
                <a:gd name="T4" fmla="*/ 102 w 129"/>
                <a:gd name="T5" fmla="*/ 0 h 129"/>
                <a:gd name="T6" fmla="*/ 99 w 129"/>
                <a:gd name="T7" fmla="*/ 2 h 129"/>
                <a:gd name="T8" fmla="*/ 96 w 129"/>
                <a:gd name="T9" fmla="*/ 4 h 129"/>
                <a:gd name="T10" fmla="*/ 93 w 129"/>
                <a:gd name="T11" fmla="*/ 6 h 129"/>
                <a:gd name="T12" fmla="*/ 91 w 129"/>
                <a:gd name="T13" fmla="*/ 7 h 129"/>
                <a:gd name="T14" fmla="*/ 89 w 129"/>
                <a:gd name="T15" fmla="*/ 9 h 129"/>
                <a:gd name="T16" fmla="*/ 88 w 129"/>
                <a:gd name="T17" fmla="*/ 9 h 129"/>
                <a:gd name="T18" fmla="*/ 87 w 129"/>
                <a:gd name="T19" fmla="*/ 10 h 129"/>
                <a:gd name="T20" fmla="*/ 69 w 129"/>
                <a:gd name="T21" fmla="*/ 18 h 129"/>
                <a:gd name="T22" fmla="*/ 52 w 129"/>
                <a:gd name="T23" fmla="*/ 16 h 129"/>
                <a:gd name="T24" fmla="*/ 49 w 129"/>
                <a:gd name="T25" fmla="*/ 16 h 129"/>
                <a:gd name="T26" fmla="*/ 30 w 129"/>
                <a:gd name="T27" fmla="*/ 45 h 129"/>
                <a:gd name="T28" fmla="*/ 28 w 129"/>
                <a:gd name="T29" fmla="*/ 47 h 129"/>
                <a:gd name="T30" fmla="*/ 25 w 129"/>
                <a:gd name="T31" fmla="*/ 52 h 129"/>
                <a:gd name="T32" fmla="*/ 22 w 129"/>
                <a:gd name="T33" fmla="*/ 56 h 129"/>
                <a:gd name="T34" fmla="*/ 19 w 129"/>
                <a:gd name="T35" fmla="*/ 59 h 129"/>
                <a:gd name="T36" fmla="*/ 13 w 129"/>
                <a:gd name="T37" fmla="*/ 66 h 129"/>
                <a:gd name="T38" fmla="*/ 12 w 129"/>
                <a:gd name="T39" fmla="*/ 124 h 129"/>
                <a:gd name="T40" fmla="*/ 21 w 129"/>
                <a:gd name="T41" fmla="*/ 127 h 129"/>
                <a:gd name="T42" fmla="*/ 46 w 129"/>
                <a:gd name="T43" fmla="*/ 119 h 129"/>
                <a:gd name="T44" fmla="*/ 52 w 129"/>
                <a:gd name="T45" fmla="*/ 116 h 129"/>
                <a:gd name="T46" fmla="*/ 54 w 129"/>
                <a:gd name="T47" fmla="*/ 116 h 129"/>
                <a:gd name="T48" fmla="*/ 58 w 129"/>
                <a:gd name="T49" fmla="*/ 115 h 129"/>
                <a:gd name="T50" fmla="*/ 61 w 129"/>
                <a:gd name="T51" fmla="*/ 115 h 129"/>
                <a:gd name="T52" fmla="*/ 63 w 129"/>
                <a:gd name="T53" fmla="*/ 115 h 129"/>
                <a:gd name="T54" fmla="*/ 82 w 129"/>
                <a:gd name="T55" fmla="*/ 126 h 129"/>
                <a:gd name="T56" fmla="*/ 83 w 129"/>
                <a:gd name="T57" fmla="*/ 127 h 129"/>
                <a:gd name="T58" fmla="*/ 84 w 129"/>
                <a:gd name="T59" fmla="*/ 128 h 129"/>
                <a:gd name="T60" fmla="*/ 107 w 129"/>
                <a:gd name="T61" fmla="*/ 101 h 129"/>
                <a:gd name="T62" fmla="*/ 87 w 129"/>
                <a:gd name="T63" fmla="*/ 93 h 129"/>
                <a:gd name="T64" fmla="*/ 72 w 129"/>
                <a:gd name="T65" fmla="*/ 86 h 129"/>
                <a:gd name="T66" fmla="*/ 69 w 129"/>
                <a:gd name="T67" fmla="*/ 75 h 129"/>
                <a:gd name="T68" fmla="*/ 119 w 129"/>
                <a:gd name="T69" fmla="*/ 41 h 129"/>
                <a:gd name="T70" fmla="*/ 126 w 129"/>
                <a:gd name="T71" fmla="*/ 36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" h="129">
                  <a:moveTo>
                    <a:pt x="126" y="36"/>
                  </a:moveTo>
                  <a:cubicBezTo>
                    <a:pt x="128" y="29"/>
                    <a:pt x="120" y="16"/>
                    <a:pt x="109" y="6"/>
                  </a:cubicBezTo>
                  <a:cubicBezTo>
                    <a:pt x="107" y="4"/>
                    <a:pt x="105" y="2"/>
                    <a:pt x="102" y="0"/>
                  </a:cubicBezTo>
                  <a:cubicBezTo>
                    <a:pt x="101" y="0"/>
                    <a:pt x="100" y="1"/>
                    <a:pt x="99" y="2"/>
                  </a:cubicBezTo>
                  <a:cubicBezTo>
                    <a:pt x="98" y="2"/>
                    <a:pt x="97" y="3"/>
                    <a:pt x="96" y="4"/>
                  </a:cubicBezTo>
                  <a:cubicBezTo>
                    <a:pt x="95" y="4"/>
                    <a:pt x="94" y="5"/>
                    <a:pt x="93" y="6"/>
                  </a:cubicBezTo>
                  <a:cubicBezTo>
                    <a:pt x="92" y="6"/>
                    <a:pt x="91" y="7"/>
                    <a:pt x="91" y="7"/>
                  </a:cubicBezTo>
                  <a:cubicBezTo>
                    <a:pt x="90" y="8"/>
                    <a:pt x="89" y="8"/>
                    <a:pt x="89" y="9"/>
                  </a:cubicBezTo>
                  <a:lnTo>
                    <a:pt x="88" y="9"/>
                  </a:lnTo>
                  <a:cubicBezTo>
                    <a:pt x="88" y="10"/>
                    <a:pt x="87" y="10"/>
                    <a:pt x="87" y="10"/>
                  </a:cubicBezTo>
                  <a:cubicBezTo>
                    <a:pt x="82" y="17"/>
                    <a:pt x="74" y="18"/>
                    <a:pt x="69" y="18"/>
                  </a:cubicBezTo>
                  <a:cubicBezTo>
                    <a:pt x="64" y="18"/>
                    <a:pt x="59" y="17"/>
                    <a:pt x="52" y="16"/>
                  </a:cubicBezTo>
                  <a:lnTo>
                    <a:pt x="49" y="16"/>
                  </a:lnTo>
                  <a:cubicBezTo>
                    <a:pt x="45" y="22"/>
                    <a:pt x="38" y="33"/>
                    <a:pt x="30" y="45"/>
                  </a:cubicBezTo>
                  <a:cubicBezTo>
                    <a:pt x="29" y="46"/>
                    <a:pt x="29" y="46"/>
                    <a:pt x="28" y="47"/>
                  </a:cubicBezTo>
                  <a:cubicBezTo>
                    <a:pt x="27" y="49"/>
                    <a:pt x="26" y="50"/>
                    <a:pt x="25" y="52"/>
                  </a:cubicBezTo>
                  <a:cubicBezTo>
                    <a:pt x="24" y="53"/>
                    <a:pt x="23" y="55"/>
                    <a:pt x="22" y="56"/>
                  </a:cubicBezTo>
                  <a:cubicBezTo>
                    <a:pt x="21" y="57"/>
                    <a:pt x="20" y="58"/>
                    <a:pt x="19" y="59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0" y="82"/>
                    <a:pt x="7" y="114"/>
                    <a:pt x="12" y="124"/>
                  </a:cubicBezTo>
                  <a:cubicBezTo>
                    <a:pt x="12" y="125"/>
                    <a:pt x="16" y="127"/>
                    <a:pt x="21" y="127"/>
                  </a:cubicBezTo>
                  <a:cubicBezTo>
                    <a:pt x="29" y="127"/>
                    <a:pt x="39" y="124"/>
                    <a:pt x="46" y="119"/>
                  </a:cubicBezTo>
                  <a:cubicBezTo>
                    <a:pt x="48" y="118"/>
                    <a:pt x="50" y="117"/>
                    <a:pt x="52" y="116"/>
                  </a:cubicBezTo>
                  <a:cubicBezTo>
                    <a:pt x="53" y="116"/>
                    <a:pt x="53" y="116"/>
                    <a:pt x="54" y="116"/>
                  </a:cubicBezTo>
                  <a:cubicBezTo>
                    <a:pt x="55" y="115"/>
                    <a:pt x="57" y="115"/>
                    <a:pt x="58" y="115"/>
                  </a:cubicBezTo>
                  <a:cubicBezTo>
                    <a:pt x="59" y="115"/>
                    <a:pt x="60" y="115"/>
                    <a:pt x="61" y="115"/>
                  </a:cubicBezTo>
                  <a:cubicBezTo>
                    <a:pt x="61" y="115"/>
                    <a:pt x="62" y="115"/>
                    <a:pt x="63" y="115"/>
                  </a:cubicBezTo>
                  <a:cubicBezTo>
                    <a:pt x="69" y="116"/>
                    <a:pt x="75" y="120"/>
                    <a:pt x="82" y="126"/>
                  </a:cubicBezTo>
                  <a:cubicBezTo>
                    <a:pt x="83" y="126"/>
                    <a:pt x="83" y="127"/>
                    <a:pt x="83" y="127"/>
                  </a:cubicBezTo>
                  <a:cubicBezTo>
                    <a:pt x="84" y="127"/>
                    <a:pt x="84" y="127"/>
                    <a:pt x="84" y="128"/>
                  </a:cubicBezTo>
                  <a:cubicBezTo>
                    <a:pt x="91" y="119"/>
                    <a:pt x="99" y="110"/>
                    <a:pt x="107" y="101"/>
                  </a:cubicBezTo>
                  <a:cubicBezTo>
                    <a:pt x="100" y="97"/>
                    <a:pt x="93" y="95"/>
                    <a:pt x="87" y="93"/>
                  </a:cubicBezTo>
                  <a:cubicBezTo>
                    <a:pt x="80" y="91"/>
                    <a:pt x="75" y="89"/>
                    <a:pt x="72" y="86"/>
                  </a:cubicBezTo>
                  <a:cubicBezTo>
                    <a:pt x="69" y="83"/>
                    <a:pt x="68" y="79"/>
                    <a:pt x="69" y="75"/>
                  </a:cubicBezTo>
                  <a:cubicBezTo>
                    <a:pt x="73" y="62"/>
                    <a:pt x="100" y="45"/>
                    <a:pt x="119" y="41"/>
                  </a:cubicBezTo>
                  <a:cubicBezTo>
                    <a:pt x="125" y="40"/>
                    <a:pt x="125" y="37"/>
                    <a:pt x="126" y="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0" name="Freeform 56">
              <a:extLst>
                <a:ext uri="{FF2B5EF4-FFF2-40B4-BE49-F238E27FC236}">
                  <a16:creationId xmlns:a16="http://schemas.microsoft.com/office/drawing/2014/main" id="{05F9AF67-BECF-432C-B01A-631EF1470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9636" y="4187034"/>
              <a:ext cx="103131" cy="87616"/>
            </a:xfrm>
            <a:custGeom>
              <a:avLst/>
              <a:gdLst>
                <a:gd name="T0" fmla="*/ 304 w 497"/>
                <a:gd name="T1" fmla="*/ 241 h 424"/>
                <a:gd name="T2" fmla="*/ 268 w 497"/>
                <a:gd name="T3" fmla="*/ 209 h 424"/>
                <a:gd name="T4" fmla="*/ 255 w 497"/>
                <a:gd name="T5" fmla="*/ 192 h 424"/>
                <a:gd name="T6" fmla="*/ 193 w 497"/>
                <a:gd name="T7" fmla="*/ 75 h 424"/>
                <a:gd name="T8" fmla="*/ 157 w 497"/>
                <a:gd name="T9" fmla="*/ 0 h 424"/>
                <a:gd name="T10" fmla="*/ 100 w 497"/>
                <a:gd name="T11" fmla="*/ 53 h 424"/>
                <a:gd name="T12" fmla="*/ 88 w 497"/>
                <a:gd name="T13" fmla="*/ 62 h 424"/>
                <a:gd name="T14" fmla="*/ 68 w 497"/>
                <a:gd name="T15" fmla="*/ 75 h 424"/>
                <a:gd name="T16" fmla="*/ 47 w 497"/>
                <a:gd name="T17" fmla="*/ 99 h 424"/>
                <a:gd name="T18" fmla="*/ 17 w 497"/>
                <a:gd name="T19" fmla="*/ 179 h 424"/>
                <a:gd name="T20" fmla="*/ 11 w 497"/>
                <a:gd name="T21" fmla="*/ 260 h 424"/>
                <a:gd name="T22" fmla="*/ 13 w 497"/>
                <a:gd name="T23" fmla="*/ 272 h 424"/>
                <a:gd name="T24" fmla="*/ 21 w 497"/>
                <a:gd name="T25" fmla="*/ 272 h 424"/>
                <a:gd name="T26" fmla="*/ 27 w 497"/>
                <a:gd name="T27" fmla="*/ 272 h 424"/>
                <a:gd name="T28" fmla="*/ 41 w 497"/>
                <a:gd name="T29" fmla="*/ 271 h 424"/>
                <a:gd name="T30" fmla="*/ 76 w 497"/>
                <a:gd name="T31" fmla="*/ 278 h 424"/>
                <a:gd name="T32" fmla="*/ 80 w 497"/>
                <a:gd name="T33" fmla="*/ 281 h 424"/>
                <a:gd name="T34" fmla="*/ 90 w 497"/>
                <a:gd name="T35" fmla="*/ 256 h 424"/>
                <a:gd name="T36" fmla="*/ 113 w 497"/>
                <a:gd name="T37" fmla="*/ 234 h 424"/>
                <a:gd name="T38" fmla="*/ 135 w 497"/>
                <a:gd name="T39" fmla="*/ 244 h 424"/>
                <a:gd name="T40" fmla="*/ 144 w 497"/>
                <a:gd name="T41" fmla="*/ 253 h 424"/>
                <a:gd name="T42" fmla="*/ 176 w 497"/>
                <a:gd name="T43" fmla="*/ 262 h 424"/>
                <a:gd name="T44" fmla="*/ 208 w 497"/>
                <a:gd name="T45" fmla="*/ 259 h 424"/>
                <a:gd name="T46" fmla="*/ 214 w 497"/>
                <a:gd name="T47" fmla="*/ 262 h 424"/>
                <a:gd name="T48" fmla="*/ 222 w 497"/>
                <a:gd name="T49" fmla="*/ 263 h 424"/>
                <a:gd name="T50" fmla="*/ 227 w 497"/>
                <a:gd name="T51" fmla="*/ 263 h 424"/>
                <a:gd name="T52" fmla="*/ 254 w 497"/>
                <a:gd name="T53" fmla="*/ 262 h 424"/>
                <a:gd name="T54" fmla="*/ 289 w 497"/>
                <a:gd name="T55" fmla="*/ 262 h 424"/>
                <a:gd name="T56" fmla="*/ 454 w 497"/>
                <a:gd name="T57" fmla="*/ 421 h 424"/>
                <a:gd name="T58" fmla="*/ 455 w 497"/>
                <a:gd name="T59" fmla="*/ 421 h 424"/>
                <a:gd name="T60" fmla="*/ 457 w 497"/>
                <a:gd name="T61" fmla="*/ 421 h 424"/>
                <a:gd name="T62" fmla="*/ 472 w 497"/>
                <a:gd name="T63" fmla="*/ 423 h 424"/>
                <a:gd name="T64" fmla="*/ 481 w 497"/>
                <a:gd name="T65" fmla="*/ 420 h 424"/>
                <a:gd name="T66" fmla="*/ 496 w 497"/>
                <a:gd name="T67" fmla="*/ 408 h 424"/>
                <a:gd name="T68" fmla="*/ 420 w 497"/>
                <a:gd name="T69" fmla="*/ 322 h 424"/>
                <a:gd name="T70" fmla="*/ 304 w 497"/>
                <a:gd name="T71" fmla="*/ 24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24">
                  <a:moveTo>
                    <a:pt x="304" y="241"/>
                  </a:moveTo>
                  <a:cubicBezTo>
                    <a:pt x="285" y="241"/>
                    <a:pt x="276" y="223"/>
                    <a:pt x="268" y="209"/>
                  </a:cubicBezTo>
                  <a:cubicBezTo>
                    <a:pt x="264" y="201"/>
                    <a:pt x="259" y="193"/>
                    <a:pt x="255" y="192"/>
                  </a:cubicBezTo>
                  <a:cubicBezTo>
                    <a:pt x="232" y="189"/>
                    <a:pt x="194" y="117"/>
                    <a:pt x="193" y="75"/>
                  </a:cubicBezTo>
                  <a:cubicBezTo>
                    <a:pt x="193" y="56"/>
                    <a:pt x="179" y="29"/>
                    <a:pt x="157" y="0"/>
                  </a:cubicBezTo>
                  <a:cubicBezTo>
                    <a:pt x="137" y="28"/>
                    <a:pt x="114" y="43"/>
                    <a:pt x="100" y="53"/>
                  </a:cubicBezTo>
                  <a:cubicBezTo>
                    <a:pt x="94" y="56"/>
                    <a:pt x="90" y="59"/>
                    <a:pt x="88" y="62"/>
                  </a:cubicBezTo>
                  <a:cubicBezTo>
                    <a:pt x="82" y="67"/>
                    <a:pt x="75" y="71"/>
                    <a:pt x="68" y="75"/>
                  </a:cubicBezTo>
                  <a:cubicBezTo>
                    <a:pt x="53" y="83"/>
                    <a:pt x="45" y="88"/>
                    <a:pt x="47" y="99"/>
                  </a:cubicBezTo>
                  <a:cubicBezTo>
                    <a:pt x="52" y="124"/>
                    <a:pt x="43" y="149"/>
                    <a:pt x="17" y="179"/>
                  </a:cubicBezTo>
                  <a:cubicBezTo>
                    <a:pt x="0" y="200"/>
                    <a:pt x="5" y="232"/>
                    <a:pt x="11" y="260"/>
                  </a:cubicBezTo>
                  <a:cubicBezTo>
                    <a:pt x="11" y="264"/>
                    <a:pt x="12" y="268"/>
                    <a:pt x="13" y="272"/>
                  </a:cubicBezTo>
                  <a:cubicBezTo>
                    <a:pt x="16" y="272"/>
                    <a:pt x="18" y="272"/>
                    <a:pt x="21" y="272"/>
                  </a:cubicBezTo>
                  <a:cubicBezTo>
                    <a:pt x="23" y="272"/>
                    <a:pt x="25" y="272"/>
                    <a:pt x="27" y="272"/>
                  </a:cubicBezTo>
                  <a:cubicBezTo>
                    <a:pt x="32" y="271"/>
                    <a:pt x="37" y="271"/>
                    <a:pt x="41" y="271"/>
                  </a:cubicBezTo>
                  <a:cubicBezTo>
                    <a:pt x="66" y="271"/>
                    <a:pt x="73" y="275"/>
                    <a:pt x="76" y="278"/>
                  </a:cubicBezTo>
                  <a:cubicBezTo>
                    <a:pt x="79" y="281"/>
                    <a:pt x="80" y="281"/>
                    <a:pt x="80" y="281"/>
                  </a:cubicBezTo>
                  <a:cubicBezTo>
                    <a:pt x="83" y="279"/>
                    <a:pt x="88" y="263"/>
                    <a:pt x="90" y="256"/>
                  </a:cubicBezTo>
                  <a:cubicBezTo>
                    <a:pt x="95" y="238"/>
                    <a:pt x="105" y="234"/>
                    <a:pt x="113" y="234"/>
                  </a:cubicBezTo>
                  <a:cubicBezTo>
                    <a:pt x="119" y="234"/>
                    <a:pt x="127" y="237"/>
                    <a:pt x="135" y="244"/>
                  </a:cubicBezTo>
                  <a:cubicBezTo>
                    <a:pt x="138" y="247"/>
                    <a:pt x="141" y="250"/>
                    <a:pt x="144" y="253"/>
                  </a:cubicBezTo>
                  <a:cubicBezTo>
                    <a:pt x="154" y="263"/>
                    <a:pt x="162" y="269"/>
                    <a:pt x="176" y="262"/>
                  </a:cubicBezTo>
                  <a:cubicBezTo>
                    <a:pt x="196" y="252"/>
                    <a:pt x="203" y="255"/>
                    <a:pt x="208" y="259"/>
                  </a:cubicBezTo>
                  <a:cubicBezTo>
                    <a:pt x="210" y="260"/>
                    <a:pt x="212" y="261"/>
                    <a:pt x="214" y="262"/>
                  </a:cubicBezTo>
                  <a:cubicBezTo>
                    <a:pt x="215" y="263"/>
                    <a:pt x="217" y="263"/>
                    <a:pt x="222" y="263"/>
                  </a:cubicBezTo>
                  <a:cubicBezTo>
                    <a:pt x="223" y="263"/>
                    <a:pt x="225" y="263"/>
                    <a:pt x="227" y="263"/>
                  </a:cubicBezTo>
                  <a:cubicBezTo>
                    <a:pt x="235" y="263"/>
                    <a:pt x="244" y="263"/>
                    <a:pt x="254" y="262"/>
                  </a:cubicBezTo>
                  <a:cubicBezTo>
                    <a:pt x="268" y="262"/>
                    <a:pt x="281" y="261"/>
                    <a:pt x="289" y="262"/>
                  </a:cubicBezTo>
                  <a:cubicBezTo>
                    <a:pt x="306" y="264"/>
                    <a:pt x="420" y="384"/>
                    <a:pt x="454" y="421"/>
                  </a:cubicBezTo>
                  <a:lnTo>
                    <a:pt x="455" y="421"/>
                  </a:lnTo>
                  <a:lnTo>
                    <a:pt x="457" y="421"/>
                  </a:lnTo>
                  <a:cubicBezTo>
                    <a:pt x="463" y="422"/>
                    <a:pt x="468" y="423"/>
                    <a:pt x="472" y="423"/>
                  </a:cubicBezTo>
                  <a:cubicBezTo>
                    <a:pt x="478" y="423"/>
                    <a:pt x="480" y="421"/>
                    <a:pt x="481" y="420"/>
                  </a:cubicBezTo>
                  <a:cubicBezTo>
                    <a:pt x="482" y="418"/>
                    <a:pt x="485" y="415"/>
                    <a:pt x="496" y="408"/>
                  </a:cubicBezTo>
                  <a:cubicBezTo>
                    <a:pt x="474" y="387"/>
                    <a:pt x="448" y="357"/>
                    <a:pt x="420" y="322"/>
                  </a:cubicBezTo>
                  <a:cubicBezTo>
                    <a:pt x="378" y="269"/>
                    <a:pt x="329" y="241"/>
                    <a:pt x="304" y="2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1" name="Freeform 57">
              <a:extLst>
                <a:ext uri="{FF2B5EF4-FFF2-40B4-BE49-F238E27FC236}">
                  <a16:creationId xmlns:a16="http://schemas.microsoft.com/office/drawing/2014/main" id="{BB753727-8288-40A2-A463-102ACD148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4876" y="4238144"/>
              <a:ext cx="232730" cy="180709"/>
            </a:xfrm>
            <a:custGeom>
              <a:avLst/>
              <a:gdLst>
                <a:gd name="T0" fmla="*/ 720 w 1125"/>
                <a:gd name="T1" fmla="*/ 300 h 872"/>
                <a:gd name="T2" fmla="*/ 668 w 1125"/>
                <a:gd name="T3" fmla="*/ 300 h 872"/>
                <a:gd name="T4" fmla="*/ 706 w 1125"/>
                <a:gd name="T5" fmla="*/ 179 h 872"/>
                <a:gd name="T6" fmla="*/ 545 w 1125"/>
                <a:gd name="T7" fmla="*/ 27 h 872"/>
                <a:gd name="T8" fmla="*/ 491 w 1125"/>
                <a:gd name="T9" fmla="*/ 29 h 872"/>
                <a:gd name="T10" fmla="*/ 466 w 1125"/>
                <a:gd name="T11" fmla="*/ 23 h 872"/>
                <a:gd name="T12" fmla="*/ 445 w 1125"/>
                <a:gd name="T13" fmla="*/ 27 h 872"/>
                <a:gd name="T14" fmla="*/ 399 w 1125"/>
                <a:gd name="T15" fmla="*/ 15 h 872"/>
                <a:gd name="T16" fmla="*/ 376 w 1125"/>
                <a:gd name="T17" fmla="*/ 0 h 872"/>
                <a:gd name="T18" fmla="*/ 344 w 1125"/>
                <a:gd name="T19" fmla="*/ 47 h 872"/>
                <a:gd name="T20" fmla="*/ 305 w 1125"/>
                <a:gd name="T21" fmla="*/ 37 h 872"/>
                <a:gd name="T22" fmla="*/ 260 w 1125"/>
                <a:gd name="T23" fmla="*/ 95 h 872"/>
                <a:gd name="T24" fmla="*/ 210 w 1125"/>
                <a:gd name="T25" fmla="*/ 167 h 872"/>
                <a:gd name="T26" fmla="*/ 168 w 1125"/>
                <a:gd name="T27" fmla="*/ 221 h 872"/>
                <a:gd name="T28" fmla="*/ 143 w 1125"/>
                <a:gd name="T29" fmla="*/ 297 h 872"/>
                <a:gd name="T30" fmla="*/ 109 w 1125"/>
                <a:gd name="T31" fmla="*/ 319 h 872"/>
                <a:gd name="T32" fmla="*/ 110 w 1125"/>
                <a:gd name="T33" fmla="*/ 351 h 872"/>
                <a:gd name="T34" fmla="*/ 89 w 1125"/>
                <a:gd name="T35" fmla="*/ 396 h 872"/>
                <a:gd name="T36" fmla="*/ 78 w 1125"/>
                <a:gd name="T37" fmla="*/ 486 h 872"/>
                <a:gd name="T38" fmla="*/ 41 w 1125"/>
                <a:gd name="T39" fmla="*/ 487 h 872"/>
                <a:gd name="T40" fmla="*/ 7 w 1125"/>
                <a:gd name="T41" fmla="*/ 522 h 872"/>
                <a:gd name="T42" fmla="*/ 32 w 1125"/>
                <a:gd name="T43" fmla="*/ 549 h 872"/>
                <a:gd name="T44" fmla="*/ 99 w 1125"/>
                <a:gd name="T45" fmla="*/ 604 h 872"/>
                <a:gd name="T46" fmla="*/ 206 w 1125"/>
                <a:gd name="T47" fmla="*/ 711 h 872"/>
                <a:gd name="T48" fmla="*/ 215 w 1125"/>
                <a:gd name="T49" fmla="*/ 754 h 872"/>
                <a:gd name="T50" fmla="*/ 214 w 1125"/>
                <a:gd name="T51" fmla="*/ 782 h 872"/>
                <a:gd name="T52" fmla="*/ 229 w 1125"/>
                <a:gd name="T53" fmla="*/ 788 h 872"/>
                <a:gd name="T54" fmla="*/ 249 w 1125"/>
                <a:gd name="T55" fmla="*/ 792 h 872"/>
                <a:gd name="T56" fmla="*/ 311 w 1125"/>
                <a:gd name="T57" fmla="*/ 806 h 872"/>
                <a:gd name="T58" fmla="*/ 403 w 1125"/>
                <a:gd name="T59" fmla="*/ 855 h 872"/>
                <a:gd name="T60" fmla="*/ 415 w 1125"/>
                <a:gd name="T61" fmla="*/ 856 h 872"/>
                <a:gd name="T62" fmla="*/ 428 w 1125"/>
                <a:gd name="T63" fmla="*/ 858 h 872"/>
                <a:gd name="T64" fmla="*/ 443 w 1125"/>
                <a:gd name="T65" fmla="*/ 860 h 872"/>
                <a:gd name="T66" fmla="*/ 457 w 1125"/>
                <a:gd name="T67" fmla="*/ 862 h 872"/>
                <a:gd name="T68" fmla="*/ 469 w 1125"/>
                <a:gd name="T69" fmla="*/ 865 h 872"/>
                <a:gd name="T70" fmla="*/ 480 w 1125"/>
                <a:gd name="T71" fmla="*/ 868 h 872"/>
                <a:gd name="T72" fmla="*/ 486 w 1125"/>
                <a:gd name="T73" fmla="*/ 871 h 872"/>
                <a:gd name="T74" fmla="*/ 496 w 1125"/>
                <a:gd name="T75" fmla="*/ 863 h 872"/>
                <a:gd name="T76" fmla="*/ 531 w 1125"/>
                <a:gd name="T77" fmla="*/ 830 h 872"/>
                <a:gd name="T78" fmla="*/ 606 w 1125"/>
                <a:gd name="T79" fmla="*/ 820 h 872"/>
                <a:gd name="T80" fmla="*/ 674 w 1125"/>
                <a:gd name="T81" fmla="*/ 821 h 872"/>
                <a:gd name="T82" fmla="*/ 689 w 1125"/>
                <a:gd name="T83" fmla="*/ 817 h 872"/>
                <a:gd name="T84" fmla="*/ 738 w 1125"/>
                <a:gd name="T85" fmla="*/ 811 h 872"/>
                <a:gd name="T86" fmla="*/ 764 w 1125"/>
                <a:gd name="T87" fmla="*/ 791 h 872"/>
                <a:gd name="T88" fmla="*/ 867 w 1125"/>
                <a:gd name="T89" fmla="*/ 759 h 872"/>
                <a:gd name="T90" fmla="*/ 1121 w 1125"/>
                <a:gd name="T91" fmla="*/ 541 h 872"/>
                <a:gd name="T92" fmla="*/ 1098 w 1125"/>
                <a:gd name="T93" fmla="*/ 535 h 872"/>
                <a:gd name="T94" fmla="*/ 838 w 1125"/>
                <a:gd name="T95" fmla="*/ 457 h 872"/>
                <a:gd name="T96" fmla="*/ 785 w 1125"/>
                <a:gd name="T97" fmla="*/ 411 h 872"/>
                <a:gd name="T98" fmla="*/ 744 w 1125"/>
                <a:gd name="T99" fmla="*/ 309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25" h="872">
                  <a:moveTo>
                    <a:pt x="726" y="298"/>
                  </a:moveTo>
                  <a:cubicBezTo>
                    <a:pt x="724" y="298"/>
                    <a:pt x="722" y="298"/>
                    <a:pt x="720" y="300"/>
                  </a:cubicBezTo>
                  <a:cubicBezTo>
                    <a:pt x="711" y="306"/>
                    <a:pt x="699" y="310"/>
                    <a:pt x="688" y="310"/>
                  </a:cubicBezTo>
                  <a:cubicBezTo>
                    <a:pt x="678" y="310"/>
                    <a:pt x="671" y="306"/>
                    <a:pt x="668" y="300"/>
                  </a:cubicBezTo>
                  <a:cubicBezTo>
                    <a:pt x="662" y="289"/>
                    <a:pt x="653" y="251"/>
                    <a:pt x="671" y="230"/>
                  </a:cubicBezTo>
                  <a:cubicBezTo>
                    <a:pt x="684" y="215"/>
                    <a:pt x="700" y="189"/>
                    <a:pt x="706" y="179"/>
                  </a:cubicBezTo>
                  <a:cubicBezTo>
                    <a:pt x="639" y="108"/>
                    <a:pt x="562" y="31"/>
                    <a:pt x="551" y="28"/>
                  </a:cubicBezTo>
                  <a:cubicBezTo>
                    <a:pt x="549" y="27"/>
                    <a:pt x="547" y="27"/>
                    <a:pt x="545" y="27"/>
                  </a:cubicBezTo>
                  <a:cubicBezTo>
                    <a:pt x="538" y="27"/>
                    <a:pt x="528" y="28"/>
                    <a:pt x="518" y="28"/>
                  </a:cubicBezTo>
                  <a:cubicBezTo>
                    <a:pt x="509" y="29"/>
                    <a:pt x="499" y="29"/>
                    <a:pt x="491" y="29"/>
                  </a:cubicBezTo>
                  <a:cubicBezTo>
                    <a:pt x="483" y="29"/>
                    <a:pt x="477" y="29"/>
                    <a:pt x="474" y="27"/>
                  </a:cubicBezTo>
                  <a:cubicBezTo>
                    <a:pt x="470" y="26"/>
                    <a:pt x="468" y="24"/>
                    <a:pt x="466" y="23"/>
                  </a:cubicBezTo>
                  <a:cubicBezTo>
                    <a:pt x="464" y="22"/>
                    <a:pt x="463" y="21"/>
                    <a:pt x="461" y="21"/>
                  </a:cubicBezTo>
                  <a:cubicBezTo>
                    <a:pt x="458" y="21"/>
                    <a:pt x="453" y="23"/>
                    <a:pt x="445" y="27"/>
                  </a:cubicBezTo>
                  <a:cubicBezTo>
                    <a:pt x="439" y="30"/>
                    <a:pt x="434" y="31"/>
                    <a:pt x="429" y="31"/>
                  </a:cubicBezTo>
                  <a:cubicBezTo>
                    <a:pt x="416" y="31"/>
                    <a:pt x="407" y="23"/>
                    <a:pt x="399" y="15"/>
                  </a:cubicBezTo>
                  <a:cubicBezTo>
                    <a:pt x="397" y="12"/>
                    <a:pt x="394" y="10"/>
                    <a:pt x="391" y="7"/>
                  </a:cubicBezTo>
                  <a:cubicBezTo>
                    <a:pt x="384" y="1"/>
                    <a:pt x="379" y="0"/>
                    <a:pt x="376" y="0"/>
                  </a:cubicBezTo>
                  <a:cubicBezTo>
                    <a:pt x="372" y="0"/>
                    <a:pt x="368" y="5"/>
                    <a:pt x="365" y="14"/>
                  </a:cubicBezTo>
                  <a:cubicBezTo>
                    <a:pt x="360" y="31"/>
                    <a:pt x="355" y="47"/>
                    <a:pt x="344" y="47"/>
                  </a:cubicBezTo>
                  <a:cubicBezTo>
                    <a:pt x="340" y="47"/>
                    <a:pt x="336" y="44"/>
                    <a:pt x="331" y="40"/>
                  </a:cubicBezTo>
                  <a:cubicBezTo>
                    <a:pt x="331" y="40"/>
                    <a:pt x="327" y="37"/>
                    <a:pt x="305" y="37"/>
                  </a:cubicBezTo>
                  <a:cubicBezTo>
                    <a:pt x="297" y="37"/>
                    <a:pt x="288" y="38"/>
                    <a:pt x="278" y="38"/>
                  </a:cubicBezTo>
                  <a:cubicBezTo>
                    <a:pt x="278" y="59"/>
                    <a:pt x="268" y="79"/>
                    <a:pt x="260" y="95"/>
                  </a:cubicBezTo>
                  <a:cubicBezTo>
                    <a:pt x="255" y="106"/>
                    <a:pt x="249" y="117"/>
                    <a:pt x="249" y="123"/>
                  </a:cubicBezTo>
                  <a:cubicBezTo>
                    <a:pt x="249" y="145"/>
                    <a:pt x="227" y="167"/>
                    <a:pt x="210" y="167"/>
                  </a:cubicBezTo>
                  <a:cubicBezTo>
                    <a:pt x="205" y="167"/>
                    <a:pt x="196" y="181"/>
                    <a:pt x="190" y="192"/>
                  </a:cubicBezTo>
                  <a:cubicBezTo>
                    <a:pt x="183" y="202"/>
                    <a:pt x="176" y="213"/>
                    <a:pt x="168" y="221"/>
                  </a:cubicBezTo>
                  <a:cubicBezTo>
                    <a:pt x="160" y="229"/>
                    <a:pt x="159" y="243"/>
                    <a:pt x="157" y="257"/>
                  </a:cubicBezTo>
                  <a:cubicBezTo>
                    <a:pt x="156" y="273"/>
                    <a:pt x="155" y="289"/>
                    <a:pt x="143" y="297"/>
                  </a:cubicBezTo>
                  <a:cubicBezTo>
                    <a:pt x="137" y="302"/>
                    <a:pt x="130" y="306"/>
                    <a:pt x="123" y="309"/>
                  </a:cubicBezTo>
                  <a:cubicBezTo>
                    <a:pt x="118" y="312"/>
                    <a:pt x="109" y="316"/>
                    <a:pt x="109" y="319"/>
                  </a:cubicBezTo>
                  <a:cubicBezTo>
                    <a:pt x="109" y="319"/>
                    <a:pt x="109" y="320"/>
                    <a:pt x="111" y="322"/>
                  </a:cubicBezTo>
                  <a:cubicBezTo>
                    <a:pt x="119" y="330"/>
                    <a:pt x="116" y="340"/>
                    <a:pt x="110" y="351"/>
                  </a:cubicBezTo>
                  <a:cubicBezTo>
                    <a:pt x="108" y="354"/>
                    <a:pt x="106" y="358"/>
                    <a:pt x="104" y="361"/>
                  </a:cubicBezTo>
                  <a:cubicBezTo>
                    <a:pt x="97" y="372"/>
                    <a:pt x="89" y="385"/>
                    <a:pt x="89" y="396"/>
                  </a:cubicBezTo>
                  <a:cubicBezTo>
                    <a:pt x="89" y="399"/>
                    <a:pt x="89" y="404"/>
                    <a:pt x="89" y="409"/>
                  </a:cubicBezTo>
                  <a:cubicBezTo>
                    <a:pt x="88" y="433"/>
                    <a:pt x="85" y="479"/>
                    <a:pt x="78" y="486"/>
                  </a:cubicBezTo>
                  <a:cubicBezTo>
                    <a:pt x="74" y="489"/>
                    <a:pt x="67" y="489"/>
                    <a:pt x="57" y="488"/>
                  </a:cubicBezTo>
                  <a:cubicBezTo>
                    <a:pt x="52" y="488"/>
                    <a:pt x="47" y="487"/>
                    <a:pt x="41" y="487"/>
                  </a:cubicBezTo>
                  <a:cubicBezTo>
                    <a:pt x="18" y="487"/>
                    <a:pt x="18" y="494"/>
                    <a:pt x="18" y="496"/>
                  </a:cubicBezTo>
                  <a:cubicBezTo>
                    <a:pt x="18" y="509"/>
                    <a:pt x="12" y="516"/>
                    <a:pt x="7" y="522"/>
                  </a:cubicBezTo>
                  <a:cubicBezTo>
                    <a:pt x="2" y="527"/>
                    <a:pt x="0" y="529"/>
                    <a:pt x="4" y="535"/>
                  </a:cubicBezTo>
                  <a:cubicBezTo>
                    <a:pt x="7" y="542"/>
                    <a:pt x="20" y="545"/>
                    <a:pt x="32" y="549"/>
                  </a:cubicBezTo>
                  <a:cubicBezTo>
                    <a:pt x="49" y="553"/>
                    <a:pt x="68" y="558"/>
                    <a:pt x="75" y="573"/>
                  </a:cubicBezTo>
                  <a:cubicBezTo>
                    <a:pt x="78" y="583"/>
                    <a:pt x="88" y="593"/>
                    <a:pt x="99" y="604"/>
                  </a:cubicBezTo>
                  <a:cubicBezTo>
                    <a:pt x="115" y="619"/>
                    <a:pt x="132" y="636"/>
                    <a:pt x="141" y="659"/>
                  </a:cubicBezTo>
                  <a:cubicBezTo>
                    <a:pt x="154" y="694"/>
                    <a:pt x="189" y="711"/>
                    <a:pt x="206" y="711"/>
                  </a:cubicBezTo>
                  <a:cubicBezTo>
                    <a:pt x="211" y="711"/>
                    <a:pt x="214" y="714"/>
                    <a:pt x="216" y="716"/>
                  </a:cubicBezTo>
                  <a:cubicBezTo>
                    <a:pt x="221" y="722"/>
                    <a:pt x="219" y="734"/>
                    <a:pt x="215" y="754"/>
                  </a:cubicBezTo>
                  <a:cubicBezTo>
                    <a:pt x="214" y="762"/>
                    <a:pt x="212" y="771"/>
                    <a:pt x="211" y="780"/>
                  </a:cubicBezTo>
                  <a:cubicBezTo>
                    <a:pt x="212" y="781"/>
                    <a:pt x="213" y="781"/>
                    <a:pt x="214" y="782"/>
                  </a:cubicBezTo>
                  <a:cubicBezTo>
                    <a:pt x="218" y="783"/>
                    <a:pt x="221" y="784"/>
                    <a:pt x="224" y="786"/>
                  </a:cubicBezTo>
                  <a:cubicBezTo>
                    <a:pt x="226" y="786"/>
                    <a:pt x="227" y="787"/>
                    <a:pt x="229" y="788"/>
                  </a:cubicBezTo>
                  <a:cubicBezTo>
                    <a:pt x="230" y="788"/>
                    <a:pt x="231" y="789"/>
                    <a:pt x="232" y="790"/>
                  </a:cubicBezTo>
                  <a:cubicBezTo>
                    <a:pt x="235" y="791"/>
                    <a:pt x="242" y="792"/>
                    <a:pt x="249" y="792"/>
                  </a:cubicBezTo>
                  <a:cubicBezTo>
                    <a:pt x="252" y="792"/>
                    <a:pt x="255" y="793"/>
                    <a:pt x="257" y="793"/>
                  </a:cubicBezTo>
                  <a:cubicBezTo>
                    <a:pt x="277" y="794"/>
                    <a:pt x="300" y="795"/>
                    <a:pt x="311" y="806"/>
                  </a:cubicBezTo>
                  <a:cubicBezTo>
                    <a:pt x="330" y="822"/>
                    <a:pt x="382" y="855"/>
                    <a:pt x="395" y="855"/>
                  </a:cubicBezTo>
                  <a:cubicBezTo>
                    <a:pt x="397" y="855"/>
                    <a:pt x="400" y="855"/>
                    <a:pt x="403" y="855"/>
                  </a:cubicBezTo>
                  <a:cubicBezTo>
                    <a:pt x="404" y="855"/>
                    <a:pt x="404" y="855"/>
                    <a:pt x="404" y="855"/>
                  </a:cubicBezTo>
                  <a:cubicBezTo>
                    <a:pt x="407" y="855"/>
                    <a:pt x="411" y="856"/>
                    <a:pt x="415" y="856"/>
                  </a:cubicBezTo>
                  <a:lnTo>
                    <a:pt x="415" y="856"/>
                  </a:lnTo>
                  <a:cubicBezTo>
                    <a:pt x="419" y="857"/>
                    <a:pt x="424" y="857"/>
                    <a:pt x="428" y="858"/>
                  </a:cubicBezTo>
                  <a:lnTo>
                    <a:pt x="428" y="858"/>
                  </a:lnTo>
                  <a:cubicBezTo>
                    <a:pt x="433" y="858"/>
                    <a:pt x="438" y="859"/>
                    <a:pt x="443" y="860"/>
                  </a:cubicBezTo>
                  <a:lnTo>
                    <a:pt x="443" y="860"/>
                  </a:lnTo>
                  <a:cubicBezTo>
                    <a:pt x="447" y="861"/>
                    <a:pt x="452" y="862"/>
                    <a:pt x="457" y="862"/>
                  </a:cubicBezTo>
                  <a:lnTo>
                    <a:pt x="457" y="862"/>
                  </a:lnTo>
                  <a:cubicBezTo>
                    <a:pt x="461" y="863"/>
                    <a:pt x="465" y="864"/>
                    <a:pt x="469" y="865"/>
                  </a:cubicBezTo>
                  <a:cubicBezTo>
                    <a:pt x="469" y="865"/>
                    <a:pt x="469" y="865"/>
                    <a:pt x="470" y="865"/>
                  </a:cubicBezTo>
                  <a:cubicBezTo>
                    <a:pt x="473" y="866"/>
                    <a:pt x="477" y="867"/>
                    <a:pt x="480" y="868"/>
                  </a:cubicBezTo>
                  <a:lnTo>
                    <a:pt x="480" y="868"/>
                  </a:lnTo>
                  <a:cubicBezTo>
                    <a:pt x="483" y="869"/>
                    <a:pt x="485" y="870"/>
                    <a:pt x="486" y="871"/>
                  </a:cubicBezTo>
                  <a:lnTo>
                    <a:pt x="487" y="871"/>
                  </a:lnTo>
                  <a:cubicBezTo>
                    <a:pt x="488" y="871"/>
                    <a:pt x="492" y="867"/>
                    <a:pt x="496" y="863"/>
                  </a:cubicBezTo>
                  <a:cubicBezTo>
                    <a:pt x="497" y="861"/>
                    <a:pt x="498" y="860"/>
                    <a:pt x="499" y="859"/>
                  </a:cubicBezTo>
                  <a:cubicBezTo>
                    <a:pt x="507" y="850"/>
                    <a:pt x="517" y="838"/>
                    <a:pt x="531" y="830"/>
                  </a:cubicBezTo>
                  <a:cubicBezTo>
                    <a:pt x="552" y="818"/>
                    <a:pt x="575" y="811"/>
                    <a:pt x="588" y="811"/>
                  </a:cubicBezTo>
                  <a:cubicBezTo>
                    <a:pt x="600" y="811"/>
                    <a:pt x="604" y="815"/>
                    <a:pt x="606" y="820"/>
                  </a:cubicBezTo>
                  <a:cubicBezTo>
                    <a:pt x="609" y="828"/>
                    <a:pt x="625" y="837"/>
                    <a:pt x="635" y="832"/>
                  </a:cubicBezTo>
                  <a:cubicBezTo>
                    <a:pt x="642" y="828"/>
                    <a:pt x="663" y="823"/>
                    <a:pt x="674" y="821"/>
                  </a:cubicBezTo>
                  <a:lnTo>
                    <a:pt x="689" y="817"/>
                  </a:lnTo>
                  <a:lnTo>
                    <a:pt x="689" y="817"/>
                  </a:lnTo>
                  <a:cubicBezTo>
                    <a:pt x="703" y="815"/>
                    <a:pt x="718" y="812"/>
                    <a:pt x="728" y="811"/>
                  </a:cubicBezTo>
                  <a:cubicBezTo>
                    <a:pt x="732" y="811"/>
                    <a:pt x="736" y="811"/>
                    <a:pt x="738" y="811"/>
                  </a:cubicBezTo>
                  <a:cubicBezTo>
                    <a:pt x="741" y="811"/>
                    <a:pt x="750" y="803"/>
                    <a:pt x="757" y="797"/>
                  </a:cubicBezTo>
                  <a:cubicBezTo>
                    <a:pt x="759" y="795"/>
                    <a:pt x="762" y="793"/>
                    <a:pt x="764" y="791"/>
                  </a:cubicBezTo>
                  <a:cubicBezTo>
                    <a:pt x="782" y="776"/>
                    <a:pt x="808" y="758"/>
                    <a:pt x="837" y="758"/>
                  </a:cubicBezTo>
                  <a:cubicBezTo>
                    <a:pt x="849" y="758"/>
                    <a:pt x="859" y="759"/>
                    <a:pt x="867" y="759"/>
                  </a:cubicBezTo>
                  <a:cubicBezTo>
                    <a:pt x="891" y="760"/>
                    <a:pt x="902" y="762"/>
                    <a:pt x="917" y="745"/>
                  </a:cubicBezTo>
                  <a:cubicBezTo>
                    <a:pt x="941" y="720"/>
                    <a:pt x="1106" y="553"/>
                    <a:pt x="1121" y="541"/>
                  </a:cubicBezTo>
                  <a:cubicBezTo>
                    <a:pt x="1123" y="540"/>
                    <a:pt x="1124" y="539"/>
                    <a:pt x="1124" y="539"/>
                  </a:cubicBezTo>
                  <a:cubicBezTo>
                    <a:pt x="1122" y="538"/>
                    <a:pt x="1111" y="535"/>
                    <a:pt x="1098" y="535"/>
                  </a:cubicBezTo>
                  <a:cubicBezTo>
                    <a:pt x="1086" y="535"/>
                    <a:pt x="1050" y="535"/>
                    <a:pt x="991" y="511"/>
                  </a:cubicBezTo>
                  <a:cubicBezTo>
                    <a:pt x="935" y="488"/>
                    <a:pt x="852" y="460"/>
                    <a:pt x="838" y="457"/>
                  </a:cubicBezTo>
                  <a:cubicBezTo>
                    <a:pt x="827" y="455"/>
                    <a:pt x="816" y="443"/>
                    <a:pt x="805" y="430"/>
                  </a:cubicBezTo>
                  <a:cubicBezTo>
                    <a:pt x="798" y="422"/>
                    <a:pt x="790" y="413"/>
                    <a:pt x="785" y="411"/>
                  </a:cubicBezTo>
                  <a:cubicBezTo>
                    <a:pt x="770" y="403"/>
                    <a:pt x="741" y="353"/>
                    <a:pt x="735" y="339"/>
                  </a:cubicBezTo>
                  <a:cubicBezTo>
                    <a:pt x="732" y="332"/>
                    <a:pt x="735" y="323"/>
                    <a:pt x="744" y="309"/>
                  </a:cubicBezTo>
                  <a:cubicBezTo>
                    <a:pt x="737" y="302"/>
                    <a:pt x="731" y="298"/>
                    <a:pt x="726" y="2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2" name="Freeform 58">
              <a:extLst>
                <a:ext uri="{FF2B5EF4-FFF2-40B4-BE49-F238E27FC236}">
                  <a16:creationId xmlns:a16="http://schemas.microsoft.com/office/drawing/2014/main" id="{A04FF4AE-61C2-42E3-B5F9-9C4ED7182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295" y="3899543"/>
              <a:ext cx="20079" cy="26467"/>
            </a:xfrm>
            <a:custGeom>
              <a:avLst/>
              <a:gdLst>
                <a:gd name="T0" fmla="*/ 0 w 95"/>
                <a:gd name="T1" fmla="*/ 115 h 127"/>
                <a:gd name="T2" fmla="*/ 26 w 95"/>
                <a:gd name="T3" fmla="*/ 126 h 127"/>
                <a:gd name="T4" fmla="*/ 29 w 95"/>
                <a:gd name="T5" fmla="*/ 122 h 127"/>
                <a:gd name="T6" fmla="*/ 32 w 95"/>
                <a:gd name="T7" fmla="*/ 116 h 127"/>
                <a:gd name="T8" fmla="*/ 36 w 95"/>
                <a:gd name="T9" fmla="*/ 109 h 127"/>
                <a:gd name="T10" fmla="*/ 40 w 95"/>
                <a:gd name="T11" fmla="*/ 104 h 127"/>
                <a:gd name="T12" fmla="*/ 44 w 95"/>
                <a:gd name="T13" fmla="*/ 97 h 127"/>
                <a:gd name="T14" fmla="*/ 48 w 95"/>
                <a:gd name="T15" fmla="*/ 92 h 127"/>
                <a:gd name="T16" fmla="*/ 53 w 95"/>
                <a:gd name="T17" fmla="*/ 86 h 127"/>
                <a:gd name="T18" fmla="*/ 56 w 95"/>
                <a:gd name="T19" fmla="*/ 81 h 127"/>
                <a:gd name="T20" fmla="*/ 61 w 95"/>
                <a:gd name="T21" fmla="*/ 75 h 127"/>
                <a:gd name="T22" fmla="*/ 64 w 95"/>
                <a:gd name="T23" fmla="*/ 71 h 127"/>
                <a:gd name="T24" fmla="*/ 68 w 95"/>
                <a:gd name="T25" fmla="*/ 65 h 127"/>
                <a:gd name="T26" fmla="*/ 71 w 95"/>
                <a:gd name="T27" fmla="*/ 62 h 127"/>
                <a:gd name="T28" fmla="*/ 76 w 95"/>
                <a:gd name="T29" fmla="*/ 57 h 127"/>
                <a:gd name="T30" fmla="*/ 78 w 95"/>
                <a:gd name="T31" fmla="*/ 54 h 127"/>
                <a:gd name="T32" fmla="*/ 83 w 95"/>
                <a:gd name="T33" fmla="*/ 49 h 127"/>
                <a:gd name="T34" fmla="*/ 90 w 95"/>
                <a:gd name="T35" fmla="*/ 17 h 127"/>
                <a:gd name="T36" fmla="*/ 85 w 95"/>
                <a:gd name="T37" fmla="*/ 10 h 127"/>
                <a:gd name="T38" fmla="*/ 82 w 95"/>
                <a:gd name="T39" fmla="*/ 7 h 127"/>
                <a:gd name="T40" fmla="*/ 77 w 95"/>
                <a:gd name="T41" fmla="*/ 4 h 127"/>
                <a:gd name="T42" fmla="*/ 73 w 95"/>
                <a:gd name="T43" fmla="*/ 3 h 127"/>
                <a:gd name="T44" fmla="*/ 66 w 95"/>
                <a:gd name="T45" fmla="*/ 1 h 127"/>
                <a:gd name="T46" fmla="*/ 61 w 95"/>
                <a:gd name="T47" fmla="*/ 1 h 127"/>
                <a:gd name="T48" fmla="*/ 55 w 95"/>
                <a:gd name="T49" fmla="*/ 0 h 127"/>
                <a:gd name="T50" fmla="*/ 55 w 95"/>
                <a:gd name="T51" fmla="*/ 4 h 127"/>
                <a:gd name="T52" fmla="*/ 25 w 95"/>
                <a:gd name="T53" fmla="*/ 70 h 127"/>
                <a:gd name="T54" fmla="*/ 0 w 95"/>
                <a:gd name="T55" fmla="*/ 11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5" h="127">
                  <a:moveTo>
                    <a:pt x="0" y="115"/>
                  </a:moveTo>
                  <a:lnTo>
                    <a:pt x="26" y="126"/>
                  </a:lnTo>
                  <a:cubicBezTo>
                    <a:pt x="27" y="125"/>
                    <a:pt x="28" y="123"/>
                    <a:pt x="29" y="122"/>
                  </a:cubicBezTo>
                  <a:cubicBezTo>
                    <a:pt x="30" y="120"/>
                    <a:pt x="31" y="118"/>
                    <a:pt x="32" y="116"/>
                  </a:cubicBezTo>
                  <a:cubicBezTo>
                    <a:pt x="33" y="114"/>
                    <a:pt x="35" y="112"/>
                    <a:pt x="36" y="109"/>
                  </a:cubicBezTo>
                  <a:cubicBezTo>
                    <a:pt x="37" y="108"/>
                    <a:pt x="39" y="106"/>
                    <a:pt x="40" y="104"/>
                  </a:cubicBezTo>
                  <a:cubicBezTo>
                    <a:pt x="41" y="102"/>
                    <a:pt x="43" y="100"/>
                    <a:pt x="44" y="97"/>
                  </a:cubicBezTo>
                  <a:cubicBezTo>
                    <a:pt x="46" y="96"/>
                    <a:pt x="47" y="94"/>
                    <a:pt x="48" y="92"/>
                  </a:cubicBezTo>
                  <a:cubicBezTo>
                    <a:pt x="49" y="90"/>
                    <a:pt x="51" y="88"/>
                    <a:pt x="53" y="86"/>
                  </a:cubicBezTo>
                  <a:cubicBezTo>
                    <a:pt x="54" y="84"/>
                    <a:pt x="55" y="82"/>
                    <a:pt x="56" y="81"/>
                  </a:cubicBezTo>
                  <a:cubicBezTo>
                    <a:pt x="58" y="79"/>
                    <a:pt x="59" y="77"/>
                    <a:pt x="61" y="75"/>
                  </a:cubicBezTo>
                  <a:cubicBezTo>
                    <a:pt x="62" y="73"/>
                    <a:pt x="63" y="72"/>
                    <a:pt x="64" y="71"/>
                  </a:cubicBezTo>
                  <a:cubicBezTo>
                    <a:pt x="65" y="69"/>
                    <a:pt x="67" y="67"/>
                    <a:pt x="68" y="65"/>
                  </a:cubicBezTo>
                  <a:cubicBezTo>
                    <a:pt x="69" y="64"/>
                    <a:pt x="70" y="63"/>
                    <a:pt x="71" y="62"/>
                  </a:cubicBezTo>
                  <a:cubicBezTo>
                    <a:pt x="73" y="60"/>
                    <a:pt x="74" y="58"/>
                    <a:pt x="76" y="57"/>
                  </a:cubicBezTo>
                  <a:cubicBezTo>
                    <a:pt x="76" y="56"/>
                    <a:pt x="77" y="55"/>
                    <a:pt x="78" y="54"/>
                  </a:cubicBezTo>
                  <a:cubicBezTo>
                    <a:pt x="80" y="52"/>
                    <a:pt x="81" y="50"/>
                    <a:pt x="83" y="49"/>
                  </a:cubicBezTo>
                  <a:cubicBezTo>
                    <a:pt x="89" y="44"/>
                    <a:pt x="94" y="29"/>
                    <a:pt x="90" y="17"/>
                  </a:cubicBezTo>
                  <a:cubicBezTo>
                    <a:pt x="89" y="14"/>
                    <a:pt x="87" y="12"/>
                    <a:pt x="85" y="10"/>
                  </a:cubicBezTo>
                  <a:cubicBezTo>
                    <a:pt x="84" y="9"/>
                    <a:pt x="83" y="8"/>
                    <a:pt x="82" y="7"/>
                  </a:cubicBezTo>
                  <a:cubicBezTo>
                    <a:pt x="80" y="6"/>
                    <a:pt x="79" y="5"/>
                    <a:pt x="77" y="4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1" y="2"/>
                    <a:pt x="68" y="1"/>
                    <a:pt x="66" y="1"/>
                  </a:cubicBezTo>
                  <a:cubicBezTo>
                    <a:pt x="64" y="1"/>
                    <a:pt x="63" y="1"/>
                    <a:pt x="61" y="1"/>
                  </a:cubicBezTo>
                  <a:cubicBezTo>
                    <a:pt x="59" y="0"/>
                    <a:pt x="57" y="0"/>
                    <a:pt x="55" y="0"/>
                  </a:cubicBezTo>
                  <a:cubicBezTo>
                    <a:pt x="55" y="2"/>
                    <a:pt x="55" y="3"/>
                    <a:pt x="55" y="4"/>
                  </a:cubicBezTo>
                  <a:cubicBezTo>
                    <a:pt x="55" y="20"/>
                    <a:pt x="41" y="43"/>
                    <a:pt x="25" y="70"/>
                  </a:cubicBezTo>
                  <a:cubicBezTo>
                    <a:pt x="17" y="85"/>
                    <a:pt x="8" y="101"/>
                    <a:pt x="0" y="11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3" name="Freeform 59">
              <a:extLst>
                <a:ext uri="{FF2B5EF4-FFF2-40B4-BE49-F238E27FC236}">
                  <a16:creationId xmlns:a16="http://schemas.microsoft.com/office/drawing/2014/main" id="{0F127EAF-A317-4137-943E-CAAD34603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8645" y="3923273"/>
              <a:ext cx="913" cy="913"/>
            </a:xfrm>
            <a:custGeom>
              <a:avLst/>
              <a:gdLst>
                <a:gd name="T0" fmla="*/ 0 w 3"/>
                <a:gd name="T1" fmla="*/ 5 h 6"/>
                <a:gd name="T2" fmla="*/ 0 w 3"/>
                <a:gd name="T3" fmla="*/ 5 h 6"/>
                <a:gd name="T4" fmla="*/ 2 w 3"/>
                <a:gd name="T5" fmla="*/ 0 h 6"/>
                <a:gd name="T6" fmla="*/ 0 w 3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lnTo>
                    <a:pt x="0" y="5"/>
                  </a:lnTo>
                  <a:cubicBezTo>
                    <a:pt x="0" y="3"/>
                    <a:pt x="1" y="1"/>
                    <a:pt x="2" y="0"/>
                  </a:cubicBezTo>
                  <a:lnTo>
                    <a:pt x="0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4" name="Freeform 60">
              <a:extLst>
                <a:ext uri="{FF2B5EF4-FFF2-40B4-BE49-F238E27FC236}">
                  <a16:creationId xmlns:a16="http://schemas.microsoft.com/office/drawing/2014/main" id="{8E6AA97F-9EA4-4B18-9AA2-4AB407258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0509" y="3896804"/>
              <a:ext cx="913" cy="913"/>
            </a:xfrm>
            <a:custGeom>
              <a:avLst/>
              <a:gdLst>
                <a:gd name="T0" fmla="*/ 0 w 2"/>
                <a:gd name="T1" fmla="*/ 5 h 6"/>
                <a:gd name="T2" fmla="*/ 0 w 2"/>
                <a:gd name="T3" fmla="*/ 5 h 6"/>
                <a:gd name="T4" fmla="*/ 1 w 2"/>
                <a:gd name="T5" fmla="*/ 0 h 6"/>
                <a:gd name="T6" fmla="*/ 1 w 2"/>
                <a:gd name="T7" fmla="*/ 0 h 6"/>
                <a:gd name="T8" fmla="*/ 0 w 2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5"/>
                  </a:moveTo>
                  <a:lnTo>
                    <a:pt x="0" y="5"/>
                  </a:lnTo>
                  <a:cubicBezTo>
                    <a:pt x="0" y="4"/>
                    <a:pt x="1" y="2"/>
                    <a:pt x="1" y="0"/>
                  </a:cubicBezTo>
                  <a:lnTo>
                    <a:pt x="1" y="0"/>
                  </a:lnTo>
                  <a:lnTo>
                    <a:pt x="0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5" name="Freeform 61">
              <a:extLst>
                <a:ext uri="{FF2B5EF4-FFF2-40B4-BE49-F238E27FC236}">
                  <a16:creationId xmlns:a16="http://schemas.microsoft.com/office/drawing/2014/main" id="{22DF3885-4A60-4553-A494-C7AC8C01B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597" y="3854822"/>
              <a:ext cx="104957" cy="83966"/>
            </a:xfrm>
            <a:custGeom>
              <a:avLst/>
              <a:gdLst>
                <a:gd name="T0" fmla="*/ 20 w 505"/>
                <a:gd name="T1" fmla="*/ 202 h 407"/>
                <a:gd name="T2" fmla="*/ 64 w 505"/>
                <a:gd name="T3" fmla="*/ 227 h 407"/>
                <a:gd name="T4" fmla="*/ 54 w 505"/>
                <a:gd name="T5" fmla="*/ 272 h 407"/>
                <a:gd name="T6" fmla="*/ 0 w 505"/>
                <a:gd name="T7" fmla="*/ 345 h 407"/>
                <a:gd name="T8" fmla="*/ 1 w 505"/>
                <a:gd name="T9" fmla="*/ 345 h 407"/>
                <a:gd name="T10" fmla="*/ 1 w 505"/>
                <a:gd name="T11" fmla="*/ 348 h 407"/>
                <a:gd name="T12" fmla="*/ 7 w 505"/>
                <a:gd name="T13" fmla="*/ 373 h 407"/>
                <a:gd name="T14" fmla="*/ 70 w 505"/>
                <a:gd name="T15" fmla="*/ 406 h 407"/>
                <a:gd name="T16" fmla="*/ 142 w 505"/>
                <a:gd name="T17" fmla="*/ 368 h 407"/>
                <a:gd name="T18" fmla="*/ 144 w 505"/>
                <a:gd name="T19" fmla="*/ 367 h 407"/>
                <a:gd name="T20" fmla="*/ 146 w 505"/>
                <a:gd name="T21" fmla="*/ 367 h 407"/>
                <a:gd name="T22" fmla="*/ 238 w 505"/>
                <a:gd name="T23" fmla="*/ 322 h 407"/>
                <a:gd name="T24" fmla="*/ 398 w 505"/>
                <a:gd name="T25" fmla="*/ 238 h 407"/>
                <a:gd name="T26" fmla="*/ 401 w 505"/>
                <a:gd name="T27" fmla="*/ 237 h 407"/>
                <a:gd name="T28" fmla="*/ 418 w 505"/>
                <a:gd name="T29" fmla="*/ 200 h 407"/>
                <a:gd name="T30" fmla="*/ 418 w 505"/>
                <a:gd name="T31" fmla="*/ 197 h 407"/>
                <a:gd name="T32" fmla="*/ 425 w 505"/>
                <a:gd name="T33" fmla="*/ 132 h 407"/>
                <a:gd name="T34" fmla="*/ 422 w 505"/>
                <a:gd name="T35" fmla="*/ 110 h 407"/>
                <a:gd name="T36" fmla="*/ 418 w 505"/>
                <a:gd name="T37" fmla="*/ 70 h 407"/>
                <a:gd name="T38" fmla="*/ 469 w 505"/>
                <a:gd name="T39" fmla="*/ 31 h 407"/>
                <a:gd name="T40" fmla="*/ 504 w 505"/>
                <a:gd name="T41" fmla="*/ 5 h 407"/>
                <a:gd name="T42" fmla="*/ 504 w 505"/>
                <a:gd name="T43" fmla="*/ 5 h 407"/>
                <a:gd name="T44" fmla="*/ 487 w 505"/>
                <a:gd name="T45" fmla="*/ 0 h 407"/>
                <a:gd name="T46" fmla="*/ 417 w 505"/>
                <a:gd name="T47" fmla="*/ 12 h 407"/>
                <a:gd name="T48" fmla="*/ 402 w 505"/>
                <a:gd name="T49" fmla="*/ 12 h 407"/>
                <a:gd name="T50" fmla="*/ 388 w 505"/>
                <a:gd name="T51" fmla="*/ 12 h 407"/>
                <a:gd name="T52" fmla="*/ 355 w 505"/>
                <a:gd name="T53" fmla="*/ 25 h 407"/>
                <a:gd name="T54" fmla="*/ 317 w 505"/>
                <a:gd name="T55" fmla="*/ 41 h 407"/>
                <a:gd name="T56" fmla="*/ 300 w 505"/>
                <a:gd name="T57" fmla="*/ 42 h 407"/>
                <a:gd name="T58" fmla="*/ 256 w 505"/>
                <a:gd name="T59" fmla="*/ 45 h 407"/>
                <a:gd name="T60" fmla="*/ 233 w 505"/>
                <a:gd name="T61" fmla="*/ 47 h 407"/>
                <a:gd name="T62" fmla="*/ 208 w 505"/>
                <a:gd name="T63" fmla="*/ 37 h 407"/>
                <a:gd name="T64" fmla="*/ 205 w 505"/>
                <a:gd name="T65" fmla="*/ 34 h 407"/>
                <a:gd name="T66" fmla="*/ 204 w 505"/>
                <a:gd name="T67" fmla="*/ 33 h 407"/>
                <a:gd name="T68" fmla="*/ 203 w 505"/>
                <a:gd name="T69" fmla="*/ 32 h 407"/>
                <a:gd name="T70" fmla="*/ 202 w 505"/>
                <a:gd name="T71" fmla="*/ 32 h 407"/>
                <a:gd name="T72" fmla="*/ 202 w 505"/>
                <a:gd name="T73" fmla="*/ 32 h 407"/>
                <a:gd name="T74" fmla="*/ 201 w 505"/>
                <a:gd name="T75" fmla="*/ 31 h 407"/>
                <a:gd name="T76" fmla="*/ 187 w 505"/>
                <a:gd name="T77" fmla="*/ 37 h 407"/>
                <a:gd name="T78" fmla="*/ 167 w 505"/>
                <a:gd name="T79" fmla="*/ 48 h 407"/>
                <a:gd name="T80" fmla="*/ 91 w 505"/>
                <a:gd name="T81" fmla="*/ 47 h 407"/>
                <a:gd name="T82" fmla="*/ 84 w 505"/>
                <a:gd name="T83" fmla="*/ 44 h 407"/>
                <a:gd name="T84" fmla="*/ 71 w 505"/>
                <a:gd name="T85" fmla="*/ 61 h 407"/>
                <a:gd name="T86" fmla="*/ 70 w 505"/>
                <a:gd name="T87" fmla="*/ 68 h 407"/>
                <a:gd name="T88" fmla="*/ 69 w 505"/>
                <a:gd name="T89" fmla="*/ 74 h 407"/>
                <a:gd name="T90" fmla="*/ 69 w 505"/>
                <a:gd name="T91" fmla="*/ 76 h 407"/>
                <a:gd name="T92" fmla="*/ 68 w 505"/>
                <a:gd name="T93" fmla="*/ 82 h 407"/>
                <a:gd name="T94" fmla="*/ 67 w 505"/>
                <a:gd name="T95" fmla="*/ 84 h 407"/>
                <a:gd name="T96" fmla="*/ 65 w 505"/>
                <a:gd name="T97" fmla="*/ 89 h 407"/>
                <a:gd name="T98" fmla="*/ 64 w 505"/>
                <a:gd name="T99" fmla="*/ 92 h 407"/>
                <a:gd name="T100" fmla="*/ 61 w 505"/>
                <a:gd name="T101" fmla="*/ 97 h 407"/>
                <a:gd name="T102" fmla="*/ 59 w 505"/>
                <a:gd name="T103" fmla="*/ 100 h 407"/>
                <a:gd name="T104" fmla="*/ 56 w 505"/>
                <a:gd name="T105" fmla="*/ 104 h 407"/>
                <a:gd name="T106" fmla="*/ 52 w 505"/>
                <a:gd name="T107" fmla="*/ 107 h 407"/>
                <a:gd name="T108" fmla="*/ 47 w 505"/>
                <a:gd name="T109" fmla="*/ 110 h 407"/>
                <a:gd name="T110" fmla="*/ 43 w 505"/>
                <a:gd name="T111" fmla="*/ 113 h 407"/>
                <a:gd name="T112" fmla="*/ 37 w 505"/>
                <a:gd name="T113" fmla="*/ 115 h 407"/>
                <a:gd name="T114" fmla="*/ 30 w 505"/>
                <a:gd name="T115" fmla="*/ 117 h 407"/>
                <a:gd name="T116" fmla="*/ 24 w 505"/>
                <a:gd name="T117" fmla="*/ 118 h 407"/>
                <a:gd name="T118" fmla="*/ 24 w 505"/>
                <a:gd name="T119" fmla="*/ 121 h 407"/>
                <a:gd name="T120" fmla="*/ 24 w 505"/>
                <a:gd name="T121" fmla="*/ 148 h 407"/>
                <a:gd name="T122" fmla="*/ 24 w 505"/>
                <a:gd name="T123" fmla="*/ 188 h 407"/>
                <a:gd name="T124" fmla="*/ 20 w 505"/>
                <a:gd name="T125" fmla="*/ 202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5" h="407">
                  <a:moveTo>
                    <a:pt x="20" y="202"/>
                  </a:moveTo>
                  <a:cubicBezTo>
                    <a:pt x="50" y="203"/>
                    <a:pt x="60" y="218"/>
                    <a:pt x="64" y="227"/>
                  </a:cubicBezTo>
                  <a:cubicBezTo>
                    <a:pt x="70" y="243"/>
                    <a:pt x="64" y="263"/>
                    <a:pt x="54" y="272"/>
                  </a:cubicBezTo>
                  <a:cubicBezTo>
                    <a:pt x="44" y="280"/>
                    <a:pt x="19" y="313"/>
                    <a:pt x="0" y="345"/>
                  </a:cubicBezTo>
                  <a:lnTo>
                    <a:pt x="1" y="345"/>
                  </a:lnTo>
                  <a:lnTo>
                    <a:pt x="1" y="348"/>
                  </a:lnTo>
                  <a:lnTo>
                    <a:pt x="7" y="373"/>
                  </a:lnTo>
                  <a:lnTo>
                    <a:pt x="70" y="406"/>
                  </a:lnTo>
                  <a:cubicBezTo>
                    <a:pt x="82" y="398"/>
                    <a:pt x="123" y="371"/>
                    <a:pt x="142" y="368"/>
                  </a:cubicBezTo>
                  <a:cubicBezTo>
                    <a:pt x="143" y="368"/>
                    <a:pt x="143" y="368"/>
                    <a:pt x="144" y="367"/>
                  </a:cubicBezTo>
                  <a:cubicBezTo>
                    <a:pt x="144" y="367"/>
                    <a:pt x="145" y="367"/>
                    <a:pt x="146" y="367"/>
                  </a:cubicBezTo>
                  <a:cubicBezTo>
                    <a:pt x="153" y="364"/>
                    <a:pt x="175" y="354"/>
                    <a:pt x="238" y="322"/>
                  </a:cubicBezTo>
                  <a:cubicBezTo>
                    <a:pt x="302" y="289"/>
                    <a:pt x="378" y="249"/>
                    <a:pt x="398" y="238"/>
                  </a:cubicBezTo>
                  <a:cubicBezTo>
                    <a:pt x="399" y="238"/>
                    <a:pt x="400" y="237"/>
                    <a:pt x="401" y="237"/>
                  </a:cubicBezTo>
                  <a:cubicBezTo>
                    <a:pt x="409" y="224"/>
                    <a:pt x="417" y="208"/>
                    <a:pt x="418" y="200"/>
                  </a:cubicBezTo>
                  <a:cubicBezTo>
                    <a:pt x="418" y="199"/>
                    <a:pt x="418" y="198"/>
                    <a:pt x="418" y="197"/>
                  </a:cubicBezTo>
                  <a:cubicBezTo>
                    <a:pt x="415" y="188"/>
                    <a:pt x="410" y="150"/>
                    <a:pt x="425" y="132"/>
                  </a:cubicBezTo>
                  <a:cubicBezTo>
                    <a:pt x="428" y="127"/>
                    <a:pt x="426" y="120"/>
                    <a:pt x="422" y="110"/>
                  </a:cubicBezTo>
                  <a:cubicBezTo>
                    <a:pt x="418" y="98"/>
                    <a:pt x="412" y="84"/>
                    <a:pt x="418" y="70"/>
                  </a:cubicBezTo>
                  <a:cubicBezTo>
                    <a:pt x="427" y="46"/>
                    <a:pt x="462" y="33"/>
                    <a:pt x="469" y="31"/>
                  </a:cubicBezTo>
                  <a:lnTo>
                    <a:pt x="504" y="5"/>
                  </a:lnTo>
                  <a:lnTo>
                    <a:pt x="504" y="5"/>
                  </a:lnTo>
                  <a:lnTo>
                    <a:pt x="487" y="0"/>
                  </a:lnTo>
                  <a:cubicBezTo>
                    <a:pt x="479" y="3"/>
                    <a:pt x="451" y="12"/>
                    <a:pt x="417" y="12"/>
                  </a:cubicBezTo>
                  <a:cubicBezTo>
                    <a:pt x="412" y="12"/>
                    <a:pt x="407" y="12"/>
                    <a:pt x="402" y="12"/>
                  </a:cubicBezTo>
                  <a:cubicBezTo>
                    <a:pt x="397" y="12"/>
                    <a:pt x="392" y="12"/>
                    <a:pt x="388" y="12"/>
                  </a:cubicBezTo>
                  <a:cubicBezTo>
                    <a:pt x="374" y="14"/>
                    <a:pt x="365" y="20"/>
                    <a:pt x="355" y="25"/>
                  </a:cubicBezTo>
                  <a:cubicBezTo>
                    <a:pt x="344" y="31"/>
                    <a:pt x="333" y="38"/>
                    <a:pt x="317" y="41"/>
                  </a:cubicBezTo>
                  <a:cubicBezTo>
                    <a:pt x="312" y="42"/>
                    <a:pt x="306" y="42"/>
                    <a:pt x="300" y="42"/>
                  </a:cubicBezTo>
                  <a:cubicBezTo>
                    <a:pt x="283" y="42"/>
                    <a:pt x="268" y="44"/>
                    <a:pt x="256" y="45"/>
                  </a:cubicBezTo>
                  <a:cubicBezTo>
                    <a:pt x="248" y="46"/>
                    <a:pt x="240" y="47"/>
                    <a:pt x="233" y="47"/>
                  </a:cubicBezTo>
                  <a:cubicBezTo>
                    <a:pt x="225" y="47"/>
                    <a:pt x="215" y="46"/>
                    <a:pt x="208" y="37"/>
                  </a:cubicBezTo>
                  <a:cubicBezTo>
                    <a:pt x="207" y="36"/>
                    <a:pt x="206" y="35"/>
                    <a:pt x="205" y="34"/>
                  </a:cubicBezTo>
                  <a:cubicBezTo>
                    <a:pt x="205" y="34"/>
                    <a:pt x="205" y="33"/>
                    <a:pt x="204" y="33"/>
                  </a:cubicBezTo>
                  <a:cubicBezTo>
                    <a:pt x="204" y="33"/>
                    <a:pt x="204" y="32"/>
                    <a:pt x="203" y="32"/>
                  </a:cubicBezTo>
                  <a:cubicBezTo>
                    <a:pt x="203" y="32"/>
                    <a:pt x="203" y="32"/>
                    <a:pt x="202" y="32"/>
                  </a:cubicBezTo>
                  <a:lnTo>
                    <a:pt x="202" y="32"/>
                  </a:lnTo>
                  <a:cubicBezTo>
                    <a:pt x="202" y="31"/>
                    <a:pt x="201" y="31"/>
                    <a:pt x="201" y="31"/>
                  </a:cubicBezTo>
                  <a:cubicBezTo>
                    <a:pt x="198" y="31"/>
                    <a:pt x="194" y="34"/>
                    <a:pt x="187" y="37"/>
                  </a:cubicBezTo>
                  <a:cubicBezTo>
                    <a:pt x="182" y="40"/>
                    <a:pt x="175" y="44"/>
                    <a:pt x="167" y="48"/>
                  </a:cubicBezTo>
                  <a:cubicBezTo>
                    <a:pt x="134" y="62"/>
                    <a:pt x="110" y="62"/>
                    <a:pt x="91" y="47"/>
                  </a:cubicBezTo>
                  <a:cubicBezTo>
                    <a:pt x="89" y="45"/>
                    <a:pt x="86" y="44"/>
                    <a:pt x="84" y="44"/>
                  </a:cubicBezTo>
                  <a:cubicBezTo>
                    <a:pt x="78" y="44"/>
                    <a:pt x="72" y="53"/>
                    <a:pt x="71" y="61"/>
                  </a:cubicBezTo>
                  <a:cubicBezTo>
                    <a:pt x="70" y="63"/>
                    <a:pt x="70" y="66"/>
                    <a:pt x="70" y="68"/>
                  </a:cubicBezTo>
                  <a:cubicBezTo>
                    <a:pt x="70" y="70"/>
                    <a:pt x="69" y="72"/>
                    <a:pt x="69" y="74"/>
                  </a:cubicBezTo>
                  <a:cubicBezTo>
                    <a:pt x="69" y="75"/>
                    <a:pt x="69" y="76"/>
                    <a:pt x="69" y="76"/>
                  </a:cubicBezTo>
                  <a:cubicBezTo>
                    <a:pt x="68" y="78"/>
                    <a:pt x="68" y="80"/>
                    <a:pt x="68" y="82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6" y="86"/>
                    <a:pt x="66" y="87"/>
                    <a:pt x="65" y="89"/>
                  </a:cubicBezTo>
                  <a:cubicBezTo>
                    <a:pt x="65" y="90"/>
                    <a:pt x="64" y="91"/>
                    <a:pt x="64" y="92"/>
                  </a:cubicBezTo>
                  <a:cubicBezTo>
                    <a:pt x="63" y="94"/>
                    <a:pt x="62" y="95"/>
                    <a:pt x="61" y="97"/>
                  </a:cubicBezTo>
                  <a:cubicBezTo>
                    <a:pt x="61" y="98"/>
                    <a:pt x="60" y="99"/>
                    <a:pt x="59" y="100"/>
                  </a:cubicBezTo>
                  <a:cubicBezTo>
                    <a:pt x="58" y="101"/>
                    <a:pt x="57" y="103"/>
                    <a:pt x="56" y="104"/>
                  </a:cubicBezTo>
                  <a:cubicBezTo>
                    <a:pt x="55" y="105"/>
                    <a:pt x="53" y="106"/>
                    <a:pt x="52" y="107"/>
                  </a:cubicBezTo>
                  <a:cubicBezTo>
                    <a:pt x="51" y="108"/>
                    <a:pt x="49" y="109"/>
                    <a:pt x="47" y="110"/>
                  </a:cubicBezTo>
                  <a:cubicBezTo>
                    <a:pt x="46" y="111"/>
                    <a:pt x="44" y="112"/>
                    <a:pt x="43" y="113"/>
                  </a:cubicBezTo>
                  <a:cubicBezTo>
                    <a:pt x="41" y="113"/>
                    <a:pt x="39" y="114"/>
                    <a:pt x="37" y="115"/>
                  </a:cubicBezTo>
                  <a:cubicBezTo>
                    <a:pt x="35" y="116"/>
                    <a:pt x="32" y="116"/>
                    <a:pt x="30" y="117"/>
                  </a:cubicBezTo>
                  <a:cubicBezTo>
                    <a:pt x="28" y="117"/>
                    <a:pt x="27" y="118"/>
                    <a:pt x="24" y="118"/>
                  </a:cubicBezTo>
                  <a:lnTo>
                    <a:pt x="24" y="121"/>
                  </a:lnTo>
                  <a:cubicBezTo>
                    <a:pt x="21" y="132"/>
                    <a:pt x="19" y="142"/>
                    <a:pt x="24" y="148"/>
                  </a:cubicBezTo>
                  <a:cubicBezTo>
                    <a:pt x="34" y="160"/>
                    <a:pt x="29" y="174"/>
                    <a:pt x="24" y="188"/>
                  </a:cubicBezTo>
                  <a:cubicBezTo>
                    <a:pt x="23" y="192"/>
                    <a:pt x="21" y="197"/>
                    <a:pt x="20" y="2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6" name="Freeform 62">
              <a:extLst>
                <a:ext uri="{FF2B5EF4-FFF2-40B4-BE49-F238E27FC236}">
                  <a16:creationId xmlns:a16="http://schemas.microsoft.com/office/drawing/2014/main" id="{DCC76FDF-CC2D-43FF-925E-2B1D79E24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364" y="3836568"/>
              <a:ext cx="53848" cy="70276"/>
            </a:xfrm>
            <a:custGeom>
              <a:avLst/>
              <a:gdLst>
                <a:gd name="T0" fmla="*/ 211 w 262"/>
                <a:gd name="T1" fmla="*/ 253 h 341"/>
                <a:gd name="T2" fmla="*/ 230 w 262"/>
                <a:gd name="T3" fmla="*/ 256 h 341"/>
                <a:gd name="T4" fmla="*/ 233 w 262"/>
                <a:gd name="T5" fmla="*/ 257 h 341"/>
                <a:gd name="T6" fmla="*/ 258 w 262"/>
                <a:gd name="T7" fmla="*/ 247 h 341"/>
                <a:gd name="T8" fmla="*/ 258 w 262"/>
                <a:gd name="T9" fmla="*/ 234 h 341"/>
                <a:gd name="T10" fmla="*/ 237 w 262"/>
                <a:gd name="T11" fmla="*/ 119 h 341"/>
                <a:gd name="T12" fmla="*/ 163 w 262"/>
                <a:gd name="T13" fmla="*/ 0 h 341"/>
                <a:gd name="T14" fmla="*/ 159 w 262"/>
                <a:gd name="T15" fmla="*/ 2 h 341"/>
                <a:gd name="T16" fmla="*/ 155 w 262"/>
                <a:gd name="T17" fmla="*/ 4 h 341"/>
                <a:gd name="T18" fmla="*/ 149 w 262"/>
                <a:gd name="T19" fmla="*/ 7 h 341"/>
                <a:gd name="T20" fmla="*/ 145 w 262"/>
                <a:gd name="T21" fmla="*/ 9 h 341"/>
                <a:gd name="T22" fmla="*/ 138 w 262"/>
                <a:gd name="T23" fmla="*/ 11 h 341"/>
                <a:gd name="T24" fmla="*/ 135 w 262"/>
                <a:gd name="T25" fmla="*/ 12 h 341"/>
                <a:gd name="T26" fmla="*/ 123 w 262"/>
                <a:gd name="T27" fmla="*/ 13 h 341"/>
                <a:gd name="T28" fmla="*/ 58 w 262"/>
                <a:gd name="T29" fmla="*/ 26 h 341"/>
                <a:gd name="T30" fmla="*/ 38 w 262"/>
                <a:gd name="T31" fmla="*/ 41 h 341"/>
                <a:gd name="T32" fmla="*/ 26 w 262"/>
                <a:gd name="T33" fmla="*/ 50 h 341"/>
                <a:gd name="T34" fmla="*/ 24 w 262"/>
                <a:gd name="T35" fmla="*/ 52 h 341"/>
                <a:gd name="T36" fmla="*/ 17 w 262"/>
                <a:gd name="T37" fmla="*/ 57 h 341"/>
                <a:gd name="T38" fmla="*/ 21 w 262"/>
                <a:gd name="T39" fmla="*/ 71 h 341"/>
                <a:gd name="T40" fmla="*/ 33 w 262"/>
                <a:gd name="T41" fmla="*/ 90 h 341"/>
                <a:gd name="T42" fmla="*/ 55 w 262"/>
                <a:gd name="T43" fmla="*/ 115 h 341"/>
                <a:gd name="T44" fmla="*/ 27 w 262"/>
                <a:gd name="T45" fmla="*/ 134 h 341"/>
                <a:gd name="T46" fmla="*/ 17 w 262"/>
                <a:gd name="T47" fmla="*/ 138 h 341"/>
                <a:gd name="T48" fmla="*/ 30 w 262"/>
                <a:gd name="T49" fmla="*/ 195 h 341"/>
                <a:gd name="T50" fmla="*/ 15 w 262"/>
                <a:gd name="T51" fmla="*/ 260 h 341"/>
                <a:gd name="T52" fmla="*/ 4 w 262"/>
                <a:gd name="T53" fmla="*/ 287 h 341"/>
                <a:gd name="T54" fmla="*/ 15 w 262"/>
                <a:gd name="T55" fmla="*/ 325 h 341"/>
                <a:gd name="T56" fmla="*/ 16 w 262"/>
                <a:gd name="T57" fmla="*/ 338 h 341"/>
                <a:gd name="T58" fmla="*/ 16 w 262"/>
                <a:gd name="T59" fmla="*/ 338 h 341"/>
                <a:gd name="T60" fmla="*/ 26 w 262"/>
                <a:gd name="T61" fmla="*/ 340 h 341"/>
                <a:gd name="T62" fmla="*/ 153 w 262"/>
                <a:gd name="T63" fmla="*/ 290 h 341"/>
                <a:gd name="T64" fmla="*/ 211 w 262"/>
                <a:gd name="T65" fmla="*/ 25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2" h="341">
                  <a:moveTo>
                    <a:pt x="211" y="253"/>
                  </a:moveTo>
                  <a:cubicBezTo>
                    <a:pt x="218" y="253"/>
                    <a:pt x="224" y="255"/>
                    <a:pt x="230" y="256"/>
                  </a:cubicBezTo>
                  <a:lnTo>
                    <a:pt x="233" y="257"/>
                  </a:lnTo>
                  <a:cubicBezTo>
                    <a:pt x="242" y="260"/>
                    <a:pt x="254" y="255"/>
                    <a:pt x="258" y="247"/>
                  </a:cubicBezTo>
                  <a:cubicBezTo>
                    <a:pt x="260" y="243"/>
                    <a:pt x="261" y="239"/>
                    <a:pt x="258" y="234"/>
                  </a:cubicBezTo>
                  <a:cubicBezTo>
                    <a:pt x="245" y="215"/>
                    <a:pt x="233" y="171"/>
                    <a:pt x="237" y="119"/>
                  </a:cubicBezTo>
                  <a:cubicBezTo>
                    <a:pt x="238" y="97"/>
                    <a:pt x="211" y="52"/>
                    <a:pt x="163" y="0"/>
                  </a:cubicBezTo>
                  <a:cubicBezTo>
                    <a:pt x="162" y="0"/>
                    <a:pt x="160" y="1"/>
                    <a:pt x="159" y="2"/>
                  </a:cubicBezTo>
                  <a:cubicBezTo>
                    <a:pt x="158" y="3"/>
                    <a:pt x="157" y="4"/>
                    <a:pt x="155" y="4"/>
                  </a:cubicBezTo>
                  <a:cubicBezTo>
                    <a:pt x="153" y="5"/>
                    <a:pt x="151" y="6"/>
                    <a:pt x="149" y="7"/>
                  </a:cubicBezTo>
                  <a:cubicBezTo>
                    <a:pt x="148" y="8"/>
                    <a:pt x="146" y="9"/>
                    <a:pt x="145" y="9"/>
                  </a:cubicBezTo>
                  <a:cubicBezTo>
                    <a:pt x="143" y="10"/>
                    <a:pt x="140" y="10"/>
                    <a:pt x="138" y="11"/>
                  </a:cubicBezTo>
                  <a:cubicBezTo>
                    <a:pt x="137" y="11"/>
                    <a:pt x="136" y="12"/>
                    <a:pt x="135" y="12"/>
                  </a:cubicBezTo>
                  <a:cubicBezTo>
                    <a:pt x="131" y="12"/>
                    <a:pt x="127" y="13"/>
                    <a:pt x="123" y="13"/>
                  </a:cubicBezTo>
                  <a:cubicBezTo>
                    <a:pt x="90" y="13"/>
                    <a:pt x="67" y="17"/>
                    <a:pt x="58" y="26"/>
                  </a:cubicBezTo>
                  <a:cubicBezTo>
                    <a:pt x="54" y="30"/>
                    <a:pt x="47" y="35"/>
                    <a:pt x="38" y="41"/>
                  </a:cubicBezTo>
                  <a:cubicBezTo>
                    <a:pt x="34" y="44"/>
                    <a:pt x="30" y="47"/>
                    <a:pt x="26" y="50"/>
                  </a:cubicBezTo>
                  <a:cubicBezTo>
                    <a:pt x="26" y="50"/>
                    <a:pt x="25" y="51"/>
                    <a:pt x="24" y="52"/>
                  </a:cubicBezTo>
                  <a:cubicBezTo>
                    <a:pt x="21" y="54"/>
                    <a:pt x="19" y="55"/>
                    <a:pt x="17" y="57"/>
                  </a:cubicBezTo>
                  <a:cubicBezTo>
                    <a:pt x="19" y="62"/>
                    <a:pt x="20" y="66"/>
                    <a:pt x="21" y="71"/>
                  </a:cubicBezTo>
                  <a:cubicBezTo>
                    <a:pt x="25" y="84"/>
                    <a:pt x="27" y="89"/>
                    <a:pt x="33" y="90"/>
                  </a:cubicBezTo>
                  <a:cubicBezTo>
                    <a:pt x="48" y="91"/>
                    <a:pt x="56" y="104"/>
                    <a:pt x="55" y="115"/>
                  </a:cubicBezTo>
                  <a:cubicBezTo>
                    <a:pt x="54" y="129"/>
                    <a:pt x="42" y="138"/>
                    <a:pt x="27" y="134"/>
                  </a:cubicBezTo>
                  <a:cubicBezTo>
                    <a:pt x="22" y="133"/>
                    <a:pt x="19" y="134"/>
                    <a:pt x="17" y="138"/>
                  </a:cubicBezTo>
                  <a:cubicBezTo>
                    <a:pt x="11" y="148"/>
                    <a:pt x="15" y="172"/>
                    <a:pt x="30" y="195"/>
                  </a:cubicBezTo>
                  <a:cubicBezTo>
                    <a:pt x="44" y="218"/>
                    <a:pt x="28" y="241"/>
                    <a:pt x="15" y="260"/>
                  </a:cubicBezTo>
                  <a:cubicBezTo>
                    <a:pt x="6" y="273"/>
                    <a:pt x="0" y="283"/>
                    <a:pt x="4" y="287"/>
                  </a:cubicBezTo>
                  <a:cubicBezTo>
                    <a:pt x="17" y="300"/>
                    <a:pt x="16" y="314"/>
                    <a:pt x="15" y="325"/>
                  </a:cubicBezTo>
                  <a:cubicBezTo>
                    <a:pt x="15" y="331"/>
                    <a:pt x="14" y="336"/>
                    <a:pt x="16" y="338"/>
                  </a:cubicBezTo>
                  <a:lnTo>
                    <a:pt x="16" y="338"/>
                  </a:lnTo>
                  <a:cubicBezTo>
                    <a:pt x="16" y="338"/>
                    <a:pt x="19" y="340"/>
                    <a:pt x="26" y="340"/>
                  </a:cubicBezTo>
                  <a:cubicBezTo>
                    <a:pt x="55" y="340"/>
                    <a:pt x="121" y="323"/>
                    <a:pt x="153" y="290"/>
                  </a:cubicBezTo>
                  <a:cubicBezTo>
                    <a:pt x="179" y="264"/>
                    <a:pt x="195" y="253"/>
                    <a:pt x="211" y="2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7" name="Freeform 63">
              <a:extLst>
                <a:ext uri="{FF2B5EF4-FFF2-40B4-BE49-F238E27FC236}">
                  <a16:creationId xmlns:a16="http://schemas.microsoft.com/office/drawing/2014/main" id="{317E5CF2-A73B-48F6-BAA6-2CF678C35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127" y="4051047"/>
              <a:ext cx="63887" cy="84878"/>
            </a:xfrm>
            <a:custGeom>
              <a:avLst/>
              <a:gdLst>
                <a:gd name="T0" fmla="*/ 278 w 309"/>
                <a:gd name="T1" fmla="*/ 402 h 412"/>
                <a:gd name="T2" fmla="*/ 282 w 309"/>
                <a:gd name="T3" fmla="*/ 399 h 412"/>
                <a:gd name="T4" fmla="*/ 283 w 309"/>
                <a:gd name="T5" fmla="*/ 398 h 412"/>
                <a:gd name="T6" fmla="*/ 286 w 309"/>
                <a:gd name="T7" fmla="*/ 396 h 412"/>
                <a:gd name="T8" fmla="*/ 287 w 309"/>
                <a:gd name="T9" fmla="*/ 395 h 412"/>
                <a:gd name="T10" fmla="*/ 308 w 309"/>
                <a:gd name="T11" fmla="*/ 347 h 412"/>
                <a:gd name="T12" fmla="*/ 308 w 309"/>
                <a:gd name="T13" fmla="*/ 347 h 412"/>
                <a:gd name="T14" fmla="*/ 304 w 309"/>
                <a:gd name="T15" fmla="*/ 326 h 412"/>
                <a:gd name="T16" fmla="*/ 303 w 309"/>
                <a:gd name="T17" fmla="*/ 317 h 412"/>
                <a:gd name="T18" fmla="*/ 298 w 309"/>
                <a:gd name="T19" fmla="*/ 288 h 412"/>
                <a:gd name="T20" fmla="*/ 282 w 309"/>
                <a:gd name="T21" fmla="*/ 208 h 412"/>
                <a:gd name="T22" fmla="*/ 269 w 309"/>
                <a:gd name="T23" fmla="*/ 229 h 412"/>
                <a:gd name="T24" fmla="*/ 228 w 309"/>
                <a:gd name="T25" fmla="*/ 267 h 412"/>
                <a:gd name="T26" fmla="*/ 207 w 309"/>
                <a:gd name="T27" fmla="*/ 211 h 412"/>
                <a:gd name="T28" fmla="*/ 233 w 309"/>
                <a:gd name="T29" fmla="*/ 173 h 412"/>
                <a:gd name="T30" fmla="*/ 287 w 309"/>
                <a:gd name="T31" fmla="*/ 102 h 412"/>
                <a:gd name="T32" fmla="*/ 238 w 309"/>
                <a:gd name="T33" fmla="*/ 90 h 412"/>
                <a:gd name="T34" fmla="*/ 151 w 309"/>
                <a:gd name="T35" fmla="*/ 94 h 412"/>
                <a:gd name="T36" fmla="*/ 150 w 309"/>
                <a:gd name="T37" fmla="*/ 94 h 412"/>
                <a:gd name="T38" fmla="*/ 149 w 309"/>
                <a:gd name="T39" fmla="*/ 94 h 412"/>
                <a:gd name="T40" fmla="*/ 108 w 309"/>
                <a:gd name="T41" fmla="*/ 52 h 412"/>
                <a:gd name="T42" fmla="*/ 64 w 309"/>
                <a:gd name="T43" fmla="*/ 16 h 412"/>
                <a:gd name="T44" fmla="*/ 30 w 309"/>
                <a:gd name="T45" fmla="*/ 5 h 412"/>
                <a:gd name="T46" fmla="*/ 21 w 309"/>
                <a:gd name="T47" fmla="*/ 0 h 412"/>
                <a:gd name="T48" fmla="*/ 5 w 309"/>
                <a:gd name="T49" fmla="*/ 14 h 412"/>
                <a:gd name="T50" fmla="*/ 1 w 309"/>
                <a:gd name="T51" fmla="*/ 25 h 412"/>
                <a:gd name="T52" fmla="*/ 26 w 309"/>
                <a:gd name="T53" fmla="*/ 43 h 412"/>
                <a:gd name="T54" fmla="*/ 56 w 309"/>
                <a:gd name="T55" fmla="*/ 76 h 412"/>
                <a:gd name="T56" fmla="*/ 28 w 309"/>
                <a:gd name="T57" fmla="*/ 98 h 412"/>
                <a:gd name="T58" fmla="*/ 15 w 309"/>
                <a:gd name="T59" fmla="*/ 108 h 412"/>
                <a:gd name="T60" fmla="*/ 33 w 309"/>
                <a:gd name="T61" fmla="*/ 217 h 412"/>
                <a:gd name="T62" fmla="*/ 37 w 309"/>
                <a:gd name="T63" fmla="*/ 229 h 412"/>
                <a:gd name="T64" fmla="*/ 39 w 309"/>
                <a:gd name="T65" fmla="*/ 233 h 412"/>
                <a:gd name="T66" fmla="*/ 42 w 309"/>
                <a:gd name="T67" fmla="*/ 243 h 412"/>
                <a:gd name="T68" fmla="*/ 43 w 309"/>
                <a:gd name="T69" fmla="*/ 249 h 412"/>
                <a:gd name="T70" fmla="*/ 46 w 309"/>
                <a:gd name="T71" fmla="*/ 259 h 412"/>
                <a:gd name="T72" fmla="*/ 48 w 309"/>
                <a:gd name="T73" fmla="*/ 266 h 412"/>
                <a:gd name="T74" fmla="*/ 50 w 309"/>
                <a:gd name="T75" fmla="*/ 277 h 412"/>
                <a:gd name="T76" fmla="*/ 52 w 309"/>
                <a:gd name="T77" fmla="*/ 285 h 412"/>
                <a:gd name="T78" fmla="*/ 54 w 309"/>
                <a:gd name="T79" fmla="*/ 296 h 412"/>
                <a:gd name="T80" fmla="*/ 55 w 309"/>
                <a:gd name="T81" fmla="*/ 305 h 412"/>
                <a:gd name="T82" fmla="*/ 57 w 309"/>
                <a:gd name="T83" fmla="*/ 316 h 412"/>
                <a:gd name="T84" fmla="*/ 58 w 309"/>
                <a:gd name="T85" fmla="*/ 325 h 412"/>
                <a:gd name="T86" fmla="*/ 59 w 309"/>
                <a:gd name="T87" fmla="*/ 336 h 412"/>
                <a:gd name="T88" fmla="*/ 60 w 309"/>
                <a:gd name="T89" fmla="*/ 345 h 412"/>
                <a:gd name="T90" fmla="*/ 60 w 309"/>
                <a:gd name="T91" fmla="*/ 352 h 412"/>
                <a:gd name="T92" fmla="*/ 75 w 309"/>
                <a:gd name="T93" fmla="*/ 347 h 412"/>
                <a:gd name="T94" fmla="*/ 105 w 309"/>
                <a:gd name="T95" fmla="*/ 340 h 412"/>
                <a:gd name="T96" fmla="*/ 160 w 309"/>
                <a:gd name="T97" fmla="*/ 316 h 412"/>
                <a:gd name="T98" fmla="*/ 204 w 309"/>
                <a:gd name="T99" fmla="*/ 271 h 412"/>
                <a:gd name="T100" fmla="*/ 215 w 309"/>
                <a:gd name="T101" fmla="*/ 274 h 412"/>
                <a:gd name="T102" fmla="*/ 259 w 309"/>
                <a:gd name="T103" fmla="*/ 383 h 412"/>
                <a:gd name="T104" fmla="*/ 267 w 309"/>
                <a:gd name="T105" fmla="*/ 411 h 412"/>
                <a:gd name="T106" fmla="*/ 268 w 309"/>
                <a:gd name="T107" fmla="*/ 410 h 412"/>
                <a:gd name="T108" fmla="*/ 271 w 309"/>
                <a:gd name="T109" fmla="*/ 408 h 412"/>
                <a:gd name="T110" fmla="*/ 275 w 309"/>
                <a:gd name="T111" fmla="*/ 404 h 412"/>
                <a:gd name="T112" fmla="*/ 278 w 309"/>
                <a:gd name="T113" fmla="*/ 40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9" h="412">
                  <a:moveTo>
                    <a:pt x="278" y="402"/>
                  </a:moveTo>
                  <a:cubicBezTo>
                    <a:pt x="279" y="401"/>
                    <a:pt x="280" y="400"/>
                    <a:pt x="282" y="399"/>
                  </a:cubicBezTo>
                  <a:lnTo>
                    <a:pt x="283" y="398"/>
                  </a:lnTo>
                  <a:cubicBezTo>
                    <a:pt x="285" y="397"/>
                    <a:pt x="286" y="396"/>
                    <a:pt x="286" y="396"/>
                  </a:cubicBezTo>
                  <a:cubicBezTo>
                    <a:pt x="287" y="396"/>
                    <a:pt x="287" y="395"/>
                    <a:pt x="287" y="395"/>
                  </a:cubicBezTo>
                  <a:cubicBezTo>
                    <a:pt x="290" y="384"/>
                    <a:pt x="298" y="361"/>
                    <a:pt x="308" y="347"/>
                  </a:cubicBezTo>
                  <a:lnTo>
                    <a:pt x="308" y="347"/>
                  </a:lnTo>
                  <a:cubicBezTo>
                    <a:pt x="307" y="340"/>
                    <a:pt x="306" y="333"/>
                    <a:pt x="304" y="326"/>
                  </a:cubicBezTo>
                  <a:cubicBezTo>
                    <a:pt x="304" y="323"/>
                    <a:pt x="303" y="320"/>
                    <a:pt x="303" y="317"/>
                  </a:cubicBezTo>
                  <a:cubicBezTo>
                    <a:pt x="301" y="307"/>
                    <a:pt x="300" y="297"/>
                    <a:pt x="298" y="288"/>
                  </a:cubicBezTo>
                  <a:cubicBezTo>
                    <a:pt x="293" y="254"/>
                    <a:pt x="287" y="217"/>
                    <a:pt x="282" y="208"/>
                  </a:cubicBezTo>
                  <a:cubicBezTo>
                    <a:pt x="279" y="211"/>
                    <a:pt x="273" y="222"/>
                    <a:pt x="269" y="229"/>
                  </a:cubicBezTo>
                  <a:cubicBezTo>
                    <a:pt x="258" y="248"/>
                    <a:pt x="245" y="270"/>
                    <a:pt x="228" y="267"/>
                  </a:cubicBezTo>
                  <a:cubicBezTo>
                    <a:pt x="211" y="263"/>
                    <a:pt x="204" y="236"/>
                    <a:pt x="207" y="211"/>
                  </a:cubicBezTo>
                  <a:cubicBezTo>
                    <a:pt x="209" y="187"/>
                    <a:pt x="219" y="173"/>
                    <a:pt x="233" y="173"/>
                  </a:cubicBezTo>
                  <a:cubicBezTo>
                    <a:pt x="256" y="173"/>
                    <a:pt x="287" y="118"/>
                    <a:pt x="287" y="102"/>
                  </a:cubicBezTo>
                  <a:cubicBezTo>
                    <a:pt x="287" y="91"/>
                    <a:pt x="266" y="90"/>
                    <a:pt x="238" y="90"/>
                  </a:cubicBezTo>
                  <a:cubicBezTo>
                    <a:pt x="211" y="90"/>
                    <a:pt x="152" y="94"/>
                    <a:pt x="151" y="94"/>
                  </a:cubicBezTo>
                  <a:lnTo>
                    <a:pt x="150" y="94"/>
                  </a:lnTo>
                  <a:lnTo>
                    <a:pt x="149" y="94"/>
                  </a:lnTo>
                  <a:cubicBezTo>
                    <a:pt x="147" y="93"/>
                    <a:pt x="108" y="78"/>
                    <a:pt x="108" y="52"/>
                  </a:cubicBezTo>
                  <a:cubicBezTo>
                    <a:pt x="108" y="29"/>
                    <a:pt x="93" y="16"/>
                    <a:pt x="64" y="16"/>
                  </a:cubicBezTo>
                  <a:cubicBezTo>
                    <a:pt x="48" y="16"/>
                    <a:pt x="38" y="10"/>
                    <a:pt x="30" y="5"/>
                  </a:cubicBezTo>
                  <a:cubicBezTo>
                    <a:pt x="26" y="2"/>
                    <a:pt x="23" y="0"/>
                    <a:pt x="21" y="0"/>
                  </a:cubicBezTo>
                  <a:cubicBezTo>
                    <a:pt x="17" y="0"/>
                    <a:pt x="12" y="5"/>
                    <a:pt x="5" y="14"/>
                  </a:cubicBezTo>
                  <a:cubicBezTo>
                    <a:pt x="1" y="19"/>
                    <a:pt x="0" y="22"/>
                    <a:pt x="1" y="25"/>
                  </a:cubicBezTo>
                  <a:cubicBezTo>
                    <a:pt x="3" y="32"/>
                    <a:pt x="15" y="38"/>
                    <a:pt x="26" y="43"/>
                  </a:cubicBezTo>
                  <a:cubicBezTo>
                    <a:pt x="43" y="51"/>
                    <a:pt x="62" y="59"/>
                    <a:pt x="56" y="76"/>
                  </a:cubicBezTo>
                  <a:cubicBezTo>
                    <a:pt x="50" y="94"/>
                    <a:pt x="37" y="96"/>
                    <a:pt x="28" y="98"/>
                  </a:cubicBezTo>
                  <a:cubicBezTo>
                    <a:pt x="20" y="100"/>
                    <a:pt x="16" y="101"/>
                    <a:pt x="15" y="108"/>
                  </a:cubicBezTo>
                  <a:cubicBezTo>
                    <a:pt x="11" y="129"/>
                    <a:pt x="20" y="188"/>
                    <a:pt x="33" y="217"/>
                  </a:cubicBezTo>
                  <a:cubicBezTo>
                    <a:pt x="34" y="221"/>
                    <a:pt x="36" y="224"/>
                    <a:pt x="37" y="229"/>
                  </a:cubicBezTo>
                  <a:cubicBezTo>
                    <a:pt x="38" y="230"/>
                    <a:pt x="38" y="232"/>
                    <a:pt x="39" y="233"/>
                  </a:cubicBezTo>
                  <a:cubicBezTo>
                    <a:pt x="40" y="236"/>
                    <a:pt x="41" y="239"/>
                    <a:pt x="42" y="243"/>
                  </a:cubicBezTo>
                  <a:cubicBezTo>
                    <a:pt x="42" y="245"/>
                    <a:pt x="43" y="247"/>
                    <a:pt x="43" y="249"/>
                  </a:cubicBezTo>
                  <a:cubicBezTo>
                    <a:pt x="44" y="252"/>
                    <a:pt x="45" y="255"/>
                    <a:pt x="46" y="259"/>
                  </a:cubicBezTo>
                  <a:cubicBezTo>
                    <a:pt x="47" y="261"/>
                    <a:pt x="47" y="264"/>
                    <a:pt x="48" y="266"/>
                  </a:cubicBezTo>
                  <a:cubicBezTo>
                    <a:pt x="49" y="270"/>
                    <a:pt x="49" y="273"/>
                    <a:pt x="50" y="277"/>
                  </a:cubicBezTo>
                  <a:cubicBezTo>
                    <a:pt x="51" y="280"/>
                    <a:pt x="51" y="282"/>
                    <a:pt x="52" y="285"/>
                  </a:cubicBezTo>
                  <a:cubicBezTo>
                    <a:pt x="53" y="289"/>
                    <a:pt x="53" y="292"/>
                    <a:pt x="54" y="296"/>
                  </a:cubicBezTo>
                  <a:cubicBezTo>
                    <a:pt x="54" y="299"/>
                    <a:pt x="55" y="302"/>
                    <a:pt x="55" y="305"/>
                  </a:cubicBezTo>
                  <a:cubicBezTo>
                    <a:pt x="56" y="309"/>
                    <a:pt x="56" y="312"/>
                    <a:pt x="57" y="316"/>
                  </a:cubicBezTo>
                  <a:cubicBezTo>
                    <a:pt x="57" y="319"/>
                    <a:pt x="58" y="322"/>
                    <a:pt x="58" y="325"/>
                  </a:cubicBezTo>
                  <a:cubicBezTo>
                    <a:pt x="58" y="329"/>
                    <a:pt x="59" y="332"/>
                    <a:pt x="59" y="336"/>
                  </a:cubicBezTo>
                  <a:cubicBezTo>
                    <a:pt x="59" y="339"/>
                    <a:pt x="60" y="342"/>
                    <a:pt x="60" y="345"/>
                  </a:cubicBezTo>
                  <a:cubicBezTo>
                    <a:pt x="60" y="347"/>
                    <a:pt x="60" y="350"/>
                    <a:pt x="60" y="352"/>
                  </a:cubicBezTo>
                  <a:cubicBezTo>
                    <a:pt x="66" y="350"/>
                    <a:pt x="70" y="349"/>
                    <a:pt x="75" y="347"/>
                  </a:cubicBezTo>
                  <a:cubicBezTo>
                    <a:pt x="84" y="343"/>
                    <a:pt x="93" y="340"/>
                    <a:pt x="105" y="340"/>
                  </a:cubicBezTo>
                  <a:cubicBezTo>
                    <a:pt x="141" y="340"/>
                    <a:pt x="159" y="332"/>
                    <a:pt x="160" y="316"/>
                  </a:cubicBezTo>
                  <a:cubicBezTo>
                    <a:pt x="163" y="291"/>
                    <a:pt x="186" y="271"/>
                    <a:pt x="204" y="271"/>
                  </a:cubicBezTo>
                  <a:cubicBezTo>
                    <a:pt x="208" y="271"/>
                    <a:pt x="212" y="272"/>
                    <a:pt x="215" y="274"/>
                  </a:cubicBezTo>
                  <a:cubicBezTo>
                    <a:pt x="235" y="284"/>
                    <a:pt x="258" y="352"/>
                    <a:pt x="259" y="383"/>
                  </a:cubicBezTo>
                  <a:cubicBezTo>
                    <a:pt x="259" y="390"/>
                    <a:pt x="262" y="400"/>
                    <a:pt x="267" y="411"/>
                  </a:cubicBezTo>
                  <a:cubicBezTo>
                    <a:pt x="267" y="411"/>
                    <a:pt x="268" y="411"/>
                    <a:pt x="268" y="410"/>
                  </a:cubicBezTo>
                  <a:cubicBezTo>
                    <a:pt x="269" y="410"/>
                    <a:pt x="270" y="409"/>
                    <a:pt x="271" y="408"/>
                  </a:cubicBezTo>
                  <a:cubicBezTo>
                    <a:pt x="272" y="407"/>
                    <a:pt x="274" y="406"/>
                    <a:pt x="275" y="404"/>
                  </a:cubicBezTo>
                  <a:cubicBezTo>
                    <a:pt x="276" y="404"/>
                    <a:pt x="277" y="403"/>
                    <a:pt x="278" y="4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8" name="Freeform 64">
              <a:extLst>
                <a:ext uri="{FF2B5EF4-FFF2-40B4-BE49-F238E27FC236}">
                  <a16:creationId xmlns:a16="http://schemas.microsoft.com/office/drawing/2014/main" id="{C9920EF2-0B1C-4001-B202-D2705F14D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168" y="4126798"/>
              <a:ext cx="1825" cy="913"/>
            </a:xfrm>
            <a:custGeom>
              <a:avLst/>
              <a:gdLst>
                <a:gd name="T0" fmla="*/ 0 w 7"/>
                <a:gd name="T1" fmla="*/ 2 h 3"/>
                <a:gd name="T2" fmla="*/ 6 w 7"/>
                <a:gd name="T3" fmla="*/ 0 h 3"/>
                <a:gd name="T4" fmla="*/ 0 w 7"/>
                <a:gd name="T5" fmla="*/ 1 h 3"/>
                <a:gd name="T6" fmla="*/ 0 w 7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6" y="0"/>
                  </a:lnTo>
                  <a:cubicBezTo>
                    <a:pt x="4" y="1"/>
                    <a:pt x="2" y="1"/>
                    <a:pt x="0" y="1"/>
                  </a:cubicBezTo>
                  <a:lnTo>
                    <a:pt x="0" y="2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9" name="Freeform 65">
              <a:extLst>
                <a:ext uri="{FF2B5EF4-FFF2-40B4-BE49-F238E27FC236}">
                  <a16:creationId xmlns:a16="http://schemas.microsoft.com/office/drawing/2014/main" id="{F9F415F8-0700-4172-A383-5DE849AA1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975" y="4138663"/>
              <a:ext cx="913" cy="1825"/>
            </a:xfrm>
            <a:custGeom>
              <a:avLst/>
              <a:gdLst>
                <a:gd name="T0" fmla="*/ 3 w 5"/>
                <a:gd name="T1" fmla="*/ 7 h 8"/>
                <a:gd name="T2" fmla="*/ 4 w 5"/>
                <a:gd name="T3" fmla="*/ 7 h 8"/>
                <a:gd name="T4" fmla="*/ 0 w 5"/>
                <a:gd name="T5" fmla="*/ 0 h 8"/>
                <a:gd name="T6" fmla="*/ 3 w 5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3" y="7"/>
                  </a:moveTo>
                  <a:lnTo>
                    <a:pt x="4" y="7"/>
                  </a:lnTo>
                  <a:cubicBezTo>
                    <a:pt x="2" y="5"/>
                    <a:pt x="1" y="2"/>
                    <a:pt x="0" y="0"/>
                  </a:cubicBezTo>
                  <a:lnTo>
                    <a:pt x="3" y="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0" name="Freeform 66">
              <a:extLst>
                <a:ext uri="{FF2B5EF4-FFF2-40B4-BE49-F238E27FC236}">
                  <a16:creationId xmlns:a16="http://schemas.microsoft.com/office/drawing/2014/main" id="{E18AC864-1F6F-4FC9-A8AB-5D7ADBF6F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470" y="3888591"/>
              <a:ext cx="436257" cy="461812"/>
            </a:xfrm>
            <a:custGeom>
              <a:avLst/>
              <a:gdLst>
                <a:gd name="T0" fmla="*/ 1471 w 2106"/>
                <a:gd name="T1" fmla="*/ 812 h 2230"/>
                <a:gd name="T2" fmla="*/ 1546 w 2106"/>
                <a:gd name="T3" fmla="*/ 789 h 2230"/>
                <a:gd name="T4" fmla="*/ 1715 w 2106"/>
                <a:gd name="T5" fmla="*/ 969 h 2230"/>
                <a:gd name="T6" fmla="*/ 1765 w 2106"/>
                <a:gd name="T7" fmla="*/ 980 h 2230"/>
                <a:gd name="T8" fmla="*/ 1824 w 2106"/>
                <a:gd name="T9" fmla="*/ 1041 h 2230"/>
                <a:gd name="T10" fmla="*/ 1898 w 2106"/>
                <a:gd name="T11" fmla="*/ 972 h 2230"/>
                <a:gd name="T12" fmla="*/ 1983 w 2106"/>
                <a:gd name="T13" fmla="*/ 734 h 2230"/>
                <a:gd name="T14" fmla="*/ 2098 w 2106"/>
                <a:gd name="T15" fmla="*/ 709 h 2230"/>
                <a:gd name="T16" fmla="*/ 2097 w 2106"/>
                <a:gd name="T17" fmla="*/ 635 h 2230"/>
                <a:gd name="T18" fmla="*/ 2105 w 2106"/>
                <a:gd name="T19" fmla="*/ 616 h 2230"/>
                <a:gd name="T20" fmla="*/ 2083 w 2106"/>
                <a:gd name="T21" fmla="*/ 609 h 2230"/>
                <a:gd name="T22" fmla="*/ 2067 w 2106"/>
                <a:gd name="T23" fmla="*/ 598 h 2230"/>
                <a:gd name="T24" fmla="*/ 2047 w 2106"/>
                <a:gd name="T25" fmla="*/ 567 h 2230"/>
                <a:gd name="T26" fmla="*/ 1910 w 2106"/>
                <a:gd name="T27" fmla="*/ 550 h 2230"/>
                <a:gd name="T28" fmla="*/ 1836 w 2106"/>
                <a:gd name="T29" fmla="*/ 593 h 2230"/>
                <a:gd name="T30" fmla="*/ 1770 w 2106"/>
                <a:gd name="T31" fmla="*/ 657 h 2230"/>
                <a:gd name="T32" fmla="*/ 1751 w 2106"/>
                <a:gd name="T33" fmla="*/ 665 h 2230"/>
                <a:gd name="T34" fmla="*/ 1749 w 2106"/>
                <a:gd name="T35" fmla="*/ 735 h 2230"/>
                <a:gd name="T36" fmla="*/ 1647 w 2106"/>
                <a:gd name="T37" fmla="*/ 749 h 2230"/>
                <a:gd name="T38" fmla="*/ 1560 w 2106"/>
                <a:gd name="T39" fmla="*/ 733 h 2230"/>
                <a:gd name="T40" fmla="*/ 1536 w 2106"/>
                <a:gd name="T41" fmla="*/ 727 h 2230"/>
                <a:gd name="T42" fmla="*/ 1520 w 2106"/>
                <a:gd name="T43" fmla="*/ 708 h 2230"/>
                <a:gd name="T44" fmla="*/ 1516 w 2106"/>
                <a:gd name="T45" fmla="*/ 694 h 2230"/>
                <a:gd name="T46" fmla="*/ 1513 w 2106"/>
                <a:gd name="T47" fmla="*/ 643 h 2230"/>
                <a:gd name="T48" fmla="*/ 1477 w 2106"/>
                <a:gd name="T49" fmla="*/ 655 h 2230"/>
                <a:gd name="T50" fmla="*/ 1473 w 2106"/>
                <a:gd name="T51" fmla="*/ 669 h 2230"/>
                <a:gd name="T52" fmla="*/ 1444 w 2106"/>
                <a:gd name="T53" fmla="*/ 763 h 2230"/>
                <a:gd name="T54" fmla="*/ 1226 w 2106"/>
                <a:gd name="T55" fmla="*/ 721 h 2230"/>
                <a:gd name="T56" fmla="*/ 1053 w 2106"/>
                <a:gd name="T57" fmla="*/ 659 h 2230"/>
                <a:gd name="T58" fmla="*/ 892 w 2106"/>
                <a:gd name="T59" fmla="*/ 563 h 2230"/>
                <a:gd name="T60" fmla="*/ 934 w 2106"/>
                <a:gd name="T61" fmla="*/ 465 h 2230"/>
                <a:gd name="T62" fmla="*/ 939 w 2106"/>
                <a:gd name="T63" fmla="*/ 459 h 2230"/>
                <a:gd name="T64" fmla="*/ 909 w 2106"/>
                <a:gd name="T65" fmla="*/ 430 h 2230"/>
                <a:gd name="T66" fmla="*/ 803 w 2106"/>
                <a:gd name="T67" fmla="*/ 346 h 2230"/>
                <a:gd name="T68" fmla="*/ 815 w 2106"/>
                <a:gd name="T69" fmla="*/ 248 h 2230"/>
                <a:gd name="T70" fmla="*/ 795 w 2106"/>
                <a:gd name="T71" fmla="*/ 135 h 2230"/>
                <a:gd name="T72" fmla="*/ 798 w 2106"/>
                <a:gd name="T73" fmla="*/ 93 h 2230"/>
                <a:gd name="T74" fmla="*/ 739 w 2106"/>
                <a:gd name="T75" fmla="*/ 21 h 2230"/>
                <a:gd name="T76" fmla="*/ 730 w 2106"/>
                <a:gd name="T77" fmla="*/ 10 h 2230"/>
                <a:gd name="T78" fmla="*/ 694 w 2106"/>
                <a:gd name="T79" fmla="*/ 2 h 2230"/>
                <a:gd name="T80" fmla="*/ 675 w 2106"/>
                <a:gd name="T81" fmla="*/ 43 h 2230"/>
                <a:gd name="T82" fmla="*/ 662 w 2106"/>
                <a:gd name="T83" fmla="*/ 56 h 2230"/>
                <a:gd name="T84" fmla="*/ 576 w 2106"/>
                <a:gd name="T85" fmla="*/ 90 h 2230"/>
                <a:gd name="T86" fmla="*/ 480 w 2106"/>
                <a:gd name="T87" fmla="*/ 67 h 2230"/>
                <a:gd name="T88" fmla="*/ 486 w 2106"/>
                <a:gd name="T89" fmla="*/ 241 h 2230"/>
                <a:gd name="T90" fmla="*/ 490 w 2106"/>
                <a:gd name="T91" fmla="*/ 358 h 2230"/>
                <a:gd name="T92" fmla="*/ 384 w 2106"/>
                <a:gd name="T93" fmla="*/ 503 h 2230"/>
                <a:gd name="T94" fmla="*/ 341 w 2106"/>
                <a:gd name="T95" fmla="*/ 568 h 2230"/>
                <a:gd name="T96" fmla="*/ 219 w 2106"/>
                <a:gd name="T97" fmla="*/ 650 h 2230"/>
                <a:gd name="T98" fmla="*/ 141 w 2106"/>
                <a:gd name="T99" fmla="*/ 658 h 2230"/>
                <a:gd name="T100" fmla="*/ 200 w 2106"/>
                <a:gd name="T101" fmla="*/ 924 h 2230"/>
                <a:gd name="T102" fmla="*/ 65 w 2106"/>
                <a:gd name="T103" fmla="*/ 945 h 2230"/>
                <a:gd name="T104" fmla="*/ 0 w 2106"/>
                <a:gd name="T105" fmla="*/ 992 h 2230"/>
                <a:gd name="T106" fmla="*/ 151 w 2106"/>
                <a:gd name="T107" fmla="*/ 1062 h 2230"/>
                <a:gd name="T108" fmla="*/ 279 w 2106"/>
                <a:gd name="T109" fmla="*/ 1156 h 2230"/>
                <a:gd name="T110" fmla="*/ 328 w 2106"/>
                <a:gd name="T111" fmla="*/ 1186 h 2230"/>
                <a:gd name="T112" fmla="*/ 380 w 2106"/>
                <a:gd name="T113" fmla="*/ 1526 h 2230"/>
                <a:gd name="T114" fmla="*/ 670 w 2106"/>
                <a:gd name="T115" fmla="*/ 2219 h 2230"/>
                <a:gd name="T116" fmla="*/ 852 w 2106"/>
                <a:gd name="T117" fmla="*/ 1999 h 2230"/>
                <a:gd name="T118" fmla="*/ 926 w 2106"/>
                <a:gd name="T119" fmla="*/ 1613 h 2230"/>
                <a:gd name="T120" fmla="*/ 1302 w 2106"/>
                <a:gd name="T121" fmla="*/ 1299 h 2230"/>
                <a:gd name="T122" fmla="*/ 1530 w 2106"/>
                <a:gd name="T123" fmla="*/ 1139 h 2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06" h="2230">
                  <a:moveTo>
                    <a:pt x="1485" y="889"/>
                  </a:moveTo>
                  <a:cubicBezTo>
                    <a:pt x="1488" y="874"/>
                    <a:pt x="1500" y="872"/>
                    <a:pt x="1508" y="871"/>
                  </a:cubicBezTo>
                  <a:cubicBezTo>
                    <a:pt x="1516" y="869"/>
                    <a:pt x="1523" y="868"/>
                    <a:pt x="1527" y="857"/>
                  </a:cubicBezTo>
                  <a:cubicBezTo>
                    <a:pt x="1529" y="850"/>
                    <a:pt x="1519" y="845"/>
                    <a:pt x="1504" y="838"/>
                  </a:cubicBezTo>
                  <a:cubicBezTo>
                    <a:pt x="1489" y="831"/>
                    <a:pt x="1474" y="825"/>
                    <a:pt x="1471" y="812"/>
                  </a:cubicBezTo>
                  <a:cubicBezTo>
                    <a:pt x="1470" y="806"/>
                    <a:pt x="1472" y="798"/>
                    <a:pt x="1477" y="791"/>
                  </a:cubicBezTo>
                  <a:cubicBezTo>
                    <a:pt x="1487" y="778"/>
                    <a:pt x="1495" y="772"/>
                    <a:pt x="1503" y="772"/>
                  </a:cubicBezTo>
                  <a:cubicBezTo>
                    <a:pt x="1504" y="772"/>
                    <a:pt x="1506" y="772"/>
                    <a:pt x="1507" y="773"/>
                  </a:cubicBezTo>
                  <a:cubicBezTo>
                    <a:pt x="1511" y="774"/>
                    <a:pt x="1515" y="776"/>
                    <a:pt x="1519" y="779"/>
                  </a:cubicBezTo>
                  <a:cubicBezTo>
                    <a:pt x="1526" y="783"/>
                    <a:pt x="1533" y="789"/>
                    <a:pt x="1546" y="789"/>
                  </a:cubicBezTo>
                  <a:cubicBezTo>
                    <a:pt x="1597" y="789"/>
                    <a:pt x="1602" y="821"/>
                    <a:pt x="1602" y="836"/>
                  </a:cubicBezTo>
                  <a:cubicBezTo>
                    <a:pt x="1602" y="850"/>
                    <a:pt x="1624" y="862"/>
                    <a:pt x="1634" y="866"/>
                  </a:cubicBezTo>
                  <a:cubicBezTo>
                    <a:pt x="1643" y="866"/>
                    <a:pt x="1694" y="862"/>
                    <a:pt x="1720" y="862"/>
                  </a:cubicBezTo>
                  <a:cubicBezTo>
                    <a:pt x="1748" y="862"/>
                    <a:pt x="1781" y="862"/>
                    <a:pt x="1781" y="886"/>
                  </a:cubicBezTo>
                  <a:cubicBezTo>
                    <a:pt x="1781" y="906"/>
                    <a:pt x="1747" y="969"/>
                    <a:pt x="1715" y="969"/>
                  </a:cubicBezTo>
                  <a:cubicBezTo>
                    <a:pt x="1707" y="969"/>
                    <a:pt x="1702" y="983"/>
                    <a:pt x="1700" y="996"/>
                  </a:cubicBezTo>
                  <a:cubicBezTo>
                    <a:pt x="1698" y="1019"/>
                    <a:pt x="1705" y="1038"/>
                    <a:pt x="1712" y="1039"/>
                  </a:cubicBezTo>
                  <a:lnTo>
                    <a:pt x="1712" y="1039"/>
                  </a:lnTo>
                  <a:cubicBezTo>
                    <a:pt x="1722" y="1039"/>
                    <a:pt x="1733" y="1020"/>
                    <a:pt x="1741" y="1007"/>
                  </a:cubicBezTo>
                  <a:cubicBezTo>
                    <a:pt x="1750" y="991"/>
                    <a:pt x="1756" y="980"/>
                    <a:pt x="1765" y="980"/>
                  </a:cubicBezTo>
                  <a:cubicBezTo>
                    <a:pt x="1777" y="980"/>
                    <a:pt x="1780" y="995"/>
                    <a:pt x="1792" y="1070"/>
                  </a:cubicBezTo>
                  <a:cubicBezTo>
                    <a:pt x="1794" y="1086"/>
                    <a:pt x="1797" y="1104"/>
                    <a:pt x="1800" y="1122"/>
                  </a:cubicBezTo>
                  <a:cubicBezTo>
                    <a:pt x="1803" y="1120"/>
                    <a:pt x="1805" y="1120"/>
                    <a:pt x="1807" y="1120"/>
                  </a:cubicBezTo>
                  <a:cubicBezTo>
                    <a:pt x="1812" y="1120"/>
                    <a:pt x="1814" y="1095"/>
                    <a:pt x="1815" y="1084"/>
                  </a:cubicBezTo>
                  <a:cubicBezTo>
                    <a:pt x="1816" y="1067"/>
                    <a:pt x="1818" y="1050"/>
                    <a:pt x="1824" y="1041"/>
                  </a:cubicBezTo>
                  <a:cubicBezTo>
                    <a:pt x="1829" y="1033"/>
                    <a:pt x="1830" y="1013"/>
                    <a:pt x="1832" y="997"/>
                  </a:cubicBezTo>
                  <a:cubicBezTo>
                    <a:pt x="1833" y="976"/>
                    <a:pt x="1834" y="963"/>
                    <a:pt x="1844" y="963"/>
                  </a:cubicBezTo>
                  <a:cubicBezTo>
                    <a:pt x="1847" y="963"/>
                    <a:pt x="1852" y="964"/>
                    <a:pt x="1861" y="966"/>
                  </a:cubicBezTo>
                  <a:cubicBezTo>
                    <a:pt x="1871" y="969"/>
                    <a:pt x="1886" y="972"/>
                    <a:pt x="1894" y="972"/>
                  </a:cubicBezTo>
                  <a:cubicBezTo>
                    <a:pt x="1896" y="972"/>
                    <a:pt x="1897" y="972"/>
                    <a:pt x="1898" y="972"/>
                  </a:cubicBezTo>
                  <a:cubicBezTo>
                    <a:pt x="1897" y="964"/>
                    <a:pt x="1902" y="953"/>
                    <a:pt x="1910" y="936"/>
                  </a:cubicBezTo>
                  <a:cubicBezTo>
                    <a:pt x="1918" y="917"/>
                    <a:pt x="1928" y="895"/>
                    <a:pt x="1925" y="881"/>
                  </a:cubicBezTo>
                  <a:cubicBezTo>
                    <a:pt x="1922" y="865"/>
                    <a:pt x="1928" y="848"/>
                    <a:pt x="1935" y="830"/>
                  </a:cubicBezTo>
                  <a:cubicBezTo>
                    <a:pt x="1941" y="815"/>
                    <a:pt x="1946" y="801"/>
                    <a:pt x="1946" y="786"/>
                  </a:cubicBezTo>
                  <a:cubicBezTo>
                    <a:pt x="1946" y="758"/>
                    <a:pt x="1965" y="746"/>
                    <a:pt x="1983" y="734"/>
                  </a:cubicBezTo>
                  <a:cubicBezTo>
                    <a:pt x="1989" y="730"/>
                    <a:pt x="1994" y="726"/>
                    <a:pt x="2000" y="721"/>
                  </a:cubicBezTo>
                  <a:cubicBezTo>
                    <a:pt x="2004" y="718"/>
                    <a:pt x="2039" y="688"/>
                    <a:pt x="2059" y="688"/>
                  </a:cubicBezTo>
                  <a:cubicBezTo>
                    <a:pt x="2065" y="688"/>
                    <a:pt x="2070" y="691"/>
                    <a:pt x="2072" y="697"/>
                  </a:cubicBezTo>
                  <a:cubicBezTo>
                    <a:pt x="2074" y="702"/>
                    <a:pt x="2088" y="709"/>
                    <a:pt x="2096" y="709"/>
                  </a:cubicBezTo>
                  <a:cubicBezTo>
                    <a:pt x="2097" y="709"/>
                    <a:pt x="2098" y="709"/>
                    <a:pt x="2098" y="709"/>
                  </a:cubicBezTo>
                  <a:cubicBezTo>
                    <a:pt x="2098" y="708"/>
                    <a:pt x="2098" y="706"/>
                    <a:pt x="2095" y="702"/>
                  </a:cubicBezTo>
                  <a:cubicBezTo>
                    <a:pt x="2082" y="683"/>
                    <a:pt x="2077" y="667"/>
                    <a:pt x="2080" y="656"/>
                  </a:cubicBezTo>
                  <a:cubicBezTo>
                    <a:pt x="2082" y="650"/>
                    <a:pt x="2086" y="645"/>
                    <a:pt x="2091" y="642"/>
                  </a:cubicBezTo>
                  <a:cubicBezTo>
                    <a:pt x="2093" y="642"/>
                    <a:pt x="2094" y="640"/>
                    <a:pt x="2095" y="638"/>
                  </a:cubicBezTo>
                  <a:cubicBezTo>
                    <a:pt x="2096" y="638"/>
                    <a:pt x="2096" y="636"/>
                    <a:pt x="2097" y="635"/>
                  </a:cubicBezTo>
                  <a:cubicBezTo>
                    <a:pt x="2098" y="634"/>
                    <a:pt x="2098" y="633"/>
                    <a:pt x="2099" y="632"/>
                  </a:cubicBezTo>
                  <a:cubicBezTo>
                    <a:pt x="2100" y="631"/>
                    <a:pt x="2100" y="629"/>
                    <a:pt x="2101" y="628"/>
                  </a:cubicBezTo>
                  <a:cubicBezTo>
                    <a:pt x="2101" y="627"/>
                    <a:pt x="2102" y="625"/>
                    <a:pt x="2102" y="624"/>
                  </a:cubicBezTo>
                  <a:cubicBezTo>
                    <a:pt x="2103" y="622"/>
                    <a:pt x="2103" y="620"/>
                    <a:pt x="2104" y="618"/>
                  </a:cubicBezTo>
                  <a:cubicBezTo>
                    <a:pt x="2104" y="617"/>
                    <a:pt x="2105" y="617"/>
                    <a:pt x="2105" y="616"/>
                  </a:cubicBezTo>
                  <a:lnTo>
                    <a:pt x="2105" y="616"/>
                  </a:lnTo>
                  <a:cubicBezTo>
                    <a:pt x="2102" y="615"/>
                    <a:pt x="2098" y="614"/>
                    <a:pt x="2093" y="613"/>
                  </a:cubicBezTo>
                  <a:cubicBezTo>
                    <a:pt x="2092" y="613"/>
                    <a:pt x="2091" y="612"/>
                    <a:pt x="2090" y="612"/>
                  </a:cubicBezTo>
                  <a:cubicBezTo>
                    <a:pt x="2089" y="611"/>
                    <a:pt x="2088" y="611"/>
                    <a:pt x="2086" y="611"/>
                  </a:cubicBezTo>
                  <a:cubicBezTo>
                    <a:pt x="2085" y="610"/>
                    <a:pt x="2084" y="609"/>
                    <a:pt x="2083" y="609"/>
                  </a:cubicBezTo>
                  <a:cubicBezTo>
                    <a:pt x="2082" y="608"/>
                    <a:pt x="2080" y="608"/>
                    <a:pt x="2079" y="607"/>
                  </a:cubicBezTo>
                  <a:cubicBezTo>
                    <a:pt x="2078" y="607"/>
                    <a:pt x="2077" y="606"/>
                    <a:pt x="2076" y="605"/>
                  </a:cubicBezTo>
                  <a:cubicBezTo>
                    <a:pt x="2075" y="605"/>
                    <a:pt x="2074" y="604"/>
                    <a:pt x="2073" y="603"/>
                  </a:cubicBezTo>
                  <a:cubicBezTo>
                    <a:pt x="2071" y="602"/>
                    <a:pt x="2070" y="602"/>
                    <a:pt x="2070" y="601"/>
                  </a:cubicBezTo>
                  <a:cubicBezTo>
                    <a:pt x="2068" y="600"/>
                    <a:pt x="2067" y="599"/>
                    <a:pt x="2067" y="598"/>
                  </a:cubicBezTo>
                  <a:cubicBezTo>
                    <a:pt x="2066" y="597"/>
                    <a:pt x="2065" y="596"/>
                    <a:pt x="2064" y="595"/>
                  </a:cubicBezTo>
                  <a:cubicBezTo>
                    <a:pt x="2063" y="594"/>
                    <a:pt x="2062" y="592"/>
                    <a:pt x="2061" y="590"/>
                  </a:cubicBezTo>
                  <a:cubicBezTo>
                    <a:pt x="2061" y="589"/>
                    <a:pt x="2061" y="589"/>
                    <a:pt x="2061" y="589"/>
                  </a:cubicBezTo>
                  <a:cubicBezTo>
                    <a:pt x="2059" y="584"/>
                    <a:pt x="2055" y="578"/>
                    <a:pt x="2051" y="572"/>
                  </a:cubicBezTo>
                  <a:cubicBezTo>
                    <a:pt x="2050" y="570"/>
                    <a:pt x="2048" y="569"/>
                    <a:pt x="2047" y="567"/>
                  </a:cubicBezTo>
                  <a:cubicBezTo>
                    <a:pt x="2038" y="556"/>
                    <a:pt x="2031" y="546"/>
                    <a:pt x="2031" y="536"/>
                  </a:cubicBezTo>
                  <a:cubicBezTo>
                    <a:pt x="2031" y="534"/>
                    <a:pt x="2030" y="533"/>
                    <a:pt x="2028" y="533"/>
                  </a:cubicBezTo>
                  <a:cubicBezTo>
                    <a:pt x="2023" y="533"/>
                    <a:pt x="2012" y="537"/>
                    <a:pt x="2001" y="547"/>
                  </a:cubicBezTo>
                  <a:cubicBezTo>
                    <a:pt x="1992" y="554"/>
                    <a:pt x="1979" y="552"/>
                    <a:pt x="1964" y="548"/>
                  </a:cubicBezTo>
                  <a:cubicBezTo>
                    <a:pt x="1947" y="544"/>
                    <a:pt x="1927" y="541"/>
                    <a:pt x="1910" y="550"/>
                  </a:cubicBezTo>
                  <a:cubicBezTo>
                    <a:pt x="1892" y="560"/>
                    <a:pt x="1881" y="570"/>
                    <a:pt x="1872" y="578"/>
                  </a:cubicBezTo>
                  <a:cubicBezTo>
                    <a:pt x="1862" y="587"/>
                    <a:pt x="1853" y="594"/>
                    <a:pt x="1842" y="593"/>
                  </a:cubicBezTo>
                  <a:cubicBezTo>
                    <a:pt x="1841" y="593"/>
                    <a:pt x="1840" y="593"/>
                    <a:pt x="1840" y="593"/>
                  </a:cubicBezTo>
                  <a:cubicBezTo>
                    <a:pt x="1839" y="593"/>
                    <a:pt x="1838" y="593"/>
                    <a:pt x="1838" y="593"/>
                  </a:cubicBezTo>
                  <a:cubicBezTo>
                    <a:pt x="1837" y="593"/>
                    <a:pt x="1836" y="593"/>
                    <a:pt x="1836" y="593"/>
                  </a:cubicBezTo>
                  <a:cubicBezTo>
                    <a:pt x="1833" y="593"/>
                    <a:pt x="1831" y="596"/>
                    <a:pt x="1827" y="603"/>
                  </a:cubicBezTo>
                  <a:cubicBezTo>
                    <a:pt x="1825" y="608"/>
                    <a:pt x="1821" y="615"/>
                    <a:pt x="1815" y="622"/>
                  </a:cubicBezTo>
                  <a:cubicBezTo>
                    <a:pt x="1810" y="626"/>
                    <a:pt x="1806" y="631"/>
                    <a:pt x="1802" y="635"/>
                  </a:cubicBezTo>
                  <a:cubicBezTo>
                    <a:pt x="1792" y="647"/>
                    <a:pt x="1783" y="656"/>
                    <a:pt x="1774" y="656"/>
                  </a:cubicBezTo>
                  <a:cubicBezTo>
                    <a:pt x="1773" y="656"/>
                    <a:pt x="1772" y="657"/>
                    <a:pt x="1770" y="657"/>
                  </a:cubicBezTo>
                  <a:lnTo>
                    <a:pt x="1769" y="658"/>
                  </a:lnTo>
                  <a:cubicBezTo>
                    <a:pt x="1767" y="658"/>
                    <a:pt x="1765" y="659"/>
                    <a:pt x="1763" y="660"/>
                  </a:cubicBezTo>
                  <a:cubicBezTo>
                    <a:pt x="1762" y="660"/>
                    <a:pt x="1762" y="660"/>
                    <a:pt x="1762" y="660"/>
                  </a:cubicBezTo>
                  <a:cubicBezTo>
                    <a:pt x="1760" y="661"/>
                    <a:pt x="1759" y="661"/>
                    <a:pt x="1758" y="662"/>
                  </a:cubicBezTo>
                  <a:cubicBezTo>
                    <a:pt x="1756" y="663"/>
                    <a:pt x="1754" y="664"/>
                    <a:pt x="1751" y="665"/>
                  </a:cubicBezTo>
                  <a:cubicBezTo>
                    <a:pt x="1751" y="665"/>
                    <a:pt x="1751" y="665"/>
                    <a:pt x="1750" y="665"/>
                  </a:cubicBezTo>
                  <a:lnTo>
                    <a:pt x="1750" y="665"/>
                  </a:lnTo>
                  <a:cubicBezTo>
                    <a:pt x="1748" y="666"/>
                    <a:pt x="1746" y="667"/>
                    <a:pt x="1745" y="668"/>
                  </a:cubicBezTo>
                  <a:cubicBezTo>
                    <a:pt x="1744" y="668"/>
                    <a:pt x="1743" y="668"/>
                    <a:pt x="1743" y="668"/>
                  </a:cubicBezTo>
                  <a:cubicBezTo>
                    <a:pt x="1749" y="682"/>
                    <a:pt x="1760" y="716"/>
                    <a:pt x="1749" y="735"/>
                  </a:cubicBezTo>
                  <a:cubicBezTo>
                    <a:pt x="1743" y="746"/>
                    <a:pt x="1732" y="748"/>
                    <a:pt x="1725" y="748"/>
                  </a:cubicBezTo>
                  <a:cubicBezTo>
                    <a:pt x="1720" y="748"/>
                    <a:pt x="1714" y="747"/>
                    <a:pt x="1708" y="746"/>
                  </a:cubicBezTo>
                  <a:cubicBezTo>
                    <a:pt x="1696" y="745"/>
                    <a:pt x="1682" y="744"/>
                    <a:pt x="1671" y="747"/>
                  </a:cubicBezTo>
                  <a:cubicBezTo>
                    <a:pt x="1664" y="748"/>
                    <a:pt x="1658" y="749"/>
                    <a:pt x="1653" y="749"/>
                  </a:cubicBezTo>
                  <a:cubicBezTo>
                    <a:pt x="1650" y="749"/>
                    <a:pt x="1649" y="749"/>
                    <a:pt x="1647" y="749"/>
                  </a:cubicBezTo>
                  <a:cubicBezTo>
                    <a:pt x="1646" y="748"/>
                    <a:pt x="1645" y="748"/>
                    <a:pt x="1644" y="748"/>
                  </a:cubicBezTo>
                  <a:cubicBezTo>
                    <a:pt x="1637" y="747"/>
                    <a:pt x="1630" y="746"/>
                    <a:pt x="1625" y="744"/>
                  </a:cubicBezTo>
                  <a:cubicBezTo>
                    <a:pt x="1615" y="741"/>
                    <a:pt x="1607" y="738"/>
                    <a:pt x="1598" y="741"/>
                  </a:cubicBezTo>
                  <a:cubicBezTo>
                    <a:pt x="1595" y="742"/>
                    <a:pt x="1591" y="742"/>
                    <a:pt x="1588" y="742"/>
                  </a:cubicBezTo>
                  <a:cubicBezTo>
                    <a:pt x="1576" y="742"/>
                    <a:pt x="1567" y="737"/>
                    <a:pt x="1560" y="733"/>
                  </a:cubicBezTo>
                  <a:cubicBezTo>
                    <a:pt x="1555" y="731"/>
                    <a:pt x="1551" y="728"/>
                    <a:pt x="1548" y="728"/>
                  </a:cubicBezTo>
                  <a:cubicBezTo>
                    <a:pt x="1546" y="729"/>
                    <a:pt x="1545" y="729"/>
                    <a:pt x="1544" y="729"/>
                  </a:cubicBezTo>
                  <a:cubicBezTo>
                    <a:pt x="1543" y="729"/>
                    <a:pt x="1543" y="729"/>
                    <a:pt x="1543" y="729"/>
                  </a:cubicBezTo>
                  <a:cubicBezTo>
                    <a:pt x="1541" y="729"/>
                    <a:pt x="1539" y="728"/>
                    <a:pt x="1537" y="727"/>
                  </a:cubicBezTo>
                  <a:lnTo>
                    <a:pt x="1536" y="727"/>
                  </a:lnTo>
                  <a:cubicBezTo>
                    <a:pt x="1532" y="725"/>
                    <a:pt x="1528" y="721"/>
                    <a:pt x="1525" y="716"/>
                  </a:cubicBezTo>
                  <a:lnTo>
                    <a:pt x="1525" y="716"/>
                  </a:lnTo>
                  <a:lnTo>
                    <a:pt x="1525" y="717"/>
                  </a:lnTo>
                  <a:lnTo>
                    <a:pt x="1521" y="709"/>
                  </a:lnTo>
                  <a:cubicBezTo>
                    <a:pt x="1521" y="709"/>
                    <a:pt x="1521" y="708"/>
                    <a:pt x="1520" y="708"/>
                  </a:cubicBezTo>
                  <a:lnTo>
                    <a:pt x="1520" y="708"/>
                  </a:lnTo>
                  <a:lnTo>
                    <a:pt x="1520" y="708"/>
                  </a:lnTo>
                  <a:cubicBezTo>
                    <a:pt x="1520" y="707"/>
                    <a:pt x="1519" y="705"/>
                    <a:pt x="1519" y="704"/>
                  </a:cubicBezTo>
                  <a:cubicBezTo>
                    <a:pt x="1518" y="702"/>
                    <a:pt x="1517" y="700"/>
                    <a:pt x="1517" y="698"/>
                  </a:cubicBezTo>
                  <a:cubicBezTo>
                    <a:pt x="1516" y="697"/>
                    <a:pt x="1516" y="695"/>
                    <a:pt x="1516" y="694"/>
                  </a:cubicBezTo>
                  <a:cubicBezTo>
                    <a:pt x="1515" y="691"/>
                    <a:pt x="1515" y="689"/>
                    <a:pt x="1514" y="686"/>
                  </a:cubicBezTo>
                  <a:cubicBezTo>
                    <a:pt x="1514" y="684"/>
                    <a:pt x="1514" y="683"/>
                    <a:pt x="1514" y="682"/>
                  </a:cubicBezTo>
                  <a:cubicBezTo>
                    <a:pt x="1514" y="678"/>
                    <a:pt x="1515" y="674"/>
                    <a:pt x="1515" y="670"/>
                  </a:cubicBezTo>
                  <a:cubicBezTo>
                    <a:pt x="1516" y="667"/>
                    <a:pt x="1517" y="664"/>
                    <a:pt x="1516" y="661"/>
                  </a:cubicBezTo>
                  <a:cubicBezTo>
                    <a:pt x="1516" y="655"/>
                    <a:pt x="1515" y="648"/>
                    <a:pt x="1513" y="643"/>
                  </a:cubicBezTo>
                  <a:cubicBezTo>
                    <a:pt x="1512" y="640"/>
                    <a:pt x="1510" y="638"/>
                    <a:pt x="1509" y="637"/>
                  </a:cubicBezTo>
                  <a:cubicBezTo>
                    <a:pt x="1505" y="631"/>
                    <a:pt x="1504" y="632"/>
                    <a:pt x="1502" y="636"/>
                  </a:cubicBezTo>
                  <a:cubicBezTo>
                    <a:pt x="1496" y="644"/>
                    <a:pt x="1489" y="648"/>
                    <a:pt x="1484" y="651"/>
                  </a:cubicBezTo>
                  <a:cubicBezTo>
                    <a:pt x="1481" y="652"/>
                    <a:pt x="1479" y="653"/>
                    <a:pt x="1477" y="655"/>
                  </a:cubicBezTo>
                  <a:lnTo>
                    <a:pt x="1477" y="655"/>
                  </a:lnTo>
                  <a:lnTo>
                    <a:pt x="1476" y="656"/>
                  </a:lnTo>
                  <a:cubicBezTo>
                    <a:pt x="1476" y="656"/>
                    <a:pt x="1476" y="656"/>
                    <a:pt x="1475" y="657"/>
                  </a:cubicBezTo>
                  <a:cubicBezTo>
                    <a:pt x="1475" y="658"/>
                    <a:pt x="1474" y="659"/>
                    <a:pt x="1474" y="660"/>
                  </a:cubicBezTo>
                  <a:cubicBezTo>
                    <a:pt x="1474" y="661"/>
                    <a:pt x="1474" y="662"/>
                    <a:pt x="1474" y="662"/>
                  </a:cubicBezTo>
                  <a:cubicBezTo>
                    <a:pt x="1473" y="664"/>
                    <a:pt x="1473" y="666"/>
                    <a:pt x="1473" y="669"/>
                  </a:cubicBezTo>
                  <a:cubicBezTo>
                    <a:pt x="1473" y="677"/>
                    <a:pt x="1474" y="686"/>
                    <a:pt x="1476" y="694"/>
                  </a:cubicBezTo>
                  <a:cubicBezTo>
                    <a:pt x="1477" y="700"/>
                    <a:pt x="1478" y="705"/>
                    <a:pt x="1478" y="710"/>
                  </a:cubicBezTo>
                  <a:cubicBezTo>
                    <a:pt x="1479" y="714"/>
                    <a:pt x="1479" y="718"/>
                    <a:pt x="1479" y="721"/>
                  </a:cubicBezTo>
                  <a:cubicBezTo>
                    <a:pt x="1479" y="733"/>
                    <a:pt x="1476" y="743"/>
                    <a:pt x="1468" y="751"/>
                  </a:cubicBezTo>
                  <a:cubicBezTo>
                    <a:pt x="1463" y="756"/>
                    <a:pt x="1454" y="760"/>
                    <a:pt x="1444" y="763"/>
                  </a:cubicBezTo>
                  <a:cubicBezTo>
                    <a:pt x="1422" y="770"/>
                    <a:pt x="1393" y="773"/>
                    <a:pt x="1373" y="773"/>
                  </a:cubicBezTo>
                  <a:lnTo>
                    <a:pt x="1373" y="773"/>
                  </a:lnTo>
                  <a:cubicBezTo>
                    <a:pt x="1357" y="773"/>
                    <a:pt x="1337" y="771"/>
                    <a:pt x="1328" y="764"/>
                  </a:cubicBezTo>
                  <a:cubicBezTo>
                    <a:pt x="1320" y="758"/>
                    <a:pt x="1299" y="752"/>
                    <a:pt x="1280" y="747"/>
                  </a:cubicBezTo>
                  <a:cubicBezTo>
                    <a:pt x="1247" y="738"/>
                    <a:pt x="1228" y="732"/>
                    <a:pt x="1226" y="721"/>
                  </a:cubicBezTo>
                  <a:cubicBezTo>
                    <a:pt x="1224" y="708"/>
                    <a:pt x="1201" y="684"/>
                    <a:pt x="1190" y="684"/>
                  </a:cubicBezTo>
                  <a:cubicBezTo>
                    <a:pt x="1185" y="684"/>
                    <a:pt x="1175" y="687"/>
                    <a:pt x="1165" y="690"/>
                  </a:cubicBezTo>
                  <a:cubicBezTo>
                    <a:pt x="1144" y="696"/>
                    <a:pt x="1123" y="701"/>
                    <a:pt x="1114" y="694"/>
                  </a:cubicBezTo>
                  <a:lnTo>
                    <a:pt x="1110" y="692"/>
                  </a:lnTo>
                  <a:cubicBezTo>
                    <a:pt x="1097" y="682"/>
                    <a:pt x="1071" y="662"/>
                    <a:pt x="1053" y="659"/>
                  </a:cubicBezTo>
                  <a:cubicBezTo>
                    <a:pt x="1034" y="657"/>
                    <a:pt x="995" y="641"/>
                    <a:pt x="991" y="625"/>
                  </a:cubicBezTo>
                  <a:cubicBezTo>
                    <a:pt x="990" y="621"/>
                    <a:pt x="974" y="616"/>
                    <a:pt x="965" y="613"/>
                  </a:cubicBezTo>
                  <a:cubicBezTo>
                    <a:pt x="951" y="609"/>
                    <a:pt x="937" y="604"/>
                    <a:pt x="932" y="597"/>
                  </a:cubicBezTo>
                  <a:cubicBezTo>
                    <a:pt x="929" y="593"/>
                    <a:pt x="922" y="590"/>
                    <a:pt x="915" y="587"/>
                  </a:cubicBezTo>
                  <a:cubicBezTo>
                    <a:pt x="904" y="582"/>
                    <a:pt x="892" y="576"/>
                    <a:pt x="892" y="563"/>
                  </a:cubicBezTo>
                  <a:cubicBezTo>
                    <a:pt x="892" y="555"/>
                    <a:pt x="894" y="546"/>
                    <a:pt x="897" y="535"/>
                  </a:cubicBezTo>
                  <a:cubicBezTo>
                    <a:pt x="900" y="525"/>
                    <a:pt x="904" y="515"/>
                    <a:pt x="904" y="506"/>
                  </a:cubicBezTo>
                  <a:cubicBezTo>
                    <a:pt x="904" y="493"/>
                    <a:pt x="916" y="482"/>
                    <a:pt x="926" y="473"/>
                  </a:cubicBezTo>
                  <a:cubicBezTo>
                    <a:pt x="928" y="471"/>
                    <a:pt x="931" y="469"/>
                    <a:pt x="933" y="467"/>
                  </a:cubicBezTo>
                  <a:cubicBezTo>
                    <a:pt x="933" y="466"/>
                    <a:pt x="934" y="466"/>
                    <a:pt x="934" y="465"/>
                  </a:cubicBezTo>
                  <a:cubicBezTo>
                    <a:pt x="935" y="465"/>
                    <a:pt x="935" y="464"/>
                    <a:pt x="936" y="463"/>
                  </a:cubicBezTo>
                  <a:lnTo>
                    <a:pt x="937" y="462"/>
                  </a:lnTo>
                  <a:cubicBezTo>
                    <a:pt x="938" y="461"/>
                    <a:pt x="938" y="461"/>
                    <a:pt x="939" y="460"/>
                  </a:cubicBezTo>
                  <a:cubicBezTo>
                    <a:pt x="939" y="460"/>
                    <a:pt x="939" y="460"/>
                    <a:pt x="939" y="459"/>
                  </a:cubicBezTo>
                  <a:lnTo>
                    <a:pt x="939" y="459"/>
                  </a:lnTo>
                  <a:cubicBezTo>
                    <a:pt x="940" y="458"/>
                    <a:pt x="940" y="458"/>
                    <a:pt x="940" y="458"/>
                  </a:cubicBezTo>
                  <a:lnTo>
                    <a:pt x="940" y="458"/>
                  </a:lnTo>
                  <a:lnTo>
                    <a:pt x="940" y="458"/>
                  </a:lnTo>
                  <a:lnTo>
                    <a:pt x="940" y="458"/>
                  </a:lnTo>
                  <a:cubicBezTo>
                    <a:pt x="940" y="453"/>
                    <a:pt x="926" y="440"/>
                    <a:pt x="909" y="430"/>
                  </a:cubicBezTo>
                  <a:lnTo>
                    <a:pt x="908" y="429"/>
                  </a:lnTo>
                  <a:lnTo>
                    <a:pt x="907" y="427"/>
                  </a:lnTo>
                  <a:cubicBezTo>
                    <a:pt x="902" y="417"/>
                    <a:pt x="884" y="391"/>
                    <a:pt x="867" y="391"/>
                  </a:cubicBezTo>
                  <a:cubicBezTo>
                    <a:pt x="852" y="391"/>
                    <a:pt x="840" y="378"/>
                    <a:pt x="828" y="366"/>
                  </a:cubicBezTo>
                  <a:cubicBezTo>
                    <a:pt x="820" y="357"/>
                    <a:pt x="811" y="347"/>
                    <a:pt x="803" y="346"/>
                  </a:cubicBezTo>
                  <a:cubicBezTo>
                    <a:pt x="786" y="344"/>
                    <a:pt x="783" y="325"/>
                    <a:pt x="780" y="308"/>
                  </a:cubicBezTo>
                  <a:cubicBezTo>
                    <a:pt x="778" y="298"/>
                    <a:pt x="776" y="289"/>
                    <a:pt x="772" y="284"/>
                  </a:cubicBezTo>
                  <a:cubicBezTo>
                    <a:pt x="764" y="273"/>
                    <a:pt x="764" y="257"/>
                    <a:pt x="769" y="247"/>
                  </a:cubicBezTo>
                  <a:cubicBezTo>
                    <a:pt x="775" y="235"/>
                    <a:pt x="787" y="232"/>
                    <a:pt x="799" y="242"/>
                  </a:cubicBezTo>
                  <a:cubicBezTo>
                    <a:pt x="805" y="247"/>
                    <a:pt x="811" y="248"/>
                    <a:pt x="815" y="248"/>
                  </a:cubicBezTo>
                  <a:cubicBezTo>
                    <a:pt x="824" y="248"/>
                    <a:pt x="832" y="244"/>
                    <a:pt x="836" y="238"/>
                  </a:cubicBezTo>
                  <a:cubicBezTo>
                    <a:pt x="839" y="234"/>
                    <a:pt x="838" y="228"/>
                    <a:pt x="835" y="223"/>
                  </a:cubicBezTo>
                  <a:cubicBezTo>
                    <a:pt x="829" y="212"/>
                    <a:pt x="821" y="201"/>
                    <a:pt x="813" y="191"/>
                  </a:cubicBezTo>
                  <a:cubicBezTo>
                    <a:pt x="801" y="176"/>
                    <a:pt x="792" y="164"/>
                    <a:pt x="792" y="154"/>
                  </a:cubicBezTo>
                  <a:cubicBezTo>
                    <a:pt x="792" y="149"/>
                    <a:pt x="793" y="143"/>
                    <a:pt x="795" y="135"/>
                  </a:cubicBezTo>
                  <a:cubicBezTo>
                    <a:pt x="796" y="132"/>
                    <a:pt x="796" y="129"/>
                    <a:pt x="797" y="125"/>
                  </a:cubicBezTo>
                  <a:lnTo>
                    <a:pt x="797" y="125"/>
                  </a:lnTo>
                  <a:cubicBezTo>
                    <a:pt x="798" y="118"/>
                    <a:pt x="799" y="110"/>
                    <a:pt x="799" y="103"/>
                  </a:cubicBezTo>
                  <a:lnTo>
                    <a:pt x="799" y="102"/>
                  </a:lnTo>
                  <a:cubicBezTo>
                    <a:pt x="799" y="99"/>
                    <a:pt x="798" y="96"/>
                    <a:pt x="798" y="93"/>
                  </a:cubicBezTo>
                  <a:cubicBezTo>
                    <a:pt x="797" y="93"/>
                    <a:pt x="797" y="92"/>
                    <a:pt x="797" y="92"/>
                  </a:cubicBezTo>
                  <a:cubicBezTo>
                    <a:pt x="796" y="90"/>
                    <a:pt x="794" y="88"/>
                    <a:pt x="792" y="86"/>
                  </a:cubicBezTo>
                  <a:cubicBezTo>
                    <a:pt x="768" y="72"/>
                    <a:pt x="750" y="52"/>
                    <a:pt x="744" y="32"/>
                  </a:cubicBezTo>
                  <a:cubicBezTo>
                    <a:pt x="744" y="30"/>
                    <a:pt x="743" y="28"/>
                    <a:pt x="742" y="26"/>
                  </a:cubicBezTo>
                  <a:cubicBezTo>
                    <a:pt x="741" y="25"/>
                    <a:pt x="740" y="23"/>
                    <a:pt x="739" y="21"/>
                  </a:cubicBezTo>
                  <a:cubicBezTo>
                    <a:pt x="738" y="19"/>
                    <a:pt x="736" y="17"/>
                    <a:pt x="735" y="15"/>
                  </a:cubicBezTo>
                  <a:cubicBezTo>
                    <a:pt x="734" y="14"/>
                    <a:pt x="733" y="13"/>
                    <a:pt x="733" y="13"/>
                  </a:cubicBezTo>
                  <a:lnTo>
                    <a:pt x="733" y="12"/>
                  </a:lnTo>
                  <a:cubicBezTo>
                    <a:pt x="732" y="12"/>
                    <a:pt x="732" y="12"/>
                    <a:pt x="732" y="12"/>
                  </a:cubicBezTo>
                  <a:cubicBezTo>
                    <a:pt x="731" y="11"/>
                    <a:pt x="731" y="11"/>
                    <a:pt x="730" y="10"/>
                  </a:cubicBezTo>
                  <a:cubicBezTo>
                    <a:pt x="728" y="8"/>
                    <a:pt x="726" y="6"/>
                    <a:pt x="724" y="5"/>
                  </a:cubicBezTo>
                  <a:cubicBezTo>
                    <a:pt x="724" y="4"/>
                    <a:pt x="723" y="4"/>
                    <a:pt x="722" y="3"/>
                  </a:cubicBezTo>
                  <a:cubicBezTo>
                    <a:pt x="721" y="2"/>
                    <a:pt x="720" y="1"/>
                    <a:pt x="719" y="0"/>
                  </a:cubicBezTo>
                  <a:lnTo>
                    <a:pt x="718" y="0"/>
                  </a:lnTo>
                  <a:lnTo>
                    <a:pt x="694" y="2"/>
                  </a:lnTo>
                  <a:lnTo>
                    <a:pt x="692" y="6"/>
                  </a:lnTo>
                  <a:lnTo>
                    <a:pt x="692" y="7"/>
                  </a:lnTo>
                  <a:cubicBezTo>
                    <a:pt x="691" y="9"/>
                    <a:pt x="690" y="11"/>
                    <a:pt x="689" y="13"/>
                  </a:cubicBezTo>
                  <a:cubicBezTo>
                    <a:pt x="685" y="22"/>
                    <a:pt x="682" y="30"/>
                    <a:pt x="678" y="37"/>
                  </a:cubicBezTo>
                  <a:cubicBezTo>
                    <a:pt x="677" y="39"/>
                    <a:pt x="676" y="41"/>
                    <a:pt x="675" y="43"/>
                  </a:cubicBezTo>
                  <a:cubicBezTo>
                    <a:pt x="674" y="44"/>
                    <a:pt x="673" y="46"/>
                    <a:pt x="672" y="47"/>
                  </a:cubicBezTo>
                  <a:cubicBezTo>
                    <a:pt x="671" y="47"/>
                    <a:pt x="671" y="48"/>
                    <a:pt x="671" y="48"/>
                  </a:cubicBezTo>
                  <a:cubicBezTo>
                    <a:pt x="669" y="50"/>
                    <a:pt x="668" y="51"/>
                    <a:pt x="667" y="52"/>
                  </a:cubicBezTo>
                  <a:cubicBezTo>
                    <a:pt x="667" y="52"/>
                    <a:pt x="667" y="53"/>
                    <a:pt x="666" y="53"/>
                  </a:cubicBezTo>
                  <a:cubicBezTo>
                    <a:pt x="665" y="55"/>
                    <a:pt x="663" y="56"/>
                    <a:pt x="662" y="56"/>
                  </a:cubicBezTo>
                  <a:lnTo>
                    <a:pt x="662" y="56"/>
                  </a:lnTo>
                  <a:cubicBezTo>
                    <a:pt x="658" y="59"/>
                    <a:pt x="650" y="61"/>
                    <a:pt x="641" y="64"/>
                  </a:cubicBezTo>
                  <a:cubicBezTo>
                    <a:pt x="624" y="69"/>
                    <a:pt x="601" y="77"/>
                    <a:pt x="588" y="86"/>
                  </a:cubicBezTo>
                  <a:cubicBezTo>
                    <a:pt x="586" y="87"/>
                    <a:pt x="584" y="88"/>
                    <a:pt x="581" y="89"/>
                  </a:cubicBezTo>
                  <a:cubicBezTo>
                    <a:pt x="580" y="90"/>
                    <a:pt x="578" y="90"/>
                    <a:pt x="576" y="90"/>
                  </a:cubicBezTo>
                  <a:cubicBezTo>
                    <a:pt x="575" y="90"/>
                    <a:pt x="575" y="90"/>
                    <a:pt x="575" y="90"/>
                  </a:cubicBezTo>
                  <a:cubicBezTo>
                    <a:pt x="573" y="90"/>
                    <a:pt x="572" y="91"/>
                    <a:pt x="570" y="91"/>
                  </a:cubicBezTo>
                  <a:cubicBezTo>
                    <a:pt x="556" y="91"/>
                    <a:pt x="538" y="85"/>
                    <a:pt x="520" y="79"/>
                  </a:cubicBezTo>
                  <a:cubicBezTo>
                    <a:pt x="519" y="78"/>
                    <a:pt x="519" y="78"/>
                    <a:pt x="518" y="78"/>
                  </a:cubicBezTo>
                  <a:cubicBezTo>
                    <a:pt x="505" y="74"/>
                    <a:pt x="492" y="69"/>
                    <a:pt x="480" y="67"/>
                  </a:cubicBezTo>
                  <a:cubicBezTo>
                    <a:pt x="476" y="66"/>
                    <a:pt x="473" y="66"/>
                    <a:pt x="470" y="66"/>
                  </a:cubicBezTo>
                  <a:cubicBezTo>
                    <a:pt x="449" y="66"/>
                    <a:pt x="435" y="80"/>
                    <a:pt x="432" y="90"/>
                  </a:cubicBezTo>
                  <a:cubicBezTo>
                    <a:pt x="430" y="95"/>
                    <a:pt x="433" y="97"/>
                    <a:pt x="434" y="97"/>
                  </a:cubicBezTo>
                  <a:cubicBezTo>
                    <a:pt x="450" y="107"/>
                    <a:pt x="449" y="157"/>
                    <a:pt x="448" y="174"/>
                  </a:cubicBezTo>
                  <a:cubicBezTo>
                    <a:pt x="455" y="203"/>
                    <a:pt x="472" y="245"/>
                    <a:pt x="486" y="241"/>
                  </a:cubicBezTo>
                  <a:cubicBezTo>
                    <a:pt x="507" y="237"/>
                    <a:pt x="536" y="253"/>
                    <a:pt x="538" y="270"/>
                  </a:cubicBezTo>
                  <a:cubicBezTo>
                    <a:pt x="538" y="272"/>
                    <a:pt x="538" y="280"/>
                    <a:pt x="530" y="284"/>
                  </a:cubicBezTo>
                  <a:cubicBezTo>
                    <a:pt x="528" y="285"/>
                    <a:pt x="527" y="285"/>
                    <a:pt x="525" y="286"/>
                  </a:cubicBezTo>
                  <a:cubicBezTo>
                    <a:pt x="504" y="291"/>
                    <a:pt x="493" y="316"/>
                    <a:pt x="491" y="338"/>
                  </a:cubicBezTo>
                  <a:cubicBezTo>
                    <a:pt x="490" y="344"/>
                    <a:pt x="490" y="351"/>
                    <a:pt x="490" y="358"/>
                  </a:cubicBezTo>
                  <a:cubicBezTo>
                    <a:pt x="489" y="377"/>
                    <a:pt x="489" y="397"/>
                    <a:pt x="471" y="400"/>
                  </a:cubicBezTo>
                  <a:cubicBezTo>
                    <a:pt x="454" y="403"/>
                    <a:pt x="439" y="408"/>
                    <a:pt x="439" y="437"/>
                  </a:cubicBezTo>
                  <a:cubicBezTo>
                    <a:pt x="439" y="463"/>
                    <a:pt x="419" y="468"/>
                    <a:pt x="406" y="471"/>
                  </a:cubicBezTo>
                  <a:cubicBezTo>
                    <a:pt x="401" y="472"/>
                    <a:pt x="395" y="474"/>
                    <a:pt x="394" y="476"/>
                  </a:cubicBezTo>
                  <a:cubicBezTo>
                    <a:pt x="392" y="480"/>
                    <a:pt x="388" y="491"/>
                    <a:pt x="384" y="503"/>
                  </a:cubicBezTo>
                  <a:cubicBezTo>
                    <a:pt x="382" y="511"/>
                    <a:pt x="380" y="517"/>
                    <a:pt x="378" y="523"/>
                  </a:cubicBezTo>
                  <a:cubicBezTo>
                    <a:pt x="377" y="527"/>
                    <a:pt x="376" y="529"/>
                    <a:pt x="375" y="532"/>
                  </a:cubicBezTo>
                  <a:cubicBezTo>
                    <a:pt x="370" y="545"/>
                    <a:pt x="366" y="555"/>
                    <a:pt x="362" y="558"/>
                  </a:cubicBezTo>
                  <a:cubicBezTo>
                    <a:pt x="359" y="561"/>
                    <a:pt x="354" y="564"/>
                    <a:pt x="348" y="566"/>
                  </a:cubicBezTo>
                  <a:cubicBezTo>
                    <a:pt x="345" y="566"/>
                    <a:pt x="343" y="567"/>
                    <a:pt x="341" y="568"/>
                  </a:cubicBezTo>
                  <a:cubicBezTo>
                    <a:pt x="324" y="573"/>
                    <a:pt x="302" y="580"/>
                    <a:pt x="301" y="594"/>
                  </a:cubicBezTo>
                  <a:cubicBezTo>
                    <a:pt x="300" y="600"/>
                    <a:pt x="298" y="606"/>
                    <a:pt x="296" y="613"/>
                  </a:cubicBezTo>
                  <a:cubicBezTo>
                    <a:pt x="287" y="636"/>
                    <a:pt x="267" y="660"/>
                    <a:pt x="252" y="656"/>
                  </a:cubicBezTo>
                  <a:cubicBezTo>
                    <a:pt x="249" y="656"/>
                    <a:pt x="245" y="655"/>
                    <a:pt x="242" y="654"/>
                  </a:cubicBezTo>
                  <a:cubicBezTo>
                    <a:pt x="234" y="652"/>
                    <a:pt x="226" y="650"/>
                    <a:pt x="219" y="650"/>
                  </a:cubicBezTo>
                  <a:cubicBezTo>
                    <a:pt x="211" y="650"/>
                    <a:pt x="208" y="653"/>
                    <a:pt x="207" y="656"/>
                  </a:cubicBezTo>
                  <a:cubicBezTo>
                    <a:pt x="205" y="660"/>
                    <a:pt x="200" y="665"/>
                    <a:pt x="192" y="665"/>
                  </a:cubicBezTo>
                  <a:cubicBezTo>
                    <a:pt x="184" y="665"/>
                    <a:pt x="175" y="661"/>
                    <a:pt x="166" y="658"/>
                  </a:cubicBezTo>
                  <a:cubicBezTo>
                    <a:pt x="159" y="655"/>
                    <a:pt x="152" y="652"/>
                    <a:pt x="149" y="652"/>
                  </a:cubicBezTo>
                  <a:cubicBezTo>
                    <a:pt x="147" y="653"/>
                    <a:pt x="144" y="656"/>
                    <a:pt x="141" y="658"/>
                  </a:cubicBezTo>
                  <a:cubicBezTo>
                    <a:pt x="128" y="670"/>
                    <a:pt x="93" y="702"/>
                    <a:pt x="93" y="720"/>
                  </a:cubicBezTo>
                  <a:cubicBezTo>
                    <a:pt x="93" y="727"/>
                    <a:pt x="100" y="732"/>
                    <a:pt x="112" y="738"/>
                  </a:cubicBezTo>
                  <a:cubicBezTo>
                    <a:pt x="126" y="746"/>
                    <a:pt x="143" y="755"/>
                    <a:pt x="141" y="775"/>
                  </a:cubicBezTo>
                  <a:cubicBezTo>
                    <a:pt x="138" y="803"/>
                    <a:pt x="158" y="834"/>
                    <a:pt x="173" y="848"/>
                  </a:cubicBezTo>
                  <a:cubicBezTo>
                    <a:pt x="188" y="864"/>
                    <a:pt x="215" y="903"/>
                    <a:pt x="200" y="924"/>
                  </a:cubicBezTo>
                  <a:cubicBezTo>
                    <a:pt x="191" y="938"/>
                    <a:pt x="178" y="945"/>
                    <a:pt x="160" y="945"/>
                  </a:cubicBezTo>
                  <a:cubicBezTo>
                    <a:pt x="154" y="945"/>
                    <a:pt x="146" y="944"/>
                    <a:pt x="137" y="942"/>
                  </a:cubicBezTo>
                  <a:cubicBezTo>
                    <a:pt x="127" y="940"/>
                    <a:pt x="122" y="941"/>
                    <a:pt x="115" y="943"/>
                  </a:cubicBezTo>
                  <a:cubicBezTo>
                    <a:pt x="109" y="945"/>
                    <a:pt x="102" y="947"/>
                    <a:pt x="90" y="947"/>
                  </a:cubicBezTo>
                  <a:cubicBezTo>
                    <a:pt x="83" y="947"/>
                    <a:pt x="74" y="947"/>
                    <a:pt x="65" y="945"/>
                  </a:cubicBezTo>
                  <a:cubicBezTo>
                    <a:pt x="60" y="944"/>
                    <a:pt x="56" y="943"/>
                    <a:pt x="52" y="943"/>
                  </a:cubicBezTo>
                  <a:cubicBezTo>
                    <a:pt x="49" y="943"/>
                    <a:pt x="47" y="944"/>
                    <a:pt x="44" y="944"/>
                  </a:cubicBezTo>
                  <a:cubicBezTo>
                    <a:pt x="28" y="947"/>
                    <a:pt x="21" y="959"/>
                    <a:pt x="13" y="972"/>
                  </a:cubicBezTo>
                  <a:cubicBezTo>
                    <a:pt x="10" y="979"/>
                    <a:pt x="6" y="985"/>
                    <a:pt x="1" y="991"/>
                  </a:cubicBezTo>
                  <a:lnTo>
                    <a:pt x="0" y="992"/>
                  </a:lnTo>
                  <a:cubicBezTo>
                    <a:pt x="7" y="998"/>
                    <a:pt x="12" y="1005"/>
                    <a:pt x="18" y="1013"/>
                  </a:cubicBezTo>
                  <a:cubicBezTo>
                    <a:pt x="30" y="1028"/>
                    <a:pt x="42" y="1043"/>
                    <a:pt x="64" y="1052"/>
                  </a:cubicBezTo>
                  <a:cubicBezTo>
                    <a:pt x="81" y="1058"/>
                    <a:pt x="103" y="1053"/>
                    <a:pt x="118" y="1048"/>
                  </a:cubicBezTo>
                  <a:cubicBezTo>
                    <a:pt x="125" y="1046"/>
                    <a:pt x="131" y="1044"/>
                    <a:pt x="137" y="1044"/>
                  </a:cubicBezTo>
                  <a:cubicBezTo>
                    <a:pt x="142" y="1044"/>
                    <a:pt x="151" y="1046"/>
                    <a:pt x="151" y="1062"/>
                  </a:cubicBezTo>
                  <a:cubicBezTo>
                    <a:pt x="151" y="1088"/>
                    <a:pt x="107" y="1093"/>
                    <a:pt x="72" y="1097"/>
                  </a:cubicBezTo>
                  <a:cubicBezTo>
                    <a:pt x="62" y="1098"/>
                    <a:pt x="50" y="1099"/>
                    <a:pt x="46" y="1101"/>
                  </a:cubicBezTo>
                  <a:cubicBezTo>
                    <a:pt x="55" y="1120"/>
                    <a:pt x="153" y="1233"/>
                    <a:pt x="201" y="1224"/>
                  </a:cubicBezTo>
                  <a:cubicBezTo>
                    <a:pt x="243" y="1216"/>
                    <a:pt x="276" y="1178"/>
                    <a:pt x="279" y="1160"/>
                  </a:cubicBezTo>
                  <a:cubicBezTo>
                    <a:pt x="280" y="1158"/>
                    <a:pt x="279" y="1156"/>
                    <a:pt x="279" y="1156"/>
                  </a:cubicBezTo>
                  <a:cubicBezTo>
                    <a:pt x="272" y="1152"/>
                    <a:pt x="269" y="1144"/>
                    <a:pt x="272" y="1134"/>
                  </a:cubicBezTo>
                  <a:cubicBezTo>
                    <a:pt x="276" y="1120"/>
                    <a:pt x="289" y="1105"/>
                    <a:pt x="302" y="1105"/>
                  </a:cubicBezTo>
                  <a:cubicBezTo>
                    <a:pt x="304" y="1105"/>
                    <a:pt x="306" y="1105"/>
                    <a:pt x="308" y="1106"/>
                  </a:cubicBezTo>
                  <a:cubicBezTo>
                    <a:pt x="318" y="1111"/>
                    <a:pt x="319" y="1127"/>
                    <a:pt x="320" y="1147"/>
                  </a:cubicBezTo>
                  <a:cubicBezTo>
                    <a:pt x="321" y="1162"/>
                    <a:pt x="322" y="1180"/>
                    <a:pt x="328" y="1186"/>
                  </a:cubicBezTo>
                  <a:cubicBezTo>
                    <a:pt x="349" y="1203"/>
                    <a:pt x="341" y="1233"/>
                    <a:pt x="330" y="1262"/>
                  </a:cubicBezTo>
                  <a:cubicBezTo>
                    <a:pt x="323" y="1282"/>
                    <a:pt x="331" y="1316"/>
                    <a:pt x="338" y="1347"/>
                  </a:cubicBezTo>
                  <a:cubicBezTo>
                    <a:pt x="341" y="1362"/>
                    <a:pt x="344" y="1377"/>
                    <a:pt x="345" y="1389"/>
                  </a:cubicBezTo>
                  <a:cubicBezTo>
                    <a:pt x="347" y="1405"/>
                    <a:pt x="353" y="1426"/>
                    <a:pt x="360" y="1448"/>
                  </a:cubicBezTo>
                  <a:cubicBezTo>
                    <a:pt x="368" y="1472"/>
                    <a:pt x="376" y="1499"/>
                    <a:pt x="380" y="1526"/>
                  </a:cubicBezTo>
                  <a:cubicBezTo>
                    <a:pt x="388" y="1578"/>
                    <a:pt x="421" y="1672"/>
                    <a:pt x="451" y="1728"/>
                  </a:cubicBezTo>
                  <a:cubicBezTo>
                    <a:pt x="466" y="1758"/>
                    <a:pt x="480" y="1802"/>
                    <a:pt x="493" y="1841"/>
                  </a:cubicBezTo>
                  <a:cubicBezTo>
                    <a:pt x="504" y="1877"/>
                    <a:pt x="515" y="1912"/>
                    <a:pt x="525" y="1925"/>
                  </a:cubicBezTo>
                  <a:cubicBezTo>
                    <a:pt x="544" y="1950"/>
                    <a:pt x="598" y="2035"/>
                    <a:pt x="598" y="2089"/>
                  </a:cubicBezTo>
                  <a:cubicBezTo>
                    <a:pt x="598" y="2137"/>
                    <a:pt x="652" y="2206"/>
                    <a:pt x="670" y="2219"/>
                  </a:cubicBezTo>
                  <a:cubicBezTo>
                    <a:pt x="684" y="2229"/>
                    <a:pt x="722" y="2205"/>
                    <a:pt x="732" y="2175"/>
                  </a:cubicBezTo>
                  <a:cubicBezTo>
                    <a:pt x="738" y="2157"/>
                    <a:pt x="756" y="2145"/>
                    <a:pt x="773" y="2134"/>
                  </a:cubicBezTo>
                  <a:cubicBezTo>
                    <a:pt x="788" y="2125"/>
                    <a:pt x="802" y="2116"/>
                    <a:pt x="803" y="2105"/>
                  </a:cubicBezTo>
                  <a:cubicBezTo>
                    <a:pt x="806" y="2079"/>
                    <a:pt x="812" y="2052"/>
                    <a:pt x="837" y="2048"/>
                  </a:cubicBezTo>
                  <a:cubicBezTo>
                    <a:pt x="852" y="2045"/>
                    <a:pt x="852" y="2029"/>
                    <a:pt x="852" y="1999"/>
                  </a:cubicBezTo>
                  <a:cubicBezTo>
                    <a:pt x="852" y="1969"/>
                    <a:pt x="855" y="1926"/>
                    <a:pt x="876" y="1899"/>
                  </a:cubicBezTo>
                  <a:cubicBezTo>
                    <a:pt x="895" y="1875"/>
                    <a:pt x="899" y="1807"/>
                    <a:pt x="887" y="1781"/>
                  </a:cubicBezTo>
                  <a:cubicBezTo>
                    <a:pt x="874" y="1750"/>
                    <a:pt x="881" y="1709"/>
                    <a:pt x="892" y="1680"/>
                  </a:cubicBezTo>
                  <a:cubicBezTo>
                    <a:pt x="896" y="1671"/>
                    <a:pt x="898" y="1661"/>
                    <a:pt x="900" y="1652"/>
                  </a:cubicBezTo>
                  <a:cubicBezTo>
                    <a:pt x="904" y="1633"/>
                    <a:pt x="907" y="1615"/>
                    <a:pt x="926" y="1613"/>
                  </a:cubicBezTo>
                  <a:cubicBezTo>
                    <a:pt x="944" y="1611"/>
                    <a:pt x="975" y="1594"/>
                    <a:pt x="997" y="1564"/>
                  </a:cubicBezTo>
                  <a:cubicBezTo>
                    <a:pt x="1013" y="1542"/>
                    <a:pt x="1051" y="1515"/>
                    <a:pt x="1082" y="1494"/>
                  </a:cubicBezTo>
                  <a:cubicBezTo>
                    <a:pt x="1095" y="1484"/>
                    <a:pt x="1107" y="1476"/>
                    <a:pt x="1114" y="1470"/>
                  </a:cubicBezTo>
                  <a:cubicBezTo>
                    <a:pt x="1145" y="1445"/>
                    <a:pt x="1215" y="1382"/>
                    <a:pt x="1236" y="1348"/>
                  </a:cubicBezTo>
                  <a:cubicBezTo>
                    <a:pt x="1249" y="1325"/>
                    <a:pt x="1276" y="1312"/>
                    <a:pt x="1302" y="1299"/>
                  </a:cubicBezTo>
                  <a:cubicBezTo>
                    <a:pt x="1322" y="1289"/>
                    <a:pt x="1341" y="1279"/>
                    <a:pt x="1353" y="1266"/>
                  </a:cubicBezTo>
                  <a:cubicBezTo>
                    <a:pt x="1372" y="1247"/>
                    <a:pt x="1372" y="1234"/>
                    <a:pt x="1373" y="1216"/>
                  </a:cubicBezTo>
                  <a:cubicBezTo>
                    <a:pt x="1373" y="1209"/>
                    <a:pt x="1373" y="1201"/>
                    <a:pt x="1375" y="1191"/>
                  </a:cubicBezTo>
                  <a:cubicBezTo>
                    <a:pt x="1382" y="1152"/>
                    <a:pt x="1483" y="1139"/>
                    <a:pt x="1517" y="1139"/>
                  </a:cubicBezTo>
                  <a:cubicBezTo>
                    <a:pt x="1522" y="1139"/>
                    <a:pt x="1526" y="1139"/>
                    <a:pt x="1530" y="1139"/>
                  </a:cubicBezTo>
                  <a:cubicBezTo>
                    <a:pt x="1529" y="1089"/>
                    <a:pt x="1514" y="1031"/>
                    <a:pt x="1504" y="1006"/>
                  </a:cubicBezTo>
                  <a:cubicBezTo>
                    <a:pt x="1490" y="973"/>
                    <a:pt x="1480" y="913"/>
                    <a:pt x="1485" y="8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1" name="Freeform 67">
              <a:extLst>
                <a:ext uri="{FF2B5EF4-FFF2-40B4-BE49-F238E27FC236}">
                  <a16:creationId xmlns:a16="http://schemas.microsoft.com/office/drawing/2014/main" id="{B2F642ED-2759-42D8-8AFF-A6FC7ED78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7389" y="3565505"/>
              <a:ext cx="493755" cy="209915"/>
            </a:xfrm>
            <a:custGeom>
              <a:avLst/>
              <a:gdLst>
                <a:gd name="T0" fmla="*/ 632 w 2385"/>
                <a:gd name="T1" fmla="*/ 237 h 1015"/>
                <a:gd name="T2" fmla="*/ 571 w 2385"/>
                <a:gd name="T3" fmla="*/ 209 h 1015"/>
                <a:gd name="T4" fmla="*/ 489 w 2385"/>
                <a:gd name="T5" fmla="*/ 205 h 1015"/>
                <a:gd name="T6" fmla="*/ 450 w 2385"/>
                <a:gd name="T7" fmla="*/ 155 h 1015"/>
                <a:gd name="T8" fmla="*/ 436 w 2385"/>
                <a:gd name="T9" fmla="*/ 153 h 1015"/>
                <a:gd name="T10" fmla="*/ 265 w 2385"/>
                <a:gd name="T11" fmla="*/ 154 h 1015"/>
                <a:gd name="T12" fmla="*/ 163 w 2385"/>
                <a:gd name="T13" fmla="*/ 213 h 1015"/>
                <a:gd name="T14" fmla="*/ 21 w 2385"/>
                <a:gd name="T15" fmla="*/ 275 h 1015"/>
                <a:gd name="T16" fmla="*/ 8 w 2385"/>
                <a:gd name="T17" fmla="*/ 287 h 1015"/>
                <a:gd name="T18" fmla="*/ 0 w 2385"/>
                <a:gd name="T19" fmla="*/ 291 h 1015"/>
                <a:gd name="T20" fmla="*/ 118 w 2385"/>
                <a:gd name="T21" fmla="*/ 396 h 1015"/>
                <a:gd name="T22" fmla="*/ 225 w 2385"/>
                <a:gd name="T23" fmla="*/ 589 h 1015"/>
                <a:gd name="T24" fmla="*/ 423 w 2385"/>
                <a:gd name="T25" fmla="*/ 714 h 1015"/>
                <a:gd name="T26" fmla="*/ 545 w 2385"/>
                <a:gd name="T27" fmla="*/ 825 h 1015"/>
                <a:gd name="T28" fmla="*/ 612 w 2385"/>
                <a:gd name="T29" fmla="*/ 910 h 1015"/>
                <a:gd name="T30" fmla="*/ 865 w 2385"/>
                <a:gd name="T31" fmla="*/ 914 h 1015"/>
                <a:gd name="T32" fmla="*/ 1054 w 2385"/>
                <a:gd name="T33" fmla="*/ 958 h 1015"/>
                <a:gd name="T34" fmla="*/ 1182 w 2385"/>
                <a:gd name="T35" fmla="*/ 984 h 1015"/>
                <a:gd name="T36" fmla="*/ 1199 w 2385"/>
                <a:gd name="T37" fmla="*/ 993 h 1015"/>
                <a:gd name="T38" fmla="*/ 1271 w 2385"/>
                <a:gd name="T39" fmla="*/ 991 h 1015"/>
                <a:gd name="T40" fmla="*/ 1435 w 2385"/>
                <a:gd name="T41" fmla="*/ 928 h 1015"/>
                <a:gd name="T42" fmla="*/ 1718 w 2385"/>
                <a:gd name="T43" fmla="*/ 843 h 1015"/>
                <a:gd name="T44" fmla="*/ 1783 w 2385"/>
                <a:gd name="T45" fmla="*/ 690 h 1015"/>
                <a:gd name="T46" fmla="*/ 2027 w 2385"/>
                <a:gd name="T47" fmla="*/ 655 h 1015"/>
                <a:gd name="T48" fmla="*/ 2211 w 2385"/>
                <a:gd name="T49" fmla="*/ 550 h 1015"/>
                <a:gd name="T50" fmla="*/ 2354 w 2385"/>
                <a:gd name="T51" fmla="*/ 539 h 1015"/>
                <a:gd name="T52" fmla="*/ 2327 w 2385"/>
                <a:gd name="T53" fmla="*/ 465 h 1015"/>
                <a:gd name="T54" fmla="*/ 2206 w 2385"/>
                <a:gd name="T55" fmla="*/ 448 h 1015"/>
                <a:gd name="T56" fmla="*/ 2089 w 2385"/>
                <a:gd name="T57" fmla="*/ 439 h 1015"/>
                <a:gd name="T58" fmla="*/ 2073 w 2385"/>
                <a:gd name="T59" fmla="*/ 337 h 1015"/>
                <a:gd name="T60" fmla="*/ 2113 w 2385"/>
                <a:gd name="T61" fmla="*/ 217 h 1015"/>
                <a:gd name="T62" fmla="*/ 2094 w 2385"/>
                <a:gd name="T63" fmla="*/ 216 h 1015"/>
                <a:gd name="T64" fmla="*/ 1969 w 2385"/>
                <a:gd name="T65" fmla="*/ 191 h 1015"/>
                <a:gd name="T66" fmla="*/ 1869 w 2385"/>
                <a:gd name="T67" fmla="*/ 236 h 1015"/>
                <a:gd name="T68" fmla="*/ 1742 w 2385"/>
                <a:gd name="T69" fmla="*/ 278 h 1015"/>
                <a:gd name="T70" fmla="*/ 1597 w 2385"/>
                <a:gd name="T71" fmla="*/ 287 h 1015"/>
                <a:gd name="T72" fmla="*/ 1457 w 2385"/>
                <a:gd name="T73" fmla="*/ 221 h 1015"/>
                <a:gd name="T74" fmla="*/ 1345 w 2385"/>
                <a:gd name="T75" fmla="*/ 181 h 1015"/>
                <a:gd name="T76" fmla="*/ 1270 w 2385"/>
                <a:gd name="T77" fmla="*/ 166 h 1015"/>
                <a:gd name="T78" fmla="*/ 1201 w 2385"/>
                <a:gd name="T79" fmla="*/ 176 h 1015"/>
                <a:gd name="T80" fmla="*/ 1136 w 2385"/>
                <a:gd name="T81" fmla="*/ 201 h 1015"/>
                <a:gd name="T82" fmla="*/ 1110 w 2385"/>
                <a:gd name="T83" fmla="*/ 191 h 1015"/>
                <a:gd name="T84" fmla="*/ 1028 w 2385"/>
                <a:gd name="T85" fmla="*/ 144 h 1015"/>
                <a:gd name="T86" fmla="*/ 1021 w 2385"/>
                <a:gd name="T87" fmla="*/ 97 h 1015"/>
                <a:gd name="T88" fmla="*/ 892 w 2385"/>
                <a:gd name="T89" fmla="*/ 36 h 1015"/>
                <a:gd name="T90" fmla="*/ 774 w 2385"/>
                <a:gd name="T91" fmla="*/ 12 h 1015"/>
                <a:gd name="T92" fmla="*/ 727 w 2385"/>
                <a:gd name="T93" fmla="*/ 49 h 1015"/>
                <a:gd name="T94" fmla="*/ 719 w 2385"/>
                <a:gd name="T95" fmla="*/ 19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385" h="1015">
                  <a:moveTo>
                    <a:pt x="692" y="211"/>
                  </a:moveTo>
                  <a:cubicBezTo>
                    <a:pt x="678" y="215"/>
                    <a:pt x="660" y="222"/>
                    <a:pt x="656" y="229"/>
                  </a:cubicBezTo>
                  <a:cubicBezTo>
                    <a:pt x="653" y="235"/>
                    <a:pt x="647" y="238"/>
                    <a:pt x="641" y="238"/>
                  </a:cubicBezTo>
                  <a:cubicBezTo>
                    <a:pt x="638" y="238"/>
                    <a:pt x="635" y="238"/>
                    <a:pt x="632" y="237"/>
                  </a:cubicBezTo>
                  <a:cubicBezTo>
                    <a:pt x="624" y="234"/>
                    <a:pt x="614" y="228"/>
                    <a:pt x="604" y="221"/>
                  </a:cubicBezTo>
                  <a:cubicBezTo>
                    <a:pt x="602" y="220"/>
                    <a:pt x="600" y="219"/>
                    <a:pt x="598" y="218"/>
                  </a:cubicBezTo>
                  <a:cubicBezTo>
                    <a:pt x="597" y="217"/>
                    <a:pt x="595" y="216"/>
                    <a:pt x="594" y="215"/>
                  </a:cubicBezTo>
                  <a:cubicBezTo>
                    <a:pt x="587" y="211"/>
                    <a:pt x="579" y="209"/>
                    <a:pt x="571" y="209"/>
                  </a:cubicBezTo>
                  <a:cubicBezTo>
                    <a:pt x="558" y="209"/>
                    <a:pt x="546" y="214"/>
                    <a:pt x="539" y="219"/>
                  </a:cubicBezTo>
                  <a:cubicBezTo>
                    <a:pt x="537" y="221"/>
                    <a:pt x="534" y="222"/>
                    <a:pt x="530" y="222"/>
                  </a:cubicBezTo>
                  <a:cubicBezTo>
                    <a:pt x="528" y="222"/>
                    <a:pt x="525" y="222"/>
                    <a:pt x="521" y="221"/>
                  </a:cubicBezTo>
                  <a:cubicBezTo>
                    <a:pt x="511" y="218"/>
                    <a:pt x="500" y="211"/>
                    <a:pt x="489" y="205"/>
                  </a:cubicBezTo>
                  <a:cubicBezTo>
                    <a:pt x="482" y="201"/>
                    <a:pt x="474" y="196"/>
                    <a:pt x="471" y="196"/>
                  </a:cubicBezTo>
                  <a:cubicBezTo>
                    <a:pt x="469" y="195"/>
                    <a:pt x="467" y="194"/>
                    <a:pt x="466" y="193"/>
                  </a:cubicBezTo>
                  <a:cubicBezTo>
                    <a:pt x="461" y="188"/>
                    <a:pt x="458" y="179"/>
                    <a:pt x="455" y="170"/>
                  </a:cubicBezTo>
                  <a:cubicBezTo>
                    <a:pt x="453" y="165"/>
                    <a:pt x="451" y="159"/>
                    <a:pt x="450" y="155"/>
                  </a:cubicBezTo>
                  <a:cubicBezTo>
                    <a:pt x="449" y="154"/>
                    <a:pt x="448" y="153"/>
                    <a:pt x="448" y="153"/>
                  </a:cubicBezTo>
                  <a:cubicBezTo>
                    <a:pt x="448" y="153"/>
                    <a:pt x="446" y="153"/>
                    <a:pt x="445" y="153"/>
                  </a:cubicBezTo>
                  <a:cubicBezTo>
                    <a:pt x="443" y="153"/>
                    <a:pt x="442" y="153"/>
                    <a:pt x="441" y="153"/>
                  </a:cubicBezTo>
                  <a:cubicBezTo>
                    <a:pt x="439" y="153"/>
                    <a:pt x="437" y="153"/>
                    <a:pt x="436" y="153"/>
                  </a:cubicBezTo>
                  <a:cubicBezTo>
                    <a:pt x="409" y="150"/>
                    <a:pt x="354" y="139"/>
                    <a:pt x="340" y="135"/>
                  </a:cubicBezTo>
                  <a:cubicBezTo>
                    <a:pt x="336" y="133"/>
                    <a:pt x="329" y="133"/>
                    <a:pt x="323" y="133"/>
                  </a:cubicBezTo>
                  <a:cubicBezTo>
                    <a:pt x="305" y="133"/>
                    <a:pt x="294" y="137"/>
                    <a:pt x="293" y="140"/>
                  </a:cubicBezTo>
                  <a:cubicBezTo>
                    <a:pt x="290" y="149"/>
                    <a:pt x="278" y="151"/>
                    <a:pt x="265" y="154"/>
                  </a:cubicBezTo>
                  <a:cubicBezTo>
                    <a:pt x="256" y="156"/>
                    <a:pt x="243" y="159"/>
                    <a:pt x="241" y="163"/>
                  </a:cubicBezTo>
                  <a:cubicBezTo>
                    <a:pt x="236" y="172"/>
                    <a:pt x="225" y="178"/>
                    <a:pt x="213" y="184"/>
                  </a:cubicBezTo>
                  <a:cubicBezTo>
                    <a:pt x="204" y="188"/>
                    <a:pt x="195" y="193"/>
                    <a:pt x="191" y="198"/>
                  </a:cubicBezTo>
                  <a:cubicBezTo>
                    <a:pt x="185" y="205"/>
                    <a:pt x="174" y="209"/>
                    <a:pt x="163" y="213"/>
                  </a:cubicBezTo>
                  <a:cubicBezTo>
                    <a:pt x="150" y="217"/>
                    <a:pt x="137" y="221"/>
                    <a:pt x="133" y="231"/>
                  </a:cubicBezTo>
                  <a:cubicBezTo>
                    <a:pt x="123" y="252"/>
                    <a:pt x="82" y="262"/>
                    <a:pt x="58" y="266"/>
                  </a:cubicBezTo>
                  <a:cubicBezTo>
                    <a:pt x="47" y="268"/>
                    <a:pt x="39" y="269"/>
                    <a:pt x="32" y="271"/>
                  </a:cubicBezTo>
                  <a:cubicBezTo>
                    <a:pt x="28" y="273"/>
                    <a:pt x="24" y="274"/>
                    <a:pt x="21" y="275"/>
                  </a:cubicBezTo>
                  <a:cubicBezTo>
                    <a:pt x="12" y="279"/>
                    <a:pt x="11" y="281"/>
                    <a:pt x="11" y="281"/>
                  </a:cubicBezTo>
                  <a:cubicBezTo>
                    <a:pt x="11" y="282"/>
                    <a:pt x="11" y="283"/>
                    <a:pt x="10" y="284"/>
                  </a:cubicBezTo>
                  <a:lnTo>
                    <a:pt x="10" y="285"/>
                  </a:lnTo>
                  <a:cubicBezTo>
                    <a:pt x="9" y="286"/>
                    <a:pt x="9" y="286"/>
                    <a:pt x="8" y="287"/>
                  </a:cubicBezTo>
                  <a:cubicBezTo>
                    <a:pt x="8" y="288"/>
                    <a:pt x="7" y="288"/>
                    <a:pt x="6" y="288"/>
                  </a:cubicBezTo>
                  <a:cubicBezTo>
                    <a:pt x="6" y="289"/>
                    <a:pt x="5" y="289"/>
                    <a:pt x="4" y="290"/>
                  </a:cubicBezTo>
                  <a:cubicBezTo>
                    <a:pt x="3" y="290"/>
                    <a:pt x="2" y="290"/>
                    <a:pt x="1" y="290"/>
                  </a:cubicBezTo>
                  <a:lnTo>
                    <a:pt x="0" y="291"/>
                  </a:lnTo>
                  <a:cubicBezTo>
                    <a:pt x="0" y="291"/>
                    <a:pt x="0" y="292"/>
                    <a:pt x="0" y="293"/>
                  </a:cubicBezTo>
                  <a:cubicBezTo>
                    <a:pt x="7" y="329"/>
                    <a:pt x="19" y="337"/>
                    <a:pt x="35" y="347"/>
                  </a:cubicBezTo>
                  <a:cubicBezTo>
                    <a:pt x="41" y="350"/>
                    <a:pt x="47" y="354"/>
                    <a:pt x="53" y="360"/>
                  </a:cubicBezTo>
                  <a:cubicBezTo>
                    <a:pt x="75" y="378"/>
                    <a:pt x="95" y="394"/>
                    <a:pt x="118" y="396"/>
                  </a:cubicBezTo>
                  <a:cubicBezTo>
                    <a:pt x="146" y="398"/>
                    <a:pt x="186" y="430"/>
                    <a:pt x="189" y="454"/>
                  </a:cubicBezTo>
                  <a:cubicBezTo>
                    <a:pt x="192" y="474"/>
                    <a:pt x="214" y="497"/>
                    <a:pt x="228" y="508"/>
                  </a:cubicBezTo>
                  <a:cubicBezTo>
                    <a:pt x="239" y="517"/>
                    <a:pt x="235" y="536"/>
                    <a:pt x="230" y="556"/>
                  </a:cubicBezTo>
                  <a:cubicBezTo>
                    <a:pt x="228" y="567"/>
                    <a:pt x="225" y="579"/>
                    <a:pt x="225" y="589"/>
                  </a:cubicBezTo>
                  <a:cubicBezTo>
                    <a:pt x="225" y="603"/>
                    <a:pt x="218" y="613"/>
                    <a:pt x="212" y="620"/>
                  </a:cubicBezTo>
                  <a:cubicBezTo>
                    <a:pt x="204" y="630"/>
                    <a:pt x="199" y="636"/>
                    <a:pt x="207" y="648"/>
                  </a:cubicBezTo>
                  <a:cubicBezTo>
                    <a:pt x="221" y="672"/>
                    <a:pt x="333" y="688"/>
                    <a:pt x="374" y="688"/>
                  </a:cubicBezTo>
                  <a:cubicBezTo>
                    <a:pt x="399" y="688"/>
                    <a:pt x="414" y="704"/>
                    <a:pt x="423" y="714"/>
                  </a:cubicBezTo>
                  <a:cubicBezTo>
                    <a:pt x="426" y="718"/>
                    <a:pt x="430" y="722"/>
                    <a:pt x="432" y="722"/>
                  </a:cubicBezTo>
                  <a:cubicBezTo>
                    <a:pt x="445" y="724"/>
                    <a:pt x="452" y="733"/>
                    <a:pt x="459" y="741"/>
                  </a:cubicBezTo>
                  <a:cubicBezTo>
                    <a:pt x="465" y="748"/>
                    <a:pt x="471" y="755"/>
                    <a:pt x="481" y="757"/>
                  </a:cubicBezTo>
                  <a:cubicBezTo>
                    <a:pt x="515" y="764"/>
                    <a:pt x="536" y="786"/>
                    <a:pt x="545" y="825"/>
                  </a:cubicBezTo>
                  <a:cubicBezTo>
                    <a:pt x="546" y="828"/>
                    <a:pt x="546" y="831"/>
                    <a:pt x="547" y="834"/>
                  </a:cubicBezTo>
                  <a:cubicBezTo>
                    <a:pt x="554" y="854"/>
                    <a:pt x="565" y="867"/>
                    <a:pt x="573" y="878"/>
                  </a:cubicBezTo>
                  <a:cubicBezTo>
                    <a:pt x="581" y="887"/>
                    <a:pt x="587" y="895"/>
                    <a:pt x="589" y="904"/>
                  </a:cubicBezTo>
                  <a:cubicBezTo>
                    <a:pt x="590" y="908"/>
                    <a:pt x="598" y="910"/>
                    <a:pt x="612" y="910"/>
                  </a:cubicBezTo>
                  <a:cubicBezTo>
                    <a:pt x="619" y="910"/>
                    <a:pt x="627" y="909"/>
                    <a:pt x="635" y="909"/>
                  </a:cubicBezTo>
                  <a:cubicBezTo>
                    <a:pt x="651" y="908"/>
                    <a:pt x="669" y="908"/>
                    <a:pt x="682" y="909"/>
                  </a:cubicBezTo>
                  <a:cubicBezTo>
                    <a:pt x="702" y="912"/>
                    <a:pt x="740" y="912"/>
                    <a:pt x="776" y="912"/>
                  </a:cubicBezTo>
                  <a:cubicBezTo>
                    <a:pt x="814" y="912"/>
                    <a:pt x="849" y="912"/>
                    <a:pt x="865" y="914"/>
                  </a:cubicBezTo>
                  <a:cubicBezTo>
                    <a:pt x="872" y="915"/>
                    <a:pt x="882" y="916"/>
                    <a:pt x="893" y="917"/>
                  </a:cubicBezTo>
                  <a:cubicBezTo>
                    <a:pt x="927" y="919"/>
                    <a:pt x="974" y="922"/>
                    <a:pt x="1005" y="945"/>
                  </a:cubicBezTo>
                  <a:cubicBezTo>
                    <a:pt x="1012" y="950"/>
                    <a:pt x="1019" y="954"/>
                    <a:pt x="1025" y="956"/>
                  </a:cubicBezTo>
                  <a:cubicBezTo>
                    <a:pt x="1037" y="960"/>
                    <a:pt x="1046" y="959"/>
                    <a:pt x="1054" y="958"/>
                  </a:cubicBezTo>
                  <a:cubicBezTo>
                    <a:pt x="1058" y="958"/>
                    <a:pt x="1061" y="958"/>
                    <a:pt x="1065" y="958"/>
                  </a:cubicBezTo>
                  <a:cubicBezTo>
                    <a:pt x="1071" y="958"/>
                    <a:pt x="1079" y="959"/>
                    <a:pt x="1088" y="964"/>
                  </a:cubicBezTo>
                  <a:cubicBezTo>
                    <a:pt x="1112" y="978"/>
                    <a:pt x="1131" y="987"/>
                    <a:pt x="1163" y="983"/>
                  </a:cubicBezTo>
                  <a:cubicBezTo>
                    <a:pt x="1171" y="982"/>
                    <a:pt x="1177" y="982"/>
                    <a:pt x="1182" y="984"/>
                  </a:cubicBezTo>
                  <a:cubicBezTo>
                    <a:pt x="1182" y="984"/>
                    <a:pt x="1182" y="984"/>
                    <a:pt x="1183" y="984"/>
                  </a:cubicBezTo>
                  <a:cubicBezTo>
                    <a:pt x="1186" y="985"/>
                    <a:pt x="1189" y="986"/>
                    <a:pt x="1191" y="988"/>
                  </a:cubicBezTo>
                  <a:lnTo>
                    <a:pt x="1192" y="988"/>
                  </a:lnTo>
                  <a:cubicBezTo>
                    <a:pt x="1194" y="990"/>
                    <a:pt x="1197" y="991"/>
                    <a:pt x="1199" y="993"/>
                  </a:cubicBezTo>
                  <a:lnTo>
                    <a:pt x="1199" y="994"/>
                  </a:lnTo>
                  <a:cubicBezTo>
                    <a:pt x="1201" y="996"/>
                    <a:pt x="1203" y="998"/>
                    <a:pt x="1205" y="1000"/>
                  </a:cubicBezTo>
                  <a:cubicBezTo>
                    <a:pt x="1210" y="1006"/>
                    <a:pt x="1215" y="1011"/>
                    <a:pt x="1224" y="1012"/>
                  </a:cubicBezTo>
                  <a:cubicBezTo>
                    <a:pt x="1234" y="1014"/>
                    <a:pt x="1251" y="1005"/>
                    <a:pt x="1271" y="991"/>
                  </a:cubicBezTo>
                  <a:cubicBezTo>
                    <a:pt x="1274" y="990"/>
                    <a:pt x="1277" y="988"/>
                    <a:pt x="1281" y="986"/>
                  </a:cubicBezTo>
                  <a:cubicBezTo>
                    <a:pt x="1296" y="975"/>
                    <a:pt x="1313" y="964"/>
                    <a:pt x="1333" y="954"/>
                  </a:cubicBezTo>
                  <a:cubicBezTo>
                    <a:pt x="1339" y="951"/>
                    <a:pt x="1346" y="947"/>
                    <a:pt x="1353" y="944"/>
                  </a:cubicBezTo>
                  <a:cubicBezTo>
                    <a:pt x="1377" y="933"/>
                    <a:pt x="1404" y="928"/>
                    <a:pt x="1435" y="928"/>
                  </a:cubicBezTo>
                  <a:cubicBezTo>
                    <a:pt x="1464" y="928"/>
                    <a:pt x="1492" y="932"/>
                    <a:pt x="1512" y="936"/>
                  </a:cubicBezTo>
                  <a:cubicBezTo>
                    <a:pt x="1518" y="937"/>
                    <a:pt x="1523" y="938"/>
                    <a:pt x="1528" y="939"/>
                  </a:cubicBezTo>
                  <a:cubicBezTo>
                    <a:pt x="1562" y="943"/>
                    <a:pt x="1623" y="923"/>
                    <a:pt x="1661" y="882"/>
                  </a:cubicBezTo>
                  <a:cubicBezTo>
                    <a:pt x="1679" y="860"/>
                    <a:pt x="1701" y="851"/>
                    <a:pt x="1718" y="843"/>
                  </a:cubicBezTo>
                  <a:cubicBezTo>
                    <a:pt x="1737" y="835"/>
                    <a:pt x="1750" y="829"/>
                    <a:pt x="1753" y="811"/>
                  </a:cubicBezTo>
                  <a:cubicBezTo>
                    <a:pt x="1755" y="795"/>
                    <a:pt x="1747" y="784"/>
                    <a:pt x="1740" y="772"/>
                  </a:cubicBezTo>
                  <a:cubicBezTo>
                    <a:pt x="1731" y="758"/>
                    <a:pt x="1721" y="742"/>
                    <a:pt x="1734" y="720"/>
                  </a:cubicBezTo>
                  <a:cubicBezTo>
                    <a:pt x="1748" y="696"/>
                    <a:pt x="1768" y="690"/>
                    <a:pt x="1783" y="690"/>
                  </a:cubicBezTo>
                  <a:cubicBezTo>
                    <a:pt x="1794" y="690"/>
                    <a:pt x="1805" y="693"/>
                    <a:pt x="1815" y="698"/>
                  </a:cubicBezTo>
                  <a:cubicBezTo>
                    <a:pt x="1826" y="704"/>
                    <a:pt x="1845" y="709"/>
                    <a:pt x="1867" y="709"/>
                  </a:cubicBezTo>
                  <a:cubicBezTo>
                    <a:pt x="1891" y="709"/>
                    <a:pt x="1913" y="703"/>
                    <a:pt x="1932" y="689"/>
                  </a:cubicBezTo>
                  <a:cubicBezTo>
                    <a:pt x="1974" y="660"/>
                    <a:pt x="1996" y="658"/>
                    <a:pt x="2027" y="655"/>
                  </a:cubicBezTo>
                  <a:cubicBezTo>
                    <a:pt x="2033" y="655"/>
                    <a:pt x="2040" y="654"/>
                    <a:pt x="2048" y="654"/>
                  </a:cubicBezTo>
                  <a:cubicBezTo>
                    <a:pt x="2074" y="651"/>
                    <a:pt x="2080" y="639"/>
                    <a:pt x="2090" y="622"/>
                  </a:cubicBezTo>
                  <a:cubicBezTo>
                    <a:pt x="2096" y="613"/>
                    <a:pt x="2102" y="602"/>
                    <a:pt x="2113" y="591"/>
                  </a:cubicBezTo>
                  <a:cubicBezTo>
                    <a:pt x="2147" y="557"/>
                    <a:pt x="2185" y="550"/>
                    <a:pt x="2211" y="550"/>
                  </a:cubicBezTo>
                  <a:cubicBezTo>
                    <a:pt x="2222" y="550"/>
                    <a:pt x="2235" y="545"/>
                    <a:pt x="2250" y="540"/>
                  </a:cubicBezTo>
                  <a:cubicBezTo>
                    <a:pt x="2265" y="534"/>
                    <a:pt x="2281" y="529"/>
                    <a:pt x="2296" y="529"/>
                  </a:cubicBezTo>
                  <a:cubicBezTo>
                    <a:pt x="2301" y="529"/>
                    <a:pt x="2306" y="529"/>
                    <a:pt x="2311" y="531"/>
                  </a:cubicBezTo>
                  <a:cubicBezTo>
                    <a:pt x="2326" y="536"/>
                    <a:pt x="2342" y="539"/>
                    <a:pt x="2354" y="539"/>
                  </a:cubicBezTo>
                  <a:cubicBezTo>
                    <a:pt x="2357" y="539"/>
                    <a:pt x="2360" y="538"/>
                    <a:pt x="2363" y="538"/>
                  </a:cubicBezTo>
                  <a:cubicBezTo>
                    <a:pt x="2365" y="538"/>
                    <a:pt x="2367" y="537"/>
                    <a:pt x="2370" y="537"/>
                  </a:cubicBezTo>
                  <a:cubicBezTo>
                    <a:pt x="2376" y="535"/>
                    <a:pt x="2381" y="532"/>
                    <a:pt x="2382" y="525"/>
                  </a:cubicBezTo>
                  <a:cubicBezTo>
                    <a:pt x="2384" y="513"/>
                    <a:pt x="2351" y="486"/>
                    <a:pt x="2327" y="465"/>
                  </a:cubicBezTo>
                  <a:cubicBezTo>
                    <a:pt x="2310" y="451"/>
                    <a:pt x="2294" y="438"/>
                    <a:pt x="2285" y="427"/>
                  </a:cubicBezTo>
                  <a:cubicBezTo>
                    <a:pt x="2275" y="416"/>
                    <a:pt x="2264" y="413"/>
                    <a:pt x="2256" y="413"/>
                  </a:cubicBezTo>
                  <a:cubicBezTo>
                    <a:pt x="2241" y="413"/>
                    <a:pt x="2226" y="422"/>
                    <a:pt x="2221" y="435"/>
                  </a:cubicBezTo>
                  <a:cubicBezTo>
                    <a:pt x="2218" y="444"/>
                    <a:pt x="2213" y="448"/>
                    <a:pt x="2206" y="448"/>
                  </a:cubicBezTo>
                  <a:cubicBezTo>
                    <a:pt x="2200" y="448"/>
                    <a:pt x="2194" y="445"/>
                    <a:pt x="2186" y="442"/>
                  </a:cubicBezTo>
                  <a:cubicBezTo>
                    <a:pt x="2175" y="436"/>
                    <a:pt x="2161" y="429"/>
                    <a:pt x="2142" y="429"/>
                  </a:cubicBezTo>
                  <a:cubicBezTo>
                    <a:pt x="2126" y="429"/>
                    <a:pt x="2116" y="433"/>
                    <a:pt x="2107" y="435"/>
                  </a:cubicBezTo>
                  <a:cubicBezTo>
                    <a:pt x="2101" y="437"/>
                    <a:pt x="2095" y="439"/>
                    <a:pt x="2089" y="439"/>
                  </a:cubicBezTo>
                  <a:cubicBezTo>
                    <a:pt x="2080" y="439"/>
                    <a:pt x="2070" y="434"/>
                    <a:pt x="2059" y="423"/>
                  </a:cubicBezTo>
                  <a:cubicBezTo>
                    <a:pt x="2049" y="412"/>
                    <a:pt x="2045" y="402"/>
                    <a:pt x="2047" y="393"/>
                  </a:cubicBezTo>
                  <a:cubicBezTo>
                    <a:pt x="2050" y="382"/>
                    <a:pt x="2061" y="377"/>
                    <a:pt x="2068" y="375"/>
                  </a:cubicBezTo>
                  <a:lnTo>
                    <a:pt x="2073" y="337"/>
                  </a:lnTo>
                  <a:lnTo>
                    <a:pt x="2131" y="221"/>
                  </a:lnTo>
                  <a:cubicBezTo>
                    <a:pt x="2130" y="221"/>
                    <a:pt x="2128" y="220"/>
                    <a:pt x="2127" y="220"/>
                  </a:cubicBezTo>
                  <a:cubicBezTo>
                    <a:pt x="2125" y="220"/>
                    <a:pt x="2122" y="219"/>
                    <a:pt x="2120" y="218"/>
                  </a:cubicBezTo>
                  <a:cubicBezTo>
                    <a:pt x="2117" y="218"/>
                    <a:pt x="2115" y="218"/>
                    <a:pt x="2113" y="217"/>
                  </a:cubicBezTo>
                  <a:cubicBezTo>
                    <a:pt x="2109" y="217"/>
                    <a:pt x="2106" y="217"/>
                    <a:pt x="2103" y="216"/>
                  </a:cubicBezTo>
                  <a:cubicBezTo>
                    <a:pt x="2102" y="216"/>
                    <a:pt x="2101" y="216"/>
                    <a:pt x="2100" y="216"/>
                  </a:cubicBezTo>
                  <a:cubicBezTo>
                    <a:pt x="2098" y="216"/>
                    <a:pt x="2097" y="216"/>
                    <a:pt x="2095" y="216"/>
                  </a:cubicBezTo>
                  <a:lnTo>
                    <a:pt x="2094" y="216"/>
                  </a:lnTo>
                  <a:cubicBezTo>
                    <a:pt x="2091" y="217"/>
                    <a:pt x="2088" y="217"/>
                    <a:pt x="2086" y="218"/>
                  </a:cubicBezTo>
                  <a:cubicBezTo>
                    <a:pt x="2080" y="220"/>
                    <a:pt x="2072" y="221"/>
                    <a:pt x="2063" y="221"/>
                  </a:cubicBezTo>
                  <a:cubicBezTo>
                    <a:pt x="2046" y="221"/>
                    <a:pt x="2017" y="217"/>
                    <a:pt x="2013" y="201"/>
                  </a:cubicBezTo>
                  <a:cubicBezTo>
                    <a:pt x="2012" y="197"/>
                    <a:pt x="1996" y="191"/>
                    <a:pt x="1969" y="191"/>
                  </a:cubicBezTo>
                  <a:cubicBezTo>
                    <a:pt x="1950" y="191"/>
                    <a:pt x="1933" y="195"/>
                    <a:pt x="1927" y="199"/>
                  </a:cubicBezTo>
                  <a:cubicBezTo>
                    <a:pt x="1920" y="204"/>
                    <a:pt x="1910" y="209"/>
                    <a:pt x="1900" y="214"/>
                  </a:cubicBezTo>
                  <a:cubicBezTo>
                    <a:pt x="1889" y="220"/>
                    <a:pt x="1874" y="227"/>
                    <a:pt x="1870" y="233"/>
                  </a:cubicBezTo>
                  <a:cubicBezTo>
                    <a:pt x="1869" y="234"/>
                    <a:pt x="1869" y="235"/>
                    <a:pt x="1869" y="236"/>
                  </a:cubicBezTo>
                  <a:cubicBezTo>
                    <a:pt x="1867" y="249"/>
                    <a:pt x="1849" y="252"/>
                    <a:pt x="1833" y="255"/>
                  </a:cubicBezTo>
                  <a:cubicBezTo>
                    <a:pt x="1822" y="257"/>
                    <a:pt x="1811" y="258"/>
                    <a:pt x="1805" y="262"/>
                  </a:cubicBezTo>
                  <a:cubicBezTo>
                    <a:pt x="1797" y="268"/>
                    <a:pt x="1777" y="272"/>
                    <a:pt x="1748" y="277"/>
                  </a:cubicBezTo>
                  <a:cubicBezTo>
                    <a:pt x="1746" y="277"/>
                    <a:pt x="1744" y="277"/>
                    <a:pt x="1742" y="278"/>
                  </a:cubicBezTo>
                  <a:cubicBezTo>
                    <a:pt x="1728" y="280"/>
                    <a:pt x="1712" y="283"/>
                    <a:pt x="1708" y="285"/>
                  </a:cubicBezTo>
                  <a:cubicBezTo>
                    <a:pt x="1708" y="286"/>
                    <a:pt x="1707" y="286"/>
                    <a:pt x="1707" y="287"/>
                  </a:cubicBezTo>
                  <a:cubicBezTo>
                    <a:pt x="1704" y="291"/>
                    <a:pt x="1693" y="296"/>
                    <a:pt x="1652" y="296"/>
                  </a:cubicBezTo>
                  <a:cubicBezTo>
                    <a:pt x="1636" y="296"/>
                    <a:pt x="1607" y="295"/>
                    <a:pt x="1597" y="287"/>
                  </a:cubicBezTo>
                  <a:cubicBezTo>
                    <a:pt x="1593" y="283"/>
                    <a:pt x="1574" y="283"/>
                    <a:pt x="1558" y="282"/>
                  </a:cubicBezTo>
                  <a:cubicBezTo>
                    <a:pt x="1531" y="281"/>
                    <a:pt x="1505" y="280"/>
                    <a:pt x="1499" y="267"/>
                  </a:cubicBezTo>
                  <a:cubicBezTo>
                    <a:pt x="1495" y="260"/>
                    <a:pt x="1487" y="254"/>
                    <a:pt x="1479" y="248"/>
                  </a:cubicBezTo>
                  <a:cubicBezTo>
                    <a:pt x="1468" y="241"/>
                    <a:pt x="1457" y="233"/>
                    <a:pt x="1457" y="221"/>
                  </a:cubicBezTo>
                  <a:cubicBezTo>
                    <a:pt x="1457" y="218"/>
                    <a:pt x="1438" y="213"/>
                    <a:pt x="1430" y="211"/>
                  </a:cubicBezTo>
                  <a:cubicBezTo>
                    <a:pt x="1413" y="207"/>
                    <a:pt x="1399" y="204"/>
                    <a:pt x="1395" y="195"/>
                  </a:cubicBezTo>
                  <a:cubicBezTo>
                    <a:pt x="1391" y="188"/>
                    <a:pt x="1366" y="181"/>
                    <a:pt x="1350" y="181"/>
                  </a:cubicBezTo>
                  <a:cubicBezTo>
                    <a:pt x="1346" y="181"/>
                    <a:pt x="1345" y="181"/>
                    <a:pt x="1345" y="181"/>
                  </a:cubicBezTo>
                  <a:cubicBezTo>
                    <a:pt x="1343" y="182"/>
                    <a:pt x="1341" y="183"/>
                    <a:pt x="1338" y="183"/>
                  </a:cubicBezTo>
                  <a:cubicBezTo>
                    <a:pt x="1335" y="183"/>
                    <a:pt x="1332" y="183"/>
                    <a:pt x="1329" y="182"/>
                  </a:cubicBezTo>
                  <a:cubicBezTo>
                    <a:pt x="1319" y="180"/>
                    <a:pt x="1306" y="176"/>
                    <a:pt x="1293" y="173"/>
                  </a:cubicBezTo>
                  <a:cubicBezTo>
                    <a:pt x="1284" y="170"/>
                    <a:pt x="1275" y="167"/>
                    <a:pt x="1270" y="166"/>
                  </a:cubicBezTo>
                  <a:cubicBezTo>
                    <a:pt x="1269" y="166"/>
                    <a:pt x="1266" y="166"/>
                    <a:pt x="1263" y="166"/>
                  </a:cubicBezTo>
                  <a:cubicBezTo>
                    <a:pt x="1255" y="167"/>
                    <a:pt x="1242" y="169"/>
                    <a:pt x="1231" y="171"/>
                  </a:cubicBezTo>
                  <a:cubicBezTo>
                    <a:pt x="1222" y="173"/>
                    <a:pt x="1213" y="175"/>
                    <a:pt x="1207" y="175"/>
                  </a:cubicBezTo>
                  <a:cubicBezTo>
                    <a:pt x="1205" y="175"/>
                    <a:pt x="1203" y="176"/>
                    <a:pt x="1201" y="176"/>
                  </a:cubicBezTo>
                  <a:cubicBezTo>
                    <a:pt x="1196" y="176"/>
                    <a:pt x="1187" y="182"/>
                    <a:pt x="1178" y="188"/>
                  </a:cubicBezTo>
                  <a:cubicBezTo>
                    <a:pt x="1168" y="194"/>
                    <a:pt x="1157" y="201"/>
                    <a:pt x="1148" y="203"/>
                  </a:cubicBezTo>
                  <a:cubicBezTo>
                    <a:pt x="1146" y="203"/>
                    <a:pt x="1143" y="203"/>
                    <a:pt x="1140" y="202"/>
                  </a:cubicBezTo>
                  <a:cubicBezTo>
                    <a:pt x="1139" y="202"/>
                    <a:pt x="1137" y="201"/>
                    <a:pt x="1136" y="201"/>
                  </a:cubicBezTo>
                  <a:cubicBezTo>
                    <a:pt x="1134" y="201"/>
                    <a:pt x="1133" y="200"/>
                    <a:pt x="1131" y="200"/>
                  </a:cubicBezTo>
                  <a:lnTo>
                    <a:pt x="1130" y="199"/>
                  </a:lnTo>
                  <a:cubicBezTo>
                    <a:pt x="1127" y="198"/>
                    <a:pt x="1124" y="197"/>
                    <a:pt x="1121" y="196"/>
                  </a:cubicBezTo>
                  <a:cubicBezTo>
                    <a:pt x="1117" y="194"/>
                    <a:pt x="1114" y="193"/>
                    <a:pt x="1110" y="191"/>
                  </a:cubicBezTo>
                  <a:cubicBezTo>
                    <a:pt x="1102" y="188"/>
                    <a:pt x="1094" y="184"/>
                    <a:pt x="1088" y="182"/>
                  </a:cubicBezTo>
                  <a:cubicBezTo>
                    <a:pt x="1086" y="182"/>
                    <a:pt x="1085" y="181"/>
                    <a:pt x="1083" y="181"/>
                  </a:cubicBezTo>
                  <a:cubicBezTo>
                    <a:pt x="1081" y="183"/>
                    <a:pt x="1079" y="183"/>
                    <a:pt x="1076" y="183"/>
                  </a:cubicBezTo>
                  <a:cubicBezTo>
                    <a:pt x="1062" y="183"/>
                    <a:pt x="1037" y="156"/>
                    <a:pt x="1028" y="144"/>
                  </a:cubicBezTo>
                  <a:cubicBezTo>
                    <a:pt x="1026" y="142"/>
                    <a:pt x="1024" y="139"/>
                    <a:pt x="1023" y="136"/>
                  </a:cubicBezTo>
                  <a:cubicBezTo>
                    <a:pt x="1021" y="131"/>
                    <a:pt x="1021" y="124"/>
                    <a:pt x="1021" y="116"/>
                  </a:cubicBezTo>
                  <a:cubicBezTo>
                    <a:pt x="1021" y="113"/>
                    <a:pt x="1021" y="109"/>
                    <a:pt x="1021" y="105"/>
                  </a:cubicBezTo>
                  <a:cubicBezTo>
                    <a:pt x="1021" y="103"/>
                    <a:pt x="1021" y="100"/>
                    <a:pt x="1021" y="97"/>
                  </a:cubicBezTo>
                  <a:cubicBezTo>
                    <a:pt x="1021" y="89"/>
                    <a:pt x="1021" y="82"/>
                    <a:pt x="1018" y="78"/>
                  </a:cubicBezTo>
                  <a:cubicBezTo>
                    <a:pt x="1014" y="72"/>
                    <a:pt x="995" y="69"/>
                    <a:pt x="980" y="66"/>
                  </a:cubicBezTo>
                  <a:cubicBezTo>
                    <a:pt x="966" y="64"/>
                    <a:pt x="953" y="62"/>
                    <a:pt x="946" y="57"/>
                  </a:cubicBezTo>
                  <a:cubicBezTo>
                    <a:pt x="935" y="51"/>
                    <a:pt x="908" y="36"/>
                    <a:pt x="892" y="36"/>
                  </a:cubicBezTo>
                  <a:cubicBezTo>
                    <a:pt x="879" y="36"/>
                    <a:pt x="850" y="32"/>
                    <a:pt x="841" y="23"/>
                  </a:cubicBezTo>
                  <a:cubicBezTo>
                    <a:pt x="840" y="22"/>
                    <a:pt x="839" y="21"/>
                    <a:pt x="838" y="21"/>
                  </a:cubicBezTo>
                  <a:cubicBezTo>
                    <a:pt x="829" y="16"/>
                    <a:pt x="806" y="7"/>
                    <a:pt x="787" y="2"/>
                  </a:cubicBezTo>
                  <a:cubicBezTo>
                    <a:pt x="781" y="0"/>
                    <a:pt x="779" y="3"/>
                    <a:pt x="774" y="12"/>
                  </a:cubicBezTo>
                  <a:cubicBezTo>
                    <a:pt x="772" y="17"/>
                    <a:pt x="769" y="21"/>
                    <a:pt x="766" y="25"/>
                  </a:cubicBezTo>
                  <a:cubicBezTo>
                    <a:pt x="761" y="29"/>
                    <a:pt x="755" y="32"/>
                    <a:pt x="748" y="35"/>
                  </a:cubicBezTo>
                  <a:cubicBezTo>
                    <a:pt x="741" y="38"/>
                    <a:pt x="733" y="41"/>
                    <a:pt x="729" y="45"/>
                  </a:cubicBezTo>
                  <a:cubicBezTo>
                    <a:pt x="728" y="46"/>
                    <a:pt x="727" y="48"/>
                    <a:pt x="727" y="49"/>
                  </a:cubicBezTo>
                  <a:cubicBezTo>
                    <a:pt x="724" y="58"/>
                    <a:pt x="715" y="64"/>
                    <a:pt x="708" y="69"/>
                  </a:cubicBezTo>
                  <a:cubicBezTo>
                    <a:pt x="698" y="76"/>
                    <a:pt x="694" y="79"/>
                    <a:pt x="695" y="85"/>
                  </a:cubicBezTo>
                  <a:cubicBezTo>
                    <a:pt x="701" y="110"/>
                    <a:pt x="712" y="138"/>
                    <a:pt x="720" y="145"/>
                  </a:cubicBezTo>
                  <a:cubicBezTo>
                    <a:pt x="735" y="157"/>
                    <a:pt x="727" y="188"/>
                    <a:pt x="719" y="198"/>
                  </a:cubicBezTo>
                  <a:cubicBezTo>
                    <a:pt x="715" y="203"/>
                    <a:pt x="707" y="206"/>
                    <a:pt x="692" y="21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2" name="Freeform 68">
              <a:extLst>
                <a:ext uri="{FF2B5EF4-FFF2-40B4-BE49-F238E27FC236}">
                  <a16:creationId xmlns:a16="http://schemas.microsoft.com/office/drawing/2014/main" id="{8B56F86E-1D7F-49ED-9BF5-EE4BCAD12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557" y="3938788"/>
              <a:ext cx="5476" cy="18254"/>
            </a:xfrm>
            <a:custGeom>
              <a:avLst/>
              <a:gdLst>
                <a:gd name="T0" fmla="*/ 21 w 28"/>
                <a:gd name="T1" fmla="*/ 47 h 86"/>
                <a:gd name="T2" fmla="*/ 22 w 28"/>
                <a:gd name="T3" fmla="*/ 41 h 86"/>
                <a:gd name="T4" fmla="*/ 25 w 28"/>
                <a:gd name="T5" fmla="*/ 11 h 86"/>
                <a:gd name="T6" fmla="*/ 25 w 28"/>
                <a:gd name="T7" fmla="*/ 8 h 86"/>
                <a:gd name="T8" fmla="*/ 26 w 28"/>
                <a:gd name="T9" fmla="*/ 7 h 86"/>
                <a:gd name="T10" fmla="*/ 27 w 28"/>
                <a:gd name="T11" fmla="*/ 0 h 86"/>
                <a:gd name="T12" fmla="*/ 27 w 28"/>
                <a:gd name="T13" fmla="*/ 0 h 86"/>
                <a:gd name="T14" fmla="*/ 21 w 28"/>
                <a:gd name="T15" fmla="*/ 0 h 86"/>
                <a:gd name="T16" fmla="*/ 13 w 28"/>
                <a:gd name="T17" fmla="*/ 1 h 86"/>
                <a:gd name="T18" fmla="*/ 0 w 28"/>
                <a:gd name="T19" fmla="*/ 50 h 86"/>
                <a:gd name="T20" fmla="*/ 1 w 28"/>
                <a:gd name="T21" fmla="*/ 54 h 86"/>
                <a:gd name="T22" fmla="*/ 2 w 28"/>
                <a:gd name="T23" fmla="*/ 55 h 86"/>
                <a:gd name="T24" fmla="*/ 4 w 28"/>
                <a:gd name="T25" fmla="*/ 62 h 86"/>
                <a:gd name="T26" fmla="*/ 5 w 28"/>
                <a:gd name="T27" fmla="*/ 63 h 86"/>
                <a:gd name="T28" fmla="*/ 10 w 28"/>
                <a:gd name="T29" fmla="*/ 73 h 86"/>
                <a:gd name="T30" fmla="*/ 10 w 28"/>
                <a:gd name="T31" fmla="*/ 73 h 86"/>
                <a:gd name="T32" fmla="*/ 17 w 28"/>
                <a:gd name="T33" fmla="*/ 83 h 86"/>
                <a:gd name="T34" fmla="*/ 18 w 28"/>
                <a:gd name="T35" fmla="*/ 85 h 86"/>
                <a:gd name="T36" fmla="*/ 18 w 28"/>
                <a:gd name="T37" fmla="*/ 85 h 86"/>
                <a:gd name="T38" fmla="*/ 21 w 28"/>
                <a:gd name="T39" fmla="*/ 4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86">
                  <a:moveTo>
                    <a:pt x="21" y="47"/>
                  </a:moveTo>
                  <a:cubicBezTo>
                    <a:pt x="22" y="45"/>
                    <a:pt x="22" y="43"/>
                    <a:pt x="22" y="41"/>
                  </a:cubicBezTo>
                  <a:cubicBezTo>
                    <a:pt x="23" y="28"/>
                    <a:pt x="24" y="18"/>
                    <a:pt x="25" y="11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5" y="8"/>
                    <a:pt x="25" y="7"/>
                    <a:pt x="26" y="7"/>
                  </a:cubicBezTo>
                  <a:cubicBezTo>
                    <a:pt x="26" y="5"/>
                    <a:pt x="26" y="3"/>
                    <a:pt x="27" y="0"/>
                  </a:cubicBezTo>
                  <a:lnTo>
                    <a:pt x="27" y="0"/>
                  </a:lnTo>
                  <a:cubicBezTo>
                    <a:pt x="25" y="0"/>
                    <a:pt x="23" y="0"/>
                    <a:pt x="21" y="0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7" y="3"/>
                    <a:pt x="0" y="37"/>
                    <a:pt x="0" y="50"/>
                  </a:cubicBezTo>
                  <a:cubicBezTo>
                    <a:pt x="0" y="51"/>
                    <a:pt x="1" y="52"/>
                    <a:pt x="1" y="54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2" y="57"/>
                    <a:pt x="3" y="59"/>
                    <a:pt x="4" y="62"/>
                  </a:cubicBezTo>
                  <a:lnTo>
                    <a:pt x="5" y="63"/>
                  </a:lnTo>
                  <a:cubicBezTo>
                    <a:pt x="6" y="66"/>
                    <a:pt x="8" y="69"/>
                    <a:pt x="10" y="73"/>
                  </a:cubicBezTo>
                  <a:lnTo>
                    <a:pt x="10" y="73"/>
                  </a:lnTo>
                  <a:cubicBezTo>
                    <a:pt x="12" y="76"/>
                    <a:pt x="15" y="80"/>
                    <a:pt x="17" y="83"/>
                  </a:cubicBezTo>
                  <a:cubicBezTo>
                    <a:pt x="18" y="84"/>
                    <a:pt x="18" y="84"/>
                    <a:pt x="18" y="85"/>
                  </a:cubicBezTo>
                  <a:lnTo>
                    <a:pt x="18" y="85"/>
                  </a:lnTo>
                  <a:cubicBezTo>
                    <a:pt x="20" y="72"/>
                    <a:pt x="21" y="58"/>
                    <a:pt x="21" y="4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3" name="Freeform 69">
              <a:extLst>
                <a:ext uri="{FF2B5EF4-FFF2-40B4-BE49-F238E27FC236}">
                  <a16:creationId xmlns:a16="http://schemas.microsoft.com/office/drawing/2014/main" id="{CC678444-715D-4703-A64C-9A0835AA7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6780" y="3925098"/>
              <a:ext cx="20079" cy="60236"/>
            </a:xfrm>
            <a:custGeom>
              <a:avLst/>
              <a:gdLst>
                <a:gd name="T0" fmla="*/ 50 w 99"/>
                <a:gd name="T1" fmla="*/ 288 h 289"/>
                <a:gd name="T2" fmla="*/ 50 w 99"/>
                <a:gd name="T3" fmla="*/ 286 h 289"/>
                <a:gd name="T4" fmla="*/ 52 w 99"/>
                <a:gd name="T5" fmla="*/ 276 h 289"/>
                <a:gd name="T6" fmla="*/ 52 w 99"/>
                <a:gd name="T7" fmla="*/ 275 h 289"/>
                <a:gd name="T8" fmla="*/ 54 w 99"/>
                <a:gd name="T9" fmla="*/ 263 h 289"/>
                <a:gd name="T10" fmla="*/ 55 w 99"/>
                <a:gd name="T11" fmla="*/ 260 h 289"/>
                <a:gd name="T12" fmla="*/ 57 w 99"/>
                <a:gd name="T13" fmla="*/ 248 h 289"/>
                <a:gd name="T14" fmla="*/ 57 w 99"/>
                <a:gd name="T15" fmla="*/ 247 h 289"/>
                <a:gd name="T16" fmla="*/ 60 w 99"/>
                <a:gd name="T17" fmla="*/ 236 h 289"/>
                <a:gd name="T18" fmla="*/ 60 w 99"/>
                <a:gd name="T19" fmla="*/ 234 h 289"/>
                <a:gd name="T20" fmla="*/ 63 w 99"/>
                <a:gd name="T21" fmla="*/ 223 h 289"/>
                <a:gd name="T22" fmla="*/ 63 w 99"/>
                <a:gd name="T23" fmla="*/ 221 h 289"/>
                <a:gd name="T24" fmla="*/ 66 w 99"/>
                <a:gd name="T25" fmla="*/ 213 h 289"/>
                <a:gd name="T26" fmla="*/ 66 w 99"/>
                <a:gd name="T27" fmla="*/ 211 h 289"/>
                <a:gd name="T28" fmla="*/ 69 w 99"/>
                <a:gd name="T29" fmla="*/ 204 h 289"/>
                <a:gd name="T30" fmla="*/ 69 w 99"/>
                <a:gd name="T31" fmla="*/ 203 h 289"/>
                <a:gd name="T32" fmla="*/ 72 w 99"/>
                <a:gd name="T33" fmla="*/ 197 h 289"/>
                <a:gd name="T34" fmla="*/ 75 w 99"/>
                <a:gd name="T35" fmla="*/ 193 h 289"/>
                <a:gd name="T36" fmla="*/ 75 w 99"/>
                <a:gd name="T37" fmla="*/ 190 h 289"/>
                <a:gd name="T38" fmla="*/ 77 w 99"/>
                <a:gd name="T39" fmla="*/ 186 h 289"/>
                <a:gd name="T40" fmla="*/ 78 w 99"/>
                <a:gd name="T41" fmla="*/ 180 h 289"/>
                <a:gd name="T42" fmla="*/ 79 w 99"/>
                <a:gd name="T43" fmla="*/ 178 h 289"/>
                <a:gd name="T44" fmla="*/ 80 w 99"/>
                <a:gd name="T45" fmla="*/ 168 h 289"/>
                <a:gd name="T46" fmla="*/ 80 w 99"/>
                <a:gd name="T47" fmla="*/ 166 h 289"/>
                <a:gd name="T48" fmla="*/ 53 w 99"/>
                <a:gd name="T49" fmla="*/ 115 h 289"/>
                <a:gd name="T50" fmla="*/ 72 w 99"/>
                <a:gd name="T51" fmla="*/ 55 h 289"/>
                <a:gd name="T52" fmla="*/ 93 w 99"/>
                <a:gd name="T53" fmla="*/ 53 h 289"/>
                <a:gd name="T54" fmla="*/ 94 w 99"/>
                <a:gd name="T55" fmla="*/ 43 h 289"/>
                <a:gd name="T56" fmla="*/ 94 w 99"/>
                <a:gd name="T57" fmla="*/ 43 h 289"/>
                <a:gd name="T58" fmla="*/ 95 w 99"/>
                <a:gd name="T59" fmla="*/ 39 h 289"/>
                <a:gd name="T60" fmla="*/ 98 w 99"/>
                <a:gd name="T61" fmla="*/ 13 h 289"/>
                <a:gd name="T62" fmla="*/ 69 w 99"/>
                <a:gd name="T63" fmla="*/ 0 h 289"/>
                <a:gd name="T64" fmla="*/ 59 w 99"/>
                <a:gd name="T65" fmla="*/ 29 h 289"/>
                <a:gd name="T66" fmla="*/ 0 w 99"/>
                <a:gd name="T67" fmla="*/ 165 h 289"/>
                <a:gd name="T68" fmla="*/ 50 w 99"/>
                <a:gd name="T69" fmla="*/ 288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9" h="289">
                  <a:moveTo>
                    <a:pt x="50" y="288"/>
                  </a:moveTo>
                  <a:cubicBezTo>
                    <a:pt x="50" y="287"/>
                    <a:pt x="50" y="287"/>
                    <a:pt x="50" y="286"/>
                  </a:cubicBezTo>
                  <a:cubicBezTo>
                    <a:pt x="51" y="283"/>
                    <a:pt x="51" y="280"/>
                    <a:pt x="52" y="276"/>
                  </a:cubicBezTo>
                  <a:lnTo>
                    <a:pt x="52" y="275"/>
                  </a:lnTo>
                  <a:cubicBezTo>
                    <a:pt x="53" y="271"/>
                    <a:pt x="54" y="267"/>
                    <a:pt x="54" y="263"/>
                  </a:cubicBezTo>
                  <a:cubicBezTo>
                    <a:pt x="54" y="262"/>
                    <a:pt x="55" y="261"/>
                    <a:pt x="55" y="260"/>
                  </a:cubicBezTo>
                  <a:cubicBezTo>
                    <a:pt x="55" y="256"/>
                    <a:pt x="56" y="252"/>
                    <a:pt x="57" y="248"/>
                  </a:cubicBezTo>
                  <a:lnTo>
                    <a:pt x="57" y="247"/>
                  </a:lnTo>
                  <a:cubicBezTo>
                    <a:pt x="58" y="243"/>
                    <a:pt x="59" y="240"/>
                    <a:pt x="60" y="236"/>
                  </a:cubicBezTo>
                  <a:cubicBezTo>
                    <a:pt x="60" y="235"/>
                    <a:pt x="60" y="234"/>
                    <a:pt x="60" y="234"/>
                  </a:cubicBezTo>
                  <a:cubicBezTo>
                    <a:pt x="61" y="230"/>
                    <a:pt x="62" y="226"/>
                    <a:pt x="63" y="223"/>
                  </a:cubicBezTo>
                  <a:cubicBezTo>
                    <a:pt x="63" y="222"/>
                    <a:pt x="63" y="222"/>
                    <a:pt x="63" y="221"/>
                  </a:cubicBezTo>
                  <a:cubicBezTo>
                    <a:pt x="64" y="218"/>
                    <a:pt x="65" y="215"/>
                    <a:pt x="66" y="213"/>
                  </a:cubicBezTo>
                  <a:cubicBezTo>
                    <a:pt x="66" y="212"/>
                    <a:pt x="66" y="212"/>
                    <a:pt x="66" y="211"/>
                  </a:cubicBezTo>
                  <a:cubicBezTo>
                    <a:pt x="67" y="209"/>
                    <a:pt x="68" y="206"/>
                    <a:pt x="69" y="204"/>
                  </a:cubicBezTo>
                  <a:cubicBezTo>
                    <a:pt x="69" y="203"/>
                    <a:pt x="69" y="203"/>
                    <a:pt x="69" y="203"/>
                  </a:cubicBezTo>
                  <a:cubicBezTo>
                    <a:pt x="70" y="200"/>
                    <a:pt x="71" y="199"/>
                    <a:pt x="72" y="197"/>
                  </a:cubicBezTo>
                  <a:cubicBezTo>
                    <a:pt x="73" y="196"/>
                    <a:pt x="74" y="194"/>
                    <a:pt x="75" y="193"/>
                  </a:cubicBezTo>
                  <a:cubicBezTo>
                    <a:pt x="75" y="192"/>
                    <a:pt x="75" y="191"/>
                    <a:pt x="75" y="190"/>
                  </a:cubicBezTo>
                  <a:cubicBezTo>
                    <a:pt x="76" y="189"/>
                    <a:pt x="76" y="188"/>
                    <a:pt x="77" y="186"/>
                  </a:cubicBezTo>
                  <a:cubicBezTo>
                    <a:pt x="77" y="184"/>
                    <a:pt x="78" y="182"/>
                    <a:pt x="78" y="180"/>
                  </a:cubicBezTo>
                  <a:cubicBezTo>
                    <a:pt x="78" y="179"/>
                    <a:pt x="78" y="179"/>
                    <a:pt x="79" y="178"/>
                  </a:cubicBezTo>
                  <a:cubicBezTo>
                    <a:pt x="79" y="175"/>
                    <a:pt x="80" y="172"/>
                    <a:pt x="80" y="168"/>
                  </a:cubicBezTo>
                  <a:cubicBezTo>
                    <a:pt x="80" y="168"/>
                    <a:pt x="80" y="167"/>
                    <a:pt x="80" y="166"/>
                  </a:cubicBezTo>
                  <a:cubicBezTo>
                    <a:pt x="61" y="145"/>
                    <a:pt x="53" y="123"/>
                    <a:pt x="53" y="115"/>
                  </a:cubicBezTo>
                  <a:cubicBezTo>
                    <a:pt x="53" y="115"/>
                    <a:pt x="55" y="62"/>
                    <a:pt x="72" y="55"/>
                  </a:cubicBezTo>
                  <a:cubicBezTo>
                    <a:pt x="76" y="53"/>
                    <a:pt x="82" y="53"/>
                    <a:pt x="93" y="53"/>
                  </a:cubicBezTo>
                  <a:cubicBezTo>
                    <a:pt x="93" y="50"/>
                    <a:pt x="93" y="47"/>
                    <a:pt x="94" y="43"/>
                  </a:cubicBezTo>
                  <a:lnTo>
                    <a:pt x="94" y="43"/>
                  </a:lnTo>
                  <a:cubicBezTo>
                    <a:pt x="94" y="41"/>
                    <a:pt x="94" y="40"/>
                    <a:pt x="95" y="39"/>
                  </a:cubicBezTo>
                  <a:cubicBezTo>
                    <a:pt x="95" y="31"/>
                    <a:pt x="97" y="22"/>
                    <a:pt x="98" y="13"/>
                  </a:cubicBezTo>
                  <a:lnTo>
                    <a:pt x="69" y="0"/>
                  </a:lnTo>
                  <a:cubicBezTo>
                    <a:pt x="64" y="12"/>
                    <a:pt x="60" y="21"/>
                    <a:pt x="59" y="29"/>
                  </a:cubicBezTo>
                  <a:cubicBezTo>
                    <a:pt x="53" y="70"/>
                    <a:pt x="17" y="136"/>
                    <a:pt x="0" y="165"/>
                  </a:cubicBezTo>
                  <a:lnTo>
                    <a:pt x="50" y="28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4" name="Freeform 70">
              <a:extLst>
                <a:ext uri="{FF2B5EF4-FFF2-40B4-BE49-F238E27FC236}">
                  <a16:creationId xmlns:a16="http://schemas.microsoft.com/office/drawing/2014/main" id="{2DBEA873-6940-4CED-92EC-30C1CEA4C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9597" y="3926010"/>
              <a:ext cx="913" cy="91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1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5" name="Freeform 71">
              <a:extLst>
                <a:ext uri="{FF2B5EF4-FFF2-40B4-BE49-F238E27FC236}">
                  <a16:creationId xmlns:a16="http://schemas.microsoft.com/office/drawing/2014/main" id="{5DACEF10-F52E-4D1B-98CC-601EAB025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8645" y="3925098"/>
              <a:ext cx="63887" cy="70276"/>
            </a:xfrm>
            <a:custGeom>
              <a:avLst/>
              <a:gdLst>
                <a:gd name="T0" fmla="*/ 233 w 309"/>
                <a:gd name="T1" fmla="*/ 121 h 339"/>
                <a:gd name="T2" fmla="*/ 282 w 309"/>
                <a:gd name="T3" fmla="*/ 107 h 339"/>
                <a:gd name="T4" fmla="*/ 287 w 309"/>
                <a:gd name="T5" fmla="*/ 103 h 339"/>
                <a:gd name="T6" fmla="*/ 289 w 309"/>
                <a:gd name="T7" fmla="*/ 102 h 339"/>
                <a:gd name="T8" fmla="*/ 293 w 309"/>
                <a:gd name="T9" fmla="*/ 100 h 339"/>
                <a:gd name="T10" fmla="*/ 295 w 309"/>
                <a:gd name="T11" fmla="*/ 99 h 339"/>
                <a:gd name="T12" fmla="*/ 300 w 309"/>
                <a:gd name="T13" fmla="*/ 98 h 339"/>
                <a:gd name="T14" fmla="*/ 304 w 309"/>
                <a:gd name="T15" fmla="*/ 98 h 339"/>
                <a:gd name="T16" fmla="*/ 308 w 309"/>
                <a:gd name="T17" fmla="*/ 97 h 339"/>
                <a:gd name="T18" fmla="*/ 308 w 309"/>
                <a:gd name="T19" fmla="*/ 97 h 339"/>
                <a:gd name="T20" fmla="*/ 308 w 309"/>
                <a:gd name="T21" fmla="*/ 95 h 339"/>
                <a:gd name="T22" fmla="*/ 307 w 309"/>
                <a:gd name="T23" fmla="*/ 93 h 339"/>
                <a:gd name="T24" fmla="*/ 306 w 309"/>
                <a:gd name="T25" fmla="*/ 85 h 339"/>
                <a:gd name="T26" fmla="*/ 305 w 309"/>
                <a:gd name="T27" fmla="*/ 83 h 339"/>
                <a:gd name="T28" fmla="*/ 304 w 309"/>
                <a:gd name="T29" fmla="*/ 76 h 339"/>
                <a:gd name="T30" fmla="*/ 303 w 309"/>
                <a:gd name="T31" fmla="*/ 73 h 339"/>
                <a:gd name="T32" fmla="*/ 301 w 309"/>
                <a:gd name="T33" fmla="*/ 66 h 339"/>
                <a:gd name="T34" fmla="*/ 300 w 309"/>
                <a:gd name="T35" fmla="*/ 63 h 339"/>
                <a:gd name="T36" fmla="*/ 299 w 309"/>
                <a:gd name="T37" fmla="*/ 56 h 339"/>
                <a:gd name="T38" fmla="*/ 298 w 309"/>
                <a:gd name="T39" fmla="*/ 53 h 339"/>
                <a:gd name="T40" fmla="*/ 297 w 309"/>
                <a:gd name="T41" fmla="*/ 47 h 339"/>
                <a:gd name="T42" fmla="*/ 296 w 309"/>
                <a:gd name="T43" fmla="*/ 44 h 339"/>
                <a:gd name="T44" fmla="*/ 295 w 309"/>
                <a:gd name="T45" fmla="*/ 38 h 339"/>
                <a:gd name="T46" fmla="*/ 294 w 309"/>
                <a:gd name="T47" fmla="*/ 36 h 339"/>
                <a:gd name="T48" fmla="*/ 292 w 309"/>
                <a:gd name="T49" fmla="*/ 30 h 339"/>
                <a:gd name="T50" fmla="*/ 289 w 309"/>
                <a:gd name="T51" fmla="*/ 18 h 339"/>
                <a:gd name="T52" fmla="*/ 289 w 309"/>
                <a:gd name="T53" fmla="*/ 15 h 339"/>
                <a:gd name="T54" fmla="*/ 287 w 309"/>
                <a:gd name="T55" fmla="*/ 1 h 339"/>
                <a:gd name="T56" fmla="*/ 287 w 309"/>
                <a:gd name="T57" fmla="*/ 0 h 339"/>
                <a:gd name="T58" fmla="*/ 195 w 309"/>
                <a:gd name="T59" fmla="*/ 43 h 339"/>
                <a:gd name="T60" fmla="*/ 125 w 309"/>
                <a:gd name="T61" fmla="*/ 81 h 339"/>
                <a:gd name="T62" fmla="*/ 122 w 309"/>
                <a:gd name="T63" fmla="*/ 83 h 339"/>
                <a:gd name="T64" fmla="*/ 47 w 309"/>
                <a:gd name="T65" fmla="*/ 44 h 339"/>
                <a:gd name="T66" fmla="*/ 42 w 309"/>
                <a:gd name="T67" fmla="*/ 79 h 339"/>
                <a:gd name="T68" fmla="*/ 38 w 309"/>
                <a:gd name="T69" fmla="*/ 116 h 339"/>
                <a:gd name="T70" fmla="*/ 23 w 309"/>
                <a:gd name="T71" fmla="*/ 208 h 339"/>
                <a:gd name="T72" fmla="*/ 0 w 309"/>
                <a:gd name="T73" fmla="*/ 311 h 339"/>
                <a:gd name="T74" fmla="*/ 12 w 309"/>
                <a:gd name="T75" fmla="*/ 318 h 339"/>
                <a:gd name="T76" fmla="*/ 13 w 309"/>
                <a:gd name="T77" fmla="*/ 318 h 339"/>
                <a:gd name="T78" fmla="*/ 17 w 309"/>
                <a:gd name="T79" fmla="*/ 320 h 339"/>
                <a:gd name="T80" fmla="*/ 51 w 309"/>
                <a:gd name="T81" fmla="*/ 335 h 339"/>
                <a:gd name="T82" fmla="*/ 52 w 309"/>
                <a:gd name="T83" fmla="*/ 335 h 339"/>
                <a:gd name="T84" fmla="*/ 56 w 309"/>
                <a:gd name="T85" fmla="*/ 337 h 339"/>
                <a:gd name="T86" fmla="*/ 58 w 309"/>
                <a:gd name="T87" fmla="*/ 337 h 339"/>
                <a:gd name="T88" fmla="*/ 62 w 309"/>
                <a:gd name="T89" fmla="*/ 338 h 339"/>
                <a:gd name="T90" fmla="*/ 69 w 309"/>
                <a:gd name="T91" fmla="*/ 338 h 339"/>
                <a:gd name="T92" fmla="*/ 72 w 309"/>
                <a:gd name="T93" fmla="*/ 337 h 339"/>
                <a:gd name="T94" fmla="*/ 78 w 309"/>
                <a:gd name="T95" fmla="*/ 336 h 339"/>
                <a:gd name="T96" fmla="*/ 81 w 309"/>
                <a:gd name="T97" fmla="*/ 335 h 339"/>
                <a:gd name="T98" fmla="*/ 111 w 309"/>
                <a:gd name="T99" fmla="*/ 311 h 339"/>
                <a:gd name="T100" fmla="*/ 111 w 309"/>
                <a:gd name="T101" fmla="*/ 311 h 339"/>
                <a:gd name="T102" fmla="*/ 114 w 309"/>
                <a:gd name="T103" fmla="*/ 306 h 339"/>
                <a:gd name="T104" fmla="*/ 114 w 309"/>
                <a:gd name="T105" fmla="*/ 304 h 339"/>
                <a:gd name="T106" fmla="*/ 116 w 309"/>
                <a:gd name="T107" fmla="*/ 299 h 339"/>
                <a:gd name="T108" fmla="*/ 170 w 309"/>
                <a:gd name="T109" fmla="*/ 272 h 339"/>
                <a:gd name="T110" fmla="*/ 193 w 309"/>
                <a:gd name="T111" fmla="*/ 255 h 339"/>
                <a:gd name="T112" fmla="*/ 212 w 309"/>
                <a:gd name="T113" fmla="*/ 236 h 339"/>
                <a:gd name="T114" fmla="*/ 156 w 309"/>
                <a:gd name="T115" fmla="*/ 181 h 339"/>
                <a:gd name="T116" fmla="*/ 147 w 309"/>
                <a:gd name="T117" fmla="*/ 167 h 339"/>
                <a:gd name="T118" fmla="*/ 233 w 309"/>
                <a:gd name="T119" fmla="*/ 12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9" h="339">
                  <a:moveTo>
                    <a:pt x="233" y="121"/>
                  </a:moveTo>
                  <a:cubicBezTo>
                    <a:pt x="265" y="119"/>
                    <a:pt x="274" y="113"/>
                    <a:pt x="282" y="107"/>
                  </a:cubicBezTo>
                  <a:cubicBezTo>
                    <a:pt x="284" y="106"/>
                    <a:pt x="285" y="104"/>
                    <a:pt x="287" y="103"/>
                  </a:cubicBezTo>
                  <a:cubicBezTo>
                    <a:pt x="287" y="103"/>
                    <a:pt x="288" y="103"/>
                    <a:pt x="289" y="102"/>
                  </a:cubicBezTo>
                  <a:cubicBezTo>
                    <a:pt x="290" y="102"/>
                    <a:pt x="291" y="101"/>
                    <a:pt x="293" y="100"/>
                  </a:cubicBezTo>
                  <a:cubicBezTo>
                    <a:pt x="294" y="100"/>
                    <a:pt x="295" y="100"/>
                    <a:pt x="295" y="99"/>
                  </a:cubicBezTo>
                  <a:cubicBezTo>
                    <a:pt x="297" y="99"/>
                    <a:pt x="298" y="98"/>
                    <a:pt x="300" y="98"/>
                  </a:cubicBezTo>
                  <a:cubicBezTo>
                    <a:pt x="301" y="98"/>
                    <a:pt x="303" y="98"/>
                    <a:pt x="304" y="98"/>
                  </a:cubicBezTo>
                  <a:cubicBezTo>
                    <a:pt x="305" y="97"/>
                    <a:pt x="307" y="97"/>
                    <a:pt x="308" y="97"/>
                  </a:cubicBezTo>
                  <a:lnTo>
                    <a:pt x="308" y="97"/>
                  </a:lnTo>
                  <a:cubicBezTo>
                    <a:pt x="308" y="96"/>
                    <a:pt x="308" y="96"/>
                    <a:pt x="308" y="95"/>
                  </a:cubicBezTo>
                  <a:cubicBezTo>
                    <a:pt x="308" y="95"/>
                    <a:pt x="308" y="94"/>
                    <a:pt x="307" y="93"/>
                  </a:cubicBezTo>
                  <a:cubicBezTo>
                    <a:pt x="307" y="91"/>
                    <a:pt x="306" y="88"/>
                    <a:pt x="306" y="85"/>
                  </a:cubicBezTo>
                  <a:cubicBezTo>
                    <a:pt x="306" y="85"/>
                    <a:pt x="305" y="84"/>
                    <a:pt x="305" y="83"/>
                  </a:cubicBezTo>
                  <a:cubicBezTo>
                    <a:pt x="305" y="81"/>
                    <a:pt x="304" y="78"/>
                    <a:pt x="304" y="76"/>
                  </a:cubicBezTo>
                  <a:cubicBezTo>
                    <a:pt x="303" y="75"/>
                    <a:pt x="303" y="74"/>
                    <a:pt x="303" y="73"/>
                  </a:cubicBezTo>
                  <a:cubicBezTo>
                    <a:pt x="302" y="70"/>
                    <a:pt x="302" y="68"/>
                    <a:pt x="301" y="66"/>
                  </a:cubicBezTo>
                  <a:cubicBezTo>
                    <a:pt x="301" y="65"/>
                    <a:pt x="301" y="64"/>
                    <a:pt x="300" y="63"/>
                  </a:cubicBezTo>
                  <a:cubicBezTo>
                    <a:pt x="300" y="60"/>
                    <a:pt x="299" y="58"/>
                    <a:pt x="299" y="56"/>
                  </a:cubicBezTo>
                  <a:cubicBezTo>
                    <a:pt x="299" y="55"/>
                    <a:pt x="298" y="54"/>
                    <a:pt x="298" y="53"/>
                  </a:cubicBezTo>
                  <a:cubicBezTo>
                    <a:pt x="298" y="51"/>
                    <a:pt x="297" y="49"/>
                    <a:pt x="297" y="47"/>
                  </a:cubicBezTo>
                  <a:cubicBezTo>
                    <a:pt x="297" y="46"/>
                    <a:pt x="296" y="45"/>
                    <a:pt x="296" y="44"/>
                  </a:cubicBezTo>
                  <a:cubicBezTo>
                    <a:pt x="295" y="42"/>
                    <a:pt x="295" y="40"/>
                    <a:pt x="295" y="38"/>
                  </a:cubicBezTo>
                  <a:cubicBezTo>
                    <a:pt x="294" y="38"/>
                    <a:pt x="294" y="37"/>
                    <a:pt x="294" y="36"/>
                  </a:cubicBezTo>
                  <a:cubicBezTo>
                    <a:pt x="293" y="34"/>
                    <a:pt x="293" y="32"/>
                    <a:pt x="292" y="30"/>
                  </a:cubicBezTo>
                  <a:cubicBezTo>
                    <a:pt x="291" y="26"/>
                    <a:pt x="290" y="22"/>
                    <a:pt x="289" y="18"/>
                  </a:cubicBezTo>
                  <a:cubicBezTo>
                    <a:pt x="289" y="17"/>
                    <a:pt x="289" y="16"/>
                    <a:pt x="289" y="15"/>
                  </a:cubicBezTo>
                  <a:cubicBezTo>
                    <a:pt x="288" y="11"/>
                    <a:pt x="287" y="6"/>
                    <a:pt x="287" y="1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06" y="41"/>
                    <a:pt x="198" y="42"/>
                    <a:pt x="195" y="43"/>
                  </a:cubicBezTo>
                  <a:cubicBezTo>
                    <a:pt x="179" y="45"/>
                    <a:pt x="139" y="71"/>
                    <a:pt x="125" y="81"/>
                  </a:cubicBezTo>
                  <a:lnTo>
                    <a:pt x="122" y="83"/>
                  </a:lnTo>
                  <a:lnTo>
                    <a:pt x="47" y="44"/>
                  </a:lnTo>
                  <a:cubicBezTo>
                    <a:pt x="45" y="62"/>
                    <a:pt x="43" y="74"/>
                    <a:pt x="42" y="79"/>
                  </a:cubicBezTo>
                  <a:cubicBezTo>
                    <a:pt x="40" y="85"/>
                    <a:pt x="39" y="100"/>
                    <a:pt x="38" y="116"/>
                  </a:cubicBezTo>
                  <a:cubicBezTo>
                    <a:pt x="35" y="160"/>
                    <a:pt x="32" y="195"/>
                    <a:pt x="23" y="208"/>
                  </a:cubicBezTo>
                  <a:cubicBezTo>
                    <a:pt x="17" y="215"/>
                    <a:pt x="8" y="257"/>
                    <a:pt x="0" y="311"/>
                  </a:cubicBezTo>
                  <a:cubicBezTo>
                    <a:pt x="4" y="314"/>
                    <a:pt x="9" y="316"/>
                    <a:pt x="12" y="318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5" y="319"/>
                    <a:pt x="16" y="320"/>
                    <a:pt x="17" y="320"/>
                  </a:cubicBezTo>
                  <a:cubicBezTo>
                    <a:pt x="31" y="327"/>
                    <a:pt x="42" y="332"/>
                    <a:pt x="51" y="335"/>
                  </a:cubicBezTo>
                  <a:cubicBezTo>
                    <a:pt x="51" y="335"/>
                    <a:pt x="51" y="335"/>
                    <a:pt x="52" y="335"/>
                  </a:cubicBezTo>
                  <a:cubicBezTo>
                    <a:pt x="53" y="336"/>
                    <a:pt x="55" y="336"/>
                    <a:pt x="56" y="337"/>
                  </a:cubicBezTo>
                  <a:cubicBezTo>
                    <a:pt x="57" y="337"/>
                    <a:pt x="57" y="337"/>
                    <a:pt x="58" y="337"/>
                  </a:cubicBezTo>
                  <a:cubicBezTo>
                    <a:pt x="59" y="338"/>
                    <a:pt x="61" y="338"/>
                    <a:pt x="62" y="338"/>
                  </a:cubicBezTo>
                  <a:cubicBezTo>
                    <a:pt x="64" y="338"/>
                    <a:pt x="66" y="338"/>
                    <a:pt x="69" y="338"/>
                  </a:cubicBezTo>
                  <a:cubicBezTo>
                    <a:pt x="70" y="338"/>
                    <a:pt x="71" y="338"/>
                    <a:pt x="72" y="337"/>
                  </a:cubicBezTo>
                  <a:cubicBezTo>
                    <a:pt x="74" y="337"/>
                    <a:pt x="76" y="336"/>
                    <a:pt x="78" y="336"/>
                  </a:cubicBezTo>
                  <a:cubicBezTo>
                    <a:pt x="79" y="335"/>
                    <a:pt x="80" y="335"/>
                    <a:pt x="81" y="335"/>
                  </a:cubicBezTo>
                  <a:cubicBezTo>
                    <a:pt x="93" y="330"/>
                    <a:pt x="104" y="320"/>
                    <a:pt x="111" y="311"/>
                  </a:cubicBezTo>
                  <a:lnTo>
                    <a:pt x="111" y="311"/>
                  </a:lnTo>
                  <a:cubicBezTo>
                    <a:pt x="112" y="309"/>
                    <a:pt x="113" y="308"/>
                    <a:pt x="114" y="306"/>
                  </a:cubicBezTo>
                  <a:cubicBezTo>
                    <a:pt x="114" y="305"/>
                    <a:pt x="114" y="305"/>
                    <a:pt x="114" y="304"/>
                  </a:cubicBezTo>
                  <a:cubicBezTo>
                    <a:pt x="115" y="302"/>
                    <a:pt x="116" y="301"/>
                    <a:pt x="116" y="299"/>
                  </a:cubicBezTo>
                  <a:cubicBezTo>
                    <a:pt x="116" y="272"/>
                    <a:pt x="155" y="272"/>
                    <a:pt x="170" y="272"/>
                  </a:cubicBezTo>
                  <a:cubicBezTo>
                    <a:pt x="181" y="272"/>
                    <a:pt x="186" y="265"/>
                    <a:pt x="193" y="255"/>
                  </a:cubicBezTo>
                  <a:cubicBezTo>
                    <a:pt x="198" y="248"/>
                    <a:pt x="204" y="241"/>
                    <a:pt x="212" y="236"/>
                  </a:cubicBezTo>
                  <a:cubicBezTo>
                    <a:pt x="215" y="228"/>
                    <a:pt x="174" y="187"/>
                    <a:pt x="156" y="181"/>
                  </a:cubicBezTo>
                  <a:cubicBezTo>
                    <a:pt x="150" y="179"/>
                    <a:pt x="146" y="173"/>
                    <a:pt x="147" y="167"/>
                  </a:cubicBezTo>
                  <a:cubicBezTo>
                    <a:pt x="150" y="149"/>
                    <a:pt x="183" y="124"/>
                    <a:pt x="233" y="1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6" name="Freeform 72">
              <a:extLst>
                <a:ext uri="{FF2B5EF4-FFF2-40B4-BE49-F238E27FC236}">
                  <a16:creationId xmlns:a16="http://schemas.microsoft.com/office/drawing/2014/main" id="{3ED23685-8B46-4041-9819-A9F67009E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0811" y="3743476"/>
              <a:ext cx="169756" cy="71188"/>
            </a:xfrm>
            <a:custGeom>
              <a:avLst/>
              <a:gdLst>
                <a:gd name="T0" fmla="*/ 208 w 822"/>
                <a:gd name="T1" fmla="*/ 271 h 344"/>
                <a:gd name="T2" fmla="*/ 158 w 822"/>
                <a:gd name="T3" fmla="*/ 271 h 344"/>
                <a:gd name="T4" fmla="*/ 92 w 822"/>
                <a:gd name="T5" fmla="*/ 283 h 344"/>
                <a:gd name="T6" fmla="*/ 76 w 822"/>
                <a:gd name="T7" fmla="*/ 284 h 344"/>
                <a:gd name="T8" fmla="*/ 73 w 822"/>
                <a:gd name="T9" fmla="*/ 284 h 344"/>
                <a:gd name="T10" fmla="*/ 57 w 822"/>
                <a:gd name="T11" fmla="*/ 284 h 344"/>
                <a:gd name="T12" fmla="*/ 48 w 822"/>
                <a:gd name="T13" fmla="*/ 284 h 344"/>
                <a:gd name="T14" fmla="*/ 8 w 822"/>
                <a:gd name="T15" fmla="*/ 307 h 344"/>
                <a:gd name="T16" fmla="*/ 35 w 822"/>
                <a:gd name="T17" fmla="*/ 321 h 344"/>
                <a:gd name="T18" fmla="*/ 141 w 822"/>
                <a:gd name="T19" fmla="*/ 327 h 344"/>
                <a:gd name="T20" fmla="*/ 201 w 822"/>
                <a:gd name="T21" fmla="*/ 341 h 344"/>
                <a:gd name="T22" fmla="*/ 228 w 822"/>
                <a:gd name="T23" fmla="*/ 340 h 344"/>
                <a:gd name="T24" fmla="*/ 253 w 822"/>
                <a:gd name="T25" fmla="*/ 343 h 344"/>
                <a:gd name="T26" fmla="*/ 272 w 822"/>
                <a:gd name="T27" fmla="*/ 342 h 344"/>
                <a:gd name="T28" fmla="*/ 290 w 822"/>
                <a:gd name="T29" fmla="*/ 341 h 344"/>
                <a:gd name="T30" fmla="*/ 305 w 822"/>
                <a:gd name="T31" fmla="*/ 339 h 344"/>
                <a:gd name="T32" fmla="*/ 320 w 822"/>
                <a:gd name="T33" fmla="*/ 337 h 344"/>
                <a:gd name="T34" fmla="*/ 332 w 822"/>
                <a:gd name="T35" fmla="*/ 336 h 344"/>
                <a:gd name="T36" fmla="*/ 339 w 822"/>
                <a:gd name="T37" fmla="*/ 322 h 344"/>
                <a:gd name="T38" fmla="*/ 341 w 822"/>
                <a:gd name="T39" fmla="*/ 310 h 344"/>
                <a:gd name="T40" fmla="*/ 380 w 822"/>
                <a:gd name="T41" fmla="*/ 277 h 344"/>
                <a:gd name="T42" fmla="*/ 441 w 822"/>
                <a:gd name="T43" fmla="*/ 243 h 344"/>
                <a:gd name="T44" fmla="*/ 513 w 822"/>
                <a:gd name="T45" fmla="*/ 251 h 344"/>
                <a:gd name="T46" fmla="*/ 604 w 822"/>
                <a:gd name="T47" fmla="*/ 197 h 344"/>
                <a:gd name="T48" fmla="*/ 688 w 822"/>
                <a:gd name="T49" fmla="*/ 169 h 344"/>
                <a:gd name="T50" fmla="*/ 800 w 822"/>
                <a:gd name="T51" fmla="*/ 106 h 344"/>
                <a:gd name="T52" fmla="*/ 820 w 822"/>
                <a:gd name="T53" fmla="*/ 96 h 344"/>
                <a:gd name="T54" fmla="*/ 821 w 822"/>
                <a:gd name="T55" fmla="*/ 90 h 344"/>
                <a:gd name="T56" fmla="*/ 816 w 822"/>
                <a:gd name="T57" fmla="*/ 87 h 344"/>
                <a:gd name="T58" fmla="*/ 806 w 822"/>
                <a:gd name="T59" fmla="*/ 84 h 344"/>
                <a:gd name="T60" fmla="*/ 793 w 822"/>
                <a:gd name="T61" fmla="*/ 83 h 344"/>
                <a:gd name="T62" fmla="*/ 721 w 822"/>
                <a:gd name="T63" fmla="*/ 50 h 344"/>
                <a:gd name="T64" fmla="*/ 497 w 822"/>
                <a:gd name="T65" fmla="*/ 36 h 344"/>
                <a:gd name="T66" fmla="*/ 390 w 822"/>
                <a:gd name="T67" fmla="*/ 7 h 344"/>
                <a:gd name="T68" fmla="*/ 308 w 822"/>
                <a:gd name="T69" fmla="*/ 59 h 344"/>
                <a:gd name="T70" fmla="*/ 182 w 822"/>
                <a:gd name="T71" fmla="*/ 35 h 344"/>
                <a:gd name="T72" fmla="*/ 97 w 822"/>
                <a:gd name="T73" fmla="*/ 104 h 344"/>
                <a:gd name="T74" fmla="*/ 96 w 822"/>
                <a:gd name="T75" fmla="*/ 105 h 344"/>
                <a:gd name="T76" fmla="*/ 94 w 822"/>
                <a:gd name="T77" fmla="*/ 108 h 344"/>
                <a:gd name="T78" fmla="*/ 90 w 822"/>
                <a:gd name="T79" fmla="*/ 115 h 344"/>
                <a:gd name="T80" fmla="*/ 85 w 822"/>
                <a:gd name="T81" fmla="*/ 125 h 344"/>
                <a:gd name="T82" fmla="*/ 80 w 822"/>
                <a:gd name="T83" fmla="*/ 138 h 344"/>
                <a:gd name="T84" fmla="*/ 123 w 822"/>
                <a:gd name="T85" fmla="*/ 172 h 344"/>
                <a:gd name="T86" fmla="*/ 169 w 822"/>
                <a:gd name="T87" fmla="*/ 153 h 344"/>
                <a:gd name="T88" fmla="*/ 267 w 822"/>
                <a:gd name="T89" fmla="*/ 2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2" h="344">
                  <a:moveTo>
                    <a:pt x="267" y="238"/>
                  </a:moveTo>
                  <a:cubicBezTo>
                    <a:pt x="257" y="240"/>
                    <a:pt x="244" y="242"/>
                    <a:pt x="238" y="253"/>
                  </a:cubicBezTo>
                  <a:cubicBezTo>
                    <a:pt x="233" y="265"/>
                    <a:pt x="222" y="271"/>
                    <a:pt x="208" y="271"/>
                  </a:cubicBezTo>
                  <a:cubicBezTo>
                    <a:pt x="200" y="271"/>
                    <a:pt x="193" y="269"/>
                    <a:pt x="186" y="268"/>
                  </a:cubicBezTo>
                  <a:cubicBezTo>
                    <a:pt x="176" y="266"/>
                    <a:pt x="167" y="265"/>
                    <a:pt x="165" y="267"/>
                  </a:cubicBezTo>
                  <a:cubicBezTo>
                    <a:pt x="163" y="269"/>
                    <a:pt x="161" y="270"/>
                    <a:pt x="158" y="271"/>
                  </a:cubicBezTo>
                  <a:lnTo>
                    <a:pt x="158" y="271"/>
                  </a:lnTo>
                  <a:cubicBezTo>
                    <a:pt x="144" y="278"/>
                    <a:pt x="116" y="281"/>
                    <a:pt x="95" y="283"/>
                  </a:cubicBezTo>
                  <a:cubicBezTo>
                    <a:pt x="94" y="283"/>
                    <a:pt x="93" y="283"/>
                    <a:pt x="92" y="283"/>
                  </a:cubicBezTo>
                  <a:cubicBezTo>
                    <a:pt x="90" y="284"/>
                    <a:pt x="88" y="284"/>
                    <a:pt x="86" y="284"/>
                  </a:cubicBezTo>
                  <a:cubicBezTo>
                    <a:pt x="83" y="284"/>
                    <a:pt x="79" y="284"/>
                    <a:pt x="76" y="284"/>
                  </a:cubicBezTo>
                  <a:lnTo>
                    <a:pt x="76" y="284"/>
                  </a:lnTo>
                  <a:lnTo>
                    <a:pt x="73" y="284"/>
                  </a:lnTo>
                  <a:lnTo>
                    <a:pt x="73" y="284"/>
                  </a:lnTo>
                  <a:lnTo>
                    <a:pt x="73" y="284"/>
                  </a:lnTo>
                  <a:cubicBezTo>
                    <a:pt x="69" y="285"/>
                    <a:pt x="65" y="285"/>
                    <a:pt x="62" y="285"/>
                  </a:cubicBezTo>
                  <a:lnTo>
                    <a:pt x="62" y="285"/>
                  </a:lnTo>
                  <a:cubicBezTo>
                    <a:pt x="60" y="285"/>
                    <a:pt x="59" y="284"/>
                    <a:pt x="57" y="284"/>
                  </a:cubicBezTo>
                  <a:cubicBezTo>
                    <a:pt x="56" y="284"/>
                    <a:pt x="55" y="284"/>
                    <a:pt x="54" y="284"/>
                  </a:cubicBezTo>
                  <a:cubicBezTo>
                    <a:pt x="52" y="284"/>
                    <a:pt x="50" y="284"/>
                    <a:pt x="49" y="284"/>
                  </a:cubicBezTo>
                  <a:cubicBezTo>
                    <a:pt x="48" y="284"/>
                    <a:pt x="48" y="284"/>
                    <a:pt x="48" y="284"/>
                  </a:cubicBezTo>
                  <a:lnTo>
                    <a:pt x="48" y="284"/>
                  </a:lnTo>
                  <a:cubicBezTo>
                    <a:pt x="48" y="284"/>
                    <a:pt x="48" y="284"/>
                    <a:pt x="47" y="284"/>
                  </a:cubicBezTo>
                  <a:cubicBezTo>
                    <a:pt x="35" y="283"/>
                    <a:pt x="18" y="295"/>
                    <a:pt x="8" y="307"/>
                  </a:cubicBezTo>
                  <a:cubicBezTo>
                    <a:pt x="2" y="314"/>
                    <a:pt x="0" y="319"/>
                    <a:pt x="1" y="322"/>
                  </a:cubicBezTo>
                  <a:cubicBezTo>
                    <a:pt x="1" y="321"/>
                    <a:pt x="3" y="322"/>
                    <a:pt x="11" y="322"/>
                  </a:cubicBezTo>
                  <a:cubicBezTo>
                    <a:pt x="17" y="322"/>
                    <a:pt x="26" y="322"/>
                    <a:pt x="35" y="321"/>
                  </a:cubicBezTo>
                  <a:cubicBezTo>
                    <a:pt x="45" y="320"/>
                    <a:pt x="57" y="319"/>
                    <a:pt x="68" y="319"/>
                  </a:cubicBezTo>
                  <a:cubicBezTo>
                    <a:pt x="86" y="319"/>
                    <a:pt x="98" y="322"/>
                    <a:pt x="107" y="327"/>
                  </a:cubicBezTo>
                  <a:cubicBezTo>
                    <a:pt x="117" y="334"/>
                    <a:pt x="129" y="331"/>
                    <a:pt x="141" y="327"/>
                  </a:cubicBezTo>
                  <a:cubicBezTo>
                    <a:pt x="148" y="324"/>
                    <a:pt x="154" y="322"/>
                    <a:pt x="160" y="322"/>
                  </a:cubicBezTo>
                  <a:cubicBezTo>
                    <a:pt x="167" y="322"/>
                    <a:pt x="173" y="325"/>
                    <a:pt x="178" y="332"/>
                  </a:cubicBezTo>
                  <a:cubicBezTo>
                    <a:pt x="182" y="338"/>
                    <a:pt x="189" y="341"/>
                    <a:pt x="201" y="341"/>
                  </a:cubicBezTo>
                  <a:cubicBezTo>
                    <a:pt x="205" y="341"/>
                    <a:pt x="210" y="341"/>
                    <a:pt x="214" y="340"/>
                  </a:cubicBezTo>
                  <a:cubicBezTo>
                    <a:pt x="219" y="340"/>
                    <a:pt x="223" y="340"/>
                    <a:pt x="228" y="340"/>
                  </a:cubicBezTo>
                  <a:lnTo>
                    <a:pt x="228" y="340"/>
                  </a:lnTo>
                  <a:cubicBezTo>
                    <a:pt x="232" y="340"/>
                    <a:pt x="235" y="341"/>
                    <a:pt x="238" y="342"/>
                  </a:cubicBezTo>
                  <a:cubicBezTo>
                    <a:pt x="239" y="342"/>
                    <a:pt x="242" y="343"/>
                    <a:pt x="252" y="343"/>
                  </a:cubicBezTo>
                  <a:lnTo>
                    <a:pt x="253" y="343"/>
                  </a:lnTo>
                  <a:cubicBezTo>
                    <a:pt x="256" y="343"/>
                    <a:pt x="258" y="343"/>
                    <a:pt x="261" y="343"/>
                  </a:cubicBezTo>
                  <a:cubicBezTo>
                    <a:pt x="262" y="343"/>
                    <a:pt x="263" y="343"/>
                    <a:pt x="264" y="343"/>
                  </a:cubicBezTo>
                  <a:cubicBezTo>
                    <a:pt x="266" y="342"/>
                    <a:pt x="269" y="342"/>
                    <a:pt x="272" y="342"/>
                  </a:cubicBezTo>
                  <a:cubicBezTo>
                    <a:pt x="273" y="342"/>
                    <a:pt x="275" y="342"/>
                    <a:pt x="276" y="342"/>
                  </a:cubicBezTo>
                  <a:cubicBezTo>
                    <a:pt x="279" y="342"/>
                    <a:pt x="281" y="341"/>
                    <a:pt x="284" y="341"/>
                  </a:cubicBezTo>
                  <a:cubicBezTo>
                    <a:pt x="286" y="341"/>
                    <a:pt x="288" y="341"/>
                    <a:pt x="290" y="341"/>
                  </a:cubicBezTo>
                  <a:cubicBezTo>
                    <a:pt x="291" y="341"/>
                    <a:pt x="292" y="340"/>
                    <a:pt x="293" y="340"/>
                  </a:cubicBezTo>
                  <a:cubicBezTo>
                    <a:pt x="296" y="340"/>
                    <a:pt x="299" y="340"/>
                    <a:pt x="302" y="339"/>
                  </a:cubicBezTo>
                  <a:cubicBezTo>
                    <a:pt x="303" y="339"/>
                    <a:pt x="304" y="339"/>
                    <a:pt x="305" y="339"/>
                  </a:cubicBezTo>
                  <a:cubicBezTo>
                    <a:pt x="308" y="339"/>
                    <a:pt x="311" y="338"/>
                    <a:pt x="314" y="338"/>
                  </a:cubicBezTo>
                  <a:cubicBezTo>
                    <a:pt x="315" y="338"/>
                    <a:pt x="316" y="338"/>
                    <a:pt x="317" y="338"/>
                  </a:cubicBezTo>
                  <a:cubicBezTo>
                    <a:pt x="318" y="337"/>
                    <a:pt x="319" y="337"/>
                    <a:pt x="320" y="337"/>
                  </a:cubicBezTo>
                  <a:cubicBezTo>
                    <a:pt x="323" y="337"/>
                    <a:pt x="325" y="337"/>
                    <a:pt x="326" y="336"/>
                  </a:cubicBezTo>
                  <a:cubicBezTo>
                    <a:pt x="327" y="336"/>
                    <a:pt x="327" y="336"/>
                    <a:pt x="327" y="336"/>
                  </a:cubicBezTo>
                  <a:cubicBezTo>
                    <a:pt x="329" y="336"/>
                    <a:pt x="331" y="336"/>
                    <a:pt x="332" y="336"/>
                  </a:cubicBezTo>
                  <a:cubicBezTo>
                    <a:pt x="333" y="334"/>
                    <a:pt x="334" y="333"/>
                    <a:pt x="335" y="331"/>
                  </a:cubicBezTo>
                  <a:cubicBezTo>
                    <a:pt x="335" y="330"/>
                    <a:pt x="336" y="329"/>
                    <a:pt x="337" y="328"/>
                  </a:cubicBezTo>
                  <a:cubicBezTo>
                    <a:pt x="338" y="326"/>
                    <a:pt x="338" y="324"/>
                    <a:pt x="339" y="322"/>
                  </a:cubicBezTo>
                  <a:cubicBezTo>
                    <a:pt x="339" y="321"/>
                    <a:pt x="340" y="320"/>
                    <a:pt x="340" y="319"/>
                  </a:cubicBezTo>
                  <a:cubicBezTo>
                    <a:pt x="341" y="316"/>
                    <a:pt x="341" y="314"/>
                    <a:pt x="341" y="313"/>
                  </a:cubicBezTo>
                  <a:cubicBezTo>
                    <a:pt x="341" y="312"/>
                    <a:pt x="341" y="311"/>
                    <a:pt x="341" y="310"/>
                  </a:cubicBezTo>
                  <a:cubicBezTo>
                    <a:pt x="342" y="308"/>
                    <a:pt x="342" y="305"/>
                    <a:pt x="342" y="303"/>
                  </a:cubicBezTo>
                  <a:cubicBezTo>
                    <a:pt x="342" y="283"/>
                    <a:pt x="356" y="281"/>
                    <a:pt x="368" y="280"/>
                  </a:cubicBezTo>
                  <a:cubicBezTo>
                    <a:pt x="372" y="279"/>
                    <a:pt x="376" y="279"/>
                    <a:pt x="380" y="277"/>
                  </a:cubicBezTo>
                  <a:cubicBezTo>
                    <a:pt x="387" y="275"/>
                    <a:pt x="393" y="270"/>
                    <a:pt x="399" y="264"/>
                  </a:cubicBezTo>
                  <a:cubicBezTo>
                    <a:pt x="407" y="257"/>
                    <a:pt x="415" y="250"/>
                    <a:pt x="424" y="250"/>
                  </a:cubicBezTo>
                  <a:cubicBezTo>
                    <a:pt x="428" y="250"/>
                    <a:pt x="435" y="246"/>
                    <a:pt x="441" y="243"/>
                  </a:cubicBezTo>
                  <a:cubicBezTo>
                    <a:pt x="451" y="237"/>
                    <a:pt x="463" y="232"/>
                    <a:pt x="472" y="235"/>
                  </a:cubicBezTo>
                  <a:cubicBezTo>
                    <a:pt x="477" y="237"/>
                    <a:pt x="481" y="240"/>
                    <a:pt x="486" y="244"/>
                  </a:cubicBezTo>
                  <a:cubicBezTo>
                    <a:pt x="496" y="251"/>
                    <a:pt x="505" y="258"/>
                    <a:pt x="513" y="251"/>
                  </a:cubicBezTo>
                  <a:cubicBezTo>
                    <a:pt x="521" y="245"/>
                    <a:pt x="526" y="244"/>
                    <a:pt x="531" y="242"/>
                  </a:cubicBezTo>
                  <a:cubicBezTo>
                    <a:pt x="538" y="240"/>
                    <a:pt x="545" y="238"/>
                    <a:pt x="558" y="222"/>
                  </a:cubicBezTo>
                  <a:cubicBezTo>
                    <a:pt x="573" y="204"/>
                    <a:pt x="586" y="197"/>
                    <a:pt x="604" y="197"/>
                  </a:cubicBezTo>
                  <a:cubicBezTo>
                    <a:pt x="610" y="197"/>
                    <a:pt x="617" y="197"/>
                    <a:pt x="625" y="198"/>
                  </a:cubicBezTo>
                  <a:lnTo>
                    <a:pt x="633" y="199"/>
                  </a:lnTo>
                  <a:cubicBezTo>
                    <a:pt x="666" y="203"/>
                    <a:pt x="679" y="187"/>
                    <a:pt x="688" y="169"/>
                  </a:cubicBezTo>
                  <a:cubicBezTo>
                    <a:pt x="695" y="154"/>
                    <a:pt x="710" y="149"/>
                    <a:pt x="725" y="144"/>
                  </a:cubicBezTo>
                  <a:cubicBezTo>
                    <a:pt x="733" y="141"/>
                    <a:pt x="742" y="137"/>
                    <a:pt x="749" y="133"/>
                  </a:cubicBezTo>
                  <a:cubicBezTo>
                    <a:pt x="762" y="123"/>
                    <a:pt x="783" y="113"/>
                    <a:pt x="800" y="106"/>
                  </a:cubicBezTo>
                  <a:cubicBezTo>
                    <a:pt x="805" y="104"/>
                    <a:pt x="810" y="101"/>
                    <a:pt x="814" y="100"/>
                  </a:cubicBezTo>
                  <a:lnTo>
                    <a:pt x="818" y="98"/>
                  </a:lnTo>
                  <a:cubicBezTo>
                    <a:pt x="819" y="98"/>
                    <a:pt x="819" y="97"/>
                    <a:pt x="820" y="96"/>
                  </a:cubicBezTo>
                  <a:lnTo>
                    <a:pt x="820" y="95"/>
                  </a:lnTo>
                  <a:cubicBezTo>
                    <a:pt x="820" y="94"/>
                    <a:pt x="821" y="93"/>
                    <a:pt x="821" y="92"/>
                  </a:cubicBezTo>
                  <a:cubicBezTo>
                    <a:pt x="821" y="92"/>
                    <a:pt x="821" y="91"/>
                    <a:pt x="821" y="90"/>
                  </a:cubicBezTo>
                  <a:lnTo>
                    <a:pt x="821" y="90"/>
                  </a:lnTo>
                  <a:cubicBezTo>
                    <a:pt x="820" y="90"/>
                    <a:pt x="819" y="89"/>
                    <a:pt x="818" y="88"/>
                  </a:cubicBezTo>
                  <a:cubicBezTo>
                    <a:pt x="817" y="88"/>
                    <a:pt x="816" y="87"/>
                    <a:pt x="816" y="87"/>
                  </a:cubicBezTo>
                  <a:cubicBezTo>
                    <a:pt x="814" y="86"/>
                    <a:pt x="813" y="86"/>
                    <a:pt x="812" y="85"/>
                  </a:cubicBezTo>
                  <a:cubicBezTo>
                    <a:pt x="811" y="85"/>
                    <a:pt x="810" y="85"/>
                    <a:pt x="810" y="84"/>
                  </a:cubicBezTo>
                  <a:cubicBezTo>
                    <a:pt x="808" y="84"/>
                    <a:pt x="807" y="84"/>
                    <a:pt x="806" y="84"/>
                  </a:cubicBezTo>
                  <a:cubicBezTo>
                    <a:pt x="805" y="84"/>
                    <a:pt x="805" y="83"/>
                    <a:pt x="804" y="83"/>
                  </a:cubicBezTo>
                  <a:cubicBezTo>
                    <a:pt x="802" y="83"/>
                    <a:pt x="801" y="83"/>
                    <a:pt x="799" y="83"/>
                  </a:cubicBezTo>
                  <a:lnTo>
                    <a:pt x="793" y="83"/>
                  </a:lnTo>
                  <a:cubicBezTo>
                    <a:pt x="783" y="83"/>
                    <a:pt x="772" y="82"/>
                    <a:pt x="759" y="66"/>
                  </a:cubicBezTo>
                  <a:cubicBezTo>
                    <a:pt x="745" y="50"/>
                    <a:pt x="737" y="49"/>
                    <a:pt x="730" y="49"/>
                  </a:cubicBezTo>
                  <a:cubicBezTo>
                    <a:pt x="727" y="49"/>
                    <a:pt x="724" y="49"/>
                    <a:pt x="721" y="50"/>
                  </a:cubicBezTo>
                  <a:cubicBezTo>
                    <a:pt x="712" y="51"/>
                    <a:pt x="700" y="51"/>
                    <a:pt x="689" y="48"/>
                  </a:cubicBezTo>
                  <a:cubicBezTo>
                    <a:pt x="667" y="42"/>
                    <a:pt x="589" y="32"/>
                    <a:pt x="536" y="32"/>
                  </a:cubicBezTo>
                  <a:cubicBezTo>
                    <a:pt x="510" y="32"/>
                    <a:pt x="500" y="35"/>
                    <a:pt x="497" y="36"/>
                  </a:cubicBezTo>
                  <a:cubicBezTo>
                    <a:pt x="492" y="38"/>
                    <a:pt x="487" y="39"/>
                    <a:pt x="481" y="39"/>
                  </a:cubicBezTo>
                  <a:cubicBezTo>
                    <a:pt x="453" y="39"/>
                    <a:pt x="416" y="20"/>
                    <a:pt x="396" y="10"/>
                  </a:cubicBezTo>
                  <a:lnTo>
                    <a:pt x="390" y="7"/>
                  </a:lnTo>
                  <a:cubicBezTo>
                    <a:pt x="377" y="0"/>
                    <a:pt x="322" y="7"/>
                    <a:pt x="320" y="34"/>
                  </a:cubicBezTo>
                  <a:cubicBezTo>
                    <a:pt x="319" y="43"/>
                    <a:pt x="317" y="50"/>
                    <a:pt x="313" y="55"/>
                  </a:cubicBezTo>
                  <a:cubicBezTo>
                    <a:pt x="312" y="56"/>
                    <a:pt x="310" y="58"/>
                    <a:pt x="308" y="59"/>
                  </a:cubicBezTo>
                  <a:cubicBezTo>
                    <a:pt x="303" y="63"/>
                    <a:pt x="296" y="64"/>
                    <a:pt x="291" y="64"/>
                  </a:cubicBezTo>
                  <a:cubicBezTo>
                    <a:pt x="279" y="64"/>
                    <a:pt x="263" y="60"/>
                    <a:pt x="244" y="50"/>
                  </a:cubicBezTo>
                  <a:cubicBezTo>
                    <a:pt x="226" y="41"/>
                    <a:pt x="203" y="35"/>
                    <a:pt x="182" y="35"/>
                  </a:cubicBezTo>
                  <a:cubicBezTo>
                    <a:pt x="179" y="35"/>
                    <a:pt x="177" y="35"/>
                    <a:pt x="175" y="36"/>
                  </a:cubicBezTo>
                  <a:cubicBezTo>
                    <a:pt x="159" y="37"/>
                    <a:pt x="149" y="41"/>
                    <a:pt x="148" y="47"/>
                  </a:cubicBezTo>
                  <a:cubicBezTo>
                    <a:pt x="146" y="73"/>
                    <a:pt x="114" y="97"/>
                    <a:pt x="97" y="104"/>
                  </a:cubicBezTo>
                  <a:lnTo>
                    <a:pt x="97" y="104"/>
                  </a:lnTo>
                  <a:lnTo>
                    <a:pt x="97" y="105"/>
                  </a:lnTo>
                  <a:cubicBezTo>
                    <a:pt x="96" y="105"/>
                    <a:pt x="96" y="105"/>
                    <a:pt x="96" y="105"/>
                  </a:cubicBezTo>
                  <a:cubicBezTo>
                    <a:pt x="96" y="106"/>
                    <a:pt x="96" y="106"/>
                    <a:pt x="95" y="106"/>
                  </a:cubicBezTo>
                  <a:cubicBezTo>
                    <a:pt x="95" y="106"/>
                    <a:pt x="95" y="107"/>
                    <a:pt x="94" y="10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3" y="109"/>
                    <a:pt x="93" y="110"/>
                    <a:pt x="92" y="111"/>
                  </a:cubicBezTo>
                  <a:cubicBezTo>
                    <a:pt x="92" y="111"/>
                    <a:pt x="92" y="112"/>
                    <a:pt x="91" y="112"/>
                  </a:cubicBezTo>
                  <a:cubicBezTo>
                    <a:pt x="91" y="113"/>
                    <a:pt x="90" y="114"/>
                    <a:pt x="90" y="115"/>
                  </a:cubicBezTo>
                  <a:cubicBezTo>
                    <a:pt x="89" y="116"/>
                    <a:pt x="89" y="117"/>
                    <a:pt x="89" y="118"/>
                  </a:cubicBezTo>
                  <a:cubicBezTo>
                    <a:pt x="88" y="119"/>
                    <a:pt x="87" y="120"/>
                    <a:pt x="87" y="122"/>
                  </a:cubicBezTo>
                  <a:cubicBezTo>
                    <a:pt x="86" y="123"/>
                    <a:pt x="86" y="124"/>
                    <a:pt x="85" y="125"/>
                  </a:cubicBezTo>
                  <a:cubicBezTo>
                    <a:pt x="84" y="127"/>
                    <a:pt x="84" y="128"/>
                    <a:pt x="83" y="130"/>
                  </a:cubicBezTo>
                  <a:cubicBezTo>
                    <a:pt x="82" y="131"/>
                    <a:pt x="82" y="133"/>
                    <a:pt x="81" y="135"/>
                  </a:cubicBezTo>
                  <a:cubicBezTo>
                    <a:pt x="81" y="136"/>
                    <a:pt x="80" y="137"/>
                    <a:pt x="80" y="138"/>
                  </a:cubicBezTo>
                  <a:cubicBezTo>
                    <a:pt x="89" y="143"/>
                    <a:pt x="96" y="151"/>
                    <a:pt x="102" y="159"/>
                  </a:cubicBezTo>
                  <a:lnTo>
                    <a:pt x="105" y="163"/>
                  </a:lnTo>
                  <a:cubicBezTo>
                    <a:pt x="109" y="167"/>
                    <a:pt x="115" y="171"/>
                    <a:pt x="123" y="172"/>
                  </a:cubicBezTo>
                  <a:cubicBezTo>
                    <a:pt x="125" y="172"/>
                    <a:pt x="128" y="173"/>
                    <a:pt x="131" y="173"/>
                  </a:cubicBezTo>
                  <a:cubicBezTo>
                    <a:pt x="143" y="173"/>
                    <a:pt x="153" y="168"/>
                    <a:pt x="155" y="162"/>
                  </a:cubicBezTo>
                  <a:cubicBezTo>
                    <a:pt x="156" y="158"/>
                    <a:pt x="159" y="153"/>
                    <a:pt x="169" y="153"/>
                  </a:cubicBezTo>
                  <a:cubicBezTo>
                    <a:pt x="192" y="153"/>
                    <a:pt x="243" y="184"/>
                    <a:pt x="270" y="207"/>
                  </a:cubicBezTo>
                  <a:cubicBezTo>
                    <a:pt x="280" y="215"/>
                    <a:pt x="286" y="222"/>
                    <a:pt x="284" y="228"/>
                  </a:cubicBezTo>
                  <a:cubicBezTo>
                    <a:pt x="282" y="235"/>
                    <a:pt x="275" y="236"/>
                    <a:pt x="267" y="2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7" name="Freeform 73">
              <a:extLst>
                <a:ext uri="{FF2B5EF4-FFF2-40B4-BE49-F238E27FC236}">
                  <a16:creationId xmlns:a16="http://schemas.microsoft.com/office/drawing/2014/main" id="{40CEACDE-9134-4289-AF39-A493EEF23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8960" y="3734349"/>
              <a:ext cx="104045" cy="46546"/>
            </a:xfrm>
            <a:custGeom>
              <a:avLst/>
              <a:gdLst>
                <a:gd name="T0" fmla="*/ 456 w 504"/>
                <a:gd name="T1" fmla="*/ 143 h 223"/>
                <a:gd name="T2" fmla="*/ 449 w 504"/>
                <a:gd name="T3" fmla="*/ 142 h 223"/>
                <a:gd name="T4" fmla="*/ 434 w 504"/>
                <a:gd name="T5" fmla="*/ 117 h 223"/>
                <a:gd name="T6" fmla="*/ 426 w 504"/>
                <a:gd name="T7" fmla="*/ 94 h 223"/>
                <a:gd name="T8" fmla="*/ 399 w 504"/>
                <a:gd name="T9" fmla="*/ 84 h 223"/>
                <a:gd name="T10" fmla="*/ 316 w 504"/>
                <a:gd name="T11" fmla="*/ 96 h 223"/>
                <a:gd name="T12" fmla="*/ 274 w 504"/>
                <a:gd name="T13" fmla="*/ 71 h 223"/>
                <a:gd name="T14" fmla="*/ 226 w 504"/>
                <a:gd name="T15" fmla="*/ 43 h 223"/>
                <a:gd name="T16" fmla="*/ 203 w 504"/>
                <a:gd name="T17" fmla="*/ 35 h 223"/>
                <a:gd name="T18" fmla="*/ 147 w 504"/>
                <a:gd name="T19" fmla="*/ 37 h 223"/>
                <a:gd name="T20" fmla="*/ 93 w 504"/>
                <a:gd name="T21" fmla="*/ 22 h 223"/>
                <a:gd name="T22" fmla="*/ 15 w 504"/>
                <a:gd name="T23" fmla="*/ 4 h 223"/>
                <a:gd name="T24" fmla="*/ 10 w 504"/>
                <a:gd name="T25" fmla="*/ 5 h 223"/>
                <a:gd name="T26" fmla="*/ 3 w 504"/>
                <a:gd name="T27" fmla="*/ 8 h 223"/>
                <a:gd name="T28" fmla="*/ 0 w 504"/>
                <a:gd name="T29" fmla="*/ 10 h 223"/>
                <a:gd name="T30" fmla="*/ 112 w 504"/>
                <a:gd name="T31" fmla="*/ 75 h 223"/>
                <a:gd name="T32" fmla="*/ 141 w 504"/>
                <a:gd name="T33" fmla="*/ 156 h 223"/>
                <a:gd name="T34" fmla="*/ 137 w 504"/>
                <a:gd name="T35" fmla="*/ 176 h 223"/>
                <a:gd name="T36" fmla="*/ 160 w 504"/>
                <a:gd name="T37" fmla="*/ 177 h 223"/>
                <a:gd name="T38" fmla="*/ 208 w 504"/>
                <a:gd name="T39" fmla="*/ 170 h 223"/>
                <a:gd name="T40" fmla="*/ 256 w 504"/>
                <a:gd name="T41" fmla="*/ 218 h 223"/>
                <a:gd name="T42" fmla="*/ 257 w 504"/>
                <a:gd name="T43" fmla="*/ 220 h 223"/>
                <a:gd name="T44" fmla="*/ 273 w 504"/>
                <a:gd name="T45" fmla="*/ 217 h 223"/>
                <a:gd name="T46" fmla="*/ 331 w 504"/>
                <a:gd name="T47" fmla="*/ 205 h 223"/>
                <a:gd name="T48" fmla="*/ 352 w 504"/>
                <a:gd name="T49" fmla="*/ 205 h 223"/>
                <a:gd name="T50" fmla="*/ 368 w 504"/>
                <a:gd name="T51" fmla="*/ 206 h 223"/>
                <a:gd name="T52" fmla="*/ 385 w 504"/>
                <a:gd name="T53" fmla="*/ 209 h 223"/>
                <a:gd name="T54" fmla="*/ 389 w 504"/>
                <a:gd name="T55" fmla="*/ 209 h 223"/>
                <a:gd name="T56" fmla="*/ 389 w 504"/>
                <a:gd name="T57" fmla="*/ 203 h 223"/>
                <a:gd name="T58" fmla="*/ 392 w 504"/>
                <a:gd name="T59" fmla="*/ 196 h 223"/>
                <a:gd name="T60" fmla="*/ 405 w 504"/>
                <a:gd name="T61" fmla="*/ 190 h 223"/>
                <a:gd name="T62" fmla="*/ 484 w 504"/>
                <a:gd name="T63" fmla="*/ 222 h 223"/>
                <a:gd name="T64" fmla="*/ 491 w 504"/>
                <a:gd name="T65" fmla="*/ 204 h 223"/>
                <a:gd name="T66" fmla="*/ 475 w 504"/>
                <a:gd name="T67" fmla="*/ 185 h 223"/>
                <a:gd name="T68" fmla="*/ 477 w 504"/>
                <a:gd name="T69" fmla="*/ 178 h 223"/>
                <a:gd name="T70" fmla="*/ 482 w 504"/>
                <a:gd name="T71" fmla="*/ 169 h 223"/>
                <a:gd name="T72" fmla="*/ 488 w 504"/>
                <a:gd name="T73" fmla="*/ 162 h 223"/>
                <a:gd name="T74" fmla="*/ 476 w 504"/>
                <a:gd name="T75" fmla="*/ 154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4" h="223">
                  <a:moveTo>
                    <a:pt x="476" y="154"/>
                  </a:moveTo>
                  <a:cubicBezTo>
                    <a:pt x="469" y="150"/>
                    <a:pt x="461" y="145"/>
                    <a:pt x="456" y="143"/>
                  </a:cubicBezTo>
                  <a:cubicBezTo>
                    <a:pt x="454" y="142"/>
                    <a:pt x="452" y="141"/>
                    <a:pt x="452" y="141"/>
                  </a:cubicBezTo>
                  <a:lnTo>
                    <a:pt x="449" y="142"/>
                  </a:lnTo>
                  <a:cubicBezTo>
                    <a:pt x="441" y="142"/>
                    <a:pt x="438" y="133"/>
                    <a:pt x="435" y="122"/>
                  </a:cubicBezTo>
                  <a:cubicBezTo>
                    <a:pt x="435" y="120"/>
                    <a:pt x="434" y="118"/>
                    <a:pt x="434" y="117"/>
                  </a:cubicBezTo>
                  <a:cubicBezTo>
                    <a:pt x="432" y="110"/>
                    <a:pt x="429" y="96"/>
                    <a:pt x="426" y="94"/>
                  </a:cubicBezTo>
                  <a:lnTo>
                    <a:pt x="426" y="94"/>
                  </a:lnTo>
                  <a:cubicBezTo>
                    <a:pt x="417" y="94"/>
                    <a:pt x="413" y="91"/>
                    <a:pt x="409" y="88"/>
                  </a:cubicBezTo>
                  <a:cubicBezTo>
                    <a:pt x="406" y="86"/>
                    <a:pt x="404" y="84"/>
                    <a:pt x="399" y="84"/>
                  </a:cubicBezTo>
                  <a:cubicBezTo>
                    <a:pt x="345" y="84"/>
                    <a:pt x="329" y="90"/>
                    <a:pt x="325" y="93"/>
                  </a:cubicBezTo>
                  <a:cubicBezTo>
                    <a:pt x="322" y="95"/>
                    <a:pt x="319" y="96"/>
                    <a:pt x="316" y="96"/>
                  </a:cubicBezTo>
                  <a:cubicBezTo>
                    <a:pt x="308" y="96"/>
                    <a:pt x="300" y="90"/>
                    <a:pt x="293" y="83"/>
                  </a:cubicBezTo>
                  <a:cubicBezTo>
                    <a:pt x="286" y="77"/>
                    <a:pt x="279" y="71"/>
                    <a:pt x="274" y="71"/>
                  </a:cubicBezTo>
                  <a:cubicBezTo>
                    <a:pt x="258" y="71"/>
                    <a:pt x="242" y="59"/>
                    <a:pt x="230" y="48"/>
                  </a:cubicBezTo>
                  <a:cubicBezTo>
                    <a:pt x="229" y="46"/>
                    <a:pt x="227" y="45"/>
                    <a:pt x="226" y="43"/>
                  </a:cubicBezTo>
                  <a:cubicBezTo>
                    <a:pt x="224" y="41"/>
                    <a:pt x="223" y="39"/>
                    <a:pt x="222" y="38"/>
                  </a:cubicBezTo>
                  <a:cubicBezTo>
                    <a:pt x="221" y="37"/>
                    <a:pt x="219" y="35"/>
                    <a:pt x="203" y="35"/>
                  </a:cubicBezTo>
                  <a:cubicBezTo>
                    <a:pt x="195" y="35"/>
                    <a:pt x="186" y="36"/>
                    <a:pt x="177" y="36"/>
                  </a:cubicBezTo>
                  <a:cubicBezTo>
                    <a:pt x="167" y="37"/>
                    <a:pt x="157" y="37"/>
                    <a:pt x="147" y="37"/>
                  </a:cubicBezTo>
                  <a:cubicBezTo>
                    <a:pt x="126" y="37"/>
                    <a:pt x="113" y="35"/>
                    <a:pt x="105" y="29"/>
                  </a:cubicBezTo>
                  <a:cubicBezTo>
                    <a:pt x="101" y="26"/>
                    <a:pt x="97" y="24"/>
                    <a:pt x="93" y="22"/>
                  </a:cubicBezTo>
                  <a:cubicBezTo>
                    <a:pt x="70" y="9"/>
                    <a:pt x="36" y="0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lnTo>
                    <a:pt x="14" y="4"/>
                  </a:lnTo>
                  <a:cubicBezTo>
                    <a:pt x="13" y="4"/>
                    <a:pt x="12" y="5"/>
                    <a:pt x="10" y="5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7"/>
                    <a:pt x="5" y="8"/>
                    <a:pt x="3" y="8"/>
                  </a:cubicBezTo>
                  <a:cubicBezTo>
                    <a:pt x="3" y="9"/>
                    <a:pt x="2" y="9"/>
                    <a:pt x="1" y="10"/>
                  </a:cubicBezTo>
                  <a:cubicBezTo>
                    <a:pt x="1" y="10"/>
                    <a:pt x="1" y="10"/>
                    <a:pt x="0" y="10"/>
                  </a:cubicBezTo>
                  <a:cubicBezTo>
                    <a:pt x="13" y="16"/>
                    <a:pt x="28" y="20"/>
                    <a:pt x="41" y="24"/>
                  </a:cubicBezTo>
                  <a:cubicBezTo>
                    <a:pt x="74" y="33"/>
                    <a:pt x="105" y="41"/>
                    <a:pt x="112" y="75"/>
                  </a:cubicBezTo>
                  <a:cubicBezTo>
                    <a:pt x="116" y="98"/>
                    <a:pt x="124" y="106"/>
                    <a:pt x="131" y="113"/>
                  </a:cubicBezTo>
                  <a:cubicBezTo>
                    <a:pt x="141" y="122"/>
                    <a:pt x="147" y="130"/>
                    <a:pt x="141" y="156"/>
                  </a:cubicBezTo>
                  <a:cubicBezTo>
                    <a:pt x="139" y="163"/>
                    <a:pt x="136" y="169"/>
                    <a:pt x="131" y="176"/>
                  </a:cubicBezTo>
                  <a:cubicBezTo>
                    <a:pt x="133" y="176"/>
                    <a:pt x="135" y="176"/>
                    <a:pt x="137" y="176"/>
                  </a:cubicBezTo>
                  <a:cubicBezTo>
                    <a:pt x="139" y="176"/>
                    <a:pt x="140" y="176"/>
                    <a:pt x="142" y="176"/>
                  </a:cubicBezTo>
                  <a:cubicBezTo>
                    <a:pt x="148" y="177"/>
                    <a:pt x="154" y="177"/>
                    <a:pt x="160" y="177"/>
                  </a:cubicBezTo>
                  <a:cubicBezTo>
                    <a:pt x="183" y="177"/>
                    <a:pt x="192" y="175"/>
                    <a:pt x="195" y="173"/>
                  </a:cubicBezTo>
                  <a:cubicBezTo>
                    <a:pt x="199" y="171"/>
                    <a:pt x="204" y="170"/>
                    <a:pt x="208" y="170"/>
                  </a:cubicBezTo>
                  <a:cubicBezTo>
                    <a:pt x="224" y="170"/>
                    <a:pt x="233" y="184"/>
                    <a:pt x="244" y="201"/>
                  </a:cubicBezTo>
                  <a:cubicBezTo>
                    <a:pt x="248" y="206"/>
                    <a:pt x="252" y="212"/>
                    <a:pt x="256" y="218"/>
                  </a:cubicBezTo>
                  <a:cubicBezTo>
                    <a:pt x="257" y="219"/>
                    <a:pt x="257" y="219"/>
                    <a:pt x="257" y="220"/>
                  </a:cubicBezTo>
                  <a:lnTo>
                    <a:pt x="257" y="220"/>
                  </a:lnTo>
                  <a:cubicBezTo>
                    <a:pt x="261" y="219"/>
                    <a:pt x="264" y="219"/>
                    <a:pt x="268" y="218"/>
                  </a:cubicBezTo>
                  <a:cubicBezTo>
                    <a:pt x="269" y="218"/>
                    <a:pt x="271" y="217"/>
                    <a:pt x="273" y="217"/>
                  </a:cubicBezTo>
                  <a:cubicBezTo>
                    <a:pt x="278" y="216"/>
                    <a:pt x="283" y="215"/>
                    <a:pt x="288" y="213"/>
                  </a:cubicBezTo>
                  <a:cubicBezTo>
                    <a:pt x="302" y="210"/>
                    <a:pt x="315" y="207"/>
                    <a:pt x="331" y="205"/>
                  </a:cubicBezTo>
                  <a:cubicBezTo>
                    <a:pt x="335" y="204"/>
                    <a:pt x="340" y="204"/>
                    <a:pt x="345" y="204"/>
                  </a:cubicBezTo>
                  <a:cubicBezTo>
                    <a:pt x="347" y="204"/>
                    <a:pt x="349" y="204"/>
                    <a:pt x="352" y="205"/>
                  </a:cubicBezTo>
                  <a:cubicBezTo>
                    <a:pt x="354" y="205"/>
                    <a:pt x="357" y="205"/>
                    <a:pt x="359" y="205"/>
                  </a:cubicBezTo>
                  <a:cubicBezTo>
                    <a:pt x="362" y="205"/>
                    <a:pt x="365" y="206"/>
                    <a:pt x="368" y="206"/>
                  </a:cubicBezTo>
                  <a:cubicBezTo>
                    <a:pt x="371" y="206"/>
                    <a:pt x="374" y="207"/>
                    <a:pt x="376" y="207"/>
                  </a:cubicBezTo>
                  <a:cubicBezTo>
                    <a:pt x="379" y="208"/>
                    <a:pt x="382" y="208"/>
                    <a:pt x="385" y="209"/>
                  </a:cubicBezTo>
                  <a:cubicBezTo>
                    <a:pt x="387" y="209"/>
                    <a:pt x="388" y="209"/>
                    <a:pt x="390" y="210"/>
                  </a:cubicBezTo>
                  <a:cubicBezTo>
                    <a:pt x="390" y="210"/>
                    <a:pt x="390" y="209"/>
                    <a:pt x="389" y="209"/>
                  </a:cubicBezTo>
                  <a:cubicBezTo>
                    <a:pt x="389" y="208"/>
                    <a:pt x="389" y="206"/>
                    <a:pt x="389" y="205"/>
                  </a:cubicBezTo>
                  <a:cubicBezTo>
                    <a:pt x="389" y="204"/>
                    <a:pt x="389" y="204"/>
                    <a:pt x="389" y="203"/>
                  </a:cubicBezTo>
                  <a:cubicBezTo>
                    <a:pt x="389" y="202"/>
                    <a:pt x="390" y="200"/>
                    <a:pt x="390" y="199"/>
                  </a:cubicBezTo>
                  <a:cubicBezTo>
                    <a:pt x="391" y="198"/>
                    <a:pt x="391" y="197"/>
                    <a:pt x="392" y="196"/>
                  </a:cubicBezTo>
                  <a:cubicBezTo>
                    <a:pt x="393" y="194"/>
                    <a:pt x="395" y="193"/>
                    <a:pt x="398" y="192"/>
                  </a:cubicBezTo>
                  <a:cubicBezTo>
                    <a:pt x="400" y="191"/>
                    <a:pt x="402" y="190"/>
                    <a:pt x="405" y="190"/>
                  </a:cubicBezTo>
                  <a:cubicBezTo>
                    <a:pt x="420" y="190"/>
                    <a:pt x="442" y="203"/>
                    <a:pt x="452" y="213"/>
                  </a:cubicBezTo>
                  <a:cubicBezTo>
                    <a:pt x="457" y="218"/>
                    <a:pt x="471" y="222"/>
                    <a:pt x="484" y="222"/>
                  </a:cubicBezTo>
                  <a:cubicBezTo>
                    <a:pt x="492" y="222"/>
                    <a:pt x="499" y="220"/>
                    <a:pt x="502" y="217"/>
                  </a:cubicBezTo>
                  <a:cubicBezTo>
                    <a:pt x="503" y="213"/>
                    <a:pt x="495" y="208"/>
                    <a:pt x="491" y="204"/>
                  </a:cubicBezTo>
                  <a:cubicBezTo>
                    <a:pt x="485" y="200"/>
                    <a:pt x="479" y="196"/>
                    <a:pt x="476" y="191"/>
                  </a:cubicBezTo>
                  <a:cubicBezTo>
                    <a:pt x="475" y="189"/>
                    <a:pt x="475" y="187"/>
                    <a:pt x="475" y="185"/>
                  </a:cubicBezTo>
                  <a:cubicBezTo>
                    <a:pt x="475" y="184"/>
                    <a:pt x="475" y="183"/>
                    <a:pt x="475" y="182"/>
                  </a:cubicBezTo>
                  <a:cubicBezTo>
                    <a:pt x="476" y="181"/>
                    <a:pt x="476" y="179"/>
                    <a:pt x="477" y="178"/>
                  </a:cubicBezTo>
                  <a:cubicBezTo>
                    <a:pt x="477" y="177"/>
                    <a:pt x="478" y="175"/>
                    <a:pt x="478" y="174"/>
                  </a:cubicBezTo>
                  <a:cubicBezTo>
                    <a:pt x="479" y="173"/>
                    <a:pt x="480" y="171"/>
                    <a:pt x="482" y="169"/>
                  </a:cubicBezTo>
                  <a:cubicBezTo>
                    <a:pt x="483" y="167"/>
                    <a:pt x="484" y="166"/>
                    <a:pt x="485" y="165"/>
                  </a:cubicBezTo>
                  <a:cubicBezTo>
                    <a:pt x="486" y="164"/>
                    <a:pt x="487" y="163"/>
                    <a:pt x="488" y="162"/>
                  </a:cubicBezTo>
                  <a:lnTo>
                    <a:pt x="487" y="161"/>
                  </a:lnTo>
                  <a:cubicBezTo>
                    <a:pt x="483" y="159"/>
                    <a:pt x="479" y="157"/>
                    <a:pt x="476" y="1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8" name="Freeform 74">
              <a:extLst>
                <a:ext uri="{FF2B5EF4-FFF2-40B4-BE49-F238E27FC236}">
                  <a16:creationId xmlns:a16="http://schemas.microsoft.com/office/drawing/2014/main" id="{F5F40EEA-9847-4392-907B-773052F9B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3483" y="3737087"/>
              <a:ext cx="1825" cy="913"/>
            </a:xfrm>
            <a:custGeom>
              <a:avLst/>
              <a:gdLst>
                <a:gd name="T0" fmla="*/ 1 w 10"/>
                <a:gd name="T1" fmla="*/ 0 h 6"/>
                <a:gd name="T2" fmla="*/ 0 w 10"/>
                <a:gd name="T3" fmla="*/ 0 h 6"/>
                <a:gd name="T4" fmla="*/ 9 w 10"/>
                <a:gd name="T5" fmla="*/ 5 h 6"/>
                <a:gd name="T6" fmla="*/ 1 w 10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" y="0"/>
                  </a:moveTo>
                  <a:lnTo>
                    <a:pt x="0" y="0"/>
                  </a:lnTo>
                  <a:lnTo>
                    <a:pt x="9" y="5"/>
                  </a:lnTo>
                  <a:cubicBezTo>
                    <a:pt x="6" y="4"/>
                    <a:pt x="3" y="2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9" name="Freeform 75">
              <a:extLst>
                <a:ext uri="{FF2B5EF4-FFF2-40B4-BE49-F238E27FC236}">
                  <a16:creationId xmlns:a16="http://schemas.microsoft.com/office/drawing/2014/main" id="{26905FB2-6FD3-4743-AA28-D49317FC1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832" y="3764467"/>
              <a:ext cx="292055" cy="112258"/>
            </a:xfrm>
            <a:custGeom>
              <a:avLst/>
              <a:gdLst>
                <a:gd name="T0" fmla="*/ 895 w 1412"/>
                <a:gd name="T1" fmla="*/ 93 h 543"/>
                <a:gd name="T2" fmla="*/ 766 w 1412"/>
                <a:gd name="T3" fmla="*/ 47 h 543"/>
                <a:gd name="T4" fmla="*/ 622 w 1412"/>
                <a:gd name="T5" fmla="*/ 2 h 543"/>
                <a:gd name="T6" fmla="*/ 330 w 1412"/>
                <a:gd name="T7" fmla="*/ 87 h 543"/>
                <a:gd name="T8" fmla="*/ 228 w 1412"/>
                <a:gd name="T9" fmla="*/ 82 h 543"/>
                <a:gd name="T10" fmla="*/ 99 w 1412"/>
                <a:gd name="T11" fmla="*/ 149 h 543"/>
                <a:gd name="T12" fmla="*/ 2 w 1412"/>
                <a:gd name="T13" fmla="*/ 194 h 543"/>
                <a:gd name="T14" fmla="*/ 48 w 1412"/>
                <a:gd name="T15" fmla="*/ 213 h 543"/>
                <a:gd name="T16" fmla="*/ 53 w 1412"/>
                <a:gd name="T17" fmla="*/ 287 h 543"/>
                <a:gd name="T18" fmla="*/ 71 w 1412"/>
                <a:gd name="T19" fmla="*/ 368 h 543"/>
                <a:gd name="T20" fmla="*/ 95 w 1412"/>
                <a:gd name="T21" fmla="*/ 417 h 543"/>
                <a:gd name="T22" fmla="*/ 158 w 1412"/>
                <a:gd name="T23" fmla="*/ 456 h 543"/>
                <a:gd name="T24" fmla="*/ 220 w 1412"/>
                <a:gd name="T25" fmla="*/ 488 h 543"/>
                <a:gd name="T26" fmla="*/ 317 w 1412"/>
                <a:gd name="T27" fmla="*/ 489 h 543"/>
                <a:gd name="T28" fmla="*/ 464 w 1412"/>
                <a:gd name="T29" fmla="*/ 498 h 543"/>
                <a:gd name="T30" fmla="*/ 568 w 1412"/>
                <a:gd name="T31" fmla="*/ 503 h 543"/>
                <a:gd name="T32" fmla="*/ 665 w 1412"/>
                <a:gd name="T33" fmla="*/ 465 h 543"/>
                <a:gd name="T34" fmla="*/ 759 w 1412"/>
                <a:gd name="T35" fmla="*/ 457 h 543"/>
                <a:gd name="T36" fmla="*/ 741 w 1412"/>
                <a:gd name="T37" fmla="*/ 520 h 543"/>
                <a:gd name="T38" fmla="*/ 777 w 1412"/>
                <a:gd name="T39" fmla="*/ 495 h 543"/>
                <a:gd name="T40" fmla="*/ 880 w 1412"/>
                <a:gd name="T41" fmla="*/ 473 h 543"/>
                <a:gd name="T42" fmla="*/ 935 w 1412"/>
                <a:gd name="T43" fmla="*/ 465 h 543"/>
                <a:gd name="T44" fmla="*/ 1018 w 1412"/>
                <a:gd name="T45" fmla="*/ 466 h 543"/>
                <a:gd name="T46" fmla="*/ 1202 w 1412"/>
                <a:gd name="T47" fmla="*/ 424 h 543"/>
                <a:gd name="T48" fmla="*/ 1232 w 1412"/>
                <a:gd name="T49" fmla="*/ 431 h 543"/>
                <a:gd name="T50" fmla="*/ 1312 w 1412"/>
                <a:gd name="T51" fmla="*/ 417 h 543"/>
                <a:gd name="T52" fmla="*/ 1373 w 1412"/>
                <a:gd name="T53" fmla="*/ 433 h 543"/>
                <a:gd name="T54" fmla="*/ 1403 w 1412"/>
                <a:gd name="T55" fmla="*/ 447 h 543"/>
                <a:gd name="T56" fmla="*/ 1405 w 1412"/>
                <a:gd name="T57" fmla="*/ 447 h 543"/>
                <a:gd name="T58" fmla="*/ 1407 w 1412"/>
                <a:gd name="T59" fmla="*/ 445 h 543"/>
                <a:gd name="T60" fmla="*/ 1409 w 1412"/>
                <a:gd name="T61" fmla="*/ 440 h 543"/>
                <a:gd name="T62" fmla="*/ 1378 w 1412"/>
                <a:gd name="T63" fmla="*/ 384 h 543"/>
                <a:gd name="T64" fmla="*/ 1372 w 1412"/>
                <a:gd name="T65" fmla="*/ 296 h 543"/>
                <a:gd name="T66" fmla="*/ 1376 w 1412"/>
                <a:gd name="T67" fmla="*/ 228 h 543"/>
                <a:gd name="T68" fmla="*/ 1385 w 1412"/>
                <a:gd name="T69" fmla="*/ 183 h 543"/>
                <a:gd name="T70" fmla="*/ 1382 w 1412"/>
                <a:gd name="T71" fmla="*/ 176 h 543"/>
                <a:gd name="T72" fmla="*/ 1379 w 1412"/>
                <a:gd name="T73" fmla="*/ 171 h 543"/>
                <a:gd name="T74" fmla="*/ 1359 w 1412"/>
                <a:gd name="T75" fmla="*/ 170 h 543"/>
                <a:gd name="T76" fmla="*/ 1351 w 1412"/>
                <a:gd name="T77" fmla="*/ 169 h 543"/>
                <a:gd name="T78" fmla="*/ 1342 w 1412"/>
                <a:gd name="T79" fmla="*/ 167 h 543"/>
                <a:gd name="T80" fmla="*/ 1333 w 1412"/>
                <a:gd name="T81" fmla="*/ 164 h 543"/>
                <a:gd name="T82" fmla="*/ 1324 w 1412"/>
                <a:gd name="T83" fmla="*/ 154 h 543"/>
                <a:gd name="T84" fmla="*/ 1310 w 1412"/>
                <a:gd name="T85" fmla="*/ 111 h 543"/>
                <a:gd name="T86" fmla="*/ 1287 w 1412"/>
                <a:gd name="T87" fmla="*/ 63 h 543"/>
                <a:gd name="T88" fmla="*/ 1212 w 1412"/>
                <a:gd name="T89" fmla="*/ 44 h 543"/>
                <a:gd name="T90" fmla="*/ 997 w 1412"/>
                <a:gd name="T91" fmla="*/ 85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12" h="543">
                  <a:moveTo>
                    <a:pt x="997" y="85"/>
                  </a:moveTo>
                  <a:cubicBezTo>
                    <a:pt x="982" y="85"/>
                    <a:pt x="964" y="87"/>
                    <a:pt x="947" y="89"/>
                  </a:cubicBezTo>
                  <a:cubicBezTo>
                    <a:pt x="930" y="91"/>
                    <a:pt x="911" y="93"/>
                    <a:pt x="895" y="93"/>
                  </a:cubicBezTo>
                  <a:cubicBezTo>
                    <a:pt x="870" y="93"/>
                    <a:pt x="855" y="84"/>
                    <a:pt x="841" y="75"/>
                  </a:cubicBezTo>
                  <a:cubicBezTo>
                    <a:pt x="829" y="68"/>
                    <a:pt x="819" y="62"/>
                    <a:pt x="805" y="63"/>
                  </a:cubicBezTo>
                  <a:cubicBezTo>
                    <a:pt x="785" y="65"/>
                    <a:pt x="775" y="55"/>
                    <a:pt x="766" y="47"/>
                  </a:cubicBezTo>
                  <a:cubicBezTo>
                    <a:pt x="758" y="39"/>
                    <a:pt x="751" y="33"/>
                    <a:pt x="737" y="33"/>
                  </a:cubicBezTo>
                  <a:cubicBezTo>
                    <a:pt x="722" y="33"/>
                    <a:pt x="717" y="30"/>
                    <a:pt x="710" y="25"/>
                  </a:cubicBezTo>
                  <a:cubicBezTo>
                    <a:pt x="700" y="19"/>
                    <a:pt x="686" y="10"/>
                    <a:pt x="622" y="2"/>
                  </a:cubicBezTo>
                  <a:cubicBezTo>
                    <a:pt x="612" y="1"/>
                    <a:pt x="601" y="0"/>
                    <a:pt x="590" y="0"/>
                  </a:cubicBezTo>
                  <a:cubicBezTo>
                    <a:pt x="502" y="0"/>
                    <a:pt x="426" y="45"/>
                    <a:pt x="396" y="72"/>
                  </a:cubicBezTo>
                  <a:cubicBezTo>
                    <a:pt x="384" y="82"/>
                    <a:pt x="362" y="87"/>
                    <a:pt x="330" y="87"/>
                  </a:cubicBezTo>
                  <a:cubicBezTo>
                    <a:pt x="309" y="87"/>
                    <a:pt x="286" y="85"/>
                    <a:pt x="267" y="83"/>
                  </a:cubicBezTo>
                  <a:cubicBezTo>
                    <a:pt x="254" y="82"/>
                    <a:pt x="242" y="81"/>
                    <a:pt x="234" y="81"/>
                  </a:cubicBezTo>
                  <a:cubicBezTo>
                    <a:pt x="229" y="81"/>
                    <a:pt x="228" y="81"/>
                    <a:pt x="228" y="82"/>
                  </a:cubicBezTo>
                  <a:cubicBezTo>
                    <a:pt x="226" y="83"/>
                    <a:pt x="225" y="88"/>
                    <a:pt x="225" y="93"/>
                  </a:cubicBezTo>
                  <a:cubicBezTo>
                    <a:pt x="222" y="107"/>
                    <a:pt x="218" y="129"/>
                    <a:pt x="188" y="141"/>
                  </a:cubicBezTo>
                  <a:cubicBezTo>
                    <a:pt x="166" y="150"/>
                    <a:pt x="131" y="149"/>
                    <a:pt x="99" y="149"/>
                  </a:cubicBezTo>
                  <a:cubicBezTo>
                    <a:pt x="93" y="149"/>
                    <a:pt x="87" y="149"/>
                    <a:pt x="81" y="149"/>
                  </a:cubicBezTo>
                  <a:cubicBezTo>
                    <a:pt x="60" y="149"/>
                    <a:pt x="39" y="149"/>
                    <a:pt x="28" y="154"/>
                  </a:cubicBezTo>
                  <a:cubicBezTo>
                    <a:pt x="10" y="162"/>
                    <a:pt x="0" y="184"/>
                    <a:pt x="2" y="194"/>
                  </a:cubicBezTo>
                  <a:cubicBezTo>
                    <a:pt x="3" y="198"/>
                    <a:pt x="5" y="199"/>
                    <a:pt x="8" y="199"/>
                  </a:cubicBezTo>
                  <a:cubicBezTo>
                    <a:pt x="12" y="199"/>
                    <a:pt x="14" y="199"/>
                    <a:pt x="16" y="199"/>
                  </a:cubicBezTo>
                  <a:cubicBezTo>
                    <a:pt x="32" y="199"/>
                    <a:pt x="44" y="204"/>
                    <a:pt x="48" y="213"/>
                  </a:cubicBezTo>
                  <a:cubicBezTo>
                    <a:pt x="51" y="218"/>
                    <a:pt x="51" y="225"/>
                    <a:pt x="47" y="230"/>
                  </a:cubicBezTo>
                  <a:cubicBezTo>
                    <a:pt x="45" y="232"/>
                    <a:pt x="49" y="242"/>
                    <a:pt x="52" y="248"/>
                  </a:cubicBezTo>
                  <a:cubicBezTo>
                    <a:pt x="57" y="261"/>
                    <a:pt x="64" y="277"/>
                    <a:pt x="53" y="287"/>
                  </a:cubicBezTo>
                  <a:cubicBezTo>
                    <a:pt x="46" y="293"/>
                    <a:pt x="43" y="302"/>
                    <a:pt x="43" y="311"/>
                  </a:cubicBezTo>
                  <a:cubicBezTo>
                    <a:pt x="44" y="319"/>
                    <a:pt x="48" y="326"/>
                    <a:pt x="54" y="331"/>
                  </a:cubicBezTo>
                  <a:cubicBezTo>
                    <a:pt x="67" y="341"/>
                    <a:pt x="74" y="356"/>
                    <a:pt x="71" y="368"/>
                  </a:cubicBezTo>
                  <a:cubicBezTo>
                    <a:pt x="69" y="375"/>
                    <a:pt x="63" y="381"/>
                    <a:pt x="55" y="383"/>
                  </a:cubicBezTo>
                  <a:cubicBezTo>
                    <a:pt x="59" y="386"/>
                    <a:pt x="65" y="390"/>
                    <a:pt x="70" y="393"/>
                  </a:cubicBezTo>
                  <a:cubicBezTo>
                    <a:pt x="85" y="403"/>
                    <a:pt x="94" y="409"/>
                    <a:pt x="95" y="417"/>
                  </a:cubicBezTo>
                  <a:cubicBezTo>
                    <a:pt x="97" y="419"/>
                    <a:pt x="108" y="423"/>
                    <a:pt x="115" y="425"/>
                  </a:cubicBezTo>
                  <a:cubicBezTo>
                    <a:pt x="130" y="431"/>
                    <a:pt x="145" y="436"/>
                    <a:pt x="145" y="448"/>
                  </a:cubicBezTo>
                  <a:cubicBezTo>
                    <a:pt x="145" y="450"/>
                    <a:pt x="145" y="456"/>
                    <a:pt x="158" y="456"/>
                  </a:cubicBezTo>
                  <a:cubicBezTo>
                    <a:pt x="163" y="456"/>
                    <a:pt x="169" y="455"/>
                    <a:pt x="176" y="453"/>
                  </a:cubicBezTo>
                  <a:cubicBezTo>
                    <a:pt x="178" y="453"/>
                    <a:pt x="181" y="452"/>
                    <a:pt x="183" y="452"/>
                  </a:cubicBezTo>
                  <a:cubicBezTo>
                    <a:pt x="201" y="452"/>
                    <a:pt x="211" y="470"/>
                    <a:pt x="220" y="488"/>
                  </a:cubicBezTo>
                  <a:cubicBezTo>
                    <a:pt x="223" y="493"/>
                    <a:pt x="226" y="499"/>
                    <a:pt x="230" y="504"/>
                  </a:cubicBezTo>
                  <a:cubicBezTo>
                    <a:pt x="233" y="509"/>
                    <a:pt x="243" y="512"/>
                    <a:pt x="257" y="512"/>
                  </a:cubicBezTo>
                  <a:cubicBezTo>
                    <a:pt x="287" y="512"/>
                    <a:pt x="317" y="499"/>
                    <a:pt x="317" y="489"/>
                  </a:cubicBezTo>
                  <a:cubicBezTo>
                    <a:pt x="317" y="474"/>
                    <a:pt x="326" y="454"/>
                    <a:pt x="368" y="454"/>
                  </a:cubicBezTo>
                  <a:cubicBezTo>
                    <a:pt x="374" y="454"/>
                    <a:pt x="379" y="455"/>
                    <a:pt x="385" y="455"/>
                  </a:cubicBezTo>
                  <a:cubicBezTo>
                    <a:pt x="411" y="458"/>
                    <a:pt x="441" y="480"/>
                    <a:pt x="464" y="498"/>
                  </a:cubicBezTo>
                  <a:cubicBezTo>
                    <a:pt x="475" y="507"/>
                    <a:pt x="485" y="515"/>
                    <a:pt x="491" y="517"/>
                  </a:cubicBezTo>
                  <a:cubicBezTo>
                    <a:pt x="498" y="519"/>
                    <a:pt x="515" y="515"/>
                    <a:pt x="530" y="511"/>
                  </a:cubicBezTo>
                  <a:cubicBezTo>
                    <a:pt x="543" y="507"/>
                    <a:pt x="557" y="503"/>
                    <a:pt x="568" y="503"/>
                  </a:cubicBezTo>
                  <a:cubicBezTo>
                    <a:pt x="582" y="503"/>
                    <a:pt x="604" y="484"/>
                    <a:pt x="618" y="472"/>
                  </a:cubicBezTo>
                  <a:cubicBezTo>
                    <a:pt x="625" y="466"/>
                    <a:pt x="631" y="461"/>
                    <a:pt x="636" y="458"/>
                  </a:cubicBezTo>
                  <a:cubicBezTo>
                    <a:pt x="644" y="454"/>
                    <a:pt x="654" y="459"/>
                    <a:pt x="665" y="465"/>
                  </a:cubicBezTo>
                  <a:cubicBezTo>
                    <a:pt x="675" y="471"/>
                    <a:pt x="686" y="477"/>
                    <a:pt x="695" y="473"/>
                  </a:cubicBezTo>
                  <a:cubicBezTo>
                    <a:pt x="712" y="464"/>
                    <a:pt x="731" y="454"/>
                    <a:pt x="746" y="454"/>
                  </a:cubicBezTo>
                  <a:cubicBezTo>
                    <a:pt x="751" y="454"/>
                    <a:pt x="755" y="455"/>
                    <a:pt x="759" y="457"/>
                  </a:cubicBezTo>
                  <a:cubicBezTo>
                    <a:pt x="762" y="459"/>
                    <a:pt x="764" y="461"/>
                    <a:pt x="764" y="464"/>
                  </a:cubicBezTo>
                  <a:cubicBezTo>
                    <a:pt x="766" y="472"/>
                    <a:pt x="760" y="480"/>
                    <a:pt x="753" y="490"/>
                  </a:cubicBezTo>
                  <a:cubicBezTo>
                    <a:pt x="746" y="500"/>
                    <a:pt x="736" y="514"/>
                    <a:pt x="741" y="520"/>
                  </a:cubicBezTo>
                  <a:cubicBezTo>
                    <a:pt x="745" y="527"/>
                    <a:pt x="746" y="534"/>
                    <a:pt x="745" y="542"/>
                  </a:cubicBezTo>
                  <a:cubicBezTo>
                    <a:pt x="772" y="535"/>
                    <a:pt x="774" y="517"/>
                    <a:pt x="776" y="503"/>
                  </a:cubicBezTo>
                  <a:cubicBezTo>
                    <a:pt x="776" y="500"/>
                    <a:pt x="776" y="497"/>
                    <a:pt x="777" y="495"/>
                  </a:cubicBezTo>
                  <a:cubicBezTo>
                    <a:pt x="780" y="482"/>
                    <a:pt x="788" y="468"/>
                    <a:pt x="802" y="468"/>
                  </a:cubicBezTo>
                  <a:cubicBezTo>
                    <a:pt x="807" y="468"/>
                    <a:pt x="812" y="470"/>
                    <a:pt x="817" y="474"/>
                  </a:cubicBezTo>
                  <a:cubicBezTo>
                    <a:pt x="832" y="486"/>
                    <a:pt x="852" y="485"/>
                    <a:pt x="880" y="473"/>
                  </a:cubicBezTo>
                  <a:cubicBezTo>
                    <a:pt x="888" y="469"/>
                    <a:pt x="894" y="466"/>
                    <a:pt x="900" y="463"/>
                  </a:cubicBezTo>
                  <a:cubicBezTo>
                    <a:pt x="908" y="458"/>
                    <a:pt x="913" y="455"/>
                    <a:pt x="919" y="455"/>
                  </a:cubicBezTo>
                  <a:cubicBezTo>
                    <a:pt x="926" y="455"/>
                    <a:pt x="931" y="460"/>
                    <a:pt x="935" y="465"/>
                  </a:cubicBezTo>
                  <a:cubicBezTo>
                    <a:pt x="938" y="469"/>
                    <a:pt x="943" y="471"/>
                    <a:pt x="951" y="471"/>
                  </a:cubicBezTo>
                  <a:cubicBezTo>
                    <a:pt x="957" y="471"/>
                    <a:pt x="965" y="470"/>
                    <a:pt x="973" y="469"/>
                  </a:cubicBezTo>
                  <a:cubicBezTo>
                    <a:pt x="985" y="468"/>
                    <a:pt x="1000" y="466"/>
                    <a:pt x="1018" y="466"/>
                  </a:cubicBezTo>
                  <a:cubicBezTo>
                    <a:pt x="1040" y="466"/>
                    <a:pt x="1053" y="459"/>
                    <a:pt x="1067" y="451"/>
                  </a:cubicBezTo>
                  <a:cubicBezTo>
                    <a:pt x="1081" y="443"/>
                    <a:pt x="1096" y="434"/>
                    <a:pt x="1121" y="436"/>
                  </a:cubicBezTo>
                  <a:cubicBezTo>
                    <a:pt x="1164" y="439"/>
                    <a:pt x="1202" y="425"/>
                    <a:pt x="1202" y="424"/>
                  </a:cubicBezTo>
                  <a:lnTo>
                    <a:pt x="1204" y="424"/>
                  </a:lnTo>
                  <a:lnTo>
                    <a:pt x="1231" y="432"/>
                  </a:lnTo>
                  <a:cubicBezTo>
                    <a:pt x="1232" y="432"/>
                    <a:pt x="1232" y="431"/>
                    <a:pt x="1232" y="431"/>
                  </a:cubicBezTo>
                  <a:cubicBezTo>
                    <a:pt x="1234" y="429"/>
                    <a:pt x="1235" y="427"/>
                    <a:pt x="1237" y="425"/>
                  </a:cubicBezTo>
                  <a:cubicBezTo>
                    <a:pt x="1242" y="417"/>
                    <a:pt x="1248" y="409"/>
                    <a:pt x="1266" y="407"/>
                  </a:cubicBezTo>
                  <a:cubicBezTo>
                    <a:pt x="1287" y="404"/>
                    <a:pt x="1301" y="411"/>
                    <a:pt x="1312" y="417"/>
                  </a:cubicBezTo>
                  <a:cubicBezTo>
                    <a:pt x="1318" y="420"/>
                    <a:pt x="1323" y="422"/>
                    <a:pt x="1328" y="422"/>
                  </a:cubicBezTo>
                  <a:cubicBezTo>
                    <a:pt x="1329" y="422"/>
                    <a:pt x="1331" y="422"/>
                    <a:pt x="1332" y="421"/>
                  </a:cubicBezTo>
                  <a:cubicBezTo>
                    <a:pt x="1342" y="416"/>
                    <a:pt x="1357" y="424"/>
                    <a:pt x="1373" y="433"/>
                  </a:cubicBezTo>
                  <a:cubicBezTo>
                    <a:pt x="1375" y="435"/>
                    <a:pt x="1378" y="436"/>
                    <a:pt x="1381" y="438"/>
                  </a:cubicBezTo>
                  <a:cubicBezTo>
                    <a:pt x="1383" y="439"/>
                    <a:pt x="1385" y="440"/>
                    <a:pt x="1387" y="441"/>
                  </a:cubicBezTo>
                  <a:cubicBezTo>
                    <a:pt x="1393" y="444"/>
                    <a:pt x="1399" y="447"/>
                    <a:pt x="1403" y="447"/>
                  </a:cubicBezTo>
                  <a:lnTo>
                    <a:pt x="1403" y="447"/>
                  </a:lnTo>
                  <a:lnTo>
                    <a:pt x="1404" y="447"/>
                  </a:lnTo>
                  <a:cubicBezTo>
                    <a:pt x="1404" y="447"/>
                    <a:pt x="1404" y="447"/>
                    <a:pt x="1405" y="447"/>
                  </a:cubicBezTo>
                  <a:cubicBezTo>
                    <a:pt x="1405" y="446"/>
                    <a:pt x="1405" y="446"/>
                    <a:pt x="1406" y="446"/>
                  </a:cubicBezTo>
                  <a:cubicBezTo>
                    <a:pt x="1406" y="446"/>
                    <a:pt x="1406" y="446"/>
                    <a:pt x="1407" y="446"/>
                  </a:cubicBezTo>
                  <a:cubicBezTo>
                    <a:pt x="1407" y="445"/>
                    <a:pt x="1407" y="445"/>
                    <a:pt x="1407" y="445"/>
                  </a:cubicBezTo>
                  <a:cubicBezTo>
                    <a:pt x="1408" y="444"/>
                    <a:pt x="1408" y="444"/>
                    <a:pt x="1408" y="443"/>
                  </a:cubicBezTo>
                  <a:lnTo>
                    <a:pt x="1409" y="442"/>
                  </a:lnTo>
                  <a:cubicBezTo>
                    <a:pt x="1409" y="441"/>
                    <a:pt x="1409" y="441"/>
                    <a:pt x="1409" y="440"/>
                  </a:cubicBezTo>
                  <a:lnTo>
                    <a:pt x="1410" y="437"/>
                  </a:lnTo>
                  <a:cubicBezTo>
                    <a:pt x="1411" y="429"/>
                    <a:pt x="1389" y="392"/>
                    <a:pt x="1380" y="385"/>
                  </a:cubicBezTo>
                  <a:cubicBezTo>
                    <a:pt x="1379" y="385"/>
                    <a:pt x="1378" y="385"/>
                    <a:pt x="1378" y="384"/>
                  </a:cubicBezTo>
                  <a:cubicBezTo>
                    <a:pt x="1366" y="382"/>
                    <a:pt x="1369" y="362"/>
                    <a:pt x="1372" y="334"/>
                  </a:cubicBezTo>
                  <a:cubicBezTo>
                    <a:pt x="1374" y="322"/>
                    <a:pt x="1376" y="304"/>
                    <a:pt x="1374" y="300"/>
                  </a:cubicBezTo>
                  <a:cubicBezTo>
                    <a:pt x="1374" y="299"/>
                    <a:pt x="1373" y="298"/>
                    <a:pt x="1372" y="296"/>
                  </a:cubicBezTo>
                  <a:cubicBezTo>
                    <a:pt x="1368" y="286"/>
                    <a:pt x="1362" y="266"/>
                    <a:pt x="1362" y="250"/>
                  </a:cubicBezTo>
                  <a:cubicBezTo>
                    <a:pt x="1362" y="244"/>
                    <a:pt x="1363" y="238"/>
                    <a:pt x="1365" y="235"/>
                  </a:cubicBezTo>
                  <a:cubicBezTo>
                    <a:pt x="1368" y="230"/>
                    <a:pt x="1372" y="228"/>
                    <a:pt x="1376" y="228"/>
                  </a:cubicBezTo>
                  <a:cubicBezTo>
                    <a:pt x="1378" y="227"/>
                    <a:pt x="1378" y="220"/>
                    <a:pt x="1378" y="217"/>
                  </a:cubicBezTo>
                  <a:cubicBezTo>
                    <a:pt x="1378" y="209"/>
                    <a:pt x="1379" y="196"/>
                    <a:pt x="1388" y="191"/>
                  </a:cubicBezTo>
                  <a:cubicBezTo>
                    <a:pt x="1387" y="187"/>
                    <a:pt x="1386" y="185"/>
                    <a:pt x="1385" y="183"/>
                  </a:cubicBezTo>
                  <a:cubicBezTo>
                    <a:pt x="1385" y="182"/>
                    <a:pt x="1385" y="182"/>
                    <a:pt x="1385" y="181"/>
                  </a:cubicBezTo>
                  <a:cubicBezTo>
                    <a:pt x="1384" y="179"/>
                    <a:pt x="1383" y="178"/>
                    <a:pt x="1382" y="176"/>
                  </a:cubicBezTo>
                  <a:lnTo>
                    <a:pt x="1382" y="176"/>
                  </a:lnTo>
                  <a:cubicBezTo>
                    <a:pt x="1381" y="174"/>
                    <a:pt x="1380" y="174"/>
                    <a:pt x="1380" y="173"/>
                  </a:cubicBezTo>
                  <a:lnTo>
                    <a:pt x="1380" y="173"/>
                  </a:lnTo>
                  <a:cubicBezTo>
                    <a:pt x="1379" y="172"/>
                    <a:pt x="1379" y="172"/>
                    <a:pt x="1379" y="171"/>
                  </a:cubicBezTo>
                  <a:cubicBezTo>
                    <a:pt x="1377" y="170"/>
                    <a:pt x="1371" y="170"/>
                    <a:pt x="1368" y="170"/>
                  </a:cubicBezTo>
                  <a:lnTo>
                    <a:pt x="1361" y="170"/>
                  </a:lnTo>
                  <a:cubicBezTo>
                    <a:pt x="1360" y="170"/>
                    <a:pt x="1360" y="170"/>
                    <a:pt x="1359" y="170"/>
                  </a:cubicBezTo>
                  <a:cubicBezTo>
                    <a:pt x="1358" y="170"/>
                    <a:pt x="1357" y="170"/>
                    <a:pt x="1356" y="170"/>
                  </a:cubicBezTo>
                  <a:cubicBezTo>
                    <a:pt x="1355" y="170"/>
                    <a:pt x="1355" y="170"/>
                    <a:pt x="1354" y="170"/>
                  </a:cubicBezTo>
                  <a:cubicBezTo>
                    <a:pt x="1353" y="170"/>
                    <a:pt x="1352" y="170"/>
                    <a:pt x="1351" y="169"/>
                  </a:cubicBezTo>
                  <a:cubicBezTo>
                    <a:pt x="1350" y="169"/>
                    <a:pt x="1349" y="169"/>
                    <a:pt x="1348" y="169"/>
                  </a:cubicBezTo>
                  <a:cubicBezTo>
                    <a:pt x="1347" y="169"/>
                    <a:pt x="1346" y="169"/>
                    <a:pt x="1345" y="169"/>
                  </a:cubicBezTo>
                  <a:cubicBezTo>
                    <a:pt x="1344" y="168"/>
                    <a:pt x="1343" y="168"/>
                    <a:pt x="1342" y="167"/>
                  </a:cubicBezTo>
                  <a:cubicBezTo>
                    <a:pt x="1341" y="167"/>
                    <a:pt x="1340" y="167"/>
                    <a:pt x="1339" y="167"/>
                  </a:cubicBezTo>
                  <a:cubicBezTo>
                    <a:pt x="1338" y="166"/>
                    <a:pt x="1337" y="166"/>
                    <a:pt x="1336" y="165"/>
                  </a:cubicBezTo>
                  <a:cubicBezTo>
                    <a:pt x="1335" y="164"/>
                    <a:pt x="1334" y="164"/>
                    <a:pt x="1333" y="164"/>
                  </a:cubicBezTo>
                  <a:cubicBezTo>
                    <a:pt x="1332" y="163"/>
                    <a:pt x="1331" y="162"/>
                    <a:pt x="1330" y="161"/>
                  </a:cubicBezTo>
                  <a:cubicBezTo>
                    <a:pt x="1329" y="160"/>
                    <a:pt x="1328" y="160"/>
                    <a:pt x="1328" y="159"/>
                  </a:cubicBezTo>
                  <a:cubicBezTo>
                    <a:pt x="1326" y="158"/>
                    <a:pt x="1325" y="156"/>
                    <a:pt x="1324" y="154"/>
                  </a:cubicBezTo>
                  <a:cubicBezTo>
                    <a:pt x="1323" y="154"/>
                    <a:pt x="1323" y="153"/>
                    <a:pt x="1322" y="153"/>
                  </a:cubicBezTo>
                  <a:cubicBezTo>
                    <a:pt x="1321" y="150"/>
                    <a:pt x="1319" y="147"/>
                    <a:pt x="1318" y="144"/>
                  </a:cubicBezTo>
                  <a:cubicBezTo>
                    <a:pt x="1312" y="129"/>
                    <a:pt x="1311" y="119"/>
                    <a:pt x="1310" y="111"/>
                  </a:cubicBezTo>
                  <a:cubicBezTo>
                    <a:pt x="1309" y="102"/>
                    <a:pt x="1309" y="96"/>
                    <a:pt x="1302" y="85"/>
                  </a:cubicBezTo>
                  <a:lnTo>
                    <a:pt x="1298" y="80"/>
                  </a:lnTo>
                  <a:cubicBezTo>
                    <a:pt x="1294" y="74"/>
                    <a:pt x="1290" y="68"/>
                    <a:pt x="1287" y="63"/>
                  </a:cubicBezTo>
                  <a:cubicBezTo>
                    <a:pt x="1277" y="48"/>
                    <a:pt x="1270" y="37"/>
                    <a:pt x="1260" y="37"/>
                  </a:cubicBezTo>
                  <a:cubicBezTo>
                    <a:pt x="1257" y="37"/>
                    <a:pt x="1255" y="38"/>
                    <a:pt x="1252" y="39"/>
                  </a:cubicBezTo>
                  <a:cubicBezTo>
                    <a:pt x="1245" y="42"/>
                    <a:pt x="1231" y="44"/>
                    <a:pt x="1212" y="44"/>
                  </a:cubicBezTo>
                  <a:cubicBezTo>
                    <a:pt x="1200" y="44"/>
                    <a:pt x="1186" y="43"/>
                    <a:pt x="1172" y="42"/>
                  </a:cubicBezTo>
                  <a:cubicBezTo>
                    <a:pt x="1133" y="76"/>
                    <a:pt x="1052" y="99"/>
                    <a:pt x="1026" y="89"/>
                  </a:cubicBezTo>
                  <a:cubicBezTo>
                    <a:pt x="1019" y="86"/>
                    <a:pt x="1009" y="85"/>
                    <a:pt x="997" y="8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0" name="Freeform 76">
              <a:extLst>
                <a:ext uri="{FF2B5EF4-FFF2-40B4-BE49-F238E27FC236}">
                  <a16:creationId xmlns:a16="http://schemas.microsoft.com/office/drawing/2014/main" id="{C9989D84-EE2F-483F-9481-5FFAB1EC8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744" y="3764467"/>
              <a:ext cx="42896" cy="26467"/>
            </a:xfrm>
            <a:custGeom>
              <a:avLst/>
              <a:gdLst>
                <a:gd name="T0" fmla="*/ 73 w 206"/>
                <a:gd name="T1" fmla="*/ 107 h 129"/>
                <a:gd name="T2" fmla="*/ 104 w 206"/>
                <a:gd name="T3" fmla="*/ 84 h 129"/>
                <a:gd name="T4" fmla="*/ 142 w 206"/>
                <a:gd name="T5" fmla="*/ 80 h 129"/>
                <a:gd name="T6" fmla="*/ 159 w 206"/>
                <a:gd name="T7" fmla="*/ 80 h 129"/>
                <a:gd name="T8" fmla="*/ 174 w 206"/>
                <a:gd name="T9" fmla="*/ 80 h 129"/>
                <a:gd name="T10" fmla="*/ 205 w 206"/>
                <a:gd name="T11" fmla="*/ 75 h 129"/>
                <a:gd name="T12" fmla="*/ 176 w 206"/>
                <a:gd name="T13" fmla="*/ 55 h 129"/>
                <a:gd name="T14" fmla="*/ 148 w 206"/>
                <a:gd name="T15" fmla="*/ 38 h 129"/>
                <a:gd name="T16" fmla="*/ 129 w 206"/>
                <a:gd name="T17" fmla="*/ 3 h 129"/>
                <a:gd name="T18" fmla="*/ 125 w 206"/>
                <a:gd name="T19" fmla="*/ 5 h 129"/>
                <a:gd name="T20" fmla="*/ 122 w 206"/>
                <a:gd name="T21" fmla="*/ 6 h 129"/>
                <a:gd name="T22" fmla="*/ 112 w 206"/>
                <a:gd name="T23" fmla="*/ 8 h 129"/>
                <a:gd name="T24" fmla="*/ 111 w 206"/>
                <a:gd name="T25" fmla="*/ 8 h 129"/>
                <a:gd name="T26" fmla="*/ 108 w 206"/>
                <a:gd name="T27" fmla="*/ 7 h 129"/>
                <a:gd name="T28" fmla="*/ 106 w 206"/>
                <a:gd name="T29" fmla="*/ 7 h 129"/>
                <a:gd name="T30" fmla="*/ 99 w 206"/>
                <a:gd name="T31" fmla="*/ 5 h 129"/>
                <a:gd name="T32" fmla="*/ 69 w 206"/>
                <a:gd name="T33" fmla="*/ 0 h 129"/>
                <a:gd name="T34" fmla="*/ 55 w 206"/>
                <a:gd name="T35" fmla="*/ 1 h 129"/>
                <a:gd name="T36" fmla="*/ 55 w 206"/>
                <a:gd name="T37" fmla="*/ 1 h 129"/>
                <a:gd name="T38" fmla="*/ 42 w 206"/>
                <a:gd name="T39" fmla="*/ 2 h 129"/>
                <a:gd name="T40" fmla="*/ 27 w 206"/>
                <a:gd name="T41" fmla="*/ 5 h 129"/>
                <a:gd name="T42" fmla="*/ 27 w 206"/>
                <a:gd name="T43" fmla="*/ 5 h 129"/>
                <a:gd name="T44" fmla="*/ 29 w 206"/>
                <a:gd name="T45" fmla="*/ 15 h 129"/>
                <a:gd name="T46" fmla="*/ 31 w 206"/>
                <a:gd name="T47" fmla="*/ 20 h 129"/>
                <a:gd name="T48" fmla="*/ 31 w 206"/>
                <a:gd name="T49" fmla="*/ 23 h 129"/>
                <a:gd name="T50" fmla="*/ 32 w 206"/>
                <a:gd name="T51" fmla="*/ 26 h 129"/>
                <a:gd name="T52" fmla="*/ 34 w 206"/>
                <a:gd name="T53" fmla="*/ 32 h 129"/>
                <a:gd name="T54" fmla="*/ 35 w 206"/>
                <a:gd name="T55" fmla="*/ 36 h 129"/>
                <a:gd name="T56" fmla="*/ 37 w 206"/>
                <a:gd name="T57" fmla="*/ 50 h 129"/>
                <a:gd name="T58" fmla="*/ 22 w 206"/>
                <a:gd name="T59" fmla="*/ 77 h 129"/>
                <a:gd name="T60" fmla="*/ 15 w 206"/>
                <a:gd name="T61" fmla="*/ 86 h 129"/>
                <a:gd name="T62" fmla="*/ 1 w 206"/>
                <a:gd name="T63" fmla="*/ 110 h 129"/>
                <a:gd name="T64" fmla="*/ 0 w 206"/>
                <a:gd name="T65" fmla="*/ 111 h 129"/>
                <a:gd name="T66" fmla="*/ 35 w 206"/>
                <a:gd name="T67" fmla="*/ 128 h 129"/>
                <a:gd name="T68" fmla="*/ 73 w 206"/>
                <a:gd name="T69" fmla="*/ 107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" h="129">
                  <a:moveTo>
                    <a:pt x="73" y="107"/>
                  </a:moveTo>
                  <a:cubicBezTo>
                    <a:pt x="82" y="98"/>
                    <a:pt x="92" y="89"/>
                    <a:pt x="104" y="84"/>
                  </a:cubicBezTo>
                  <a:cubicBezTo>
                    <a:pt x="115" y="80"/>
                    <a:pt x="129" y="80"/>
                    <a:pt x="142" y="80"/>
                  </a:cubicBezTo>
                  <a:cubicBezTo>
                    <a:pt x="147" y="80"/>
                    <a:pt x="153" y="80"/>
                    <a:pt x="159" y="80"/>
                  </a:cubicBezTo>
                  <a:cubicBezTo>
                    <a:pt x="164" y="80"/>
                    <a:pt x="169" y="80"/>
                    <a:pt x="174" y="80"/>
                  </a:cubicBezTo>
                  <a:cubicBezTo>
                    <a:pt x="181" y="80"/>
                    <a:pt x="200" y="80"/>
                    <a:pt x="205" y="75"/>
                  </a:cubicBezTo>
                  <a:cubicBezTo>
                    <a:pt x="205" y="70"/>
                    <a:pt x="186" y="60"/>
                    <a:pt x="176" y="55"/>
                  </a:cubicBezTo>
                  <a:cubicBezTo>
                    <a:pt x="166" y="50"/>
                    <a:pt x="155" y="44"/>
                    <a:pt x="148" y="38"/>
                  </a:cubicBezTo>
                  <a:cubicBezTo>
                    <a:pt x="137" y="29"/>
                    <a:pt x="133" y="15"/>
                    <a:pt x="129" y="3"/>
                  </a:cubicBezTo>
                  <a:cubicBezTo>
                    <a:pt x="128" y="4"/>
                    <a:pt x="126" y="4"/>
                    <a:pt x="125" y="5"/>
                  </a:cubicBezTo>
                  <a:cubicBezTo>
                    <a:pt x="124" y="5"/>
                    <a:pt x="123" y="5"/>
                    <a:pt x="122" y="6"/>
                  </a:cubicBezTo>
                  <a:cubicBezTo>
                    <a:pt x="119" y="7"/>
                    <a:pt x="115" y="7"/>
                    <a:pt x="112" y="8"/>
                  </a:cubicBezTo>
                  <a:cubicBezTo>
                    <a:pt x="112" y="8"/>
                    <a:pt x="112" y="8"/>
                    <a:pt x="111" y="8"/>
                  </a:cubicBezTo>
                  <a:cubicBezTo>
                    <a:pt x="110" y="8"/>
                    <a:pt x="109" y="7"/>
                    <a:pt x="108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3" y="7"/>
                    <a:pt x="101" y="6"/>
                    <a:pt x="99" y="5"/>
                  </a:cubicBezTo>
                  <a:cubicBezTo>
                    <a:pt x="93" y="2"/>
                    <a:pt x="83" y="0"/>
                    <a:pt x="69" y="0"/>
                  </a:cubicBezTo>
                  <a:cubicBezTo>
                    <a:pt x="64" y="0"/>
                    <a:pt x="60" y="0"/>
                    <a:pt x="55" y="1"/>
                  </a:cubicBezTo>
                  <a:lnTo>
                    <a:pt x="55" y="1"/>
                  </a:lnTo>
                  <a:cubicBezTo>
                    <a:pt x="50" y="1"/>
                    <a:pt x="46" y="1"/>
                    <a:pt x="42" y="2"/>
                  </a:cubicBezTo>
                  <a:cubicBezTo>
                    <a:pt x="36" y="3"/>
                    <a:pt x="30" y="4"/>
                    <a:pt x="27" y="5"/>
                  </a:cubicBezTo>
                  <a:lnTo>
                    <a:pt x="27" y="5"/>
                  </a:lnTo>
                  <a:cubicBezTo>
                    <a:pt x="27" y="7"/>
                    <a:pt x="28" y="11"/>
                    <a:pt x="29" y="15"/>
                  </a:cubicBezTo>
                  <a:lnTo>
                    <a:pt x="31" y="20"/>
                  </a:lnTo>
                  <a:lnTo>
                    <a:pt x="31" y="23"/>
                  </a:lnTo>
                  <a:cubicBezTo>
                    <a:pt x="32" y="24"/>
                    <a:pt x="32" y="25"/>
                    <a:pt x="32" y="26"/>
                  </a:cubicBezTo>
                  <a:cubicBezTo>
                    <a:pt x="33" y="28"/>
                    <a:pt x="33" y="30"/>
                    <a:pt x="34" y="32"/>
                  </a:cubicBezTo>
                  <a:cubicBezTo>
                    <a:pt x="34" y="33"/>
                    <a:pt x="35" y="35"/>
                    <a:pt x="35" y="36"/>
                  </a:cubicBezTo>
                  <a:cubicBezTo>
                    <a:pt x="36" y="41"/>
                    <a:pt x="37" y="46"/>
                    <a:pt x="37" y="50"/>
                  </a:cubicBezTo>
                  <a:cubicBezTo>
                    <a:pt x="37" y="63"/>
                    <a:pt x="28" y="71"/>
                    <a:pt x="22" y="77"/>
                  </a:cubicBezTo>
                  <a:cubicBezTo>
                    <a:pt x="18" y="80"/>
                    <a:pt x="15" y="83"/>
                    <a:pt x="15" y="86"/>
                  </a:cubicBezTo>
                  <a:cubicBezTo>
                    <a:pt x="15" y="96"/>
                    <a:pt x="8" y="102"/>
                    <a:pt x="1" y="11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2" y="120"/>
                    <a:pt x="24" y="128"/>
                    <a:pt x="35" y="128"/>
                  </a:cubicBezTo>
                  <a:cubicBezTo>
                    <a:pt x="51" y="128"/>
                    <a:pt x="62" y="118"/>
                    <a:pt x="73" y="1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1" name="Freeform 77">
              <a:extLst>
                <a:ext uri="{FF2B5EF4-FFF2-40B4-BE49-F238E27FC236}">
                  <a16:creationId xmlns:a16="http://schemas.microsoft.com/office/drawing/2014/main" id="{61708BBD-6333-41D2-ADFE-AB24C442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124" y="3760817"/>
              <a:ext cx="913" cy="1825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6 h 7"/>
                <a:gd name="T6" fmla="*/ 0 w 3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cubicBezTo>
                    <a:pt x="1" y="2"/>
                    <a:pt x="1" y="4"/>
                    <a:pt x="2" y="6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2" name="Freeform 78">
              <a:extLst>
                <a:ext uri="{FF2B5EF4-FFF2-40B4-BE49-F238E27FC236}">
                  <a16:creationId xmlns:a16="http://schemas.microsoft.com/office/drawing/2014/main" id="{D50205ED-B903-4560-99DC-4AA0B12C3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006" y="3788197"/>
              <a:ext cx="913" cy="913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0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3" name="Freeform 79">
              <a:extLst>
                <a:ext uri="{FF2B5EF4-FFF2-40B4-BE49-F238E27FC236}">
                  <a16:creationId xmlns:a16="http://schemas.microsoft.com/office/drawing/2014/main" id="{EFD87619-F036-4F5B-9EA9-0C79F7BDA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712" y="3881289"/>
              <a:ext cx="33769" cy="31943"/>
            </a:xfrm>
            <a:custGeom>
              <a:avLst/>
              <a:gdLst>
                <a:gd name="T0" fmla="*/ 67 w 163"/>
                <a:gd name="T1" fmla="*/ 155 h 156"/>
                <a:gd name="T2" fmla="*/ 79 w 163"/>
                <a:gd name="T3" fmla="*/ 154 h 156"/>
                <a:gd name="T4" fmla="*/ 81 w 163"/>
                <a:gd name="T5" fmla="*/ 154 h 156"/>
                <a:gd name="T6" fmla="*/ 90 w 163"/>
                <a:gd name="T7" fmla="*/ 152 h 156"/>
                <a:gd name="T8" fmla="*/ 162 w 163"/>
                <a:gd name="T9" fmla="*/ 64 h 156"/>
                <a:gd name="T10" fmla="*/ 158 w 163"/>
                <a:gd name="T11" fmla="*/ 54 h 156"/>
                <a:gd name="T12" fmla="*/ 79 w 163"/>
                <a:gd name="T13" fmla="*/ 0 h 156"/>
                <a:gd name="T14" fmla="*/ 77 w 163"/>
                <a:gd name="T15" fmla="*/ 0 h 156"/>
                <a:gd name="T16" fmla="*/ 67 w 163"/>
                <a:gd name="T17" fmla="*/ 1 h 156"/>
                <a:gd name="T18" fmla="*/ 63 w 163"/>
                <a:gd name="T19" fmla="*/ 2 h 156"/>
                <a:gd name="T20" fmla="*/ 56 w 163"/>
                <a:gd name="T21" fmla="*/ 4 h 156"/>
                <a:gd name="T22" fmla="*/ 51 w 163"/>
                <a:gd name="T23" fmla="*/ 5 h 156"/>
                <a:gd name="T24" fmla="*/ 44 w 163"/>
                <a:gd name="T25" fmla="*/ 8 h 156"/>
                <a:gd name="T26" fmla="*/ 39 w 163"/>
                <a:gd name="T27" fmla="*/ 11 h 156"/>
                <a:gd name="T28" fmla="*/ 32 w 163"/>
                <a:gd name="T29" fmla="*/ 14 h 156"/>
                <a:gd name="T30" fmla="*/ 27 w 163"/>
                <a:gd name="T31" fmla="*/ 17 h 156"/>
                <a:gd name="T32" fmla="*/ 21 w 163"/>
                <a:gd name="T33" fmla="*/ 21 h 156"/>
                <a:gd name="T34" fmla="*/ 17 w 163"/>
                <a:gd name="T35" fmla="*/ 24 h 156"/>
                <a:gd name="T36" fmla="*/ 11 w 163"/>
                <a:gd name="T37" fmla="*/ 28 h 156"/>
                <a:gd name="T38" fmla="*/ 8 w 163"/>
                <a:gd name="T39" fmla="*/ 32 h 156"/>
                <a:gd name="T40" fmla="*/ 4 w 163"/>
                <a:gd name="T41" fmla="*/ 36 h 156"/>
                <a:gd name="T42" fmla="*/ 2 w 163"/>
                <a:gd name="T43" fmla="*/ 39 h 156"/>
                <a:gd name="T44" fmla="*/ 0 w 163"/>
                <a:gd name="T45" fmla="*/ 42 h 156"/>
                <a:gd name="T46" fmla="*/ 12 w 163"/>
                <a:gd name="T47" fmla="*/ 63 h 156"/>
                <a:gd name="T48" fmla="*/ 39 w 163"/>
                <a:gd name="T49" fmla="*/ 101 h 156"/>
                <a:gd name="T50" fmla="*/ 54 w 163"/>
                <a:gd name="T51" fmla="*/ 111 h 156"/>
                <a:gd name="T52" fmla="*/ 66 w 163"/>
                <a:gd name="T53" fmla="*/ 155 h 156"/>
                <a:gd name="T54" fmla="*/ 67 w 163"/>
                <a:gd name="T55" fmla="*/ 1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3" h="156">
                  <a:moveTo>
                    <a:pt x="67" y="155"/>
                  </a:moveTo>
                  <a:cubicBezTo>
                    <a:pt x="71" y="155"/>
                    <a:pt x="75" y="154"/>
                    <a:pt x="79" y="154"/>
                  </a:cubicBezTo>
                  <a:cubicBezTo>
                    <a:pt x="80" y="154"/>
                    <a:pt x="80" y="154"/>
                    <a:pt x="81" y="154"/>
                  </a:cubicBezTo>
                  <a:cubicBezTo>
                    <a:pt x="84" y="153"/>
                    <a:pt x="88" y="153"/>
                    <a:pt x="90" y="152"/>
                  </a:cubicBezTo>
                  <a:cubicBezTo>
                    <a:pt x="108" y="148"/>
                    <a:pt x="155" y="84"/>
                    <a:pt x="162" y="64"/>
                  </a:cubicBezTo>
                  <a:cubicBezTo>
                    <a:pt x="162" y="63"/>
                    <a:pt x="162" y="60"/>
                    <a:pt x="158" y="54"/>
                  </a:cubicBezTo>
                  <a:cubicBezTo>
                    <a:pt x="143" y="31"/>
                    <a:pt x="99" y="1"/>
                    <a:pt x="79" y="0"/>
                  </a:cubicBezTo>
                  <a:lnTo>
                    <a:pt x="77" y="0"/>
                  </a:lnTo>
                  <a:cubicBezTo>
                    <a:pt x="74" y="0"/>
                    <a:pt x="71" y="0"/>
                    <a:pt x="67" y="1"/>
                  </a:cubicBezTo>
                  <a:cubicBezTo>
                    <a:pt x="66" y="1"/>
                    <a:pt x="65" y="1"/>
                    <a:pt x="63" y="2"/>
                  </a:cubicBezTo>
                  <a:cubicBezTo>
                    <a:pt x="61" y="2"/>
                    <a:pt x="58" y="3"/>
                    <a:pt x="56" y="4"/>
                  </a:cubicBezTo>
                  <a:cubicBezTo>
                    <a:pt x="54" y="4"/>
                    <a:pt x="53" y="5"/>
                    <a:pt x="51" y="5"/>
                  </a:cubicBezTo>
                  <a:cubicBezTo>
                    <a:pt x="49" y="6"/>
                    <a:pt x="46" y="7"/>
                    <a:pt x="44" y="8"/>
                  </a:cubicBezTo>
                  <a:cubicBezTo>
                    <a:pt x="42" y="9"/>
                    <a:pt x="41" y="10"/>
                    <a:pt x="39" y="11"/>
                  </a:cubicBezTo>
                  <a:cubicBezTo>
                    <a:pt x="37" y="12"/>
                    <a:pt x="34" y="13"/>
                    <a:pt x="32" y="14"/>
                  </a:cubicBezTo>
                  <a:cubicBezTo>
                    <a:pt x="30" y="15"/>
                    <a:pt x="29" y="16"/>
                    <a:pt x="27" y="17"/>
                  </a:cubicBezTo>
                  <a:cubicBezTo>
                    <a:pt x="25" y="18"/>
                    <a:pt x="23" y="19"/>
                    <a:pt x="21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15" y="25"/>
                    <a:pt x="13" y="27"/>
                    <a:pt x="11" y="28"/>
                  </a:cubicBezTo>
                  <a:cubicBezTo>
                    <a:pt x="10" y="29"/>
                    <a:pt x="9" y="30"/>
                    <a:pt x="8" y="32"/>
                  </a:cubicBezTo>
                  <a:cubicBezTo>
                    <a:pt x="7" y="33"/>
                    <a:pt x="5" y="34"/>
                    <a:pt x="4" y="36"/>
                  </a:cubicBezTo>
                  <a:cubicBezTo>
                    <a:pt x="3" y="37"/>
                    <a:pt x="2" y="38"/>
                    <a:pt x="2" y="39"/>
                  </a:cubicBezTo>
                  <a:cubicBezTo>
                    <a:pt x="1" y="40"/>
                    <a:pt x="1" y="41"/>
                    <a:pt x="0" y="42"/>
                  </a:cubicBezTo>
                  <a:cubicBezTo>
                    <a:pt x="6" y="49"/>
                    <a:pt x="10" y="56"/>
                    <a:pt x="12" y="63"/>
                  </a:cubicBezTo>
                  <a:cubicBezTo>
                    <a:pt x="15" y="77"/>
                    <a:pt x="25" y="90"/>
                    <a:pt x="39" y="101"/>
                  </a:cubicBezTo>
                  <a:cubicBezTo>
                    <a:pt x="43" y="104"/>
                    <a:pt x="49" y="108"/>
                    <a:pt x="54" y="111"/>
                  </a:cubicBezTo>
                  <a:cubicBezTo>
                    <a:pt x="69" y="120"/>
                    <a:pt x="68" y="141"/>
                    <a:pt x="66" y="155"/>
                  </a:cubicBezTo>
                  <a:cubicBezTo>
                    <a:pt x="66" y="155"/>
                    <a:pt x="66" y="155"/>
                    <a:pt x="67" y="1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4" name="Freeform 80">
              <a:extLst>
                <a:ext uri="{FF2B5EF4-FFF2-40B4-BE49-F238E27FC236}">
                  <a16:creationId xmlns:a16="http://schemas.microsoft.com/office/drawing/2014/main" id="{4DEF8B96-ED3F-4900-BA06-8E6021C78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420" y="3749865"/>
              <a:ext cx="104045" cy="100394"/>
            </a:xfrm>
            <a:custGeom>
              <a:avLst/>
              <a:gdLst>
                <a:gd name="T0" fmla="*/ 291 w 504"/>
                <a:gd name="T1" fmla="*/ 145 h 484"/>
                <a:gd name="T2" fmla="*/ 274 w 504"/>
                <a:gd name="T3" fmla="*/ 144 h 484"/>
                <a:gd name="T4" fmla="*/ 254 w 504"/>
                <a:gd name="T5" fmla="*/ 143 h 484"/>
                <a:gd name="T6" fmla="*/ 220 w 504"/>
                <a:gd name="T7" fmla="*/ 130 h 484"/>
                <a:gd name="T8" fmla="*/ 205 w 504"/>
                <a:gd name="T9" fmla="*/ 123 h 484"/>
                <a:gd name="T10" fmla="*/ 172 w 504"/>
                <a:gd name="T11" fmla="*/ 157 h 484"/>
                <a:gd name="T12" fmla="*/ 160 w 504"/>
                <a:gd name="T13" fmla="*/ 175 h 484"/>
                <a:gd name="T14" fmla="*/ 37 w 504"/>
                <a:gd name="T15" fmla="*/ 245 h 484"/>
                <a:gd name="T16" fmla="*/ 15 w 504"/>
                <a:gd name="T17" fmla="*/ 255 h 484"/>
                <a:gd name="T18" fmla="*/ 13 w 504"/>
                <a:gd name="T19" fmla="*/ 257 h 484"/>
                <a:gd name="T20" fmla="*/ 12 w 504"/>
                <a:gd name="T21" fmla="*/ 258 h 484"/>
                <a:gd name="T22" fmla="*/ 9 w 504"/>
                <a:gd name="T23" fmla="*/ 261 h 484"/>
                <a:gd name="T24" fmla="*/ 8 w 504"/>
                <a:gd name="T25" fmla="*/ 262 h 484"/>
                <a:gd name="T26" fmla="*/ 5 w 504"/>
                <a:gd name="T27" fmla="*/ 268 h 484"/>
                <a:gd name="T28" fmla="*/ 4 w 504"/>
                <a:gd name="T29" fmla="*/ 269 h 484"/>
                <a:gd name="T30" fmla="*/ 0 w 504"/>
                <a:gd name="T31" fmla="*/ 279 h 484"/>
                <a:gd name="T32" fmla="*/ 0 w 504"/>
                <a:gd name="T33" fmla="*/ 279 h 484"/>
                <a:gd name="T34" fmla="*/ 83 w 504"/>
                <a:gd name="T35" fmla="*/ 323 h 484"/>
                <a:gd name="T36" fmla="*/ 55 w 504"/>
                <a:gd name="T37" fmla="*/ 395 h 484"/>
                <a:gd name="T38" fmla="*/ 38 w 504"/>
                <a:gd name="T39" fmla="*/ 413 h 484"/>
                <a:gd name="T40" fmla="*/ 40 w 504"/>
                <a:gd name="T41" fmla="*/ 433 h 484"/>
                <a:gd name="T42" fmla="*/ 53 w 504"/>
                <a:gd name="T43" fmla="*/ 455 h 484"/>
                <a:gd name="T44" fmla="*/ 80 w 504"/>
                <a:gd name="T45" fmla="*/ 472 h 484"/>
                <a:gd name="T46" fmla="*/ 111 w 504"/>
                <a:gd name="T47" fmla="*/ 456 h 484"/>
                <a:gd name="T48" fmla="*/ 124 w 504"/>
                <a:gd name="T49" fmla="*/ 457 h 484"/>
                <a:gd name="T50" fmla="*/ 144 w 504"/>
                <a:gd name="T51" fmla="*/ 457 h 484"/>
                <a:gd name="T52" fmla="*/ 163 w 504"/>
                <a:gd name="T53" fmla="*/ 465 h 484"/>
                <a:gd name="T54" fmla="*/ 184 w 504"/>
                <a:gd name="T55" fmla="*/ 450 h 484"/>
                <a:gd name="T56" fmla="*/ 203 w 504"/>
                <a:gd name="T57" fmla="*/ 436 h 484"/>
                <a:gd name="T58" fmla="*/ 276 w 504"/>
                <a:gd name="T59" fmla="*/ 419 h 484"/>
                <a:gd name="T60" fmla="*/ 308 w 504"/>
                <a:gd name="T61" fmla="*/ 409 h 484"/>
                <a:gd name="T62" fmla="*/ 246 w 504"/>
                <a:gd name="T63" fmla="*/ 351 h 484"/>
                <a:gd name="T64" fmla="*/ 230 w 504"/>
                <a:gd name="T65" fmla="*/ 315 h 484"/>
                <a:gd name="T66" fmla="*/ 269 w 504"/>
                <a:gd name="T67" fmla="*/ 272 h 484"/>
                <a:gd name="T68" fmla="*/ 365 w 504"/>
                <a:gd name="T69" fmla="*/ 215 h 484"/>
                <a:gd name="T70" fmla="*/ 401 w 504"/>
                <a:gd name="T71" fmla="*/ 192 h 484"/>
                <a:gd name="T72" fmla="*/ 413 w 504"/>
                <a:gd name="T73" fmla="*/ 154 h 484"/>
                <a:gd name="T74" fmla="*/ 425 w 504"/>
                <a:gd name="T75" fmla="*/ 102 h 484"/>
                <a:gd name="T76" fmla="*/ 503 w 504"/>
                <a:gd name="T77" fmla="*/ 25 h 484"/>
                <a:gd name="T78" fmla="*/ 497 w 504"/>
                <a:gd name="T79" fmla="*/ 25 h 484"/>
                <a:gd name="T80" fmla="*/ 484 w 504"/>
                <a:gd name="T81" fmla="*/ 27 h 484"/>
                <a:gd name="T82" fmla="*/ 453 w 504"/>
                <a:gd name="T83" fmla="*/ 12 h 484"/>
                <a:gd name="T84" fmla="*/ 431 w 504"/>
                <a:gd name="T85" fmla="*/ 0 h 484"/>
                <a:gd name="T86" fmla="*/ 414 w 504"/>
                <a:gd name="T87" fmla="*/ 26 h 484"/>
                <a:gd name="T88" fmla="*/ 386 w 504"/>
                <a:gd name="T89" fmla="*/ 60 h 484"/>
                <a:gd name="T90" fmla="*/ 369 w 504"/>
                <a:gd name="T91" fmla="*/ 73 h 484"/>
                <a:gd name="T92" fmla="*/ 333 w 504"/>
                <a:gd name="T93" fmla="*/ 99 h 484"/>
                <a:gd name="T94" fmla="*/ 328 w 504"/>
                <a:gd name="T95" fmla="*/ 99 h 484"/>
                <a:gd name="T96" fmla="*/ 302 w 504"/>
                <a:gd name="T97" fmla="*/ 105 h 484"/>
                <a:gd name="T98" fmla="*/ 308 w 504"/>
                <a:gd name="T99" fmla="*/ 119 h 484"/>
                <a:gd name="T100" fmla="*/ 311 w 504"/>
                <a:gd name="T101" fmla="*/ 138 h 484"/>
                <a:gd name="T102" fmla="*/ 291 w 504"/>
                <a:gd name="T103" fmla="*/ 14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04" h="484">
                  <a:moveTo>
                    <a:pt x="291" y="145"/>
                  </a:moveTo>
                  <a:cubicBezTo>
                    <a:pt x="286" y="145"/>
                    <a:pt x="280" y="145"/>
                    <a:pt x="274" y="144"/>
                  </a:cubicBezTo>
                  <a:cubicBezTo>
                    <a:pt x="268" y="144"/>
                    <a:pt x="260" y="143"/>
                    <a:pt x="254" y="143"/>
                  </a:cubicBezTo>
                  <a:cubicBezTo>
                    <a:pt x="235" y="143"/>
                    <a:pt x="227" y="136"/>
                    <a:pt x="220" y="130"/>
                  </a:cubicBezTo>
                  <a:cubicBezTo>
                    <a:pt x="215" y="126"/>
                    <a:pt x="211" y="123"/>
                    <a:pt x="205" y="123"/>
                  </a:cubicBezTo>
                  <a:cubicBezTo>
                    <a:pt x="193" y="123"/>
                    <a:pt x="182" y="141"/>
                    <a:pt x="172" y="157"/>
                  </a:cubicBezTo>
                  <a:cubicBezTo>
                    <a:pt x="168" y="164"/>
                    <a:pt x="164" y="170"/>
                    <a:pt x="160" y="175"/>
                  </a:cubicBezTo>
                  <a:cubicBezTo>
                    <a:pt x="148" y="191"/>
                    <a:pt x="93" y="218"/>
                    <a:pt x="37" y="245"/>
                  </a:cubicBezTo>
                  <a:cubicBezTo>
                    <a:pt x="28" y="249"/>
                    <a:pt x="21" y="253"/>
                    <a:pt x="15" y="255"/>
                  </a:cubicBezTo>
                  <a:cubicBezTo>
                    <a:pt x="15" y="256"/>
                    <a:pt x="14" y="257"/>
                    <a:pt x="13" y="257"/>
                  </a:cubicBezTo>
                  <a:cubicBezTo>
                    <a:pt x="13" y="258"/>
                    <a:pt x="12" y="258"/>
                    <a:pt x="12" y="258"/>
                  </a:cubicBezTo>
                  <a:cubicBezTo>
                    <a:pt x="11" y="259"/>
                    <a:pt x="10" y="260"/>
                    <a:pt x="9" y="261"/>
                  </a:cubicBezTo>
                  <a:cubicBezTo>
                    <a:pt x="9" y="262"/>
                    <a:pt x="9" y="262"/>
                    <a:pt x="8" y="262"/>
                  </a:cubicBezTo>
                  <a:cubicBezTo>
                    <a:pt x="7" y="264"/>
                    <a:pt x="6" y="266"/>
                    <a:pt x="5" y="268"/>
                  </a:cubicBezTo>
                  <a:cubicBezTo>
                    <a:pt x="4" y="269"/>
                    <a:pt x="4" y="269"/>
                    <a:pt x="4" y="269"/>
                  </a:cubicBezTo>
                  <a:cubicBezTo>
                    <a:pt x="3" y="272"/>
                    <a:pt x="1" y="275"/>
                    <a:pt x="0" y="279"/>
                  </a:cubicBezTo>
                  <a:lnTo>
                    <a:pt x="0" y="279"/>
                  </a:lnTo>
                  <a:cubicBezTo>
                    <a:pt x="35" y="284"/>
                    <a:pt x="69" y="305"/>
                    <a:pt x="83" y="323"/>
                  </a:cubicBezTo>
                  <a:cubicBezTo>
                    <a:pt x="103" y="348"/>
                    <a:pt x="76" y="374"/>
                    <a:pt x="55" y="395"/>
                  </a:cubicBezTo>
                  <a:cubicBezTo>
                    <a:pt x="49" y="401"/>
                    <a:pt x="43" y="407"/>
                    <a:pt x="38" y="413"/>
                  </a:cubicBezTo>
                  <a:cubicBezTo>
                    <a:pt x="29" y="423"/>
                    <a:pt x="32" y="426"/>
                    <a:pt x="40" y="433"/>
                  </a:cubicBezTo>
                  <a:cubicBezTo>
                    <a:pt x="45" y="438"/>
                    <a:pt x="52" y="444"/>
                    <a:pt x="53" y="455"/>
                  </a:cubicBezTo>
                  <a:cubicBezTo>
                    <a:pt x="54" y="470"/>
                    <a:pt x="74" y="483"/>
                    <a:pt x="80" y="472"/>
                  </a:cubicBezTo>
                  <a:cubicBezTo>
                    <a:pt x="88" y="458"/>
                    <a:pt x="100" y="456"/>
                    <a:pt x="111" y="456"/>
                  </a:cubicBezTo>
                  <a:cubicBezTo>
                    <a:pt x="115" y="456"/>
                    <a:pt x="119" y="456"/>
                    <a:pt x="124" y="457"/>
                  </a:cubicBezTo>
                  <a:cubicBezTo>
                    <a:pt x="130" y="457"/>
                    <a:pt x="137" y="457"/>
                    <a:pt x="144" y="457"/>
                  </a:cubicBezTo>
                  <a:cubicBezTo>
                    <a:pt x="152" y="457"/>
                    <a:pt x="158" y="460"/>
                    <a:pt x="163" y="465"/>
                  </a:cubicBezTo>
                  <a:cubicBezTo>
                    <a:pt x="170" y="460"/>
                    <a:pt x="178" y="454"/>
                    <a:pt x="184" y="450"/>
                  </a:cubicBezTo>
                  <a:cubicBezTo>
                    <a:pt x="192" y="444"/>
                    <a:pt x="200" y="439"/>
                    <a:pt x="203" y="436"/>
                  </a:cubicBezTo>
                  <a:cubicBezTo>
                    <a:pt x="214" y="424"/>
                    <a:pt x="239" y="419"/>
                    <a:pt x="276" y="419"/>
                  </a:cubicBezTo>
                  <a:cubicBezTo>
                    <a:pt x="288" y="419"/>
                    <a:pt x="297" y="416"/>
                    <a:pt x="308" y="409"/>
                  </a:cubicBezTo>
                  <a:cubicBezTo>
                    <a:pt x="281" y="380"/>
                    <a:pt x="255" y="357"/>
                    <a:pt x="246" y="351"/>
                  </a:cubicBezTo>
                  <a:cubicBezTo>
                    <a:pt x="234" y="344"/>
                    <a:pt x="228" y="330"/>
                    <a:pt x="230" y="315"/>
                  </a:cubicBezTo>
                  <a:cubicBezTo>
                    <a:pt x="234" y="295"/>
                    <a:pt x="249" y="277"/>
                    <a:pt x="269" y="272"/>
                  </a:cubicBezTo>
                  <a:cubicBezTo>
                    <a:pt x="290" y="267"/>
                    <a:pt x="334" y="237"/>
                    <a:pt x="365" y="215"/>
                  </a:cubicBezTo>
                  <a:cubicBezTo>
                    <a:pt x="380" y="205"/>
                    <a:pt x="393" y="196"/>
                    <a:pt x="401" y="192"/>
                  </a:cubicBezTo>
                  <a:cubicBezTo>
                    <a:pt x="411" y="186"/>
                    <a:pt x="412" y="172"/>
                    <a:pt x="413" y="154"/>
                  </a:cubicBezTo>
                  <a:cubicBezTo>
                    <a:pt x="415" y="138"/>
                    <a:pt x="416" y="119"/>
                    <a:pt x="425" y="102"/>
                  </a:cubicBezTo>
                  <a:cubicBezTo>
                    <a:pt x="436" y="83"/>
                    <a:pt x="470" y="51"/>
                    <a:pt x="503" y="25"/>
                  </a:cubicBezTo>
                  <a:cubicBezTo>
                    <a:pt x="500" y="24"/>
                    <a:pt x="498" y="24"/>
                    <a:pt x="497" y="25"/>
                  </a:cubicBezTo>
                  <a:cubicBezTo>
                    <a:pt x="492" y="26"/>
                    <a:pt x="488" y="27"/>
                    <a:pt x="484" y="27"/>
                  </a:cubicBezTo>
                  <a:cubicBezTo>
                    <a:pt x="471" y="27"/>
                    <a:pt x="462" y="19"/>
                    <a:pt x="453" y="12"/>
                  </a:cubicBezTo>
                  <a:cubicBezTo>
                    <a:pt x="446" y="6"/>
                    <a:pt x="439" y="0"/>
                    <a:pt x="431" y="0"/>
                  </a:cubicBezTo>
                  <a:cubicBezTo>
                    <a:pt x="423" y="0"/>
                    <a:pt x="419" y="11"/>
                    <a:pt x="414" y="26"/>
                  </a:cubicBezTo>
                  <a:cubicBezTo>
                    <a:pt x="409" y="42"/>
                    <a:pt x="403" y="60"/>
                    <a:pt x="386" y="60"/>
                  </a:cubicBezTo>
                  <a:cubicBezTo>
                    <a:pt x="378" y="60"/>
                    <a:pt x="375" y="64"/>
                    <a:pt x="369" y="73"/>
                  </a:cubicBezTo>
                  <a:cubicBezTo>
                    <a:pt x="362" y="83"/>
                    <a:pt x="354" y="96"/>
                    <a:pt x="333" y="99"/>
                  </a:cubicBezTo>
                  <a:lnTo>
                    <a:pt x="328" y="99"/>
                  </a:lnTo>
                  <a:cubicBezTo>
                    <a:pt x="317" y="101"/>
                    <a:pt x="303" y="103"/>
                    <a:pt x="302" y="105"/>
                  </a:cubicBezTo>
                  <a:cubicBezTo>
                    <a:pt x="302" y="106"/>
                    <a:pt x="301" y="108"/>
                    <a:pt x="308" y="119"/>
                  </a:cubicBezTo>
                  <a:cubicBezTo>
                    <a:pt x="310" y="122"/>
                    <a:pt x="315" y="131"/>
                    <a:pt x="311" y="138"/>
                  </a:cubicBezTo>
                  <a:cubicBezTo>
                    <a:pt x="307" y="144"/>
                    <a:pt x="299" y="145"/>
                    <a:pt x="291" y="1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5" name="Freeform 81">
              <a:extLst>
                <a:ext uri="{FF2B5EF4-FFF2-40B4-BE49-F238E27FC236}">
                  <a16:creationId xmlns:a16="http://schemas.microsoft.com/office/drawing/2014/main" id="{4389B950-5F29-4C48-9AD4-6A0B8350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568" y="3980770"/>
              <a:ext cx="117735" cy="65713"/>
            </a:xfrm>
            <a:custGeom>
              <a:avLst/>
              <a:gdLst>
                <a:gd name="T0" fmla="*/ 557 w 568"/>
                <a:gd name="T1" fmla="*/ 211 h 316"/>
                <a:gd name="T2" fmla="*/ 552 w 568"/>
                <a:gd name="T3" fmla="*/ 211 h 316"/>
                <a:gd name="T4" fmla="*/ 547 w 568"/>
                <a:gd name="T5" fmla="*/ 211 h 316"/>
                <a:gd name="T6" fmla="*/ 531 w 568"/>
                <a:gd name="T7" fmla="*/ 210 h 316"/>
                <a:gd name="T8" fmla="*/ 490 w 568"/>
                <a:gd name="T9" fmla="*/ 200 h 316"/>
                <a:gd name="T10" fmla="*/ 480 w 568"/>
                <a:gd name="T11" fmla="*/ 197 h 316"/>
                <a:gd name="T12" fmla="*/ 452 w 568"/>
                <a:gd name="T13" fmla="*/ 192 h 316"/>
                <a:gd name="T14" fmla="*/ 320 w 568"/>
                <a:gd name="T15" fmla="*/ 145 h 316"/>
                <a:gd name="T16" fmla="*/ 301 w 568"/>
                <a:gd name="T17" fmla="*/ 132 h 316"/>
                <a:gd name="T18" fmla="*/ 232 w 568"/>
                <a:gd name="T19" fmla="*/ 82 h 316"/>
                <a:gd name="T20" fmla="*/ 192 w 568"/>
                <a:gd name="T21" fmla="*/ 55 h 316"/>
                <a:gd name="T22" fmla="*/ 145 w 568"/>
                <a:gd name="T23" fmla="*/ 18 h 316"/>
                <a:gd name="T24" fmla="*/ 121 w 568"/>
                <a:gd name="T25" fmla="*/ 3 h 316"/>
                <a:gd name="T26" fmla="*/ 114 w 568"/>
                <a:gd name="T27" fmla="*/ 1 h 316"/>
                <a:gd name="T28" fmla="*/ 105 w 568"/>
                <a:gd name="T29" fmla="*/ 0 h 316"/>
                <a:gd name="T30" fmla="*/ 94 w 568"/>
                <a:gd name="T31" fmla="*/ 4 h 316"/>
                <a:gd name="T32" fmla="*/ 47 w 568"/>
                <a:gd name="T33" fmla="*/ 22 h 316"/>
                <a:gd name="T34" fmla="*/ 45 w 568"/>
                <a:gd name="T35" fmla="*/ 22 h 316"/>
                <a:gd name="T36" fmla="*/ 31 w 568"/>
                <a:gd name="T37" fmla="*/ 35 h 316"/>
                <a:gd name="T38" fmla="*/ 13 w 568"/>
                <a:gd name="T39" fmla="*/ 60 h 316"/>
                <a:gd name="T40" fmla="*/ 6 w 568"/>
                <a:gd name="T41" fmla="*/ 93 h 316"/>
                <a:gd name="T42" fmla="*/ 0 w 568"/>
                <a:gd name="T43" fmla="*/ 117 h 316"/>
                <a:gd name="T44" fmla="*/ 17 w 568"/>
                <a:gd name="T45" fmla="*/ 130 h 316"/>
                <a:gd name="T46" fmla="*/ 38 w 568"/>
                <a:gd name="T47" fmla="*/ 144 h 316"/>
                <a:gd name="T48" fmla="*/ 66 w 568"/>
                <a:gd name="T49" fmla="*/ 156 h 316"/>
                <a:gd name="T50" fmla="*/ 100 w 568"/>
                <a:gd name="T51" fmla="*/ 176 h 316"/>
                <a:gd name="T52" fmla="*/ 152 w 568"/>
                <a:gd name="T53" fmla="*/ 202 h 316"/>
                <a:gd name="T54" fmla="*/ 214 w 568"/>
                <a:gd name="T55" fmla="*/ 236 h 316"/>
                <a:gd name="T56" fmla="*/ 218 w 568"/>
                <a:gd name="T57" fmla="*/ 239 h 316"/>
                <a:gd name="T58" fmla="*/ 224 w 568"/>
                <a:gd name="T59" fmla="*/ 240 h 316"/>
                <a:gd name="T60" fmla="*/ 259 w 568"/>
                <a:gd name="T61" fmla="*/ 232 h 316"/>
                <a:gd name="T62" fmla="*/ 287 w 568"/>
                <a:gd name="T63" fmla="*/ 226 h 316"/>
                <a:gd name="T64" fmla="*/ 335 w 568"/>
                <a:gd name="T65" fmla="*/ 273 h 316"/>
                <a:gd name="T66" fmla="*/ 380 w 568"/>
                <a:gd name="T67" fmla="*/ 289 h 316"/>
                <a:gd name="T68" fmla="*/ 432 w 568"/>
                <a:gd name="T69" fmla="*/ 309 h 316"/>
                <a:gd name="T70" fmla="*/ 470 w 568"/>
                <a:gd name="T71" fmla="*/ 315 h 316"/>
                <a:gd name="T72" fmla="*/ 470 w 568"/>
                <a:gd name="T73" fmla="*/ 315 h 316"/>
                <a:gd name="T74" fmla="*/ 552 w 568"/>
                <a:gd name="T75" fmla="*/ 300 h 316"/>
                <a:gd name="T76" fmla="*/ 557 w 568"/>
                <a:gd name="T77" fmla="*/ 297 h 316"/>
                <a:gd name="T78" fmla="*/ 561 w 568"/>
                <a:gd name="T79" fmla="*/ 250 h 316"/>
                <a:gd name="T80" fmla="*/ 558 w 568"/>
                <a:gd name="T81" fmla="*/ 223 h 316"/>
                <a:gd name="T82" fmla="*/ 560 w 568"/>
                <a:gd name="T83" fmla="*/ 211 h 316"/>
                <a:gd name="T84" fmla="*/ 557 w 568"/>
                <a:gd name="T85" fmla="*/ 21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8" h="316">
                  <a:moveTo>
                    <a:pt x="557" y="211"/>
                  </a:moveTo>
                  <a:lnTo>
                    <a:pt x="552" y="211"/>
                  </a:lnTo>
                  <a:cubicBezTo>
                    <a:pt x="550" y="211"/>
                    <a:pt x="549" y="211"/>
                    <a:pt x="547" y="211"/>
                  </a:cubicBezTo>
                  <a:cubicBezTo>
                    <a:pt x="541" y="211"/>
                    <a:pt x="536" y="211"/>
                    <a:pt x="531" y="210"/>
                  </a:cubicBezTo>
                  <a:cubicBezTo>
                    <a:pt x="515" y="208"/>
                    <a:pt x="502" y="204"/>
                    <a:pt x="490" y="200"/>
                  </a:cubicBezTo>
                  <a:cubicBezTo>
                    <a:pt x="487" y="199"/>
                    <a:pt x="483" y="198"/>
                    <a:pt x="480" y="197"/>
                  </a:cubicBezTo>
                  <a:cubicBezTo>
                    <a:pt x="470" y="194"/>
                    <a:pt x="461" y="192"/>
                    <a:pt x="452" y="192"/>
                  </a:cubicBezTo>
                  <a:cubicBezTo>
                    <a:pt x="426" y="194"/>
                    <a:pt x="361" y="170"/>
                    <a:pt x="320" y="145"/>
                  </a:cubicBezTo>
                  <a:cubicBezTo>
                    <a:pt x="313" y="141"/>
                    <a:pt x="306" y="136"/>
                    <a:pt x="301" y="132"/>
                  </a:cubicBezTo>
                  <a:cubicBezTo>
                    <a:pt x="286" y="119"/>
                    <a:pt x="260" y="101"/>
                    <a:pt x="232" y="82"/>
                  </a:cubicBezTo>
                  <a:cubicBezTo>
                    <a:pt x="218" y="73"/>
                    <a:pt x="205" y="63"/>
                    <a:pt x="192" y="55"/>
                  </a:cubicBezTo>
                  <a:cubicBezTo>
                    <a:pt x="171" y="40"/>
                    <a:pt x="153" y="27"/>
                    <a:pt x="145" y="18"/>
                  </a:cubicBezTo>
                  <a:cubicBezTo>
                    <a:pt x="137" y="10"/>
                    <a:pt x="129" y="6"/>
                    <a:pt x="121" y="3"/>
                  </a:cubicBezTo>
                  <a:cubicBezTo>
                    <a:pt x="119" y="2"/>
                    <a:pt x="116" y="1"/>
                    <a:pt x="114" y="1"/>
                  </a:cubicBezTo>
                  <a:cubicBezTo>
                    <a:pt x="111" y="0"/>
                    <a:pt x="108" y="0"/>
                    <a:pt x="105" y="0"/>
                  </a:cubicBezTo>
                  <a:cubicBezTo>
                    <a:pt x="98" y="0"/>
                    <a:pt x="94" y="2"/>
                    <a:pt x="94" y="4"/>
                  </a:cubicBezTo>
                  <a:cubicBezTo>
                    <a:pt x="90" y="17"/>
                    <a:pt x="73" y="19"/>
                    <a:pt x="47" y="22"/>
                  </a:cubicBezTo>
                  <a:lnTo>
                    <a:pt x="45" y="22"/>
                  </a:lnTo>
                  <a:cubicBezTo>
                    <a:pt x="41" y="26"/>
                    <a:pt x="37" y="31"/>
                    <a:pt x="31" y="35"/>
                  </a:cubicBezTo>
                  <a:cubicBezTo>
                    <a:pt x="23" y="43"/>
                    <a:pt x="13" y="53"/>
                    <a:pt x="13" y="60"/>
                  </a:cubicBezTo>
                  <a:cubicBezTo>
                    <a:pt x="13" y="70"/>
                    <a:pt x="9" y="82"/>
                    <a:pt x="6" y="93"/>
                  </a:cubicBezTo>
                  <a:cubicBezTo>
                    <a:pt x="3" y="102"/>
                    <a:pt x="0" y="111"/>
                    <a:pt x="0" y="117"/>
                  </a:cubicBezTo>
                  <a:cubicBezTo>
                    <a:pt x="0" y="122"/>
                    <a:pt x="9" y="126"/>
                    <a:pt x="17" y="130"/>
                  </a:cubicBezTo>
                  <a:cubicBezTo>
                    <a:pt x="25" y="134"/>
                    <a:pt x="34" y="137"/>
                    <a:pt x="38" y="144"/>
                  </a:cubicBezTo>
                  <a:cubicBezTo>
                    <a:pt x="42" y="148"/>
                    <a:pt x="55" y="152"/>
                    <a:pt x="66" y="156"/>
                  </a:cubicBezTo>
                  <a:cubicBezTo>
                    <a:pt x="83" y="162"/>
                    <a:pt x="97" y="166"/>
                    <a:pt x="100" y="176"/>
                  </a:cubicBezTo>
                  <a:cubicBezTo>
                    <a:pt x="102" y="183"/>
                    <a:pt x="130" y="199"/>
                    <a:pt x="152" y="202"/>
                  </a:cubicBezTo>
                  <a:cubicBezTo>
                    <a:pt x="173" y="205"/>
                    <a:pt x="200" y="225"/>
                    <a:pt x="214" y="236"/>
                  </a:cubicBezTo>
                  <a:lnTo>
                    <a:pt x="218" y="239"/>
                  </a:lnTo>
                  <a:cubicBezTo>
                    <a:pt x="219" y="239"/>
                    <a:pt x="220" y="240"/>
                    <a:pt x="224" y="240"/>
                  </a:cubicBezTo>
                  <a:cubicBezTo>
                    <a:pt x="233" y="240"/>
                    <a:pt x="247" y="236"/>
                    <a:pt x="259" y="232"/>
                  </a:cubicBezTo>
                  <a:cubicBezTo>
                    <a:pt x="270" y="229"/>
                    <a:pt x="280" y="226"/>
                    <a:pt x="287" y="226"/>
                  </a:cubicBezTo>
                  <a:cubicBezTo>
                    <a:pt x="306" y="226"/>
                    <a:pt x="332" y="256"/>
                    <a:pt x="335" y="273"/>
                  </a:cubicBezTo>
                  <a:cubicBezTo>
                    <a:pt x="337" y="278"/>
                    <a:pt x="364" y="285"/>
                    <a:pt x="380" y="289"/>
                  </a:cubicBezTo>
                  <a:cubicBezTo>
                    <a:pt x="402" y="295"/>
                    <a:pt x="423" y="301"/>
                    <a:pt x="432" y="309"/>
                  </a:cubicBezTo>
                  <a:cubicBezTo>
                    <a:pt x="436" y="312"/>
                    <a:pt x="448" y="315"/>
                    <a:pt x="470" y="315"/>
                  </a:cubicBezTo>
                  <a:lnTo>
                    <a:pt x="470" y="315"/>
                  </a:lnTo>
                  <a:cubicBezTo>
                    <a:pt x="501" y="315"/>
                    <a:pt x="537" y="308"/>
                    <a:pt x="552" y="300"/>
                  </a:cubicBezTo>
                  <a:cubicBezTo>
                    <a:pt x="554" y="299"/>
                    <a:pt x="556" y="298"/>
                    <a:pt x="557" y="297"/>
                  </a:cubicBezTo>
                  <a:cubicBezTo>
                    <a:pt x="567" y="287"/>
                    <a:pt x="564" y="269"/>
                    <a:pt x="561" y="250"/>
                  </a:cubicBezTo>
                  <a:cubicBezTo>
                    <a:pt x="560" y="241"/>
                    <a:pt x="558" y="232"/>
                    <a:pt x="558" y="223"/>
                  </a:cubicBezTo>
                  <a:cubicBezTo>
                    <a:pt x="558" y="218"/>
                    <a:pt x="559" y="214"/>
                    <a:pt x="560" y="211"/>
                  </a:cubicBezTo>
                  <a:cubicBezTo>
                    <a:pt x="559" y="211"/>
                    <a:pt x="558" y="211"/>
                    <a:pt x="557" y="21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6" name="Freeform 82">
              <a:extLst>
                <a:ext uri="{FF2B5EF4-FFF2-40B4-BE49-F238E27FC236}">
                  <a16:creationId xmlns:a16="http://schemas.microsoft.com/office/drawing/2014/main" id="{6F060B40-B99E-40A5-B262-20E66F1BB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6713" y="4013626"/>
              <a:ext cx="131425" cy="292968"/>
            </a:xfrm>
            <a:custGeom>
              <a:avLst/>
              <a:gdLst>
                <a:gd name="T0" fmla="*/ 305 w 633"/>
                <a:gd name="T1" fmla="*/ 909 h 1414"/>
                <a:gd name="T2" fmla="*/ 354 w 633"/>
                <a:gd name="T3" fmla="*/ 936 h 1414"/>
                <a:gd name="T4" fmla="*/ 424 w 633"/>
                <a:gd name="T5" fmla="*/ 1186 h 1414"/>
                <a:gd name="T6" fmla="*/ 465 w 633"/>
                <a:gd name="T7" fmla="*/ 1403 h 1414"/>
                <a:gd name="T8" fmla="*/ 486 w 633"/>
                <a:gd name="T9" fmla="*/ 1376 h 1414"/>
                <a:gd name="T10" fmla="*/ 497 w 633"/>
                <a:gd name="T11" fmla="*/ 1350 h 1414"/>
                <a:gd name="T12" fmla="*/ 509 w 633"/>
                <a:gd name="T13" fmla="*/ 1316 h 1414"/>
                <a:gd name="T14" fmla="*/ 503 w 633"/>
                <a:gd name="T15" fmla="*/ 1268 h 1414"/>
                <a:gd name="T16" fmla="*/ 425 w 633"/>
                <a:gd name="T17" fmla="*/ 1082 h 1414"/>
                <a:gd name="T18" fmla="*/ 442 w 633"/>
                <a:gd name="T19" fmla="*/ 1024 h 1414"/>
                <a:gd name="T20" fmla="*/ 447 w 633"/>
                <a:gd name="T21" fmla="*/ 1004 h 1414"/>
                <a:gd name="T22" fmla="*/ 458 w 633"/>
                <a:gd name="T23" fmla="*/ 991 h 1414"/>
                <a:gd name="T24" fmla="*/ 437 w 633"/>
                <a:gd name="T25" fmla="*/ 928 h 1414"/>
                <a:gd name="T26" fmla="*/ 391 w 633"/>
                <a:gd name="T27" fmla="*/ 736 h 1414"/>
                <a:gd name="T28" fmla="*/ 449 w 633"/>
                <a:gd name="T29" fmla="*/ 703 h 1414"/>
                <a:gd name="T30" fmla="*/ 560 w 633"/>
                <a:gd name="T31" fmla="*/ 649 h 1414"/>
                <a:gd name="T32" fmla="*/ 568 w 633"/>
                <a:gd name="T33" fmla="*/ 639 h 1414"/>
                <a:gd name="T34" fmla="*/ 577 w 633"/>
                <a:gd name="T35" fmla="*/ 634 h 1414"/>
                <a:gd name="T36" fmla="*/ 579 w 633"/>
                <a:gd name="T37" fmla="*/ 633 h 1414"/>
                <a:gd name="T38" fmla="*/ 600 w 633"/>
                <a:gd name="T39" fmla="*/ 611 h 1414"/>
                <a:gd name="T40" fmla="*/ 605 w 633"/>
                <a:gd name="T41" fmla="*/ 599 h 1414"/>
                <a:gd name="T42" fmla="*/ 617 w 633"/>
                <a:gd name="T43" fmla="*/ 580 h 1414"/>
                <a:gd name="T44" fmla="*/ 625 w 633"/>
                <a:gd name="T45" fmla="*/ 569 h 1414"/>
                <a:gd name="T46" fmla="*/ 632 w 633"/>
                <a:gd name="T47" fmla="*/ 560 h 1414"/>
                <a:gd name="T48" fmla="*/ 614 w 633"/>
                <a:gd name="T49" fmla="*/ 568 h 1414"/>
                <a:gd name="T50" fmla="*/ 557 w 633"/>
                <a:gd name="T51" fmla="*/ 529 h 1414"/>
                <a:gd name="T52" fmla="*/ 506 w 633"/>
                <a:gd name="T53" fmla="*/ 502 h 1414"/>
                <a:gd name="T54" fmla="*/ 515 w 633"/>
                <a:gd name="T55" fmla="*/ 448 h 1414"/>
                <a:gd name="T56" fmla="*/ 464 w 633"/>
                <a:gd name="T57" fmla="*/ 366 h 1414"/>
                <a:gd name="T58" fmla="*/ 384 w 633"/>
                <a:gd name="T59" fmla="*/ 361 h 1414"/>
                <a:gd name="T60" fmla="*/ 445 w 633"/>
                <a:gd name="T61" fmla="*/ 209 h 1414"/>
                <a:gd name="T62" fmla="*/ 437 w 633"/>
                <a:gd name="T63" fmla="*/ 70 h 1414"/>
                <a:gd name="T64" fmla="*/ 386 w 633"/>
                <a:gd name="T65" fmla="*/ 0 h 1414"/>
                <a:gd name="T66" fmla="*/ 366 w 633"/>
                <a:gd name="T67" fmla="*/ 9 h 1414"/>
                <a:gd name="T68" fmla="*/ 338 w 633"/>
                <a:gd name="T69" fmla="*/ 55 h 1414"/>
                <a:gd name="T70" fmla="*/ 342 w 633"/>
                <a:gd name="T71" fmla="*/ 117 h 1414"/>
                <a:gd name="T72" fmla="*/ 253 w 633"/>
                <a:gd name="T73" fmla="*/ 126 h 1414"/>
                <a:gd name="T74" fmla="*/ 192 w 633"/>
                <a:gd name="T75" fmla="*/ 230 h 1414"/>
                <a:gd name="T76" fmla="*/ 156 w 633"/>
                <a:gd name="T77" fmla="*/ 367 h 1414"/>
                <a:gd name="T78" fmla="*/ 104 w 633"/>
                <a:gd name="T79" fmla="*/ 374 h 1414"/>
                <a:gd name="T80" fmla="*/ 80 w 633"/>
                <a:gd name="T81" fmla="*/ 443 h 1414"/>
                <a:gd name="T82" fmla="*/ 26 w 633"/>
                <a:gd name="T83" fmla="*/ 580 h 1414"/>
                <a:gd name="T84" fmla="*/ 0 w 633"/>
                <a:gd name="T85" fmla="*/ 602 h 1414"/>
                <a:gd name="T86" fmla="*/ 145 w 633"/>
                <a:gd name="T87" fmla="*/ 957 h 1414"/>
                <a:gd name="T88" fmla="*/ 175 w 633"/>
                <a:gd name="T89" fmla="*/ 99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3" h="1414">
                  <a:moveTo>
                    <a:pt x="241" y="983"/>
                  </a:moveTo>
                  <a:cubicBezTo>
                    <a:pt x="249" y="972"/>
                    <a:pt x="260" y="963"/>
                    <a:pt x="271" y="954"/>
                  </a:cubicBezTo>
                  <a:cubicBezTo>
                    <a:pt x="287" y="939"/>
                    <a:pt x="302" y="926"/>
                    <a:pt x="305" y="909"/>
                  </a:cubicBezTo>
                  <a:cubicBezTo>
                    <a:pt x="306" y="905"/>
                    <a:pt x="308" y="894"/>
                    <a:pt x="317" y="894"/>
                  </a:cubicBezTo>
                  <a:cubicBezTo>
                    <a:pt x="325" y="894"/>
                    <a:pt x="331" y="904"/>
                    <a:pt x="340" y="917"/>
                  </a:cubicBezTo>
                  <a:cubicBezTo>
                    <a:pt x="345" y="924"/>
                    <a:pt x="350" y="932"/>
                    <a:pt x="354" y="936"/>
                  </a:cubicBezTo>
                  <a:cubicBezTo>
                    <a:pt x="371" y="953"/>
                    <a:pt x="383" y="986"/>
                    <a:pt x="387" y="1025"/>
                  </a:cubicBezTo>
                  <a:cubicBezTo>
                    <a:pt x="387" y="1029"/>
                    <a:pt x="387" y="1034"/>
                    <a:pt x="388" y="1040"/>
                  </a:cubicBezTo>
                  <a:cubicBezTo>
                    <a:pt x="391" y="1082"/>
                    <a:pt x="397" y="1160"/>
                    <a:pt x="424" y="1186"/>
                  </a:cubicBezTo>
                  <a:cubicBezTo>
                    <a:pt x="459" y="1218"/>
                    <a:pt x="465" y="1287"/>
                    <a:pt x="455" y="1313"/>
                  </a:cubicBezTo>
                  <a:cubicBezTo>
                    <a:pt x="451" y="1323"/>
                    <a:pt x="455" y="1339"/>
                    <a:pt x="460" y="1355"/>
                  </a:cubicBezTo>
                  <a:cubicBezTo>
                    <a:pt x="464" y="1371"/>
                    <a:pt x="469" y="1388"/>
                    <a:pt x="465" y="1403"/>
                  </a:cubicBezTo>
                  <a:cubicBezTo>
                    <a:pt x="465" y="1405"/>
                    <a:pt x="464" y="1409"/>
                    <a:pt x="463" y="1413"/>
                  </a:cubicBezTo>
                  <a:cubicBezTo>
                    <a:pt x="470" y="1407"/>
                    <a:pt x="477" y="1394"/>
                    <a:pt x="485" y="1378"/>
                  </a:cubicBezTo>
                  <a:cubicBezTo>
                    <a:pt x="485" y="1377"/>
                    <a:pt x="486" y="1377"/>
                    <a:pt x="486" y="1376"/>
                  </a:cubicBezTo>
                  <a:cubicBezTo>
                    <a:pt x="488" y="1372"/>
                    <a:pt x="490" y="1368"/>
                    <a:pt x="492" y="1363"/>
                  </a:cubicBezTo>
                  <a:cubicBezTo>
                    <a:pt x="493" y="1361"/>
                    <a:pt x="494" y="1358"/>
                    <a:pt x="495" y="1356"/>
                  </a:cubicBezTo>
                  <a:cubicBezTo>
                    <a:pt x="495" y="1354"/>
                    <a:pt x="496" y="1352"/>
                    <a:pt x="497" y="1350"/>
                  </a:cubicBezTo>
                  <a:cubicBezTo>
                    <a:pt x="499" y="1345"/>
                    <a:pt x="500" y="1341"/>
                    <a:pt x="502" y="1336"/>
                  </a:cubicBezTo>
                  <a:cubicBezTo>
                    <a:pt x="502" y="1334"/>
                    <a:pt x="503" y="1333"/>
                    <a:pt x="504" y="1331"/>
                  </a:cubicBezTo>
                  <a:cubicBezTo>
                    <a:pt x="505" y="1326"/>
                    <a:pt x="507" y="1321"/>
                    <a:pt x="509" y="1316"/>
                  </a:cubicBezTo>
                  <a:cubicBezTo>
                    <a:pt x="509" y="1315"/>
                    <a:pt x="509" y="1314"/>
                    <a:pt x="510" y="1313"/>
                  </a:cubicBezTo>
                  <a:cubicBezTo>
                    <a:pt x="511" y="1307"/>
                    <a:pt x="513" y="1301"/>
                    <a:pt x="515" y="1295"/>
                  </a:cubicBezTo>
                  <a:cubicBezTo>
                    <a:pt x="514" y="1282"/>
                    <a:pt x="509" y="1275"/>
                    <a:pt x="503" y="1268"/>
                  </a:cubicBezTo>
                  <a:cubicBezTo>
                    <a:pt x="497" y="1260"/>
                    <a:pt x="491" y="1252"/>
                    <a:pt x="491" y="1239"/>
                  </a:cubicBezTo>
                  <a:cubicBezTo>
                    <a:pt x="491" y="1215"/>
                    <a:pt x="491" y="1175"/>
                    <a:pt x="462" y="1150"/>
                  </a:cubicBezTo>
                  <a:cubicBezTo>
                    <a:pt x="440" y="1130"/>
                    <a:pt x="425" y="1102"/>
                    <a:pt x="425" y="1082"/>
                  </a:cubicBezTo>
                  <a:cubicBezTo>
                    <a:pt x="426" y="1072"/>
                    <a:pt x="429" y="1065"/>
                    <a:pt x="435" y="1059"/>
                  </a:cubicBezTo>
                  <a:cubicBezTo>
                    <a:pt x="442" y="1054"/>
                    <a:pt x="443" y="1043"/>
                    <a:pt x="443" y="1033"/>
                  </a:cubicBezTo>
                  <a:cubicBezTo>
                    <a:pt x="443" y="1030"/>
                    <a:pt x="443" y="1027"/>
                    <a:pt x="442" y="1024"/>
                  </a:cubicBezTo>
                  <a:cubicBezTo>
                    <a:pt x="442" y="1022"/>
                    <a:pt x="442" y="1020"/>
                    <a:pt x="442" y="1018"/>
                  </a:cubicBezTo>
                  <a:cubicBezTo>
                    <a:pt x="442" y="1012"/>
                    <a:pt x="443" y="1009"/>
                    <a:pt x="445" y="1006"/>
                  </a:cubicBezTo>
                  <a:lnTo>
                    <a:pt x="447" y="1004"/>
                  </a:lnTo>
                  <a:lnTo>
                    <a:pt x="450" y="1004"/>
                  </a:lnTo>
                  <a:cubicBezTo>
                    <a:pt x="451" y="1004"/>
                    <a:pt x="452" y="1004"/>
                    <a:pt x="453" y="1004"/>
                  </a:cubicBezTo>
                  <a:cubicBezTo>
                    <a:pt x="454" y="1003"/>
                    <a:pt x="457" y="998"/>
                    <a:pt x="458" y="991"/>
                  </a:cubicBezTo>
                  <a:cubicBezTo>
                    <a:pt x="458" y="987"/>
                    <a:pt x="457" y="982"/>
                    <a:pt x="452" y="979"/>
                  </a:cubicBezTo>
                  <a:cubicBezTo>
                    <a:pt x="439" y="972"/>
                    <a:pt x="439" y="957"/>
                    <a:pt x="440" y="945"/>
                  </a:cubicBezTo>
                  <a:cubicBezTo>
                    <a:pt x="440" y="938"/>
                    <a:pt x="440" y="929"/>
                    <a:pt x="437" y="928"/>
                  </a:cubicBezTo>
                  <a:cubicBezTo>
                    <a:pt x="421" y="922"/>
                    <a:pt x="376" y="872"/>
                    <a:pt x="376" y="853"/>
                  </a:cubicBezTo>
                  <a:cubicBezTo>
                    <a:pt x="376" y="851"/>
                    <a:pt x="376" y="849"/>
                    <a:pt x="376" y="846"/>
                  </a:cubicBezTo>
                  <a:cubicBezTo>
                    <a:pt x="378" y="825"/>
                    <a:pt x="385" y="775"/>
                    <a:pt x="391" y="736"/>
                  </a:cubicBezTo>
                  <a:lnTo>
                    <a:pt x="391" y="732"/>
                  </a:lnTo>
                  <a:cubicBezTo>
                    <a:pt x="394" y="709"/>
                    <a:pt x="423" y="702"/>
                    <a:pt x="439" y="702"/>
                  </a:cubicBezTo>
                  <a:lnTo>
                    <a:pt x="449" y="703"/>
                  </a:lnTo>
                  <a:cubicBezTo>
                    <a:pt x="471" y="703"/>
                    <a:pt x="486" y="697"/>
                    <a:pt x="491" y="687"/>
                  </a:cubicBezTo>
                  <a:cubicBezTo>
                    <a:pt x="499" y="674"/>
                    <a:pt x="518" y="668"/>
                    <a:pt x="534" y="662"/>
                  </a:cubicBezTo>
                  <a:cubicBezTo>
                    <a:pt x="545" y="658"/>
                    <a:pt x="558" y="653"/>
                    <a:pt x="560" y="649"/>
                  </a:cubicBezTo>
                  <a:cubicBezTo>
                    <a:pt x="561" y="647"/>
                    <a:pt x="562" y="645"/>
                    <a:pt x="564" y="644"/>
                  </a:cubicBezTo>
                  <a:cubicBezTo>
                    <a:pt x="564" y="643"/>
                    <a:pt x="565" y="642"/>
                    <a:pt x="566" y="642"/>
                  </a:cubicBezTo>
                  <a:cubicBezTo>
                    <a:pt x="566" y="641"/>
                    <a:pt x="567" y="640"/>
                    <a:pt x="568" y="639"/>
                  </a:cubicBezTo>
                  <a:lnTo>
                    <a:pt x="568" y="639"/>
                  </a:lnTo>
                  <a:cubicBezTo>
                    <a:pt x="571" y="638"/>
                    <a:pt x="573" y="636"/>
                    <a:pt x="576" y="635"/>
                  </a:cubicBezTo>
                  <a:lnTo>
                    <a:pt x="577" y="634"/>
                  </a:lnTo>
                  <a:lnTo>
                    <a:pt x="579" y="633"/>
                  </a:lnTo>
                  <a:lnTo>
                    <a:pt x="579" y="633"/>
                  </a:lnTo>
                  <a:lnTo>
                    <a:pt x="579" y="633"/>
                  </a:lnTo>
                  <a:cubicBezTo>
                    <a:pt x="580" y="633"/>
                    <a:pt x="581" y="632"/>
                    <a:pt x="583" y="632"/>
                  </a:cubicBezTo>
                  <a:cubicBezTo>
                    <a:pt x="593" y="627"/>
                    <a:pt x="599" y="624"/>
                    <a:pt x="599" y="618"/>
                  </a:cubicBezTo>
                  <a:cubicBezTo>
                    <a:pt x="599" y="616"/>
                    <a:pt x="600" y="613"/>
                    <a:pt x="600" y="611"/>
                  </a:cubicBezTo>
                  <a:cubicBezTo>
                    <a:pt x="601" y="610"/>
                    <a:pt x="601" y="609"/>
                    <a:pt x="601" y="608"/>
                  </a:cubicBezTo>
                  <a:cubicBezTo>
                    <a:pt x="602" y="606"/>
                    <a:pt x="603" y="604"/>
                    <a:pt x="604" y="602"/>
                  </a:cubicBezTo>
                  <a:cubicBezTo>
                    <a:pt x="604" y="601"/>
                    <a:pt x="605" y="600"/>
                    <a:pt x="605" y="599"/>
                  </a:cubicBezTo>
                  <a:cubicBezTo>
                    <a:pt x="607" y="597"/>
                    <a:pt x="608" y="594"/>
                    <a:pt x="609" y="592"/>
                  </a:cubicBezTo>
                  <a:cubicBezTo>
                    <a:pt x="610" y="591"/>
                    <a:pt x="610" y="590"/>
                    <a:pt x="611" y="590"/>
                  </a:cubicBezTo>
                  <a:cubicBezTo>
                    <a:pt x="613" y="586"/>
                    <a:pt x="615" y="583"/>
                    <a:pt x="617" y="580"/>
                  </a:cubicBezTo>
                  <a:cubicBezTo>
                    <a:pt x="617" y="580"/>
                    <a:pt x="617" y="580"/>
                    <a:pt x="617" y="579"/>
                  </a:cubicBezTo>
                  <a:cubicBezTo>
                    <a:pt x="619" y="576"/>
                    <a:pt x="621" y="574"/>
                    <a:pt x="623" y="571"/>
                  </a:cubicBezTo>
                  <a:cubicBezTo>
                    <a:pt x="624" y="570"/>
                    <a:pt x="624" y="570"/>
                    <a:pt x="625" y="569"/>
                  </a:cubicBezTo>
                  <a:cubicBezTo>
                    <a:pt x="627" y="567"/>
                    <a:pt x="628" y="565"/>
                    <a:pt x="630" y="563"/>
                  </a:cubicBezTo>
                  <a:cubicBezTo>
                    <a:pt x="630" y="562"/>
                    <a:pt x="631" y="562"/>
                    <a:pt x="631" y="561"/>
                  </a:cubicBezTo>
                  <a:lnTo>
                    <a:pt x="632" y="560"/>
                  </a:lnTo>
                  <a:lnTo>
                    <a:pt x="632" y="560"/>
                  </a:lnTo>
                  <a:cubicBezTo>
                    <a:pt x="630" y="561"/>
                    <a:pt x="628" y="561"/>
                    <a:pt x="626" y="562"/>
                  </a:cubicBezTo>
                  <a:cubicBezTo>
                    <a:pt x="622" y="564"/>
                    <a:pt x="618" y="566"/>
                    <a:pt x="614" y="568"/>
                  </a:cubicBezTo>
                  <a:cubicBezTo>
                    <a:pt x="593" y="576"/>
                    <a:pt x="575" y="574"/>
                    <a:pt x="565" y="562"/>
                  </a:cubicBezTo>
                  <a:cubicBezTo>
                    <a:pt x="559" y="555"/>
                    <a:pt x="556" y="545"/>
                    <a:pt x="558" y="536"/>
                  </a:cubicBezTo>
                  <a:cubicBezTo>
                    <a:pt x="559" y="532"/>
                    <a:pt x="558" y="530"/>
                    <a:pt x="557" y="529"/>
                  </a:cubicBezTo>
                  <a:cubicBezTo>
                    <a:pt x="551" y="522"/>
                    <a:pt x="533" y="522"/>
                    <a:pt x="522" y="522"/>
                  </a:cubicBezTo>
                  <a:cubicBezTo>
                    <a:pt x="515" y="522"/>
                    <a:pt x="511" y="519"/>
                    <a:pt x="509" y="516"/>
                  </a:cubicBezTo>
                  <a:cubicBezTo>
                    <a:pt x="506" y="513"/>
                    <a:pt x="505" y="507"/>
                    <a:pt x="506" y="502"/>
                  </a:cubicBezTo>
                  <a:cubicBezTo>
                    <a:pt x="506" y="492"/>
                    <a:pt x="510" y="480"/>
                    <a:pt x="514" y="469"/>
                  </a:cubicBezTo>
                  <a:lnTo>
                    <a:pt x="516" y="464"/>
                  </a:lnTo>
                  <a:cubicBezTo>
                    <a:pt x="518" y="457"/>
                    <a:pt x="518" y="452"/>
                    <a:pt x="515" y="448"/>
                  </a:cubicBezTo>
                  <a:cubicBezTo>
                    <a:pt x="511" y="442"/>
                    <a:pt x="503" y="439"/>
                    <a:pt x="492" y="438"/>
                  </a:cubicBezTo>
                  <a:cubicBezTo>
                    <a:pt x="483" y="437"/>
                    <a:pt x="475" y="430"/>
                    <a:pt x="468" y="418"/>
                  </a:cubicBezTo>
                  <a:cubicBezTo>
                    <a:pt x="461" y="403"/>
                    <a:pt x="457" y="377"/>
                    <a:pt x="464" y="366"/>
                  </a:cubicBezTo>
                  <a:cubicBezTo>
                    <a:pt x="463" y="363"/>
                    <a:pt x="447" y="357"/>
                    <a:pt x="426" y="357"/>
                  </a:cubicBezTo>
                  <a:cubicBezTo>
                    <a:pt x="416" y="357"/>
                    <a:pt x="408" y="358"/>
                    <a:pt x="402" y="361"/>
                  </a:cubicBezTo>
                  <a:cubicBezTo>
                    <a:pt x="392" y="366"/>
                    <a:pt x="386" y="363"/>
                    <a:pt x="384" y="361"/>
                  </a:cubicBezTo>
                  <a:cubicBezTo>
                    <a:pt x="380" y="356"/>
                    <a:pt x="380" y="349"/>
                    <a:pt x="381" y="340"/>
                  </a:cubicBezTo>
                  <a:cubicBezTo>
                    <a:pt x="382" y="333"/>
                    <a:pt x="383" y="326"/>
                    <a:pt x="381" y="321"/>
                  </a:cubicBezTo>
                  <a:cubicBezTo>
                    <a:pt x="372" y="299"/>
                    <a:pt x="414" y="240"/>
                    <a:pt x="445" y="209"/>
                  </a:cubicBezTo>
                  <a:cubicBezTo>
                    <a:pt x="468" y="186"/>
                    <a:pt x="465" y="157"/>
                    <a:pt x="463" y="127"/>
                  </a:cubicBezTo>
                  <a:cubicBezTo>
                    <a:pt x="462" y="119"/>
                    <a:pt x="462" y="110"/>
                    <a:pt x="462" y="101"/>
                  </a:cubicBezTo>
                  <a:cubicBezTo>
                    <a:pt x="462" y="70"/>
                    <a:pt x="452" y="70"/>
                    <a:pt x="437" y="70"/>
                  </a:cubicBezTo>
                  <a:cubicBezTo>
                    <a:pt x="414" y="70"/>
                    <a:pt x="414" y="37"/>
                    <a:pt x="414" y="21"/>
                  </a:cubicBezTo>
                  <a:cubicBezTo>
                    <a:pt x="414" y="19"/>
                    <a:pt x="413" y="16"/>
                    <a:pt x="412" y="14"/>
                  </a:cubicBezTo>
                  <a:cubicBezTo>
                    <a:pt x="407" y="6"/>
                    <a:pt x="397" y="0"/>
                    <a:pt x="386" y="0"/>
                  </a:cubicBezTo>
                  <a:cubicBezTo>
                    <a:pt x="381" y="0"/>
                    <a:pt x="376" y="2"/>
                    <a:pt x="373" y="4"/>
                  </a:cubicBezTo>
                  <a:cubicBezTo>
                    <a:pt x="372" y="5"/>
                    <a:pt x="370" y="6"/>
                    <a:pt x="368" y="7"/>
                  </a:cubicBezTo>
                  <a:cubicBezTo>
                    <a:pt x="367" y="8"/>
                    <a:pt x="367" y="8"/>
                    <a:pt x="366" y="9"/>
                  </a:cubicBezTo>
                  <a:cubicBezTo>
                    <a:pt x="365" y="9"/>
                    <a:pt x="364" y="9"/>
                    <a:pt x="363" y="10"/>
                  </a:cubicBezTo>
                  <a:cubicBezTo>
                    <a:pt x="362" y="18"/>
                    <a:pt x="355" y="42"/>
                    <a:pt x="342" y="49"/>
                  </a:cubicBezTo>
                  <a:cubicBezTo>
                    <a:pt x="340" y="50"/>
                    <a:pt x="339" y="52"/>
                    <a:pt x="338" y="55"/>
                  </a:cubicBezTo>
                  <a:cubicBezTo>
                    <a:pt x="336" y="62"/>
                    <a:pt x="340" y="76"/>
                    <a:pt x="351" y="91"/>
                  </a:cubicBezTo>
                  <a:cubicBezTo>
                    <a:pt x="353" y="94"/>
                    <a:pt x="359" y="103"/>
                    <a:pt x="355" y="111"/>
                  </a:cubicBezTo>
                  <a:cubicBezTo>
                    <a:pt x="353" y="113"/>
                    <a:pt x="350" y="117"/>
                    <a:pt x="342" y="117"/>
                  </a:cubicBezTo>
                  <a:cubicBezTo>
                    <a:pt x="330" y="117"/>
                    <a:pt x="312" y="108"/>
                    <a:pt x="307" y="97"/>
                  </a:cubicBezTo>
                  <a:cubicBezTo>
                    <a:pt x="307" y="96"/>
                    <a:pt x="307" y="96"/>
                    <a:pt x="305" y="96"/>
                  </a:cubicBezTo>
                  <a:cubicBezTo>
                    <a:pt x="294" y="96"/>
                    <a:pt x="271" y="111"/>
                    <a:pt x="253" y="126"/>
                  </a:cubicBezTo>
                  <a:cubicBezTo>
                    <a:pt x="248" y="131"/>
                    <a:pt x="242" y="135"/>
                    <a:pt x="236" y="139"/>
                  </a:cubicBezTo>
                  <a:cubicBezTo>
                    <a:pt x="219" y="151"/>
                    <a:pt x="204" y="161"/>
                    <a:pt x="204" y="182"/>
                  </a:cubicBezTo>
                  <a:cubicBezTo>
                    <a:pt x="204" y="199"/>
                    <a:pt x="198" y="215"/>
                    <a:pt x="192" y="230"/>
                  </a:cubicBezTo>
                  <a:cubicBezTo>
                    <a:pt x="186" y="246"/>
                    <a:pt x="180" y="261"/>
                    <a:pt x="183" y="274"/>
                  </a:cubicBezTo>
                  <a:cubicBezTo>
                    <a:pt x="187" y="292"/>
                    <a:pt x="176" y="315"/>
                    <a:pt x="166" y="336"/>
                  </a:cubicBezTo>
                  <a:cubicBezTo>
                    <a:pt x="161" y="348"/>
                    <a:pt x="155" y="362"/>
                    <a:pt x="156" y="367"/>
                  </a:cubicBezTo>
                  <a:cubicBezTo>
                    <a:pt x="156" y="370"/>
                    <a:pt x="156" y="373"/>
                    <a:pt x="154" y="375"/>
                  </a:cubicBezTo>
                  <a:cubicBezTo>
                    <a:pt x="151" y="379"/>
                    <a:pt x="145" y="380"/>
                    <a:pt x="140" y="380"/>
                  </a:cubicBezTo>
                  <a:cubicBezTo>
                    <a:pt x="130" y="380"/>
                    <a:pt x="116" y="376"/>
                    <a:pt x="104" y="374"/>
                  </a:cubicBezTo>
                  <a:cubicBezTo>
                    <a:pt x="100" y="373"/>
                    <a:pt x="95" y="372"/>
                    <a:pt x="92" y="371"/>
                  </a:cubicBezTo>
                  <a:cubicBezTo>
                    <a:pt x="91" y="375"/>
                    <a:pt x="90" y="386"/>
                    <a:pt x="89" y="394"/>
                  </a:cubicBezTo>
                  <a:cubicBezTo>
                    <a:pt x="88" y="412"/>
                    <a:pt x="87" y="433"/>
                    <a:pt x="80" y="443"/>
                  </a:cubicBezTo>
                  <a:cubicBezTo>
                    <a:pt x="75" y="450"/>
                    <a:pt x="74" y="466"/>
                    <a:pt x="73" y="481"/>
                  </a:cubicBezTo>
                  <a:cubicBezTo>
                    <a:pt x="71" y="505"/>
                    <a:pt x="69" y="527"/>
                    <a:pt x="54" y="527"/>
                  </a:cubicBezTo>
                  <a:cubicBezTo>
                    <a:pt x="46" y="527"/>
                    <a:pt x="33" y="555"/>
                    <a:pt x="26" y="580"/>
                  </a:cubicBezTo>
                  <a:lnTo>
                    <a:pt x="26" y="582"/>
                  </a:lnTo>
                  <a:lnTo>
                    <a:pt x="24" y="584"/>
                  </a:lnTo>
                  <a:cubicBezTo>
                    <a:pt x="24" y="584"/>
                    <a:pt x="12" y="592"/>
                    <a:pt x="0" y="602"/>
                  </a:cubicBezTo>
                  <a:cubicBezTo>
                    <a:pt x="13" y="627"/>
                    <a:pt x="38" y="659"/>
                    <a:pt x="67" y="671"/>
                  </a:cubicBezTo>
                  <a:cubicBezTo>
                    <a:pt x="101" y="685"/>
                    <a:pt x="131" y="738"/>
                    <a:pt x="157" y="829"/>
                  </a:cubicBezTo>
                  <a:cubicBezTo>
                    <a:pt x="171" y="879"/>
                    <a:pt x="162" y="929"/>
                    <a:pt x="145" y="957"/>
                  </a:cubicBezTo>
                  <a:cubicBezTo>
                    <a:pt x="142" y="964"/>
                    <a:pt x="140" y="969"/>
                    <a:pt x="141" y="972"/>
                  </a:cubicBezTo>
                  <a:cubicBezTo>
                    <a:pt x="143" y="976"/>
                    <a:pt x="151" y="979"/>
                    <a:pt x="160" y="984"/>
                  </a:cubicBezTo>
                  <a:cubicBezTo>
                    <a:pt x="164" y="986"/>
                    <a:pt x="169" y="988"/>
                    <a:pt x="175" y="991"/>
                  </a:cubicBezTo>
                  <a:cubicBezTo>
                    <a:pt x="204" y="1006"/>
                    <a:pt x="227" y="1004"/>
                    <a:pt x="241" y="98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7" name="Freeform 83">
              <a:extLst>
                <a:ext uri="{FF2B5EF4-FFF2-40B4-BE49-F238E27FC236}">
                  <a16:creationId xmlns:a16="http://schemas.microsoft.com/office/drawing/2014/main" id="{4D1723FB-B0B1-4155-86E7-8023E456E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9806" y="4307507"/>
              <a:ext cx="913" cy="1825"/>
            </a:xfrm>
            <a:custGeom>
              <a:avLst/>
              <a:gdLst>
                <a:gd name="T0" fmla="*/ 1 w 2"/>
                <a:gd name="T1" fmla="*/ 0 h 7"/>
                <a:gd name="T2" fmla="*/ 1 w 2"/>
                <a:gd name="T3" fmla="*/ 1 h 7"/>
                <a:gd name="T4" fmla="*/ 0 w 2"/>
                <a:gd name="T5" fmla="*/ 6 h 7"/>
                <a:gd name="T6" fmla="*/ 0 w 2"/>
                <a:gd name="T7" fmla="*/ 6 h 7"/>
                <a:gd name="T8" fmla="*/ 1 w 2"/>
                <a:gd name="T9" fmla="*/ 1 h 7"/>
                <a:gd name="T10" fmla="*/ 1 w 2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7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lnTo>
                    <a:pt x="0" y="6"/>
                  </a:lnTo>
                  <a:lnTo>
                    <a:pt x="0" y="6"/>
                  </a:lnTo>
                  <a:cubicBezTo>
                    <a:pt x="1" y="5"/>
                    <a:pt x="1" y="2"/>
                    <a:pt x="1" y="1"/>
                  </a:cubicBezTo>
                  <a:lnTo>
                    <a:pt x="1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8" name="Freeform 84">
              <a:extLst>
                <a:ext uri="{FF2B5EF4-FFF2-40B4-BE49-F238E27FC236}">
                  <a16:creationId xmlns:a16="http://schemas.microsoft.com/office/drawing/2014/main" id="{FFF68DFD-9A23-473B-8D49-F259506DA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079" y="4017277"/>
              <a:ext cx="44721" cy="24642"/>
            </a:xfrm>
            <a:custGeom>
              <a:avLst/>
              <a:gdLst>
                <a:gd name="T0" fmla="*/ 205 w 217"/>
                <a:gd name="T1" fmla="*/ 38 h 120"/>
                <a:gd name="T2" fmla="*/ 205 w 217"/>
                <a:gd name="T3" fmla="*/ 38 h 120"/>
                <a:gd name="T4" fmla="*/ 195 w 217"/>
                <a:gd name="T5" fmla="*/ 31 h 120"/>
                <a:gd name="T6" fmla="*/ 193 w 217"/>
                <a:gd name="T7" fmla="*/ 30 h 120"/>
                <a:gd name="T8" fmla="*/ 186 w 217"/>
                <a:gd name="T9" fmla="*/ 27 h 120"/>
                <a:gd name="T10" fmla="*/ 184 w 217"/>
                <a:gd name="T11" fmla="*/ 26 h 120"/>
                <a:gd name="T12" fmla="*/ 178 w 217"/>
                <a:gd name="T13" fmla="*/ 24 h 120"/>
                <a:gd name="T14" fmla="*/ 177 w 217"/>
                <a:gd name="T15" fmla="*/ 24 h 120"/>
                <a:gd name="T16" fmla="*/ 171 w 217"/>
                <a:gd name="T17" fmla="*/ 24 h 120"/>
                <a:gd name="T18" fmla="*/ 159 w 217"/>
                <a:gd name="T19" fmla="*/ 25 h 120"/>
                <a:gd name="T20" fmla="*/ 125 w 217"/>
                <a:gd name="T21" fmla="*/ 21 h 120"/>
                <a:gd name="T22" fmla="*/ 69 w 217"/>
                <a:gd name="T23" fmla="*/ 10 h 120"/>
                <a:gd name="T24" fmla="*/ 52 w 217"/>
                <a:gd name="T25" fmla="*/ 19 h 120"/>
                <a:gd name="T26" fmla="*/ 16 w 217"/>
                <a:gd name="T27" fmla="*/ 55 h 120"/>
                <a:gd name="T28" fmla="*/ 8 w 217"/>
                <a:gd name="T29" fmla="*/ 72 h 120"/>
                <a:gd name="T30" fmla="*/ 6 w 217"/>
                <a:gd name="T31" fmla="*/ 77 h 120"/>
                <a:gd name="T32" fmla="*/ 0 w 217"/>
                <a:gd name="T33" fmla="*/ 86 h 120"/>
                <a:gd name="T34" fmla="*/ 12 w 217"/>
                <a:gd name="T35" fmla="*/ 97 h 120"/>
                <a:gd name="T36" fmla="*/ 33 w 217"/>
                <a:gd name="T37" fmla="*/ 103 h 120"/>
                <a:gd name="T38" fmla="*/ 63 w 217"/>
                <a:gd name="T39" fmla="*/ 109 h 120"/>
                <a:gd name="T40" fmla="*/ 74 w 217"/>
                <a:gd name="T41" fmla="*/ 108 h 120"/>
                <a:gd name="T42" fmla="*/ 96 w 217"/>
                <a:gd name="T43" fmla="*/ 113 h 120"/>
                <a:gd name="T44" fmla="*/ 135 w 217"/>
                <a:gd name="T45" fmla="*/ 115 h 120"/>
                <a:gd name="T46" fmla="*/ 178 w 217"/>
                <a:gd name="T47" fmla="*/ 114 h 120"/>
                <a:gd name="T48" fmla="*/ 193 w 217"/>
                <a:gd name="T49" fmla="*/ 116 h 120"/>
                <a:gd name="T50" fmla="*/ 207 w 217"/>
                <a:gd name="T51" fmla="*/ 109 h 120"/>
                <a:gd name="T52" fmla="*/ 198 w 217"/>
                <a:gd name="T53" fmla="*/ 48 h 120"/>
                <a:gd name="T54" fmla="*/ 195 w 217"/>
                <a:gd name="T55" fmla="*/ 43 h 120"/>
                <a:gd name="T56" fmla="*/ 201 w 217"/>
                <a:gd name="T57" fmla="*/ 40 h 120"/>
                <a:gd name="T58" fmla="*/ 205 w 217"/>
                <a:gd name="T59" fmla="*/ 3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" h="120">
                  <a:moveTo>
                    <a:pt x="205" y="38"/>
                  </a:moveTo>
                  <a:lnTo>
                    <a:pt x="205" y="38"/>
                  </a:lnTo>
                  <a:cubicBezTo>
                    <a:pt x="201" y="35"/>
                    <a:pt x="198" y="33"/>
                    <a:pt x="195" y="31"/>
                  </a:cubicBezTo>
                  <a:cubicBezTo>
                    <a:pt x="194" y="31"/>
                    <a:pt x="194" y="31"/>
                    <a:pt x="193" y="30"/>
                  </a:cubicBezTo>
                  <a:cubicBezTo>
                    <a:pt x="191" y="29"/>
                    <a:pt x="188" y="27"/>
                    <a:pt x="186" y="27"/>
                  </a:cubicBezTo>
                  <a:cubicBezTo>
                    <a:pt x="185" y="26"/>
                    <a:pt x="185" y="26"/>
                    <a:pt x="184" y="26"/>
                  </a:cubicBezTo>
                  <a:cubicBezTo>
                    <a:pt x="182" y="25"/>
                    <a:pt x="180" y="25"/>
                    <a:pt x="178" y="24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5" y="24"/>
                    <a:pt x="173" y="24"/>
                    <a:pt x="171" y="24"/>
                  </a:cubicBezTo>
                  <a:cubicBezTo>
                    <a:pt x="167" y="24"/>
                    <a:pt x="163" y="24"/>
                    <a:pt x="159" y="25"/>
                  </a:cubicBezTo>
                  <a:cubicBezTo>
                    <a:pt x="148" y="27"/>
                    <a:pt x="136" y="27"/>
                    <a:pt x="125" y="21"/>
                  </a:cubicBezTo>
                  <a:cubicBezTo>
                    <a:pt x="96" y="6"/>
                    <a:pt x="82" y="0"/>
                    <a:pt x="69" y="10"/>
                  </a:cubicBezTo>
                  <a:cubicBezTo>
                    <a:pt x="64" y="14"/>
                    <a:pt x="58" y="17"/>
                    <a:pt x="52" y="19"/>
                  </a:cubicBezTo>
                  <a:cubicBezTo>
                    <a:pt x="40" y="25"/>
                    <a:pt x="26" y="31"/>
                    <a:pt x="16" y="55"/>
                  </a:cubicBezTo>
                  <a:cubicBezTo>
                    <a:pt x="14" y="61"/>
                    <a:pt x="11" y="67"/>
                    <a:pt x="8" y="72"/>
                  </a:cubicBezTo>
                  <a:cubicBezTo>
                    <a:pt x="7" y="74"/>
                    <a:pt x="6" y="75"/>
                    <a:pt x="6" y="77"/>
                  </a:cubicBezTo>
                  <a:cubicBezTo>
                    <a:pt x="4" y="80"/>
                    <a:pt x="2" y="83"/>
                    <a:pt x="0" y="86"/>
                  </a:cubicBezTo>
                  <a:cubicBezTo>
                    <a:pt x="5" y="93"/>
                    <a:pt x="10" y="97"/>
                    <a:pt x="12" y="97"/>
                  </a:cubicBezTo>
                  <a:cubicBezTo>
                    <a:pt x="20" y="95"/>
                    <a:pt x="26" y="99"/>
                    <a:pt x="33" y="103"/>
                  </a:cubicBezTo>
                  <a:cubicBezTo>
                    <a:pt x="42" y="107"/>
                    <a:pt x="52" y="112"/>
                    <a:pt x="63" y="109"/>
                  </a:cubicBezTo>
                  <a:cubicBezTo>
                    <a:pt x="67" y="108"/>
                    <a:pt x="70" y="108"/>
                    <a:pt x="74" y="108"/>
                  </a:cubicBezTo>
                  <a:cubicBezTo>
                    <a:pt x="82" y="108"/>
                    <a:pt x="89" y="110"/>
                    <a:pt x="96" y="113"/>
                  </a:cubicBezTo>
                  <a:cubicBezTo>
                    <a:pt x="108" y="116"/>
                    <a:pt x="121" y="119"/>
                    <a:pt x="135" y="115"/>
                  </a:cubicBezTo>
                  <a:cubicBezTo>
                    <a:pt x="148" y="112"/>
                    <a:pt x="165" y="113"/>
                    <a:pt x="178" y="114"/>
                  </a:cubicBezTo>
                  <a:cubicBezTo>
                    <a:pt x="183" y="115"/>
                    <a:pt x="188" y="116"/>
                    <a:pt x="193" y="116"/>
                  </a:cubicBezTo>
                  <a:cubicBezTo>
                    <a:pt x="200" y="116"/>
                    <a:pt x="204" y="114"/>
                    <a:pt x="207" y="109"/>
                  </a:cubicBezTo>
                  <a:cubicBezTo>
                    <a:pt x="216" y="94"/>
                    <a:pt x="203" y="60"/>
                    <a:pt x="198" y="48"/>
                  </a:cubicBezTo>
                  <a:lnTo>
                    <a:pt x="195" y="43"/>
                  </a:lnTo>
                  <a:lnTo>
                    <a:pt x="201" y="40"/>
                  </a:lnTo>
                  <a:cubicBezTo>
                    <a:pt x="201" y="40"/>
                    <a:pt x="202" y="39"/>
                    <a:pt x="205" y="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9" name="Freeform 85">
              <a:extLst>
                <a:ext uri="{FF2B5EF4-FFF2-40B4-BE49-F238E27FC236}">
                  <a16:creationId xmlns:a16="http://schemas.microsoft.com/office/drawing/2014/main" id="{09614BFC-1A73-414B-A47D-1AE748FD9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9129" y="4101243"/>
              <a:ext cx="112258" cy="237294"/>
            </a:xfrm>
            <a:custGeom>
              <a:avLst/>
              <a:gdLst>
                <a:gd name="T0" fmla="*/ 520 w 544"/>
                <a:gd name="T1" fmla="*/ 717 h 1148"/>
                <a:gd name="T2" fmla="*/ 449 w 544"/>
                <a:gd name="T3" fmla="*/ 573 h 1148"/>
                <a:gd name="T4" fmla="*/ 306 w 544"/>
                <a:gd name="T5" fmla="*/ 441 h 1148"/>
                <a:gd name="T6" fmla="*/ 301 w 544"/>
                <a:gd name="T7" fmla="*/ 257 h 1148"/>
                <a:gd name="T8" fmla="*/ 355 w 544"/>
                <a:gd name="T9" fmla="*/ 183 h 1148"/>
                <a:gd name="T10" fmla="*/ 412 w 544"/>
                <a:gd name="T11" fmla="*/ 143 h 1148"/>
                <a:gd name="T12" fmla="*/ 408 w 544"/>
                <a:gd name="T13" fmla="*/ 139 h 1148"/>
                <a:gd name="T14" fmla="*/ 405 w 544"/>
                <a:gd name="T15" fmla="*/ 138 h 1148"/>
                <a:gd name="T16" fmla="*/ 332 w 544"/>
                <a:gd name="T17" fmla="*/ 44 h 1148"/>
                <a:gd name="T18" fmla="*/ 242 w 544"/>
                <a:gd name="T19" fmla="*/ 0 h 1148"/>
                <a:gd name="T20" fmla="*/ 175 w 544"/>
                <a:gd name="T21" fmla="*/ 50 h 1148"/>
                <a:gd name="T22" fmla="*/ 120 w 544"/>
                <a:gd name="T23" fmla="*/ 54 h 1148"/>
                <a:gd name="T24" fmla="*/ 74 w 544"/>
                <a:gd name="T25" fmla="*/ 47 h 1148"/>
                <a:gd name="T26" fmla="*/ 16 w 544"/>
                <a:gd name="T27" fmla="*/ 54 h 1148"/>
                <a:gd name="T28" fmla="*/ 0 w 544"/>
                <a:gd name="T29" fmla="*/ 68 h 1148"/>
                <a:gd name="T30" fmla="*/ 17 w 544"/>
                <a:gd name="T31" fmla="*/ 88 h 1148"/>
                <a:gd name="T32" fmla="*/ 24 w 544"/>
                <a:gd name="T33" fmla="*/ 107 h 1148"/>
                <a:gd name="T34" fmla="*/ 64 w 544"/>
                <a:gd name="T35" fmla="*/ 170 h 1148"/>
                <a:gd name="T36" fmla="*/ 69 w 544"/>
                <a:gd name="T37" fmla="*/ 178 h 1148"/>
                <a:gd name="T38" fmla="*/ 79 w 544"/>
                <a:gd name="T39" fmla="*/ 185 h 1148"/>
                <a:gd name="T40" fmla="*/ 100 w 544"/>
                <a:gd name="T41" fmla="*/ 194 h 1148"/>
                <a:gd name="T42" fmla="*/ 117 w 544"/>
                <a:gd name="T43" fmla="*/ 194 h 1148"/>
                <a:gd name="T44" fmla="*/ 192 w 544"/>
                <a:gd name="T45" fmla="*/ 243 h 1148"/>
                <a:gd name="T46" fmla="*/ 145 w 544"/>
                <a:gd name="T47" fmla="*/ 307 h 1148"/>
                <a:gd name="T48" fmla="*/ 245 w 544"/>
                <a:gd name="T49" fmla="*/ 411 h 1148"/>
                <a:gd name="T50" fmla="*/ 329 w 544"/>
                <a:gd name="T51" fmla="*/ 526 h 1148"/>
                <a:gd name="T52" fmla="*/ 408 w 544"/>
                <a:gd name="T53" fmla="*/ 642 h 1148"/>
                <a:gd name="T54" fmla="*/ 404 w 544"/>
                <a:gd name="T55" fmla="*/ 698 h 1148"/>
                <a:gd name="T56" fmla="*/ 406 w 544"/>
                <a:gd name="T57" fmla="*/ 720 h 1148"/>
                <a:gd name="T58" fmla="*/ 410 w 544"/>
                <a:gd name="T59" fmla="*/ 740 h 1148"/>
                <a:gd name="T60" fmla="*/ 420 w 544"/>
                <a:gd name="T61" fmla="*/ 768 h 1148"/>
                <a:gd name="T62" fmla="*/ 429 w 544"/>
                <a:gd name="T63" fmla="*/ 785 h 1148"/>
                <a:gd name="T64" fmla="*/ 376 w 544"/>
                <a:gd name="T65" fmla="*/ 879 h 1148"/>
                <a:gd name="T66" fmla="*/ 302 w 544"/>
                <a:gd name="T67" fmla="*/ 925 h 1148"/>
                <a:gd name="T68" fmla="*/ 309 w 544"/>
                <a:gd name="T69" fmla="*/ 989 h 1148"/>
                <a:gd name="T70" fmla="*/ 226 w 544"/>
                <a:gd name="T71" fmla="*/ 987 h 1148"/>
                <a:gd name="T72" fmla="*/ 222 w 544"/>
                <a:gd name="T73" fmla="*/ 991 h 1148"/>
                <a:gd name="T74" fmla="*/ 219 w 544"/>
                <a:gd name="T75" fmla="*/ 997 h 1148"/>
                <a:gd name="T76" fmla="*/ 212 w 544"/>
                <a:gd name="T77" fmla="*/ 1004 h 1148"/>
                <a:gd name="T78" fmla="*/ 200 w 544"/>
                <a:gd name="T79" fmla="*/ 1013 h 1148"/>
                <a:gd name="T80" fmla="*/ 184 w 544"/>
                <a:gd name="T81" fmla="*/ 1023 h 1148"/>
                <a:gd name="T82" fmla="*/ 206 w 544"/>
                <a:gd name="T83" fmla="*/ 1044 h 1148"/>
                <a:gd name="T84" fmla="*/ 188 w 544"/>
                <a:gd name="T85" fmla="*/ 1115 h 1148"/>
                <a:gd name="T86" fmla="*/ 287 w 544"/>
                <a:gd name="T87" fmla="*/ 1087 h 1148"/>
                <a:gd name="T88" fmla="*/ 308 w 544"/>
                <a:gd name="T89" fmla="*/ 1058 h 1148"/>
                <a:gd name="T90" fmla="*/ 346 w 544"/>
                <a:gd name="T91" fmla="*/ 1007 h 1148"/>
                <a:gd name="T92" fmla="*/ 375 w 544"/>
                <a:gd name="T93" fmla="*/ 1009 h 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4" h="1148">
                  <a:moveTo>
                    <a:pt x="475" y="961"/>
                  </a:moveTo>
                  <a:cubicBezTo>
                    <a:pt x="512" y="937"/>
                    <a:pt x="518" y="933"/>
                    <a:pt x="533" y="863"/>
                  </a:cubicBezTo>
                  <a:cubicBezTo>
                    <a:pt x="543" y="812"/>
                    <a:pt x="529" y="752"/>
                    <a:pt x="520" y="717"/>
                  </a:cubicBezTo>
                  <a:cubicBezTo>
                    <a:pt x="517" y="703"/>
                    <a:pt x="515" y="693"/>
                    <a:pt x="515" y="687"/>
                  </a:cubicBezTo>
                  <a:cubicBezTo>
                    <a:pt x="513" y="663"/>
                    <a:pt x="462" y="574"/>
                    <a:pt x="449" y="573"/>
                  </a:cubicBezTo>
                  <a:lnTo>
                    <a:pt x="449" y="573"/>
                  </a:lnTo>
                  <a:cubicBezTo>
                    <a:pt x="432" y="573"/>
                    <a:pt x="393" y="538"/>
                    <a:pt x="335" y="481"/>
                  </a:cubicBezTo>
                  <a:cubicBezTo>
                    <a:pt x="329" y="475"/>
                    <a:pt x="324" y="470"/>
                    <a:pt x="321" y="468"/>
                  </a:cubicBezTo>
                  <a:cubicBezTo>
                    <a:pt x="313" y="460"/>
                    <a:pt x="310" y="450"/>
                    <a:pt x="306" y="441"/>
                  </a:cubicBezTo>
                  <a:cubicBezTo>
                    <a:pt x="303" y="430"/>
                    <a:pt x="299" y="419"/>
                    <a:pt x="288" y="409"/>
                  </a:cubicBezTo>
                  <a:cubicBezTo>
                    <a:pt x="261" y="387"/>
                    <a:pt x="262" y="330"/>
                    <a:pt x="266" y="300"/>
                  </a:cubicBezTo>
                  <a:cubicBezTo>
                    <a:pt x="270" y="279"/>
                    <a:pt x="287" y="267"/>
                    <a:pt x="301" y="257"/>
                  </a:cubicBezTo>
                  <a:cubicBezTo>
                    <a:pt x="312" y="249"/>
                    <a:pt x="321" y="243"/>
                    <a:pt x="320" y="235"/>
                  </a:cubicBezTo>
                  <a:cubicBezTo>
                    <a:pt x="320" y="216"/>
                    <a:pt x="323" y="202"/>
                    <a:pt x="331" y="194"/>
                  </a:cubicBezTo>
                  <a:cubicBezTo>
                    <a:pt x="337" y="187"/>
                    <a:pt x="345" y="184"/>
                    <a:pt x="355" y="183"/>
                  </a:cubicBezTo>
                  <a:cubicBezTo>
                    <a:pt x="377" y="182"/>
                    <a:pt x="400" y="164"/>
                    <a:pt x="410" y="147"/>
                  </a:cubicBezTo>
                  <a:cubicBezTo>
                    <a:pt x="411" y="146"/>
                    <a:pt x="412" y="144"/>
                    <a:pt x="413" y="143"/>
                  </a:cubicBezTo>
                  <a:cubicBezTo>
                    <a:pt x="413" y="143"/>
                    <a:pt x="413" y="144"/>
                    <a:pt x="412" y="143"/>
                  </a:cubicBezTo>
                  <a:cubicBezTo>
                    <a:pt x="412" y="143"/>
                    <a:pt x="412" y="142"/>
                    <a:pt x="411" y="142"/>
                  </a:cubicBezTo>
                  <a:cubicBezTo>
                    <a:pt x="410" y="141"/>
                    <a:pt x="409" y="140"/>
                    <a:pt x="409" y="140"/>
                  </a:cubicBezTo>
                  <a:cubicBezTo>
                    <a:pt x="408" y="139"/>
                    <a:pt x="408" y="139"/>
                    <a:pt x="408" y="139"/>
                  </a:cubicBezTo>
                  <a:cubicBezTo>
                    <a:pt x="407" y="139"/>
                    <a:pt x="407" y="138"/>
                    <a:pt x="406" y="138"/>
                  </a:cubicBezTo>
                  <a:lnTo>
                    <a:pt x="406" y="138"/>
                  </a:lnTo>
                  <a:lnTo>
                    <a:pt x="405" y="138"/>
                  </a:lnTo>
                  <a:cubicBezTo>
                    <a:pt x="384" y="135"/>
                    <a:pt x="325" y="94"/>
                    <a:pt x="325" y="75"/>
                  </a:cubicBezTo>
                  <a:cubicBezTo>
                    <a:pt x="325" y="69"/>
                    <a:pt x="327" y="64"/>
                    <a:pt x="329" y="59"/>
                  </a:cubicBezTo>
                  <a:cubicBezTo>
                    <a:pt x="331" y="53"/>
                    <a:pt x="334" y="47"/>
                    <a:pt x="332" y="44"/>
                  </a:cubicBezTo>
                  <a:cubicBezTo>
                    <a:pt x="330" y="41"/>
                    <a:pt x="326" y="37"/>
                    <a:pt x="309" y="35"/>
                  </a:cubicBezTo>
                  <a:cubicBezTo>
                    <a:pt x="267" y="30"/>
                    <a:pt x="254" y="15"/>
                    <a:pt x="246" y="5"/>
                  </a:cubicBezTo>
                  <a:cubicBezTo>
                    <a:pt x="245" y="3"/>
                    <a:pt x="244" y="2"/>
                    <a:pt x="242" y="0"/>
                  </a:cubicBezTo>
                  <a:lnTo>
                    <a:pt x="242" y="0"/>
                  </a:lnTo>
                  <a:cubicBezTo>
                    <a:pt x="230" y="0"/>
                    <a:pt x="201" y="21"/>
                    <a:pt x="192" y="38"/>
                  </a:cubicBezTo>
                  <a:cubicBezTo>
                    <a:pt x="187" y="46"/>
                    <a:pt x="182" y="50"/>
                    <a:pt x="175" y="50"/>
                  </a:cubicBezTo>
                  <a:cubicBezTo>
                    <a:pt x="171" y="50"/>
                    <a:pt x="168" y="49"/>
                    <a:pt x="164" y="48"/>
                  </a:cubicBezTo>
                  <a:cubicBezTo>
                    <a:pt x="157" y="46"/>
                    <a:pt x="147" y="44"/>
                    <a:pt x="138" y="50"/>
                  </a:cubicBezTo>
                  <a:cubicBezTo>
                    <a:pt x="133" y="53"/>
                    <a:pt x="127" y="54"/>
                    <a:pt x="120" y="54"/>
                  </a:cubicBezTo>
                  <a:cubicBezTo>
                    <a:pt x="111" y="54"/>
                    <a:pt x="102" y="51"/>
                    <a:pt x="94" y="48"/>
                  </a:cubicBezTo>
                  <a:cubicBezTo>
                    <a:pt x="89" y="46"/>
                    <a:pt x="84" y="44"/>
                    <a:pt x="80" y="44"/>
                  </a:cubicBezTo>
                  <a:cubicBezTo>
                    <a:pt x="78" y="44"/>
                    <a:pt x="76" y="44"/>
                    <a:pt x="74" y="47"/>
                  </a:cubicBezTo>
                  <a:cubicBezTo>
                    <a:pt x="70" y="54"/>
                    <a:pt x="64" y="58"/>
                    <a:pt x="56" y="58"/>
                  </a:cubicBezTo>
                  <a:cubicBezTo>
                    <a:pt x="51" y="58"/>
                    <a:pt x="45" y="56"/>
                    <a:pt x="39" y="54"/>
                  </a:cubicBezTo>
                  <a:cubicBezTo>
                    <a:pt x="29" y="51"/>
                    <a:pt x="21" y="49"/>
                    <a:pt x="16" y="54"/>
                  </a:cubicBezTo>
                  <a:cubicBezTo>
                    <a:pt x="14" y="57"/>
                    <a:pt x="12" y="59"/>
                    <a:pt x="10" y="61"/>
                  </a:cubicBezTo>
                  <a:cubicBezTo>
                    <a:pt x="7" y="64"/>
                    <a:pt x="3" y="66"/>
                    <a:pt x="0" y="68"/>
                  </a:cubicBezTo>
                  <a:lnTo>
                    <a:pt x="0" y="68"/>
                  </a:lnTo>
                  <a:cubicBezTo>
                    <a:pt x="3" y="72"/>
                    <a:pt x="6" y="75"/>
                    <a:pt x="9" y="78"/>
                  </a:cubicBezTo>
                  <a:cubicBezTo>
                    <a:pt x="10" y="79"/>
                    <a:pt x="11" y="80"/>
                    <a:pt x="12" y="82"/>
                  </a:cubicBezTo>
                  <a:cubicBezTo>
                    <a:pt x="14" y="84"/>
                    <a:pt x="15" y="86"/>
                    <a:pt x="17" y="88"/>
                  </a:cubicBezTo>
                  <a:cubicBezTo>
                    <a:pt x="18" y="90"/>
                    <a:pt x="19" y="92"/>
                    <a:pt x="20" y="93"/>
                  </a:cubicBezTo>
                  <a:cubicBezTo>
                    <a:pt x="21" y="95"/>
                    <a:pt x="22" y="96"/>
                    <a:pt x="22" y="98"/>
                  </a:cubicBezTo>
                  <a:cubicBezTo>
                    <a:pt x="24" y="101"/>
                    <a:pt x="24" y="104"/>
                    <a:pt x="24" y="107"/>
                  </a:cubicBezTo>
                  <a:cubicBezTo>
                    <a:pt x="24" y="113"/>
                    <a:pt x="32" y="121"/>
                    <a:pt x="40" y="128"/>
                  </a:cubicBezTo>
                  <a:cubicBezTo>
                    <a:pt x="51" y="138"/>
                    <a:pt x="63" y="150"/>
                    <a:pt x="63" y="165"/>
                  </a:cubicBezTo>
                  <a:cubicBezTo>
                    <a:pt x="63" y="167"/>
                    <a:pt x="63" y="169"/>
                    <a:pt x="64" y="170"/>
                  </a:cubicBezTo>
                  <a:cubicBezTo>
                    <a:pt x="64" y="171"/>
                    <a:pt x="65" y="172"/>
                    <a:pt x="65" y="173"/>
                  </a:cubicBezTo>
                  <a:cubicBezTo>
                    <a:pt x="66" y="174"/>
                    <a:pt x="67" y="175"/>
                    <a:pt x="68" y="176"/>
                  </a:cubicBezTo>
                  <a:cubicBezTo>
                    <a:pt x="68" y="176"/>
                    <a:pt x="69" y="177"/>
                    <a:pt x="69" y="178"/>
                  </a:cubicBezTo>
                  <a:cubicBezTo>
                    <a:pt x="70" y="179"/>
                    <a:pt x="72" y="180"/>
                    <a:pt x="73" y="181"/>
                  </a:cubicBezTo>
                  <a:lnTo>
                    <a:pt x="74" y="182"/>
                  </a:lnTo>
                  <a:cubicBezTo>
                    <a:pt x="75" y="183"/>
                    <a:pt x="77" y="184"/>
                    <a:pt x="79" y="185"/>
                  </a:cubicBezTo>
                  <a:cubicBezTo>
                    <a:pt x="83" y="188"/>
                    <a:pt x="87" y="190"/>
                    <a:pt x="91" y="192"/>
                  </a:cubicBezTo>
                  <a:lnTo>
                    <a:pt x="91" y="192"/>
                  </a:lnTo>
                  <a:cubicBezTo>
                    <a:pt x="94" y="193"/>
                    <a:pt x="97" y="194"/>
                    <a:pt x="100" y="194"/>
                  </a:cubicBezTo>
                  <a:lnTo>
                    <a:pt x="101" y="194"/>
                  </a:lnTo>
                  <a:cubicBezTo>
                    <a:pt x="104" y="195"/>
                    <a:pt x="107" y="195"/>
                    <a:pt x="109" y="195"/>
                  </a:cubicBezTo>
                  <a:cubicBezTo>
                    <a:pt x="114" y="195"/>
                    <a:pt x="116" y="194"/>
                    <a:pt x="117" y="194"/>
                  </a:cubicBezTo>
                  <a:cubicBezTo>
                    <a:pt x="124" y="189"/>
                    <a:pt x="136" y="184"/>
                    <a:pt x="148" y="184"/>
                  </a:cubicBezTo>
                  <a:cubicBezTo>
                    <a:pt x="165" y="184"/>
                    <a:pt x="176" y="194"/>
                    <a:pt x="179" y="212"/>
                  </a:cubicBezTo>
                  <a:cubicBezTo>
                    <a:pt x="181" y="228"/>
                    <a:pt x="187" y="236"/>
                    <a:pt x="192" y="243"/>
                  </a:cubicBezTo>
                  <a:cubicBezTo>
                    <a:pt x="198" y="250"/>
                    <a:pt x="203" y="258"/>
                    <a:pt x="203" y="271"/>
                  </a:cubicBezTo>
                  <a:cubicBezTo>
                    <a:pt x="203" y="289"/>
                    <a:pt x="186" y="292"/>
                    <a:pt x="172" y="294"/>
                  </a:cubicBezTo>
                  <a:cubicBezTo>
                    <a:pt x="160" y="296"/>
                    <a:pt x="148" y="299"/>
                    <a:pt x="145" y="307"/>
                  </a:cubicBezTo>
                  <a:cubicBezTo>
                    <a:pt x="141" y="316"/>
                    <a:pt x="169" y="332"/>
                    <a:pt x="187" y="342"/>
                  </a:cubicBezTo>
                  <a:cubicBezTo>
                    <a:pt x="212" y="357"/>
                    <a:pt x="227" y="366"/>
                    <a:pt x="227" y="378"/>
                  </a:cubicBezTo>
                  <a:cubicBezTo>
                    <a:pt x="227" y="387"/>
                    <a:pt x="236" y="399"/>
                    <a:pt x="245" y="411"/>
                  </a:cubicBezTo>
                  <a:cubicBezTo>
                    <a:pt x="253" y="421"/>
                    <a:pt x="261" y="432"/>
                    <a:pt x="266" y="443"/>
                  </a:cubicBezTo>
                  <a:cubicBezTo>
                    <a:pt x="270" y="453"/>
                    <a:pt x="281" y="465"/>
                    <a:pt x="293" y="477"/>
                  </a:cubicBezTo>
                  <a:cubicBezTo>
                    <a:pt x="308" y="493"/>
                    <a:pt x="323" y="509"/>
                    <a:pt x="329" y="526"/>
                  </a:cubicBezTo>
                  <a:cubicBezTo>
                    <a:pt x="334" y="543"/>
                    <a:pt x="353" y="555"/>
                    <a:pt x="369" y="566"/>
                  </a:cubicBezTo>
                  <a:cubicBezTo>
                    <a:pt x="377" y="571"/>
                    <a:pt x="385" y="576"/>
                    <a:pt x="390" y="581"/>
                  </a:cubicBezTo>
                  <a:cubicBezTo>
                    <a:pt x="403" y="594"/>
                    <a:pt x="408" y="619"/>
                    <a:pt x="408" y="642"/>
                  </a:cubicBezTo>
                  <a:cubicBezTo>
                    <a:pt x="408" y="649"/>
                    <a:pt x="407" y="657"/>
                    <a:pt x="406" y="664"/>
                  </a:cubicBezTo>
                  <a:cubicBezTo>
                    <a:pt x="405" y="672"/>
                    <a:pt x="404" y="683"/>
                    <a:pt x="404" y="694"/>
                  </a:cubicBezTo>
                  <a:cubicBezTo>
                    <a:pt x="404" y="695"/>
                    <a:pt x="404" y="696"/>
                    <a:pt x="404" y="698"/>
                  </a:cubicBezTo>
                  <a:cubicBezTo>
                    <a:pt x="404" y="700"/>
                    <a:pt x="404" y="702"/>
                    <a:pt x="404" y="704"/>
                  </a:cubicBezTo>
                  <a:cubicBezTo>
                    <a:pt x="404" y="706"/>
                    <a:pt x="404" y="708"/>
                    <a:pt x="405" y="710"/>
                  </a:cubicBezTo>
                  <a:cubicBezTo>
                    <a:pt x="405" y="713"/>
                    <a:pt x="405" y="717"/>
                    <a:pt x="406" y="720"/>
                  </a:cubicBezTo>
                  <a:cubicBezTo>
                    <a:pt x="406" y="721"/>
                    <a:pt x="406" y="722"/>
                    <a:pt x="406" y="723"/>
                  </a:cubicBezTo>
                  <a:cubicBezTo>
                    <a:pt x="407" y="728"/>
                    <a:pt x="408" y="733"/>
                    <a:pt x="409" y="738"/>
                  </a:cubicBezTo>
                  <a:cubicBezTo>
                    <a:pt x="409" y="739"/>
                    <a:pt x="409" y="739"/>
                    <a:pt x="410" y="740"/>
                  </a:cubicBezTo>
                  <a:cubicBezTo>
                    <a:pt x="411" y="744"/>
                    <a:pt x="412" y="749"/>
                    <a:pt x="414" y="753"/>
                  </a:cubicBezTo>
                  <a:cubicBezTo>
                    <a:pt x="414" y="754"/>
                    <a:pt x="414" y="755"/>
                    <a:pt x="415" y="756"/>
                  </a:cubicBezTo>
                  <a:cubicBezTo>
                    <a:pt x="416" y="760"/>
                    <a:pt x="418" y="764"/>
                    <a:pt x="420" y="768"/>
                  </a:cubicBezTo>
                  <a:cubicBezTo>
                    <a:pt x="420" y="769"/>
                    <a:pt x="421" y="770"/>
                    <a:pt x="421" y="771"/>
                  </a:cubicBezTo>
                  <a:cubicBezTo>
                    <a:pt x="424" y="776"/>
                    <a:pt x="426" y="780"/>
                    <a:pt x="429" y="784"/>
                  </a:cubicBezTo>
                  <a:lnTo>
                    <a:pt x="429" y="785"/>
                  </a:lnTo>
                  <a:cubicBezTo>
                    <a:pt x="446" y="810"/>
                    <a:pt x="436" y="828"/>
                    <a:pt x="421" y="843"/>
                  </a:cubicBezTo>
                  <a:cubicBezTo>
                    <a:pt x="414" y="849"/>
                    <a:pt x="406" y="855"/>
                    <a:pt x="399" y="860"/>
                  </a:cubicBezTo>
                  <a:cubicBezTo>
                    <a:pt x="390" y="867"/>
                    <a:pt x="381" y="873"/>
                    <a:pt x="376" y="879"/>
                  </a:cubicBezTo>
                  <a:cubicBezTo>
                    <a:pt x="371" y="885"/>
                    <a:pt x="368" y="892"/>
                    <a:pt x="365" y="899"/>
                  </a:cubicBezTo>
                  <a:cubicBezTo>
                    <a:pt x="359" y="913"/>
                    <a:pt x="353" y="928"/>
                    <a:pt x="327" y="928"/>
                  </a:cubicBezTo>
                  <a:cubicBezTo>
                    <a:pt x="320" y="928"/>
                    <a:pt x="312" y="927"/>
                    <a:pt x="302" y="925"/>
                  </a:cubicBezTo>
                  <a:cubicBezTo>
                    <a:pt x="292" y="922"/>
                    <a:pt x="286" y="923"/>
                    <a:pt x="286" y="923"/>
                  </a:cubicBezTo>
                  <a:cubicBezTo>
                    <a:pt x="284" y="927"/>
                    <a:pt x="292" y="941"/>
                    <a:pt x="297" y="948"/>
                  </a:cubicBezTo>
                  <a:cubicBezTo>
                    <a:pt x="306" y="964"/>
                    <a:pt x="314" y="979"/>
                    <a:pt x="309" y="989"/>
                  </a:cubicBezTo>
                  <a:cubicBezTo>
                    <a:pt x="306" y="995"/>
                    <a:pt x="299" y="998"/>
                    <a:pt x="290" y="998"/>
                  </a:cubicBezTo>
                  <a:cubicBezTo>
                    <a:pt x="279" y="998"/>
                    <a:pt x="266" y="995"/>
                    <a:pt x="253" y="992"/>
                  </a:cubicBezTo>
                  <a:cubicBezTo>
                    <a:pt x="242" y="989"/>
                    <a:pt x="232" y="987"/>
                    <a:pt x="226" y="987"/>
                  </a:cubicBezTo>
                  <a:cubicBezTo>
                    <a:pt x="223" y="987"/>
                    <a:pt x="222" y="987"/>
                    <a:pt x="222" y="987"/>
                  </a:cubicBezTo>
                  <a:cubicBezTo>
                    <a:pt x="222" y="988"/>
                    <a:pt x="222" y="989"/>
                    <a:pt x="222" y="990"/>
                  </a:cubicBezTo>
                  <a:lnTo>
                    <a:pt x="222" y="991"/>
                  </a:lnTo>
                  <a:cubicBezTo>
                    <a:pt x="221" y="992"/>
                    <a:pt x="221" y="993"/>
                    <a:pt x="221" y="994"/>
                  </a:cubicBezTo>
                  <a:cubicBezTo>
                    <a:pt x="221" y="994"/>
                    <a:pt x="220" y="994"/>
                    <a:pt x="220" y="995"/>
                  </a:cubicBezTo>
                  <a:cubicBezTo>
                    <a:pt x="220" y="996"/>
                    <a:pt x="219" y="996"/>
                    <a:pt x="219" y="997"/>
                  </a:cubicBezTo>
                  <a:cubicBezTo>
                    <a:pt x="218" y="998"/>
                    <a:pt x="218" y="999"/>
                    <a:pt x="217" y="999"/>
                  </a:cubicBezTo>
                  <a:cubicBezTo>
                    <a:pt x="216" y="1000"/>
                    <a:pt x="216" y="1001"/>
                    <a:pt x="215" y="1002"/>
                  </a:cubicBezTo>
                  <a:cubicBezTo>
                    <a:pt x="214" y="1003"/>
                    <a:pt x="213" y="1003"/>
                    <a:pt x="212" y="1004"/>
                  </a:cubicBezTo>
                  <a:cubicBezTo>
                    <a:pt x="211" y="1005"/>
                    <a:pt x="210" y="1006"/>
                    <a:pt x="209" y="1007"/>
                  </a:cubicBezTo>
                  <a:cubicBezTo>
                    <a:pt x="208" y="1008"/>
                    <a:pt x="207" y="1009"/>
                    <a:pt x="205" y="1010"/>
                  </a:cubicBezTo>
                  <a:cubicBezTo>
                    <a:pt x="204" y="1011"/>
                    <a:pt x="202" y="1012"/>
                    <a:pt x="200" y="1013"/>
                  </a:cubicBezTo>
                  <a:cubicBezTo>
                    <a:pt x="199" y="1014"/>
                    <a:pt x="197" y="1015"/>
                    <a:pt x="196" y="1016"/>
                  </a:cubicBezTo>
                  <a:cubicBezTo>
                    <a:pt x="194" y="1017"/>
                    <a:pt x="192" y="1018"/>
                    <a:pt x="189" y="1020"/>
                  </a:cubicBezTo>
                  <a:cubicBezTo>
                    <a:pt x="188" y="1021"/>
                    <a:pt x="186" y="1022"/>
                    <a:pt x="184" y="1023"/>
                  </a:cubicBezTo>
                  <a:cubicBezTo>
                    <a:pt x="182" y="1024"/>
                    <a:pt x="181" y="1025"/>
                    <a:pt x="179" y="1025"/>
                  </a:cubicBezTo>
                  <a:cubicBezTo>
                    <a:pt x="185" y="1031"/>
                    <a:pt x="192" y="1035"/>
                    <a:pt x="200" y="1040"/>
                  </a:cubicBezTo>
                  <a:lnTo>
                    <a:pt x="206" y="1044"/>
                  </a:lnTo>
                  <a:cubicBezTo>
                    <a:pt x="211" y="1047"/>
                    <a:pt x="213" y="1050"/>
                    <a:pt x="214" y="1054"/>
                  </a:cubicBezTo>
                  <a:cubicBezTo>
                    <a:pt x="215" y="1061"/>
                    <a:pt x="210" y="1068"/>
                    <a:pt x="204" y="1076"/>
                  </a:cubicBezTo>
                  <a:cubicBezTo>
                    <a:pt x="197" y="1086"/>
                    <a:pt x="187" y="1099"/>
                    <a:pt x="188" y="1115"/>
                  </a:cubicBezTo>
                  <a:cubicBezTo>
                    <a:pt x="189" y="1136"/>
                    <a:pt x="199" y="1147"/>
                    <a:pt x="208" y="1147"/>
                  </a:cubicBezTo>
                  <a:cubicBezTo>
                    <a:pt x="211" y="1147"/>
                    <a:pt x="214" y="1145"/>
                    <a:pt x="215" y="1143"/>
                  </a:cubicBezTo>
                  <a:cubicBezTo>
                    <a:pt x="226" y="1128"/>
                    <a:pt x="268" y="1094"/>
                    <a:pt x="287" y="1087"/>
                  </a:cubicBezTo>
                  <a:cubicBezTo>
                    <a:pt x="291" y="1086"/>
                    <a:pt x="292" y="1084"/>
                    <a:pt x="292" y="1076"/>
                  </a:cubicBezTo>
                  <a:cubicBezTo>
                    <a:pt x="292" y="1070"/>
                    <a:pt x="292" y="1058"/>
                    <a:pt x="306" y="1058"/>
                  </a:cubicBezTo>
                  <a:lnTo>
                    <a:pt x="308" y="1058"/>
                  </a:lnTo>
                  <a:cubicBezTo>
                    <a:pt x="313" y="1058"/>
                    <a:pt x="315" y="1054"/>
                    <a:pt x="317" y="1041"/>
                  </a:cubicBezTo>
                  <a:cubicBezTo>
                    <a:pt x="318" y="1034"/>
                    <a:pt x="319" y="1026"/>
                    <a:pt x="322" y="1020"/>
                  </a:cubicBezTo>
                  <a:cubicBezTo>
                    <a:pt x="329" y="1009"/>
                    <a:pt x="338" y="1007"/>
                    <a:pt x="346" y="1007"/>
                  </a:cubicBezTo>
                  <a:cubicBezTo>
                    <a:pt x="350" y="1007"/>
                    <a:pt x="354" y="1008"/>
                    <a:pt x="359" y="1008"/>
                  </a:cubicBezTo>
                  <a:cubicBezTo>
                    <a:pt x="364" y="1009"/>
                    <a:pt x="369" y="1009"/>
                    <a:pt x="375" y="1009"/>
                  </a:cubicBezTo>
                  <a:lnTo>
                    <a:pt x="375" y="1009"/>
                  </a:lnTo>
                  <a:cubicBezTo>
                    <a:pt x="400" y="1009"/>
                    <a:pt x="435" y="987"/>
                    <a:pt x="469" y="965"/>
                  </a:cubicBezTo>
                  <a:lnTo>
                    <a:pt x="475" y="96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0" name="Freeform 86">
              <a:extLst>
                <a:ext uri="{FF2B5EF4-FFF2-40B4-BE49-F238E27FC236}">
                  <a16:creationId xmlns:a16="http://schemas.microsoft.com/office/drawing/2014/main" id="{76F02EF5-8C13-40B7-9EC0-26190446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2898" y="4312983"/>
              <a:ext cx="913" cy="1825"/>
            </a:xfrm>
            <a:custGeom>
              <a:avLst/>
              <a:gdLst>
                <a:gd name="T0" fmla="*/ 0 w 6"/>
                <a:gd name="T1" fmla="*/ 0 h 7"/>
                <a:gd name="T2" fmla="*/ 5 w 6"/>
                <a:gd name="T3" fmla="*/ 6 h 7"/>
                <a:gd name="T4" fmla="*/ 5 w 6"/>
                <a:gd name="T5" fmla="*/ 6 h 7"/>
                <a:gd name="T6" fmla="*/ 5 w 6"/>
                <a:gd name="T7" fmla="*/ 6 h 7"/>
                <a:gd name="T8" fmla="*/ 1 w 6"/>
                <a:gd name="T9" fmla="*/ 0 h 7"/>
                <a:gd name="T10" fmla="*/ 0 w 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ubicBezTo>
                    <a:pt x="3" y="4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1" name="Freeform 87">
              <a:extLst>
                <a:ext uri="{FF2B5EF4-FFF2-40B4-BE49-F238E27FC236}">
                  <a16:creationId xmlns:a16="http://schemas.microsoft.com/office/drawing/2014/main" id="{57F84C87-4D33-4556-AA3F-D817F6D25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955" y="4247271"/>
              <a:ext cx="89442" cy="64800"/>
            </a:xfrm>
            <a:custGeom>
              <a:avLst/>
              <a:gdLst>
                <a:gd name="T0" fmla="*/ 204 w 430"/>
                <a:gd name="T1" fmla="*/ 283 h 313"/>
                <a:gd name="T2" fmla="*/ 249 w 430"/>
                <a:gd name="T3" fmla="*/ 276 h 313"/>
                <a:gd name="T4" fmla="*/ 291 w 430"/>
                <a:gd name="T5" fmla="*/ 280 h 313"/>
                <a:gd name="T6" fmla="*/ 269 w 430"/>
                <a:gd name="T7" fmla="*/ 213 h 313"/>
                <a:gd name="T8" fmla="*/ 320 w 430"/>
                <a:gd name="T9" fmla="*/ 213 h 313"/>
                <a:gd name="T10" fmla="*/ 360 w 430"/>
                <a:gd name="T11" fmla="*/ 168 h 313"/>
                <a:gd name="T12" fmla="*/ 413 w 430"/>
                <a:gd name="T13" fmla="*/ 88 h 313"/>
                <a:gd name="T14" fmla="*/ 385 w 430"/>
                <a:gd name="T15" fmla="*/ 0 h 313"/>
                <a:gd name="T16" fmla="*/ 372 w 430"/>
                <a:gd name="T17" fmla="*/ 6 h 313"/>
                <a:gd name="T18" fmla="*/ 358 w 430"/>
                <a:gd name="T19" fmla="*/ 9 h 313"/>
                <a:gd name="T20" fmla="*/ 348 w 430"/>
                <a:gd name="T21" fmla="*/ 9 h 313"/>
                <a:gd name="T22" fmla="*/ 335 w 430"/>
                <a:gd name="T23" fmla="*/ 6 h 313"/>
                <a:gd name="T24" fmla="*/ 291 w 430"/>
                <a:gd name="T25" fmla="*/ 17 h 313"/>
                <a:gd name="T26" fmla="*/ 258 w 430"/>
                <a:gd name="T27" fmla="*/ 45 h 313"/>
                <a:gd name="T28" fmla="*/ 246 w 430"/>
                <a:gd name="T29" fmla="*/ 29 h 313"/>
                <a:gd name="T30" fmla="*/ 230 w 430"/>
                <a:gd name="T31" fmla="*/ 23 h 313"/>
                <a:gd name="T32" fmla="*/ 226 w 430"/>
                <a:gd name="T33" fmla="*/ 20 h 313"/>
                <a:gd name="T34" fmla="*/ 221 w 430"/>
                <a:gd name="T35" fmla="*/ 16 h 313"/>
                <a:gd name="T36" fmla="*/ 215 w 430"/>
                <a:gd name="T37" fmla="*/ 11 h 313"/>
                <a:gd name="T38" fmla="*/ 197 w 430"/>
                <a:gd name="T39" fmla="*/ 5 h 313"/>
                <a:gd name="T40" fmla="*/ 113 w 430"/>
                <a:gd name="T41" fmla="*/ 9 h 313"/>
                <a:gd name="T42" fmla="*/ 10 w 430"/>
                <a:gd name="T43" fmla="*/ 94 h 313"/>
                <a:gd name="T44" fmla="*/ 27 w 430"/>
                <a:gd name="T45" fmla="*/ 151 h 313"/>
                <a:gd name="T46" fmla="*/ 31 w 430"/>
                <a:gd name="T47" fmla="*/ 160 h 313"/>
                <a:gd name="T48" fmla="*/ 33 w 430"/>
                <a:gd name="T49" fmla="*/ 168 h 313"/>
                <a:gd name="T50" fmla="*/ 32 w 430"/>
                <a:gd name="T51" fmla="*/ 177 h 313"/>
                <a:gd name="T52" fmla="*/ 50 w 430"/>
                <a:gd name="T53" fmla="*/ 235 h 313"/>
                <a:gd name="T54" fmla="*/ 61 w 430"/>
                <a:gd name="T55" fmla="*/ 260 h 313"/>
                <a:gd name="T56" fmla="*/ 91 w 430"/>
                <a:gd name="T57" fmla="*/ 256 h 313"/>
                <a:gd name="T58" fmla="*/ 100 w 430"/>
                <a:gd name="T59" fmla="*/ 276 h 313"/>
                <a:gd name="T60" fmla="*/ 108 w 430"/>
                <a:gd name="T61" fmla="*/ 301 h 313"/>
                <a:gd name="T62" fmla="*/ 144 w 430"/>
                <a:gd name="T63" fmla="*/ 295 h 313"/>
                <a:gd name="T64" fmla="*/ 165 w 430"/>
                <a:gd name="T65" fmla="*/ 31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0" h="313">
                  <a:moveTo>
                    <a:pt x="165" y="312"/>
                  </a:moveTo>
                  <a:cubicBezTo>
                    <a:pt x="195" y="296"/>
                    <a:pt x="204" y="286"/>
                    <a:pt x="204" y="283"/>
                  </a:cubicBezTo>
                  <a:cubicBezTo>
                    <a:pt x="204" y="280"/>
                    <a:pt x="205" y="271"/>
                    <a:pt x="219" y="271"/>
                  </a:cubicBezTo>
                  <a:cubicBezTo>
                    <a:pt x="226" y="271"/>
                    <a:pt x="237" y="274"/>
                    <a:pt x="249" y="276"/>
                  </a:cubicBezTo>
                  <a:cubicBezTo>
                    <a:pt x="261" y="279"/>
                    <a:pt x="274" y="282"/>
                    <a:pt x="283" y="282"/>
                  </a:cubicBezTo>
                  <a:cubicBezTo>
                    <a:pt x="287" y="282"/>
                    <a:pt x="291" y="281"/>
                    <a:pt x="291" y="280"/>
                  </a:cubicBezTo>
                  <a:cubicBezTo>
                    <a:pt x="294" y="275"/>
                    <a:pt x="285" y="260"/>
                    <a:pt x="279" y="250"/>
                  </a:cubicBezTo>
                  <a:cubicBezTo>
                    <a:pt x="271" y="235"/>
                    <a:pt x="264" y="222"/>
                    <a:pt x="269" y="213"/>
                  </a:cubicBezTo>
                  <a:cubicBezTo>
                    <a:pt x="273" y="206"/>
                    <a:pt x="282" y="205"/>
                    <a:pt x="298" y="209"/>
                  </a:cubicBezTo>
                  <a:cubicBezTo>
                    <a:pt x="307" y="211"/>
                    <a:pt x="314" y="213"/>
                    <a:pt x="320" y="213"/>
                  </a:cubicBezTo>
                  <a:cubicBezTo>
                    <a:pt x="338" y="213"/>
                    <a:pt x="342" y="204"/>
                    <a:pt x="348" y="190"/>
                  </a:cubicBezTo>
                  <a:cubicBezTo>
                    <a:pt x="351" y="183"/>
                    <a:pt x="354" y="175"/>
                    <a:pt x="360" y="168"/>
                  </a:cubicBezTo>
                  <a:cubicBezTo>
                    <a:pt x="366" y="160"/>
                    <a:pt x="375" y="153"/>
                    <a:pt x="385" y="146"/>
                  </a:cubicBezTo>
                  <a:cubicBezTo>
                    <a:pt x="413" y="126"/>
                    <a:pt x="429" y="112"/>
                    <a:pt x="413" y="88"/>
                  </a:cubicBezTo>
                  <a:cubicBezTo>
                    <a:pt x="393" y="58"/>
                    <a:pt x="387" y="26"/>
                    <a:pt x="385" y="0"/>
                  </a:cubicBezTo>
                  <a:lnTo>
                    <a:pt x="385" y="0"/>
                  </a:lnTo>
                  <a:cubicBezTo>
                    <a:pt x="381" y="3"/>
                    <a:pt x="377" y="4"/>
                    <a:pt x="373" y="6"/>
                  </a:cubicBezTo>
                  <a:lnTo>
                    <a:pt x="372" y="6"/>
                  </a:lnTo>
                  <a:cubicBezTo>
                    <a:pt x="368" y="7"/>
                    <a:pt x="364" y="8"/>
                    <a:pt x="360" y="8"/>
                  </a:cubicBezTo>
                  <a:cubicBezTo>
                    <a:pt x="359" y="8"/>
                    <a:pt x="359" y="8"/>
                    <a:pt x="358" y="9"/>
                  </a:cubicBezTo>
                  <a:cubicBezTo>
                    <a:pt x="356" y="9"/>
                    <a:pt x="355" y="9"/>
                    <a:pt x="353" y="9"/>
                  </a:cubicBezTo>
                  <a:cubicBezTo>
                    <a:pt x="351" y="9"/>
                    <a:pt x="350" y="9"/>
                    <a:pt x="348" y="9"/>
                  </a:cubicBezTo>
                  <a:cubicBezTo>
                    <a:pt x="347" y="9"/>
                    <a:pt x="346" y="8"/>
                    <a:pt x="345" y="8"/>
                  </a:cubicBezTo>
                  <a:cubicBezTo>
                    <a:pt x="341" y="8"/>
                    <a:pt x="338" y="7"/>
                    <a:pt x="335" y="6"/>
                  </a:cubicBezTo>
                  <a:cubicBezTo>
                    <a:pt x="330" y="4"/>
                    <a:pt x="321" y="2"/>
                    <a:pt x="312" y="2"/>
                  </a:cubicBezTo>
                  <a:cubicBezTo>
                    <a:pt x="298" y="2"/>
                    <a:pt x="291" y="7"/>
                    <a:pt x="291" y="17"/>
                  </a:cubicBezTo>
                  <a:cubicBezTo>
                    <a:pt x="291" y="37"/>
                    <a:pt x="276" y="49"/>
                    <a:pt x="266" y="49"/>
                  </a:cubicBezTo>
                  <a:cubicBezTo>
                    <a:pt x="263" y="49"/>
                    <a:pt x="260" y="47"/>
                    <a:pt x="258" y="45"/>
                  </a:cubicBezTo>
                  <a:cubicBezTo>
                    <a:pt x="256" y="43"/>
                    <a:pt x="255" y="40"/>
                    <a:pt x="256" y="35"/>
                  </a:cubicBezTo>
                  <a:cubicBezTo>
                    <a:pt x="255" y="33"/>
                    <a:pt x="250" y="31"/>
                    <a:pt x="246" y="29"/>
                  </a:cubicBezTo>
                  <a:cubicBezTo>
                    <a:pt x="241" y="28"/>
                    <a:pt x="236" y="25"/>
                    <a:pt x="231" y="23"/>
                  </a:cubicBezTo>
                  <a:lnTo>
                    <a:pt x="230" y="23"/>
                  </a:lnTo>
                  <a:lnTo>
                    <a:pt x="230" y="23"/>
                  </a:lnTo>
                  <a:lnTo>
                    <a:pt x="226" y="20"/>
                  </a:lnTo>
                  <a:lnTo>
                    <a:pt x="226" y="20"/>
                  </a:lnTo>
                  <a:cubicBezTo>
                    <a:pt x="224" y="19"/>
                    <a:pt x="222" y="18"/>
                    <a:pt x="221" y="16"/>
                  </a:cubicBezTo>
                  <a:cubicBezTo>
                    <a:pt x="219" y="15"/>
                    <a:pt x="217" y="13"/>
                    <a:pt x="216" y="11"/>
                  </a:cubicBezTo>
                  <a:cubicBezTo>
                    <a:pt x="215" y="11"/>
                    <a:pt x="215" y="11"/>
                    <a:pt x="215" y="11"/>
                  </a:cubicBezTo>
                  <a:cubicBezTo>
                    <a:pt x="213" y="8"/>
                    <a:pt x="209" y="6"/>
                    <a:pt x="203" y="6"/>
                  </a:cubicBezTo>
                  <a:cubicBezTo>
                    <a:pt x="201" y="5"/>
                    <a:pt x="199" y="5"/>
                    <a:pt x="197" y="5"/>
                  </a:cubicBezTo>
                  <a:cubicBezTo>
                    <a:pt x="188" y="5"/>
                    <a:pt x="177" y="7"/>
                    <a:pt x="166" y="8"/>
                  </a:cubicBezTo>
                  <a:cubicBezTo>
                    <a:pt x="147" y="11"/>
                    <a:pt x="126" y="13"/>
                    <a:pt x="113" y="9"/>
                  </a:cubicBezTo>
                  <a:cubicBezTo>
                    <a:pt x="89" y="1"/>
                    <a:pt x="45" y="24"/>
                    <a:pt x="16" y="59"/>
                  </a:cubicBezTo>
                  <a:cubicBezTo>
                    <a:pt x="0" y="78"/>
                    <a:pt x="4" y="84"/>
                    <a:pt x="10" y="94"/>
                  </a:cubicBezTo>
                  <a:cubicBezTo>
                    <a:pt x="15" y="101"/>
                    <a:pt x="20" y="110"/>
                    <a:pt x="20" y="124"/>
                  </a:cubicBezTo>
                  <a:cubicBezTo>
                    <a:pt x="20" y="138"/>
                    <a:pt x="24" y="145"/>
                    <a:pt x="27" y="151"/>
                  </a:cubicBezTo>
                  <a:cubicBezTo>
                    <a:pt x="28" y="153"/>
                    <a:pt x="29" y="155"/>
                    <a:pt x="30" y="158"/>
                  </a:cubicBezTo>
                  <a:cubicBezTo>
                    <a:pt x="31" y="158"/>
                    <a:pt x="31" y="159"/>
                    <a:pt x="31" y="160"/>
                  </a:cubicBezTo>
                  <a:cubicBezTo>
                    <a:pt x="32" y="161"/>
                    <a:pt x="32" y="163"/>
                    <a:pt x="32" y="165"/>
                  </a:cubicBezTo>
                  <a:cubicBezTo>
                    <a:pt x="33" y="166"/>
                    <a:pt x="33" y="167"/>
                    <a:pt x="33" y="168"/>
                  </a:cubicBezTo>
                  <a:cubicBezTo>
                    <a:pt x="33" y="169"/>
                    <a:pt x="33" y="171"/>
                    <a:pt x="33" y="173"/>
                  </a:cubicBezTo>
                  <a:cubicBezTo>
                    <a:pt x="33" y="174"/>
                    <a:pt x="32" y="176"/>
                    <a:pt x="32" y="177"/>
                  </a:cubicBezTo>
                  <a:cubicBezTo>
                    <a:pt x="31" y="179"/>
                    <a:pt x="31" y="180"/>
                    <a:pt x="31" y="182"/>
                  </a:cubicBezTo>
                  <a:cubicBezTo>
                    <a:pt x="51" y="194"/>
                    <a:pt x="50" y="218"/>
                    <a:pt x="50" y="235"/>
                  </a:cubicBezTo>
                  <a:cubicBezTo>
                    <a:pt x="49" y="242"/>
                    <a:pt x="49" y="248"/>
                    <a:pt x="50" y="253"/>
                  </a:cubicBezTo>
                  <a:cubicBezTo>
                    <a:pt x="51" y="257"/>
                    <a:pt x="53" y="260"/>
                    <a:pt x="61" y="260"/>
                  </a:cubicBezTo>
                  <a:cubicBezTo>
                    <a:pt x="66" y="260"/>
                    <a:pt x="72" y="259"/>
                    <a:pt x="78" y="258"/>
                  </a:cubicBezTo>
                  <a:cubicBezTo>
                    <a:pt x="82" y="257"/>
                    <a:pt x="87" y="256"/>
                    <a:pt x="91" y="256"/>
                  </a:cubicBezTo>
                  <a:cubicBezTo>
                    <a:pt x="97" y="256"/>
                    <a:pt x="100" y="258"/>
                    <a:pt x="101" y="259"/>
                  </a:cubicBezTo>
                  <a:cubicBezTo>
                    <a:pt x="104" y="264"/>
                    <a:pt x="102" y="270"/>
                    <a:pt x="100" y="276"/>
                  </a:cubicBezTo>
                  <a:cubicBezTo>
                    <a:pt x="97" y="285"/>
                    <a:pt x="95" y="293"/>
                    <a:pt x="99" y="298"/>
                  </a:cubicBezTo>
                  <a:cubicBezTo>
                    <a:pt x="100" y="300"/>
                    <a:pt x="102" y="301"/>
                    <a:pt x="108" y="301"/>
                  </a:cubicBezTo>
                  <a:cubicBezTo>
                    <a:pt x="113" y="301"/>
                    <a:pt x="119" y="300"/>
                    <a:pt x="125" y="298"/>
                  </a:cubicBezTo>
                  <a:cubicBezTo>
                    <a:pt x="131" y="297"/>
                    <a:pt x="138" y="295"/>
                    <a:pt x="144" y="295"/>
                  </a:cubicBezTo>
                  <a:cubicBezTo>
                    <a:pt x="155" y="295"/>
                    <a:pt x="159" y="301"/>
                    <a:pt x="161" y="306"/>
                  </a:cubicBezTo>
                  <a:cubicBezTo>
                    <a:pt x="162" y="308"/>
                    <a:pt x="163" y="310"/>
                    <a:pt x="165" y="3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2" name="Freeform 88">
              <a:extLst>
                <a:ext uri="{FF2B5EF4-FFF2-40B4-BE49-F238E27FC236}">
                  <a16:creationId xmlns:a16="http://schemas.microsoft.com/office/drawing/2014/main" id="{BFE329E5-A441-4234-AFCC-77AFF5951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4606" y="4285603"/>
              <a:ext cx="913" cy="913"/>
            </a:xfrm>
            <a:custGeom>
              <a:avLst/>
              <a:gdLst>
                <a:gd name="T0" fmla="*/ 1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4 w 5"/>
                <a:gd name="T7" fmla="*/ 2 h 3"/>
                <a:gd name="T8" fmla="*/ 3 w 5"/>
                <a:gd name="T9" fmla="*/ 1 h 3"/>
                <a:gd name="T10" fmla="*/ 1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3" name="Freeform 89">
              <a:extLst>
                <a:ext uri="{FF2B5EF4-FFF2-40B4-BE49-F238E27FC236}">
                  <a16:creationId xmlns:a16="http://schemas.microsoft.com/office/drawing/2014/main" id="{29143354-A8AA-4308-A517-F47A1D991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12" y="4116759"/>
              <a:ext cx="113172" cy="137813"/>
            </a:xfrm>
            <a:custGeom>
              <a:avLst/>
              <a:gdLst>
                <a:gd name="T0" fmla="*/ 65 w 549"/>
                <a:gd name="T1" fmla="*/ 74 h 667"/>
                <a:gd name="T2" fmla="*/ 22 w 549"/>
                <a:gd name="T3" fmla="*/ 121 h 667"/>
                <a:gd name="T4" fmla="*/ 0 w 549"/>
                <a:gd name="T5" fmla="*/ 145 h 667"/>
                <a:gd name="T6" fmla="*/ 6 w 549"/>
                <a:gd name="T7" fmla="*/ 151 h 667"/>
                <a:gd name="T8" fmla="*/ 12 w 549"/>
                <a:gd name="T9" fmla="*/ 179 h 667"/>
                <a:gd name="T10" fmla="*/ 23 w 549"/>
                <a:gd name="T11" fmla="*/ 219 h 667"/>
                <a:gd name="T12" fmla="*/ 46 w 549"/>
                <a:gd name="T13" fmla="*/ 216 h 667"/>
                <a:gd name="T14" fmla="*/ 67 w 549"/>
                <a:gd name="T15" fmla="*/ 285 h 667"/>
                <a:gd name="T16" fmla="*/ 49 w 549"/>
                <a:gd name="T17" fmla="*/ 351 h 667"/>
                <a:gd name="T18" fmla="*/ 48 w 549"/>
                <a:gd name="T19" fmla="*/ 381 h 667"/>
                <a:gd name="T20" fmla="*/ 88 w 549"/>
                <a:gd name="T21" fmla="*/ 356 h 667"/>
                <a:gd name="T22" fmla="*/ 165 w 549"/>
                <a:gd name="T23" fmla="*/ 343 h 667"/>
                <a:gd name="T24" fmla="*/ 204 w 549"/>
                <a:gd name="T25" fmla="*/ 332 h 667"/>
                <a:gd name="T26" fmla="*/ 286 w 549"/>
                <a:gd name="T27" fmla="*/ 327 h 667"/>
                <a:gd name="T28" fmla="*/ 339 w 549"/>
                <a:gd name="T29" fmla="*/ 381 h 667"/>
                <a:gd name="T30" fmla="*/ 345 w 549"/>
                <a:gd name="T31" fmla="*/ 472 h 667"/>
                <a:gd name="T32" fmla="*/ 403 w 549"/>
                <a:gd name="T33" fmla="*/ 589 h 667"/>
                <a:gd name="T34" fmla="*/ 404 w 549"/>
                <a:gd name="T35" fmla="*/ 598 h 667"/>
                <a:gd name="T36" fmla="*/ 405 w 549"/>
                <a:gd name="T37" fmla="*/ 605 h 667"/>
                <a:gd name="T38" fmla="*/ 405 w 549"/>
                <a:gd name="T39" fmla="*/ 613 h 667"/>
                <a:gd name="T40" fmla="*/ 404 w 549"/>
                <a:gd name="T41" fmla="*/ 620 h 667"/>
                <a:gd name="T42" fmla="*/ 402 w 549"/>
                <a:gd name="T43" fmla="*/ 627 h 667"/>
                <a:gd name="T44" fmla="*/ 399 w 549"/>
                <a:gd name="T45" fmla="*/ 635 h 667"/>
                <a:gd name="T46" fmla="*/ 395 w 549"/>
                <a:gd name="T47" fmla="*/ 642 h 667"/>
                <a:gd name="T48" fmla="*/ 406 w 549"/>
                <a:gd name="T49" fmla="*/ 648 h 667"/>
                <a:gd name="T50" fmla="*/ 435 w 549"/>
                <a:gd name="T51" fmla="*/ 647 h 667"/>
                <a:gd name="T52" fmla="*/ 495 w 549"/>
                <a:gd name="T53" fmla="*/ 625 h 667"/>
                <a:gd name="T54" fmla="*/ 541 w 549"/>
                <a:gd name="T55" fmla="*/ 617 h 667"/>
                <a:gd name="T56" fmla="*/ 535 w 549"/>
                <a:gd name="T57" fmla="*/ 521 h 667"/>
                <a:gd name="T58" fmla="*/ 512 w 549"/>
                <a:gd name="T59" fmla="*/ 502 h 667"/>
                <a:gd name="T60" fmla="*/ 433 w 549"/>
                <a:gd name="T61" fmla="*/ 412 h 667"/>
                <a:gd name="T62" fmla="*/ 385 w 549"/>
                <a:gd name="T63" fmla="*/ 344 h 667"/>
                <a:gd name="T64" fmla="*/ 330 w 549"/>
                <a:gd name="T65" fmla="*/ 278 h 667"/>
                <a:gd name="T66" fmla="*/ 319 w 549"/>
                <a:gd name="T67" fmla="*/ 208 h 667"/>
                <a:gd name="T68" fmla="*/ 332 w 549"/>
                <a:gd name="T69" fmla="*/ 176 h 667"/>
                <a:gd name="T70" fmla="*/ 297 w 549"/>
                <a:gd name="T71" fmla="*/ 122 h 667"/>
                <a:gd name="T72" fmla="*/ 221 w 549"/>
                <a:gd name="T73" fmla="*/ 122 h 667"/>
                <a:gd name="T74" fmla="*/ 181 w 549"/>
                <a:gd name="T75" fmla="*/ 63 h 667"/>
                <a:gd name="T76" fmla="*/ 140 w 549"/>
                <a:gd name="T77" fmla="*/ 2 h 667"/>
                <a:gd name="T78" fmla="*/ 112 w 549"/>
                <a:gd name="T79" fmla="*/ 3 h 667"/>
                <a:gd name="T80" fmla="*/ 106 w 549"/>
                <a:gd name="T81" fmla="*/ 0 h 667"/>
                <a:gd name="T82" fmla="*/ 100 w 549"/>
                <a:gd name="T83" fmla="*/ 18 h 667"/>
                <a:gd name="T84" fmla="*/ 112 w 549"/>
                <a:gd name="T85" fmla="*/ 90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9" h="667">
                  <a:moveTo>
                    <a:pt x="93" y="100"/>
                  </a:moveTo>
                  <a:cubicBezTo>
                    <a:pt x="78" y="96"/>
                    <a:pt x="71" y="83"/>
                    <a:pt x="65" y="74"/>
                  </a:cubicBezTo>
                  <a:cubicBezTo>
                    <a:pt x="63" y="70"/>
                    <a:pt x="60" y="65"/>
                    <a:pt x="58" y="64"/>
                  </a:cubicBezTo>
                  <a:cubicBezTo>
                    <a:pt x="43" y="81"/>
                    <a:pt x="22" y="110"/>
                    <a:pt x="22" y="121"/>
                  </a:cubicBezTo>
                  <a:cubicBezTo>
                    <a:pt x="22" y="134"/>
                    <a:pt x="10" y="140"/>
                    <a:pt x="0" y="145"/>
                  </a:cubicBezTo>
                  <a:lnTo>
                    <a:pt x="0" y="145"/>
                  </a:lnTo>
                  <a:cubicBezTo>
                    <a:pt x="2" y="147"/>
                    <a:pt x="4" y="149"/>
                    <a:pt x="5" y="150"/>
                  </a:cubicBezTo>
                  <a:cubicBezTo>
                    <a:pt x="6" y="150"/>
                    <a:pt x="6" y="151"/>
                    <a:pt x="6" y="151"/>
                  </a:cubicBezTo>
                  <a:cubicBezTo>
                    <a:pt x="7" y="153"/>
                    <a:pt x="9" y="154"/>
                    <a:pt x="9" y="155"/>
                  </a:cubicBezTo>
                  <a:cubicBezTo>
                    <a:pt x="13" y="161"/>
                    <a:pt x="13" y="169"/>
                    <a:pt x="12" y="179"/>
                  </a:cubicBezTo>
                  <a:cubicBezTo>
                    <a:pt x="12" y="190"/>
                    <a:pt x="11" y="203"/>
                    <a:pt x="16" y="214"/>
                  </a:cubicBezTo>
                  <a:cubicBezTo>
                    <a:pt x="18" y="218"/>
                    <a:pt x="19" y="219"/>
                    <a:pt x="23" y="219"/>
                  </a:cubicBezTo>
                  <a:cubicBezTo>
                    <a:pt x="26" y="219"/>
                    <a:pt x="29" y="218"/>
                    <a:pt x="33" y="217"/>
                  </a:cubicBezTo>
                  <a:cubicBezTo>
                    <a:pt x="37" y="217"/>
                    <a:pt x="42" y="216"/>
                    <a:pt x="46" y="216"/>
                  </a:cubicBezTo>
                  <a:cubicBezTo>
                    <a:pt x="57" y="216"/>
                    <a:pt x="65" y="222"/>
                    <a:pt x="69" y="235"/>
                  </a:cubicBezTo>
                  <a:cubicBezTo>
                    <a:pt x="75" y="255"/>
                    <a:pt x="71" y="271"/>
                    <a:pt x="67" y="285"/>
                  </a:cubicBezTo>
                  <a:cubicBezTo>
                    <a:pt x="65" y="295"/>
                    <a:pt x="62" y="305"/>
                    <a:pt x="62" y="318"/>
                  </a:cubicBezTo>
                  <a:cubicBezTo>
                    <a:pt x="62" y="335"/>
                    <a:pt x="55" y="344"/>
                    <a:pt x="49" y="351"/>
                  </a:cubicBezTo>
                  <a:cubicBezTo>
                    <a:pt x="44" y="358"/>
                    <a:pt x="40" y="363"/>
                    <a:pt x="43" y="375"/>
                  </a:cubicBezTo>
                  <a:cubicBezTo>
                    <a:pt x="44" y="381"/>
                    <a:pt x="46" y="381"/>
                    <a:pt x="48" y="381"/>
                  </a:cubicBezTo>
                  <a:cubicBezTo>
                    <a:pt x="49" y="381"/>
                    <a:pt x="50" y="381"/>
                    <a:pt x="52" y="381"/>
                  </a:cubicBezTo>
                  <a:cubicBezTo>
                    <a:pt x="61" y="378"/>
                    <a:pt x="76" y="366"/>
                    <a:pt x="88" y="356"/>
                  </a:cubicBezTo>
                  <a:cubicBezTo>
                    <a:pt x="93" y="353"/>
                    <a:pt x="97" y="349"/>
                    <a:pt x="102" y="345"/>
                  </a:cubicBezTo>
                  <a:cubicBezTo>
                    <a:pt x="127" y="326"/>
                    <a:pt x="152" y="326"/>
                    <a:pt x="165" y="343"/>
                  </a:cubicBezTo>
                  <a:cubicBezTo>
                    <a:pt x="168" y="347"/>
                    <a:pt x="173" y="347"/>
                    <a:pt x="176" y="347"/>
                  </a:cubicBezTo>
                  <a:cubicBezTo>
                    <a:pt x="187" y="347"/>
                    <a:pt x="201" y="340"/>
                    <a:pt x="204" y="332"/>
                  </a:cubicBezTo>
                  <a:cubicBezTo>
                    <a:pt x="209" y="319"/>
                    <a:pt x="230" y="313"/>
                    <a:pt x="248" y="313"/>
                  </a:cubicBezTo>
                  <a:cubicBezTo>
                    <a:pt x="264" y="313"/>
                    <a:pt x="278" y="318"/>
                    <a:pt x="286" y="327"/>
                  </a:cubicBezTo>
                  <a:cubicBezTo>
                    <a:pt x="288" y="330"/>
                    <a:pt x="291" y="333"/>
                    <a:pt x="293" y="336"/>
                  </a:cubicBezTo>
                  <a:cubicBezTo>
                    <a:pt x="307" y="353"/>
                    <a:pt x="321" y="370"/>
                    <a:pt x="339" y="381"/>
                  </a:cubicBezTo>
                  <a:cubicBezTo>
                    <a:pt x="355" y="390"/>
                    <a:pt x="350" y="413"/>
                    <a:pt x="345" y="436"/>
                  </a:cubicBezTo>
                  <a:cubicBezTo>
                    <a:pt x="343" y="450"/>
                    <a:pt x="339" y="470"/>
                    <a:pt x="345" y="472"/>
                  </a:cubicBezTo>
                  <a:cubicBezTo>
                    <a:pt x="369" y="479"/>
                    <a:pt x="405" y="517"/>
                    <a:pt x="401" y="559"/>
                  </a:cubicBezTo>
                  <a:cubicBezTo>
                    <a:pt x="400" y="570"/>
                    <a:pt x="402" y="580"/>
                    <a:pt x="403" y="589"/>
                  </a:cubicBezTo>
                  <a:cubicBezTo>
                    <a:pt x="403" y="591"/>
                    <a:pt x="404" y="594"/>
                    <a:pt x="404" y="596"/>
                  </a:cubicBezTo>
                  <a:cubicBezTo>
                    <a:pt x="404" y="596"/>
                    <a:pt x="404" y="597"/>
                    <a:pt x="404" y="598"/>
                  </a:cubicBezTo>
                  <a:cubicBezTo>
                    <a:pt x="404" y="599"/>
                    <a:pt x="405" y="601"/>
                    <a:pt x="405" y="603"/>
                  </a:cubicBezTo>
                  <a:cubicBezTo>
                    <a:pt x="405" y="604"/>
                    <a:pt x="405" y="605"/>
                    <a:pt x="405" y="605"/>
                  </a:cubicBezTo>
                  <a:cubicBezTo>
                    <a:pt x="405" y="607"/>
                    <a:pt x="405" y="608"/>
                    <a:pt x="405" y="610"/>
                  </a:cubicBezTo>
                  <a:cubicBezTo>
                    <a:pt x="405" y="611"/>
                    <a:pt x="405" y="612"/>
                    <a:pt x="405" y="613"/>
                  </a:cubicBezTo>
                  <a:cubicBezTo>
                    <a:pt x="405" y="614"/>
                    <a:pt x="405" y="616"/>
                    <a:pt x="405" y="617"/>
                  </a:cubicBezTo>
                  <a:cubicBezTo>
                    <a:pt x="404" y="618"/>
                    <a:pt x="404" y="619"/>
                    <a:pt x="404" y="620"/>
                  </a:cubicBezTo>
                  <a:cubicBezTo>
                    <a:pt x="404" y="621"/>
                    <a:pt x="404" y="623"/>
                    <a:pt x="403" y="624"/>
                  </a:cubicBezTo>
                  <a:cubicBezTo>
                    <a:pt x="403" y="625"/>
                    <a:pt x="403" y="626"/>
                    <a:pt x="402" y="627"/>
                  </a:cubicBezTo>
                  <a:cubicBezTo>
                    <a:pt x="402" y="629"/>
                    <a:pt x="401" y="630"/>
                    <a:pt x="401" y="631"/>
                  </a:cubicBezTo>
                  <a:cubicBezTo>
                    <a:pt x="400" y="633"/>
                    <a:pt x="400" y="634"/>
                    <a:pt x="399" y="635"/>
                  </a:cubicBezTo>
                  <a:cubicBezTo>
                    <a:pt x="399" y="636"/>
                    <a:pt x="398" y="638"/>
                    <a:pt x="397" y="639"/>
                  </a:cubicBezTo>
                  <a:cubicBezTo>
                    <a:pt x="396" y="640"/>
                    <a:pt x="396" y="641"/>
                    <a:pt x="395" y="642"/>
                  </a:cubicBezTo>
                  <a:cubicBezTo>
                    <a:pt x="395" y="643"/>
                    <a:pt x="395" y="643"/>
                    <a:pt x="394" y="643"/>
                  </a:cubicBezTo>
                  <a:cubicBezTo>
                    <a:pt x="398" y="645"/>
                    <a:pt x="402" y="647"/>
                    <a:pt x="406" y="648"/>
                  </a:cubicBezTo>
                  <a:cubicBezTo>
                    <a:pt x="415" y="651"/>
                    <a:pt x="426" y="656"/>
                    <a:pt x="424" y="666"/>
                  </a:cubicBezTo>
                  <a:cubicBezTo>
                    <a:pt x="428" y="665"/>
                    <a:pt x="435" y="659"/>
                    <a:pt x="435" y="647"/>
                  </a:cubicBezTo>
                  <a:cubicBezTo>
                    <a:pt x="435" y="630"/>
                    <a:pt x="447" y="620"/>
                    <a:pt x="468" y="620"/>
                  </a:cubicBezTo>
                  <a:cubicBezTo>
                    <a:pt x="477" y="620"/>
                    <a:pt x="487" y="622"/>
                    <a:pt x="495" y="625"/>
                  </a:cubicBezTo>
                  <a:cubicBezTo>
                    <a:pt x="499" y="626"/>
                    <a:pt x="504" y="627"/>
                    <a:pt x="509" y="627"/>
                  </a:cubicBezTo>
                  <a:cubicBezTo>
                    <a:pt x="515" y="627"/>
                    <a:pt x="528" y="626"/>
                    <a:pt x="541" y="617"/>
                  </a:cubicBezTo>
                  <a:cubicBezTo>
                    <a:pt x="541" y="606"/>
                    <a:pt x="542" y="596"/>
                    <a:pt x="543" y="588"/>
                  </a:cubicBezTo>
                  <a:cubicBezTo>
                    <a:pt x="548" y="562"/>
                    <a:pt x="544" y="536"/>
                    <a:pt x="535" y="521"/>
                  </a:cubicBezTo>
                  <a:cubicBezTo>
                    <a:pt x="533" y="519"/>
                    <a:pt x="532" y="517"/>
                    <a:pt x="531" y="516"/>
                  </a:cubicBezTo>
                  <a:cubicBezTo>
                    <a:pt x="526" y="511"/>
                    <a:pt x="519" y="507"/>
                    <a:pt x="512" y="502"/>
                  </a:cubicBezTo>
                  <a:cubicBezTo>
                    <a:pt x="495" y="491"/>
                    <a:pt x="473" y="477"/>
                    <a:pt x="466" y="455"/>
                  </a:cubicBezTo>
                  <a:cubicBezTo>
                    <a:pt x="461" y="441"/>
                    <a:pt x="447" y="426"/>
                    <a:pt x="433" y="412"/>
                  </a:cubicBezTo>
                  <a:cubicBezTo>
                    <a:pt x="420" y="398"/>
                    <a:pt x="408" y="386"/>
                    <a:pt x="404" y="373"/>
                  </a:cubicBezTo>
                  <a:cubicBezTo>
                    <a:pt x="400" y="364"/>
                    <a:pt x="392" y="354"/>
                    <a:pt x="385" y="344"/>
                  </a:cubicBezTo>
                  <a:cubicBezTo>
                    <a:pt x="374" y="330"/>
                    <a:pt x="364" y="317"/>
                    <a:pt x="364" y="304"/>
                  </a:cubicBezTo>
                  <a:cubicBezTo>
                    <a:pt x="364" y="298"/>
                    <a:pt x="343" y="286"/>
                    <a:pt x="330" y="278"/>
                  </a:cubicBezTo>
                  <a:cubicBezTo>
                    <a:pt x="303" y="263"/>
                    <a:pt x="275" y="247"/>
                    <a:pt x="283" y="229"/>
                  </a:cubicBezTo>
                  <a:cubicBezTo>
                    <a:pt x="289" y="214"/>
                    <a:pt x="305" y="211"/>
                    <a:pt x="319" y="208"/>
                  </a:cubicBezTo>
                  <a:cubicBezTo>
                    <a:pt x="335" y="206"/>
                    <a:pt x="340" y="204"/>
                    <a:pt x="340" y="197"/>
                  </a:cubicBezTo>
                  <a:cubicBezTo>
                    <a:pt x="340" y="188"/>
                    <a:pt x="337" y="183"/>
                    <a:pt x="332" y="176"/>
                  </a:cubicBezTo>
                  <a:cubicBezTo>
                    <a:pt x="326" y="169"/>
                    <a:pt x="319" y="159"/>
                    <a:pt x="316" y="140"/>
                  </a:cubicBezTo>
                  <a:cubicBezTo>
                    <a:pt x="314" y="128"/>
                    <a:pt x="308" y="122"/>
                    <a:pt x="297" y="122"/>
                  </a:cubicBezTo>
                  <a:cubicBezTo>
                    <a:pt x="288" y="122"/>
                    <a:pt x="278" y="126"/>
                    <a:pt x="272" y="130"/>
                  </a:cubicBezTo>
                  <a:cubicBezTo>
                    <a:pt x="262" y="137"/>
                    <a:pt x="239" y="132"/>
                    <a:pt x="221" y="122"/>
                  </a:cubicBezTo>
                  <a:cubicBezTo>
                    <a:pt x="208" y="113"/>
                    <a:pt x="200" y="102"/>
                    <a:pt x="200" y="91"/>
                  </a:cubicBezTo>
                  <a:cubicBezTo>
                    <a:pt x="200" y="81"/>
                    <a:pt x="190" y="72"/>
                    <a:pt x="181" y="63"/>
                  </a:cubicBezTo>
                  <a:cubicBezTo>
                    <a:pt x="171" y="54"/>
                    <a:pt x="161" y="45"/>
                    <a:pt x="161" y="33"/>
                  </a:cubicBezTo>
                  <a:cubicBezTo>
                    <a:pt x="161" y="25"/>
                    <a:pt x="150" y="13"/>
                    <a:pt x="140" y="2"/>
                  </a:cubicBezTo>
                  <a:lnTo>
                    <a:pt x="138" y="0"/>
                  </a:lnTo>
                  <a:cubicBezTo>
                    <a:pt x="128" y="4"/>
                    <a:pt x="119" y="5"/>
                    <a:pt x="112" y="3"/>
                  </a:cubicBezTo>
                  <a:cubicBezTo>
                    <a:pt x="111" y="2"/>
                    <a:pt x="110" y="2"/>
                    <a:pt x="109" y="1"/>
                  </a:cubicBezTo>
                  <a:cubicBezTo>
                    <a:pt x="108" y="1"/>
                    <a:pt x="107" y="0"/>
                    <a:pt x="106" y="0"/>
                  </a:cubicBezTo>
                  <a:lnTo>
                    <a:pt x="106" y="0"/>
                  </a:lnTo>
                  <a:cubicBezTo>
                    <a:pt x="104" y="2"/>
                    <a:pt x="101" y="9"/>
                    <a:pt x="100" y="18"/>
                  </a:cubicBezTo>
                  <a:cubicBezTo>
                    <a:pt x="99" y="25"/>
                    <a:pt x="101" y="29"/>
                    <a:pt x="101" y="29"/>
                  </a:cubicBezTo>
                  <a:cubicBezTo>
                    <a:pt x="110" y="38"/>
                    <a:pt x="119" y="74"/>
                    <a:pt x="112" y="90"/>
                  </a:cubicBezTo>
                  <a:cubicBezTo>
                    <a:pt x="109" y="98"/>
                    <a:pt x="101" y="102"/>
                    <a:pt x="93" y="1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4" name="Freeform 90">
              <a:extLst>
                <a:ext uri="{FF2B5EF4-FFF2-40B4-BE49-F238E27FC236}">
                  <a16:creationId xmlns:a16="http://schemas.microsoft.com/office/drawing/2014/main" id="{2FB35354-3FFE-44DB-B38F-92186FECF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028" y="4147790"/>
              <a:ext cx="124124" cy="236382"/>
            </a:xfrm>
            <a:custGeom>
              <a:avLst/>
              <a:gdLst>
                <a:gd name="T0" fmla="*/ 51 w 598"/>
                <a:gd name="T1" fmla="*/ 949 h 1144"/>
                <a:gd name="T2" fmla="*/ 177 w 598"/>
                <a:gd name="T3" fmla="*/ 1085 h 1144"/>
                <a:gd name="T4" fmla="*/ 192 w 598"/>
                <a:gd name="T5" fmla="*/ 1085 h 1144"/>
                <a:gd name="T6" fmla="*/ 219 w 598"/>
                <a:gd name="T7" fmla="*/ 1088 h 1144"/>
                <a:gd name="T8" fmla="*/ 284 w 598"/>
                <a:gd name="T9" fmla="*/ 1143 h 1144"/>
                <a:gd name="T10" fmla="*/ 313 w 598"/>
                <a:gd name="T11" fmla="*/ 1138 h 1144"/>
                <a:gd name="T12" fmla="*/ 314 w 598"/>
                <a:gd name="T13" fmla="*/ 1132 h 1144"/>
                <a:gd name="T14" fmla="*/ 317 w 598"/>
                <a:gd name="T15" fmla="*/ 1125 h 1144"/>
                <a:gd name="T16" fmla="*/ 322 w 598"/>
                <a:gd name="T17" fmla="*/ 1119 h 1144"/>
                <a:gd name="T18" fmla="*/ 329 w 598"/>
                <a:gd name="T19" fmla="*/ 1113 h 1144"/>
                <a:gd name="T20" fmla="*/ 214 w 598"/>
                <a:gd name="T21" fmla="*/ 1049 h 1144"/>
                <a:gd name="T22" fmla="*/ 178 w 598"/>
                <a:gd name="T23" fmla="*/ 941 h 1144"/>
                <a:gd name="T24" fmla="*/ 138 w 598"/>
                <a:gd name="T25" fmla="*/ 883 h 1144"/>
                <a:gd name="T26" fmla="*/ 116 w 598"/>
                <a:gd name="T27" fmla="*/ 784 h 1144"/>
                <a:gd name="T28" fmla="*/ 144 w 598"/>
                <a:gd name="T29" fmla="*/ 691 h 1144"/>
                <a:gd name="T30" fmla="*/ 167 w 598"/>
                <a:gd name="T31" fmla="*/ 572 h 1144"/>
                <a:gd name="T32" fmla="*/ 242 w 598"/>
                <a:gd name="T33" fmla="*/ 572 h 1144"/>
                <a:gd name="T34" fmla="*/ 286 w 598"/>
                <a:gd name="T35" fmla="*/ 614 h 1144"/>
                <a:gd name="T36" fmla="*/ 347 w 598"/>
                <a:gd name="T37" fmla="*/ 637 h 1144"/>
                <a:gd name="T38" fmla="*/ 377 w 598"/>
                <a:gd name="T39" fmla="*/ 657 h 1144"/>
                <a:gd name="T40" fmla="*/ 365 w 598"/>
                <a:gd name="T41" fmla="*/ 604 h 1144"/>
                <a:gd name="T42" fmla="*/ 364 w 598"/>
                <a:gd name="T43" fmla="*/ 532 h 1144"/>
                <a:gd name="T44" fmla="*/ 522 w 598"/>
                <a:gd name="T45" fmla="*/ 477 h 1144"/>
                <a:gd name="T46" fmla="*/ 581 w 598"/>
                <a:gd name="T47" fmla="*/ 483 h 1144"/>
                <a:gd name="T48" fmla="*/ 592 w 598"/>
                <a:gd name="T49" fmla="*/ 441 h 1144"/>
                <a:gd name="T50" fmla="*/ 542 w 598"/>
                <a:gd name="T51" fmla="*/ 333 h 1144"/>
                <a:gd name="T52" fmla="*/ 535 w 598"/>
                <a:gd name="T53" fmla="*/ 241 h 1144"/>
                <a:gd name="T54" fmla="*/ 478 w 598"/>
                <a:gd name="T55" fmla="*/ 184 h 1144"/>
                <a:gd name="T56" fmla="*/ 416 w 598"/>
                <a:gd name="T57" fmla="*/ 186 h 1144"/>
                <a:gd name="T58" fmla="*/ 357 w 598"/>
                <a:gd name="T59" fmla="*/ 201 h 1144"/>
                <a:gd name="T60" fmla="*/ 296 w 598"/>
                <a:gd name="T61" fmla="*/ 216 h 1144"/>
                <a:gd name="T62" fmla="*/ 232 w 598"/>
                <a:gd name="T63" fmla="*/ 228 h 1144"/>
                <a:gd name="T64" fmla="*/ 252 w 598"/>
                <a:gd name="T65" fmla="*/ 168 h 1144"/>
                <a:gd name="T66" fmla="*/ 258 w 598"/>
                <a:gd name="T67" fmla="*/ 88 h 1144"/>
                <a:gd name="T68" fmla="*/ 236 w 598"/>
                <a:gd name="T69" fmla="*/ 79 h 1144"/>
                <a:gd name="T70" fmla="*/ 209 w 598"/>
                <a:gd name="T71" fmla="*/ 74 h 1144"/>
                <a:gd name="T72" fmla="*/ 202 w 598"/>
                <a:gd name="T73" fmla="*/ 29 h 1144"/>
                <a:gd name="T74" fmla="*/ 190 w 598"/>
                <a:gd name="T75" fmla="*/ 0 h 1144"/>
                <a:gd name="T76" fmla="*/ 162 w 598"/>
                <a:gd name="T77" fmla="*/ 22 h 1144"/>
                <a:gd name="T78" fmla="*/ 114 w 598"/>
                <a:gd name="T79" fmla="*/ 46 h 1144"/>
                <a:gd name="T80" fmla="*/ 54 w 598"/>
                <a:gd name="T81" fmla="*/ 67 h 1144"/>
                <a:gd name="T82" fmla="*/ 15 w 598"/>
                <a:gd name="T83" fmla="*/ 86 h 1144"/>
                <a:gd name="T84" fmla="*/ 5 w 598"/>
                <a:gd name="T85" fmla="*/ 162 h 1144"/>
                <a:gd name="T86" fmla="*/ 0 w 598"/>
                <a:gd name="T87" fmla="*/ 198 h 1144"/>
                <a:gd name="T88" fmla="*/ 54 w 598"/>
                <a:gd name="T89" fmla="*/ 270 h 1144"/>
                <a:gd name="T90" fmla="*/ 69 w 598"/>
                <a:gd name="T91" fmla="*/ 321 h 1144"/>
                <a:gd name="T92" fmla="*/ 66 w 598"/>
                <a:gd name="T93" fmla="*/ 369 h 1144"/>
                <a:gd name="T94" fmla="*/ 55 w 598"/>
                <a:gd name="T95" fmla="*/ 422 h 1144"/>
                <a:gd name="T96" fmla="*/ 82 w 598"/>
                <a:gd name="T97" fmla="*/ 494 h 1144"/>
                <a:gd name="T98" fmla="*/ 124 w 598"/>
                <a:gd name="T99" fmla="*/ 613 h 1144"/>
                <a:gd name="T100" fmla="*/ 138 w 598"/>
                <a:gd name="T101" fmla="*/ 651 h 1144"/>
                <a:gd name="T102" fmla="*/ 67 w 598"/>
                <a:gd name="T103" fmla="*/ 812 h 1144"/>
                <a:gd name="T104" fmla="*/ 45 w 598"/>
                <a:gd name="T105" fmla="*/ 946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8" h="1144">
                  <a:moveTo>
                    <a:pt x="45" y="946"/>
                  </a:moveTo>
                  <a:cubicBezTo>
                    <a:pt x="46" y="947"/>
                    <a:pt x="47" y="949"/>
                    <a:pt x="51" y="949"/>
                  </a:cubicBezTo>
                  <a:cubicBezTo>
                    <a:pt x="70" y="951"/>
                    <a:pt x="102" y="982"/>
                    <a:pt x="155" y="1049"/>
                  </a:cubicBezTo>
                  <a:cubicBezTo>
                    <a:pt x="164" y="1060"/>
                    <a:pt x="171" y="1072"/>
                    <a:pt x="177" y="1085"/>
                  </a:cubicBezTo>
                  <a:cubicBezTo>
                    <a:pt x="179" y="1085"/>
                    <a:pt x="181" y="1085"/>
                    <a:pt x="183" y="1085"/>
                  </a:cubicBezTo>
                  <a:cubicBezTo>
                    <a:pt x="186" y="1085"/>
                    <a:pt x="189" y="1085"/>
                    <a:pt x="192" y="1085"/>
                  </a:cubicBezTo>
                  <a:cubicBezTo>
                    <a:pt x="194" y="1085"/>
                    <a:pt x="196" y="1085"/>
                    <a:pt x="198" y="1085"/>
                  </a:cubicBezTo>
                  <a:cubicBezTo>
                    <a:pt x="205" y="1086"/>
                    <a:pt x="212" y="1087"/>
                    <a:pt x="219" y="1088"/>
                  </a:cubicBezTo>
                  <a:cubicBezTo>
                    <a:pt x="250" y="1094"/>
                    <a:pt x="261" y="1119"/>
                    <a:pt x="261" y="1139"/>
                  </a:cubicBezTo>
                  <a:cubicBezTo>
                    <a:pt x="261" y="1139"/>
                    <a:pt x="264" y="1143"/>
                    <a:pt x="284" y="1143"/>
                  </a:cubicBezTo>
                  <a:cubicBezTo>
                    <a:pt x="295" y="1143"/>
                    <a:pt x="307" y="1142"/>
                    <a:pt x="313" y="1141"/>
                  </a:cubicBezTo>
                  <a:cubicBezTo>
                    <a:pt x="313" y="1140"/>
                    <a:pt x="313" y="1139"/>
                    <a:pt x="313" y="1138"/>
                  </a:cubicBezTo>
                  <a:cubicBezTo>
                    <a:pt x="313" y="1136"/>
                    <a:pt x="314" y="1135"/>
                    <a:pt x="314" y="1133"/>
                  </a:cubicBezTo>
                  <a:lnTo>
                    <a:pt x="314" y="1132"/>
                  </a:lnTo>
                  <a:cubicBezTo>
                    <a:pt x="315" y="1130"/>
                    <a:pt x="316" y="1128"/>
                    <a:pt x="317" y="1126"/>
                  </a:cubicBezTo>
                  <a:cubicBezTo>
                    <a:pt x="317" y="1126"/>
                    <a:pt x="317" y="1126"/>
                    <a:pt x="317" y="1125"/>
                  </a:cubicBezTo>
                  <a:cubicBezTo>
                    <a:pt x="318" y="1123"/>
                    <a:pt x="319" y="1121"/>
                    <a:pt x="321" y="1119"/>
                  </a:cubicBezTo>
                  <a:lnTo>
                    <a:pt x="322" y="1119"/>
                  </a:lnTo>
                  <a:cubicBezTo>
                    <a:pt x="324" y="1117"/>
                    <a:pt x="326" y="1115"/>
                    <a:pt x="329" y="1114"/>
                  </a:cubicBezTo>
                  <a:cubicBezTo>
                    <a:pt x="329" y="1113"/>
                    <a:pt x="329" y="1113"/>
                    <a:pt x="329" y="1113"/>
                  </a:cubicBezTo>
                  <a:cubicBezTo>
                    <a:pt x="312" y="1094"/>
                    <a:pt x="278" y="1073"/>
                    <a:pt x="250" y="1070"/>
                  </a:cubicBezTo>
                  <a:cubicBezTo>
                    <a:pt x="237" y="1069"/>
                    <a:pt x="224" y="1062"/>
                    <a:pt x="214" y="1049"/>
                  </a:cubicBezTo>
                  <a:cubicBezTo>
                    <a:pt x="197" y="1028"/>
                    <a:pt x="190" y="996"/>
                    <a:pt x="192" y="977"/>
                  </a:cubicBezTo>
                  <a:cubicBezTo>
                    <a:pt x="194" y="965"/>
                    <a:pt x="186" y="953"/>
                    <a:pt x="178" y="941"/>
                  </a:cubicBezTo>
                  <a:cubicBezTo>
                    <a:pt x="171" y="930"/>
                    <a:pt x="164" y="918"/>
                    <a:pt x="164" y="906"/>
                  </a:cubicBezTo>
                  <a:cubicBezTo>
                    <a:pt x="164" y="894"/>
                    <a:pt x="156" y="890"/>
                    <a:pt x="138" y="883"/>
                  </a:cubicBezTo>
                  <a:cubicBezTo>
                    <a:pt x="132" y="881"/>
                    <a:pt x="125" y="879"/>
                    <a:pt x="119" y="876"/>
                  </a:cubicBezTo>
                  <a:cubicBezTo>
                    <a:pt x="96" y="865"/>
                    <a:pt x="107" y="822"/>
                    <a:pt x="116" y="784"/>
                  </a:cubicBezTo>
                  <a:cubicBezTo>
                    <a:pt x="120" y="770"/>
                    <a:pt x="123" y="757"/>
                    <a:pt x="124" y="748"/>
                  </a:cubicBezTo>
                  <a:cubicBezTo>
                    <a:pt x="126" y="735"/>
                    <a:pt x="134" y="714"/>
                    <a:pt x="144" y="691"/>
                  </a:cubicBezTo>
                  <a:cubicBezTo>
                    <a:pt x="158" y="655"/>
                    <a:pt x="175" y="611"/>
                    <a:pt x="167" y="596"/>
                  </a:cubicBezTo>
                  <a:cubicBezTo>
                    <a:pt x="163" y="588"/>
                    <a:pt x="163" y="580"/>
                    <a:pt x="167" y="572"/>
                  </a:cubicBezTo>
                  <a:cubicBezTo>
                    <a:pt x="174" y="560"/>
                    <a:pt x="193" y="551"/>
                    <a:pt x="211" y="551"/>
                  </a:cubicBezTo>
                  <a:cubicBezTo>
                    <a:pt x="227" y="551"/>
                    <a:pt x="239" y="559"/>
                    <a:pt x="242" y="572"/>
                  </a:cubicBezTo>
                  <a:lnTo>
                    <a:pt x="243" y="574"/>
                  </a:lnTo>
                  <a:cubicBezTo>
                    <a:pt x="251" y="603"/>
                    <a:pt x="254" y="614"/>
                    <a:pt x="286" y="614"/>
                  </a:cubicBezTo>
                  <a:cubicBezTo>
                    <a:pt x="288" y="614"/>
                    <a:pt x="291" y="614"/>
                    <a:pt x="294" y="614"/>
                  </a:cubicBezTo>
                  <a:cubicBezTo>
                    <a:pt x="322" y="612"/>
                    <a:pt x="335" y="625"/>
                    <a:pt x="347" y="637"/>
                  </a:cubicBezTo>
                  <a:cubicBezTo>
                    <a:pt x="355" y="645"/>
                    <a:pt x="363" y="653"/>
                    <a:pt x="377" y="657"/>
                  </a:cubicBezTo>
                  <a:lnTo>
                    <a:pt x="377" y="657"/>
                  </a:lnTo>
                  <a:cubicBezTo>
                    <a:pt x="380" y="648"/>
                    <a:pt x="377" y="644"/>
                    <a:pt x="374" y="637"/>
                  </a:cubicBezTo>
                  <a:cubicBezTo>
                    <a:pt x="370" y="630"/>
                    <a:pt x="365" y="620"/>
                    <a:pt x="365" y="604"/>
                  </a:cubicBezTo>
                  <a:cubicBezTo>
                    <a:pt x="365" y="593"/>
                    <a:pt x="361" y="587"/>
                    <a:pt x="357" y="580"/>
                  </a:cubicBezTo>
                  <a:cubicBezTo>
                    <a:pt x="349" y="567"/>
                    <a:pt x="344" y="555"/>
                    <a:pt x="364" y="532"/>
                  </a:cubicBezTo>
                  <a:cubicBezTo>
                    <a:pt x="396" y="492"/>
                    <a:pt x="444" y="468"/>
                    <a:pt x="474" y="478"/>
                  </a:cubicBezTo>
                  <a:cubicBezTo>
                    <a:pt x="485" y="481"/>
                    <a:pt x="504" y="479"/>
                    <a:pt x="522" y="477"/>
                  </a:cubicBezTo>
                  <a:cubicBezTo>
                    <a:pt x="533" y="475"/>
                    <a:pt x="544" y="473"/>
                    <a:pt x="554" y="473"/>
                  </a:cubicBezTo>
                  <a:cubicBezTo>
                    <a:pt x="562" y="473"/>
                    <a:pt x="574" y="474"/>
                    <a:pt x="581" y="483"/>
                  </a:cubicBezTo>
                  <a:cubicBezTo>
                    <a:pt x="582" y="485"/>
                    <a:pt x="584" y="486"/>
                    <a:pt x="585" y="487"/>
                  </a:cubicBezTo>
                  <a:cubicBezTo>
                    <a:pt x="597" y="472"/>
                    <a:pt x="595" y="458"/>
                    <a:pt x="592" y="441"/>
                  </a:cubicBezTo>
                  <a:cubicBezTo>
                    <a:pt x="591" y="431"/>
                    <a:pt x="589" y="420"/>
                    <a:pt x="590" y="408"/>
                  </a:cubicBezTo>
                  <a:cubicBezTo>
                    <a:pt x="593" y="373"/>
                    <a:pt x="564" y="339"/>
                    <a:pt x="542" y="333"/>
                  </a:cubicBezTo>
                  <a:cubicBezTo>
                    <a:pt x="526" y="328"/>
                    <a:pt x="530" y="306"/>
                    <a:pt x="535" y="284"/>
                  </a:cubicBezTo>
                  <a:cubicBezTo>
                    <a:pt x="538" y="267"/>
                    <a:pt x="542" y="246"/>
                    <a:pt x="535" y="241"/>
                  </a:cubicBezTo>
                  <a:cubicBezTo>
                    <a:pt x="514" y="230"/>
                    <a:pt x="500" y="211"/>
                    <a:pt x="485" y="194"/>
                  </a:cubicBezTo>
                  <a:cubicBezTo>
                    <a:pt x="483" y="191"/>
                    <a:pt x="480" y="187"/>
                    <a:pt x="478" y="184"/>
                  </a:cubicBezTo>
                  <a:cubicBezTo>
                    <a:pt x="472" y="178"/>
                    <a:pt x="462" y="175"/>
                    <a:pt x="449" y="175"/>
                  </a:cubicBezTo>
                  <a:cubicBezTo>
                    <a:pt x="432" y="175"/>
                    <a:pt x="418" y="180"/>
                    <a:pt x="416" y="186"/>
                  </a:cubicBezTo>
                  <a:cubicBezTo>
                    <a:pt x="410" y="200"/>
                    <a:pt x="391" y="209"/>
                    <a:pt x="377" y="209"/>
                  </a:cubicBezTo>
                  <a:cubicBezTo>
                    <a:pt x="368" y="209"/>
                    <a:pt x="361" y="206"/>
                    <a:pt x="357" y="201"/>
                  </a:cubicBezTo>
                  <a:cubicBezTo>
                    <a:pt x="348" y="188"/>
                    <a:pt x="330" y="190"/>
                    <a:pt x="310" y="205"/>
                  </a:cubicBezTo>
                  <a:cubicBezTo>
                    <a:pt x="306" y="208"/>
                    <a:pt x="301" y="212"/>
                    <a:pt x="296" y="216"/>
                  </a:cubicBezTo>
                  <a:cubicBezTo>
                    <a:pt x="279" y="230"/>
                    <a:pt x="262" y="243"/>
                    <a:pt x="249" y="243"/>
                  </a:cubicBezTo>
                  <a:cubicBezTo>
                    <a:pt x="244" y="243"/>
                    <a:pt x="235" y="241"/>
                    <a:pt x="232" y="228"/>
                  </a:cubicBezTo>
                  <a:cubicBezTo>
                    <a:pt x="228" y="210"/>
                    <a:pt x="235" y="201"/>
                    <a:pt x="241" y="194"/>
                  </a:cubicBezTo>
                  <a:cubicBezTo>
                    <a:pt x="246" y="187"/>
                    <a:pt x="252" y="181"/>
                    <a:pt x="252" y="168"/>
                  </a:cubicBezTo>
                  <a:cubicBezTo>
                    <a:pt x="252" y="154"/>
                    <a:pt x="254" y="142"/>
                    <a:pt x="257" y="133"/>
                  </a:cubicBezTo>
                  <a:cubicBezTo>
                    <a:pt x="260" y="118"/>
                    <a:pt x="264" y="106"/>
                    <a:pt x="258" y="88"/>
                  </a:cubicBezTo>
                  <a:cubicBezTo>
                    <a:pt x="255" y="78"/>
                    <a:pt x="251" y="78"/>
                    <a:pt x="247" y="78"/>
                  </a:cubicBezTo>
                  <a:cubicBezTo>
                    <a:pt x="244" y="78"/>
                    <a:pt x="240" y="78"/>
                    <a:pt x="236" y="79"/>
                  </a:cubicBezTo>
                  <a:cubicBezTo>
                    <a:pt x="232" y="80"/>
                    <a:pt x="228" y="81"/>
                    <a:pt x="224" y="81"/>
                  </a:cubicBezTo>
                  <a:cubicBezTo>
                    <a:pt x="218" y="81"/>
                    <a:pt x="213" y="79"/>
                    <a:pt x="209" y="74"/>
                  </a:cubicBezTo>
                  <a:cubicBezTo>
                    <a:pt x="208" y="73"/>
                    <a:pt x="207" y="71"/>
                    <a:pt x="206" y="69"/>
                  </a:cubicBezTo>
                  <a:cubicBezTo>
                    <a:pt x="200" y="55"/>
                    <a:pt x="201" y="41"/>
                    <a:pt x="202" y="29"/>
                  </a:cubicBezTo>
                  <a:cubicBezTo>
                    <a:pt x="202" y="22"/>
                    <a:pt x="202" y="14"/>
                    <a:pt x="200" y="11"/>
                  </a:cubicBezTo>
                  <a:cubicBezTo>
                    <a:pt x="199" y="9"/>
                    <a:pt x="196" y="6"/>
                    <a:pt x="190" y="0"/>
                  </a:cubicBezTo>
                  <a:cubicBezTo>
                    <a:pt x="186" y="2"/>
                    <a:pt x="184" y="4"/>
                    <a:pt x="183" y="6"/>
                  </a:cubicBezTo>
                  <a:cubicBezTo>
                    <a:pt x="181" y="14"/>
                    <a:pt x="172" y="18"/>
                    <a:pt x="162" y="22"/>
                  </a:cubicBezTo>
                  <a:cubicBezTo>
                    <a:pt x="158" y="23"/>
                    <a:pt x="154" y="25"/>
                    <a:pt x="150" y="26"/>
                  </a:cubicBezTo>
                  <a:cubicBezTo>
                    <a:pt x="136" y="31"/>
                    <a:pt x="119" y="37"/>
                    <a:pt x="114" y="46"/>
                  </a:cubicBezTo>
                  <a:cubicBezTo>
                    <a:pt x="106" y="60"/>
                    <a:pt x="88" y="68"/>
                    <a:pt x="61" y="68"/>
                  </a:cubicBezTo>
                  <a:cubicBezTo>
                    <a:pt x="58" y="68"/>
                    <a:pt x="56" y="67"/>
                    <a:pt x="54" y="67"/>
                  </a:cubicBezTo>
                  <a:lnTo>
                    <a:pt x="51" y="67"/>
                  </a:lnTo>
                  <a:cubicBezTo>
                    <a:pt x="51" y="67"/>
                    <a:pt x="18" y="68"/>
                    <a:pt x="15" y="86"/>
                  </a:cubicBezTo>
                  <a:lnTo>
                    <a:pt x="14" y="91"/>
                  </a:lnTo>
                  <a:cubicBezTo>
                    <a:pt x="12" y="105"/>
                    <a:pt x="8" y="135"/>
                    <a:pt x="5" y="162"/>
                  </a:cubicBezTo>
                  <a:cubicBezTo>
                    <a:pt x="4" y="170"/>
                    <a:pt x="3" y="179"/>
                    <a:pt x="2" y="186"/>
                  </a:cubicBezTo>
                  <a:cubicBezTo>
                    <a:pt x="1" y="191"/>
                    <a:pt x="1" y="195"/>
                    <a:pt x="0" y="198"/>
                  </a:cubicBezTo>
                  <a:cubicBezTo>
                    <a:pt x="0" y="202"/>
                    <a:pt x="0" y="204"/>
                    <a:pt x="0" y="206"/>
                  </a:cubicBezTo>
                  <a:cubicBezTo>
                    <a:pt x="0" y="218"/>
                    <a:pt x="39" y="264"/>
                    <a:pt x="54" y="270"/>
                  </a:cubicBezTo>
                  <a:cubicBezTo>
                    <a:pt x="65" y="274"/>
                    <a:pt x="64" y="287"/>
                    <a:pt x="64" y="299"/>
                  </a:cubicBezTo>
                  <a:cubicBezTo>
                    <a:pt x="63" y="310"/>
                    <a:pt x="63" y="318"/>
                    <a:pt x="69" y="321"/>
                  </a:cubicBezTo>
                  <a:cubicBezTo>
                    <a:pt x="79" y="326"/>
                    <a:pt x="84" y="338"/>
                    <a:pt x="81" y="351"/>
                  </a:cubicBezTo>
                  <a:cubicBezTo>
                    <a:pt x="79" y="359"/>
                    <a:pt x="74" y="368"/>
                    <a:pt x="66" y="369"/>
                  </a:cubicBezTo>
                  <a:cubicBezTo>
                    <a:pt x="66" y="371"/>
                    <a:pt x="66" y="374"/>
                    <a:pt x="66" y="376"/>
                  </a:cubicBezTo>
                  <a:cubicBezTo>
                    <a:pt x="67" y="390"/>
                    <a:pt x="68" y="411"/>
                    <a:pt x="55" y="422"/>
                  </a:cubicBezTo>
                  <a:cubicBezTo>
                    <a:pt x="51" y="425"/>
                    <a:pt x="50" y="429"/>
                    <a:pt x="49" y="435"/>
                  </a:cubicBezTo>
                  <a:cubicBezTo>
                    <a:pt x="49" y="452"/>
                    <a:pt x="63" y="476"/>
                    <a:pt x="82" y="494"/>
                  </a:cubicBezTo>
                  <a:cubicBezTo>
                    <a:pt x="115" y="523"/>
                    <a:pt x="115" y="568"/>
                    <a:pt x="115" y="592"/>
                  </a:cubicBezTo>
                  <a:cubicBezTo>
                    <a:pt x="115" y="601"/>
                    <a:pt x="119" y="606"/>
                    <a:pt x="124" y="613"/>
                  </a:cubicBezTo>
                  <a:cubicBezTo>
                    <a:pt x="131" y="622"/>
                    <a:pt x="139" y="631"/>
                    <a:pt x="139" y="649"/>
                  </a:cubicBezTo>
                  <a:lnTo>
                    <a:pt x="138" y="651"/>
                  </a:lnTo>
                  <a:cubicBezTo>
                    <a:pt x="133" y="672"/>
                    <a:pt x="103" y="774"/>
                    <a:pt x="72" y="781"/>
                  </a:cubicBezTo>
                  <a:cubicBezTo>
                    <a:pt x="70" y="790"/>
                    <a:pt x="69" y="801"/>
                    <a:pt x="67" y="812"/>
                  </a:cubicBezTo>
                  <a:cubicBezTo>
                    <a:pt x="62" y="839"/>
                    <a:pt x="56" y="869"/>
                    <a:pt x="51" y="889"/>
                  </a:cubicBezTo>
                  <a:cubicBezTo>
                    <a:pt x="46" y="908"/>
                    <a:pt x="39" y="937"/>
                    <a:pt x="45" y="9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5" name="Freeform 91">
              <a:extLst>
                <a:ext uri="{FF2B5EF4-FFF2-40B4-BE49-F238E27FC236}">
                  <a16:creationId xmlns:a16="http://schemas.microsoft.com/office/drawing/2014/main" id="{37B3E375-F321-415C-9D8A-575335031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8217" y="4377782"/>
              <a:ext cx="913" cy="1825"/>
            </a:xfrm>
            <a:custGeom>
              <a:avLst/>
              <a:gdLst>
                <a:gd name="T0" fmla="*/ 4 w 5"/>
                <a:gd name="T1" fmla="*/ 6 h 7"/>
                <a:gd name="T2" fmla="*/ 4 w 5"/>
                <a:gd name="T3" fmla="*/ 6 h 7"/>
                <a:gd name="T4" fmla="*/ 0 w 5"/>
                <a:gd name="T5" fmla="*/ 0 h 7"/>
                <a:gd name="T6" fmla="*/ 4 w 5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4" y="6"/>
                  </a:moveTo>
                  <a:lnTo>
                    <a:pt x="4" y="6"/>
                  </a:lnTo>
                  <a:lnTo>
                    <a:pt x="0" y="0"/>
                  </a:lnTo>
                  <a:cubicBezTo>
                    <a:pt x="2" y="2"/>
                    <a:pt x="3" y="4"/>
                    <a:pt x="4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6" name="Freeform 92">
              <a:extLst>
                <a:ext uri="{FF2B5EF4-FFF2-40B4-BE49-F238E27FC236}">
                  <a16:creationId xmlns:a16="http://schemas.microsoft.com/office/drawing/2014/main" id="{1660BAD0-255D-485E-AECE-9B2603FE8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210" y="3500706"/>
              <a:ext cx="148766" cy="120472"/>
            </a:xfrm>
            <a:custGeom>
              <a:avLst/>
              <a:gdLst>
                <a:gd name="T0" fmla="*/ 694 w 718"/>
                <a:gd name="T1" fmla="*/ 154 h 580"/>
                <a:gd name="T2" fmla="*/ 678 w 718"/>
                <a:gd name="T3" fmla="*/ 81 h 580"/>
                <a:gd name="T4" fmla="*/ 670 w 718"/>
                <a:gd name="T5" fmla="*/ 73 h 580"/>
                <a:gd name="T6" fmla="*/ 657 w 718"/>
                <a:gd name="T7" fmla="*/ 65 h 580"/>
                <a:gd name="T8" fmla="*/ 645 w 718"/>
                <a:gd name="T9" fmla="*/ 61 h 580"/>
                <a:gd name="T10" fmla="*/ 634 w 718"/>
                <a:gd name="T11" fmla="*/ 57 h 580"/>
                <a:gd name="T12" fmla="*/ 624 w 718"/>
                <a:gd name="T13" fmla="*/ 55 h 580"/>
                <a:gd name="T14" fmla="*/ 621 w 718"/>
                <a:gd name="T15" fmla="*/ 53 h 580"/>
                <a:gd name="T16" fmla="*/ 606 w 718"/>
                <a:gd name="T17" fmla="*/ 54 h 580"/>
                <a:gd name="T18" fmla="*/ 588 w 718"/>
                <a:gd name="T19" fmla="*/ 55 h 580"/>
                <a:gd name="T20" fmla="*/ 424 w 718"/>
                <a:gd name="T21" fmla="*/ 43 h 580"/>
                <a:gd name="T22" fmla="*/ 408 w 718"/>
                <a:gd name="T23" fmla="*/ 37 h 580"/>
                <a:gd name="T24" fmla="*/ 393 w 718"/>
                <a:gd name="T25" fmla="*/ 32 h 580"/>
                <a:gd name="T26" fmla="*/ 304 w 718"/>
                <a:gd name="T27" fmla="*/ 0 h 580"/>
                <a:gd name="T28" fmla="*/ 63 w 718"/>
                <a:gd name="T29" fmla="*/ 78 h 580"/>
                <a:gd name="T30" fmla="*/ 8 w 718"/>
                <a:gd name="T31" fmla="*/ 110 h 580"/>
                <a:gd name="T32" fmla="*/ 9 w 718"/>
                <a:gd name="T33" fmla="*/ 217 h 580"/>
                <a:gd name="T34" fmla="*/ 39 w 718"/>
                <a:gd name="T35" fmla="*/ 300 h 580"/>
                <a:gd name="T36" fmla="*/ 61 w 718"/>
                <a:gd name="T37" fmla="*/ 366 h 580"/>
                <a:gd name="T38" fmla="*/ 61 w 718"/>
                <a:gd name="T39" fmla="*/ 393 h 580"/>
                <a:gd name="T40" fmla="*/ 78 w 718"/>
                <a:gd name="T41" fmla="*/ 404 h 580"/>
                <a:gd name="T42" fmla="*/ 91 w 718"/>
                <a:gd name="T43" fmla="*/ 411 h 580"/>
                <a:gd name="T44" fmla="*/ 179 w 718"/>
                <a:gd name="T45" fmla="*/ 474 h 580"/>
                <a:gd name="T46" fmla="*/ 220 w 718"/>
                <a:gd name="T47" fmla="*/ 459 h 580"/>
                <a:gd name="T48" fmla="*/ 258 w 718"/>
                <a:gd name="T49" fmla="*/ 493 h 580"/>
                <a:gd name="T50" fmla="*/ 322 w 718"/>
                <a:gd name="T51" fmla="*/ 523 h 580"/>
                <a:gd name="T52" fmla="*/ 332 w 718"/>
                <a:gd name="T53" fmla="*/ 539 h 580"/>
                <a:gd name="T54" fmla="*/ 341 w 718"/>
                <a:gd name="T55" fmla="*/ 547 h 580"/>
                <a:gd name="T56" fmla="*/ 447 w 718"/>
                <a:gd name="T57" fmla="*/ 549 h 580"/>
                <a:gd name="T58" fmla="*/ 506 w 718"/>
                <a:gd name="T59" fmla="*/ 554 h 580"/>
                <a:gd name="T60" fmla="*/ 577 w 718"/>
                <a:gd name="T61" fmla="*/ 571 h 580"/>
                <a:gd name="T62" fmla="*/ 579 w 718"/>
                <a:gd name="T63" fmla="*/ 572 h 580"/>
                <a:gd name="T64" fmla="*/ 584 w 718"/>
                <a:gd name="T65" fmla="*/ 573 h 580"/>
                <a:gd name="T66" fmla="*/ 592 w 718"/>
                <a:gd name="T67" fmla="*/ 575 h 580"/>
                <a:gd name="T68" fmla="*/ 604 w 718"/>
                <a:gd name="T69" fmla="*/ 577 h 580"/>
                <a:gd name="T70" fmla="*/ 612 w 718"/>
                <a:gd name="T71" fmla="*/ 579 h 580"/>
                <a:gd name="T72" fmla="*/ 608 w 718"/>
                <a:gd name="T73" fmla="*/ 534 h 580"/>
                <a:gd name="T74" fmla="*/ 680 w 718"/>
                <a:gd name="T75" fmla="*/ 459 h 580"/>
                <a:gd name="T76" fmla="*/ 683 w 718"/>
                <a:gd name="T77" fmla="*/ 364 h 580"/>
                <a:gd name="T78" fmla="*/ 676 w 718"/>
                <a:gd name="T79" fmla="*/ 341 h 580"/>
                <a:gd name="T80" fmla="*/ 676 w 718"/>
                <a:gd name="T81" fmla="*/ 336 h 580"/>
                <a:gd name="T82" fmla="*/ 675 w 718"/>
                <a:gd name="T83" fmla="*/ 313 h 580"/>
                <a:gd name="T84" fmla="*/ 677 w 718"/>
                <a:gd name="T85" fmla="*/ 292 h 580"/>
                <a:gd name="T86" fmla="*/ 652 w 718"/>
                <a:gd name="T87" fmla="*/ 254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580">
                  <a:moveTo>
                    <a:pt x="699" y="210"/>
                  </a:moveTo>
                  <a:cubicBezTo>
                    <a:pt x="702" y="209"/>
                    <a:pt x="704" y="205"/>
                    <a:pt x="704" y="199"/>
                  </a:cubicBezTo>
                  <a:cubicBezTo>
                    <a:pt x="707" y="183"/>
                    <a:pt x="702" y="160"/>
                    <a:pt x="694" y="154"/>
                  </a:cubicBezTo>
                  <a:cubicBezTo>
                    <a:pt x="678" y="139"/>
                    <a:pt x="672" y="114"/>
                    <a:pt x="681" y="90"/>
                  </a:cubicBezTo>
                  <a:cubicBezTo>
                    <a:pt x="681" y="89"/>
                    <a:pt x="681" y="88"/>
                    <a:pt x="681" y="86"/>
                  </a:cubicBezTo>
                  <a:cubicBezTo>
                    <a:pt x="681" y="84"/>
                    <a:pt x="680" y="82"/>
                    <a:pt x="678" y="81"/>
                  </a:cubicBezTo>
                  <a:cubicBezTo>
                    <a:pt x="678" y="80"/>
                    <a:pt x="677" y="79"/>
                    <a:pt x="676" y="78"/>
                  </a:cubicBezTo>
                  <a:cubicBezTo>
                    <a:pt x="675" y="77"/>
                    <a:pt x="674" y="76"/>
                    <a:pt x="673" y="75"/>
                  </a:cubicBezTo>
                  <a:cubicBezTo>
                    <a:pt x="672" y="75"/>
                    <a:pt x="671" y="74"/>
                    <a:pt x="670" y="73"/>
                  </a:cubicBezTo>
                  <a:cubicBezTo>
                    <a:pt x="669" y="72"/>
                    <a:pt x="667" y="71"/>
                    <a:pt x="665" y="70"/>
                  </a:cubicBezTo>
                  <a:cubicBezTo>
                    <a:pt x="665" y="70"/>
                    <a:pt x="664" y="69"/>
                    <a:pt x="663" y="69"/>
                  </a:cubicBezTo>
                  <a:cubicBezTo>
                    <a:pt x="661" y="67"/>
                    <a:pt x="659" y="66"/>
                    <a:pt x="657" y="65"/>
                  </a:cubicBezTo>
                  <a:cubicBezTo>
                    <a:pt x="656" y="65"/>
                    <a:pt x="655" y="65"/>
                    <a:pt x="654" y="64"/>
                  </a:cubicBezTo>
                  <a:cubicBezTo>
                    <a:pt x="652" y="63"/>
                    <a:pt x="650" y="63"/>
                    <a:pt x="648" y="62"/>
                  </a:cubicBezTo>
                  <a:cubicBezTo>
                    <a:pt x="647" y="61"/>
                    <a:pt x="646" y="61"/>
                    <a:pt x="645" y="61"/>
                  </a:cubicBezTo>
                  <a:cubicBezTo>
                    <a:pt x="644" y="60"/>
                    <a:pt x="642" y="59"/>
                    <a:pt x="641" y="59"/>
                  </a:cubicBezTo>
                  <a:cubicBezTo>
                    <a:pt x="639" y="59"/>
                    <a:pt x="638" y="58"/>
                    <a:pt x="637" y="58"/>
                  </a:cubicBezTo>
                  <a:cubicBezTo>
                    <a:pt x="636" y="58"/>
                    <a:pt x="635" y="57"/>
                    <a:pt x="634" y="57"/>
                  </a:cubicBezTo>
                  <a:cubicBezTo>
                    <a:pt x="633" y="57"/>
                    <a:pt x="632" y="56"/>
                    <a:pt x="631" y="56"/>
                  </a:cubicBezTo>
                  <a:cubicBezTo>
                    <a:pt x="629" y="56"/>
                    <a:pt x="628" y="56"/>
                    <a:pt x="627" y="56"/>
                  </a:cubicBezTo>
                  <a:cubicBezTo>
                    <a:pt x="626" y="56"/>
                    <a:pt x="625" y="55"/>
                    <a:pt x="624" y="55"/>
                  </a:cubicBezTo>
                  <a:cubicBezTo>
                    <a:pt x="623" y="55"/>
                    <a:pt x="622" y="54"/>
                    <a:pt x="621" y="53"/>
                  </a:cubicBezTo>
                  <a:lnTo>
                    <a:pt x="621" y="53"/>
                  </a:lnTo>
                  <a:lnTo>
                    <a:pt x="621" y="53"/>
                  </a:lnTo>
                  <a:cubicBezTo>
                    <a:pt x="620" y="53"/>
                    <a:pt x="619" y="53"/>
                    <a:pt x="618" y="53"/>
                  </a:cubicBezTo>
                  <a:cubicBezTo>
                    <a:pt x="616" y="53"/>
                    <a:pt x="615" y="54"/>
                    <a:pt x="613" y="54"/>
                  </a:cubicBezTo>
                  <a:cubicBezTo>
                    <a:pt x="611" y="54"/>
                    <a:pt x="609" y="54"/>
                    <a:pt x="606" y="54"/>
                  </a:cubicBezTo>
                  <a:cubicBezTo>
                    <a:pt x="605" y="54"/>
                    <a:pt x="603" y="55"/>
                    <a:pt x="601" y="55"/>
                  </a:cubicBezTo>
                  <a:cubicBezTo>
                    <a:pt x="599" y="55"/>
                    <a:pt x="595" y="55"/>
                    <a:pt x="592" y="55"/>
                  </a:cubicBezTo>
                  <a:cubicBezTo>
                    <a:pt x="591" y="55"/>
                    <a:pt x="589" y="55"/>
                    <a:pt x="588" y="55"/>
                  </a:cubicBezTo>
                  <a:cubicBezTo>
                    <a:pt x="583" y="55"/>
                    <a:pt x="578" y="55"/>
                    <a:pt x="573" y="55"/>
                  </a:cubicBezTo>
                  <a:cubicBezTo>
                    <a:pt x="565" y="55"/>
                    <a:pt x="558" y="55"/>
                    <a:pt x="550" y="55"/>
                  </a:cubicBezTo>
                  <a:cubicBezTo>
                    <a:pt x="495" y="53"/>
                    <a:pt x="432" y="47"/>
                    <a:pt x="424" y="43"/>
                  </a:cubicBezTo>
                  <a:cubicBezTo>
                    <a:pt x="422" y="43"/>
                    <a:pt x="420" y="42"/>
                    <a:pt x="417" y="41"/>
                  </a:cubicBezTo>
                  <a:cubicBezTo>
                    <a:pt x="416" y="41"/>
                    <a:pt x="416" y="40"/>
                    <a:pt x="415" y="40"/>
                  </a:cubicBezTo>
                  <a:cubicBezTo>
                    <a:pt x="413" y="39"/>
                    <a:pt x="411" y="38"/>
                    <a:pt x="408" y="37"/>
                  </a:cubicBezTo>
                  <a:cubicBezTo>
                    <a:pt x="407" y="37"/>
                    <a:pt x="406" y="37"/>
                    <a:pt x="405" y="36"/>
                  </a:cubicBezTo>
                  <a:cubicBezTo>
                    <a:pt x="402" y="35"/>
                    <a:pt x="400" y="35"/>
                    <a:pt x="398" y="34"/>
                  </a:cubicBezTo>
                  <a:cubicBezTo>
                    <a:pt x="396" y="33"/>
                    <a:pt x="395" y="33"/>
                    <a:pt x="393" y="32"/>
                  </a:cubicBezTo>
                  <a:cubicBezTo>
                    <a:pt x="392" y="32"/>
                    <a:pt x="391" y="31"/>
                    <a:pt x="390" y="31"/>
                  </a:cubicBezTo>
                  <a:cubicBezTo>
                    <a:pt x="380" y="44"/>
                    <a:pt x="364" y="51"/>
                    <a:pt x="346" y="51"/>
                  </a:cubicBezTo>
                  <a:cubicBezTo>
                    <a:pt x="309" y="51"/>
                    <a:pt x="305" y="16"/>
                    <a:pt x="304" y="0"/>
                  </a:cubicBezTo>
                  <a:cubicBezTo>
                    <a:pt x="303" y="0"/>
                    <a:pt x="300" y="0"/>
                    <a:pt x="296" y="0"/>
                  </a:cubicBezTo>
                  <a:cubicBezTo>
                    <a:pt x="264" y="0"/>
                    <a:pt x="173" y="23"/>
                    <a:pt x="147" y="49"/>
                  </a:cubicBezTo>
                  <a:cubicBezTo>
                    <a:pt x="126" y="70"/>
                    <a:pt x="91" y="75"/>
                    <a:pt x="63" y="78"/>
                  </a:cubicBezTo>
                  <a:cubicBezTo>
                    <a:pt x="52" y="80"/>
                    <a:pt x="30" y="83"/>
                    <a:pt x="30" y="86"/>
                  </a:cubicBezTo>
                  <a:cubicBezTo>
                    <a:pt x="28" y="101"/>
                    <a:pt x="18" y="109"/>
                    <a:pt x="8" y="110"/>
                  </a:cubicBezTo>
                  <a:lnTo>
                    <a:pt x="8" y="110"/>
                  </a:lnTo>
                  <a:cubicBezTo>
                    <a:pt x="14" y="125"/>
                    <a:pt x="19" y="174"/>
                    <a:pt x="6" y="195"/>
                  </a:cubicBezTo>
                  <a:cubicBezTo>
                    <a:pt x="0" y="204"/>
                    <a:pt x="0" y="208"/>
                    <a:pt x="0" y="210"/>
                  </a:cubicBezTo>
                  <a:cubicBezTo>
                    <a:pt x="1" y="212"/>
                    <a:pt x="4" y="214"/>
                    <a:pt x="9" y="217"/>
                  </a:cubicBezTo>
                  <a:cubicBezTo>
                    <a:pt x="24" y="226"/>
                    <a:pt x="29" y="245"/>
                    <a:pt x="29" y="260"/>
                  </a:cubicBezTo>
                  <a:cubicBezTo>
                    <a:pt x="29" y="264"/>
                    <a:pt x="30" y="266"/>
                    <a:pt x="32" y="269"/>
                  </a:cubicBezTo>
                  <a:cubicBezTo>
                    <a:pt x="34" y="275"/>
                    <a:pt x="38" y="282"/>
                    <a:pt x="39" y="300"/>
                  </a:cubicBezTo>
                  <a:cubicBezTo>
                    <a:pt x="41" y="326"/>
                    <a:pt x="47" y="346"/>
                    <a:pt x="56" y="357"/>
                  </a:cubicBezTo>
                  <a:cubicBezTo>
                    <a:pt x="58" y="359"/>
                    <a:pt x="59" y="362"/>
                    <a:pt x="60" y="364"/>
                  </a:cubicBezTo>
                  <a:cubicBezTo>
                    <a:pt x="61" y="365"/>
                    <a:pt x="61" y="365"/>
                    <a:pt x="61" y="366"/>
                  </a:cubicBezTo>
                  <a:cubicBezTo>
                    <a:pt x="62" y="368"/>
                    <a:pt x="62" y="370"/>
                    <a:pt x="63" y="372"/>
                  </a:cubicBezTo>
                  <a:cubicBezTo>
                    <a:pt x="63" y="373"/>
                    <a:pt x="63" y="373"/>
                    <a:pt x="63" y="374"/>
                  </a:cubicBezTo>
                  <a:cubicBezTo>
                    <a:pt x="64" y="381"/>
                    <a:pt x="63" y="387"/>
                    <a:pt x="61" y="393"/>
                  </a:cubicBezTo>
                  <a:cubicBezTo>
                    <a:pt x="63" y="394"/>
                    <a:pt x="65" y="395"/>
                    <a:pt x="66" y="397"/>
                  </a:cubicBezTo>
                  <a:cubicBezTo>
                    <a:pt x="68" y="398"/>
                    <a:pt x="69" y="399"/>
                    <a:pt x="71" y="400"/>
                  </a:cubicBezTo>
                  <a:cubicBezTo>
                    <a:pt x="73" y="401"/>
                    <a:pt x="75" y="403"/>
                    <a:pt x="78" y="404"/>
                  </a:cubicBezTo>
                  <a:cubicBezTo>
                    <a:pt x="79" y="405"/>
                    <a:pt x="80" y="406"/>
                    <a:pt x="81" y="406"/>
                  </a:cubicBezTo>
                  <a:cubicBezTo>
                    <a:pt x="84" y="408"/>
                    <a:pt x="86" y="409"/>
                    <a:pt x="88" y="410"/>
                  </a:cubicBezTo>
                  <a:cubicBezTo>
                    <a:pt x="89" y="410"/>
                    <a:pt x="90" y="411"/>
                    <a:pt x="91" y="411"/>
                  </a:cubicBezTo>
                  <a:cubicBezTo>
                    <a:pt x="94" y="413"/>
                    <a:pt x="97" y="414"/>
                    <a:pt x="100" y="415"/>
                  </a:cubicBezTo>
                  <a:cubicBezTo>
                    <a:pt x="136" y="428"/>
                    <a:pt x="151" y="439"/>
                    <a:pt x="154" y="455"/>
                  </a:cubicBezTo>
                  <a:cubicBezTo>
                    <a:pt x="156" y="461"/>
                    <a:pt x="170" y="474"/>
                    <a:pt x="179" y="474"/>
                  </a:cubicBezTo>
                  <a:cubicBezTo>
                    <a:pt x="181" y="474"/>
                    <a:pt x="183" y="474"/>
                    <a:pt x="184" y="471"/>
                  </a:cubicBezTo>
                  <a:cubicBezTo>
                    <a:pt x="188" y="462"/>
                    <a:pt x="195" y="457"/>
                    <a:pt x="206" y="457"/>
                  </a:cubicBezTo>
                  <a:cubicBezTo>
                    <a:pt x="211" y="457"/>
                    <a:pt x="215" y="458"/>
                    <a:pt x="220" y="459"/>
                  </a:cubicBezTo>
                  <a:cubicBezTo>
                    <a:pt x="224" y="460"/>
                    <a:pt x="228" y="460"/>
                    <a:pt x="232" y="460"/>
                  </a:cubicBezTo>
                  <a:cubicBezTo>
                    <a:pt x="250" y="460"/>
                    <a:pt x="255" y="479"/>
                    <a:pt x="257" y="490"/>
                  </a:cubicBezTo>
                  <a:lnTo>
                    <a:pt x="258" y="493"/>
                  </a:lnTo>
                  <a:cubicBezTo>
                    <a:pt x="259" y="494"/>
                    <a:pt x="271" y="495"/>
                    <a:pt x="277" y="496"/>
                  </a:cubicBezTo>
                  <a:cubicBezTo>
                    <a:pt x="288" y="496"/>
                    <a:pt x="299" y="497"/>
                    <a:pt x="305" y="501"/>
                  </a:cubicBezTo>
                  <a:cubicBezTo>
                    <a:pt x="313" y="506"/>
                    <a:pt x="317" y="514"/>
                    <a:pt x="322" y="523"/>
                  </a:cubicBezTo>
                  <a:cubicBezTo>
                    <a:pt x="325" y="528"/>
                    <a:pt x="328" y="534"/>
                    <a:pt x="332" y="539"/>
                  </a:cubicBezTo>
                  <a:lnTo>
                    <a:pt x="332" y="539"/>
                  </a:lnTo>
                  <a:lnTo>
                    <a:pt x="332" y="539"/>
                  </a:lnTo>
                  <a:cubicBezTo>
                    <a:pt x="333" y="539"/>
                    <a:pt x="333" y="540"/>
                    <a:pt x="333" y="540"/>
                  </a:cubicBezTo>
                  <a:cubicBezTo>
                    <a:pt x="334" y="541"/>
                    <a:pt x="335" y="542"/>
                    <a:pt x="336" y="543"/>
                  </a:cubicBezTo>
                  <a:cubicBezTo>
                    <a:pt x="337" y="544"/>
                    <a:pt x="339" y="546"/>
                    <a:pt x="341" y="547"/>
                  </a:cubicBezTo>
                  <a:cubicBezTo>
                    <a:pt x="347" y="550"/>
                    <a:pt x="354" y="547"/>
                    <a:pt x="362" y="544"/>
                  </a:cubicBezTo>
                  <a:cubicBezTo>
                    <a:pt x="370" y="540"/>
                    <a:pt x="379" y="537"/>
                    <a:pt x="386" y="542"/>
                  </a:cubicBezTo>
                  <a:cubicBezTo>
                    <a:pt x="398" y="549"/>
                    <a:pt x="431" y="555"/>
                    <a:pt x="447" y="549"/>
                  </a:cubicBezTo>
                  <a:cubicBezTo>
                    <a:pt x="452" y="547"/>
                    <a:pt x="458" y="546"/>
                    <a:pt x="463" y="547"/>
                  </a:cubicBezTo>
                  <a:cubicBezTo>
                    <a:pt x="469" y="547"/>
                    <a:pt x="474" y="548"/>
                    <a:pt x="479" y="550"/>
                  </a:cubicBezTo>
                  <a:cubicBezTo>
                    <a:pt x="487" y="552"/>
                    <a:pt x="496" y="555"/>
                    <a:pt x="506" y="554"/>
                  </a:cubicBezTo>
                  <a:cubicBezTo>
                    <a:pt x="509" y="553"/>
                    <a:pt x="512" y="553"/>
                    <a:pt x="515" y="553"/>
                  </a:cubicBezTo>
                  <a:cubicBezTo>
                    <a:pt x="538" y="553"/>
                    <a:pt x="568" y="562"/>
                    <a:pt x="576" y="570"/>
                  </a:cubicBezTo>
                  <a:lnTo>
                    <a:pt x="577" y="571"/>
                  </a:lnTo>
                  <a:lnTo>
                    <a:pt x="577" y="571"/>
                  </a:lnTo>
                  <a:lnTo>
                    <a:pt x="578" y="571"/>
                  </a:lnTo>
                  <a:cubicBezTo>
                    <a:pt x="578" y="571"/>
                    <a:pt x="579" y="571"/>
                    <a:pt x="579" y="572"/>
                  </a:cubicBezTo>
                  <a:lnTo>
                    <a:pt x="580" y="572"/>
                  </a:lnTo>
                  <a:cubicBezTo>
                    <a:pt x="581" y="572"/>
                    <a:pt x="581" y="572"/>
                    <a:pt x="582" y="573"/>
                  </a:cubicBezTo>
                  <a:cubicBezTo>
                    <a:pt x="582" y="573"/>
                    <a:pt x="583" y="573"/>
                    <a:pt x="584" y="573"/>
                  </a:cubicBezTo>
                  <a:cubicBezTo>
                    <a:pt x="584" y="573"/>
                    <a:pt x="585" y="573"/>
                    <a:pt x="586" y="574"/>
                  </a:cubicBezTo>
                  <a:cubicBezTo>
                    <a:pt x="587" y="574"/>
                    <a:pt x="588" y="574"/>
                    <a:pt x="588" y="574"/>
                  </a:cubicBezTo>
                  <a:cubicBezTo>
                    <a:pt x="589" y="574"/>
                    <a:pt x="591" y="575"/>
                    <a:pt x="592" y="575"/>
                  </a:cubicBezTo>
                  <a:cubicBezTo>
                    <a:pt x="593" y="575"/>
                    <a:pt x="594" y="575"/>
                    <a:pt x="595" y="576"/>
                  </a:cubicBezTo>
                  <a:cubicBezTo>
                    <a:pt x="596" y="576"/>
                    <a:pt x="598" y="576"/>
                    <a:pt x="599" y="576"/>
                  </a:cubicBezTo>
                  <a:cubicBezTo>
                    <a:pt x="601" y="577"/>
                    <a:pt x="602" y="577"/>
                    <a:pt x="604" y="577"/>
                  </a:cubicBezTo>
                  <a:cubicBezTo>
                    <a:pt x="606" y="578"/>
                    <a:pt x="607" y="578"/>
                    <a:pt x="609" y="578"/>
                  </a:cubicBezTo>
                  <a:cubicBezTo>
                    <a:pt x="610" y="578"/>
                    <a:pt x="611" y="579"/>
                    <a:pt x="612" y="579"/>
                  </a:cubicBezTo>
                  <a:lnTo>
                    <a:pt x="612" y="579"/>
                  </a:lnTo>
                  <a:cubicBezTo>
                    <a:pt x="613" y="572"/>
                    <a:pt x="611" y="560"/>
                    <a:pt x="610" y="554"/>
                  </a:cubicBezTo>
                  <a:cubicBezTo>
                    <a:pt x="608" y="547"/>
                    <a:pt x="608" y="542"/>
                    <a:pt x="608" y="538"/>
                  </a:cubicBezTo>
                  <a:cubicBezTo>
                    <a:pt x="608" y="537"/>
                    <a:pt x="608" y="535"/>
                    <a:pt x="608" y="534"/>
                  </a:cubicBezTo>
                  <a:cubicBezTo>
                    <a:pt x="609" y="530"/>
                    <a:pt x="613" y="524"/>
                    <a:pt x="625" y="512"/>
                  </a:cubicBezTo>
                  <a:cubicBezTo>
                    <a:pt x="633" y="505"/>
                    <a:pt x="642" y="495"/>
                    <a:pt x="655" y="483"/>
                  </a:cubicBezTo>
                  <a:cubicBezTo>
                    <a:pt x="666" y="473"/>
                    <a:pt x="677" y="463"/>
                    <a:pt x="680" y="459"/>
                  </a:cubicBezTo>
                  <a:cubicBezTo>
                    <a:pt x="685" y="453"/>
                    <a:pt x="692" y="449"/>
                    <a:pt x="697" y="446"/>
                  </a:cubicBezTo>
                  <a:cubicBezTo>
                    <a:pt x="704" y="443"/>
                    <a:pt x="709" y="440"/>
                    <a:pt x="713" y="433"/>
                  </a:cubicBezTo>
                  <a:cubicBezTo>
                    <a:pt x="717" y="427"/>
                    <a:pt x="709" y="403"/>
                    <a:pt x="683" y="364"/>
                  </a:cubicBezTo>
                  <a:cubicBezTo>
                    <a:pt x="681" y="361"/>
                    <a:pt x="679" y="356"/>
                    <a:pt x="678" y="351"/>
                  </a:cubicBezTo>
                  <a:cubicBezTo>
                    <a:pt x="678" y="348"/>
                    <a:pt x="677" y="344"/>
                    <a:pt x="676" y="341"/>
                  </a:cubicBezTo>
                  <a:lnTo>
                    <a:pt x="676" y="341"/>
                  </a:lnTo>
                  <a:cubicBezTo>
                    <a:pt x="676" y="340"/>
                    <a:pt x="676" y="339"/>
                    <a:pt x="676" y="338"/>
                  </a:cubicBezTo>
                  <a:lnTo>
                    <a:pt x="676" y="336"/>
                  </a:lnTo>
                  <a:lnTo>
                    <a:pt x="676" y="336"/>
                  </a:lnTo>
                  <a:cubicBezTo>
                    <a:pt x="676" y="334"/>
                    <a:pt x="675" y="331"/>
                    <a:pt x="675" y="329"/>
                  </a:cubicBezTo>
                  <a:cubicBezTo>
                    <a:pt x="675" y="324"/>
                    <a:pt x="675" y="319"/>
                    <a:pt x="675" y="313"/>
                  </a:cubicBezTo>
                  <a:lnTo>
                    <a:pt x="675" y="313"/>
                  </a:lnTo>
                  <a:cubicBezTo>
                    <a:pt x="675" y="309"/>
                    <a:pt x="675" y="306"/>
                    <a:pt x="675" y="303"/>
                  </a:cubicBezTo>
                  <a:cubicBezTo>
                    <a:pt x="675" y="302"/>
                    <a:pt x="675" y="302"/>
                    <a:pt x="676" y="301"/>
                  </a:cubicBezTo>
                  <a:cubicBezTo>
                    <a:pt x="676" y="298"/>
                    <a:pt x="677" y="295"/>
                    <a:pt x="677" y="292"/>
                  </a:cubicBezTo>
                  <a:lnTo>
                    <a:pt x="677" y="292"/>
                  </a:lnTo>
                  <a:cubicBezTo>
                    <a:pt x="679" y="286"/>
                    <a:pt x="674" y="281"/>
                    <a:pt x="665" y="274"/>
                  </a:cubicBezTo>
                  <a:cubicBezTo>
                    <a:pt x="658" y="268"/>
                    <a:pt x="652" y="262"/>
                    <a:pt x="652" y="254"/>
                  </a:cubicBezTo>
                  <a:cubicBezTo>
                    <a:pt x="652" y="237"/>
                    <a:pt x="689" y="215"/>
                    <a:pt x="699" y="2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7" name="Freeform 93">
              <a:extLst>
                <a:ext uri="{FF2B5EF4-FFF2-40B4-BE49-F238E27FC236}">
                  <a16:creationId xmlns:a16="http://schemas.microsoft.com/office/drawing/2014/main" id="{4DF39B24-5E52-48CB-842B-3E3E7E61B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1114" y="3702406"/>
              <a:ext cx="53848" cy="50197"/>
            </a:xfrm>
            <a:custGeom>
              <a:avLst/>
              <a:gdLst>
                <a:gd name="T0" fmla="*/ 150 w 262"/>
                <a:gd name="T1" fmla="*/ 208 h 244"/>
                <a:gd name="T2" fmla="*/ 160 w 262"/>
                <a:gd name="T3" fmla="*/ 220 h 244"/>
                <a:gd name="T4" fmla="*/ 191 w 262"/>
                <a:gd name="T5" fmla="*/ 243 h 244"/>
                <a:gd name="T6" fmla="*/ 192 w 262"/>
                <a:gd name="T7" fmla="*/ 237 h 244"/>
                <a:gd name="T8" fmla="*/ 192 w 262"/>
                <a:gd name="T9" fmla="*/ 233 h 244"/>
                <a:gd name="T10" fmla="*/ 192 w 262"/>
                <a:gd name="T11" fmla="*/ 231 h 244"/>
                <a:gd name="T12" fmla="*/ 195 w 262"/>
                <a:gd name="T13" fmla="*/ 216 h 244"/>
                <a:gd name="T14" fmla="*/ 199 w 262"/>
                <a:gd name="T15" fmla="*/ 206 h 244"/>
                <a:gd name="T16" fmla="*/ 205 w 262"/>
                <a:gd name="T17" fmla="*/ 196 h 244"/>
                <a:gd name="T18" fmla="*/ 211 w 262"/>
                <a:gd name="T19" fmla="*/ 187 h 244"/>
                <a:gd name="T20" fmla="*/ 217 w 262"/>
                <a:gd name="T21" fmla="*/ 177 h 244"/>
                <a:gd name="T22" fmla="*/ 219 w 262"/>
                <a:gd name="T23" fmla="*/ 174 h 244"/>
                <a:gd name="T24" fmla="*/ 222 w 262"/>
                <a:gd name="T25" fmla="*/ 170 h 244"/>
                <a:gd name="T26" fmla="*/ 226 w 262"/>
                <a:gd name="T27" fmla="*/ 164 h 244"/>
                <a:gd name="T28" fmla="*/ 230 w 262"/>
                <a:gd name="T29" fmla="*/ 160 h 244"/>
                <a:gd name="T30" fmla="*/ 241 w 262"/>
                <a:gd name="T31" fmla="*/ 148 h 244"/>
                <a:gd name="T32" fmla="*/ 244 w 262"/>
                <a:gd name="T33" fmla="*/ 145 h 244"/>
                <a:gd name="T34" fmla="*/ 247 w 262"/>
                <a:gd name="T35" fmla="*/ 142 h 244"/>
                <a:gd name="T36" fmla="*/ 254 w 262"/>
                <a:gd name="T37" fmla="*/ 139 h 244"/>
                <a:gd name="T38" fmla="*/ 255 w 262"/>
                <a:gd name="T39" fmla="*/ 135 h 244"/>
                <a:gd name="T40" fmla="*/ 257 w 262"/>
                <a:gd name="T41" fmla="*/ 127 h 244"/>
                <a:gd name="T42" fmla="*/ 258 w 262"/>
                <a:gd name="T43" fmla="*/ 119 h 244"/>
                <a:gd name="T44" fmla="*/ 261 w 262"/>
                <a:gd name="T45" fmla="*/ 76 h 244"/>
                <a:gd name="T46" fmla="*/ 260 w 262"/>
                <a:gd name="T47" fmla="*/ 47 h 244"/>
                <a:gd name="T48" fmla="*/ 253 w 262"/>
                <a:gd name="T49" fmla="*/ 43 h 244"/>
                <a:gd name="T50" fmla="*/ 240 w 262"/>
                <a:gd name="T51" fmla="*/ 35 h 244"/>
                <a:gd name="T52" fmla="*/ 228 w 262"/>
                <a:gd name="T53" fmla="*/ 28 h 244"/>
                <a:gd name="T54" fmla="*/ 216 w 262"/>
                <a:gd name="T55" fmla="*/ 23 h 244"/>
                <a:gd name="T56" fmla="*/ 207 w 262"/>
                <a:gd name="T57" fmla="*/ 19 h 244"/>
                <a:gd name="T58" fmla="*/ 201 w 262"/>
                <a:gd name="T59" fmla="*/ 16 h 244"/>
                <a:gd name="T60" fmla="*/ 198 w 262"/>
                <a:gd name="T61" fmla="*/ 15 h 244"/>
                <a:gd name="T62" fmla="*/ 156 w 262"/>
                <a:gd name="T63" fmla="*/ 12 h 244"/>
                <a:gd name="T64" fmla="*/ 119 w 262"/>
                <a:gd name="T65" fmla="*/ 9 h 244"/>
                <a:gd name="T66" fmla="*/ 76 w 262"/>
                <a:gd name="T67" fmla="*/ 2 h 244"/>
                <a:gd name="T68" fmla="*/ 37 w 262"/>
                <a:gd name="T69" fmla="*/ 16 h 244"/>
                <a:gd name="T70" fmla="*/ 4 w 262"/>
                <a:gd name="T71" fmla="*/ 15 h 244"/>
                <a:gd name="T72" fmla="*/ 15 w 262"/>
                <a:gd name="T73" fmla="*/ 42 h 244"/>
                <a:gd name="T74" fmla="*/ 73 w 262"/>
                <a:gd name="T75" fmla="*/ 123 h 244"/>
                <a:gd name="T76" fmla="*/ 118 w 262"/>
                <a:gd name="T77" fmla="*/ 175 h 244"/>
                <a:gd name="T78" fmla="*/ 132 w 262"/>
                <a:gd name="T79" fmla="*/ 189 h 244"/>
                <a:gd name="T80" fmla="*/ 143 w 262"/>
                <a:gd name="T81" fmla="*/ 20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244">
                  <a:moveTo>
                    <a:pt x="143" y="200"/>
                  </a:moveTo>
                  <a:cubicBezTo>
                    <a:pt x="145" y="203"/>
                    <a:pt x="148" y="205"/>
                    <a:pt x="150" y="208"/>
                  </a:cubicBezTo>
                  <a:cubicBezTo>
                    <a:pt x="151" y="209"/>
                    <a:pt x="152" y="211"/>
                    <a:pt x="153" y="213"/>
                  </a:cubicBezTo>
                  <a:cubicBezTo>
                    <a:pt x="156" y="215"/>
                    <a:pt x="158" y="218"/>
                    <a:pt x="160" y="220"/>
                  </a:cubicBezTo>
                  <a:cubicBezTo>
                    <a:pt x="170" y="227"/>
                    <a:pt x="181" y="235"/>
                    <a:pt x="191" y="243"/>
                  </a:cubicBezTo>
                  <a:lnTo>
                    <a:pt x="191" y="243"/>
                  </a:lnTo>
                  <a:cubicBezTo>
                    <a:pt x="191" y="242"/>
                    <a:pt x="191" y="242"/>
                    <a:pt x="191" y="242"/>
                  </a:cubicBezTo>
                  <a:cubicBezTo>
                    <a:pt x="191" y="240"/>
                    <a:pt x="192" y="238"/>
                    <a:pt x="192" y="237"/>
                  </a:cubicBezTo>
                  <a:cubicBezTo>
                    <a:pt x="192" y="236"/>
                    <a:pt x="192" y="236"/>
                    <a:pt x="192" y="235"/>
                  </a:cubicBezTo>
                  <a:cubicBezTo>
                    <a:pt x="192" y="234"/>
                    <a:pt x="192" y="234"/>
                    <a:pt x="192" y="233"/>
                  </a:cubicBezTo>
                  <a:cubicBezTo>
                    <a:pt x="192" y="233"/>
                    <a:pt x="192" y="233"/>
                    <a:pt x="192" y="232"/>
                  </a:cubicBezTo>
                  <a:lnTo>
                    <a:pt x="192" y="231"/>
                  </a:lnTo>
                  <a:cubicBezTo>
                    <a:pt x="191" y="229"/>
                    <a:pt x="192" y="227"/>
                    <a:pt x="192" y="224"/>
                  </a:cubicBezTo>
                  <a:cubicBezTo>
                    <a:pt x="193" y="222"/>
                    <a:pt x="194" y="219"/>
                    <a:pt x="195" y="216"/>
                  </a:cubicBezTo>
                  <a:lnTo>
                    <a:pt x="195" y="216"/>
                  </a:lnTo>
                  <a:cubicBezTo>
                    <a:pt x="196" y="213"/>
                    <a:pt x="197" y="210"/>
                    <a:pt x="199" y="206"/>
                  </a:cubicBezTo>
                  <a:cubicBezTo>
                    <a:pt x="200" y="205"/>
                    <a:pt x="201" y="203"/>
                    <a:pt x="202" y="201"/>
                  </a:cubicBezTo>
                  <a:cubicBezTo>
                    <a:pt x="203" y="200"/>
                    <a:pt x="204" y="198"/>
                    <a:pt x="205" y="196"/>
                  </a:cubicBezTo>
                  <a:cubicBezTo>
                    <a:pt x="206" y="194"/>
                    <a:pt x="207" y="192"/>
                    <a:pt x="208" y="190"/>
                  </a:cubicBezTo>
                  <a:cubicBezTo>
                    <a:pt x="209" y="189"/>
                    <a:pt x="210" y="188"/>
                    <a:pt x="211" y="187"/>
                  </a:cubicBezTo>
                  <a:cubicBezTo>
                    <a:pt x="212" y="185"/>
                    <a:pt x="213" y="183"/>
                    <a:pt x="214" y="182"/>
                  </a:cubicBezTo>
                  <a:cubicBezTo>
                    <a:pt x="215" y="180"/>
                    <a:pt x="216" y="178"/>
                    <a:pt x="217" y="177"/>
                  </a:cubicBezTo>
                  <a:cubicBezTo>
                    <a:pt x="218" y="176"/>
                    <a:pt x="218" y="175"/>
                    <a:pt x="219" y="174"/>
                  </a:cubicBezTo>
                  <a:lnTo>
                    <a:pt x="219" y="174"/>
                  </a:lnTo>
                  <a:lnTo>
                    <a:pt x="219" y="174"/>
                  </a:lnTo>
                  <a:lnTo>
                    <a:pt x="222" y="170"/>
                  </a:lnTo>
                  <a:lnTo>
                    <a:pt x="222" y="170"/>
                  </a:lnTo>
                  <a:cubicBezTo>
                    <a:pt x="224" y="168"/>
                    <a:pt x="225" y="166"/>
                    <a:pt x="226" y="164"/>
                  </a:cubicBezTo>
                  <a:cubicBezTo>
                    <a:pt x="227" y="164"/>
                    <a:pt x="227" y="164"/>
                    <a:pt x="227" y="164"/>
                  </a:cubicBezTo>
                  <a:cubicBezTo>
                    <a:pt x="228" y="162"/>
                    <a:pt x="229" y="161"/>
                    <a:pt x="230" y="160"/>
                  </a:cubicBezTo>
                  <a:cubicBezTo>
                    <a:pt x="231" y="159"/>
                    <a:pt x="231" y="158"/>
                    <a:pt x="232" y="157"/>
                  </a:cubicBezTo>
                  <a:cubicBezTo>
                    <a:pt x="236" y="153"/>
                    <a:pt x="238" y="150"/>
                    <a:pt x="241" y="148"/>
                  </a:cubicBezTo>
                  <a:cubicBezTo>
                    <a:pt x="242" y="147"/>
                    <a:pt x="243" y="146"/>
                    <a:pt x="243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4"/>
                    <a:pt x="246" y="143"/>
                    <a:pt x="247" y="143"/>
                  </a:cubicBezTo>
                  <a:lnTo>
                    <a:pt x="247" y="142"/>
                  </a:lnTo>
                  <a:cubicBezTo>
                    <a:pt x="250" y="140"/>
                    <a:pt x="252" y="140"/>
                    <a:pt x="254" y="139"/>
                  </a:cubicBezTo>
                  <a:lnTo>
                    <a:pt x="254" y="139"/>
                  </a:lnTo>
                  <a:lnTo>
                    <a:pt x="254" y="139"/>
                  </a:lnTo>
                  <a:cubicBezTo>
                    <a:pt x="254" y="138"/>
                    <a:pt x="255" y="137"/>
                    <a:pt x="255" y="135"/>
                  </a:cubicBezTo>
                  <a:cubicBezTo>
                    <a:pt x="256" y="134"/>
                    <a:pt x="256" y="134"/>
                    <a:pt x="256" y="133"/>
                  </a:cubicBezTo>
                  <a:cubicBezTo>
                    <a:pt x="256" y="132"/>
                    <a:pt x="257" y="130"/>
                    <a:pt x="257" y="127"/>
                  </a:cubicBezTo>
                  <a:cubicBezTo>
                    <a:pt x="257" y="126"/>
                    <a:pt x="258" y="124"/>
                    <a:pt x="258" y="122"/>
                  </a:cubicBezTo>
                  <a:cubicBezTo>
                    <a:pt x="258" y="121"/>
                    <a:pt x="258" y="120"/>
                    <a:pt x="258" y="119"/>
                  </a:cubicBezTo>
                  <a:cubicBezTo>
                    <a:pt x="260" y="109"/>
                    <a:pt x="260" y="96"/>
                    <a:pt x="261" y="82"/>
                  </a:cubicBezTo>
                  <a:cubicBezTo>
                    <a:pt x="261" y="80"/>
                    <a:pt x="261" y="78"/>
                    <a:pt x="261" y="76"/>
                  </a:cubicBezTo>
                  <a:cubicBezTo>
                    <a:pt x="261" y="75"/>
                    <a:pt x="261" y="74"/>
                    <a:pt x="261" y="73"/>
                  </a:cubicBezTo>
                  <a:cubicBezTo>
                    <a:pt x="261" y="64"/>
                    <a:pt x="260" y="55"/>
                    <a:pt x="260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7" y="45"/>
                    <a:pt x="255" y="44"/>
                    <a:pt x="253" y="43"/>
                  </a:cubicBezTo>
                  <a:cubicBezTo>
                    <a:pt x="251" y="42"/>
                    <a:pt x="249" y="40"/>
                    <a:pt x="247" y="39"/>
                  </a:cubicBezTo>
                  <a:cubicBezTo>
                    <a:pt x="245" y="37"/>
                    <a:pt x="243" y="36"/>
                    <a:pt x="240" y="35"/>
                  </a:cubicBezTo>
                  <a:cubicBezTo>
                    <a:pt x="239" y="34"/>
                    <a:pt x="237" y="33"/>
                    <a:pt x="235" y="32"/>
                  </a:cubicBezTo>
                  <a:cubicBezTo>
                    <a:pt x="232" y="31"/>
                    <a:pt x="230" y="29"/>
                    <a:pt x="228" y="28"/>
                  </a:cubicBezTo>
                  <a:cubicBezTo>
                    <a:pt x="226" y="27"/>
                    <a:pt x="225" y="27"/>
                    <a:pt x="224" y="26"/>
                  </a:cubicBezTo>
                  <a:cubicBezTo>
                    <a:pt x="221" y="25"/>
                    <a:pt x="219" y="24"/>
                    <a:pt x="216" y="23"/>
                  </a:cubicBezTo>
                  <a:cubicBezTo>
                    <a:pt x="216" y="22"/>
                    <a:pt x="215" y="22"/>
                    <a:pt x="214" y="22"/>
                  </a:cubicBezTo>
                  <a:cubicBezTo>
                    <a:pt x="212" y="21"/>
                    <a:pt x="209" y="20"/>
                    <a:pt x="207" y="19"/>
                  </a:cubicBezTo>
                  <a:lnTo>
                    <a:pt x="206" y="18"/>
                  </a:lnTo>
                  <a:cubicBezTo>
                    <a:pt x="204" y="18"/>
                    <a:pt x="202" y="17"/>
                    <a:pt x="201" y="16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199" y="16"/>
                    <a:pt x="198" y="15"/>
                    <a:pt x="198" y="15"/>
                  </a:cubicBezTo>
                  <a:cubicBezTo>
                    <a:pt x="196" y="15"/>
                    <a:pt x="194" y="14"/>
                    <a:pt x="194" y="14"/>
                  </a:cubicBezTo>
                  <a:cubicBezTo>
                    <a:pt x="191" y="14"/>
                    <a:pt x="175" y="13"/>
                    <a:pt x="156" y="12"/>
                  </a:cubicBezTo>
                  <a:cubicBezTo>
                    <a:pt x="152" y="12"/>
                    <a:pt x="148" y="11"/>
                    <a:pt x="144" y="11"/>
                  </a:cubicBezTo>
                  <a:cubicBezTo>
                    <a:pt x="136" y="10"/>
                    <a:pt x="127" y="10"/>
                    <a:pt x="119" y="9"/>
                  </a:cubicBezTo>
                  <a:cubicBezTo>
                    <a:pt x="116" y="9"/>
                    <a:pt x="113" y="8"/>
                    <a:pt x="109" y="8"/>
                  </a:cubicBezTo>
                  <a:cubicBezTo>
                    <a:pt x="94" y="6"/>
                    <a:pt x="81" y="4"/>
                    <a:pt x="76" y="2"/>
                  </a:cubicBezTo>
                  <a:cubicBezTo>
                    <a:pt x="71" y="0"/>
                    <a:pt x="64" y="4"/>
                    <a:pt x="57" y="8"/>
                  </a:cubicBezTo>
                  <a:cubicBezTo>
                    <a:pt x="51" y="12"/>
                    <a:pt x="44" y="16"/>
                    <a:pt x="37" y="16"/>
                  </a:cubicBezTo>
                  <a:cubicBezTo>
                    <a:pt x="33" y="16"/>
                    <a:pt x="29" y="14"/>
                    <a:pt x="26" y="12"/>
                  </a:cubicBezTo>
                  <a:cubicBezTo>
                    <a:pt x="19" y="7"/>
                    <a:pt x="10" y="8"/>
                    <a:pt x="4" y="15"/>
                  </a:cubicBezTo>
                  <a:cubicBezTo>
                    <a:pt x="3" y="17"/>
                    <a:pt x="0" y="21"/>
                    <a:pt x="1" y="26"/>
                  </a:cubicBezTo>
                  <a:cubicBezTo>
                    <a:pt x="2" y="31"/>
                    <a:pt x="8" y="36"/>
                    <a:pt x="15" y="42"/>
                  </a:cubicBezTo>
                  <a:cubicBezTo>
                    <a:pt x="25" y="51"/>
                    <a:pt x="37" y="62"/>
                    <a:pt x="37" y="79"/>
                  </a:cubicBezTo>
                  <a:cubicBezTo>
                    <a:pt x="37" y="91"/>
                    <a:pt x="58" y="109"/>
                    <a:pt x="73" y="123"/>
                  </a:cubicBezTo>
                  <a:cubicBezTo>
                    <a:pt x="91" y="139"/>
                    <a:pt x="100" y="147"/>
                    <a:pt x="99" y="156"/>
                  </a:cubicBezTo>
                  <a:cubicBezTo>
                    <a:pt x="100" y="158"/>
                    <a:pt x="110" y="167"/>
                    <a:pt x="118" y="175"/>
                  </a:cubicBezTo>
                  <a:cubicBezTo>
                    <a:pt x="121" y="178"/>
                    <a:pt x="124" y="181"/>
                    <a:pt x="128" y="185"/>
                  </a:cubicBezTo>
                  <a:cubicBezTo>
                    <a:pt x="129" y="186"/>
                    <a:pt x="131" y="187"/>
                    <a:pt x="132" y="189"/>
                  </a:cubicBezTo>
                  <a:cubicBezTo>
                    <a:pt x="134" y="191"/>
                    <a:pt x="137" y="193"/>
                    <a:pt x="139" y="196"/>
                  </a:cubicBezTo>
                  <a:cubicBezTo>
                    <a:pt x="140" y="197"/>
                    <a:pt x="142" y="199"/>
                    <a:pt x="143" y="2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8" name="Freeform 94">
              <a:extLst>
                <a:ext uri="{FF2B5EF4-FFF2-40B4-BE49-F238E27FC236}">
                  <a16:creationId xmlns:a16="http://schemas.microsoft.com/office/drawing/2014/main" id="{291566AD-7A3E-463B-90BC-FB440EBE8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2822" y="3676851"/>
              <a:ext cx="81228" cy="69363"/>
            </a:xfrm>
            <a:custGeom>
              <a:avLst/>
              <a:gdLst>
                <a:gd name="T0" fmla="*/ 17 w 394"/>
                <a:gd name="T1" fmla="*/ 130 h 333"/>
                <a:gd name="T2" fmla="*/ 138 w 394"/>
                <a:gd name="T3" fmla="*/ 264 h 333"/>
                <a:gd name="T4" fmla="*/ 201 w 394"/>
                <a:gd name="T5" fmla="*/ 300 h 333"/>
                <a:gd name="T6" fmla="*/ 271 w 394"/>
                <a:gd name="T7" fmla="*/ 332 h 333"/>
                <a:gd name="T8" fmla="*/ 224 w 394"/>
                <a:gd name="T9" fmla="*/ 278 h 333"/>
                <a:gd name="T10" fmla="*/ 162 w 394"/>
                <a:gd name="T11" fmla="*/ 203 h 333"/>
                <a:gd name="T12" fmla="*/ 127 w 394"/>
                <a:gd name="T13" fmla="*/ 152 h 333"/>
                <a:gd name="T14" fmla="*/ 170 w 394"/>
                <a:gd name="T15" fmla="*/ 126 h 333"/>
                <a:gd name="T16" fmla="*/ 217 w 394"/>
                <a:gd name="T17" fmla="*/ 115 h 333"/>
                <a:gd name="T18" fmla="*/ 393 w 394"/>
                <a:gd name="T19" fmla="*/ 155 h 333"/>
                <a:gd name="T20" fmla="*/ 387 w 394"/>
                <a:gd name="T21" fmla="*/ 129 h 333"/>
                <a:gd name="T22" fmla="*/ 365 w 394"/>
                <a:gd name="T23" fmla="*/ 97 h 333"/>
                <a:gd name="T24" fmla="*/ 358 w 394"/>
                <a:gd name="T25" fmla="*/ 88 h 333"/>
                <a:gd name="T26" fmla="*/ 353 w 394"/>
                <a:gd name="T27" fmla="*/ 76 h 333"/>
                <a:gd name="T28" fmla="*/ 349 w 394"/>
                <a:gd name="T29" fmla="*/ 59 h 333"/>
                <a:gd name="T30" fmla="*/ 349 w 394"/>
                <a:gd name="T31" fmla="*/ 58 h 333"/>
                <a:gd name="T32" fmla="*/ 329 w 394"/>
                <a:gd name="T33" fmla="*/ 64 h 333"/>
                <a:gd name="T34" fmla="*/ 245 w 394"/>
                <a:gd name="T35" fmla="*/ 44 h 333"/>
                <a:gd name="T36" fmla="*/ 240 w 394"/>
                <a:gd name="T37" fmla="*/ 38 h 333"/>
                <a:gd name="T38" fmla="*/ 234 w 394"/>
                <a:gd name="T39" fmla="*/ 33 h 333"/>
                <a:gd name="T40" fmla="*/ 227 w 394"/>
                <a:gd name="T41" fmla="*/ 28 h 333"/>
                <a:gd name="T42" fmla="*/ 220 w 394"/>
                <a:gd name="T43" fmla="*/ 22 h 333"/>
                <a:gd name="T44" fmla="*/ 211 w 394"/>
                <a:gd name="T45" fmla="*/ 16 h 333"/>
                <a:gd name="T46" fmla="*/ 202 w 394"/>
                <a:gd name="T47" fmla="*/ 9 h 333"/>
                <a:gd name="T48" fmla="*/ 191 w 394"/>
                <a:gd name="T49" fmla="*/ 3 h 333"/>
                <a:gd name="T50" fmla="*/ 187 w 394"/>
                <a:gd name="T51" fmla="*/ 0 h 333"/>
                <a:gd name="T52" fmla="*/ 183 w 394"/>
                <a:gd name="T53" fmla="*/ 3 h 333"/>
                <a:gd name="T54" fmla="*/ 177 w 394"/>
                <a:gd name="T55" fmla="*/ 9 h 333"/>
                <a:gd name="T56" fmla="*/ 155 w 394"/>
                <a:gd name="T57" fmla="*/ 24 h 333"/>
                <a:gd name="T58" fmla="*/ 148 w 394"/>
                <a:gd name="T59" fmla="*/ 27 h 333"/>
                <a:gd name="T60" fmla="*/ 141 w 394"/>
                <a:gd name="T61" fmla="*/ 29 h 333"/>
                <a:gd name="T62" fmla="*/ 137 w 394"/>
                <a:gd name="T63" fmla="*/ 43 h 333"/>
                <a:gd name="T64" fmla="*/ 100 w 394"/>
                <a:gd name="T65" fmla="*/ 96 h 333"/>
                <a:gd name="T66" fmla="*/ 72 w 394"/>
                <a:gd name="T67" fmla="*/ 101 h 333"/>
                <a:gd name="T68" fmla="*/ 45 w 394"/>
                <a:gd name="T69" fmla="*/ 100 h 333"/>
                <a:gd name="T70" fmla="*/ 40 w 394"/>
                <a:gd name="T71" fmla="*/ 101 h 333"/>
                <a:gd name="T72" fmla="*/ 34 w 394"/>
                <a:gd name="T73" fmla="*/ 102 h 333"/>
                <a:gd name="T74" fmla="*/ 27 w 394"/>
                <a:gd name="T75" fmla="*/ 104 h 333"/>
                <a:gd name="T76" fmla="*/ 19 w 394"/>
                <a:gd name="T77" fmla="*/ 105 h 333"/>
                <a:gd name="T78" fmla="*/ 11 w 394"/>
                <a:gd name="T79" fmla="*/ 107 h 333"/>
                <a:gd name="T80" fmla="*/ 4 w 394"/>
                <a:gd name="T81" fmla="*/ 108 h 333"/>
                <a:gd name="T82" fmla="*/ 0 w 394"/>
                <a:gd name="T83" fmla="*/ 108 h 333"/>
                <a:gd name="T84" fmla="*/ 7 w 394"/>
                <a:gd name="T85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94" h="333">
                  <a:moveTo>
                    <a:pt x="7" y="130"/>
                  </a:moveTo>
                  <a:lnTo>
                    <a:pt x="17" y="130"/>
                  </a:lnTo>
                  <a:cubicBezTo>
                    <a:pt x="33" y="130"/>
                    <a:pt x="71" y="130"/>
                    <a:pt x="72" y="160"/>
                  </a:cubicBezTo>
                  <a:cubicBezTo>
                    <a:pt x="73" y="182"/>
                    <a:pt x="112" y="234"/>
                    <a:pt x="138" y="264"/>
                  </a:cubicBezTo>
                  <a:cubicBezTo>
                    <a:pt x="146" y="272"/>
                    <a:pt x="159" y="276"/>
                    <a:pt x="171" y="280"/>
                  </a:cubicBezTo>
                  <a:cubicBezTo>
                    <a:pt x="185" y="283"/>
                    <a:pt x="199" y="287"/>
                    <a:pt x="201" y="300"/>
                  </a:cubicBezTo>
                  <a:cubicBezTo>
                    <a:pt x="202" y="312"/>
                    <a:pt x="227" y="327"/>
                    <a:pt x="261" y="330"/>
                  </a:cubicBezTo>
                  <a:cubicBezTo>
                    <a:pt x="264" y="330"/>
                    <a:pt x="267" y="330"/>
                    <a:pt x="271" y="332"/>
                  </a:cubicBezTo>
                  <a:cubicBezTo>
                    <a:pt x="263" y="323"/>
                    <a:pt x="254" y="314"/>
                    <a:pt x="246" y="307"/>
                  </a:cubicBezTo>
                  <a:cubicBezTo>
                    <a:pt x="232" y="294"/>
                    <a:pt x="223" y="286"/>
                    <a:pt x="224" y="278"/>
                  </a:cubicBezTo>
                  <a:cubicBezTo>
                    <a:pt x="224" y="275"/>
                    <a:pt x="211" y="263"/>
                    <a:pt x="202" y="255"/>
                  </a:cubicBezTo>
                  <a:cubicBezTo>
                    <a:pt x="183" y="239"/>
                    <a:pt x="162" y="220"/>
                    <a:pt x="162" y="203"/>
                  </a:cubicBezTo>
                  <a:cubicBezTo>
                    <a:pt x="162" y="191"/>
                    <a:pt x="153" y="183"/>
                    <a:pt x="144" y="175"/>
                  </a:cubicBezTo>
                  <a:cubicBezTo>
                    <a:pt x="136" y="168"/>
                    <a:pt x="129" y="161"/>
                    <a:pt x="127" y="152"/>
                  </a:cubicBezTo>
                  <a:cubicBezTo>
                    <a:pt x="125" y="145"/>
                    <a:pt x="127" y="137"/>
                    <a:pt x="132" y="131"/>
                  </a:cubicBezTo>
                  <a:cubicBezTo>
                    <a:pt x="141" y="120"/>
                    <a:pt x="159" y="117"/>
                    <a:pt x="170" y="126"/>
                  </a:cubicBezTo>
                  <a:cubicBezTo>
                    <a:pt x="175" y="130"/>
                    <a:pt x="181" y="126"/>
                    <a:pt x="188" y="122"/>
                  </a:cubicBezTo>
                  <a:cubicBezTo>
                    <a:pt x="197" y="116"/>
                    <a:pt x="208" y="111"/>
                    <a:pt x="217" y="115"/>
                  </a:cubicBezTo>
                  <a:cubicBezTo>
                    <a:pt x="229" y="120"/>
                    <a:pt x="293" y="125"/>
                    <a:pt x="333" y="126"/>
                  </a:cubicBezTo>
                  <a:cubicBezTo>
                    <a:pt x="336" y="127"/>
                    <a:pt x="361" y="134"/>
                    <a:pt x="393" y="155"/>
                  </a:cubicBezTo>
                  <a:cubicBezTo>
                    <a:pt x="393" y="154"/>
                    <a:pt x="393" y="154"/>
                    <a:pt x="393" y="153"/>
                  </a:cubicBezTo>
                  <a:cubicBezTo>
                    <a:pt x="389" y="145"/>
                    <a:pt x="388" y="137"/>
                    <a:pt x="387" y="129"/>
                  </a:cubicBezTo>
                  <a:cubicBezTo>
                    <a:pt x="386" y="114"/>
                    <a:pt x="384" y="106"/>
                    <a:pt x="372" y="102"/>
                  </a:cubicBezTo>
                  <a:cubicBezTo>
                    <a:pt x="369" y="101"/>
                    <a:pt x="367" y="99"/>
                    <a:pt x="365" y="97"/>
                  </a:cubicBezTo>
                  <a:cubicBezTo>
                    <a:pt x="364" y="97"/>
                    <a:pt x="364" y="97"/>
                    <a:pt x="364" y="96"/>
                  </a:cubicBezTo>
                  <a:cubicBezTo>
                    <a:pt x="362" y="94"/>
                    <a:pt x="360" y="92"/>
                    <a:pt x="358" y="88"/>
                  </a:cubicBezTo>
                  <a:cubicBezTo>
                    <a:pt x="358" y="88"/>
                    <a:pt x="358" y="87"/>
                    <a:pt x="357" y="87"/>
                  </a:cubicBezTo>
                  <a:cubicBezTo>
                    <a:pt x="356" y="84"/>
                    <a:pt x="354" y="80"/>
                    <a:pt x="353" y="76"/>
                  </a:cubicBezTo>
                  <a:cubicBezTo>
                    <a:pt x="353" y="75"/>
                    <a:pt x="353" y="74"/>
                    <a:pt x="352" y="73"/>
                  </a:cubicBezTo>
                  <a:cubicBezTo>
                    <a:pt x="351" y="69"/>
                    <a:pt x="350" y="64"/>
                    <a:pt x="349" y="59"/>
                  </a:cubicBezTo>
                  <a:lnTo>
                    <a:pt x="349" y="58"/>
                  </a:lnTo>
                  <a:lnTo>
                    <a:pt x="349" y="58"/>
                  </a:lnTo>
                  <a:cubicBezTo>
                    <a:pt x="341" y="60"/>
                    <a:pt x="334" y="62"/>
                    <a:pt x="330" y="63"/>
                  </a:cubicBezTo>
                  <a:lnTo>
                    <a:pt x="329" y="64"/>
                  </a:lnTo>
                  <a:cubicBezTo>
                    <a:pt x="323" y="65"/>
                    <a:pt x="315" y="66"/>
                    <a:pt x="307" y="66"/>
                  </a:cubicBezTo>
                  <a:cubicBezTo>
                    <a:pt x="296" y="66"/>
                    <a:pt x="260" y="64"/>
                    <a:pt x="245" y="44"/>
                  </a:cubicBezTo>
                  <a:cubicBezTo>
                    <a:pt x="244" y="42"/>
                    <a:pt x="243" y="41"/>
                    <a:pt x="241" y="40"/>
                  </a:cubicBezTo>
                  <a:cubicBezTo>
                    <a:pt x="241" y="39"/>
                    <a:pt x="240" y="39"/>
                    <a:pt x="240" y="38"/>
                  </a:cubicBezTo>
                  <a:cubicBezTo>
                    <a:pt x="239" y="37"/>
                    <a:pt x="238" y="36"/>
                    <a:pt x="237" y="35"/>
                  </a:cubicBezTo>
                  <a:cubicBezTo>
                    <a:pt x="236" y="34"/>
                    <a:pt x="235" y="34"/>
                    <a:pt x="234" y="33"/>
                  </a:cubicBezTo>
                  <a:cubicBezTo>
                    <a:pt x="233" y="32"/>
                    <a:pt x="232" y="31"/>
                    <a:pt x="231" y="30"/>
                  </a:cubicBezTo>
                  <a:cubicBezTo>
                    <a:pt x="230" y="29"/>
                    <a:pt x="229" y="28"/>
                    <a:pt x="227" y="28"/>
                  </a:cubicBezTo>
                  <a:cubicBezTo>
                    <a:pt x="226" y="27"/>
                    <a:pt x="225" y="26"/>
                    <a:pt x="223" y="24"/>
                  </a:cubicBezTo>
                  <a:cubicBezTo>
                    <a:pt x="222" y="24"/>
                    <a:pt x="221" y="23"/>
                    <a:pt x="220" y="22"/>
                  </a:cubicBezTo>
                  <a:cubicBezTo>
                    <a:pt x="218" y="21"/>
                    <a:pt x="217" y="20"/>
                    <a:pt x="215" y="19"/>
                  </a:cubicBezTo>
                  <a:cubicBezTo>
                    <a:pt x="214" y="18"/>
                    <a:pt x="213" y="17"/>
                    <a:pt x="211" y="16"/>
                  </a:cubicBezTo>
                  <a:cubicBezTo>
                    <a:pt x="209" y="15"/>
                    <a:pt x="208" y="13"/>
                    <a:pt x="206" y="12"/>
                  </a:cubicBezTo>
                  <a:cubicBezTo>
                    <a:pt x="205" y="11"/>
                    <a:pt x="203" y="10"/>
                    <a:pt x="202" y="9"/>
                  </a:cubicBezTo>
                  <a:cubicBezTo>
                    <a:pt x="200" y="8"/>
                    <a:pt x="198" y="7"/>
                    <a:pt x="196" y="6"/>
                  </a:cubicBezTo>
                  <a:cubicBezTo>
                    <a:pt x="194" y="5"/>
                    <a:pt x="193" y="4"/>
                    <a:pt x="191" y="3"/>
                  </a:cubicBezTo>
                  <a:cubicBezTo>
                    <a:pt x="190" y="2"/>
                    <a:pt x="188" y="1"/>
                    <a:pt x="187" y="0"/>
                  </a:cubicBezTo>
                  <a:lnTo>
                    <a:pt x="187" y="0"/>
                  </a:lnTo>
                  <a:cubicBezTo>
                    <a:pt x="186" y="1"/>
                    <a:pt x="185" y="2"/>
                    <a:pt x="184" y="2"/>
                  </a:cubicBezTo>
                  <a:cubicBezTo>
                    <a:pt x="184" y="3"/>
                    <a:pt x="183" y="3"/>
                    <a:pt x="183" y="3"/>
                  </a:cubicBezTo>
                  <a:cubicBezTo>
                    <a:pt x="181" y="5"/>
                    <a:pt x="180" y="6"/>
                    <a:pt x="178" y="8"/>
                  </a:cubicBezTo>
                  <a:cubicBezTo>
                    <a:pt x="178" y="8"/>
                    <a:pt x="177" y="8"/>
                    <a:pt x="177" y="9"/>
                  </a:cubicBezTo>
                  <a:cubicBezTo>
                    <a:pt x="173" y="11"/>
                    <a:pt x="169" y="14"/>
                    <a:pt x="166" y="17"/>
                  </a:cubicBezTo>
                  <a:cubicBezTo>
                    <a:pt x="162" y="19"/>
                    <a:pt x="158" y="22"/>
                    <a:pt x="155" y="24"/>
                  </a:cubicBezTo>
                  <a:lnTo>
                    <a:pt x="154" y="24"/>
                  </a:lnTo>
                  <a:cubicBezTo>
                    <a:pt x="152" y="25"/>
                    <a:pt x="150" y="26"/>
                    <a:pt x="148" y="27"/>
                  </a:cubicBezTo>
                  <a:lnTo>
                    <a:pt x="147" y="28"/>
                  </a:lnTo>
                  <a:cubicBezTo>
                    <a:pt x="145" y="28"/>
                    <a:pt x="143" y="29"/>
                    <a:pt x="141" y="29"/>
                  </a:cubicBezTo>
                  <a:cubicBezTo>
                    <a:pt x="140" y="30"/>
                    <a:pt x="138" y="35"/>
                    <a:pt x="138" y="39"/>
                  </a:cubicBezTo>
                  <a:cubicBezTo>
                    <a:pt x="137" y="41"/>
                    <a:pt x="137" y="42"/>
                    <a:pt x="137" y="43"/>
                  </a:cubicBezTo>
                  <a:cubicBezTo>
                    <a:pt x="136" y="53"/>
                    <a:pt x="134" y="67"/>
                    <a:pt x="122" y="67"/>
                  </a:cubicBezTo>
                  <a:cubicBezTo>
                    <a:pt x="114" y="67"/>
                    <a:pt x="105" y="82"/>
                    <a:pt x="100" y="96"/>
                  </a:cubicBezTo>
                  <a:cubicBezTo>
                    <a:pt x="100" y="99"/>
                    <a:pt x="97" y="104"/>
                    <a:pt x="88" y="104"/>
                  </a:cubicBezTo>
                  <a:cubicBezTo>
                    <a:pt x="84" y="104"/>
                    <a:pt x="78" y="102"/>
                    <a:pt x="72" y="101"/>
                  </a:cubicBezTo>
                  <a:cubicBezTo>
                    <a:pt x="63" y="99"/>
                    <a:pt x="54" y="97"/>
                    <a:pt x="50" y="98"/>
                  </a:cubicBezTo>
                  <a:cubicBezTo>
                    <a:pt x="48" y="99"/>
                    <a:pt x="47" y="99"/>
                    <a:pt x="45" y="100"/>
                  </a:cubicBezTo>
                  <a:cubicBezTo>
                    <a:pt x="45" y="100"/>
                    <a:pt x="45" y="100"/>
                    <a:pt x="44" y="100"/>
                  </a:cubicBezTo>
                  <a:cubicBezTo>
                    <a:pt x="43" y="100"/>
                    <a:pt x="42" y="101"/>
                    <a:pt x="40" y="101"/>
                  </a:cubicBezTo>
                  <a:cubicBezTo>
                    <a:pt x="40" y="101"/>
                    <a:pt x="39" y="101"/>
                    <a:pt x="38" y="101"/>
                  </a:cubicBezTo>
                  <a:cubicBezTo>
                    <a:pt x="37" y="102"/>
                    <a:pt x="35" y="102"/>
                    <a:pt x="34" y="102"/>
                  </a:cubicBezTo>
                  <a:cubicBezTo>
                    <a:pt x="33" y="103"/>
                    <a:pt x="32" y="103"/>
                    <a:pt x="32" y="103"/>
                  </a:cubicBezTo>
                  <a:cubicBezTo>
                    <a:pt x="30" y="103"/>
                    <a:pt x="28" y="104"/>
                    <a:pt x="27" y="104"/>
                  </a:cubicBezTo>
                  <a:cubicBezTo>
                    <a:pt x="26" y="104"/>
                    <a:pt x="25" y="104"/>
                    <a:pt x="25" y="104"/>
                  </a:cubicBezTo>
                  <a:cubicBezTo>
                    <a:pt x="23" y="105"/>
                    <a:pt x="21" y="105"/>
                    <a:pt x="19" y="105"/>
                  </a:cubicBezTo>
                  <a:cubicBezTo>
                    <a:pt x="18" y="105"/>
                    <a:pt x="18" y="105"/>
                    <a:pt x="17" y="106"/>
                  </a:cubicBezTo>
                  <a:cubicBezTo>
                    <a:pt x="15" y="106"/>
                    <a:pt x="13" y="106"/>
                    <a:pt x="11" y="107"/>
                  </a:cubicBezTo>
                  <a:cubicBezTo>
                    <a:pt x="11" y="107"/>
                    <a:pt x="10" y="107"/>
                    <a:pt x="9" y="107"/>
                  </a:cubicBezTo>
                  <a:cubicBezTo>
                    <a:pt x="7" y="107"/>
                    <a:pt x="6" y="107"/>
                    <a:pt x="4" y="108"/>
                  </a:cubicBezTo>
                  <a:cubicBezTo>
                    <a:pt x="3" y="108"/>
                    <a:pt x="2" y="108"/>
                    <a:pt x="1" y="108"/>
                  </a:cubicBezTo>
                  <a:cubicBezTo>
                    <a:pt x="1" y="108"/>
                    <a:pt x="1" y="108"/>
                    <a:pt x="0" y="108"/>
                  </a:cubicBezTo>
                  <a:cubicBezTo>
                    <a:pt x="0" y="109"/>
                    <a:pt x="1" y="110"/>
                    <a:pt x="1" y="111"/>
                  </a:cubicBezTo>
                  <a:cubicBezTo>
                    <a:pt x="2" y="125"/>
                    <a:pt x="3" y="130"/>
                    <a:pt x="7" y="1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9" name="Freeform 95">
              <a:extLst>
                <a:ext uri="{FF2B5EF4-FFF2-40B4-BE49-F238E27FC236}">
                  <a16:creationId xmlns:a16="http://schemas.microsoft.com/office/drawing/2014/main" id="{3F4097E2-F76E-470D-B73B-151C852F6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4962" y="3753515"/>
              <a:ext cx="25555" cy="54761"/>
            </a:xfrm>
            <a:custGeom>
              <a:avLst/>
              <a:gdLst>
                <a:gd name="T0" fmla="*/ 91 w 125"/>
                <a:gd name="T1" fmla="*/ 219 h 266"/>
                <a:gd name="T2" fmla="*/ 99 w 125"/>
                <a:gd name="T3" fmla="*/ 200 h 266"/>
                <a:gd name="T4" fmla="*/ 108 w 125"/>
                <a:gd name="T5" fmla="*/ 190 h 266"/>
                <a:gd name="T6" fmla="*/ 112 w 125"/>
                <a:gd name="T7" fmla="*/ 184 h 266"/>
                <a:gd name="T8" fmla="*/ 115 w 125"/>
                <a:gd name="T9" fmla="*/ 178 h 266"/>
                <a:gd name="T10" fmla="*/ 119 w 125"/>
                <a:gd name="T11" fmla="*/ 172 h 266"/>
                <a:gd name="T12" fmla="*/ 121 w 125"/>
                <a:gd name="T13" fmla="*/ 167 h 266"/>
                <a:gd name="T14" fmla="*/ 123 w 125"/>
                <a:gd name="T15" fmla="*/ 163 h 266"/>
                <a:gd name="T16" fmla="*/ 124 w 125"/>
                <a:gd name="T17" fmla="*/ 160 h 266"/>
                <a:gd name="T18" fmla="*/ 120 w 125"/>
                <a:gd name="T19" fmla="*/ 156 h 266"/>
                <a:gd name="T20" fmla="*/ 104 w 125"/>
                <a:gd name="T21" fmla="*/ 143 h 266"/>
                <a:gd name="T22" fmla="*/ 92 w 125"/>
                <a:gd name="T23" fmla="*/ 130 h 266"/>
                <a:gd name="T24" fmla="*/ 82 w 125"/>
                <a:gd name="T25" fmla="*/ 112 h 266"/>
                <a:gd name="T26" fmla="*/ 80 w 125"/>
                <a:gd name="T27" fmla="*/ 101 h 266"/>
                <a:gd name="T28" fmla="*/ 80 w 125"/>
                <a:gd name="T29" fmla="*/ 91 h 266"/>
                <a:gd name="T30" fmla="*/ 81 w 125"/>
                <a:gd name="T31" fmla="*/ 80 h 266"/>
                <a:gd name="T32" fmla="*/ 82 w 125"/>
                <a:gd name="T33" fmla="*/ 69 h 266"/>
                <a:gd name="T34" fmla="*/ 84 w 125"/>
                <a:gd name="T35" fmla="*/ 58 h 266"/>
                <a:gd name="T36" fmla="*/ 86 w 125"/>
                <a:gd name="T37" fmla="*/ 47 h 266"/>
                <a:gd name="T38" fmla="*/ 88 w 125"/>
                <a:gd name="T39" fmla="*/ 37 h 266"/>
                <a:gd name="T40" fmla="*/ 68 w 125"/>
                <a:gd name="T41" fmla="*/ 19 h 266"/>
                <a:gd name="T42" fmla="*/ 59 w 125"/>
                <a:gd name="T43" fmla="*/ 14 h 266"/>
                <a:gd name="T44" fmla="*/ 48 w 125"/>
                <a:gd name="T45" fmla="*/ 8 h 266"/>
                <a:gd name="T46" fmla="*/ 39 w 125"/>
                <a:gd name="T47" fmla="*/ 3 h 266"/>
                <a:gd name="T48" fmla="*/ 34 w 125"/>
                <a:gd name="T49" fmla="*/ 1 h 266"/>
                <a:gd name="T50" fmla="*/ 29 w 125"/>
                <a:gd name="T51" fmla="*/ 1 h 266"/>
                <a:gd name="T52" fmla="*/ 8 w 125"/>
                <a:gd name="T53" fmla="*/ 24 h 266"/>
                <a:gd name="T54" fmla="*/ 4 w 125"/>
                <a:gd name="T55" fmla="*/ 33 h 266"/>
                <a:gd name="T56" fmla="*/ 1 w 125"/>
                <a:gd name="T57" fmla="*/ 43 h 266"/>
                <a:gd name="T58" fmla="*/ 30 w 125"/>
                <a:gd name="T59" fmla="*/ 75 h 266"/>
                <a:gd name="T60" fmla="*/ 2 w 125"/>
                <a:gd name="T61" fmla="*/ 166 h 266"/>
                <a:gd name="T62" fmla="*/ 41 w 125"/>
                <a:gd name="T63" fmla="*/ 239 h 266"/>
                <a:gd name="T64" fmla="*/ 60 w 125"/>
                <a:gd name="T65" fmla="*/ 2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5" h="266">
                  <a:moveTo>
                    <a:pt x="84" y="227"/>
                  </a:moveTo>
                  <a:cubicBezTo>
                    <a:pt x="89" y="226"/>
                    <a:pt x="89" y="225"/>
                    <a:pt x="91" y="219"/>
                  </a:cubicBezTo>
                  <a:cubicBezTo>
                    <a:pt x="91" y="217"/>
                    <a:pt x="91" y="216"/>
                    <a:pt x="91" y="214"/>
                  </a:cubicBezTo>
                  <a:cubicBezTo>
                    <a:pt x="92" y="210"/>
                    <a:pt x="94" y="205"/>
                    <a:pt x="99" y="200"/>
                  </a:cubicBezTo>
                  <a:cubicBezTo>
                    <a:pt x="102" y="198"/>
                    <a:pt x="104" y="195"/>
                    <a:pt x="106" y="192"/>
                  </a:cubicBezTo>
                  <a:cubicBezTo>
                    <a:pt x="107" y="191"/>
                    <a:pt x="107" y="190"/>
                    <a:pt x="108" y="190"/>
                  </a:cubicBezTo>
                  <a:cubicBezTo>
                    <a:pt x="109" y="189"/>
                    <a:pt x="109" y="187"/>
                    <a:pt x="110" y="186"/>
                  </a:cubicBezTo>
                  <a:cubicBezTo>
                    <a:pt x="111" y="185"/>
                    <a:pt x="111" y="185"/>
                    <a:pt x="112" y="184"/>
                  </a:cubicBezTo>
                  <a:cubicBezTo>
                    <a:pt x="113" y="183"/>
                    <a:pt x="113" y="182"/>
                    <a:pt x="114" y="180"/>
                  </a:cubicBezTo>
                  <a:cubicBezTo>
                    <a:pt x="114" y="180"/>
                    <a:pt x="115" y="179"/>
                    <a:pt x="115" y="178"/>
                  </a:cubicBezTo>
                  <a:cubicBezTo>
                    <a:pt x="116" y="177"/>
                    <a:pt x="117" y="176"/>
                    <a:pt x="117" y="175"/>
                  </a:cubicBezTo>
                  <a:cubicBezTo>
                    <a:pt x="118" y="174"/>
                    <a:pt x="118" y="173"/>
                    <a:pt x="119" y="172"/>
                  </a:cubicBezTo>
                  <a:cubicBezTo>
                    <a:pt x="119" y="171"/>
                    <a:pt x="120" y="170"/>
                    <a:pt x="120" y="169"/>
                  </a:cubicBezTo>
                  <a:cubicBezTo>
                    <a:pt x="121" y="169"/>
                    <a:pt x="121" y="168"/>
                    <a:pt x="121" y="167"/>
                  </a:cubicBezTo>
                  <a:cubicBezTo>
                    <a:pt x="122" y="166"/>
                    <a:pt x="122" y="166"/>
                    <a:pt x="123" y="165"/>
                  </a:cubicBezTo>
                  <a:cubicBezTo>
                    <a:pt x="123" y="164"/>
                    <a:pt x="123" y="163"/>
                    <a:pt x="123" y="163"/>
                  </a:cubicBezTo>
                  <a:cubicBezTo>
                    <a:pt x="124" y="162"/>
                    <a:pt x="124" y="162"/>
                    <a:pt x="124" y="161"/>
                  </a:cubicBezTo>
                  <a:lnTo>
                    <a:pt x="124" y="160"/>
                  </a:lnTo>
                  <a:lnTo>
                    <a:pt x="124" y="160"/>
                  </a:lnTo>
                  <a:cubicBezTo>
                    <a:pt x="123" y="158"/>
                    <a:pt x="121" y="157"/>
                    <a:pt x="120" y="156"/>
                  </a:cubicBezTo>
                  <a:cubicBezTo>
                    <a:pt x="117" y="154"/>
                    <a:pt x="114" y="152"/>
                    <a:pt x="112" y="150"/>
                  </a:cubicBezTo>
                  <a:cubicBezTo>
                    <a:pt x="109" y="148"/>
                    <a:pt x="107" y="145"/>
                    <a:pt x="104" y="143"/>
                  </a:cubicBezTo>
                  <a:cubicBezTo>
                    <a:pt x="102" y="141"/>
                    <a:pt x="100" y="140"/>
                    <a:pt x="98" y="138"/>
                  </a:cubicBezTo>
                  <a:cubicBezTo>
                    <a:pt x="96" y="136"/>
                    <a:pt x="94" y="133"/>
                    <a:pt x="92" y="130"/>
                  </a:cubicBezTo>
                  <a:cubicBezTo>
                    <a:pt x="91" y="129"/>
                    <a:pt x="89" y="127"/>
                    <a:pt x="89" y="126"/>
                  </a:cubicBezTo>
                  <a:cubicBezTo>
                    <a:pt x="86" y="122"/>
                    <a:pt x="84" y="117"/>
                    <a:pt x="82" y="112"/>
                  </a:cubicBezTo>
                  <a:cubicBezTo>
                    <a:pt x="82" y="110"/>
                    <a:pt x="81" y="107"/>
                    <a:pt x="81" y="104"/>
                  </a:cubicBezTo>
                  <a:cubicBezTo>
                    <a:pt x="81" y="103"/>
                    <a:pt x="80" y="102"/>
                    <a:pt x="80" y="101"/>
                  </a:cubicBezTo>
                  <a:cubicBezTo>
                    <a:pt x="80" y="99"/>
                    <a:pt x="80" y="97"/>
                    <a:pt x="80" y="95"/>
                  </a:cubicBezTo>
                  <a:cubicBezTo>
                    <a:pt x="80" y="94"/>
                    <a:pt x="80" y="92"/>
                    <a:pt x="80" y="91"/>
                  </a:cubicBezTo>
                  <a:cubicBezTo>
                    <a:pt x="80" y="89"/>
                    <a:pt x="80" y="87"/>
                    <a:pt x="80" y="85"/>
                  </a:cubicBezTo>
                  <a:cubicBezTo>
                    <a:pt x="80" y="83"/>
                    <a:pt x="80" y="82"/>
                    <a:pt x="81" y="80"/>
                  </a:cubicBezTo>
                  <a:cubicBezTo>
                    <a:pt x="81" y="78"/>
                    <a:pt x="81" y="76"/>
                    <a:pt x="81" y="74"/>
                  </a:cubicBezTo>
                  <a:cubicBezTo>
                    <a:pt x="81" y="72"/>
                    <a:pt x="82" y="71"/>
                    <a:pt x="82" y="69"/>
                  </a:cubicBezTo>
                  <a:cubicBezTo>
                    <a:pt x="82" y="67"/>
                    <a:pt x="82" y="65"/>
                    <a:pt x="83" y="63"/>
                  </a:cubicBezTo>
                  <a:cubicBezTo>
                    <a:pt x="83" y="62"/>
                    <a:pt x="83" y="60"/>
                    <a:pt x="84" y="58"/>
                  </a:cubicBezTo>
                  <a:cubicBezTo>
                    <a:pt x="84" y="56"/>
                    <a:pt x="84" y="54"/>
                    <a:pt x="85" y="52"/>
                  </a:cubicBezTo>
                  <a:cubicBezTo>
                    <a:pt x="85" y="51"/>
                    <a:pt x="85" y="49"/>
                    <a:pt x="86" y="47"/>
                  </a:cubicBezTo>
                  <a:cubicBezTo>
                    <a:pt x="86" y="45"/>
                    <a:pt x="87" y="43"/>
                    <a:pt x="87" y="42"/>
                  </a:cubicBezTo>
                  <a:cubicBezTo>
                    <a:pt x="88" y="40"/>
                    <a:pt x="88" y="39"/>
                    <a:pt x="88" y="37"/>
                  </a:cubicBezTo>
                  <a:cubicBezTo>
                    <a:pt x="89" y="36"/>
                    <a:pt x="89" y="35"/>
                    <a:pt x="89" y="34"/>
                  </a:cubicBezTo>
                  <a:cubicBezTo>
                    <a:pt x="83" y="29"/>
                    <a:pt x="75" y="24"/>
                    <a:pt x="68" y="19"/>
                  </a:cubicBezTo>
                  <a:cubicBezTo>
                    <a:pt x="65" y="18"/>
                    <a:pt x="62" y="16"/>
                    <a:pt x="59" y="14"/>
                  </a:cubicBezTo>
                  <a:lnTo>
                    <a:pt x="59" y="14"/>
                  </a:lnTo>
                  <a:cubicBezTo>
                    <a:pt x="56" y="12"/>
                    <a:pt x="53" y="10"/>
                    <a:pt x="50" y="9"/>
                  </a:cubicBezTo>
                  <a:cubicBezTo>
                    <a:pt x="49" y="8"/>
                    <a:pt x="49" y="8"/>
                    <a:pt x="48" y="8"/>
                  </a:cubicBezTo>
                  <a:cubicBezTo>
                    <a:pt x="46" y="6"/>
                    <a:pt x="44" y="6"/>
                    <a:pt x="42" y="5"/>
                  </a:cubicBezTo>
                  <a:cubicBezTo>
                    <a:pt x="41" y="4"/>
                    <a:pt x="40" y="4"/>
                    <a:pt x="39" y="3"/>
                  </a:cubicBezTo>
                  <a:cubicBezTo>
                    <a:pt x="38" y="3"/>
                    <a:pt x="37" y="2"/>
                    <a:pt x="36" y="2"/>
                  </a:cubicBezTo>
                  <a:cubicBezTo>
                    <a:pt x="35" y="2"/>
                    <a:pt x="35" y="1"/>
                    <a:pt x="34" y="1"/>
                  </a:cubicBezTo>
                  <a:cubicBezTo>
                    <a:pt x="33" y="1"/>
                    <a:pt x="32" y="0"/>
                    <a:pt x="31" y="0"/>
                  </a:cubicBezTo>
                  <a:lnTo>
                    <a:pt x="29" y="1"/>
                  </a:lnTo>
                  <a:cubicBezTo>
                    <a:pt x="24" y="2"/>
                    <a:pt x="15" y="11"/>
                    <a:pt x="9" y="23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6"/>
                    <a:pt x="6" y="29"/>
                    <a:pt x="5" y="31"/>
                  </a:cubicBezTo>
                  <a:cubicBezTo>
                    <a:pt x="5" y="32"/>
                    <a:pt x="4" y="33"/>
                    <a:pt x="4" y="33"/>
                  </a:cubicBezTo>
                  <a:cubicBezTo>
                    <a:pt x="3" y="35"/>
                    <a:pt x="3" y="37"/>
                    <a:pt x="2" y="39"/>
                  </a:cubicBezTo>
                  <a:cubicBezTo>
                    <a:pt x="2" y="40"/>
                    <a:pt x="1" y="42"/>
                    <a:pt x="1" y="43"/>
                  </a:cubicBezTo>
                  <a:cubicBezTo>
                    <a:pt x="1" y="44"/>
                    <a:pt x="1" y="45"/>
                    <a:pt x="0" y="46"/>
                  </a:cubicBezTo>
                  <a:cubicBezTo>
                    <a:pt x="18" y="55"/>
                    <a:pt x="29" y="64"/>
                    <a:pt x="30" y="75"/>
                  </a:cubicBezTo>
                  <a:cubicBezTo>
                    <a:pt x="31" y="83"/>
                    <a:pt x="28" y="91"/>
                    <a:pt x="18" y="101"/>
                  </a:cubicBezTo>
                  <a:cubicBezTo>
                    <a:pt x="8" y="111"/>
                    <a:pt x="1" y="139"/>
                    <a:pt x="2" y="166"/>
                  </a:cubicBezTo>
                  <a:cubicBezTo>
                    <a:pt x="3" y="184"/>
                    <a:pt x="8" y="198"/>
                    <a:pt x="16" y="205"/>
                  </a:cubicBezTo>
                  <a:cubicBezTo>
                    <a:pt x="27" y="214"/>
                    <a:pt x="34" y="227"/>
                    <a:pt x="41" y="239"/>
                  </a:cubicBezTo>
                  <a:cubicBezTo>
                    <a:pt x="47" y="249"/>
                    <a:pt x="53" y="259"/>
                    <a:pt x="60" y="265"/>
                  </a:cubicBezTo>
                  <a:cubicBezTo>
                    <a:pt x="60" y="264"/>
                    <a:pt x="60" y="264"/>
                    <a:pt x="60" y="264"/>
                  </a:cubicBezTo>
                  <a:cubicBezTo>
                    <a:pt x="66" y="246"/>
                    <a:pt x="71" y="230"/>
                    <a:pt x="84" y="2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0" name="Freeform 96">
              <a:extLst>
                <a:ext uri="{FF2B5EF4-FFF2-40B4-BE49-F238E27FC236}">
                  <a16:creationId xmlns:a16="http://schemas.microsoft.com/office/drawing/2014/main" id="{84AA29E9-441E-4196-9D32-265934283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6826" y="3811014"/>
              <a:ext cx="913" cy="913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1" name="Freeform 97">
              <a:extLst>
                <a:ext uri="{FF2B5EF4-FFF2-40B4-BE49-F238E27FC236}">
                  <a16:creationId xmlns:a16="http://schemas.microsoft.com/office/drawing/2014/main" id="{33512937-ACCE-4A99-9528-9A3E7E062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934" y="3625742"/>
              <a:ext cx="113172" cy="50197"/>
            </a:xfrm>
            <a:custGeom>
              <a:avLst/>
              <a:gdLst>
                <a:gd name="T0" fmla="*/ 213 w 548"/>
                <a:gd name="T1" fmla="*/ 136 h 244"/>
                <a:gd name="T2" fmla="*/ 177 w 548"/>
                <a:gd name="T3" fmla="*/ 137 h 244"/>
                <a:gd name="T4" fmla="*/ 91 w 548"/>
                <a:gd name="T5" fmla="*/ 154 h 244"/>
                <a:gd name="T6" fmla="*/ 54 w 548"/>
                <a:gd name="T7" fmla="*/ 159 h 244"/>
                <a:gd name="T8" fmla="*/ 41 w 548"/>
                <a:gd name="T9" fmla="*/ 167 h 244"/>
                <a:gd name="T10" fmla="*/ 41 w 548"/>
                <a:gd name="T11" fmla="*/ 167 h 244"/>
                <a:gd name="T12" fmla="*/ 21 w 548"/>
                <a:gd name="T13" fmla="*/ 158 h 244"/>
                <a:gd name="T14" fmla="*/ 2 w 548"/>
                <a:gd name="T15" fmla="*/ 153 h 244"/>
                <a:gd name="T16" fmla="*/ 2 w 548"/>
                <a:gd name="T17" fmla="*/ 154 h 244"/>
                <a:gd name="T18" fmla="*/ 2 w 548"/>
                <a:gd name="T19" fmla="*/ 185 h 244"/>
                <a:gd name="T20" fmla="*/ 33 w 548"/>
                <a:gd name="T21" fmla="*/ 200 h 244"/>
                <a:gd name="T22" fmla="*/ 47 w 548"/>
                <a:gd name="T23" fmla="*/ 197 h 244"/>
                <a:gd name="T24" fmla="*/ 60 w 548"/>
                <a:gd name="T25" fmla="*/ 199 h 244"/>
                <a:gd name="T26" fmla="*/ 72 w 548"/>
                <a:gd name="T27" fmla="*/ 203 h 244"/>
                <a:gd name="T28" fmla="*/ 72 w 548"/>
                <a:gd name="T29" fmla="*/ 203 h 244"/>
                <a:gd name="T30" fmla="*/ 76 w 548"/>
                <a:gd name="T31" fmla="*/ 205 h 244"/>
                <a:gd name="T32" fmla="*/ 85 w 548"/>
                <a:gd name="T33" fmla="*/ 210 h 244"/>
                <a:gd name="T34" fmla="*/ 101 w 548"/>
                <a:gd name="T35" fmla="*/ 210 h 244"/>
                <a:gd name="T36" fmla="*/ 161 w 548"/>
                <a:gd name="T37" fmla="*/ 187 h 244"/>
                <a:gd name="T38" fmla="*/ 201 w 548"/>
                <a:gd name="T39" fmla="*/ 202 h 244"/>
                <a:gd name="T40" fmla="*/ 210 w 548"/>
                <a:gd name="T41" fmla="*/ 219 h 244"/>
                <a:gd name="T42" fmla="*/ 213 w 548"/>
                <a:gd name="T43" fmla="*/ 220 h 244"/>
                <a:gd name="T44" fmla="*/ 216 w 548"/>
                <a:gd name="T45" fmla="*/ 221 h 244"/>
                <a:gd name="T46" fmla="*/ 244 w 548"/>
                <a:gd name="T47" fmla="*/ 226 h 244"/>
                <a:gd name="T48" fmla="*/ 275 w 548"/>
                <a:gd name="T49" fmla="*/ 228 h 244"/>
                <a:gd name="T50" fmla="*/ 329 w 548"/>
                <a:gd name="T51" fmla="*/ 238 h 244"/>
                <a:gd name="T52" fmla="*/ 376 w 548"/>
                <a:gd name="T53" fmla="*/ 236 h 244"/>
                <a:gd name="T54" fmla="*/ 465 w 548"/>
                <a:gd name="T55" fmla="*/ 207 h 244"/>
                <a:gd name="T56" fmla="*/ 473 w 548"/>
                <a:gd name="T57" fmla="*/ 203 h 244"/>
                <a:gd name="T58" fmla="*/ 475 w 548"/>
                <a:gd name="T59" fmla="*/ 198 h 244"/>
                <a:gd name="T60" fmla="*/ 478 w 548"/>
                <a:gd name="T61" fmla="*/ 193 h 244"/>
                <a:gd name="T62" fmla="*/ 482 w 548"/>
                <a:gd name="T63" fmla="*/ 188 h 244"/>
                <a:gd name="T64" fmla="*/ 489 w 548"/>
                <a:gd name="T65" fmla="*/ 185 h 244"/>
                <a:gd name="T66" fmla="*/ 498 w 548"/>
                <a:gd name="T67" fmla="*/ 153 h 244"/>
                <a:gd name="T68" fmla="*/ 499 w 548"/>
                <a:gd name="T69" fmla="*/ 140 h 244"/>
                <a:gd name="T70" fmla="*/ 512 w 548"/>
                <a:gd name="T71" fmla="*/ 121 h 244"/>
                <a:gd name="T72" fmla="*/ 539 w 548"/>
                <a:gd name="T73" fmla="*/ 108 h 244"/>
                <a:gd name="T74" fmla="*/ 541 w 548"/>
                <a:gd name="T75" fmla="*/ 96 h 244"/>
                <a:gd name="T76" fmla="*/ 547 w 548"/>
                <a:gd name="T77" fmla="*/ 87 h 244"/>
                <a:gd name="T78" fmla="*/ 530 w 548"/>
                <a:gd name="T79" fmla="*/ 55 h 244"/>
                <a:gd name="T80" fmla="*/ 525 w 548"/>
                <a:gd name="T81" fmla="*/ 41 h 244"/>
                <a:gd name="T82" fmla="*/ 524 w 548"/>
                <a:gd name="T83" fmla="*/ 39 h 244"/>
                <a:gd name="T84" fmla="*/ 521 w 548"/>
                <a:gd name="T85" fmla="*/ 31 h 244"/>
                <a:gd name="T86" fmla="*/ 462 w 548"/>
                <a:gd name="T87" fmla="*/ 20 h 244"/>
                <a:gd name="T88" fmla="*/ 400 w 548"/>
                <a:gd name="T89" fmla="*/ 3 h 244"/>
                <a:gd name="T90" fmla="*/ 352 w 548"/>
                <a:gd name="T91" fmla="*/ 43 h 244"/>
                <a:gd name="T92" fmla="*/ 329 w 548"/>
                <a:gd name="T93" fmla="*/ 41 h 244"/>
                <a:gd name="T94" fmla="*/ 319 w 548"/>
                <a:gd name="T95" fmla="*/ 40 h 244"/>
                <a:gd name="T96" fmla="*/ 282 w 548"/>
                <a:gd name="T97" fmla="*/ 63 h 244"/>
                <a:gd name="T98" fmla="*/ 251 w 548"/>
                <a:gd name="T99" fmla="*/ 107 h 244"/>
                <a:gd name="T100" fmla="*/ 237 w 548"/>
                <a:gd name="T101" fmla="*/ 14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8" h="244">
                  <a:moveTo>
                    <a:pt x="237" y="143"/>
                  </a:moveTo>
                  <a:cubicBezTo>
                    <a:pt x="228" y="143"/>
                    <a:pt x="219" y="139"/>
                    <a:pt x="213" y="136"/>
                  </a:cubicBezTo>
                  <a:cubicBezTo>
                    <a:pt x="212" y="136"/>
                    <a:pt x="209" y="135"/>
                    <a:pt x="202" y="135"/>
                  </a:cubicBezTo>
                  <a:cubicBezTo>
                    <a:pt x="194" y="135"/>
                    <a:pt x="185" y="136"/>
                    <a:pt x="177" y="137"/>
                  </a:cubicBezTo>
                  <a:cubicBezTo>
                    <a:pt x="162" y="140"/>
                    <a:pt x="148" y="145"/>
                    <a:pt x="142" y="150"/>
                  </a:cubicBezTo>
                  <a:cubicBezTo>
                    <a:pt x="130" y="163"/>
                    <a:pt x="108" y="164"/>
                    <a:pt x="91" y="154"/>
                  </a:cubicBezTo>
                  <a:cubicBezTo>
                    <a:pt x="87" y="152"/>
                    <a:pt x="80" y="150"/>
                    <a:pt x="73" y="150"/>
                  </a:cubicBezTo>
                  <a:cubicBezTo>
                    <a:pt x="66" y="150"/>
                    <a:pt x="58" y="151"/>
                    <a:pt x="54" y="159"/>
                  </a:cubicBezTo>
                  <a:cubicBezTo>
                    <a:pt x="53" y="161"/>
                    <a:pt x="51" y="162"/>
                    <a:pt x="50" y="163"/>
                  </a:cubicBezTo>
                  <a:cubicBezTo>
                    <a:pt x="47" y="166"/>
                    <a:pt x="44" y="167"/>
                    <a:pt x="41" y="167"/>
                  </a:cubicBezTo>
                  <a:lnTo>
                    <a:pt x="41" y="167"/>
                  </a:lnTo>
                  <a:lnTo>
                    <a:pt x="41" y="167"/>
                  </a:lnTo>
                  <a:cubicBezTo>
                    <a:pt x="36" y="167"/>
                    <a:pt x="31" y="165"/>
                    <a:pt x="26" y="161"/>
                  </a:cubicBezTo>
                  <a:cubicBezTo>
                    <a:pt x="24" y="160"/>
                    <a:pt x="23" y="159"/>
                    <a:pt x="21" y="158"/>
                  </a:cubicBezTo>
                  <a:cubicBezTo>
                    <a:pt x="16" y="154"/>
                    <a:pt x="10" y="150"/>
                    <a:pt x="6" y="150"/>
                  </a:cubicBezTo>
                  <a:cubicBezTo>
                    <a:pt x="5" y="150"/>
                    <a:pt x="3" y="150"/>
                    <a:pt x="2" y="153"/>
                  </a:cubicBezTo>
                  <a:cubicBezTo>
                    <a:pt x="2" y="154"/>
                    <a:pt x="2" y="154"/>
                    <a:pt x="2" y="154"/>
                  </a:cubicBezTo>
                  <a:lnTo>
                    <a:pt x="2" y="154"/>
                  </a:lnTo>
                  <a:cubicBezTo>
                    <a:pt x="0" y="161"/>
                    <a:pt x="1" y="172"/>
                    <a:pt x="1" y="179"/>
                  </a:cubicBezTo>
                  <a:cubicBezTo>
                    <a:pt x="2" y="181"/>
                    <a:pt x="2" y="183"/>
                    <a:pt x="2" y="185"/>
                  </a:cubicBezTo>
                  <a:cubicBezTo>
                    <a:pt x="3" y="188"/>
                    <a:pt x="17" y="201"/>
                    <a:pt x="28" y="201"/>
                  </a:cubicBezTo>
                  <a:cubicBezTo>
                    <a:pt x="30" y="201"/>
                    <a:pt x="31" y="200"/>
                    <a:pt x="33" y="200"/>
                  </a:cubicBezTo>
                  <a:cubicBezTo>
                    <a:pt x="36" y="198"/>
                    <a:pt x="39" y="197"/>
                    <a:pt x="43" y="197"/>
                  </a:cubicBezTo>
                  <a:cubicBezTo>
                    <a:pt x="44" y="197"/>
                    <a:pt x="45" y="197"/>
                    <a:pt x="47" y="197"/>
                  </a:cubicBezTo>
                  <a:cubicBezTo>
                    <a:pt x="49" y="197"/>
                    <a:pt x="52" y="197"/>
                    <a:pt x="54" y="198"/>
                  </a:cubicBezTo>
                  <a:cubicBezTo>
                    <a:pt x="56" y="198"/>
                    <a:pt x="58" y="198"/>
                    <a:pt x="60" y="199"/>
                  </a:cubicBezTo>
                  <a:cubicBezTo>
                    <a:pt x="62" y="199"/>
                    <a:pt x="64" y="200"/>
                    <a:pt x="67" y="201"/>
                  </a:cubicBezTo>
                  <a:cubicBezTo>
                    <a:pt x="68" y="202"/>
                    <a:pt x="70" y="202"/>
                    <a:pt x="72" y="203"/>
                  </a:cubicBezTo>
                  <a:lnTo>
                    <a:pt x="72" y="203"/>
                  </a:lnTo>
                  <a:lnTo>
                    <a:pt x="72" y="203"/>
                  </a:lnTo>
                  <a:lnTo>
                    <a:pt x="75" y="205"/>
                  </a:lnTo>
                  <a:cubicBezTo>
                    <a:pt x="75" y="205"/>
                    <a:pt x="75" y="205"/>
                    <a:pt x="76" y="205"/>
                  </a:cubicBezTo>
                  <a:cubicBezTo>
                    <a:pt x="78" y="206"/>
                    <a:pt x="80" y="207"/>
                    <a:pt x="83" y="209"/>
                  </a:cubicBezTo>
                  <a:cubicBezTo>
                    <a:pt x="84" y="209"/>
                    <a:pt x="85" y="210"/>
                    <a:pt x="85" y="210"/>
                  </a:cubicBezTo>
                  <a:cubicBezTo>
                    <a:pt x="87" y="211"/>
                    <a:pt x="89" y="212"/>
                    <a:pt x="92" y="212"/>
                  </a:cubicBezTo>
                  <a:cubicBezTo>
                    <a:pt x="95" y="212"/>
                    <a:pt x="98" y="211"/>
                    <a:pt x="101" y="210"/>
                  </a:cubicBezTo>
                  <a:cubicBezTo>
                    <a:pt x="111" y="207"/>
                    <a:pt x="121" y="200"/>
                    <a:pt x="125" y="196"/>
                  </a:cubicBezTo>
                  <a:cubicBezTo>
                    <a:pt x="131" y="191"/>
                    <a:pt x="145" y="188"/>
                    <a:pt x="161" y="187"/>
                  </a:cubicBezTo>
                  <a:cubicBezTo>
                    <a:pt x="171" y="186"/>
                    <a:pt x="181" y="186"/>
                    <a:pt x="190" y="186"/>
                  </a:cubicBezTo>
                  <a:cubicBezTo>
                    <a:pt x="196" y="186"/>
                    <a:pt x="199" y="193"/>
                    <a:pt x="201" y="202"/>
                  </a:cubicBezTo>
                  <a:cubicBezTo>
                    <a:pt x="203" y="207"/>
                    <a:pt x="205" y="217"/>
                    <a:pt x="208" y="219"/>
                  </a:cubicBezTo>
                  <a:cubicBezTo>
                    <a:pt x="208" y="219"/>
                    <a:pt x="209" y="219"/>
                    <a:pt x="210" y="219"/>
                  </a:cubicBezTo>
                  <a:cubicBezTo>
                    <a:pt x="210" y="220"/>
                    <a:pt x="211" y="220"/>
                    <a:pt x="212" y="220"/>
                  </a:cubicBezTo>
                  <a:lnTo>
                    <a:pt x="213" y="220"/>
                  </a:lnTo>
                  <a:cubicBezTo>
                    <a:pt x="214" y="221"/>
                    <a:pt x="215" y="221"/>
                    <a:pt x="216" y="221"/>
                  </a:cubicBezTo>
                  <a:lnTo>
                    <a:pt x="216" y="221"/>
                  </a:lnTo>
                  <a:cubicBezTo>
                    <a:pt x="222" y="223"/>
                    <a:pt x="231" y="224"/>
                    <a:pt x="244" y="226"/>
                  </a:cubicBezTo>
                  <a:lnTo>
                    <a:pt x="244" y="226"/>
                  </a:lnTo>
                  <a:cubicBezTo>
                    <a:pt x="254" y="227"/>
                    <a:pt x="264" y="227"/>
                    <a:pt x="274" y="228"/>
                  </a:cubicBezTo>
                  <a:lnTo>
                    <a:pt x="275" y="228"/>
                  </a:lnTo>
                  <a:cubicBezTo>
                    <a:pt x="287" y="229"/>
                    <a:pt x="301" y="231"/>
                    <a:pt x="315" y="234"/>
                  </a:cubicBezTo>
                  <a:cubicBezTo>
                    <a:pt x="320" y="235"/>
                    <a:pt x="325" y="237"/>
                    <a:pt x="329" y="238"/>
                  </a:cubicBezTo>
                  <a:cubicBezTo>
                    <a:pt x="342" y="240"/>
                    <a:pt x="354" y="243"/>
                    <a:pt x="359" y="243"/>
                  </a:cubicBezTo>
                  <a:cubicBezTo>
                    <a:pt x="363" y="243"/>
                    <a:pt x="369" y="239"/>
                    <a:pt x="376" y="236"/>
                  </a:cubicBezTo>
                  <a:cubicBezTo>
                    <a:pt x="389" y="228"/>
                    <a:pt x="405" y="219"/>
                    <a:pt x="425" y="219"/>
                  </a:cubicBezTo>
                  <a:cubicBezTo>
                    <a:pt x="443" y="219"/>
                    <a:pt x="456" y="212"/>
                    <a:pt x="465" y="207"/>
                  </a:cubicBezTo>
                  <a:cubicBezTo>
                    <a:pt x="468" y="206"/>
                    <a:pt x="470" y="204"/>
                    <a:pt x="472" y="204"/>
                  </a:cubicBezTo>
                  <a:cubicBezTo>
                    <a:pt x="472" y="203"/>
                    <a:pt x="473" y="203"/>
                    <a:pt x="473" y="203"/>
                  </a:cubicBezTo>
                  <a:lnTo>
                    <a:pt x="473" y="203"/>
                  </a:lnTo>
                  <a:cubicBezTo>
                    <a:pt x="474" y="201"/>
                    <a:pt x="474" y="200"/>
                    <a:pt x="475" y="198"/>
                  </a:cubicBezTo>
                  <a:lnTo>
                    <a:pt x="475" y="197"/>
                  </a:lnTo>
                  <a:cubicBezTo>
                    <a:pt x="476" y="196"/>
                    <a:pt x="477" y="194"/>
                    <a:pt x="478" y="193"/>
                  </a:cubicBezTo>
                  <a:cubicBezTo>
                    <a:pt x="478" y="192"/>
                    <a:pt x="478" y="192"/>
                    <a:pt x="478" y="192"/>
                  </a:cubicBezTo>
                  <a:cubicBezTo>
                    <a:pt x="479" y="190"/>
                    <a:pt x="481" y="189"/>
                    <a:pt x="482" y="188"/>
                  </a:cubicBezTo>
                  <a:cubicBezTo>
                    <a:pt x="483" y="188"/>
                    <a:pt x="483" y="187"/>
                    <a:pt x="483" y="187"/>
                  </a:cubicBezTo>
                  <a:cubicBezTo>
                    <a:pt x="485" y="186"/>
                    <a:pt x="487" y="185"/>
                    <a:pt x="489" y="185"/>
                  </a:cubicBezTo>
                  <a:cubicBezTo>
                    <a:pt x="491" y="185"/>
                    <a:pt x="491" y="183"/>
                    <a:pt x="492" y="175"/>
                  </a:cubicBezTo>
                  <a:cubicBezTo>
                    <a:pt x="492" y="168"/>
                    <a:pt x="493" y="160"/>
                    <a:pt x="498" y="153"/>
                  </a:cubicBezTo>
                  <a:cubicBezTo>
                    <a:pt x="499" y="152"/>
                    <a:pt x="499" y="150"/>
                    <a:pt x="499" y="148"/>
                  </a:cubicBezTo>
                  <a:cubicBezTo>
                    <a:pt x="499" y="145"/>
                    <a:pt x="499" y="143"/>
                    <a:pt x="499" y="140"/>
                  </a:cubicBezTo>
                  <a:cubicBezTo>
                    <a:pt x="498" y="135"/>
                    <a:pt x="497" y="129"/>
                    <a:pt x="500" y="125"/>
                  </a:cubicBezTo>
                  <a:cubicBezTo>
                    <a:pt x="503" y="122"/>
                    <a:pt x="506" y="121"/>
                    <a:pt x="512" y="121"/>
                  </a:cubicBezTo>
                  <a:cubicBezTo>
                    <a:pt x="516" y="122"/>
                    <a:pt x="520" y="122"/>
                    <a:pt x="524" y="122"/>
                  </a:cubicBezTo>
                  <a:cubicBezTo>
                    <a:pt x="534" y="122"/>
                    <a:pt x="539" y="120"/>
                    <a:pt x="539" y="108"/>
                  </a:cubicBezTo>
                  <a:cubicBezTo>
                    <a:pt x="539" y="104"/>
                    <a:pt x="540" y="101"/>
                    <a:pt x="541" y="98"/>
                  </a:cubicBezTo>
                  <a:cubicBezTo>
                    <a:pt x="541" y="98"/>
                    <a:pt x="541" y="97"/>
                    <a:pt x="541" y="96"/>
                  </a:cubicBezTo>
                  <a:cubicBezTo>
                    <a:pt x="543" y="93"/>
                    <a:pt x="544" y="90"/>
                    <a:pt x="547" y="88"/>
                  </a:cubicBezTo>
                  <a:cubicBezTo>
                    <a:pt x="547" y="87"/>
                    <a:pt x="547" y="87"/>
                    <a:pt x="547" y="87"/>
                  </a:cubicBezTo>
                  <a:lnTo>
                    <a:pt x="547" y="87"/>
                  </a:lnTo>
                  <a:cubicBezTo>
                    <a:pt x="541" y="77"/>
                    <a:pt x="535" y="66"/>
                    <a:pt x="530" y="55"/>
                  </a:cubicBezTo>
                  <a:cubicBezTo>
                    <a:pt x="528" y="50"/>
                    <a:pt x="526" y="46"/>
                    <a:pt x="525" y="42"/>
                  </a:cubicBezTo>
                  <a:cubicBezTo>
                    <a:pt x="525" y="42"/>
                    <a:pt x="525" y="42"/>
                    <a:pt x="525" y="41"/>
                  </a:cubicBezTo>
                  <a:lnTo>
                    <a:pt x="524" y="39"/>
                  </a:lnTo>
                  <a:lnTo>
                    <a:pt x="524" y="39"/>
                  </a:lnTo>
                  <a:lnTo>
                    <a:pt x="524" y="38"/>
                  </a:lnTo>
                  <a:cubicBezTo>
                    <a:pt x="523" y="35"/>
                    <a:pt x="522" y="33"/>
                    <a:pt x="521" y="31"/>
                  </a:cubicBezTo>
                  <a:cubicBezTo>
                    <a:pt x="516" y="33"/>
                    <a:pt x="507" y="35"/>
                    <a:pt x="498" y="35"/>
                  </a:cubicBezTo>
                  <a:cubicBezTo>
                    <a:pt x="483" y="35"/>
                    <a:pt x="471" y="30"/>
                    <a:pt x="462" y="20"/>
                  </a:cubicBezTo>
                  <a:cubicBezTo>
                    <a:pt x="448" y="4"/>
                    <a:pt x="413" y="0"/>
                    <a:pt x="401" y="0"/>
                  </a:cubicBezTo>
                  <a:cubicBezTo>
                    <a:pt x="401" y="1"/>
                    <a:pt x="400" y="2"/>
                    <a:pt x="400" y="3"/>
                  </a:cubicBezTo>
                  <a:cubicBezTo>
                    <a:pt x="398" y="11"/>
                    <a:pt x="394" y="23"/>
                    <a:pt x="389" y="32"/>
                  </a:cubicBezTo>
                  <a:cubicBezTo>
                    <a:pt x="383" y="41"/>
                    <a:pt x="366" y="43"/>
                    <a:pt x="352" y="43"/>
                  </a:cubicBezTo>
                  <a:cubicBezTo>
                    <a:pt x="346" y="43"/>
                    <a:pt x="340" y="43"/>
                    <a:pt x="334" y="42"/>
                  </a:cubicBezTo>
                  <a:cubicBezTo>
                    <a:pt x="332" y="42"/>
                    <a:pt x="331" y="42"/>
                    <a:pt x="329" y="41"/>
                  </a:cubicBezTo>
                  <a:cubicBezTo>
                    <a:pt x="326" y="41"/>
                    <a:pt x="322" y="40"/>
                    <a:pt x="319" y="40"/>
                  </a:cubicBezTo>
                  <a:lnTo>
                    <a:pt x="319" y="40"/>
                  </a:lnTo>
                  <a:cubicBezTo>
                    <a:pt x="315" y="43"/>
                    <a:pt x="310" y="46"/>
                    <a:pt x="303" y="49"/>
                  </a:cubicBezTo>
                  <a:cubicBezTo>
                    <a:pt x="295" y="53"/>
                    <a:pt x="283" y="58"/>
                    <a:pt x="282" y="63"/>
                  </a:cubicBezTo>
                  <a:cubicBezTo>
                    <a:pt x="279" y="71"/>
                    <a:pt x="271" y="74"/>
                    <a:pt x="265" y="77"/>
                  </a:cubicBezTo>
                  <a:cubicBezTo>
                    <a:pt x="253" y="82"/>
                    <a:pt x="245" y="86"/>
                    <a:pt x="251" y="107"/>
                  </a:cubicBezTo>
                  <a:cubicBezTo>
                    <a:pt x="255" y="121"/>
                    <a:pt x="255" y="131"/>
                    <a:pt x="251" y="137"/>
                  </a:cubicBezTo>
                  <a:cubicBezTo>
                    <a:pt x="248" y="140"/>
                    <a:pt x="244" y="143"/>
                    <a:pt x="237" y="1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2" name="Freeform 98">
              <a:extLst>
                <a:ext uri="{FF2B5EF4-FFF2-40B4-BE49-F238E27FC236}">
                  <a16:creationId xmlns:a16="http://schemas.microsoft.com/office/drawing/2014/main" id="{77FC585E-82B5-4891-A552-6786467D7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328" y="3633043"/>
              <a:ext cx="99481" cy="54761"/>
            </a:xfrm>
            <a:custGeom>
              <a:avLst/>
              <a:gdLst>
                <a:gd name="T0" fmla="*/ 476 w 481"/>
                <a:gd name="T1" fmla="*/ 53 h 266"/>
                <a:gd name="T2" fmla="*/ 462 w 481"/>
                <a:gd name="T3" fmla="*/ 47 h 266"/>
                <a:gd name="T4" fmla="*/ 452 w 481"/>
                <a:gd name="T5" fmla="*/ 39 h 266"/>
                <a:gd name="T6" fmla="*/ 442 w 481"/>
                <a:gd name="T7" fmla="*/ 37 h 266"/>
                <a:gd name="T8" fmla="*/ 425 w 481"/>
                <a:gd name="T9" fmla="*/ 32 h 266"/>
                <a:gd name="T10" fmla="*/ 413 w 481"/>
                <a:gd name="T11" fmla="*/ 27 h 266"/>
                <a:gd name="T12" fmla="*/ 402 w 481"/>
                <a:gd name="T13" fmla="*/ 21 h 266"/>
                <a:gd name="T14" fmla="*/ 335 w 481"/>
                <a:gd name="T15" fmla="*/ 0 h 266"/>
                <a:gd name="T16" fmla="*/ 327 w 481"/>
                <a:gd name="T17" fmla="*/ 5 h 266"/>
                <a:gd name="T18" fmla="*/ 273 w 481"/>
                <a:gd name="T19" fmla="*/ 43 h 266"/>
                <a:gd name="T20" fmla="*/ 190 w 481"/>
                <a:gd name="T21" fmla="*/ 65 h 266"/>
                <a:gd name="T22" fmla="*/ 77 w 481"/>
                <a:gd name="T23" fmla="*/ 69 h 266"/>
                <a:gd name="T24" fmla="*/ 67 w 481"/>
                <a:gd name="T25" fmla="*/ 73 h 266"/>
                <a:gd name="T26" fmla="*/ 27 w 481"/>
                <a:gd name="T27" fmla="*/ 98 h 266"/>
                <a:gd name="T28" fmla="*/ 26 w 481"/>
                <a:gd name="T29" fmla="*/ 104 h 266"/>
                <a:gd name="T30" fmla="*/ 20 w 481"/>
                <a:gd name="T31" fmla="*/ 141 h 266"/>
                <a:gd name="T32" fmla="*/ 0 w 481"/>
                <a:gd name="T33" fmla="*/ 172 h 266"/>
                <a:gd name="T34" fmla="*/ 9 w 481"/>
                <a:gd name="T35" fmla="*/ 185 h 266"/>
                <a:gd name="T36" fmla="*/ 17 w 481"/>
                <a:gd name="T37" fmla="*/ 200 h 266"/>
                <a:gd name="T38" fmla="*/ 78 w 481"/>
                <a:gd name="T39" fmla="*/ 248 h 266"/>
                <a:gd name="T40" fmla="*/ 150 w 481"/>
                <a:gd name="T41" fmla="*/ 263 h 266"/>
                <a:gd name="T42" fmla="*/ 172 w 481"/>
                <a:gd name="T43" fmla="*/ 257 h 266"/>
                <a:gd name="T44" fmla="*/ 252 w 481"/>
                <a:gd name="T45" fmla="*/ 232 h 266"/>
                <a:gd name="T46" fmla="*/ 258 w 481"/>
                <a:gd name="T47" fmla="*/ 230 h 266"/>
                <a:gd name="T48" fmla="*/ 292 w 481"/>
                <a:gd name="T49" fmla="*/ 240 h 266"/>
                <a:gd name="T50" fmla="*/ 300 w 481"/>
                <a:gd name="T51" fmla="*/ 242 h 266"/>
                <a:gd name="T52" fmla="*/ 309 w 481"/>
                <a:gd name="T53" fmla="*/ 243 h 266"/>
                <a:gd name="T54" fmla="*/ 320 w 481"/>
                <a:gd name="T55" fmla="*/ 237 h 266"/>
                <a:gd name="T56" fmla="*/ 353 w 481"/>
                <a:gd name="T57" fmla="*/ 213 h 266"/>
                <a:gd name="T58" fmla="*/ 386 w 481"/>
                <a:gd name="T59" fmla="*/ 162 h 266"/>
                <a:gd name="T60" fmla="*/ 423 w 481"/>
                <a:gd name="T61" fmla="*/ 98 h 266"/>
                <a:gd name="T62" fmla="*/ 467 w 481"/>
                <a:gd name="T63" fmla="*/ 71 h 266"/>
                <a:gd name="T64" fmla="*/ 476 w 481"/>
                <a:gd name="T65" fmla="*/ 63 h 266"/>
                <a:gd name="T66" fmla="*/ 478 w 481"/>
                <a:gd name="T67" fmla="*/ 61 h 266"/>
                <a:gd name="T68" fmla="*/ 476 w 481"/>
                <a:gd name="T69" fmla="*/ 5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1" h="266">
                  <a:moveTo>
                    <a:pt x="476" y="53"/>
                  </a:moveTo>
                  <a:lnTo>
                    <a:pt x="476" y="53"/>
                  </a:lnTo>
                  <a:cubicBezTo>
                    <a:pt x="475" y="52"/>
                    <a:pt x="473" y="51"/>
                    <a:pt x="470" y="51"/>
                  </a:cubicBezTo>
                  <a:cubicBezTo>
                    <a:pt x="468" y="50"/>
                    <a:pt x="465" y="48"/>
                    <a:pt x="462" y="47"/>
                  </a:cubicBezTo>
                  <a:cubicBezTo>
                    <a:pt x="461" y="46"/>
                    <a:pt x="461" y="46"/>
                    <a:pt x="460" y="45"/>
                  </a:cubicBezTo>
                  <a:cubicBezTo>
                    <a:pt x="457" y="44"/>
                    <a:pt x="454" y="42"/>
                    <a:pt x="452" y="39"/>
                  </a:cubicBezTo>
                  <a:lnTo>
                    <a:pt x="452" y="39"/>
                  </a:lnTo>
                  <a:cubicBezTo>
                    <a:pt x="448" y="39"/>
                    <a:pt x="445" y="38"/>
                    <a:pt x="442" y="37"/>
                  </a:cubicBezTo>
                  <a:cubicBezTo>
                    <a:pt x="439" y="36"/>
                    <a:pt x="436" y="36"/>
                    <a:pt x="434" y="35"/>
                  </a:cubicBezTo>
                  <a:cubicBezTo>
                    <a:pt x="431" y="34"/>
                    <a:pt x="428" y="33"/>
                    <a:pt x="425" y="32"/>
                  </a:cubicBezTo>
                  <a:cubicBezTo>
                    <a:pt x="424" y="32"/>
                    <a:pt x="421" y="31"/>
                    <a:pt x="420" y="30"/>
                  </a:cubicBezTo>
                  <a:cubicBezTo>
                    <a:pt x="417" y="29"/>
                    <a:pt x="415" y="28"/>
                    <a:pt x="413" y="27"/>
                  </a:cubicBezTo>
                  <a:cubicBezTo>
                    <a:pt x="412" y="27"/>
                    <a:pt x="410" y="26"/>
                    <a:pt x="409" y="26"/>
                  </a:cubicBezTo>
                  <a:cubicBezTo>
                    <a:pt x="406" y="24"/>
                    <a:pt x="404" y="23"/>
                    <a:pt x="402" y="21"/>
                  </a:cubicBezTo>
                  <a:cubicBezTo>
                    <a:pt x="394" y="13"/>
                    <a:pt x="361" y="6"/>
                    <a:pt x="346" y="2"/>
                  </a:cubicBezTo>
                  <a:cubicBezTo>
                    <a:pt x="341" y="1"/>
                    <a:pt x="337" y="1"/>
                    <a:pt x="335" y="0"/>
                  </a:cubicBezTo>
                  <a:lnTo>
                    <a:pt x="335" y="0"/>
                  </a:lnTo>
                  <a:cubicBezTo>
                    <a:pt x="333" y="1"/>
                    <a:pt x="330" y="3"/>
                    <a:pt x="327" y="5"/>
                  </a:cubicBezTo>
                  <a:cubicBezTo>
                    <a:pt x="322" y="9"/>
                    <a:pt x="316" y="13"/>
                    <a:pt x="311" y="17"/>
                  </a:cubicBezTo>
                  <a:cubicBezTo>
                    <a:pt x="295" y="30"/>
                    <a:pt x="283" y="39"/>
                    <a:pt x="273" y="43"/>
                  </a:cubicBezTo>
                  <a:cubicBezTo>
                    <a:pt x="270" y="45"/>
                    <a:pt x="268" y="45"/>
                    <a:pt x="265" y="45"/>
                  </a:cubicBezTo>
                  <a:cubicBezTo>
                    <a:pt x="240" y="45"/>
                    <a:pt x="190" y="56"/>
                    <a:pt x="190" y="65"/>
                  </a:cubicBezTo>
                  <a:cubicBezTo>
                    <a:pt x="190" y="83"/>
                    <a:pt x="151" y="85"/>
                    <a:pt x="139" y="85"/>
                  </a:cubicBezTo>
                  <a:cubicBezTo>
                    <a:pt x="118" y="85"/>
                    <a:pt x="90" y="81"/>
                    <a:pt x="77" y="69"/>
                  </a:cubicBezTo>
                  <a:cubicBezTo>
                    <a:pt x="75" y="67"/>
                    <a:pt x="73" y="65"/>
                    <a:pt x="71" y="62"/>
                  </a:cubicBezTo>
                  <a:cubicBezTo>
                    <a:pt x="68" y="66"/>
                    <a:pt x="67" y="69"/>
                    <a:pt x="67" y="73"/>
                  </a:cubicBezTo>
                  <a:cubicBezTo>
                    <a:pt x="67" y="90"/>
                    <a:pt x="58" y="99"/>
                    <a:pt x="40" y="99"/>
                  </a:cubicBezTo>
                  <a:cubicBezTo>
                    <a:pt x="36" y="99"/>
                    <a:pt x="31" y="99"/>
                    <a:pt x="27" y="98"/>
                  </a:cubicBezTo>
                  <a:lnTo>
                    <a:pt x="25" y="98"/>
                  </a:lnTo>
                  <a:cubicBezTo>
                    <a:pt x="25" y="98"/>
                    <a:pt x="26" y="102"/>
                    <a:pt x="26" y="104"/>
                  </a:cubicBezTo>
                  <a:cubicBezTo>
                    <a:pt x="27" y="110"/>
                    <a:pt x="29" y="119"/>
                    <a:pt x="23" y="126"/>
                  </a:cubicBezTo>
                  <a:cubicBezTo>
                    <a:pt x="20" y="129"/>
                    <a:pt x="20" y="135"/>
                    <a:pt x="20" y="141"/>
                  </a:cubicBezTo>
                  <a:cubicBezTo>
                    <a:pt x="19" y="149"/>
                    <a:pt x="18" y="160"/>
                    <a:pt x="7" y="162"/>
                  </a:cubicBezTo>
                  <a:cubicBezTo>
                    <a:pt x="4" y="162"/>
                    <a:pt x="2" y="166"/>
                    <a:pt x="0" y="172"/>
                  </a:cubicBezTo>
                  <a:cubicBezTo>
                    <a:pt x="2" y="174"/>
                    <a:pt x="5" y="178"/>
                    <a:pt x="9" y="184"/>
                  </a:cubicBezTo>
                  <a:lnTo>
                    <a:pt x="9" y="185"/>
                  </a:lnTo>
                  <a:cubicBezTo>
                    <a:pt x="10" y="187"/>
                    <a:pt x="12" y="189"/>
                    <a:pt x="13" y="191"/>
                  </a:cubicBezTo>
                  <a:cubicBezTo>
                    <a:pt x="14" y="194"/>
                    <a:pt x="16" y="197"/>
                    <a:pt x="17" y="200"/>
                  </a:cubicBezTo>
                  <a:lnTo>
                    <a:pt x="18" y="202"/>
                  </a:lnTo>
                  <a:cubicBezTo>
                    <a:pt x="38" y="214"/>
                    <a:pt x="68" y="233"/>
                    <a:pt x="78" y="248"/>
                  </a:cubicBezTo>
                  <a:cubicBezTo>
                    <a:pt x="88" y="261"/>
                    <a:pt x="113" y="265"/>
                    <a:pt x="131" y="265"/>
                  </a:cubicBezTo>
                  <a:cubicBezTo>
                    <a:pt x="138" y="265"/>
                    <a:pt x="145" y="264"/>
                    <a:pt x="150" y="263"/>
                  </a:cubicBezTo>
                  <a:cubicBezTo>
                    <a:pt x="155" y="262"/>
                    <a:pt x="163" y="260"/>
                    <a:pt x="172" y="257"/>
                  </a:cubicBezTo>
                  <a:lnTo>
                    <a:pt x="172" y="257"/>
                  </a:lnTo>
                  <a:lnTo>
                    <a:pt x="176" y="255"/>
                  </a:lnTo>
                  <a:cubicBezTo>
                    <a:pt x="203" y="247"/>
                    <a:pt x="240" y="235"/>
                    <a:pt x="252" y="232"/>
                  </a:cubicBezTo>
                  <a:cubicBezTo>
                    <a:pt x="254" y="231"/>
                    <a:pt x="256" y="230"/>
                    <a:pt x="256" y="230"/>
                  </a:cubicBezTo>
                  <a:lnTo>
                    <a:pt x="258" y="230"/>
                  </a:lnTo>
                  <a:lnTo>
                    <a:pt x="260" y="230"/>
                  </a:lnTo>
                  <a:cubicBezTo>
                    <a:pt x="260" y="231"/>
                    <a:pt x="280" y="238"/>
                    <a:pt x="292" y="240"/>
                  </a:cubicBezTo>
                  <a:cubicBezTo>
                    <a:pt x="293" y="241"/>
                    <a:pt x="296" y="241"/>
                    <a:pt x="299" y="242"/>
                  </a:cubicBezTo>
                  <a:cubicBezTo>
                    <a:pt x="300" y="242"/>
                    <a:pt x="300" y="242"/>
                    <a:pt x="300" y="242"/>
                  </a:cubicBezTo>
                  <a:cubicBezTo>
                    <a:pt x="302" y="242"/>
                    <a:pt x="303" y="242"/>
                    <a:pt x="305" y="243"/>
                  </a:cubicBezTo>
                  <a:cubicBezTo>
                    <a:pt x="306" y="243"/>
                    <a:pt x="307" y="243"/>
                    <a:pt x="309" y="243"/>
                  </a:cubicBezTo>
                  <a:lnTo>
                    <a:pt x="310" y="243"/>
                  </a:lnTo>
                  <a:cubicBezTo>
                    <a:pt x="313" y="241"/>
                    <a:pt x="316" y="239"/>
                    <a:pt x="320" y="237"/>
                  </a:cubicBezTo>
                  <a:cubicBezTo>
                    <a:pt x="328" y="232"/>
                    <a:pt x="339" y="226"/>
                    <a:pt x="351" y="215"/>
                  </a:cubicBezTo>
                  <a:cubicBezTo>
                    <a:pt x="352" y="215"/>
                    <a:pt x="352" y="214"/>
                    <a:pt x="353" y="213"/>
                  </a:cubicBezTo>
                  <a:cubicBezTo>
                    <a:pt x="360" y="206"/>
                    <a:pt x="369" y="193"/>
                    <a:pt x="377" y="177"/>
                  </a:cubicBezTo>
                  <a:cubicBezTo>
                    <a:pt x="380" y="172"/>
                    <a:pt x="383" y="167"/>
                    <a:pt x="386" y="162"/>
                  </a:cubicBezTo>
                  <a:cubicBezTo>
                    <a:pt x="390" y="155"/>
                    <a:pt x="393" y="148"/>
                    <a:pt x="397" y="141"/>
                  </a:cubicBezTo>
                  <a:cubicBezTo>
                    <a:pt x="411" y="114"/>
                    <a:pt x="418" y="101"/>
                    <a:pt x="423" y="98"/>
                  </a:cubicBezTo>
                  <a:cubicBezTo>
                    <a:pt x="427" y="95"/>
                    <a:pt x="433" y="91"/>
                    <a:pt x="440" y="87"/>
                  </a:cubicBezTo>
                  <a:cubicBezTo>
                    <a:pt x="448" y="82"/>
                    <a:pt x="459" y="76"/>
                    <a:pt x="467" y="71"/>
                  </a:cubicBezTo>
                  <a:cubicBezTo>
                    <a:pt x="469" y="69"/>
                    <a:pt x="472" y="67"/>
                    <a:pt x="474" y="66"/>
                  </a:cubicBezTo>
                  <a:cubicBezTo>
                    <a:pt x="475" y="65"/>
                    <a:pt x="476" y="64"/>
                    <a:pt x="476" y="63"/>
                  </a:cubicBezTo>
                  <a:cubicBezTo>
                    <a:pt x="477" y="63"/>
                    <a:pt x="477" y="63"/>
                    <a:pt x="477" y="62"/>
                  </a:cubicBezTo>
                  <a:cubicBezTo>
                    <a:pt x="478" y="62"/>
                    <a:pt x="478" y="62"/>
                    <a:pt x="478" y="61"/>
                  </a:cubicBezTo>
                  <a:cubicBezTo>
                    <a:pt x="479" y="60"/>
                    <a:pt x="480" y="58"/>
                    <a:pt x="479" y="56"/>
                  </a:cubicBezTo>
                  <a:cubicBezTo>
                    <a:pt x="479" y="55"/>
                    <a:pt x="478" y="54"/>
                    <a:pt x="476" y="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3" name="Freeform 99">
              <a:extLst>
                <a:ext uri="{FF2B5EF4-FFF2-40B4-BE49-F238E27FC236}">
                  <a16:creationId xmlns:a16="http://schemas.microsoft.com/office/drawing/2014/main" id="{85EBC498-E376-49BD-9655-D9A8D8E23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917" y="3584671"/>
              <a:ext cx="94918" cy="47459"/>
            </a:xfrm>
            <a:custGeom>
              <a:avLst/>
              <a:gdLst>
                <a:gd name="T0" fmla="*/ 120 w 458"/>
                <a:gd name="T1" fmla="*/ 221 h 230"/>
                <a:gd name="T2" fmla="*/ 122 w 458"/>
                <a:gd name="T3" fmla="*/ 226 h 230"/>
                <a:gd name="T4" fmla="*/ 149 w 458"/>
                <a:gd name="T5" fmla="*/ 229 h 230"/>
                <a:gd name="T6" fmla="*/ 176 w 458"/>
                <a:gd name="T7" fmla="*/ 223 h 230"/>
                <a:gd name="T8" fmla="*/ 188 w 458"/>
                <a:gd name="T9" fmla="*/ 189 h 230"/>
                <a:gd name="T10" fmla="*/ 189 w 458"/>
                <a:gd name="T11" fmla="*/ 185 h 230"/>
                <a:gd name="T12" fmla="*/ 193 w 458"/>
                <a:gd name="T13" fmla="*/ 185 h 230"/>
                <a:gd name="T14" fmla="*/ 268 w 458"/>
                <a:gd name="T15" fmla="*/ 210 h 230"/>
                <a:gd name="T16" fmla="*/ 295 w 458"/>
                <a:gd name="T17" fmla="*/ 220 h 230"/>
                <a:gd name="T18" fmla="*/ 320 w 458"/>
                <a:gd name="T19" fmla="*/ 216 h 230"/>
                <a:gd name="T20" fmla="*/ 326 w 458"/>
                <a:gd name="T21" fmla="*/ 213 h 230"/>
                <a:gd name="T22" fmla="*/ 328 w 458"/>
                <a:gd name="T23" fmla="*/ 219 h 230"/>
                <a:gd name="T24" fmla="*/ 328 w 458"/>
                <a:gd name="T25" fmla="*/ 222 h 230"/>
                <a:gd name="T26" fmla="*/ 334 w 458"/>
                <a:gd name="T27" fmla="*/ 215 h 230"/>
                <a:gd name="T28" fmla="*/ 335 w 458"/>
                <a:gd name="T29" fmla="*/ 213 h 230"/>
                <a:gd name="T30" fmla="*/ 340 w 458"/>
                <a:gd name="T31" fmla="*/ 209 h 230"/>
                <a:gd name="T32" fmla="*/ 341 w 458"/>
                <a:gd name="T33" fmla="*/ 208 h 230"/>
                <a:gd name="T34" fmla="*/ 348 w 458"/>
                <a:gd name="T35" fmla="*/ 206 h 230"/>
                <a:gd name="T36" fmla="*/ 351 w 458"/>
                <a:gd name="T37" fmla="*/ 205 h 230"/>
                <a:gd name="T38" fmla="*/ 417 w 458"/>
                <a:gd name="T39" fmla="*/ 172 h 230"/>
                <a:gd name="T40" fmla="*/ 426 w 458"/>
                <a:gd name="T41" fmla="*/ 161 h 230"/>
                <a:gd name="T42" fmla="*/ 430 w 458"/>
                <a:gd name="T43" fmla="*/ 157 h 230"/>
                <a:gd name="T44" fmla="*/ 438 w 458"/>
                <a:gd name="T45" fmla="*/ 151 h 230"/>
                <a:gd name="T46" fmla="*/ 442 w 458"/>
                <a:gd name="T47" fmla="*/ 147 h 230"/>
                <a:gd name="T48" fmla="*/ 449 w 458"/>
                <a:gd name="T49" fmla="*/ 142 h 230"/>
                <a:gd name="T50" fmla="*/ 454 w 458"/>
                <a:gd name="T51" fmla="*/ 139 h 230"/>
                <a:gd name="T52" fmla="*/ 457 w 458"/>
                <a:gd name="T53" fmla="*/ 137 h 230"/>
                <a:gd name="T54" fmla="*/ 450 w 458"/>
                <a:gd name="T55" fmla="*/ 125 h 230"/>
                <a:gd name="T56" fmla="*/ 437 w 458"/>
                <a:gd name="T57" fmla="*/ 108 h 230"/>
                <a:gd name="T58" fmla="*/ 421 w 458"/>
                <a:gd name="T59" fmla="*/ 104 h 230"/>
                <a:gd name="T60" fmla="*/ 414 w 458"/>
                <a:gd name="T61" fmla="*/ 103 h 230"/>
                <a:gd name="T62" fmla="*/ 384 w 458"/>
                <a:gd name="T63" fmla="*/ 91 h 230"/>
                <a:gd name="T64" fmla="*/ 383 w 458"/>
                <a:gd name="T65" fmla="*/ 88 h 230"/>
                <a:gd name="T66" fmla="*/ 370 w 458"/>
                <a:gd name="T67" fmla="*/ 68 h 230"/>
                <a:gd name="T68" fmla="*/ 356 w 458"/>
                <a:gd name="T69" fmla="*/ 67 h 230"/>
                <a:gd name="T70" fmla="*/ 344 w 458"/>
                <a:gd name="T71" fmla="*/ 65 h 230"/>
                <a:gd name="T72" fmla="*/ 332 w 458"/>
                <a:gd name="T73" fmla="*/ 72 h 230"/>
                <a:gd name="T74" fmla="*/ 317 w 458"/>
                <a:gd name="T75" fmla="*/ 82 h 230"/>
                <a:gd name="T76" fmla="*/ 281 w 458"/>
                <a:gd name="T77" fmla="*/ 53 h 230"/>
                <a:gd name="T78" fmla="*/ 234 w 458"/>
                <a:gd name="T79" fmla="*/ 22 h 230"/>
                <a:gd name="T80" fmla="*/ 194 w 458"/>
                <a:gd name="T81" fmla="*/ 0 h 230"/>
                <a:gd name="T82" fmla="*/ 193 w 458"/>
                <a:gd name="T83" fmla="*/ 3 h 230"/>
                <a:gd name="T84" fmla="*/ 181 w 458"/>
                <a:gd name="T85" fmla="*/ 8 h 230"/>
                <a:gd name="T86" fmla="*/ 168 w 458"/>
                <a:gd name="T87" fmla="*/ 6 h 230"/>
                <a:gd name="T88" fmla="*/ 156 w 458"/>
                <a:gd name="T89" fmla="*/ 4 h 230"/>
                <a:gd name="T90" fmla="*/ 152 w 458"/>
                <a:gd name="T91" fmla="*/ 5 h 230"/>
                <a:gd name="T92" fmla="*/ 133 w 458"/>
                <a:gd name="T93" fmla="*/ 15 h 230"/>
                <a:gd name="T94" fmla="*/ 125 w 458"/>
                <a:gd name="T95" fmla="*/ 17 h 230"/>
                <a:gd name="T96" fmla="*/ 89 w 458"/>
                <a:gd name="T97" fmla="*/ 34 h 230"/>
                <a:gd name="T98" fmla="*/ 9 w 458"/>
                <a:gd name="T99" fmla="*/ 65 h 230"/>
                <a:gd name="T100" fmla="*/ 7 w 458"/>
                <a:gd name="T101" fmla="*/ 66 h 230"/>
                <a:gd name="T102" fmla="*/ 1 w 458"/>
                <a:gd name="T103" fmla="*/ 69 h 230"/>
                <a:gd name="T104" fmla="*/ 10 w 458"/>
                <a:gd name="T105" fmla="*/ 89 h 230"/>
                <a:gd name="T106" fmla="*/ 16 w 458"/>
                <a:gd name="T107" fmla="*/ 98 h 230"/>
                <a:gd name="T108" fmla="*/ 23 w 458"/>
                <a:gd name="T109" fmla="*/ 123 h 230"/>
                <a:gd name="T110" fmla="*/ 39 w 458"/>
                <a:gd name="T111" fmla="*/ 160 h 230"/>
                <a:gd name="T112" fmla="*/ 53 w 458"/>
                <a:gd name="T113" fmla="*/ 170 h 230"/>
                <a:gd name="T114" fmla="*/ 101 w 458"/>
                <a:gd name="T115" fmla="*/ 204 h 230"/>
                <a:gd name="T116" fmla="*/ 112 w 458"/>
                <a:gd name="T117" fmla="*/ 212 h 230"/>
                <a:gd name="T118" fmla="*/ 120 w 458"/>
                <a:gd name="T119" fmla="*/ 221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8" h="230">
                  <a:moveTo>
                    <a:pt x="120" y="221"/>
                  </a:moveTo>
                  <a:cubicBezTo>
                    <a:pt x="121" y="223"/>
                    <a:pt x="122" y="224"/>
                    <a:pt x="122" y="226"/>
                  </a:cubicBezTo>
                  <a:cubicBezTo>
                    <a:pt x="130" y="228"/>
                    <a:pt x="140" y="229"/>
                    <a:pt x="149" y="229"/>
                  </a:cubicBezTo>
                  <a:cubicBezTo>
                    <a:pt x="166" y="229"/>
                    <a:pt x="174" y="225"/>
                    <a:pt x="176" y="223"/>
                  </a:cubicBezTo>
                  <a:cubicBezTo>
                    <a:pt x="183" y="211"/>
                    <a:pt x="188" y="190"/>
                    <a:pt x="188" y="189"/>
                  </a:cubicBezTo>
                  <a:lnTo>
                    <a:pt x="189" y="185"/>
                  </a:lnTo>
                  <a:lnTo>
                    <a:pt x="193" y="185"/>
                  </a:lnTo>
                  <a:cubicBezTo>
                    <a:pt x="196" y="185"/>
                    <a:pt x="247" y="185"/>
                    <a:pt x="268" y="210"/>
                  </a:cubicBezTo>
                  <a:cubicBezTo>
                    <a:pt x="275" y="217"/>
                    <a:pt x="284" y="220"/>
                    <a:pt x="295" y="220"/>
                  </a:cubicBezTo>
                  <a:cubicBezTo>
                    <a:pt x="308" y="220"/>
                    <a:pt x="320" y="216"/>
                    <a:pt x="320" y="216"/>
                  </a:cubicBezTo>
                  <a:lnTo>
                    <a:pt x="326" y="213"/>
                  </a:lnTo>
                  <a:lnTo>
                    <a:pt x="328" y="219"/>
                  </a:lnTo>
                  <a:cubicBezTo>
                    <a:pt x="328" y="219"/>
                    <a:pt x="328" y="220"/>
                    <a:pt x="328" y="222"/>
                  </a:cubicBezTo>
                  <a:cubicBezTo>
                    <a:pt x="330" y="219"/>
                    <a:pt x="332" y="217"/>
                    <a:pt x="334" y="215"/>
                  </a:cubicBezTo>
                  <a:cubicBezTo>
                    <a:pt x="334" y="214"/>
                    <a:pt x="335" y="214"/>
                    <a:pt x="335" y="213"/>
                  </a:cubicBezTo>
                  <a:cubicBezTo>
                    <a:pt x="337" y="212"/>
                    <a:pt x="338" y="210"/>
                    <a:pt x="340" y="209"/>
                  </a:cubicBezTo>
                  <a:lnTo>
                    <a:pt x="341" y="208"/>
                  </a:lnTo>
                  <a:cubicBezTo>
                    <a:pt x="344" y="207"/>
                    <a:pt x="346" y="206"/>
                    <a:pt x="348" y="206"/>
                  </a:cubicBezTo>
                  <a:lnTo>
                    <a:pt x="351" y="205"/>
                  </a:lnTo>
                  <a:cubicBezTo>
                    <a:pt x="372" y="203"/>
                    <a:pt x="398" y="199"/>
                    <a:pt x="417" y="172"/>
                  </a:cubicBezTo>
                  <a:cubicBezTo>
                    <a:pt x="419" y="168"/>
                    <a:pt x="423" y="164"/>
                    <a:pt x="426" y="161"/>
                  </a:cubicBezTo>
                  <a:cubicBezTo>
                    <a:pt x="428" y="159"/>
                    <a:pt x="429" y="158"/>
                    <a:pt x="430" y="157"/>
                  </a:cubicBezTo>
                  <a:cubicBezTo>
                    <a:pt x="433" y="155"/>
                    <a:pt x="435" y="153"/>
                    <a:pt x="438" y="151"/>
                  </a:cubicBezTo>
                  <a:cubicBezTo>
                    <a:pt x="439" y="149"/>
                    <a:pt x="441" y="148"/>
                    <a:pt x="442" y="147"/>
                  </a:cubicBezTo>
                  <a:cubicBezTo>
                    <a:pt x="445" y="145"/>
                    <a:pt x="447" y="144"/>
                    <a:pt x="449" y="142"/>
                  </a:cubicBezTo>
                  <a:cubicBezTo>
                    <a:pt x="451" y="141"/>
                    <a:pt x="452" y="140"/>
                    <a:pt x="454" y="139"/>
                  </a:cubicBezTo>
                  <a:cubicBezTo>
                    <a:pt x="455" y="138"/>
                    <a:pt x="456" y="138"/>
                    <a:pt x="457" y="137"/>
                  </a:cubicBezTo>
                  <a:cubicBezTo>
                    <a:pt x="454" y="133"/>
                    <a:pt x="452" y="129"/>
                    <a:pt x="450" y="125"/>
                  </a:cubicBezTo>
                  <a:cubicBezTo>
                    <a:pt x="446" y="117"/>
                    <a:pt x="442" y="110"/>
                    <a:pt x="437" y="108"/>
                  </a:cubicBezTo>
                  <a:cubicBezTo>
                    <a:pt x="434" y="106"/>
                    <a:pt x="428" y="105"/>
                    <a:pt x="421" y="104"/>
                  </a:cubicBezTo>
                  <a:cubicBezTo>
                    <a:pt x="419" y="104"/>
                    <a:pt x="416" y="104"/>
                    <a:pt x="414" y="103"/>
                  </a:cubicBezTo>
                  <a:cubicBezTo>
                    <a:pt x="399" y="102"/>
                    <a:pt x="387" y="101"/>
                    <a:pt x="384" y="91"/>
                  </a:cubicBezTo>
                  <a:lnTo>
                    <a:pt x="383" y="88"/>
                  </a:lnTo>
                  <a:cubicBezTo>
                    <a:pt x="380" y="75"/>
                    <a:pt x="377" y="68"/>
                    <a:pt x="370" y="68"/>
                  </a:cubicBezTo>
                  <a:cubicBezTo>
                    <a:pt x="365" y="68"/>
                    <a:pt x="361" y="67"/>
                    <a:pt x="356" y="67"/>
                  </a:cubicBezTo>
                  <a:cubicBezTo>
                    <a:pt x="352" y="66"/>
                    <a:pt x="348" y="65"/>
                    <a:pt x="344" y="65"/>
                  </a:cubicBezTo>
                  <a:cubicBezTo>
                    <a:pt x="338" y="65"/>
                    <a:pt x="335" y="67"/>
                    <a:pt x="332" y="72"/>
                  </a:cubicBezTo>
                  <a:cubicBezTo>
                    <a:pt x="330" y="79"/>
                    <a:pt x="324" y="82"/>
                    <a:pt x="317" y="82"/>
                  </a:cubicBezTo>
                  <a:cubicBezTo>
                    <a:pt x="302" y="82"/>
                    <a:pt x="283" y="65"/>
                    <a:pt x="281" y="53"/>
                  </a:cubicBezTo>
                  <a:cubicBezTo>
                    <a:pt x="279" y="45"/>
                    <a:pt x="273" y="36"/>
                    <a:pt x="234" y="22"/>
                  </a:cubicBezTo>
                  <a:cubicBezTo>
                    <a:pt x="223" y="18"/>
                    <a:pt x="210" y="11"/>
                    <a:pt x="194" y="0"/>
                  </a:cubicBezTo>
                  <a:cubicBezTo>
                    <a:pt x="194" y="1"/>
                    <a:pt x="194" y="2"/>
                    <a:pt x="193" y="3"/>
                  </a:cubicBezTo>
                  <a:cubicBezTo>
                    <a:pt x="191" y="5"/>
                    <a:pt x="188" y="8"/>
                    <a:pt x="181" y="8"/>
                  </a:cubicBezTo>
                  <a:cubicBezTo>
                    <a:pt x="177" y="8"/>
                    <a:pt x="172" y="7"/>
                    <a:pt x="168" y="6"/>
                  </a:cubicBezTo>
                  <a:cubicBezTo>
                    <a:pt x="164" y="5"/>
                    <a:pt x="160" y="4"/>
                    <a:pt x="156" y="4"/>
                  </a:cubicBezTo>
                  <a:cubicBezTo>
                    <a:pt x="153" y="4"/>
                    <a:pt x="152" y="5"/>
                    <a:pt x="152" y="5"/>
                  </a:cubicBezTo>
                  <a:cubicBezTo>
                    <a:pt x="147" y="9"/>
                    <a:pt x="141" y="12"/>
                    <a:pt x="133" y="15"/>
                  </a:cubicBezTo>
                  <a:cubicBezTo>
                    <a:pt x="131" y="15"/>
                    <a:pt x="128" y="16"/>
                    <a:pt x="125" y="17"/>
                  </a:cubicBezTo>
                  <a:cubicBezTo>
                    <a:pt x="113" y="21"/>
                    <a:pt x="98" y="26"/>
                    <a:pt x="89" y="34"/>
                  </a:cubicBezTo>
                  <a:cubicBezTo>
                    <a:pt x="70" y="51"/>
                    <a:pt x="32" y="60"/>
                    <a:pt x="9" y="65"/>
                  </a:cubicBezTo>
                  <a:lnTo>
                    <a:pt x="7" y="66"/>
                  </a:lnTo>
                  <a:cubicBezTo>
                    <a:pt x="4" y="67"/>
                    <a:pt x="1" y="68"/>
                    <a:pt x="1" y="69"/>
                  </a:cubicBezTo>
                  <a:cubicBezTo>
                    <a:pt x="0" y="73"/>
                    <a:pt x="6" y="82"/>
                    <a:pt x="10" y="89"/>
                  </a:cubicBezTo>
                  <a:cubicBezTo>
                    <a:pt x="12" y="92"/>
                    <a:pt x="14" y="95"/>
                    <a:pt x="16" y="98"/>
                  </a:cubicBezTo>
                  <a:cubicBezTo>
                    <a:pt x="19" y="104"/>
                    <a:pt x="21" y="114"/>
                    <a:pt x="23" y="123"/>
                  </a:cubicBezTo>
                  <a:cubicBezTo>
                    <a:pt x="27" y="138"/>
                    <a:pt x="30" y="154"/>
                    <a:pt x="39" y="160"/>
                  </a:cubicBezTo>
                  <a:cubicBezTo>
                    <a:pt x="43" y="163"/>
                    <a:pt x="48" y="166"/>
                    <a:pt x="53" y="170"/>
                  </a:cubicBezTo>
                  <a:cubicBezTo>
                    <a:pt x="72" y="182"/>
                    <a:pt x="89" y="194"/>
                    <a:pt x="101" y="204"/>
                  </a:cubicBezTo>
                  <a:cubicBezTo>
                    <a:pt x="106" y="207"/>
                    <a:pt x="109" y="210"/>
                    <a:pt x="112" y="212"/>
                  </a:cubicBezTo>
                  <a:cubicBezTo>
                    <a:pt x="116" y="216"/>
                    <a:pt x="119" y="219"/>
                    <a:pt x="120" y="2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4" name="Freeform 100">
              <a:extLst>
                <a:ext uri="{FF2B5EF4-FFF2-40B4-BE49-F238E27FC236}">
                  <a16:creationId xmlns:a16="http://schemas.microsoft.com/office/drawing/2014/main" id="{FCEA37C7-03DF-49C0-8C96-E817D2191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0280" y="3614790"/>
              <a:ext cx="84878" cy="32856"/>
            </a:xfrm>
            <a:custGeom>
              <a:avLst/>
              <a:gdLst>
                <a:gd name="T0" fmla="*/ 395 w 410"/>
                <a:gd name="T1" fmla="*/ 59 h 160"/>
                <a:gd name="T2" fmla="*/ 400 w 410"/>
                <a:gd name="T3" fmla="*/ 51 h 160"/>
                <a:gd name="T4" fmla="*/ 401 w 410"/>
                <a:gd name="T5" fmla="*/ 50 h 160"/>
                <a:gd name="T6" fmla="*/ 406 w 410"/>
                <a:gd name="T7" fmla="*/ 44 h 160"/>
                <a:gd name="T8" fmla="*/ 407 w 410"/>
                <a:gd name="T9" fmla="*/ 42 h 160"/>
                <a:gd name="T10" fmla="*/ 409 w 410"/>
                <a:gd name="T11" fmla="*/ 40 h 160"/>
                <a:gd name="T12" fmla="*/ 372 w 410"/>
                <a:gd name="T13" fmla="*/ 29 h 160"/>
                <a:gd name="T14" fmla="*/ 311 w 410"/>
                <a:gd name="T15" fmla="*/ 15 h 160"/>
                <a:gd name="T16" fmla="*/ 280 w 410"/>
                <a:gd name="T17" fmla="*/ 11 h 160"/>
                <a:gd name="T18" fmla="*/ 255 w 410"/>
                <a:gd name="T19" fmla="*/ 10 h 160"/>
                <a:gd name="T20" fmla="*/ 233 w 410"/>
                <a:gd name="T21" fmla="*/ 14 h 160"/>
                <a:gd name="T22" fmla="*/ 184 w 410"/>
                <a:gd name="T23" fmla="*/ 2 h 160"/>
                <a:gd name="T24" fmla="*/ 170 w 410"/>
                <a:gd name="T25" fmla="*/ 5 h 160"/>
                <a:gd name="T26" fmla="*/ 139 w 410"/>
                <a:gd name="T27" fmla="*/ 7 h 160"/>
                <a:gd name="T28" fmla="*/ 130 w 410"/>
                <a:gd name="T29" fmla="*/ 1 h 160"/>
                <a:gd name="T30" fmla="*/ 92 w 410"/>
                <a:gd name="T31" fmla="*/ 33 h 160"/>
                <a:gd name="T32" fmla="*/ 18 w 410"/>
                <a:gd name="T33" fmla="*/ 71 h 160"/>
                <a:gd name="T34" fmla="*/ 15 w 410"/>
                <a:gd name="T35" fmla="*/ 72 h 160"/>
                <a:gd name="T36" fmla="*/ 0 w 410"/>
                <a:gd name="T37" fmla="*/ 91 h 160"/>
                <a:gd name="T38" fmla="*/ 32 w 410"/>
                <a:gd name="T39" fmla="*/ 146 h 160"/>
                <a:gd name="T40" fmla="*/ 86 w 410"/>
                <a:gd name="T41" fmla="*/ 159 h 160"/>
                <a:gd name="T42" fmla="*/ 126 w 410"/>
                <a:gd name="T43" fmla="*/ 151 h 160"/>
                <a:gd name="T44" fmla="*/ 212 w 410"/>
                <a:gd name="T45" fmla="*/ 119 h 160"/>
                <a:gd name="T46" fmla="*/ 250 w 410"/>
                <a:gd name="T47" fmla="*/ 94 h 160"/>
                <a:gd name="T48" fmla="*/ 282 w 410"/>
                <a:gd name="T49" fmla="*/ 74 h 160"/>
                <a:gd name="T50" fmla="*/ 285 w 410"/>
                <a:gd name="T51" fmla="*/ 74 h 160"/>
                <a:gd name="T52" fmla="*/ 295 w 410"/>
                <a:gd name="T53" fmla="*/ 77 h 160"/>
                <a:gd name="T54" fmla="*/ 358 w 410"/>
                <a:gd name="T55" fmla="*/ 99 h 160"/>
                <a:gd name="T56" fmla="*/ 385 w 410"/>
                <a:gd name="T57" fmla="*/ 110 h 160"/>
                <a:gd name="T58" fmla="*/ 384 w 410"/>
                <a:gd name="T59" fmla="*/ 109 h 160"/>
                <a:gd name="T60" fmla="*/ 382 w 410"/>
                <a:gd name="T61" fmla="*/ 103 h 160"/>
                <a:gd name="T62" fmla="*/ 381 w 410"/>
                <a:gd name="T63" fmla="*/ 101 h 160"/>
                <a:gd name="T64" fmla="*/ 380 w 410"/>
                <a:gd name="T65" fmla="*/ 94 h 160"/>
                <a:gd name="T66" fmla="*/ 381 w 410"/>
                <a:gd name="T67" fmla="*/ 87 h 160"/>
                <a:gd name="T68" fmla="*/ 381 w 410"/>
                <a:gd name="T69" fmla="*/ 85 h 160"/>
                <a:gd name="T70" fmla="*/ 384 w 410"/>
                <a:gd name="T71" fmla="*/ 79 h 160"/>
                <a:gd name="T72" fmla="*/ 385 w 410"/>
                <a:gd name="T73" fmla="*/ 76 h 160"/>
                <a:gd name="T74" fmla="*/ 388 w 410"/>
                <a:gd name="T75" fmla="*/ 71 h 160"/>
                <a:gd name="T76" fmla="*/ 389 w 410"/>
                <a:gd name="T77" fmla="*/ 68 h 160"/>
                <a:gd name="T78" fmla="*/ 394 w 410"/>
                <a:gd name="T79" fmla="*/ 61 h 160"/>
                <a:gd name="T80" fmla="*/ 395 w 410"/>
                <a:gd name="T8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0" h="160">
                  <a:moveTo>
                    <a:pt x="395" y="59"/>
                  </a:moveTo>
                  <a:cubicBezTo>
                    <a:pt x="396" y="57"/>
                    <a:pt x="398" y="54"/>
                    <a:pt x="400" y="51"/>
                  </a:cubicBezTo>
                  <a:cubicBezTo>
                    <a:pt x="401" y="51"/>
                    <a:pt x="401" y="50"/>
                    <a:pt x="401" y="50"/>
                  </a:cubicBezTo>
                  <a:cubicBezTo>
                    <a:pt x="403" y="48"/>
                    <a:pt x="404" y="46"/>
                    <a:pt x="406" y="44"/>
                  </a:cubicBezTo>
                  <a:cubicBezTo>
                    <a:pt x="406" y="43"/>
                    <a:pt x="407" y="43"/>
                    <a:pt x="407" y="42"/>
                  </a:cubicBezTo>
                  <a:cubicBezTo>
                    <a:pt x="408" y="41"/>
                    <a:pt x="409" y="40"/>
                    <a:pt x="409" y="40"/>
                  </a:cubicBezTo>
                  <a:cubicBezTo>
                    <a:pt x="377" y="34"/>
                    <a:pt x="374" y="31"/>
                    <a:pt x="372" y="29"/>
                  </a:cubicBezTo>
                  <a:cubicBezTo>
                    <a:pt x="367" y="24"/>
                    <a:pt x="336" y="13"/>
                    <a:pt x="311" y="15"/>
                  </a:cubicBezTo>
                  <a:cubicBezTo>
                    <a:pt x="298" y="17"/>
                    <a:pt x="289" y="14"/>
                    <a:pt x="280" y="11"/>
                  </a:cubicBezTo>
                  <a:cubicBezTo>
                    <a:pt x="271" y="9"/>
                    <a:pt x="263" y="7"/>
                    <a:pt x="255" y="10"/>
                  </a:cubicBezTo>
                  <a:cubicBezTo>
                    <a:pt x="249" y="12"/>
                    <a:pt x="241" y="14"/>
                    <a:pt x="233" y="14"/>
                  </a:cubicBezTo>
                  <a:cubicBezTo>
                    <a:pt x="213" y="14"/>
                    <a:pt x="194" y="8"/>
                    <a:pt x="184" y="2"/>
                  </a:cubicBezTo>
                  <a:cubicBezTo>
                    <a:pt x="181" y="0"/>
                    <a:pt x="176" y="2"/>
                    <a:pt x="170" y="5"/>
                  </a:cubicBezTo>
                  <a:cubicBezTo>
                    <a:pt x="161" y="9"/>
                    <a:pt x="149" y="13"/>
                    <a:pt x="139" y="7"/>
                  </a:cubicBezTo>
                  <a:cubicBezTo>
                    <a:pt x="136" y="5"/>
                    <a:pt x="133" y="3"/>
                    <a:pt x="130" y="1"/>
                  </a:cubicBezTo>
                  <a:cubicBezTo>
                    <a:pt x="118" y="8"/>
                    <a:pt x="102" y="19"/>
                    <a:pt x="92" y="33"/>
                  </a:cubicBezTo>
                  <a:cubicBezTo>
                    <a:pt x="70" y="64"/>
                    <a:pt x="40" y="68"/>
                    <a:pt x="18" y="71"/>
                  </a:cubicBezTo>
                  <a:lnTo>
                    <a:pt x="15" y="72"/>
                  </a:lnTo>
                  <a:cubicBezTo>
                    <a:pt x="13" y="72"/>
                    <a:pt x="7" y="74"/>
                    <a:pt x="0" y="91"/>
                  </a:cubicBezTo>
                  <a:cubicBezTo>
                    <a:pt x="11" y="118"/>
                    <a:pt x="22" y="137"/>
                    <a:pt x="32" y="146"/>
                  </a:cubicBezTo>
                  <a:cubicBezTo>
                    <a:pt x="41" y="154"/>
                    <a:pt x="62" y="159"/>
                    <a:pt x="86" y="159"/>
                  </a:cubicBezTo>
                  <a:cubicBezTo>
                    <a:pt x="112" y="159"/>
                    <a:pt x="125" y="153"/>
                    <a:pt x="126" y="151"/>
                  </a:cubicBezTo>
                  <a:cubicBezTo>
                    <a:pt x="126" y="123"/>
                    <a:pt x="211" y="119"/>
                    <a:pt x="212" y="119"/>
                  </a:cubicBezTo>
                  <a:cubicBezTo>
                    <a:pt x="218" y="119"/>
                    <a:pt x="239" y="104"/>
                    <a:pt x="250" y="94"/>
                  </a:cubicBezTo>
                  <a:cubicBezTo>
                    <a:pt x="269" y="80"/>
                    <a:pt x="277" y="74"/>
                    <a:pt x="282" y="74"/>
                  </a:cubicBezTo>
                  <a:lnTo>
                    <a:pt x="285" y="74"/>
                  </a:lnTo>
                  <a:cubicBezTo>
                    <a:pt x="286" y="75"/>
                    <a:pt x="290" y="76"/>
                    <a:pt x="295" y="77"/>
                  </a:cubicBezTo>
                  <a:cubicBezTo>
                    <a:pt x="320" y="82"/>
                    <a:pt x="348" y="89"/>
                    <a:pt x="358" y="99"/>
                  </a:cubicBezTo>
                  <a:cubicBezTo>
                    <a:pt x="360" y="101"/>
                    <a:pt x="369" y="105"/>
                    <a:pt x="385" y="110"/>
                  </a:cubicBezTo>
                  <a:cubicBezTo>
                    <a:pt x="385" y="109"/>
                    <a:pt x="385" y="109"/>
                    <a:pt x="384" y="109"/>
                  </a:cubicBezTo>
                  <a:cubicBezTo>
                    <a:pt x="383" y="107"/>
                    <a:pt x="382" y="105"/>
                    <a:pt x="382" y="103"/>
                  </a:cubicBezTo>
                  <a:cubicBezTo>
                    <a:pt x="381" y="102"/>
                    <a:pt x="381" y="102"/>
                    <a:pt x="381" y="101"/>
                  </a:cubicBezTo>
                  <a:cubicBezTo>
                    <a:pt x="380" y="98"/>
                    <a:pt x="380" y="96"/>
                    <a:pt x="380" y="94"/>
                  </a:cubicBezTo>
                  <a:cubicBezTo>
                    <a:pt x="380" y="92"/>
                    <a:pt x="380" y="89"/>
                    <a:pt x="381" y="87"/>
                  </a:cubicBezTo>
                  <a:cubicBezTo>
                    <a:pt x="381" y="86"/>
                    <a:pt x="381" y="85"/>
                    <a:pt x="381" y="85"/>
                  </a:cubicBezTo>
                  <a:cubicBezTo>
                    <a:pt x="382" y="83"/>
                    <a:pt x="383" y="81"/>
                    <a:pt x="384" y="79"/>
                  </a:cubicBezTo>
                  <a:cubicBezTo>
                    <a:pt x="384" y="78"/>
                    <a:pt x="384" y="77"/>
                    <a:pt x="385" y="76"/>
                  </a:cubicBezTo>
                  <a:cubicBezTo>
                    <a:pt x="386" y="75"/>
                    <a:pt x="387" y="73"/>
                    <a:pt x="388" y="71"/>
                  </a:cubicBezTo>
                  <a:cubicBezTo>
                    <a:pt x="388" y="70"/>
                    <a:pt x="389" y="69"/>
                    <a:pt x="389" y="68"/>
                  </a:cubicBezTo>
                  <a:cubicBezTo>
                    <a:pt x="391" y="66"/>
                    <a:pt x="392" y="63"/>
                    <a:pt x="394" y="61"/>
                  </a:cubicBezTo>
                  <a:cubicBezTo>
                    <a:pt x="394" y="61"/>
                    <a:pt x="394" y="60"/>
                    <a:pt x="395" y="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5" name="Freeform 101">
              <a:extLst>
                <a:ext uri="{FF2B5EF4-FFF2-40B4-BE49-F238E27FC236}">
                  <a16:creationId xmlns:a16="http://schemas.microsoft.com/office/drawing/2014/main" id="{57280328-B7B7-413D-866A-CAD85189A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4102" y="3763555"/>
              <a:ext cx="50197" cy="94005"/>
            </a:xfrm>
            <a:custGeom>
              <a:avLst/>
              <a:gdLst>
                <a:gd name="T0" fmla="*/ 184 w 244"/>
                <a:gd name="T1" fmla="*/ 370 h 455"/>
                <a:gd name="T2" fmla="*/ 190 w 244"/>
                <a:gd name="T3" fmla="*/ 367 h 455"/>
                <a:gd name="T4" fmla="*/ 172 w 244"/>
                <a:gd name="T5" fmla="*/ 348 h 455"/>
                <a:gd name="T6" fmla="*/ 164 w 244"/>
                <a:gd name="T7" fmla="*/ 341 h 455"/>
                <a:gd name="T8" fmla="*/ 163 w 244"/>
                <a:gd name="T9" fmla="*/ 311 h 455"/>
                <a:gd name="T10" fmla="*/ 188 w 244"/>
                <a:gd name="T11" fmla="*/ 290 h 455"/>
                <a:gd name="T12" fmla="*/ 188 w 244"/>
                <a:gd name="T13" fmla="*/ 290 h 455"/>
                <a:gd name="T14" fmla="*/ 162 w 244"/>
                <a:gd name="T15" fmla="*/ 259 h 455"/>
                <a:gd name="T16" fmla="*/ 152 w 244"/>
                <a:gd name="T17" fmla="*/ 233 h 455"/>
                <a:gd name="T18" fmla="*/ 187 w 244"/>
                <a:gd name="T19" fmla="*/ 218 h 455"/>
                <a:gd name="T20" fmla="*/ 186 w 244"/>
                <a:gd name="T21" fmla="*/ 207 h 455"/>
                <a:gd name="T22" fmla="*/ 194 w 244"/>
                <a:gd name="T23" fmla="*/ 168 h 455"/>
                <a:gd name="T24" fmla="*/ 200 w 244"/>
                <a:gd name="T25" fmla="*/ 154 h 455"/>
                <a:gd name="T26" fmla="*/ 199 w 244"/>
                <a:gd name="T27" fmla="*/ 147 h 455"/>
                <a:gd name="T28" fmla="*/ 193 w 244"/>
                <a:gd name="T29" fmla="*/ 124 h 455"/>
                <a:gd name="T30" fmla="*/ 188 w 244"/>
                <a:gd name="T31" fmla="*/ 106 h 455"/>
                <a:gd name="T32" fmla="*/ 187 w 244"/>
                <a:gd name="T33" fmla="*/ 101 h 455"/>
                <a:gd name="T34" fmla="*/ 212 w 244"/>
                <a:gd name="T35" fmla="*/ 73 h 455"/>
                <a:gd name="T36" fmla="*/ 238 w 244"/>
                <a:gd name="T37" fmla="*/ 53 h 455"/>
                <a:gd name="T38" fmla="*/ 243 w 244"/>
                <a:gd name="T39" fmla="*/ 47 h 455"/>
                <a:gd name="T40" fmla="*/ 236 w 244"/>
                <a:gd name="T41" fmla="*/ 44 h 455"/>
                <a:gd name="T42" fmla="*/ 217 w 244"/>
                <a:gd name="T43" fmla="*/ 27 h 455"/>
                <a:gd name="T44" fmla="*/ 201 w 244"/>
                <a:gd name="T45" fmla="*/ 17 h 455"/>
                <a:gd name="T46" fmla="*/ 180 w 244"/>
                <a:gd name="T47" fmla="*/ 24 h 455"/>
                <a:gd name="T48" fmla="*/ 155 w 244"/>
                <a:gd name="T49" fmla="*/ 27 h 455"/>
                <a:gd name="T50" fmla="*/ 147 w 244"/>
                <a:gd name="T51" fmla="*/ 25 h 455"/>
                <a:gd name="T52" fmla="*/ 136 w 244"/>
                <a:gd name="T53" fmla="*/ 25 h 455"/>
                <a:gd name="T54" fmla="*/ 123 w 244"/>
                <a:gd name="T55" fmla="*/ 25 h 455"/>
                <a:gd name="T56" fmla="*/ 113 w 244"/>
                <a:gd name="T57" fmla="*/ 25 h 455"/>
                <a:gd name="T58" fmla="*/ 112 w 244"/>
                <a:gd name="T59" fmla="*/ 25 h 455"/>
                <a:gd name="T60" fmla="*/ 105 w 244"/>
                <a:gd name="T61" fmla="*/ 23 h 455"/>
                <a:gd name="T62" fmla="*/ 103 w 244"/>
                <a:gd name="T63" fmla="*/ 22 h 455"/>
                <a:gd name="T64" fmla="*/ 100 w 244"/>
                <a:gd name="T65" fmla="*/ 21 h 455"/>
                <a:gd name="T66" fmla="*/ 99 w 244"/>
                <a:gd name="T67" fmla="*/ 20 h 455"/>
                <a:gd name="T68" fmla="*/ 97 w 244"/>
                <a:gd name="T69" fmla="*/ 17 h 455"/>
                <a:gd name="T70" fmla="*/ 96 w 244"/>
                <a:gd name="T71" fmla="*/ 16 h 455"/>
                <a:gd name="T72" fmla="*/ 95 w 244"/>
                <a:gd name="T73" fmla="*/ 13 h 455"/>
                <a:gd name="T74" fmla="*/ 94 w 244"/>
                <a:gd name="T75" fmla="*/ 8 h 455"/>
                <a:gd name="T76" fmla="*/ 90 w 244"/>
                <a:gd name="T77" fmla="*/ 0 h 455"/>
                <a:gd name="T78" fmla="*/ 77 w 244"/>
                <a:gd name="T79" fmla="*/ 9 h 455"/>
                <a:gd name="T80" fmla="*/ 70 w 244"/>
                <a:gd name="T81" fmla="*/ 14 h 455"/>
                <a:gd name="T82" fmla="*/ 68 w 244"/>
                <a:gd name="T83" fmla="*/ 15 h 455"/>
                <a:gd name="T84" fmla="*/ 58 w 244"/>
                <a:gd name="T85" fmla="*/ 18 h 455"/>
                <a:gd name="T86" fmla="*/ 57 w 244"/>
                <a:gd name="T87" fmla="*/ 19 h 455"/>
                <a:gd name="T88" fmla="*/ 59 w 244"/>
                <a:gd name="T89" fmla="*/ 62 h 455"/>
                <a:gd name="T90" fmla="*/ 11 w 244"/>
                <a:gd name="T91" fmla="*/ 252 h 455"/>
                <a:gd name="T92" fmla="*/ 0 w 244"/>
                <a:gd name="T93" fmla="*/ 274 h 455"/>
                <a:gd name="T94" fmla="*/ 25 w 244"/>
                <a:gd name="T95" fmla="*/ 299 h 455"/>
                <a:gd name="T96" fmla="*/ 40 w 244"/>
                <a:gd name="T97" fmla="*/ 310 h 455"/>
                <a:gd name="T98" fmla="*/ 54 w 244"/>
                <a:gd name="T99" fmla="*/ 424 h 455"/>
                <a:gd name="T100" fmla="*/ 52 w 244"/>
                <a:gd name="T101" fmla="*/ 444 h 455"/>
                <a:gd name="T102" fmla="*/ 74 w 244"/>
                <a:gd name="T103" fmla="*/ 454 h 455"/>
                <a:gd name="T104" fmla="*/ 87 w 244"/>
                <a:gd name="T105" fmla="*/ 454 h 455"/>
                <a:gd name="T106" fmla="*/ 105 w 244"/>
                <a:gd name="T107" fmla="*/ 453 h 455"/>
                <a:gd name="T108" fmla="*/ 141 w 244"/>
                <a:gd name="T109" fmla="*/ 447 h 455"/>
                <a:gd name="T110" fmla="*/ 156 w 244"/>
                <a:gd name="T111" fmla="*/ 443 h 455"/>
                <a:gd name="T112" fmla="*/ 156 w 244"/>
                <a:gd name="T113" fmla="*/ 443 h 455"/>
                <a:gd name="T114" fmla="*/ 151 w 244"/>
                <a:gd name="T115" fmla="*/ 432 h 455"/>
                <a:gd name="T116" fmla="*/ 150 w 244"/>
                <a:gd name="T117" fmla="*/ 430 h 455"/>
                <a:gd name="T118" fmla="*/ 149 w 244"/>
                <a:gd name="T119" fmla="*/ 422 h 455"/>
                <a:gd name="T120" fmla="*/ 184 w 244"/>
                <a:gd name="T121" fmla="*/ 37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4" h="455">
                  <a:moveTo>
                    <a:pt x="184" y="370"/>
                  </a:moveTo>
                  <a:cubicBezTo>
                    <a:pt x="189" y="369"/>
                    <a:pt x="190" y="367"/>
                    <a:pt x="190" y="367"/>
                  </a:cubicBezTo>
                  <a:cubicBezTo>
                    <a:pt x="191" y="363"/>
                    <a:pt x="176" y="352"/>
                    <a:pt x="172" y="348"/>
                  </a:cubicBezTo>
                  <a:cubicBezTo>
                    <a:pt x="168" y="345"/>
                    <a:pt x="166" y="343"/>
                    <a:pt x="164" y="341"/>
                  </a:cubicBezTo>
                  <a:cubicBezTo>
                    <a:pt x="157" y="334"/>
                    <a:pt x="159" y="321"/>
                    <a:pt x="163" y="311"/>
                  </a:cubicBezTo>
                  <a:cubicBezTo>
                    <a:pt x="169" y="298"/>
                    <a:pt x="178" y="290"/>
                    <a:pt x="188" y="290"/>
                  </a:cubicBezTo>
                  <a:lnTo>
                    <a:pt x="188" y="290"/>
                  </a:lnTo>
                  <a:cubicBezTo>
                    <a:pt x="186" y="286"/>
                    <a:pt x="181" y="278"/>
                    <a:pt x="162" y="259"/>
                  </a:cubicBezTo>
                  <a:cubicBezTo>
                    <a:pt x="152" y="249"/>
                    <a:pt x="149" y="241"/>
                    <a:pt x="152" y="233"/>
                  </a:cubicBezTo>
                  <a:cubicBezTo>
                    <a:pt x="158" y="217"/>
                    <a:pt x="187" y="218"/>
                    <a:pt x="187" y="218"/>
                  </a:cubicBezTo>
                  <a:cubicBezTo>
                    <a:pt x="187" y="217"/>
                    <a:pt x="187" y="211"/>
                    <a:pt x="186" y="207"/>
                  </a:cubicBezTo>
                  <a:cubicBezTo>
                    <a:pt x="185" y="196"/>
                    <a:pt x="183" y="180"/>
                    <a:pt x="194" y="168"/>
                  </a:cubicBezTo>
                  <a:cubicBezTo>
                    <a:pt x="198" y="164"/>
                    <a:pt x="200" y="159"/>
                    <a:pt x="200" y="154"/>
                  </a:cubicBezTo>
                  <a:cubicBezTo>
                    <a:pt x="200" y="151"/>
                    <a:pt x="200" y="149"/>
                    <a:pt x="199" y="147"/>
                  </a:cubicBezTo>
                  <a:cubicBezTo>
                    <a:pt x="198" y="139"/>
                    <a:pt x="196" y="131"/>
                    <a:pt x="193" y="124"/>
                  </a:cubicBezTo>
                  <a:cubicBezTo>
                    <a:pt x="191" y="117"/>
                    <a:pt x="189" y="111"/>
                    <a:pt x="188" y="106"/>
                  </a:cubicBezTo>
                  <a:cubicBezTo>
                    <a:pt x="187" y="104"/>
                    <a:pt x="187" y="103"/>
                    <a:pt x="187" y="101"/>
                  </a:cubicBezTo>
                  <a:cubicBezTo>
                    <a:pt x="187" y="88"/>
                    <a:pt x="199" y="81"/>
                    <a:pt x="212" y="73"/>
                  </a:cubicBezTo>
                  <a:cubicBezTo>
                    <a:pt x="220" y="68"/>
                    <a:pt x="230" y="62"/>
                    <a:pt x="238" y="53"/>
                  </a:cubicBezTo>
                  <a:cubicBezTo>
                    <a:pt x="243" y="49"/>
                    <a:pt x="243" y="47"/>
                    <a:pt x="243" y="47"/>
                  </a:cubicBezTo>
                  <a:cubicBezTo>
                    <a:pt x="243" y="47"/>
                    <a:pt x="238" y="45"/>
                    <a:pt x="236" y="44"/>
                  </a:cubicBezTo>
                  <a:cubicBezTo>
                    <a:pt x="229" y="42"/>
                    <a:pt x="217" y="38"/>
                    <a:pt x="217" y="27"/>
                  </a:cubicBezTo>
                  <a:cubicBezTo>
                    <a:pt x="217" y="20"/>
                    <a:pt x="209" y="17"/>
                    <a:pt x="201" y="17"/>
                  </a:cubicBezTo>
                  <a:cubicBezTo>
                    <a:pt x="194" y="17"/>
                    <a:pt x="186" y="19"/>
                    <a:pt x="180" y="24"/>
                  </a:cubicBezTo>
                  <a:cubicBezTo>
                    <a:pt x="166" y="33"/>
                    <a:pt x="160" y="30"/>
                    <a:pt x="155" y="27"/>
                  </a:cubicBezTo>
                  <a:cubicBezTo>
                    <a:pt x="153" y="26"/>
                    <a:pt x="151" y="25"/>
                    <a:pt x="147" y="25"/>
                  </a:cubicBezTo>
                  <a:cubicBezTo>
                    <a:pt x="143" y="25"/>
                    <a:pt x="140" y="25"/>
                    <a:pt x="136" y="25"/>
                  </a:cubicBezTo>
                  <a:cubicBezTo>
                    <a:pt x="132" y="25"/>
                    <a:pt x="127" y="25"/>
                    <a:pt x="123" y="25"/>
                  </a:cubicBezTo>
                  <a:cubicBezTo>
                    <a:pt x="121" y="25"/>
                    <a:pt x="117" y="25"/>
                    <a:pt x="113" y="25"/>
                  </a:cubicBezTo>
                  <a:lnTo>
                    <a:pt x="112" y="25"/>
                  </a:lnTo>
                  <a:cubicBezTo>
                    <a:pt x="110" y="24"/>
                    <a:pt x="107" y="24"/>
                    <a:pt x="105" y="23"/>
                  </a:cubicBezTo>
                  <a:cubicBezTo>
                    <a:pt x="104" y="23"/>
                    <a:pt x="104" y="22"/>
                    <a:pt x="103" y="22"/>
                  </a:cubicBezTo>
                  <a:cubicBezTo>
                    <a:pt x="102" y="22"/>
                    <a:pt x="101" y="21"/>
                    <a:pt x="100" y="21"/>
                  </a:cubicBezTo>
                  <a:cubicBezTo>
                    <a:pt x="100" y="20"/>
                    <a:pt x="100" y="20"/>
                    <a:pt x="99" y="20"/>
                  </a:cubicBezTo>
                  <a:cubicBezTo>
                    <a:pt x="98" y="19"/>
                    <a:pt x="98" y="18"/>
                    <a:pt x="97" y="17"/>
                  </a:cubicBezTo>
                  <a:lnTo>
                    <a:pt x="96" y="16"/>
                  </a:lnTo>
                  <a:cubicBezTo>
                    <a:pt x="96" y="15"/>
                    <a:pt x="95" y="14"/>
                    <a:pt x="95" y="13"/>
                  </a:cubicBezTo>
                  <a:cubicBezTo>
                    <a:pt x="94" y="11"/>
                    <a:pt x="94" y="10"/>
                    <a:pt x="94" y="8"/>
                  </a:cubicBezTo>
                  <a:cubicBezTo>
                    <a:pt x="94" y="5"/>
                    <a:pt x="93" y="0"/>
                    <a:pt x="90" y="0"/>
                  </a:cubicBezTo>
                  <a:cubicBezTo>
                    <a:pt x="87" y="0"/>
                    <a:pt x="82" y="2"/>
                    <a:pt x="77" y="9"/>
                  </a:cubicBezTo>
                  <a:cubicBezTo>
                    <a:pt x="75" y="11"/>
                    <a:pt x="73" y="13"/>
                    <a:pt x="70" y="14"/>
                  </a:cubicBezTo>
                  <a:cubicBezTo>
                    <a:pt x="69" y="15"/>
                    <a:pt x="69" y="15"/>
                    <a:pt x="68" y="15"/>
                  </a:cubicBezTo>
                  <a:cubicBezTo>
                    <a:pt x="65" y="17"/>
                    <a:pt x="62" y="18"/>
                    <a:pt x="58" y="18"/>
                  </a:cubicBezTo>
                  <a:cubicBezTo>
                    <a:pt x="58" y="18"/>
                    <a:pt x="58" y="19"/>
                    <a:pt x="57" y="19"/>
                  </a:cubicBezTo>
                  <a:cubicBezTo>
                    <a:pt x="56" y="36"/>
                    <a:pt x="54" y="54"/>
                    <a:pt x="59" y="62"/>
                  </a:cubicBezTo>
                  <a:cubicBezTo>
                    <a:pt x="76" y="90"/>
                    <a:pt x="40" y="219"/>
                    <a:pt x="11" y="252"/>
                  </a:cubicBezTo>
                  <a:cubicBezTo>
                    <a:pt x="3" y="261"/>
                    <a:pt x="0" y="268"/>
                    <a:pt x="0" y="274"/>
                  </a:cubicBezTo>
                  <a:cubicBezTo>
                    <a:pt x="1" y="283"/>
                    <a:pt x="12" y="290"/>
                    <a:pt x="25" y="299"/>
                  </a:cubicBezTo>
                  <a:cubicBezTo>
                    <a:pt x="29" y="302"/>
                    <a:pt x="35" y="306"/>
                    <a:pt x="40" y="310"/>
                  </a:cubicBezTo>
                  <a:cubicBezTo>
                    <a:pt x="66" y="331"/>
                    <a:pt x="59" y="389"/>
                    <a:pt x="54" y="424"/>
                  </a:cubicBezTo>
                  <a:cubicBezTo>
                    <a:pt x="53" y="433"/>
                    <a:pt x="52" y="440"/>
                    <a:pt x="52" y="444"/>
                  </a:cubicBezTo>
                  <a:cubicBezTo>
                    <a:pt x="52" y="450"/>
                    <a:pt x="54" y="454"/>
                    <a:pt x="74" y="454"/>
                  </a:cubicBezTo>
                  <a:cubicBezTo>
                    <a:pt x="78" y="454"/>
                    <a:pt x="83" y="454"/>
                    <a:pt x="87" y="454"/>
                  </a:cubicBezTo>
                  <a:cubicBezTo>
                    <a:pt x="93" y="453"/>
                    <a:pt x="99" y="453"/>
                    <a:pt x="105" y="453"/>
                  </a:cubicBezTo>
                  <a:cubicBezTo>
                    <a:pt x="116" y="453"/>
                    <a:pt x="128" y="450"/>
                    <a:pt x="141" y="447"/>
                  </a:cubicBezTo>
                  <a:cubicBezTo>
                    <a:pt x="146" y="445"/>
                    <a:pt x="151" y="444"/>
                    <a:pt x="156" y="443"/>
                  </a:cubicBezTo>
                  <a:lnTo>
                    <a:pt x="156" y="443"/>
                  </a:lnTo>
                  <a:cubicBezTo>
                    <a:pt x="154" y="439"/>
                    <a:pt x="152" y="435"/>
                    <a:pt x="151" y="432"/>
                  </a:cubicBezTo>
                  <a:cubicBezTo>
                    <a:pt x="151" y="432"/>
                    <a:pt x="151" y="431"/>
                    <a:pt x="150" y="430"/>
                  </a:cubicBezTo>
                  <a:cubicBezTo>
                    <a:pt x="149" y="427"/>
                    <a:pt x="149" y="425"/>
                    <a:pt x="149" y="422"/>
                  </a:cubicBezTo>
                  <a:cubicBezTo>
                    <a:pt x="149" y="406"/>
                    <a:pt x="149" y="376"/>
                    <a:pt x="184" y="3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6" name="Freeform 102">
              <a:extLst>
                <a:ext uri="{FF2B5EF4-FFF2-40B4-BE49-F238E27FC236}">
                  <a16:creationId xmlns:a16="http://schemas.microsoft.com/office/drawing/2014/main" id="{426E5569-5B03-404B-AE8D-68515A2AB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3229" y="3765380"/>
              <a:ext cx="913" cy="913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3 h 4"/>
                <a:gd name="T4" fmla="*/ 0 w 1"/>
                <a:gd name="T5" fmla="*/ 0 h 4"/>
                <a:gd name="T6" fmla="*/ 0 w 1"/>
                <a:gd name="T7" fmla="*/ 0 h 4"/>
                <a:gd name="T8" fmla="*/ 0 w 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7" name="Freeform 103">
              <a:extLst>
                <a:ext uri="{FF2B5EF4-FFF2-40B4-BE49-F238E27FC236}">
                  <a16:creationId xmlns:a16="http://schemas.microsoft.com/office/drawing/2014/main" id="{996E1807-7D34-41A2-81D5-F4DABBD25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627" y="3532649"/>
              <a:ext cx="61149" cy="52022"/>
            </a:xfrm>
            <a:custGeom>
              <a:avLst/>
              <a:gdLst>
                <a:gd name="T0" fmla="*/ 1 w 294"/>
                <a:gd name="T1" fmla="*/ 218 h 253"/>
                <a:gd name="T2" fmla="*/ 7 w 294"/>
                <a:gd name="T3" fmla="*/ 220 h 253"/>
                <a:gd name="T4" fmla="*/ 9 w 294"/>
                <a:gd name="T5" fmla="*/ 221 h 253"/>
                <a:gd name="T6" fmla="*/ 11 w 294"/>
                <a:gd name="T7" fmla="*/ 222 h 253"/>
                <a:gd name="T8" fmla="*/ 12 w 294"/>
                <a:gd name="T9" fmla="*/ 222 h 253"/>
                <a:gd name="T10" fmla="*/ 14 w 294"/>
                <a:gd name="T11" fmla="*/ 222 h 253"/>
                <a:gd name="T12" fmla="*/ 82 w 294"/>
                <a:gd name="T13" fmla="*/ 200 h 253"/>
                <a:gd name="T14" fmla="*/ 120 w 294"/>
                <a:gd name="T15" fmla="*/ 193 h 253"/>
                <a:gd name="T16" fmla="*/ 128 w 294"/>
                <a:gd name="T17" fmla="*/ 196 h 253"/>
                <a:gd name="T18" fmla="*/ 129 w 294"/>
                <a:gd name="T19" fmla="*/ 197 h 253"/>
                <a:gd name="T20" fmla="*/ 135 w 294"/>
                <a:gd name="T21" fmla="*/ 201 h 253"/>
                <a:gd name="T22" fmla="*/ 143 w 294"/>
                <a:gd name="T23" fmla="*/ 207 h 253"/>
                <a:gd name="T24" fmla="*/ 163 w 294"/>
                <a:gd name="T25" fmla="*/ 220 h 253"/>
                <a:gd name="T26" fmla="*/ 198 w 294"/>
                <a:gd name="T27" fmla="*/ 244 h 253"/>
                <a:gd name="T28" fmla="*/ 205 w 294"/>
                <a:gd name="T29" fmla="*/ 251 h 253"/>
                <a:gd name="T30" fmla="*/ 205 w 294"/>
                <a:gd name="T31" fmla="*/ 252 h 253"/>
                <a:gd name="T32" fmla="*/ 205 w 294"/>
                <a:gd name="T33" fmla="*/ 252 h 253"/>
                <a:gd name="T34" fmla="*/ 206 w 294"/>
                <a:gd name="T35" fmla="*/ 248 h 253"/>
                <a:gd name="T36" fmla="*/ 213 w 294"/>
                <a:gd name="T37" fmla="*/ 202 h 253"/>
                <a:gd name="T38" fmla="*/ 214 w 294"/>
                <a:gd name="T39" fmla="*/ 188 h 253"/>
                <a:gd name="T40" fmla="*/ 214 w 294"/>
                <a:gd name="T41" fmla="*/ 183 h 253"/>
                <a:gd name="T42" fmla="*/ 215 w 294"/>
                <a:gd name="T43" fmla="*/ 166 h 253"/>
                <a:gd name="T44" fmla="*/ 223 w 294"/>
                <a:gd name="T45" fmla="*/ 163 h 253"/>
                <a:gd name="T46" fmla="*/ 260 w 294"/>
                <a:gd name="T47" fmla="*/ 148 h 253"/>
                <a:gd name="T48" fmla="*/ 271 w 294"/>
                <a:gd name="T49" fmla="*/ 126 h 253"/>
                <a:gd name="T50" fmla="*/ 277 w 294"/>
                <a:gd name="T51" fmla="*/ 120 h 253"/>
                <a:gd name="T52" fmla="*/ 260 w 294"/>
                <a:gd name="T53" fmla="*/ 94 h 253"/>
                <a:gd name="T54" fmla="*/ 252 w 294"/>
                <a:gd name="T55" fmla="*/ 86 h 253"/>
                <a:gd name="T56" fmla="*/ 251 w 294"/>
                <a:gd name="T57" fmla="*/ 79 h 253"/>
                <a:gd name="T58" fmla="*/ 262 w 294"/>
                <a:gd name="T59" fmla="*/ 69 h 253"/>
                <a:gd name="T60" fmla="*/ 291 w 294"/>
                <a:gd name="T61" fmla="*/ 43 h 253"/>
                <a:gd name="T62" fmla="*/ 292 w 294"/>
                <a:gd name="T63" fmla="*/ 42 h 253"/>
                <a:gd name="T64" fmla="*/ 292 w 294"/>
                <a:gd name="T65" fmla="*/ 41 h 253"/>
                <a:gd name="T66" fmla="*/ 292 w 294"/>
                <a:gd name="T67" fmla="*/ 39 h 253"/>
                <a:gd name="T68" fmla="*/ 293 w 294"/>
                <a:gd name="T69" fmla="*/ 38 h 253"/>
                <a:gd name="T70" fmla="*/ 293 w 294"/>
                <a:gd name="T71" fmla="*/ 36 h 253"/>
                <a:gd name="T72" fmla="*/ 293 w 294"/>
                <a:gd name="T73" fmla="*/ 34 h 253"/>
                <a:gd name="T74" fmla="*/ 293 w 294"/>
                <a:gd name="T75" fmla="*/ 32 h 253"/>
                <a:gd name="T76" fmla="*/ 293 w 294"/>
                <a:gd name="T77" fmla="*/ 30 h 253"/>
                <a:gd name="T78" fmla="*/ 293 w 294"/>
                <a:gd name="T79" fmla="*/ 26 h 253"/>
                <a:gd name="T80" fmla="*/ 293 w 294"/>
                <a:gd name="T81" fmla="*/ 24 h 253"/>
                <a:gd name="T82" fmla="*/ 292 w 294"/>
                <a:gd name="T83" fmla="*/ 17 h 253"/>
                <a:gd name="T84" fmla="*/ 292 w 294"/>
                <a:gd name="T85" fmla="*/ 17 h 253"/>
                <a:gd name="T86" fmla="*/ 291 w 294"/>
                <a:gd name="T87" fmla="*/ 9 h 253"/>
                <a:gd name="T88" fmla="*/ 282 w 294"/>
                <a:gd name="T89" fmla="*/ 11 h 253"/>
                <a:gd name="T90" fmla="*/ 271 w 294"/>
                <a:gd name="T91" fmla="*/ 8 h 253"/>
                <a:gd name="T92" fmla="*/ 202 w 294"/>
                <a:gd name="T93" fmla="*/ 10 h 253"/>
                <a:gd name="T94" fmla="*/ 199 w 294"/>
                <a:gd name="T95" fmla="*/ 11 h 253"/>
                <a:gd name="T96" fmla="*/ 168 w 294"/>
                <a:gd name="T97" fmla="*/ 35 h 253"/>
                <a:gd name="T98" fmla="*/ 170 w 294"/>
                <a:gd name="T99" fmla="*/ 54 h 253"/>
                <a:gd name="T100" fmla="*/ 173 w 294"/>
                <a:gd name="T101" fmla="*/ 67 h 253"/>
                <a:gd name="T102" fmla="*/ 149 w 294"/>
                <a:gd name="T103" fmla="*/ 77 h 253"/>
                <a:gd name="T104" fmla="*/ 124 w 294"/>
                <a:gd name="T105" fmla="*/ 61 h 253"/>
                <a:gd name="T106" fmla="*/ 119 w 294"/>
                <a:gd name="T107" fmla="*/ 58 h 253"/>
                <a:gd name="T108" fmla="*/ 105 w 294"/>
                <a:gd name="T109" fmla="*/ 64 h 253"/>
                <a:gd name="T110" fmla="*/ 101 w 294"/>
                <a:gd name="T111" fmla="*/ 78 h 253"/>
                <a:gd name="T112" fmla="*/ 83 w 294"/>
                <a:gd name="T113" fmla="*/ 110 h 253"/>
                <a:gd name="T114" fmla="*/ 66 w 294"/>
                <a:gd name="T115" fmla="*/ 140 h 253"/>
                <a:gd name="T116" fmla="*/ 2 w 294"/>
                <a:gd name="T117" fmla="*/ 217 h 253"/>
                <a:gd name="T118" fmla="*/ 0 w 294"/>
                <a:gd name="T119" fmla="*/ 218 h 253"/>
                <a:gd name="T120" fmla="*/ 0 w 294"/>
                <a:gd name="T121" fmla="*/ 218 h 253"/>
                <a:gd name="T122" fmla="*/ 1 w 294"/>
                <a:gd name="T123" fmla="*/ 21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4" h="253">
                  <a:moveTo>
                    <a:pt x="1" y="218"/>
                  </a:moveTo>
                  <a:cubicBezTo>
                    <a:pt x="3" y="219"/>
                    <a:pt x="5" y="220"/>
                    <a:pt x="7" y="220"/>
                  </a:cubicBezTo>
                  <a:cubicBezTo>
                    <a:pt x="8" y="221"/>
                    <a:pt x="8" y="221"/>
                    <a:pt x="9" y="221"/>
                  </a:cubicBezTo>
                  <a:cubicBezTo>
                    <a:pt x="10" y="221"/>
                    <a:pt x="11" y="221"/>
                    <a:pt x="11" y="222"/>
                  </a:cubicBezTo>
                  <a:cubicBezTo>
                    <a:pt x="12" y="222"/>
                    <a:pt x="12" y="222"/>
                    <a:pt x="12" y="222"/>
                  </a:cubicBezTo>
                  <a:cubicBezTo>
                    <a:pt x="13" y="222"/>
                    <a:pt x="14" y="222"/>
                    <a:pt x="14" y="222"/>
                  </a:cubicBezTo>
                  <a:cubicBezTo>
                    <a:pt x="35" y="222"/>
                    <a:pt x="70" y="212"/>
                    <a:pt x="82" y="200"/>
                  </a:cubicBezTo>
                  <a:cubicBezTo>
                    <a:pt x="91" y="191"/>
                    <a:pt x="106" y="189"/>
                    <a:pt x="120" y="193"/>
                  </a:cubicBezTo>
                  <a:cubicBezTo>
                    <a:pt x="123" y="194"/>
                    <a:pt x="125" y="195"/>
                    <a:pt x="128" y="196"/>
                  </a:cubicBezTo>
                  <a:lnTo>
                    <a:pt x="129" y="197"/>
                  </a:lnTo>
                  <a:cubicBezTo>
                    <a:pt x="131" y="198"/>
                    <a:pt x="133" y="199"/>
                    <a:pt x="135" y="201"/>
                  </a:cubicBezTo>
                  <a:cubicBezTo>
                    <a:pt x="138" y="202"/>
                    <a:pt x="140" y="204"/>
                    <a:pt x="143" y="207"/>
                  </a:cubicBezTo>
                  <a:cubicBezTo>
                    <a:pt x="148" y="212"/>
                    <a:pt x="155" y="216"/>
                    <a:pt x="163" y="220"/>
                  </a:cubicBezTo>
                  <a:cubicBezTo>
                    <a:pt x="174" y="226"/>
                    <a:pt x="186" y="232"/>
                    <a:pt x="198" y="244"/>
                  </a:cubicBezTo>
                  <a:cubicBezTo>
                    <a:pt x="200" y="247"/>
                    <a:pt x="202" y="249"/>
                    <a:pt x="205" y="251"/>
                  </a:cubicBezTo>
                  <a:cubicBezTo>
                    <a:pt x="205" y="252"/>
                    <a:pt x="205" y="252"/>
                    <a:pt x="205" y="252"/>
                  </a:cubicBezTo>
                  <a:lnTo>
                    <a:pt x="205" y="252"/>
                  </a:lnTo>
                  <a:cubicBezTo>
                    <a:pt x="205" y="250"/>
                    <a:pt x="206" y="249"/>
                    <a:pt x="206" y="248"/>
                  </a:cubicBezTo>
                  <a:cubicBezTo>
                    <a:pt x="207" y="233"/>
                    <a:pt x="208" y="214"/>
                    <a:pt x="213" y="202"/>
                  </a:cubicBezTo>
                  <a:cubicBezTo>
                    <a:pt x="215" y="198"/>
                    <a:pt x="215" y="193"/>
                    <a:pt x="214" y="188"/>
                  </a:cubicBezTo>
                  <a:cubicBezTo>
                    <a:pt x="214" y="186"/>
                    <a:pt x="214" y="184"/>
                    <a:pt x="214" y="183"/>
                  </a:cubicBezTo>
                  <a:cubicBezTo>
                    <a:pt x="213" y="176"/>
                    <a:pt x="212" y="170"/>
                    <a:pt x="215" y="166"/>
                  </a:cubicBezTo>
                  <a:cubicBezTo>
                    <a:pt x="217" y="164"/>
                    <a:pt x="219" y="163"/>
                    <a:pt x="223" y="163"/>
                  </a:cubicBezTo>
                  <a:cubicBezTo>
                    <a:pt x="248" y="163"/>
                    <a:pt x="260" y="158"/>
                    <a:pt x="260" y="148"/>
                  </a:cubicBezTo>
                  <a:cubicBezTo>
                    <a:pt x="260" y="133"/>
                    <a:pt x="265" y="129"/>
                    <a:pt x="271" y="126"/>
                  </a:cubicBezTo>
                  <a:cubicBezTo>
                    <a:pt x="273" y="124"/>
                    <a:pt x="275" y="123"/>
                    <a:pt x="277" y="120"/>
                  </a:cubicBezTo>
                  <a:cubicBezTo>
                    <a:pt x="279" y="117"/>
                    <a:pt x="273" y="109"/>
                    <a:pt x="260" y="94"/>
                  </a:cubicBezTo>
                  <a:cubicBezTo>
                    <a:pt x="256" y="91"/>
                    <a:pt x="254" y="88"/>
                    <a:pt x="252" y="86"/>
                  </a:cubicBezTo>
                  <a:cubicBezTo>
                    <a:pt x="251" y="83"/>
                    <a:pt x="251" y="81"/>
                    <a:pt x="251" y="79"/>
                  </a:cubicBezTo>
                  <a:cubicBezTo>
                    <a:pt x="252" y="75"/>
                    <a:pt x="256" y="72"/>
                    <a:pt x="262" y="69"/>
                  </a:cubicBezTo>
                  <a:cubicBezTo>
                    <a:pt x="270" y="65"/>
                    <a:pt x="281" y="58"/>
                    <a:pt x="291" y="43"/>
                  </a:cubicBezTo>
                  <a:cubicBezTo>
                    <a:pt x="291" y="43"/>
                    <a:pt x="291" y="42"/>
                    <a:pt x="292" y="42"/>
                  </a:cubicBezTo>
                  <a:cubicBezTo>
                    <a:pt x="292" y="41"/>
                    <a:pt x="292" y="41"/>
                    <a:pt x="292" y="41"/>
                  </a:cubicBezTo>
                  <a:cubicBezTo>
                    <a:pt x="292" y="40"/>
                    <a:pt x="292" y="40"/>
                    <a:pt x="292" y="39"/>
                  </a:cubicBezTo>
                  <a:cubicBezTo>
                    <a:pt x="293" y="39"/>
                    <a:pt x="293" y="38"/>
                    <a:pt x="293" y="38"/>
                  </a:cubicBezTo>
                  <a:cubicBezTo>
                    <a:pt x="293" y="37"/>
                    <a:pt x="293" y="37"/>
                    <a:pt x="293" y="36"/>
                  </a:cubicBezTo>
                  <a:cubicBezTo>
                    <a:pt x="293" y="35"/>
                    <a:pt x="293" y="35"/>
                    <a:pt x="293" y="34"/>
                  </a:cubicBezTo>
                  <a:cubicBezTo>
                    <a:pt x="293" y="33"/>
                    <a:pt x="293" y="33"/>
                    <a:pt x="293" y="32"/>
                  </a:cubicBezTo>
                  <a:cubicBezTo>
                    <a:pt x="293" y="31"/>
                    <a:pt x="293" y="30"/>
                    <a:pt x="293" y="30"/>
                  </a:cubicBezTo>
                  <a:cubicBezTo>
                    <a:pt x="293" y="28"/>
                    <a:pt x="293" y="27"/>
                    <a:pt x="293" y="26"/>
                  </a:cubicBezTo>
                  <a:cubicBezTo>
                    <a:pt x="293" y="25"/>
                    <a:pt x="293" y="24"/>
                    <a:pt x="293" y="24"/>
                  </a:cubicBezTo>
                  <a:cubicBezTo>
                    <a:pt x="293" y="22"/>
                    <a:pt x="293" y="20"/>
                    <a:pt x="292" y="17"/>
                  </a:cubicBezTo>
                  <a:lnTo>
                    <a:pt x="292" y="17"/>
                  </a:lnTo>
                  <a:cubicBezTo>
                    <a:pt x="292" y="14"/>
                    <a:pt x="291" y="11"/>
                    <a:pt x="291" y="9"/>
                  </a:cubicBezTo>
                  <a:cubicBezTo>
                    <a:pt x="287" y="11"/>
                    <a:pt x="284" y="11"/>
                    <a:pt x="282" y="11"/>
                  </a:cubicBezTo>
                  <a:cubicBezTo>
                    <a:pt x="279" y="11"/>
                    <a:pt x="275" y="10"/>
                    <a:pt x="271" y="8"/>
                  </a:cubicBezTo>
                  <a:cubicBezTo>
                    <a:pt x="258" y="0"/>
                    <a:pt x="233" y="4"/>
                    <a:pt x="202" y="10"/>
                  </a:cubicBezTo>
                  <a:lnTo>
                    <a:pt x="199" y="11"/>
                  </a:lnTo>
                  <a:cubicBezTo>
                    <a:pt x="184" y="14"/>
                    <a:pt x="172" y="23"/>
                    <a:pt x="168" y="35"/>
                  </a:cubicBezTo>
                  <a:cubicBezTo>
                    <a:pt x="166" y="43"/>
                    <a:pt x="166" y="50"/>
                    <a:pt x="170" y="54"/>
                  </a:cubicBezTo>
                  <a:cubicBezTo>
                    <a:pt x="175" y="60"/>
                    <a:pt x="174" y="65"/>
                    <a:pt x="173" y="67"/>
                  </a:cubicBezTo>
                  <a:cubicBezTo>
                    <a:pt x="170" y="74"/>
                    <a:pt x="158" y="77"/>
                    <a:pt x="149" y="77"/>
                  </a:cubicBezTo>
                  <a:cubicBezTo>
                    <a:pt x="136" y="77"/>
                    <a:pt x="126" y="71"/>
                    <a:pt x="124" y="61"/>
                  </a:cubicBezTo>
                  <a:cubicBezTo>
                    <a:pt x="124" y="60"/>
                    <a:pt x="123" y="58"/>
                    <a:pt x="119" y="58"/>
                  </a:cubicBezTo>
                  <a:cubicBezTo>
                    <a:pt x="114" y="58"/>
                    <a:pt x="109" y="60"/>
                    <a:pt x="105" y="64"/>
                  </a:cubicBezTo>
                  <a:cubicBezTo>
                    <a:pt x="103" y="67"/>
                    <a:pt x="100" y="71"/>
                    <a:pt x="101" y="78"/>
                  </a:cubicBezTo>
                  <a:cubicBezTo>
                    <a:pt x="102" y="92"/>
                    <a:pt x="92" y="101"/>
                    <a:pt x="83" y="110"/>
                  </a:cubicBezTo>
                  <a:cubicBezTo>
                    <a:pt x="73" y="119"/>
                    <a:pt x="65" y="127"/>
                    <a:pt x="66" y="140"/>
                  </a:cubicBezTo>
                  <a:cubicBezTo>
                    <a:pt x="68" y="165"/>
                    <a:pt x="46" y="190"/>
                    <a:pt x="2" y="217"/>
                  </a:cubicBezTo>
                  <a:cubicBezTo>
                    <a:pt x="1" y="217"/>
                    <a:pt x="1" y="217"/>
                    <a:pt x="0" y="218"/>
                  </a:cubicBezTo>
                  <a:lnTo>
                    <a:pt x="0" y="218"/>
                  </a:lnTo>
                  <a:cubicBezTo>
                    <a:pt x="1" y="218"/>
                    <a:pt x="1" y="218"/>
                    <a:pt x="1" y="21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8" name="Freeform 104">
              <a:extLst>
                <a:ext uri="{FF2B5EF4-FFF2-40B4-BE49-F238E27FC236}">
                  <a16:creationId xmlns:a16="http://schemas.microsoft.com/office/drawing/2014/main" id="{B4886EE5-2844-4364-A1BD-63D7335D8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785" y="3604749"/>
              <a:ext cx="8214" cy="10952"/>
            </a:xfrm>
            <a:custGeom>
              <a:avLst/>
              <a:gdLst>
                <a:gd name="T0" fmla="*/ 36 w 39"/>
                <a:gd name="T1" fmla="*/ 40 h 52"/>
                <a:gd name="T2" fmla="*/ 35 w 39"/>
                <a:gd name="T3" fmla="*/ 37 h 52"/>
                <a:gd name="T4" fmla="*/ 34 w 39"/>
                <a:gd name="T5" fmla="*/ 32 h 52"/>
                <a:gd name="T6" fmla="*/ 33 w 39"/>
                <a:gd name="T7" fmla="*/ 29 h 52"/>
                <a:gd name="T8" fmla="*/ 31 w 39"/>
                <a:gd name="T9" fmla="*/ 25 h 52"/>
                <a:gd name="T10" fmla="*/ 30 w 39"/>
                <a:gd name="T11" fmla="*/ 23 h 52"/>
                <a:gd name="T12" fmla="*/ 28 w 39"/>
                <a:gd name="T13" fmla="*/ 19 h 52"/>
                <a:gd name="T14" fmla="*/ 27 w 39"/>
                <a:gd name="T15" fmla="*/ 17 h 52"/>
                <a:gd name="T16" fmla="*/ 26 w 39"/>
                <a:gd name="T17" fmla="*/ 14 h 52"/>
                <a:gd name="T18" fmla="*/ 25 w 39"/>
                <a:gd name="T19" fmla="*/ 13 h 52"/>
                <a:gd name="T20" fmla="*/ 23 w 39"/>
                <a:gd name="T21" fmla="*/ 10 h 52"/>
                <a:gd name="T22" fmla="*/ 22 w 39"/>
                <a:gd name="T23" fmla="*/ 9 h 52"/>
                <a:gd name="T24" fmla="*/ 20 w 39"/>
                <a:gd name="T25" fmla="*/ 5 h 52"/>
                <a:gd name="T26" fmla="*/ 16 w 39"/>
                <a:gd name="T27" fmla="*/ 0 h 52"/>
                <a:gd name="T28" fmla="*/ 16 w 39"/>
                <a:gd name="T29" fmla="*/ 0 h 52"/>
                <a:gd name="T30" fmla="*/ 14 w 39"/>
                <a:gd name="T31" fmla="*/ 1 h 52"/>
                <a:gd name="T32" fmla="*/ 11 w 39"/>
                <a:gd name="T33" fmla="*/ 5 h 52"/>
                <a:gd name="T34" fmla="*/ 6 w 39"/>
                <a:gd name="T35" fmla="*/ 13 h 52"/>
                <a:gd name="T36" fmla="*/ 4 w 39"/>
                <a:gd name="T37" fmla="*/ 17 h 52"/>
                <a:gd name="T38" fmla="*/ 1 w 39"/>
                <a:gd name="T39" fmla="*/ 32 h 52"/>
                <a:gd name="T40" fmla="*/ 1 w 39"/>
                <a:gd name="T41" fmla="*/ 34 h 52"/>
                <a:gd name="T42" fmla="*/ 0 w 39"/>
                <a:gd name="T43" fmla="*/ 47 h 52"/>
                <a:gd name="T44" fmla="*/ 38 w 39"/>
                <a:gd name="T45" fmla="*/ 51 h 52"/>
                <a:gd name="T46" fmla="*/ 37 w 39"/>
                <a:gd name="T47" fmla="*/ 49 h 52"/>
                <a:gd name="T48" fmla="*/ 37 w 39"/>
                <a:gd name="T49" fmla="*/ 45 h 52"/>
                <a:gd name="T50" fmla="*/ 36 w 39"/>
                <a:gd name="T5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52">
                  <a:moveTo>
                    <a:pt x="36" y="40"/>
                  </a:moveTo>
                  <a:cubicBezTo>
                    <a:pt x="35" y="39"/>
                    <a:pt x="35" y="38"/>
                    <a:pt x="35" y="37"/>
                  </a:cubicBezTo>
                  <a:cubicBezTo>
                    <a:pt x="34" y="35"/>
                    <a:pt x="34" y="34"/>
                    <a:pt x="34" y="32"/>
                  </a:cubicBezTo>
                  <a:cubicBezTo>
                    <a:pt x="33" y="31"/>
                    <a:pt x="33" y="30"/>
                    <a:pt x="33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1" y="24"/>
                    <a:pt x="30" y="23"/>
                    <a:pt x="30" y="23"/>
                  </a:cubicBezTo>
                  <a:cubicBezTo>
                    <a:pt x="29" y="22"/>
                    <a:pt x="29" y="20"/>
                    <a:pt x="28" y="19"/>
                  </a:cubicBezTo>
                  <a:cubicBezTo>
                    <a:pt x="28" y="19"/>
                    <a:pt x="28" y="18"/>
                    <a:pt x="27" y="17"/>
                  </a:cubicBezTo>
                  <a:cubicBezTo>
                    <a:pt x="27" y="16"/>
                    <a:pt x="26" y="15"/>
                    <a:pt x="26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4" y="11"/>
                    <a:pt x="23" y="11"/>
                    <a:pt x="23" y="10"/>
                  </a:cubicBezTo>
                  <a:cubicBezTo>
                    <a:pt x="23" y="9"/>
                    <a:pt x="22" y="9"/>
                    <a:pt x="22" y="9"/>
                  </a:cubicBezTo>
                  <a:cubicBezTo>
                    <a:pt x="21" y="7"/>
                    <a:pt x="20" y="6"/>
                    <a:pt x="20" y="5"/>
                  </a:cubicBezTo>
                  <a:cubicBezTo>
                    <a:pt x="18" y="3"/>
                    <a:pt x="17" y="1"/>
                    <a:pt x="16" y="0"/>
                  </a:cubicBezTo>
                  <a:lnTo>
                    <a:pt x="16" y="0"/>
                  </a:lnTo>
                  <a:cubicBezTo>
                    <a:pt x="15" y="0"/>
                    <a:pt x="15" y="1"/>
                    <a:pt x="14" y="1"/>
                  </a:cubicBezTo>
                  <a:cubicBezTo>
                    <a:pt x="13" y="2"/>
                    <a:pt x="12" y="3"/>
                    <a:pt x="11" y="5"/>
                  </a:cubicBezTo>
                  <a:cubicBezTo>
                    <a:pt x="9" y="7"/>
                    <a:pt x="8" y="10"/>
                    <a:pt x="6" y="13"/>
                  </a:cubicBezTo>
                  <a:cubicBezTo>
                    <a:pt x="6" y="14"/>
                    <a:pt x="5" y="16"/>
                    <a:pt x="4" y="17"/>
                  </a:cubicBezTo>
                  <a:cubicBezTo>
                    <a:pt x="3" y="21"/>
                    <a:pt x="1" y="26"/>
                    <a:pt x="1" y="32"/>
                  </a:cubicBezTo>
                  <a:cubicBezTo>
                    <a:pt x="1" y="32"/>
                    <a:pt x="1" y="33"/>
                    <a:pt x="1" y="34"/>
                  </a:cubicBezTo>
                  <a:cubicBezTo>
                    <a:pt x="0" y="38"/>
                    <a:pt x="0" y="42"/>
                    <a:pt x="0" y="47"/>
                  </a:cubicBezTo>
                  <a:cubicBezTo>
                    <a:pt x="5" y="47"/>
                    <a:pt x="21" y="47"/>
                    <a:pt x="38" y="51"/>
                  </a:cubicBezTo>
                  <a:cubicBezTo>
                    <a:pt x="38" y="50"/>
                    <a:pt x="38" y="50"/>
                    <a:pt x="37" y="49"/>
                  </a:cubicBezTo>
                  <a:cubicBezTo>
                    <a:pt x="37" y="48"/>
                    <a:pt x="37" y="47"/>
                    <a:pt x="37" y="45"/>
                  </a:cubicBezTo>
                  <a:cubicBezTo>
                    <a:pt x="36" y="44"/>
                    <a:pt x="36" y="42"/>
                    <a:pt x="36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9" name="Freeform 105">
              <a:extLst>
                <a:ext uri="{FF2B5EF4-FFF2-40B4-BE49-F238E27FC236}">
                  <a16:creationId xmlns:a16="http://schemas.microsoft.com/office/drawing/2014/main" id="{75E224F4-CE2B-4FAA-9F3D-3E44FD0E0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7589" y="3573719"/>
              <a:ext cx="57498" cy="41071"/>
            </a:xfrm>
            <a:custGeom>
              <a:avLst/>
              <a:gdLst>
                <a:gd name="T0" fmla="*/ 3 w 277"/>
                <a:gd name="T1" fmla="*/ 51 h 198"/>
                <a:gd name="T2" fmla="*/ 20 w 277"/>
                <a:gd name="T3" fmla="*/ 78 h 198"/>
                <a:gd name="T4" fmla="*/ 28 w 277"/>
                <a:gd name="T5" fmla="*/ 72 h 198"/>
                <a:gd name="T6" fmla="*/ 50 w 277"/>
                <a:gd name="T7" fmla="*/ 86 h 198"/>
                <a:gd name="T8" fmla="*/ 66 w 277"/>
                <a:gd name="T9" fmla="*/ 100 h 198"/>
                <a:gd name="T10" fmla="*/ 81 w 277"/>
                <a:gd name="T11" fmla="*/ 107 h 198"/>
                <a:gd name="T12" fmla="*/ 116 w 277"/>
                <a:gd name="T13" fmla="*/ 133 h 198"/>
                <a:gd name="T14" fmla="*/ 127 w 277"/>
                <a:gd name="T15" fmla="*/ 154 h 198"/>
                <a:gd name="T16" fmla="*/ 130 w 277"/>
                <a:gd name="T17" fmla="*/ 154 h 198"/>
                <a:gd name="T18" fmla="*/ 147 w 277"/>
                <a:gd name="T19" fmla="*/ 142 h 198"/>
                <a:gd name="T20" fmla="*/ 164 w 277"/>
                <a:gd name="T21" fmla="*/ 132 h 198"/>
                <a:gd name="T22" fmla="*/ 172 w 277"/>
                <a:gd name="T23" fmla="*/ 142 h 198"/>
                <a:gd name="T24" fmla="*/ 173 w 277"/>
                <a:gd name="T25" fmla="*/ 151 h 198"/>
                <a:gd name="T26" fmla="*/ 173 w 277"/>
                <a:gd name="T27" fmla="*/ 152 h 198"/>
                <a:gd name="T28" fmla="*/ 175 w 277"/>
                <a:gd name="T29" fmla="*/ 161 h 198"/>
                <a:gd name="T30" fmla="*/ 176 w 277"/>
                <a:gd name="T31" fmla="*/ 163 h 198"/>
                <a:gd name="T32" fmla="*/ 187 w 277"/>
                <a:gd name="T33" fmla="*/ 172 h 198"/>
                <a:gd name="T34" fmla="*/ 193 w 277"/>
                <a:gd name="T35" fmla="*/ 172 h 198"/>
                <a:gd name="T36" fmla="*/ 196 w 277"/>
                <a:gd name="T37" fmla="*/ 173 h 198"/>
                <a:gd name="T38" fmla="*/ 200 w 277"/>
                <a:gd name="T39" fmla="*/ 174 h 198"/>
                <a:gd name="T40" fmla="*/ 202 w 277"/>
                <a:gd name="T41" fmla="*/ 176 h 198"/>
                <a:gd name="T42" fmla="*/ 206 w 277"/>
                <a:gd name="T43" fmla="*/ 179 h 198"/>
                <a:gd name="T44" fmla="*/ 208 w 277"/>
                <a:gd name="T45" fmla="*/ 181 h 198"/>
                <a:gd name="T46" fmla="*/ 212 w 277"/>
                <a:gd name="T47" fmla="*/ 187 h 198"/>
                <a:gd name="T48" fmla="*/ 217 w 277"/>
                <a:gd name="T49" fmla="*/ 193 h 198"/>
                <a:gd name="T50" fmla="*/ 219 w 277"/>
                <a:gd name="T51" fmla="*/ 194 h 198"/>
                <a:gd name="T52" fmla="*/ 220 w 277"/>
                <a:gd name="T53" fmla="*/ 195 h 198"/>
                <a:gd name="T54" fmla="*/ 222 w 277"/>
                <a:gd name="T55" fmla="*/ 196 h 198"/>
                <a:gd name="T56" fmla="*/ 223 w 277"/>
                <a:gd name="T57" fmla="*/ 197 h 198"/>
                <a:gd name="T58" fmla="*/ 225 w 277"/>
                <a:gd name="T59" fmla="*/ 197 h 198"/>
                <a:gd name="T60" fmla="*/ 226 w 277"/>
                <a:gd name="T61" fmla="*/ 197 h 198"/>
                <a:gd name="T62" fmla="*/ 229 w 277"/>
                <a:gd name="T63" fmla="*/ 197 h 198"/>
                <a:gd name="T64" fmla="*/ 233 w 277"/>
                <a:gd name="T65" fmla="*/ 196 h 198"/>
                <a:gd name="T66" fmla="*/ 261 w 277"/>
                <a:gd name="T67" fmla="*/ 133 h 198"/>
                <a:gd name="T68" fmla="*/ 263 w 277"/>
                <a:gd name="T69" fmla="*/ 131 h 198"/>
                <a:gd name="T70" fmla="*/ 268 w 277"/>
                <a:gd name="T71" fmla="*/ 125 h 198"/>
                <a:gd name="T72" fmla="*/ 269 w 277"/>
                <a:gd name="T73" fmla="*/ 124 h 198"/>
                <a:gd name="T74" fmla="*/ 275 w 277"/>
                <a:gd name="T75" fmla="*/ 114 h 198"/>
                <a:gd name="T76" fmla="*/ 270 w 277"/>
                <a:gd name="T77" fmla="*/ 101 h 198"/>
                <a:gd name="T78" fmla="*/ 267 w 277"/>
                <a:gd name="T79" fmla="*/ 96 h 198"/>
                <a:gd name="T80" fmla="*/ 262 w 277"/>
                <a:gd name="T81" fmla="*/ 89 h 198"/>
                <a:gd name="T82" fmla="*/ 261 w 277"/>
                <a:gd name="T83" fmla="*/ 87 h 198"/>
                <a:gd name="T84" fmla="*/ 258 w 277"/>
                <a:gd name="T85" fmla="*/ 82 h 198"/>
                <a:gd name="T86" fmla="*/ 257 w 277"/>
                <a:gd name="T87" fmla="*/ 79 h 198"/>
                <a:gd name="T88" fmla="*/ 255 w 277"/>
                <a:gd name="T89" fmla="*/ 74 h 198"/>
                <a:gd name="T90" fmla="*/ 255 w 277"/>
                <a:gd name="T91" fmla="*/ 71 h 198"/>
                <a:gd name="T92" fmla="*/ 255 w 277"/>
                <a:gd name="T93" fmla="*/ 68 h 198"/>
                <a:gd name="T94" fmla="*/ 240 w 277"/>
                <a:gd name="T95" fmla="*/ 55 h 198"/>
                <a:gd name="T96" fmla="*/ 209 w 277"/>
                <a:gd name="T97" fmla="*/ 33 h 198"/>
                <a:gd name="T98" fmla="*/ 185 w 277"/>
                <a:gd name="T99" fmla="*/ 17 h 198"/>
                <a:gd name="T100" fmla="*/ 142 w 277"/>
                <a:gd name="T101" fmla="*/ 10 h 198"/>
                <a:gd name="T102" fmla="*/ 65 w 277"/>
                <a:gd name="T103" fmla="*/ 36 h 198"/>
                <a:gd name="T104" fmla="*/ 38 w 277"/>
                <a:gd name="T105" fmla="*/ 27 h 198"/>
                <a:gd name="T106" fmla="*/ 0 w 277"/>
                <a:gd name="T107" fmla="*/ 45 h 198"/>
                <a:gd name="T108" fmla="*/ 1 w 277"/>
                <a:gd name="T109" fmla="*/ 45 h 198"/>
                <a:gd name="T110" fmla="*/ 3 w 277"/>
                <a:gd name="T111" fmla="*/ 5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198">
                  <a:moveTo>
                    <a:pt x="3" y="51"/>
                  </a:moveTo>
                  <a:cubicBezTo>
                    <a:pt x="4" y="60"/>
                    <a:pt x="15" y="77"/>
                    <a:pt x="20" y="78"/>
                  </a:cubicBezTo>
                  <a:cubicBezTo>
                    <a:pt x="22" y="73"/>
                    <a:pt x="26" y="72"/>
                    <a:pt x="28" y="72"/>
                  </a:cubicBezTo>
                  <a:cubicBezTo>
                    <a:pt x="35" y="72"/>
                    <a:pt x="42" y="79"/>
                    <a:pt x="50" y="86"/>
                  </a:cubicBezTo>
                  <a:cubicBezTo>
                    <a:pt x="55" y="92"/>
                    <a:pt x="61" y="97"/>
                    <a:pt x="66" y="100"/>
                  </a:cubicBezTo>
                  <a:cubicBezTo>
                    <a:pt x="70" y="102"/>
                    <a:pt x="75" y="104"/>
                    <a:pt x="81" y="107"/>
                  </a:cubicBezTo>
                  <a:cubicBezTo>
                    <a:pt x="102" y="116"/>
                    <a:pt x="114" y="123"/>
                    <a:pt x="116" y="133"/>
                  </a:cubicBezTo>
                  <a:cubicBezTo>
                    <a:pt x="118" y="146"/>
                    <a:pt x="122" y="154"/>
                    <a:pt x="127" y="154"/>
                  </a:cubicBezTo>
                  <a:cubicBezTo>
                    <a:pt x="128" y="154"/>
                    <a:pt x="129" y="154"/>
                    <a:pt x="130" y="154"/>
                  </a:cubicBezTo>
                  <a:cubicBezTo>
                    <a:pt x="135" y="151"/>
                    <a:pt x="141" y="146"/>
                    <a:pt x="147" y="142"/>
                  </a:cubicBezTo>
                  <a:cubicBezTo>
                    <a:pt x="154" y="136"/>
                    <a:pt x="159" y="132"/>
                    <a:pt x="164" y="132"/>
                  </a:cubicBezTo>
                  <a:cubicBezTo>
                    <a:pt x="168" y="132"/>
                    <a:pt x="172" y="135"/>
                    <a:pt x="172" y="142"/>
                  </a:cubicBezTo>
                  <a:cubicBezTo>
                    <a:pt x="172" y="144"/>
                    <a:pt x="172" y="148"/>
                    <a:pt x="173" y="151"/>
                  </a:cubicBezTo>
                  <a:lnTo>
                    <a:pt x="173" y="152"/>
                  </a:lnTo>
                  <a:cubicBezTo>
                    <a:pt x="173" y="155"/>
                    <a:pt x="174" y="158"/>
                    <a:pt x="175" y="161"/>
                  </a:cubicBezTo>
                  <a:cubicBezTo>
                    <a:pt x="175" y="161"/>
                    <a:pt x="175" y="162"/>
                    <a:pt x="176" y="163"/>
                  </a:cubicBezTo>
                  <a:cubicBezTo>
                    <a:pt x="178" y="170"/>
                    <a:pt x="182" y="173"/>
                    <a:pt x="187" y="172"/>
                  </a:cubicBezTo>
                  <a:cubicBezTo>
                    <a:pt x="189" y="171"/>
                    <a:pt x="191" y="172"/>
                    <a:pt x="193" y="172"/>
                  </a:cubicBezTo>
                  <a:cubicBezTo>
                    <a:pt x="194" y="172"/>
                    <a:pt x="195" y="172"/>
                    <a:pt x="196" y="173"/>
                  </a:cubicBezTo>
                  <a:cubicBezTo>
                    <a:pt x="198" y="173"/>
                    <a:pt x="199" y="174"/>
                    <a:pt x="200" y="174"/>
                  </a:cubicBezTo>
                  <a:cubicBezTo>
                    <a:pt x="201" y="175"/>
                    <a:pt x="202" y="175"/>
                    <a:pt x="202" y="176"/>
                  </a:cubicBezTo>
                  <a:cubicBezTo>
                    <a:pt x="204" y="177"/>
                    <a:pt x="205" y="178"/>
                    <a:pt x="206" y="179"/>
                  </a:cubicBezTo>
                  <a:cubicBezTo>
                    <a:pt x="207" y="180"/>
                    <a:pt x="207" y="180"/>
                    <a:pt x="208" y="181"/>
                  </a:cubicBezTo>
                  <a:cubicBezTo>
                    <a:pt x="209" y="183"/>
                    <a:pt x="211" y="185"/>
                    <a:pt x="212" y="187"/>
                  </a:cubicBezTo>
                  <a:cubicBezTo>
                    <a:pt x="214" y="189"/>
                    <a:pt x="216" y="191"/>
                    <a:pt x="217" y="193"/>
                  </a:cubicBezTo>
                  <a:cubicBezTo>
                    <a:pt x="218" y="193"/>
                    <a:pt x="218" y="194"/>
                    <a:pt x="219" y="194"/>
                  </a:cubicBezTo>
                  <a:cubicBezTo>
                    <a:pt x="219" y="195"/>
                    <a:pt x="219" y="195"/>
                    <a:pt x="220" y="195"/>
                  </a:cubicBezTo>
                  <a:cubicBezTo>
                    <a:pt x="221" y="196"/>
                    <a:pt x="221" y="196"/>
                    <a:pt x="222" y="196"/>
                  </a:cubicBezTo>
                  <a:cubicBezTo>
                    <a:pt x="222" y="197"/>
                    <a:pt x="223" y="197"/>
                    <a:pt x="223" y="197"/>
                  </a:cubicBezTo>
                  <a:cubicBezTo>
                    <a:pt x="224" y="197"/>
                    <a:pt x="224" y="197"/>
                    <a:pt x="225" y="197"/>
                  </a:cubicBezTo>
                  <a:cubicBezTo>
                    <a:pt x="225" y="197"/>
                    <a:pt x="225" y="197"/>
                    <a:pt x="226" y="197"/>
                  </a:cubicBezTo>
                  <a:cubicBezTo>
                    <a:pt x="227" y="197"/>
                    <a:pt x="228" y="197"/>
                    <a:pt x="229" y="197"/>
                  </a:cubicBezTo>
                  <a:cubicBezTo>
                    <a:pt x="230" y="197"/>
                    <a:pt x="231" y="196"/>
                    <a:pt x="233" y="196"/>
                  </a:cubicBezTo>
                  <a:cubicBezTo>
                    <a:pt x="233" y="159"/>
                    <a:pt x="248" y="141"/>
                    <a:pt x="261" y="133"/>
                  </a:cubicBezTo>
                  <a:cubicBezTo>
                    <a:pt x="262" y="132"/>
                    <a:pt x="262" y="132"/>
                    <a:pt x="263" y="131"/>
                  </a:cubicBezTo>
                  <a:cubicBezTo>
                    <a:pt x="264" y="129"/>
                    <a:pt x="266" y="127"/>
                    <a:pt x="268" y="125"/>
                  </a:cubicBezTo>
                  <a:cubicBezTo>
                    <a:pt x="268" y="124"/>
                    <a:pt x="268" y="124"/>
                    <a:pt x="269" y="124"/>
                  </a:cubicBezTo>
                  <a:cubicBezTo>
                    <a:pt x="272" y="120"/>
                    <a:pt x="275" y="117"/>
                    <a:pt x="275" y="114"/>
                  </a:cubicBezTo>
                  <a:cubicBezTo>
                    <a:pt x="276" y="112"/>
                    <a:pt x="273" y="106"/>
                    <a:pt x="270" y="101"/>
                  </a:cubicBezTo>
                  <a:cubicBezTo>
                    <a:pt x="269" y="99"/>
                    <a:pt x="268" y="98"/>
                    <a:pt x="267" y="96"/>
                  </a:cubicBezTo>
                  <a:cubicBezTo>
                    <a:pt x="265" y="94"/>
                    <a:pt x="263" y="91"/>
                    <a:pt x="262" y="89"/>
                  </a:cubicBezTo>
                  <a:cubicBezTo>
                    <a:pt x="262" y="88"/>
                    <a:pt x="261" y="88"/>
                    <a:pt x="261" y="87"/>
                  </a:cubicBezTo>
                  <a:cubicBezTo>
                    <a:pt x="260" y="85"/>
                    <a:pt x="259" y="83"/>
                    <a:pt x="258" y="82"/>
                  </a:cubicBezTo>
                  <a:cubicBezTo>
                    <a:pt x="258" y="81"/>
                    <a:pt x="257" y="80"/>
                    <a:pt x="257" y="79"/>
                  </a:cubicBezTo>
                  <a:cubicBezTo>
                    <a:pt x="256" y="77"/>
                    <a:pt x="256" y="76"/>
                    <a:pt x="255" y="74"/>
                  </a:cubicBezTo>
                  <a:cubicBezTo>
                    <a:pt x="255" y="73"/>
                    <a:pt x="255" y="72"/>
                    <a:pt x="255" y="71"/>
                  </a:cubicBezTo>
                  <a:cubicBezTo>
                    <a:pt x="255" y="70"/>
                    <a:pt x="255" y="69"/>
                    <a:pt x="255" y="68"/>
                  </a:cubicBezTo>
                  <a:cubicBezTo>
                    <a:pt x="249" y="63"/>
                    <a:pt x="244" y="59"/>
                    <a:pt x="240" y="55"/>
                  </a:cubicBezTo>
                  <a:cubicBezTo>
                    <a:pt x="230" y="44"/>
                    <a:pt x="219" y="38"/>
                    <a:pt x="209" y="33"/>
                  </a:cubicBezTo>
                  <a:cubicBezTo>
                    <a:pt x="200" y="28"/>
                    <a:pt x="192" y="24"/>
                    <a:pt x="185" y="17"/>
                  </a:cubicBezTo>
                  <a:cubicBezTo>
                    <a:pt x="172" y="4"/>
                    <a:pt x="152" y="0"/>
                    <a:pt x="142" y="10"/>
                  </a:cubicBezTo>
                  <a:cubicBezTo>
                    <a:pt x="126" y="26"/>
                    <a:pt x="86" y="36"/>
                    <a:pt x="65" y="36"/>
                  </a:cubicBezTo>
                  <a:cubicBezTo>
                    <a:pt x="62" y="36"/>
                    <a:pt x="56" y="35"/>
                    <a:pt x="38" y="27"/>
                  </a:cubicBezTo>
                  <a:cubicBezTo>
                    <a:pt x="27" y="34"/>
                    <a:pt x="14" y="40"/>
                    <a:pt x="0" y="45"/>
                  </a:cubicBezTo>
                  <a:cubicBezTo>
                    <a:pt x="0" y="45"/>
                    <a:pt x="0" y="45"/>
                    <a:pt x="1" y="45"/>
                  </a:cubicBezTo>
                  <a:cubicBezTo>
                    <a:pt x="1" y="47"/>
                    <a:pt x="2" y="49"/>
                    <a:pt x="3" y="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0" name="Freeform 106">
              <a:extLst>
                <a:ext uri="{FF2B5EF4-FFF2-40B4-BE49-F238E27FC236}">
                  <a16:creationId xmlns:a16="http://schemas.microsoft.com/office/drawing/2014/main" id="{BE5E3A0D-2C69-4AAA-8B6E-E91341ACB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4128" y="3639431"/>
              <a:ext cx="140551" cy="90355"/>
            </a:xfrm>
            <a:custGeom>
              <a:avLst/>
              <a:gdLst>
                <a:gd name="T0" fmla="*/ 443 w 679"/>
                <a:gd name="T1" fmla="*/ 11 h 436"/>
                <a:gd name="T2" fmla="*/ 392 w 679"/>
                <a:gd name="T3" fmla="*/ 39 h 436"/>
                <a:gd name="T4" fmla="*/ 363 w 679"/>
                <a:gd name="T5" fmla="*/ 38 h 436"/>
                <a:gd name="T6" fmla="*/ 343 w 679"/>
                <a:gd name="T7" fmla="*/ 52 h 436"/>
                <a:gd name="T8" fmla="*/ 335 w 679"/>
                <a:gd name="T9" fmla="*/ 54 h 436"/>
                <a:gd name="T10" fmla="*/ 316 w 679"/>
                <a:gd name="T11" fmla="*/ 50 h 436"/>
                <a:gd name="T12" fmla="*/ 198 w 679"/>
                <a:gd name="T13" fmla="*/ 25 h 436"/>
                <a:gd name="T14" fmla="*/ 176 w 679"/>
                <a:gd name="T15" fmla="*/ 27 h 436"/>
                <a:gd name="T16" fmla="*/ 130 w 679"/>
                <a:gd name="T17" fmla="*/ 65 h 436"/>
                <a:gd name="T18" fmla="*/ 45 w 679"/>
                <a:gd name="T19" fmla="*/ 190 h 436"/>
                <a:gd name="T20" fmla="*/ 0 w 679"/>
                <a:gd name="T21" fmla="*/ 222 h 436"/>
                <a:gd name="T22" fmla="*/ 46 w 679"/>
                <a:gd name="T23" fmla="*/ 286 h 436"/>
                <a:gd name="T24" fmla="*/ 59 w 679"/>
                <a:gd name="T25" fmla="*/ 334 h 436"/>
                <a:gd name="T26" fmla="*/ 150 w 679"/>
                <a:gd name="T27" fmla="*/ 380 h 436"/>
                <a:gd name="T28" fmla="*/ 155 w 679"/>
                <a:gd name="T29" fmla="*/ 395 h 436"/>
                <a:gd name="T30" fmla="*/ 166 w 679"/>
                <a:gd name="T31" fmla="*/ 402 h 436"/>
                <a:gd name="T32" fmla="*/ 179 w 679"/>
                <a:gd name="T33" fmla="*/ 414 h 436"/>
                <a:gd name="T34" fmla="*/ 228 w 679"/>
                <a:gd name="T35" fmla="*/ 426 h 436"/>
                <a:gd name="T36" fmla="*/ 248 w 679"/>
                <a:gd name="T37" fmla="*/ 429 h 436"/>
                <a:gd name="T38" fmla="*/ 352 w 679"/>
                <a:gd name="T39" fmla="*/ 433 h 436"/>
                <a:gd name="T40" fmla="*/ 481 w 679"/>
                <a:gd name="T41" fmla="*/ 394 h 436"/>
                <a:gd name="T42" fmla="*/ 563 w 679"/>
                <a:gd name="T43" fmla="*/ 417 h 436"/>
                <a:gd name="T44" fmla="*/ 566 w 679"/>
                <a:gd name="T45" fmla="*/ 419 h 436"/>
                <a:gd name="T46" fmla="*/ 573 w 679"/>
                <a:gd name="T47" fmla="*/ 422 h 436"/>
                <a:gd name="T48" fmla="*/ 581 w 679"/>
                <a:gd name="T49" fmla="*/ 426 h 436"/>
                <a:gd name="T50" fmla="*/ 592 w 679"/>
                <a:gd name="T51" fmla="*/ 430 h 436"/>
                <a:gd name="T52" fmla="*/ 598 w 679"/>
                <a:gd name="T53" fmla="*/ 418 h 436"/>
                <a:gd name="T54" fmla="*/ 644 w 679"/>
                <a:gd name="T55" fmla="*/ 332 h 436"/>
                <a:gd name="T56" fmla="*/ 672 w 679"/>
                <a:gd name="T57" fmla="*/ 294 h 436"/>
                <a:gd name="T58" fmla="*/ 665 w 679"/>
                <a:gd name="T59" fmla="*/ 288 h 436"/>
                <a:gd name="T60" fmla="*/ 659 w 679"/>
                <a:gd name="T61" fmla="*/ 284 h 436"/>
                <a:gd name="T62" fmla="*/ 656 w 679"/>
                <a:gd name="T63" fmla="*/ 281 h 436"/>
                <a:gd name="T64" fmla="*/ 653 w 679"/>
                <a:gd name="T65" fmla="*/ 280 h 436"/>
                <a:gd name="T66" fmla="*/ 634 w 679"/>
                <a:gd name="T67" fmla="*/ 289 h 436"/>
                <a:gd name="T68" fmla="*/ 575 w 679"/>
                <a:gd name="T69" fmla="*/ 282 h 436"/>
                <a:gd name="T70" fmla="*/ 575 w 679"/>
                <a:gd name="T71" fmla="*/ 275 h 436"/>
                <a:gd name="T72" fmla="*/ 569 w 679"/>
                <a:gd name="T73" fmla="*/ 262 h 436"/>
                <a:gd name="T74" fmla="*/ 562 w 679"/>
                <a:gd name="T75" fmla="*/ 246 h 436"/>
                <a:gd name="T76" fmla="*/ 557 w 679"/>
                <a:gd name="T77" fmla="*/ 219 h 436"/>
                <a:gd name="T78" fmla="*/ 514 w 679"/>
                <a:gd name="T79" fmla="*/ 78 h 436"/>
                <a:gd name="T80" fmla="*/ 507 w 679"/>
                <a:gd name="T81" fmla="*/ 68 h 436"/>
                <a:gd name="T82" fmla="*/ 499 w 679"/>
                <a:gd name="T83" fmla="*/ 54 h 436"/>
                <a:gd name="T84" fmla="*/ 489 w 679"/>
                <a:gd name="T85" fmla="*/ 36 h 436"/>
                <a:gd name="T86" fmla="*/ 476 w 679"/>
                <a:gd name="T87" fmla="*/ 1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79" h="436">
                  <a:moveTo>
                    <a:pt x="474" y="8"/>
                  </a:moveTo>
                  <a:cubicBezTo>
                    <a:pt x="472" y="6"/>
                    <a:pt x="471" y="3"/>
                    <a:pt x="469" y="0"/>
                  </a:cubicBezTo>
                  <a:cubicBezTo>
                    <a:pt x="457" y="4"/>
                    <a:pt x="448" y="8"/>
                    <a:pt x="443" y="11"/>
                  </a:cubicBezTo>
                  <a:cubicBezTo>
                    <a:pt x="442" y="11"/>
                    <a:pt x="441" y="12"/>
                    <a:pt x="441" y="12"/>
                  </a:cubicBezTo>
                  <a:cubicBezTo>
                    <a:pt x="441" y="13"/>
                    <a:pt x="440" y="13"/>
                    <a:pt x="440" y="13"/>
                  </a:cubicBezTo>
                  <a:cubicBezTo>
                    <a:pt x="432" y="27"/>
                    <a:pt x="407" y="39"/>
                    <a:pt x="392" y="39"/>
                  </a:cubicBezTo>
                  <a:cubicBezTo>
                    <a:pt x="388" y="39"/>
                    <a:pt x="384" y="38"/>
                    <a:pt x="380" y="38"/>
                  </a:cubicBezTo>
                  <a:cubicBezTo>
                    <a:pt x="374" y="37"/>
                    <a:pt x="368" y="36"/>
                    <a:pt x="363" y="38"/>
                  </a:cubicBezTo>
                  <a:lnTo>
                    <a:pt x="363" y="38"/>
                  </a:lnTo>
                  <a:cubicBezTo>
                    <a:pt x="362" y="38"/>
                    <a:pt x="362" y="39"/>
                    <a:pt x="362" y="39"/>
                  </a:cubicBezTo>
                  <a:cubicBezTo>
                    <a:pt x="360" y="39"/>
                    <a:pt x="359" y="40"/>
                    <a:pt x="358" y="41"/>
                  </a:cubicBezTo>
                  <a:cubicBezTo>
                    <a:pt x="353" y="46"/>
                    <a:pt x="348" y="50"/>
                    <a:pt x="343" y="52"/>
                  </a:cubicBezTo>
                  <a:cubicBezTo>
                    <a:pt x="342" y="52"/>
                    <a:pt x="342" y="52"/>
                    <a:pt x="341" y="53"/>
                  </a:cubicBezTo>
                  <a:cubicBezTo>
                    <a:pt x="340" y="53"/>
                    <a:pt x="339" y="53"/>
                    <a:pt x="338" y="53"/>
                  </a:cubicBezTo>
                  <a:cubicBezTo>
                    <a:pt x="337" y="54"/>
                    <a:pt x="336" y="54"/>
                    <a:pt x="335" y="54"/>
                  </a:cubicBezTo>
                  <a:cubicBezTo>
                    <a:pt x="334" y="54"/>
                    <a:pt x="334" y="54"/>
                    <a:pt x="333" y="55"/>
                  </a:cubicBezTo>
                  <a:cubicBezTo>
                    <a:pt x="332" y="55"/>
                    <a:pt x="331" y="55"/>
                    <a:pt x="330" y="55"/>
                  </a:cubicBezTo>
                  <a:cubicBezTo>
                    <a:pt x="324" y="55"/>
                    <a:pt x="319" y="54"/>
                    <a:pt x="316" y="50"/>
                  </a:cubicBezTo>
                  <a:cubicBezTo>
                    <a:pt x="311" y="45"/>
                    <a:pt x="290" y="39"/>
                    <a:pt x="275" y="39"/>
                  </a:cubicBezTo>
                  <a:cubicBezTo>
                    <a:pt x="266" y="39"/>
                    <a:pt x="247" y="35"/>
                    <a:pt x="230" y="31"/>
                  </a:cubicBezTo>
                  <a:cubicBezTo>
                    <a:pt x="216" y="28"/>
                    <a:pt x="203" y="25"/>
                    <a:pt x="198" y="25"/>
                  </a:cubicBezTo>
                  <a:cubicBezTo>
                    <a:pt x="196" y="25"/>
                    <a:pt x="193" y="25"/>
                    <a:pt x="189" y="25"/>
                  </a:cubicBezTo>
                  <a:cubicBezTo>
                    <a:pt x="189" y="26"/>
                    <a:pt x="188" y="26"/>
                    <a:pt x="187" y="26"/>
                  </a:cubicBezTo>
                  <a:cubicBezTo>
                    <a:pt x="184" y="26"/>
                    <a:pt x="180" y="26"/>
                    <a:pt x="176" y="27"/>
                  </a:cubicBezTo>
                  <a:lnTo>
                    <a:pt x="176" y="27"/>
                  </a:lnTo>
                  <a:cubicBezTo>
                    <a:pt x="175" y="31"/>
                    <a:pt x="173" y="37"/>
                    <a:pt x="165" y="43"/>
                  </a:cubicBezTo>
                  <a:cubicBezTo>
                    <a:pt x="156" y="50"/>
                    <a:pt x="142" y="58"/>
                    <a:pt x="130" y="65"/>
                  </a:cubicBezTo>
                  <a:cubicBezTo>
                    <a:pt x="123" y="69"/>
                    <a:pt x="118" y="73"/>
                    <a:pt x="114" y="75"/>
                  </a:cubicBezTo>
                  <a:cubicBezTo>
                    <a:pt x="110" y="78"/>
                    <a:pt x="100" y="98"/>
                    <a:pt x="91" y="115"/>
                  </a:cubicBezTo>
                  <a:cubicBezTo>
                    <a:pt x="76" y="143"/>
                    <a:pt x="60" y="176"/>
                    <a:pt x="45" y="190"/>
                  </a:cubicBezTo>
                  <a:cubicBezTo>
                    <a:pt x="32" y="203"/>
                    <a:pt x="19" y="210"/>
                    <a:pt x="10" y="215"/>
                  </a:cubicBezTo>
                  <a:cubicBezTo>
                    <a:pt x="7" y="217"/>
                    <a:pt x="3" y="219"/>
                    <a:pt x="1" y="221"/>
                  </a:cubicBezTo>
                  <a:lnTo>
                    <a:pt x="0" y="222"/>
                  </a:lnTo>
                  <a:cubicBezTo>
                    <a:pt x="0" y="224"/>
                    <a:pt x="6" y="231"/>
                    <a:pt x="10" y="236"/>
                  </a:cubicBezTo>
                  <a:cubicBezTo>
                    <a:pt x="18" y="246"/>
                    <a:pt x="27" y="256"/>
                    <a:pt x="27" y="265"/>
                  </a:cubicBezTo>
                  <a:cubicBezTo>
                    <a:pt x="27" y="273"/>
                    <a:pt x="29" y="286"/>
                    <a:pt x="46" y="286"/>
                  </a:cubicBezTo>
                  <a:cubicBezTo>
                    <a:pt x="52" y="286"/>
                    <a:pt x="55" y="289"/>
                    <a:pt x="56" y="290"/>
                  </a:cubicBezTo>
                  <a:cubicBezTo>
                    <a:pt x="62" y="297"/>
                    <a:pt x="61" y="308"/>
                    <a:pt x="59" y="319"/>
                  </a:cubicBezTo>
                  <a:cubicBezTo>
                    <a:pt x="59" y="324"/>
                    <a:pt x="58" y="332"/>
                    <a:pt x="59" y="334"/>
                  </a:cubicBezTo>
                  <a:cubicBezTo>
                    <a:pt x="60" y="335"/>
                    <a:pt x="67" y="335"/>
                    <a:pt x="74" y="337"/>
                  </a:cubicBezTo>
                  <a:cubicBezTo>
                    <a:pt x="116" y="342"/>
                    <a:pt x="147" y="348"/>
                    <a:pt x="147" y="365"/>
                  </a:cubicBezTo>
                  <a:cubicBezTo>
                    <a:pt x="147" y="370"/>
                    <a:pt x="148" y="375"/>
                    <a:pt x="150" y="380"/>
                  </a:cubicBezTo>
                  <a:cubicBezTo>
                    <a:pt x="151" y="384"/>
                    <a:pt x="153" y="389"/>
                    <a:pt x="152" y="394"/>
                  </a:cubicBezTo>
                  <a:lnTo>
                    <a:pt x="152" y="394"/>
                  </a:lnTo>
                  <a:cubicBezTo>
                    <a:pt x="153" y="395"/>
                    <a:pt x="154" y="395"/>
                    <a:pt x="155" y="395"/>
                  </a:cubicBezTo>
                  <a:cubicBezTo>
                    <a:pt x="156" y="396"/>
                    <a:pt x="157" y="396"/>
                    <a:pt x="158" y="397"/>
                  </a:cubicBezTo>
                  <a:cubicBezTo>
                    <a:pt x="160" y="398"/>
                    <a:pt x="161" y="399"/>
                    <a:pt x="163" y="400"/>
                  </a:cubicBezTo>
                  <a:cubicBezTo>
                    <a:pt x="164" y="400"/>
                    <a:pt x="165" y="401"/>
                    <a:pt x="166" y="402"/>
                  </a:cubicBezTo>
                  <a:cubicBezTo>
                    <a:pt x="168" y="403"/>
                    <a:pt x="169" y="404"/>
                    <a:pt x="171" y="406"/>
                  </a:cubicBezTo>
                  <a:cubicBezTo>
                    <a:pt x="171" y="406"/>
                    <a:pt x="172" y="407"/>
                    <a:pt x="173" y="408"/>
                  </a:cubicBezTo>
                  <a:cubicBezTo>
                    <a:pt x="175" y="410"/>
                    <a:pt x="177" y="412"/>
                    <a:pt x="179" y="414"/>
                  </a:cubicBezTo>
                  <a:cubicBezTo>
                    <a:pt x="182" y="417"/>
                    <a:pt x="187" y="421"/>
                    <a:pt x="189" y="422"/>
                  </a:cubicBezTo>
                  <a:cubicBezTo>
                    <a:pt x="189" y="422"/>
                    <a:pt x="190" y="421"/>
                    <a:pt x="192" y="421"/>
                  </a:cubicBezTo>
                  <a:cubicBezTo>
                    <a:pt x="199" y="421"/>
                    <a:pt x="213" y="424"/>
                    <a:pt x="228" y="426"/>
                  </a:cubicBezTo>
                  <a:cubicBezTo>
                    <a:pt x="232" y="427"/>
                    <a:pt x="235" y="427"/>
                    <a:pt x="238" y="428"/>
                  </a:cubicBezTo>
                  <a:cubicBezTo>
                    <a:pt x="241" y="428"/>
                    <a:pt x="245" y="429"/>
                    <a:pt x="248" y="429"/>
                  </a:cubicBezTo>
                  <a:lnTo>
                    <a:pt x="248" y="429"/>
                  </a:lnTo>
                  <a:cubicBezTo>
                    <a:pt x="258" y="431"/>
                    <a:pt x="266" y="431"/>
                    <a:pt x="269" y="431"/>
                  </a:cubicBezTo>
                  <a:cubicBezTo>
                    <a:pt x="273" y="430"/>
                    <a:pt x="279" y="430"/>
                    <a:pt x="289" y="430"/>
                  </a:cubicBezTo>
                  <a:cubicBezTo>
                    <a:pt x="308" y="430"/>
                    <a:pt x="339" y="431"/>
                    <a:pt x="352" y="433"/>
                  </a:cubicBezTo>
                  <a:cubicBezTo>
                    <a:pt x="368" y="435"/>
                    <a:pt x="387" y="427"/>
                    <a:pt x="401" y="412"/>
                  </a:cubicBezTo>
                  <a:cubicBezTo>
                    <a:pt x="415" y="399"/>
                    <a:pt x="449" y="395"/>
                    <a:pt x="468" y="394"/>
                  </a:cubicBezTo>
                  <a:cubicBezTo>
                    <a:pt x="474" y="394"/>
                    <a:pt x="479" y="394"/>
                    <a:pt x="481" y="394"/>
                  </a:cubicBezTo>
                  <a:cubicBezTo>
                    <a:pt x="487" y="394"/>
                    <a:pt x="493" y="394"/>
                    <a:pt x="497" y="395"/>
                  </a:cubicBezTo>
                  <a:cubicBezTo>
                    <a:pt x="526" y="398"/>
                    <a:pt x="554" y="403"/>
                    <a:pt x="562" y="416"/>
                  </a:cubicBezTo>
                  <a:cubicBezTo>
                    <a:pt x="562" y="416"/>
                    <a:pt x="563" y="416"/>
                    <a:pt x="563" y="417"/>
                  </a:cubicBezTo>
                  <a:lnTo>
                    <a:pt x="564" y="417"/>
                  </a:lnTo>
                  <a:lnTo>
                    <a:pt x="565" y="418"/>
                  </a:lnTo>
                  <a:cubicBezTo>
                    <a:pt x="566" y="418"/>
                    <a:pt x="566" y="419"/>
                    <a:pt x="566" y="419"/>
                  </a:cubicBezTo>
                  <a:cubicBezTo>
                    <a:pt x="567" y="419"/>
                    <a:pt x="568" y="420"/>
                    <a:pt x="568" y="420"/>
                  </a:cubicBezTo>
                  <a:cubicBezTo>
                    <a:pt x="569" y="420"/>
                    <a:pt x="570" y="421"/>
                    <a:pt x="570" y="421"/>
                  </a:cubicBezTo>
                  <a:cubicBezTo>
                    <a:pt x="571" y="421"/>
                    <a:pt x="572" y="422"/>
                    <a:pt x="573" y="422"/>
                  </a:cubicBezTo>
                  <a:cubicBezTo>
                    <a:pt x="573" y="423"/>
                    <a:pt x="574" y="423"/>
                    <a:pt x="575" y="423"/>
                  </a:cubicBezTo>
                  <a:cubicBezTo>
                    <a:pt x="576" y="424"/>
                    <a:pt x="577" y="424"/>
                    <a:pt x="578" y="425"/>
                  </a:cubicBezTo>
                  <a:cubicBezTo>
                    <a:pt x="579" y="425"/>
                    <a:pt x="580" y="426"/>
                    <a:pt x="581" y="426"/>
                  </a:cubicBezTo>
                  <a:cubicBezTo>
                    <a:pt x="582" y="426"/>
                    <a:pt x="583" y="427"/>
                    <a:pt x="585" y="427"/>
                  </a:cubicBezTo>
                  <a:cubicBezTo>
                    <a:pt x="586" y="428"/>
                    <a:pt x="587" y="428"/>
                    <a:pt x="588" y="429"/>
                  </a:cubicBezTo>
                  <a:cubicBezTo>
                    <a:pt x="590" y="429"/>
                    <a:pt x="591" y="430"/>
                    <a:pt x="592" y="430"/>
                  </a:cubicBezTo>
                  <a:cubicBezTo>
                    <a:pt x="594" y="431"/>
                    <a:pt x="595" y="432"/>
                    <a:pt x="597" y="432"/>
                  </a:cubicBezTo>
                  <a:cubicBezTo>
                    <a:pt x="597" y="432"/>
                    <a:pt x="598" y="432"/>
                    <a:pt x="598" y="433"/>
                  </a:cubicBezTo>
                  <a:cubicBezTo>
                    <a:pt x="598" y="428"/>
                    <a:pt x="598" y="423"/>
                    <a:pt x="598" y="418"/>
                  </a:cubicBezTo>
                  <a:cubicBezTo>
                    <a:pt x="597" y="413"/>
                    <a:pt x="597" y="406"/>
                    <a:pt x="597" y="400"/>
                  </a:cubicBezTo>
                  <a:cubicBezTo>
                    <a:pt x="598" y="375"/>
                    <a:pt x="613" y="335"/>
                    <a:pt x="641" y="333"/>
                  </a:cubicBezTo>
                  <a:lnTo>
                    <a:pt x="644" y="332"/>
                  </a:lnTo>
                  <a:cubicBezTo>
                    <a:pt x="666" y="330"/>
                    <a:pt x="678" y="329"/>
                    <a:pt x="675" y="297"/>
                  </a:cubicBezTo>
                  <a:lnTo>
                    <a:pt x="675" y="296"/>
                  </a:lnTo>
                  <a:cubicBezTo>
                    <a:pt x="674" y="295"/>
                    <a:pt x="673" y="294"/>
                    <a:pt x="672" y="294"/>
                  </a:cubicBezTo>
                  <a:cubicBezTo>
                    <a:pt x="672" y="293"/>
                    <a:pt x="671" y="292"/>
                    <a:pt x="670" y="292"/>
                  </a:cubicBezTo>
                  <a:cubicBezTo>
                    <a:pt x="669" y="291"/>
                    <a:pt x="668" y="290"/>
                    <a:pt x="667" y="289"/>
                  </a:cubicBezTo>
                  <a:cubicBezTo>
                    <a:pt x="666" y="289"/>
                    <a:pt x="666" y="288"/>
                    <a:pt x="665" y="288"/>
                  </a:cubicBezTo>
                  <a:cubicBezTo>
                    <a:pt x="664" y="287"/>
                    <a:pt x="663" y="287"/>
                    <a:pt x="663" y="286"/>
                  </a:cubicBezTo>
                  <a:cubicBezTo>
                    <a:pt x="662" y="286"/>
                    <a:pt x="662" y="285"/>
                    <a:pt x="661" y="285"/>
                  </a:cubicBezTo>
                  <a:cubicBezTo>
                    <a:pt x="660" y="284"/>
                    <a:pt x="660" y="284"/>
                    <a:pt x="659" y="284"/>
                  </a:cubicBezTo>
                  <a:cubicBezTo>
                    <a:pt x="659" y="283"/>
                    <a:pt x="658" y="283"/>
                    <a:pt x="658" y="283"/>
                  </a:cubicBezTo>
                  <a:cubicBezTo>
                    <a:pt x="658" y="282"/>
                    <a:pt x="657" y="282"/>
                    <a:pt x="657" y="282"/>
                  </a:cubicBezTo>
                  <a:cubicBezTo>
                    <a:pt x="657" y="282"/>
                    <a:pt x="656" y="282"/>
                    <a:pt x="656" y="281"/>
                  </a:cubicBezTo>
                  <a:lnTo>
                    <a:pt x="655" y="281"/>
                  </a:lnTo>
                  <a:lnTo>
                    <a:pt x="655" y="281"/>
                  </a:lnTo>
                  <a:cubicBezTo>
                    <a:pt x="654" y="280"/>
                    <a:pt x="653" y="280"/>
                    <a:pt x="653" y="280"/>
                  </a:cubicBezTo>
                  <a:cubicBezTo>
                    <a:pt x="653" y="280"/>
                    <a:pt x="652" y="280"/>
                    <a:pt x="650" y="281"/>
                  </a:cubicBezTo>
                  <a:cubicBezTo>
                    <a:pt x="649" y="281"/>
                    <a:pt x="648" y="282"/>
                    <a:pt x="646" y="283"/>
                  </a:cubicBezTo>
                  <a:cubicBezTo>
                    <a:pt x="642" y="285"/>
                    <a:pt x="638" y="287"/>
                    <a:pt x="634" y="289"/>
                  </a:cubicBezTo>
                  <a:cubicBezTo>
                    <a:pt x="626" y="293"/>
                    <a:pt x="620" y="296"/>
                    <a:pt x="616" y="298"/>
                  </a:cubicBezTo>
                  <a:cubicBezTo>
                    <a:pt x="614" y="298"/>
                    <a:pt x="613" y="298"/>
                    <a:pt x="612" y="298"/>
                  </a:cubicBezTo>
                  <a:cubicBezTo>
                    <a:pt x="603" y="297"/>
                    <a:pt x="580" y="293"/>
                    <a:pt x="575" y="282"/>
                  </a:cubicBezTo>
                  <a:cubicBezTo>
                    <a:pt x="575" y="281"/>
                    <a:pt x="575" y="280"/>
                    <a:pt x="575" y="279"/>
                  </a:cubicBezTo>
                  <a:cubicBezTo>
                    <a:pt x="574" y="278"/>
                    <a:pt x="574" y="277"/>
                    <a:pt x="575" y="277"/>
                  </a:cubicBezTo>
                  <a:cubicBezTo>
                    <a:pt x="575" y="276"/>
                    <a:pt x="575" y="275"/>
                    <a:pt x="575" y="275"/>
                  </a:cubicBezTo>
                  <a:cubicBezTo>
                    <a:pt x="575" y="274"/>
                    <a:pt x="576" y="273"/>
                    <a:pt x="576" y="272"/>
                  </a:cubicBezTo>
                  <a:cubicBezTo>
                    <a:pt x="576" y="272"/>
                    <a:pt x="576" y="272"/>
                    <a:pt x="575" y="272"/>
                  </a:cubicBezTo>
                  <a:cubicBezTo>
                    <a:pt x="573" y="269"/>
                    <a:pt x="571" y="265"/>
                    <a:pt x="569" y="262"/>
                  </a:cubicBezTo>
                  <a:cubicBezTo>
                    <a:pt x="568" y="261"/>
                    <a:pt x="568" y="260"/>
                    <a:pt x="568" y="260"/>
                  </a:cubicBezTo>
                  <a:cubicBezTo>
                    <a:pt x="566" y="256"/>
                    <a:pt x="564" y="252"/>
                    <a:pt x="563" y="248"/>
                  </a:cubicBezTo>
                  <a:cubicBezTo>
                    <a:pt x="562" y="247"/>
                    <a:pt x="562" y="246"/>
                    <a:pt x="562" y="246"/>
                  </a:cubicBezTo>
                  <a:cubicBezTo>
                    <a:pt x="561" y="242"/>
                    <a:pt x="560" y="237"/>
                    <a:pt x="559" y="233"/>
                  </a:cubicBezTo>
                  <a:lnTo>
                    <a:pt x="559" y="232"/>
                  </a:lnTo>
                  <a:cubicBezTo>
                    <a:pt x="558" y="227"/>
                    <a:pt x="558" y="223"/>
                    <a:pt x="557" y="219"/>
                  </a:cubicBezTo>
                  <a:cubicBezTo>
                    <a:pt x="557" y="211"/>
                    <a:pt x="557" y="191"/>
                    <a:pt x="566" y="181"/>
                  </a:cubicBezTo>
                  <a:cubicBezTo>
                    <a:pt x="577" y="170"/>
                    <a:pt x="545" y="115"/>
                    <a:pt x="518" y="83"/>
                  </a:cubicBezTo>
                  <a:cubicBezTo>
                    <a:pt x="517" y="81"/>
                    <a:pt x="515" y="80"/>
                    <a:pt x="514" y="78"/>
                  </a:cubicBezTo>
                  <a:cubicBezTo>
                    <a:pt x="514" y="77"/>
                    <a:pt x="513" y="76"/>
                    <a:pt x="512" y="76"/>
                  </a:cubicBezTo>
                  <a:cubicBezTo>
                    <a:pt x="512" y="74"/>
                    <a:pt x="511" y="73"/>
                    <a:pt x="510" y="72"/>
                  </a:cubicBezTo>
                  <a:cubicBezTo>
                    <a:pt x="509" y="71"/>
                    <a:pt x="508" y="69"/>
                    <a:pt x="507" y="68"/>
                  </a:cubicBezTo>
                  <a:cubicBezTo>
                    <a:pt x="506" y="66"/>
                    <a:pt x="506" y="65"/>
                    <a:pt x="505" y="64"/>
                  </a:cubicBezTo>
                  <a:cubicBezTo>
                    <a:pt x="504" y="62"/>
                    <a:pt x="503" y="60"/>
                    <a:pt x="502" y="59"/>
                  </a:cubicBezTo>
                  <a:cubicBezTo>
                    <a:pt x="501" y="57"/>
                    <a:pt x="500" y="56"/>
                    <a:pt x="499" y="54"/>
                  </a:cubicBezTo>
                  <a:cubicBezTo>
                    <a:pt x="498" y="52"/>
                    <a:pt x="497" y="50"/>
                    <a:pt x="496" y="48"/>
                  </a:cubicBezTo>
                  <a:cubicBezTo>
                    <a:pt x="494" y="46"/>
                    <a:pt x="493" y="44"/>
                    <a:pt x="492" y="42"/>
                  </a:cubicBezTo>
                  <a:cubicBezTo>
                    <a:pt x="491" y="40"/>
                    <a:pt x="490" y="38"/>
                    <a:pt x="489" y="36"/>
                  </a:cubicBezTo>
                  <a:cubicBezTo>
                    <a:pt x="488" y="34"/>
                    <a:pt x="486" y="32"/>
                    <a:pt x="485" y="29"/>
                  </a:cubicBezTo>
                  <a:cubicBezTo>
                    <a:pt x="484" y="27"/>
                    <a:pt x="483" y="25"/>
                    <a:pt x="481" y="23"/>
                  </a:cubicBezTo>
                  <a:cubicBezTo>
                    <a:pt x="480" y="20"/>
                    <a:pt x="478" y="17"/>
                    <a:pt x="476" y="14"/>
                  </a:cubicBezTo>
                  <a:cubicBezTo>
                    <a:pt x="476" y="12"/>
                    <a:pt x="475" y="10"/>
                    <a:pt x="474" y="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1" name="Freeform 107">
              <a:extLst>
                <a:ext uri="{FF2B5EF4-FFF2-40B4-BE49-F238E27FC236}">
                  <a16:creationId xmlns:a16="http://schemas.microsoft.com/office/drawing/2014/main" id="{7E52F59A-E622-446E-8E88-8C4DA4E7B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0076" y="3730698"/>
              <a:ext cx="913" cy="1825"/>
            </a:xfrm>
            <a:custGeom>
              <a:avLst/>
              <a:gdLst>
                <a:gd name="T0" fmla="*/ 0 w 3"/>
                <a:gd name="T1" fmla="*/ 6 h 7"/>
                <a:gd name="T2" fmla="*/ 1 w 3"/>
                <a:gd name="T3" fmla="*/ 6 h 7"/>
                <a:gd name="T4" fmla="*/ 2 w 3"/>
                <a:gd name="T5" fmla="*/ 0 h 7"/>
                <a:gd name="T6" fmla="*/ 0 w 3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7">
                  <a:moveTo>
                    <a:pt x="0" y="6"/>
                  </a:moveTo>
                  <a:lnTo>
                    <a:pt x="1" y="6"/>
                  </a:lnTo>
                  <a:lnTo>
                    <a:pt x="2" y="0"/>
                  </a:lnTo>
                  <a:cubicBezTo>
                    <a:pt x="1" y="2"/>
                    <a:pt x="1" y="4"/>
                    <a:pt x="0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2" name="Freeform 108">
              <a:extLst>
                <a:ext uri="{FF2B5EF4-FFF2-40B4-BE49-F238E27FC236}">
                  <a16:creationId xmlns:a16="http://schemas.microsoft.com/office/drawing/2014/main" id="{8233DE29-DA6E-4A49-9DD6-2136E3F1B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609" y="3635781"/>
              <a:ext cx="46546" cy="57498"/>
            </a:xfrm>
            <a:custGeom>
              <a:avLst/>
              <a:gdLst>
                <a:gd name="T0" fmla="*/ 89 w 223"/>
                <a:gd name="T1" fmla="*/ 234 h 279"/>
                <a:gd name="T2" fmla="*/ 103 w 223"/>
                <a:gd name="T3" fmla="*/ 278 h 279"/>
                <a:gd name="T4" fmla="*/ 112 w 223"/>
                <a:gd name="T5" fmla="*/ 267 h 279"/>
                <a:gd name="T6" fmla="*/ 113 w 223"/>
                <a:gd name="T7" fmla="*/ 266 h 279"/>
                <a:gd name="T8" fmla="*/ 137 w 223"/>
                <a:gd name="T9" fmla="*/ 230 h 279"/>
                <a:gd name="T10" fmla="*/ 137 w 223"/>
                <a:gd name="T11" fmla="*/ 230 h 279"/>
                <a:gd name="T12" fmla="*/ 139 w 223"/>
                <a:gd name="T13" fmla="*/ 226 h 279"/>
                <a:gd name="T14" fmla="*/ 139 w 223"/>
                <a:gd name="T15" fmla="*/ 226 h 279"/>
                <a:gd name="T16" fmla="*/ 140 w 223"/>
                <a:gd name="T17" fmla="*/ 223 h 279"/>
                <a:gd name="T18" fmla="*/ 141 w 223"/>
                <a:gd name="T19" fmla="*/ 222 h 279"/>
                <a:gd name="T20" fmla="*/ 141 w 223"/>
                <a:gd name="T21" fmla="*/ 220 h 279"/>
                <a:gd name="T22" fmla="*/ 168 w 223"/>
                <a:gd name="T23" fmla="*/ 179 h 279"/>
                <a:gd name="T24" fmla="*/ 178 w 223"/>
                <a:gd name="T25" fmla="*/ 181 h 279"/>
                <a:gd name="T26" fmla="*/ 200 w 223"/>
                <a:gd name="T27" fmla="*/ 187 h 279"/>
                <a:gd name="T28" fmla="*/ 222 w 223"/>
                <a:gd name="T29" fmla="*/ 193 h 279"/>
                <a:gd name="T30" fmla="*/ 209 w 223"/>
                <a:gd name="T31" fmla="*/ 154 h 279"/>
                <a:gd name="T32" fmla="*/ 206 w 223"/>
                <a:gd name="T33" fmla="*/ 150 h 279"/>
                <a:gd name="T34" fmla="*/ 157 w 223"/>
                <a:gd name="T35" fmla="*/ 71 h 279"/>
                <a:gd name="T36" fmla="*/ 108 w 223"/>
                <a:gd name="T37" fmla="*/ 34 h 279"/>
                <a:gd name="T38" fmla="*/ 77 w 223"/>
                <a:gd name="T39" fmla="*/ 17 h 279"/>
                <a:gd name="T40" fmla="*/ 49 w 223"/>
                <a:gd name="T41" fmla="*/ 0 h 279"/>
                <a:gd name="T42" fmla="*/ 0 w 223"/>
                <a:gd name="T43" fmla="*/ 12 h 279"/>
                <a:gd name="T44" fmla="*/ 47 w 223"/>
                <a:gd name="T45" fmla="*/ 91 h 279"/>
                <a:gd name="T46" fmla="*/ 95 w 223"/>
                <a:gd name="T47" fmla="*/ 206 h 279"/>
                <a:gd name="T48" fmla="*/ 89 w 223"/>
                <a:gd name="T49" fmla="*/ 234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79">
                  <a:moveTo>
                    <a:pt x="89" y="234"/>
                  </a:moveTo>
                  <a:cubicBezTo>
                    <a:pt x="90" y="252"/>
                    <a:pt x="96" y="269"/>
                    <a:pt x="103" y="278"/>
                  </a:cubicBezTo>
                  <a:cubicBezTo>
                    <a:pt x="106" y="274"/>
                    <a:pt x="109" y="271"/>
                    <a:pt x="112" y="267"/>
                  </a:cubicBezTo>
                  <a:cubicBezTo>
                    <a:pt x="112" y="267"/>
                    <a:pt x="112" y="266"/>
                    <a:pt x="113" y="266"/>
                  </a:cubicBezTo>
                  <a:cubicBezTo>
                    <a:pt x="126" y="249"/>
                    <a:pt x="133" y="237"/>
                    <a:pt x="137" y="230"/>
                  </a:cubicBezTo>
                  <a:lnTo>
                    <a:pt x="137" y="230"/>
                  </a:lnTo>
                  <a:cubicBezTo>
                    <a:pt x="138" y="228"/>
                    <a:pt x="139" y="227"/>
                    <a:pt x="139" y="226"/>
                  </a:cubicBezTo>
                  <a:lnTo>
                    <a:pt x="139" y="226"/>
                  </a:lnTo>
                  <a:cubicBezTo>
                    <a:pt x="140" y="224"/>
                    <a:pt x="140" y="224"/>
                    <a:pt x="140" y="223"/>
                  </a:cubicBezTo>
                  <a:cubicBezTo>
                    <a:pt x="140" y="223"/>
                    <a:pt x="140" y="222"/>
                    <a:pt x="141" y="222"/>
                  </a:cubicBezTo>
                  <a:cubicBezTo>
                    <a:pt x="141" y="221"/>
                    <a:pt x="141" y="221"/>
                    <a:pt x="141" y="220"/>
                  </a:cubicBezTo>
                  <a:cubicBezTo>
                    <a:pt x="141" y="185"/>
                    <a:pt x="158" y="179"/>
                    <a:pt x="168" y="179"/>
                  </a:cubicBezTo>
                  <a:cubicBezTo>
                    <a:pt x="171" y="179"/>
                    <a:pt x="174" y="180"/>
                    <a:pt x="178" y="181"/>
                  </a:cubicBezTo>
                  <a:cubicBezTo>
                    <a:pt x="186" y="183"/>
                    <a:pt x="193" y="185"/>
                    <a:pt x="200" y="187"/>
                  </a:cubicBezTo>
                  <a:cubicBezTo>
                    <a:pt x="209" y="190"/>
                    <a:pt x="217" y="192"/>
                    <a:pt x="222" y="193"/>
                  </a:cubicBezTo>
                  <a:cubicBezTo>
                    <a:pt x="221" y="183"/>
                    <a:pt x="216" y="164"/>
                    <a:pt x="209" y="154"/>
                  </a:cubicBezTo>
                  <a:cubicBezTo>
                    <a:pt x="208" y="152"/>
                    <a:pt x="207" y="151"/>
                    <a:pt x="206" y="150"/>
                  </a:cubicBezTo>
                  <a:cubicBezTo>
                    <a:pt x="194" y="138"/>
                    <a:pt x="166" y="101"/>
                    <a:pt x="157" y="71"/>
                  </a:cubicBezTo>
                  <a:cubicBezTo>
                    <a:pt x="148" y="43"/>
                    <a:pt x="121" y="34"/>
                    <a:pt x="108" y="34"/>
                  </a:cubicBezTo>
                  <a:cubicBezTo>
                    <a:pt x="99" y="34"/>
                    <a:pt x="89" y="26"/>
                    <a:pt x="77" y="17"/>
                  </a:cubicBezTo>
                  <a:cubicBezTo>
                    <a:pt x="68" y="9"/>
                    <a:pt x="56" y="0"/>
                    <a:pt x="49" y="0"/>
                  </a:cubicBezTo>
                  <a:cubicBezTo>
                    <a:pt x="40" y="1"/>
                    <a:pt x="20" y="6"/>
                    <a:pt x="0" y="12"/>
                  </a:cubicBezTo>
                  <a:cubicBezTo>
                    <a:pt x="23" y="55"/>
                    <a:pt x="39" y="82"/>
                    <a:pt x="47" y="91"/>
                  </a:cubicBezTo>
                  <a:cubicBezTo>
                    <a:pt x="47" y="92"/>
                    <a:pt x="121" y="180"/>
                    <a:pt x="95" y="206"/>
                  </a:cubicBezTo>
                  <a:cubicBezTo>
                    <a:pt x="92" y="209"/>
                    <a:pt x="88" y="218"/>
                    <a:pt x="89" y="2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3" name="Freeform 109">
              <a:extLst>
                <a:ext uri="{FF2B5EF4-FFF2-40B4-BE49-F238E27FC236}">
                  <a16:creationId xmlns:a16="http://schemas.microsoft.com/office/drawing/2014/main" id="{2234B37E-F3A6-4E34-A6B1-2AC2A1954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507" y="3723397"/>
              <a:ext cx="95830" cy="52023"/>
            </a:xfrm>
            <a:custGeom>
              <a:avLst/>
              <a:gdLst>
                <a:gd name="T0" fmla="*/ 462 w 463"/>
                <a:gd name="T1" fmla="*/ 39 h 250"/>
                <a:gd name="T2" fmla="*/ 363 w 463"/>
                <a:gd name="T3" fmla="*/ 1 h 250"/>
                <a:gd name="T4" fmla="*/ 277 w 463"/>
                <a:gd name="T5" fmla="*/ 15 h 250"/>
                <a:gd name="T6" fmla="*/ 156 w 463"/>
                <a:gd name="T7" fmla="*/ 37 h 250"/>
                <a:gd name="T8" fmla="*/ 94 w 463"/>
                <a:gd name="T9" fmla="*/ 33 h 250"/>
                <a:gd name="T10" fmla="*/ 55 w 463"/>
                <a:gd name="T11" fmla="*/ 29 h 250"/>
                <a:gd name="T12" fmla="*/ 38 w 463"/>
                <a:gd name="T13" fmla="*/ 17 h 250"/>
                <a:gd name="T14" fmla="*/ 15 w 463"/>
                <a:gd name="T15" fmla="*/ 0 h 250"/>
                <a:gd name="T16" fmla="*/ 0 w 463"/>
                <a:gd name="T17" fmla="*/ 23 h 250"/>
                <a:gd name="T18" fmla="*/ 40 w 463"/>
                <a:gd name="T19" fmla="*/ 102 h 250"/>
                <a:gd name="T20" fmla="*/ 17 w 463"/>
                <a:gd name="T21" fmla="*/ 115 h 250"/>
                <a:gd name="T22" fmla="*/ 10 w 463"/>
                <a:gd name="T23" fmla="*/ 150 h 250"/>
                <a:gd name="T24" fmla="*/ 9 w 463"/>
                <a:gd name="T25" fmla="*/ 164 h 250"/>
                <a:gd name="T26" fmla="*/ 9 w 463"/>
                <a:gd name="T27" fmla="*/ 166 h 250"/>
                <a:gd name="T28" fmla="*/ 53 w 463"/>
                <a:gd name="T29" fmla="*/ 218 h 250"/>
                <a:gd name="T30" fmla="*/ 63 w 463"/>
                <a:gd name="T31" fmla="*/ 229 h 250"/>
                <a:gd name="T32" fmla="*/ 66 w 463"/>
                <a:gd name="T33" fmla="*/ 233 h 250"/>
                <a:gd name="T34" fmla="*/ 67 w 463"/>
                <a:gd name="T35" fmla="*/ 234 h 250"/>
                <a:gd name="T36" fmla="*/ 80 w 463"/>
                <a:gd name="T37" fmla="*/ 233 h 250"/>
                <a:gd name="T38" fmla="*/ 95 w 463"/>
                <a:gd name="T39" fmla="*/ 232 h 250"/>
                <a:gd name="T40" fmla="*/ 111 w 463"/>
                <a:gd name="T41" fmla="*/ 232 h 250"/>
                <a:gd name="T42" fmla="*/ 167 w 463"/>
                <a:gd name="T43" fmla="*/ 236 h 250"/>
                <a:gd name="T44" fmla="*/ 205 w 463"/>
                <a:gd name="T45" fmla="*/ 245 h 250"/>
                <a:gd name="T46" fmla="*/ 215 w 463"/>
                <a:gd name="T47" fmla="*/ 246 h 250"/>
                <a:gd name="T48" fmla="*/ 224 w 463"/>
                <a:gd name="T49" fmla="*/ 247 h 250"/>
                <a:gd name="T50" fmla="*/ 243 w 463"/>
                <a:gd name="T51" fmla="*/ 249 h 250"/>
                <a:gd name="T52" fmla="*/ 246 w 463"/>
                <a:gd name="T53" fmla="*/ 249 h 250"/>
                <a:gd name="T54" fmla="*/ 266 w 463"/>
                <a:gd name="T55" fmla="*/ 245 h 250"/>
                <a:gd name="T56" fmla="*/ 269 w 463"/>
                <a:gd name="T57" fmla="*/ 239 h 250"/>
                <a:gd name="T58" fmla="*/ 276 w 463"/>
                <a:gd name="T59" fmla="*/ 224 h 250"/>
                <a:gd name="T60" fmla="*/ 285 w 463"/>
                <a:gd name="T61" fmla="*/ 219 h 250"/>
                <a:gd name="T62" fmla="*/ 294 w 463"/>
                <a:gd name="T63" fmla="*/ 216 h 250"/>
                <a:gd name="T64" fmla="*/ 304 w 463"/>
                <a:gd name="T65" fmla="*/ 214 h 250"/>
                <a:gd name="T66" fmla="*/ 309 w 463"/>
                <a:gd name="T67" fmla="*/ 193 h 250"/>
                <a:gd name="T68" fmla="*/ 392 w 463"/>
                <a:gd name="T69" fmla="*/ 193 h 250"/>
                <a:gd name="T70" fmla="*/ 413 w 463"/>
                <a:gd name="T71" fmla="*/ 190 h 250"/>
                <a:gd name="T72" fmla="*/ 381 w 463"/>
                <a:gd name="T73" fmla="*/ 129 h 250"/>
                <a:gd name="T74" fmla="*/ 413 w 463"/>
                <a:gd name="T75" fmla="*/ 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3" h="250">
                  <a:moveTo>
                    <a:pt x="453" y="46"/>
                  </a:moveTo>
                  <a:cubicBezTo>
                    <a:pt x="457" y="45"/>
                    <a:pt x="460" y="42"/>
                    <a:pt x="462" y="39"/>
                  </a:cubicBezTo>
                  <a:cubicBezTo>
                    <a:pt x="437" y="30"/>
                    <a:pt x="423" y="23"/>
                    <a:pt x="419" y="17"/>
                  </a:cubicBezTo>
                  <a:cubicBezTo>
                    <a:pt x="414" y="8"/>
                    <a:pt x="375" y="3"/>
                    <a:pt x="363" y="1"/>
                  </a:cubicBezTo>
                  <a:cubicBezTo>
                    <a:pt x="359" y="1"/>
                    <a:pt x="354" y="1"/>
                    <a:pt x="348" y="1"/>
                  </a:cubicBezTo>
                  <a:cubicBezTo>
                    <a:pt x="320" y="1"/>
                    <a:pt x="287" y="6"/>
                    <a:pt x="277" y="15"/>
                  </a:cubicBezTo>
                  <a:cubicBezTo>
                    <a:pt x="259" y="33"/>
                    <a:pt x="237" y="42"/>
                    <a:pt x="218" y="40"/>
                  </a:cubicBezTo>
                  <a:cubicBezTo>
                    <a:pt x="206" y="38"/>
                    <a:pt x="177" y="37"/>
                    <a:pt x="156" y="37"/>
                  </a:cubicBezTo>
                  <a:cubicBezTo>
                    <a:pt x="144" y="37"/>
                    <a:pt x="140" y="37"/>
                    <a:pt x="138" y="37"/>
                  </a:cubicBezTo>
                  <a:cubicBezTo>
                    <a:pt x="132" y="39"/>
                    <a:pt x="113" y="36"/>
                    <a:pt x="94" y="33"/>
                  </a:cubicBezTo>
                  <a:cubicBezTo>
                    <a:pt x="78" y="30"/>
                    <a:pt x="62" y="27"/>
                    <a:pt x="57" y="28"/>
                  </a:cubicBezTo>
                  <a:lnTo>
                    <a:pt x="55" y="29"/>
                  </a:lnTo>
                  <a:cubicBezTo>
                    <a:pt x="51" y="29"/>
                    <a:pt x="47" y="26"/>
                    <a:pt x="42" y="22"/>
                  </a:cubicBezTo>
                  <a:cubicBezTo>
                    <a:pt x="41" y="20"/>
                    <a:pt x="39" y="19"/>
                    <a:pt x="38" y="17"/>
                  </a:cubicBezTo>
                  <a:cubicBezTo>
                    <a:pt x="31" y="11"/>
                    <a:pt x="24" y="3"/>
                    <a:pt x="15" y="0"/>
                  </a:cubicBezTo>
                  <a:lnTo>
                    <a:pt x="15" y="0"/>
                  </a:lnTo>
                  <a:cubicBezTo>
                    <a:pt x="14" y="2"/>
                    <a:pt x="12" y="4"/>
                    <a:pt x="10" y="5"/>
                  </a:cubicBezTo>
                  <a:cubicBezTo>
                    <a:pt x="4" y="9"/>
                    <a:pt x="1" y="16"/>
                    <a:pt x="0" y="23"/>
                  </a:cubicBezTo>
                  <a:cubicBezTo>
                    <a:pt x="0" y="33"/>
                    <a:pt x="3" y="42"/>
                    <a:pt x="10" y="49"/>
                  </a:cubicBezTo>
                  <a:cubicBezTo>
                    <a:pt x="21" y="58"/>
                    <a:pt x="46" y="88"/>
                    <a:pt x="40" y="102"/>
                  </a:cubicBezTo>
                  <a:cubicBezTo>
                    <a:pt x="39" y="106"/>
                    <a:pt x="35" y="108"/>
                    <a:pt x="30" y="108"/>
                  </a:cubicBezTo>
                  <a:cubicBezTo>
                    <a:pt x="24" y="108"/>
                    <a:pt x="19" y="113"/>
                    <a:pt x="17" y="115"/>
                  </a:cubicBezTo>
                  <a:cubicBezTo>
                    <a:pt x="12" y="121"/>
                    <a:pt x="10" y="128"/>
                    <a:pt x="11" y="132"/>
                  </a:cubicBezTo>
                  <a:cubicBezTo>
                    <a:pt x="11" y="137"/>
                    <a:pt x="11" y="143"/>
                    <a:pt x="10" y="150"/>
                  </a:cubicBezTo>
                  <a:lnTo>
                    <a:pt x="9" y="157"/>
                  </a:lnTo>
                  <a:cubicBezTo>
                    <a:pt x="9" y="159"/>
                    <a:pt x="9" y="162"/>
                    <a:pt x="9" y="164"/>
                  </a:cubicBezTo>
                  <a:cubicBezTo>
                    <a:pt x="9" y="165"/>
                    <a:pt x="9" y="166"/>
                    <a:pt x="9" y="166"/>
                  </a:cubicBezTo>
                  <a:lnTo>
                    <a:pt x="9" y="166"/>
                  </a:lnTo>
                  <a:lnTo>
                    <a:pt x="11" y="168"/>
                  </a:lnTo>
                  <a:cubicBezTo>
                    <a:pt x="46" y="202"/>
                    <a:pt x="52" y="212"/>
                    <a:pt x="53" y="218"/>
                  </a:cubicBezTo>
                  <a:cubicBezTo>
                    <a:pt x="53" y="220"/>
                    <a:pt x="56" y="223"/>
                    <a:pt x="59" y="225"/>
                  </a:cubicBezTo>
                  <a:cubicBezTo>
                    <a:pt x="60" y="226"/>
                    <a:pt x="61" y="227"/>
                    <a:pt x="63" y="229"/>
                  </a:cubicBezTo>
                  <a:cubicBezTo>
                    <a:pt x="63" y="229"/>
                    <a:pt x="63" y="229"/>
                    <a:pt x="64" y="230"/>
                  </a:cubicBezTo>
                  <a:cubicBezTo>
                    <a:pt x="65" y="231"/>
                    <a:pt x="65" y="232"/>
                    <a:pt x="66" y="233"/>
                  </a:cubicBezTo>
                  <a:lnTo>
                    <a:pt x="66" y="234"/>
                  </a:lnTo>
                  <a:cubicBezTo>
                    <a:pt x="67" y="234"/>
                    <a:pt x="67" y="234"/>
                    <a:pt x="67" y="234"/>
                  </a:cubicBezTo>
                  <a:cubicBezTo>
                    <a:pt x="70" y="234"/>
                    <a:pt x="74" y="233"/>
                    <a:pt x="78" y="233"/>
                  </a:cubicBezTo>
                  <a:cubicBezTo>
                    <a:pt x="79" y="233"/>
                    <a:pt x="79" y="233"/>
                    <a:pt x="80" y="233"/>
                  </a:cubicBezTo>
                  <a:cubicBezTo>
                    <a:pt x="84" y="233"/>
                    <a:pt x="88" y="233"/>
                    <a:pt x="93" y="232"/>
                  </a:cubicBezTo>
                  <a:cubicBezTo>
                    <a:pt x="94" y="232"/>
                    <a:pt x="94" y="232"/>
                    <a:pt x="95" y="232"/>
                  </a:cubicBezTo>
                  <a:cubicBezTo>
                    <a:pt x="100" y="232"/>
                    <a:pt x="104" y="232"/>
                    <a:pt x="109" y="232"/>
                  </a:cubicBezTo>
                  <a:cubicBezTo>
                    <a:pt x="110" y="232"/>
                    <a:pt x="110" y="232"/>
                    <a:pt x="111" y="232"/>
                  </a:cubicBezTo>
                  <a:cubicBezTo>
                    <a:pt x="116" y="232"/>
                    <a:pt x="121" y="231"/>
                    <a:pt x="126" y="231"/>
                  </a:cubicBezTo>
                  <a:cubicBezTo>
                    <a:pt x="154" y="231"/>
                    <a:pt x="163" y="234"/>
                    <a:pt x="167" y="236"/>
                  </a:cubicBezTo>
                  <a:cubicBezTo>
                    <a:pt x="169" y="237"/>
                    <a:pt x="171" y="238"/>
                    <a:pt x="174" y="239"/>
                  </a:cubicBezTo>
                  <a:cubicBezTo>
                    <a:pt x="182" y="241"/>
                    <a:pt x="193" y="243"/>
                    <a:pt x="205" y="245"/>
                  </a:cubicBezTo>
                  <a:lnTo>
                    <a:pt x="205" y="245"/>
                  </a:lnTo>
                  <a:cubicBezTo>
                    <a:pt x="208" y="245"/>
                    <a:pt x="212" y="246"/>
                    <a:pt x="215" y="246"/>
                  </a:cubicBezTo>
                  <a:cubicBezTo>
                    <a:pt x="215" y="246"/>
                    <a:pt x="216" y="246"/>
                    <a:pt x="217" y="246"/>
                  </a:cubicBezTo>
                  <a:cubicBezTo>
                    <a:pt x="219" y="246"/>
                    <a:pt x="222" y="247"/>
                    <a:pt x="224" y="247"/>
                  </a:cubicBezTo>
                  <a:cubicBezTo>
                    <a:pt x="226" y="247"/>
                    <a:pt x="227" y="247"/>
                    <a:pt x="228" y="247"/>
                  </a:cubicBezTo>
                  <a:cubicBezTo>
                    <a:pt x="234" y="248"/>
                    <a:pt x="239" y="248"/>
                    <a:pt x="243" y="249"/>
                  </a:cubicBezTo>
                  <a:cubicBezTo>
                    <a:pt x="244" y="249"/>
                    <a:pt x="245" y="249"/>
                    <a:pt x="246" y="249"/>
                  </a:cubicBezTo>
                  <a:lnTo>
                    <a:pt x="246" y="249"/>
                  </a:lnTo>
                  <a:lnTo>
                    <a:pt x="246" y="249"/>
                  </a:lnTo>
                  <a:cubicBezTo>
                    <a:pt x="255" y="249"/>
                    <a:pt x="262" y="247"/>
                    <a:pt x="266" y="245"/>
                  </a:cubicBezTo>
                  <a:cubicBezTo>
                    <a:pt x="268" y="244"/>
                    <a:pt x="269" y="243"/>
                    <a:pt x="269" y="242"/>
                  </a:cubicBezTo>
                  <a:cubicBezTo>
                    <a:pt x="270" y="242"/>
                    <a:pt x="270" y="241"/>
                    <a:pt x="269" y="239"/>
                  </a:cubicBezTo>
                  <a:cubicBezTo>
                    <a:pt x="268" y="236"/>
                    <a:pt x="268" y="232"/>
                    <a:pt x="270" y="229"/>
                  </a:cubicBezTo>
                  <a:cubicBezTo>
                    <a:pt x="272" y="227"/>
                    <a:pt x="274" y="225"/>
                    <a:pt x="276" y="224"/>
                  </a:cubicBezTo>
                  <a:cubicBezTo>
                    <a:pt x="276" y="223"/>
                    <a:pt x="277" y="223"/>
                    <a:pt x="277" y="223"/>
                  </a:cubicBezTo>
                  <a:cubicBezTo>
                    <a:pt x="280" y="221"/>
                    <a:pt x="282" y="220"/>
                    <a:pt x="285" y="219"/>
                  </a:cubicBezTo>
                  <a:lnTo>
                    <a:pt x="286" y="219"/>
                  </a:lnTo>
                  <a:cubicBezTo>
                    <a:pt x="289" y="218"/>
                    <a:pt x="292" y="217"/>
                    <a:pt x="294" y="216"/>
                  </a:cubicBezTo>
                  <a:cubicBezTo>
                    <a:pt x="295" y="216"/>
                    <a:pt x="295" y="216"/>
                    <a:pt x="296" y="216"/>
                  </a:cubicBezTo>
                  <a:cubicBezTo>
                    <a:pt x="299" y="215"/>
                    <a:pt x="302" y="215"/>
                    <a:pt x="304" y="214"/>
                  </a:cubicBezTo>
                  <a:lnTo>
                    <a:pt x="304" y="214"/>
                  </a:lnTo>
                  <a:cubicBezTo>
                    <a:pt x="302" y="205"/>
                    <a:pt x="301" y="196"/>
                    <a:pt x="309" y="193"/>
                  </a:cubicBezTo>
                  <a:cubicBezTo>
                    <a:pt x="315" y="191"/>
                    <a:pt x="336" y="187"/>
                    <a:pt x="356" y="187"/>
                  </a:cubicBezTo>
                  <a:cubicBezTo>
                    <a:pt x="372" y="187"/>
                    <a:pt x="384" y="189"/>
                    <a:pt x="392" y="193"/>
                  </a:cubicBezTo>
                  <a:cubicBezTo>
                    <a:pt x="394" y="194"/>
                    <a:pt x="396" y="195"/>
                    <a:pt x="398" y="195"/>
                  </a:cubicBezTo>
                  <a:cubicBezTo>
                    <a:pt x="402" y="195"/>
                    <a:pt x="407" y="193"/>
                    <a:pt x="413" y="190"/>
                  </a:cubicBezTo>
                  <a:cubicBezTo>
                    <a:pt x="410" y="182"/>
                    <a:pt x="409" y="181"/>
                    <a:pt x="408" y="181"/>
                  </a:cubicBezTo>
                  <a:cubicBezTo>
                    <a:pt x="394" y="178"/>
                    <a:pt x="382" y="145"/>
                    <a:pt x="381" y="129"/>
                  </a:cubicBezTo>
                  <a:cubicBezTo>
                    <a:pt x="381" y="116"/>
                    <a:pt x="388" y="112"/>
                    <a:pt x="392" y="111"/>
                  </a:cubicBezTo>
                  <a:cubicBezTo>
                    <a:pt x="397" y="110"/>
                    <a:pt x="406" y="97"/>
                    <a:pt x="413" y="87"/>
                  </a:cubicBezTo>
                  <a:cubicBezTo>
                    <a:pt x="424" y="70"/>
                    <a:pt x="437" y="51"/>
                    <a:pt x="453" y="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4" name="Freeform 110">
              <a:extLst>
                <a:ext uri="{FF2B5EF4-FFF2-40B4-BE49-F238E27FC236}">
                  <a16:creationId xmlns:a16="http://schemas.microsoft.com/office/drawing/2014/main" id="{D8BEB49A-AAEA-4B5A-9E41-292E48509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3215" y="3757167"/>
              <a:ext cx="41070" cy="27380"/>
            </a:xfrm>
            <a:custGeom>
              <a:avLst/>
              <a:gdLst>
                <a:gd name="T0" fmla="*/ 61 w 197"/>
                <a:gd name="T1" fmla="*/ 132 h 134"/>
                <a:gd name="T2" fmla="*/ 65 w 197"/>
                <a:gd name="T3" fmla="*/ 132 h 134"/>
                <a:gd name="T4" fmla="*/ 69 w 197"/>
                <a:gd name="T5" fmla="*/ 132 h 134"/>
                <a:gd name="T6" fmla="*/ 71 w 197"/>
                <a:gd name="T7" fmla="*/ 132 h 134"/>
                <a:gd name="T8" fmla="*/ 79 w 197"/>
                <a:gd name="T9" fmla="*/ 131 h 134"/>
                <a:gd name="T10" fmla="*/ 82 w 197"/>
                <a:gd name="T11" fmla="*/ 131 h 134"/>
                <a:gd name="T12" fmla="*/ 92 w 197"/>
                <a:gd name="T13" fmla="*/ 130 h 134"/>
                <a:gd name="T14" fmla="*/ 92 w 197"/>
                <a:gd name="T15" fmla="*/ 130 h 134"/>
                <a:gd name="T16" fmla="*/ 108 w 197"/>
                <a:gd name="T17" fmla="*/ 120 h 134"/>
                <a:gd name="T18" fmla="*/ 111 w 197"/>
                <a:gd name="T19" fmla="*/ 116 h 134"/>
                <a:gd name="T20" fmla="*/ 126 w 197"/>
                <a:gd name="T21" fmla="*/ 107 h 134"/>
                <a:gd name="T22" fmla="*/ 132 w 197"/>
                <a:gd name="T23" fmla="*/ 108 h 134"/>
                <a:gd name="T24" fmla="*/ 196 w 197"/>
                <a:gd name="T25" fmla="*/ 77 h 134"/>
                <a:gd name="T26" fmla="*/ 191 w 197"/>
                <a:gd name="T27" fmla="*/ 71 h 134"/>
                <a:gd name="T28" fmla="*/ 181 w 197"/>
                <a:gd name="T29" fmla="*/ 57 h 134"/>
                <a:gd name="T30" fmla="*/ 143 w 197"/>
                <a:gd name="T31" fmla="*/ 13 h 134"/>
                <a:gd name="T32" fmla="*/ 140 w 197"/>
                <a:gd name="T33" fmla="*/ 11 h 134"/>
                <a:gd name="T34" fmla="*/ 137 w 197"/>
                <a:gd name="T35" fmla="*/ 2 h 134"/>
                <a:gd name="T36" fmla="*/ 137 w 197"/>
                <a:gd name="T37" fmla="*/ 0 h 134"/>
                <a:gd name="T38" fmla="*/ 135 w 197"/>
                <a:gd name="T39" fmla="*/ 0 h 134"/>
                <a:gd name="T40" fmla="*/ 131 w 197"/>
                <a:gd name="T41" fmla="*/ 0 h 134"/>
                <a:gd name="T42" fmla="*/ 125 w 197"/>
                <a:gd name="T43" fmla="*/ 2 h 134"/>
                <a:gd name="T44" fmla="*/ 121 w 197"/>
                <a:gd name="T45" fmla="*/ 2 h 134"/>
                <a:gd name="T46" fmla="*/ 114 w 197"/>
                <a:gd name="T47" fmla="*/ 3 h 134"/>
                <a:gd name="T48" fmla="*/ 110 w 197"/>
                <a:gd name="T49" fmla="*/ 4 h 134"/>
                <a:gd name="T50" fmla="*/ 104 w 197"/>
                <a:gd name="T51" fmla="*/ 5 h 134"/>
                <a:gd name="T52" fmla="*/ 99 w 197"/>
                <a:gd name="T53" fmla="*/ 6 h 134"/>
                <a:gd name="T54" fmla="*/ 93 w 197"/>
                <a:gd name="T55" fmla="*/ 7 h 134"/>
                <a:gd name="T56" fmla="*/ 88 w 197"/>
                <a:gd name="T57" fmla="*/ 8 h 134"/>
                <a:gd name="T58" fmla="*/ 82 w 197"/>
                <a:gd name="T59" fmla="*/ 9 h 134"/>
                <a:gd name="T60" fmla="*/ 78 w 197"/>
                <a:gd name="T61" fmla="*/ 10 h 134"/>
                <a:gd name="T62" fmla="*/ 72 w 197"/>
                <a:gd name="T63" fmla="*/ 11 h 134"/>
                <a:gd name="T64" fmla="*/ 67 w 197"/>
                <a:gd name="T65" fmla="*/ 12 h 134"/>
                <a:gd name="T66" fmla="*/ 63 w 197"/>
                <a:gd name="T67" fmla="*/ 13 h 134"/>
                <a:gd name="T68" fmla="*/ 57 w 197"/>
                <a:gd name="T69" fmla="*/ 14 h 134"/>
                <a:gd name="T70" fmla="*/ 53 w 197"/>
                <a:gd name="T71" fmla="*/ 14 h 134"/>
                <a:gd name="T72" fmla="*/ 48 w 197"/>
                <a:gd name="T73" fmla="*/ 16 h 134"/>
                <a:gd name="T74" fmla="*/ 44 w 197"/>
                <a:gd name="T75" fmla="*/ 16 h 134"/>
                <a:gd name="T76" fmla="*/ 39 w 197"/>
                <a:gd name="T77" fmla="*/ 17 h 134"/>
                <a:gd name="T78" fmla="*/ 37 w 197"/>
                <a:gd name="T79" fmla="*/ 18 h 134"/>
                <a:gd name="T80" fmla="*/ 32 w 197"/>
                <a:gd name="T81" fmla="*/ 19 h 134"/>
                <a:gd name="T82" fmla="*/ 31 w 197"/>
                <a:gd name="T83" fmla="*/ 19 h 134"/>
                <a:gd name="T84" fmla="*/ 16 w 197"/>
                <a:gd name="T85" fmla="*/ 22 h 134"/>
                <a:gd name="T86" fmla="*/ 13 w 197"/>
                <a:gd name="T87" fmla="*/ 23 h 134"/>
                <a:gd name="T88" fmla="*/ 11 w 197"/>
                <a:gd name="T89" fmla="*/ 23 h 134"/>
                <a:gd name="T90" fmla="*/ 5 w 197"/>
                <a:gd name="T91" fmla="*/ 91 h 134"/>
                <a:gd name="T92" fmla="*/ 44 w 197"/>
                <a:gd name="T93" fmla="*/ 133 h 134"/>
                <a:gd name="T94" fmla="*/ 61 w 197"/>
                <a:gd name="T95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7" h="134">
                  <a:moveTo>
                    <a:pt x="61" y="132"/>
                  </a:moveTo>
                  <a:lnTo>
                    <a:pt x="65" y="132"/>
                  </a:lnTo>
                  <a:lnTo>
                    <a:pt x="69" y="132"/>
                  </a:lnTo>
                  <a:cubicBezTo>
                    <a:pt x="70" y="132"/>
                    <a:pt x="70" y="132"/>
                    <a:pt x="71" y="132"/>
                  </a:cubicBezTo>
                  <a:cubicBezTo>
                    <a:pt x="74" y="132"/>
                    <a:pt x="76" y="131"/>
                    <a:pt x="79" y="131"/>
                  </a:cubicBezTo>
                  <a:lnTo>
                    <a:pt x="82" y="131"/>
                  </a:lnTo>
                  <a:cubicBezTo>
                    <a:pt x="86" y="131"/>
                    <a:pt x="89" y="130"/>
                    <a:pt x="92" y="130"/>
                  </a:cubicBezTo>
                  <a:lnTo>
                    <a:pt x="92" y="130"/>
                  </a:lnTo>
                  <a:cubicBezTo>
                    <a:pt x="99" y="128"/>
                    <a:pt x="104" y="124"/>
                    <a:pt x="108" y="120"/>
                  </a:cubicBezTo>
                  <a:cubicBezTo>
                    <a:pt x="109" y="119"/>
                    <a:pt x="110" y="118"/>
                    <a:pt x="111" y="116"/>
                  </a:cubicBezTo>
                  <a:cubicBezTo>
                    <a:pt x="116" y="111"/>
                    <a:pt x="120" y="107"/>
                    <a:pt x="126" y="107"/>
                  </a:cubicBezTo>
                  <a:cubicBezTo>
                    <a:pt x="128" y="107"/>
                    <a:pt x="130" y="107"/>
                    <a:pt x="132" y="108"/>
                  </a:cubicBezTo>
                  <a:cubicBezTo>
                    <a:pt x="147" y="108"/>
                    <a:pt x="191" y="84"/>
                    <a:pt x="196" y="77"/>
                  </a:cubicBezTo>
                  <a:cubicBezTo>
                    <a:pt x="196" y="75"/>
                    <a:pt x="193" y="72"/>
                    <a:pt x="191" y="71"/>
                  </a:cubicBezTo>
                  <a:cubicBezTo>
                    <a:pt x="187" y="68"/>
                    <a:pt x="182" y="63"/>
                    <a:pt x="181" y="57"/>
                  </a:cubicBezTo>
                  <a:cubicBezTo>
                    <a:pt x="181" y="55"/>
                    <a:pt x="177" y="47"/>
                    <a:pt x="143" y="13"/>
                  </a:cubicBezTo>
                  <a:lnTo>
                    <a:pt x="140" y="11"/>
                  </a:lnTo>
                  <a:cubicBezTo>
                    <a:pt x="138" y="8"/>
                    <a:pt x="137" y="5"/>
                    <a:pt x="137" y="2"/>
                  </a:cubicBezTo>
                  <a:cubicBezTo>
                    <a:pt x="137" y="1"/>
                    <a:pt x="137" y="0"/>
                    <a:pt x="137" y="0"/>
                  </a:cubicBezTo>
                  <a:cubicBezTo>
                    <a:pt x="136" y="0"/>
                    <a:pt x="136" y="0"/>
                    <a:pt x="135" y="0"/>
                  </a:cubicBezTo>
                  <a:cubicBezTo>
                    <a:pt x="134" y="0"/>
                    <a:pt x="133" y="0"/>
                    <a:pt x="131" y="0"/>
                  </a:cubicBezTo>
                  <a:cubicBezTo>
                    <a:pt x="129" y="1"/>
                    <a:pt x="127" y="1"/>
                    <a:pt x="125" y="2"/>
                  </a:cubicBezTo>
                  <a:cubicBezTo>
                    <a:pt x="123" y="2"/>
                    <a:pt x="122" y="2"/>
                    <a:pt x="121" y="2"/>
                  </a:cubicBezTo>
                  <a:cubicBezTo>
                    <a:pt x="119" y="3"/>
                    <a:pt x="117" y="3"/>
                    <a:pt x="114" y="3"/>
                  </a:cubicBezTo>
                  <a:cubicBezTo>
                    <a:pt x="113" y="4"/>
                    <a:pt x="111" y="4"/>
                    <a:pt x="110" y="4"/>
                  </a:cubicBezTo>
                  <a:cubicBezTo>
                    <a:pt x="108" y="4"/>
                    <a:pt x="106" y="5"/>
                    <a:pt x="104" y="5"/>
                  </a:cubicBezTo>
                  <a:cubicBezTo>
                    <a:pt x="102" y="5"/>
                    <a:pt x="100" y="6"/>
                    <a:pt x="99" y="6"/>
                  </a:cubicBezTo>
                  <a:cubicBezTo>
                    <a:pt x="97" y="6"/>
                    <a:pt x="95" y="7"/>
                    <a:pt x="93" y="7"/>
                  </a:cubicBezTo>
                  <a:cubicBezTo>
                    <a:pt x="91" y="7"/>
                    <a:pt x="90" y="8"/>
                    <a:pt x="88" y="8"/>
                  </a:cubicBezTo>
                  <a:cubicBezTo>
                    <a:pt x="86" y="8"/>
                    <a:pt x="84" y="9"/>
                    <a:pt x="82" y="9"/>
                  </a:cubicBezTo>
                  <a:cubicBezTo>
                    <a:pt x="81" y="9"/>
                    <a:pt x="79" y="10"/>
                    <a:pt x="78" y="10"/>
                  </a:cubicBezTo>
                  <a:cubicBezTo>
                    <a:pt x="76" y="10"/>
                    <a:pt x="74" y="11"/>
                    <a:pt x="72" y="11"/>
                  </a:cubicBezTo>
                  <a:cubicBezTo>
                    <a:pt x="70" y="11"/>
                    <a:pt x="69" y="12"/>
                    <a:pt x="67" y="12"/>
                  </a:cubicBezTo>
                  <a:cubicBezTo>
                    <a:pt x="65" y="12"/>
                    <a:pt x="64" y="12"/>
                    <a:pt x="63" y="13"/>
                  </a:cubicBezTo>
                  <a:cubicBezTo>
                    <a:pt x="61" y="13"/>
                    <a:pt x="59" y="13"/>
                    <a:pt x="57" y="14"/>
                  </a:cubicBezTo>
                  <a:cubicBezTo>
                    <a:pt x="56" y="14"/>
                    <a:pt x="55" y="14"/>
                    <a:pt x="53" y="14"/>
                  </a:cubicBezTo>
                  <a:cubicBezTo>
                    <a:pt x="52" y="15"/>
                    <a:pt x="50" y="15"/>
                    <a:pt x="48" y="16"/>
                  </a:cubicBezTo>
                  <a:cubicBezTo>
                    <a:pt x="47" y="16"/>
                    <a:pt x="46" y="16"/>
                    <a:pt x="44" y="16"/>
                  </a:cubicBezTo>
                  <a:cubicBezTo>
                    <a:pt x="43" y="17"/>
                    <a:pt x="41" y="17"/>
                    <a:pt x="39" y="17"/>
                  </a:cubicBezTo>
                  <a:cubicBezTo>
                    <a:pt x="39" y="17"/>
                    <a:pt x="38" y="17"/>
                    <a:pt x="37" y="18"/>
                  </a:cubicBezTo>
                  <a:cubicBezTo>
                    <a:pt x="35" y="18"/>
                    <a:pt x="33" y="18"/>
                    <a:pt x="32" y="19"/>
                  </a:cubicBezTo>
                  <a:lnTo>
                    <a:pt x="31" y="19"/>
                  </a:lnTo>
                  <a:cubicBezTo>
                    <a:pt x="25" y="20"/>
                    <a:pt x="19" y="21"/>
                    <a:pt x="16" y="22"/>
                  </a:cubicBezTo>
                  <a:cubicBezTo>
                    <a:pt x="14" y="22"/>
                    <a:pt x="13" y="23"/>
                    <a:pt x="13" y="23"/>
                  </a:cubicBezTo>
                  <a:lnTo>
                    <a:pt x="11" y="23"/>
                  </a:lnTo>
                  <a:cubicBezTo>
                    <a:pt x="4" y="46"/>
                    <a:pt x="0" y="76"/>
                    <a:pt x="5" y="91"/>
                  </a:cubicBezTo>
                  <a:cubicBezTo>
                    <a:pt x="9" y="106"/>
                    <a:pt x="22" y="117"/>
                    <a:pt x="44" y="133"/>
                  </a:cubicBezTo>
                  <a:cubicBezTo>
                    <a:pt x="49" y="132"/>
                    <a:pt x="55" y="132"/>
                    <a:pt x="61" y="1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5" name="Freeform 111">
              <a:extLst>
                <a:ext uri="{FF2B5EF4-FFF2-40B4-BE49-F238E27FC236}">
                  <a16:creationId xmlns:a16="http://schemas.microsoft.com/office/drawing/2014/main" id="{447C3058-BB53-4D70-A20C-DEE1A6BE8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595" y="3555465"/>
              <a:ext cx="279278" cy="159718"/>
            </a:xfrm>
            <a:custGeom>
              <a:avLst/>
              <a:gdLst>
                <a:gd name="T0" fmla="*/ 880 w 1349"/>
                <a:gd name="T1" fmla="*/ 7 h 770"/>
                <a:gd name="T2" fmla="*/ 824 w 1349"/>
                <a:gd name="T3" fmla="*/ 3 h 770"/>
                <a:gd name="T4" fmla="*/ 765 w 1349"/>
                <a:gd name="T5" fmla="*/ 11 h 770"/>
                <a:gd name="T6" fmla="*/ 727 w 1349"/>
                <a:gd name="T7" fmla="*/ 23 h 770"/>
                <a:gd name="T8" fmla="*/ 718 w 1349"/>
                <a:gd name="T9" fmla="*/ 20 h 770"/>
                <a:gd name="T10" fmla="*/ 712 w 1349"/>
                <a:gd name="T11" fmla="*/ 17 h 770"/>
                <a:gd name="T12" fmla="*/ 702 w 1349"/>
                <a:gd name="T13" fmla="*/ 20 h 770"/>
                <a:gd name="T14" fmla="*/ 691 w 1349"/>
                <a:gd name="T15" fmla="*/ 22 h 770"/>
                <a:gd name="T16" fmla="*/ 682 w 1349"/>
                <a:gd name="T17" fmla="*/ 23 h 770"/>
                <a:gd name="T18" fmla="*/ 673 w 1349"/>
                <a:gd name="T19" fmla="*/ 24 h 770"/>
                <a:gd name="T20" fmla="*/ 627 w 1349"/>
                <a:gd name="T21" fmla="*/ 69 h 770"/>
                <a:gd name="T22" fmla="*/ 567 w 1349"/>
                <a:gd name="T23" fmla="*/ 90 h 770"/>
                <a:gd name="T24" fmla="*/ 490 w 1349"/>
                <a:gd name="T25" fmla="*/ 78 h 770"/>
                <a:gd name="T26" fmla="*/ 443 w 1349"/>
                <a:gd name="T27" fmla="*/ 72 h 770"/>
                <a:gd name="T28" fmla="*/ 379 w 1349"/>
                <a:gd name="T29" fmla="*/ 66 h 770"/>
                <a:gd name="T30" fmla="*/ 354 w 1349"/>
                <a:gd name="T31" fmla="*/ 65 h 770"/>
                <a:gd name="T32" fmla="*/ 185 w 1349"/>
                <a:gd name="T33" fmla="*/ 41 h 770"/>
                <a:gd name="T34" fmla="*/ 109 w 1349"/>
                <a:gd name="T35" fmla="*/ 80 h 770"/>
                <a:gd name="T36" fmla="*/ 139 w 1349"/>
                <a:gd name="T37" fmla="*/ 164 h 770"/>
                <a:gd name="T38" fmla="*/ 102 w 1349"/>
                <a:gd name="T39" fmla="*/ 204 h 770"/>
                <a:gd name="T40" fmla="*/ 34 w 1349"/>
                <a:gd name="T41" fmla="*/ 290 h 770"/>
                <a:gd name="T42" fmla="*/ 30 w 1349"/>
                <a:gd name="T43" fmla="*/ 413 h 770"/>
                <a:gd name="T44" fmla="*/ 104 w 1349"/>
                <a:gd name="T45" fmla="*/ 425 h 770"/>
                <a:gd name="T46" fmla="*/ 201 w 1349"/>
                <a:gd name="T47" fmla="*/ 449 h 770"/>
                <a:gd name="T48" fmla="*/ 254 w 1349"/>
                <a:gd name="T49" fmla="*/ 432 h 770"/>
                <a:gd name="T50" fmla="*/ 399 w 1349"/>
                <a:gd name="T51" fmla="*/ 379 h 770"/>
                <a:gd name="T52" fmla="*/ 520 w 1349"/>
                <a:gd name="T53" fmla="*/ 457 h 770"/>
                <a:gd name="T54" fmla="*/ 575 w 1349"/>
                <a:gd name="T55" fmla="*/ 595 h 770"/>
                <a:gd name="T56" fmla="*/ 520 w 1349"/>
                <a:gd name="T57" fmla="*/ 581 h 770"/>
                <a:gd name="T58" fmla="*/ 458 w 1349"/>
                <a:gd name="T59" fmla="*/ 684 h 770"/>
                <a:gd name="T60" fmla="*/ 501 w 1349"/>
                <a:gd name="T61" fmla="*/ 684 h 770"/>
                <a:gd name="T62" fmla="*/ 572 w 1349"/>
                <a:gd name="T63" fmla="*/ 647 h 770"/>
                <a:gd name="T64" fmla="*/ 653 w 1349"/>
                <a:gd name="T65" fmla="*/ 559 h 770"/>
                <a:gd name="T66" fmla="*/ 740 w 1349"/>
                <a:gd name="T67" fmla="*/ 547 h 770"/>
                <a:gd name="T68" fmla="*/ 745 w 1349"/>
                <a:gd name="T69" fmla="*/ 593 h 770"/>
                <a:gd name="T70" fmla="*/ 812 w 1349"/>
                <a:gd name="T71" fmla="*/ 603 h 770"/>
                <a:gd name="T72" fmla="*/ 777 w 1349"/>
                <a:gd name="T73" fmla="*/ 677 h 770"/>
                <a:gd name="T74" fmla="*/ 856 w 1349"/>
                <a:gd name="T75" fmla="*/ 748 h 770"/>
                <a:gd name="T76" fmla="*/ 908 w 1349"/>
                <a:gd name="T77" fmla="*/ 751 h 770"/>
                <a:gd name="T78" fmla="*/ 1036 w 1349"/>
                <a:gd name="T79" fmla="*/ 708 h 770"/>
                <a:gd name="T80" fmla="*/ 1082 w 1349"/>
                <a:gd name="T81" fmla="*/ 706 h 770"/>
                <a:gd name="T82" fmla="*/ 1010 w 1349"/>
                <a:gd name="T83" fmla="*/ 695 h 770"/>
                <a:gd name="T84" fmla="*/ 1043 w 1349"/>
                <a:gd name="T85" fmla="*/ 560 h 770"/>
                <a:gd name="T86" fmla="*/ 1195 w 1349"/>
                <a:gd name="T87" fmla="*/ 512 h 770"/>
                <a:gd name="T88" fmla="*/ 1193 w 1349"/>
                <a:gd name="T89" fmla="*/ 497 h 770"/>
                <a:gd name="T90" fmla="*/ 1195 w 1349"/>
                <a:gd name="T91" fmla="*/ 483 h 770"/>
                <a:gd name="T92" fmla="*/ 1264 w 1349"/>
                <a:gd name="T93" fmla="*/ 437 h 770"/>
                <a:gd name="T94" fmla="*/ 1321 w 1349"/>
                <a:gd name="T95" fmla="*/ 441 h 770"/>
                <a:gd name="T96" fmla="*/ 1328 w 1349"/>
                <a:gd name="T97" fmla="*/ 392 h 770"/>
                <a:gd name="T98" fmla="*/ 1334 w 1349"/>
                <a:gd name="T99" fmla="*/ 356 h 770"/>
                <a:gd name="T100" fmla="*/ 1326 w 1349"/>
                <a:gd name="T101" fmla="*/ 329 h 770"/>
                <a:gd name="T102" fmla="*/ 1328 w 1349"/>
                <a:gd name="T103" fmla="*/ 285 h 770"/>
                <a:gd name="T104" fmla="*/ 1243 w 1349"/>
                <a:gd name="T105" fmla="*/ 258 h 770"/>
                <a:gd name="T106" fmla="*/ 1162 w 1349"/>
                <a:gd name="T107" fmla="*/ 227 h 770"/>
                <a:gd name="T108" fmla="*/ 1110 w 1349"/>
                <a:gd name="T109" fmla="*/ 211 h 770"/>
                <a:gd name="T110" fmla="*/ 1054 w 1349"/>
                <a:gd name="T111" fmla="*/ 207 h 770"/>
                <a:gd name="T112" fmla="*/ 1019 w 1349"/>
                <a:gd name="T113" fmla="*/ 200 h 770"/>
                <a:gd name="T114" fmla="*/ 996 w 1349"/>
                <a:gd name="T115" fmla="*/ 175 h 770"/>
                <a:gd name="T116" fmla="*/ 906 w 1349"/>
                <a:gd name="T117" fmla="*/ 107 h 770"/>
                <a:gd name="T118" fmla="*/ 891 w 1349"/>
                <a:gd name="T119" fmla="*/ 49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49" h="770">
                  <a:moveTo>
                    <a:pt x="891" y="49"/>
                  </a:moveTo>
                  <a:cubicBezTo>
                    <a:pt x="891" y="46"/>
                    <a:pt x="891" y="42"/>
                    <a:pt x="890" y="39"/>
                  </a:cubicBezTo>
                  <a:cubicBezTo>
                    <a:pt x="889" y="27"/>
                    <a:pt x="884" y="15"/>
                    <a:pt x="880" y="7"/>
                  </a:cubicBezTo>
                  <a:cubicBezTo>
                    <a:pt x="878" y="5"/>
                    <a:pt x="872" y="2"/>
                    <a:pt x="861" y="0"/>
                  </a:cubicBezTo>
                  <a:cubicBezTo>
                    <a:pt x="858" y="0"/>
                    <a:pt x="854" y="0"/>
                    <a:pt x="849" y="0"/>
                  </a:cubicBezTo>
                  <a:cubicBezTo>
                    <a:pt x="838" y="0"/>
                    <a:pt x="828" y="1"/>
                    <a:pt x="824" y="3"/>
                  </a:cubicBezTo>
                  <a:cubicBezTo>
                    <a:pt x="818" y="6"/>
                    <a:pt x="809" y="5"/>
                    <a:pt x="798" y="4"/>
                  </a:cubicBezTo>
                  <a:cubicBezTo>
                    <a:pt x="788" y="3"/>
                    <a:pt x="778" y="2"/>
                    <a:pt x="774" y="4"/>
                  </a:cubicBezTo>
                  <a:cubicBezTo>
                    <a:pt x="771" y="6"/>
                    <a:pt x="768" y="9"/>
                    <a:pt x="765" y="11"/>
                  </a:cubicBezTo>
                  <a:cubicBezTo>
                    <a:pt x="758" y="17"/>
                    <a:pt x="750" y="24"/>
                    <a:pt x="736" y="24"/>
                  </a:cubicBezTo>
                  <a:cubicBezTo>
                    <a:pt x="733" y="24"/>
                    <a:pt x="731" y="24"/>
                    <a:pt x="729" y="23"/>
                  </a:cubicBezTo>
                  <a:cubicBezTo>
                    <a:pt x="728" y="23"/>
                    <a:pt x="728" y="23"/>
                    <a:pt x="727" y="23"/>
                  </a:cubicBezTo>
                  <a:cubicBezTo>
                    <a:pt x="726" y="23"/>
                    <a:pt x="724" y="23"/>
                    <a:pt x="723" y="22"/>
                  </a:cubicBezTo>
                  <a:cubicBezTo>
                    <a:pt x="722" y="22"/>
                    <a:pt x="721" y="21"/>
                    <a:pt x="720" y="21"/>
                  </a:cubicBezTo>
                  <a:cubicBezTo>
                    <a:pt x="719" y="21"/>
                    <a:pt x="718" y="20"/>
                    <a:pt x="718" y="20"/>
                  </a:cubicBezTo>
                  <a:cubicBezTo>
                    <a:pt x="716" y="19"/>
                    <a:pt x="715" y="18"/>
                    <a:pt x="714" y="17"/>
                  </a:cubicBezTo>
                  <a:cubicBezTo>
                    <a:pt x="713" y="16"/>
                    <a:pt x="713" y="16"/>
                    <a:pt x="713" y="16"/>
                  </a:cubicBezTo>
                  <a:lnTo>
                    <a:pt x="712" y="17"/>
                  </a:lnTo>
                  <a:cubicBezTo>
                    <a:pt x="711" y="17"/>
                    <a:pt x="710" y="17"/>
                    <a:pt x="709" y="18"/>
                  </a:cubicBezTo>
                  <a:cubicBezTo>
                    <a:pt x="708" y="18"/>
                    <a:pt x="706" y="18"/>
                    <a:pt x="705" y="19"/>
                  </a:cubicBezTo>
                  <a:cubicBezTo>
                    <a:pt x="704" y="19"/>
                    <a:pt x="703" y="19"/>
                    <a:pt x="702" y="20"/>
                  </a:cubicBezTo>
                  <a:cubicBezTo>
                    <a:pt x="701" y="20"/>
                    <a:pt x="699" y="20"/>
                    <a:pt x="698" y="21"/>
                  </a:cubicBezTo>
                  <a:cubicBezTo>
                    <a:pt x="697" y="21"/>
                    <a:pt x="696" y="21"/>
                    <a:pt x="695" y="21"/>
                  </a:cubicBezTo>
                  <a:cubicBezTo>
                    <a:pt x="694" y="21"/>
                    <a:pt x="692" y="22"/>
                    <a:pt x="691" y="22"/>
                  </a:cubicBezTo>
                  <a:cubicBezTo>
                    <a:pt x="690" y="22"/>
                    <a:pt x="689" y="22"/>
                    <a:pt x="688" y="22"/>
                  </a:cubicBezTo>
                  <a:cubicBezTo>
                    <a:pt x="687" y="23"/>
                    <a:pt x="686" y="23"/>
                    <a:pt x="684" y="23"/>
                  </a:cubicBezTo>
                  <a:cubicBezTo>
                    <a:pt x="684" y="23"/>
                    <a:pt x="683" y="23"/>
                    <a:pt x="682" y="23"/>
                  </a:cubicBezTo>
                  <a:cubicBezTo>
                    <a:pt x="681" y="24"/>
                    <a:pt x="680" y="24"/>
                    <a:pt x="678" y="24"/>
                  </a:cubicBezTo>
                  <a:cubicBezTo>
                    <a:pt x="678" y="24"/>
                    <a:pt x="677" y="24"/>
                    <a:pt x="676" y="24"/>
                  </a:cubicBezTo>
                  <a:cubicBezTo>
                    <a:pt x="675" y="24"/>
                    <a:pt x="674" y="24"/>
                    <a:pt x="673" y="24"/>
                  </a:cubicBezTo>
                  <a:cubicBezTo>
                    <a:pt x="672" y="24"/>
                    <a:pt x="672" y="25"/>
                    <a:pt x="671" y="25"/>
                  </a:cubicBezTo>
                  <a:cubicBezTo>
                    <a:pt x="670" y="25"/>
                    <a:pt x="669" y="25"/>
                    <a:pt x="668" y="25"/>
                  </a:cubicBezTo>
                  <a:cubicBezTo>
                    <a:pt x="646" y="43"/>
                    <a:pt x="627" y="63"/>
                    <a:pt x="627" y="69"/>
                  </a:cubicBezTo>
                  <a:cubicBezTo>
                    <a:pt x="627" y="91"/>
                    <a:pt x="622" y="102"/>
                    <a:pt x="613" y="102"/>
                  </a:cubicBezTo>
                  <a:cubicBezTo>
                    <a:pt x="609" y="102"/>
                    <a:pt x="606" y="101"/>
                    <a:pt x="603" y="98"/>
                  </a:cubicBezTo>
                  <a:cubicBezTo>
                    <a:pt x="599" y="93"/>
                    <a:pt x="584" y="90"/>
                    <a:pt x="567" y="90"/>
                  </a:cubicBezTo>
                  <a:cubicBezTo>
                    <a:pt x="553" y="90"/>
                    <a:pt x="543" y="92"/>
                    <a:pt x="540" y="94"/>
                  </a:cubicBezTo>
                  <a:cubicBezTo>
                    <a:pt x="533" y="98"/>
                    <a:pt x="524" y="93"/>
                    <a:pt x="516" y="87"/>
                  </a:cubicBezTo>
                  <a:cubicBezTo>
                    <a:pt x="508" y="81"/>
                    <a:pt x="498" y="74"/>
                    <a:pt x="490" y="78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67" y="82"/>
                    <a:pt x="458" y="78"/>
                    <a:pt x="450" y="75"/>
                  </a:cubicBezTo>
                  <a:cubicBezTo>
                    <a:pt x="448" y="74"/>
                    <a:pt x="445" y="73"/>
                    <a:pt x="443" y="72"/>
                  </a:cubicBezTo>
                  <a:cubicBezTo>
                    <a:pt x="442" y="76"/>
                    <a:pt x="438" y="80"/>
                    <a:pt x="428" y="80"/>
                  </a:cubicBezTo>
                  <a:cubicBezTo>
                    <a:pt x="413" y="80"/>
                    <a:pt x="390" y="70"/>
                    <a:pt x="384" y="67"/>
                  </a:cubicBezTo>
                  <a:cubicBezTo>
                    <a:pt x="382" y="67"/>
                    <a:pt x="381" y="66"/>
                    <a:pt x="379" y="66"/>
                  </a:cubicBezTo>
                  <a:cubicBezTo>
                    <a:pt x="374" y="65"/>
                    <a:pt x="368" y="64"/>
                    <a:pt x="364" y="64"/>
                  </a:cubicBezTo>
                  <a:lnTo>
                    <a:pt x="364" y="64"/>
                  </a:lnTo>
                  <a:cubicBezTo>
                    <a:pt x="360" y="64"/>
                    <a:pt x="357" y="64"/>
                    <a:pt x="354" y="65"/>
                  </a:cubicBezTo>
                  <a:cubicBezTo>
                    <a:pt x="351" y="65"/>
                    <a:pt x="347" y="65"/>
                    <a:pt x="344" y="65"/>
                  </a:cubicBezTo>
                  <a:cubicBezTo>
                    <a:pt x="332" y="65"/>
                    <a:pt x="319" y="64"/>
                    <a:pt x="312" y="54"/>
                  </a:cubicBezTo>
                  <a:cubicBezTo>
                    <a:pt x="307" y="49"/>
                    <a:pt x="285" y="41"/>
                    <a:pt x="185" y="41"/>
                  </a:cubicBezTo>
                  <a:cubicBezTo>
                    <a:pt x="164" y="41"/>
                    <a:pt x="157" y="49"/>
                    <a:pt x="147" y="60"/>
                  </a:cubicBezTo>
                  <a:cubicBezTo>
                    <a:pt x="145" y="63"/>
                    <a:pt x="142" y="66"/>
                    <a:pt x="140" y="68"/>
                  </a:cubicBezTo>
                  <a:cubicBezTo>
                    <a:pt x="130" y="79"/>
                    <a:pt x="118" y="80"/>
                    <a:pt x="109" y="80"/>
                  </a:cubicBezTo>
                  <a:cubicBezTo>
                    <a:pt x="107" y="80"/>
                    <a:pt x="104" y="80"/>
                    <a:pt x="102" y="80"/>
                  </a:cubicBezTo>
                  <a:cubicBezTo>
                    <a:pt x="103" y="89"/>
                    <a:pt x="105" y="94"/>
                    <a:pt x="106" y="96"/>
                  </a:cubicBezTo>
                  <a:cubicBezTo>
                    <a:pt x="127" y="127"/>
                    <a:pt x="137" y="150"/>
                    <a:pt x="139" y="164"/>
                  </a:cubicBezTo>
                  <a:cubicBezTo>
                    <a:pt x="139" y="169"/>
                    <a:pt x="138" y="173"/>
                    <a:pt x="137" y="176"/>
                  </a:cubicBezTo>
                  <a:cubicBezTo>
                    <a:pt x="131" y="187"/>
                    <a:pt x="123" y="191"/>
                    <a:pt x="116" y="195"/>
                  </a:cubicBezTo>
                  <a:cubicBezTo>
                    <a:pt x="111" y="198"/>
                    <a:pt x="106" y="200"/>
                    <a:pt x="102" y="204"/>
                  </a:cubicBezTo>
                  <a:cubicBezTo>
                    <a:pt x="98" y="209"/>
                    <a:pt x="88" y="219"/>
                    <a:pt x="76" y="230"/>
                  </a:cubicBezTo>
                  <a:cubicBezTo>
                    <a:pt x="61" y="245"/>
                    <a:pt x="35" y="270"/>
                    <a:pt x="32" y="275"/>
                  </a:cubicBezTo>
                  <a:cubicBezTo>
                    <a:pt x="32" y="277"/>
                    <a:pt x="33" y="284"/>
                    <a:pt x="34" y="290"/>
                  </a:cubicBezTo>
                  <a:cubicBezTo>
                    <a:pt x="38" y="311"/>
                    <a:pt x="40" y="324"/>
                    <a:pt x="32" y="330"/>
                  </a:cubicBezTo>
                  <a:cubicBezTo>
                    <a:pt x="24" y="337"/>
                    <a:pt x="0" y="371"/>
                    <a:pt x="0" y="382"/>
                  </a:cubicBezTo>
                  <a:cubicBezTo>
                    <a:pt x="0" y="392"/>
                    <a:pt x="16" y="409"/>
                    <a:pt x="30" y="413"/>
                  </a:cubicBezTo>
                  <a:cubicBezTo>
                    <a:pt x="36" y="415"/>
                    <a:pt x="40" y="418"/>
                    <a:pt x="43" y="421"/>
                  </a:cubicBezTo>
                  <a:cubicBezTo>
                    <a:pt x="54" y="420"/>
                    <a:pt x="64" y="419"/>
                    <a:pt x="70" y="419"/>
                  </a:cubicBezTo>
                  <a:cubicBezTo>
                    <a:pt x="76" y="419"/>
                    <a:pt x="89" y="422"/>
                    <a:pt x="104" y="425"/>
                  </a:cubicBezTo>
                  <a:cubicBezTo>
                    <a:pt x="120" y="429"/>
                    <a:pt x="139" y="433"/>
                    <a:pt x="147" y="433"/>
                  </a:cubicBezTo>
                  <a:cubicBezTo>
                    <a:pt x="163" y="433"/>
                    <a:pt x="188" y="439"/>
                    <a:pt x="196" y="448"/>
                  </a:cubicBezTo>
                  <a:cubicBezTo>
                    <a:pt x="197" y="449"/>
                    <a:pt x="199" y="449"/>
                    <a:pt x="201" y="449"/>
                  </a:cubicBezTo>
                  <a:cubicBezTo>
                    <a:pt x="207" y="449"/>
                    <a:pt x="215" y="445"/>
                    <a:pt x="222" y="439"/>
                  </a:cubicBezTo>
                  <a:cubicBezTo>
                    <a:pt x="227" y="433"/>
                    <a:pt x="234" y="431"/>
                    <a:pt x="242" y="431"/>
                  </a:cubicBezTo>
                  <a:cubicBezTo>
                    <a:pt x="246" y="431"/>
                    <a:pt x="250" y="431"/>
                    <a:pt x="254" y="432"/>
                  </a:cubicBezTo>
                  <a:cubicBezTo>
                    <a:pt x="257" y="432"/>
                    <a:pt x="261" y="433"/>
                    <a:pt x="264" y="433"/>
                  </a:cubicBezTo>
                  <a:cubicBezTo>
                    <a:pt x="276" y="433"/>
                    <a:pt x="297" y="422"/>
                    <a:pt x="302" y="413"/>
                  </a:cubicBezTo>
                  <a:cubicBezTo>
                    <a:pt x="311" y="398"/>
                    <a:pt x="386" y="380"/>
                    <a:pt x="399" y="379"/>
                  </a:cubicBezTo>
                  <a:cubicBezTo>
                    <a:pt x="411" y="377"/>
                    <a:pt x="424" y="388"/>
                    <a:pt x="437" y="398"/>
                  </a:cubicBezTo>
                  <a:cubicBezTo>
                    <a:pt x="445" y="405"/>
                    <a:pt x="455" y="412"/>
                    <a:pt x="460" y="412"/>
                  </a:cubicBezTo>
                  <a:cubicBezTo>
                    <a:pt x="478" y="412"/>
                    <a:pt x="510" y="425"/>
                    <a:pt x="520" y="457"/>
                  </a:cubicBezTo>
                  <a:cubicBezTo>
                    <a:pt x="529" y="486"/>
                    <a:pt x="556" y="522"/>
                    <a:pt x="566" y="531"/>
                  </a:cubicBezTo>
                  <a:cubicBezTo>
                    <a:pt x="579" y="544"/>
                    <a:pt x="586" y="575"/>
                    <a:pt x="586" y="585"/>
                  </a:cubicBezTo>
                  <a:cubicBezTo>
                    <a:pt x="586" y="590"/>
                    <a:pt x="583" y="595"/>
                    <a:pt x="575" y="595"/>
                  </a:cubicBezTo>
                  <a:cubicBezTo>
                    <a:pt x="569" y="595"/>
                    <a:pt x="560" y="592"/>
                    <a:pt x="549" y="588"/>
                  </a:cubicBezTo>
                  <a:cubicBezTo>
                    <a:pt x="542" y="586"/>
                    <a:pt x="534" y="584"/>
                    <a:pt x="527" y="582"/>
                  </a:cubicBezTo>
                  <a:cubicBezTo>
                    <a:pt x="524" y="581"/>
                    <a:pt x="522" y="581"/>
                    <a:pt x="520" y="581"/>
                  </a:cubicBezTo>
                  <a:cubicBezTo>
                    <a:pt x="516" y="581"/>
                    <a:pt x="505" y="581"/>
                    <a:pt x="505" y="610"/>
                  </a:cubicBezTo>
                  <a:cubicBezTo>
                    <a:pt x="505" y="622"/>
                    <a:pt x="488" y="646"/>
                    <a:pt x="463" y="678"/>
                  </a:cubicBezTo>
                  <a:lnTo>
                    <a:pt x="458" y="684"/>
                  </a:lnTo>
                  <a:cubicBezTo>
                    <a:pt x="459" y="685"/>
                    <a:pt x="464" y="688"/>
                    <a:pt x="474" y="690"/>
                  </a:cubicBezTo>
                  <a:cubicBezTo>
                    <a:pt x="477" y="691"/>
                    <a:pt x="480" y="692"/>
                    <a:pt x="484" y="692"/>
                  </a:cubicBezTo>
                  <a:cubicBezTo>
                    <a:pt x="486" y="692"/>
                    <a:pt x="495" y="687"/>
                    <a:pt x="501" y="684"/>
                  </a:cubicBezTo>
                  <a:cubicBezTo>
                    <a:pt x="513" y="678"/>
                    <a:pt x="520" y="674"/>
                    <a:pt x="526" y="674"/>
                  </a:cubicBezTo>
                  <a:cubicBezTo>
                    <a:pt x="529" y="674"/>
                    <a:pt x="533" y="675"/>
                    <a:pt x="546" y="686"/>
                  </a:cubicBezTo>
                  <a:cubicBezTo>
                    <a:pt x="547" y="666"/>
                    <a:pt x="554" y="660"/>
                    <a:pt x="572" y="647"/>
                  </a:cubicBezTo>
                  <a:cubicBezTo>
                    <a:pt x="576" y="644"/>
                    <a:pt x="580" y="641"/>
                    <a:pt x="585" y="637"/>
                  </a:cubicBezTo>
                  <a:cubicBezTo>
                    <a:pt x="600" y="626"/>
                    <a:pt x="608" y="612"/>
                    <a:pt x="616" y="597"/>
                  </a:cubicBezTo>
                  <a:cubicBezTo>
                    <a:pt x="626" y="579"/>
                    <a:pt x="635" y="563"/>
                    <a:pt x="653" y="559"/>
                  </a:cubicBezTo>
                  <a:cubicBezTo>
                    <a:pt x="662" y="558"/>
                    <a:pt x="669" y="555"/>
                    <a:pt x="676" y="553"/>
                  </a:cubicBezTo>
                  <a:cubicBezTo>
                    <a:pt x="688" y="549"/>
                    <a:pt x="700" y="545"/>
                    <a:pt x="717" y="545"/>
                  </a:cubicBezTo>
                  <a:cubicBezTo>
                    <a:pt x="724" y="545"/>
                    <a:pt x="732" y="545"/>
                    <a:pt x="740" y="547"/>
                  </a:cubicBezTo>
                  <a:cubicBezTo>
                    <a:pt x="748" y="548"/>
                    <a:pt x="757" y="550"/>
                    <a:pt x="759" y="557"/>
                  </a:cubicBezTo>
                  <a:cubicBezTo>
                    <a:pt x="762" y="565"/>
                    <a:pt x="757" y="572"/>
                    <a:pt x="752" y="579"/>
                  </a:cubicBezTo>
                  <a:cubicBezTo>
                    <a:pt x="749" y="583"/>
                    <a:pt x="744" y="589"/>
                    <a:pt x="745" y="593"/>
                  </a:cubicBezTo>
                  <a:cubicBezTo>
                    <a:pt x="745" y="594"/>
                    <a:pt x="748" y="596"/>
                    <a:pt x="750" y="597"/>
                  </a:cubicBezTo>
                  <a:cubicBezTo>
                    <a:pt x="760" y="602"/>
                    <a:pt x="779" y="603"/>
                    <a:pt x="796" y="603"/>
                  </a:cubicBezTo>
                  <a:cubicBezTo>
                    <a:pt x="801" y="603"/>
                    <a:pt x="806" y="603"/>
                    <a:pt x="812" y="603"/>
                  </a:cubicBezTo>
                  <a:cubicBezTo>
                    <a:pt x="843" y="603"/>
                    <a:pt x="873" y="601"/>
                    <a:pt x="877" y="619"/>
                  </a:cubicBezTo>
                  <a:cubicBezTo>
                    <a:pt x="880" y="636"/>
                    <a:pt x="853" y="648"/>
                    <a:pt x="810" y="663"/>
                  </a:cubicBezTo>
                  <a:cubicBezTo>
                    <a:pt x="798" y="668"/>
                    <a:pt x="782" y="673"/>
                    <a:pt x="777" y="677"/>
                  </a:cubicBezTo>
                  <a:cubicBezTo>
                    <a:pt x="782" y="681"/>
                    <a:pt x="799" y="687"/>
                    <a:pt x="811" y="691"/>
                  </a:cubicBezTo>
                  <a:cubicBezTo>
                    <a:pt x="826" y="696"/>
                    <a:pt x="841" y="701"/>
                    <a:pt x="850" y="707"/>
                  </a:cubicBezTo>
                  <a:cubicBezTo>
                    <a:pt x="864" y="716"/>
                    <a:pt x="860" y="734"/>
                    <a:pt x="856" y="748"/>
                  </a:cubicBezTo>
                  <a:cubicBezTo>
                    <a:pt x="855" y="755"/>
                    <a:pt x="852" y="764"/>
                    <a:pt x="854" y="767"/>
                  </a:cubicBezTo>
                  <a:cubicBezTo>
                    <a:pt x="856" y="769"/>
                    <a:pt x="860" y="769"/>
                    <a:pt x="863" y="769"/>
                  </a:cubicBezTo>
                  <a:cubicBezTo>
                    <a:pt x="875" y="769"/>
                    <a:pt x="893" y="762"/>
                    <a:pt x="908" y="751"/>
                  </a:cubicBezTo>
                  <a:cubicBezTo>
                    <a:pt x="921" y="742"/>
                    <a:pt x="932" y="739"/>
                    <a:pt x="943" y="736"/>
                  </a:cubicBezTo>
                  <a:cubicBezTo>
                    <a:pt x="955" y="733"/>
                    <a:pt x="967" y="729"/>
                    <a:pt x="982" y="719"/>
                  </a:cubicBezTo>
                  <a:cubicBezTo>
                    <a:pt x="997" y="709"/>
                    <a:pt x="1019" y="708"/>
                    <a:pt x="1036" y="708"/>
                  </a:cubicBezTo>
                  <a:cubicBezTo>
                    <a:pt x="1042" y="708"/>
                    <a:pt x="1047" y="708"/>
                    <a:pt x="1052" y="708"/>
                  </a:cubicBezTo>
                  <a:cubicBezTo>
                    <a:pt x="1057" y="708"/>
                    <a:pt x="1061" y="708"/>
                    <a:pt x="1065" y="708"/>
                  </a:cubicBezTo>
                  <a:cubicBezTo>
                    <a:pt x="1079" y="708"/>
                    <a:pt x="1081" y="707"/>
                    <a:pt x="1082" y="706"/>
                  </a:cubicBezTo>
                  <a:cubicBezTo>
                    <a:pt x="1082" y="705"/>
                    <a:pt x="1082" y="705"/>
                    <a:pt x="1082" y="705"/>
                  </a:cubicBezTo>
                  <a:cubicBezTo>
                    <a:pt x="1080" y="700"/>
                    <a:pt x="1065" y="694"/>
                    <a:pt x="1033" y="694"/>
                  </a:cubicBezTo>
                  <a:cubicBezTo>
                    <a:pt x="1026" y="694"/>
                    <a:pt x="1019" y="694"/>
                    <a:pt x="1010" y="695"/>
                  </a:cubicBezTo>
                  <a:cubicBezTo>
                    <a:pt x="1008" y="695"/>
                    <a:pt x="1006" y="695"/>
                    <a:pt x="1003" y="695"/>
                  </a:cubicBezTo>
                  <a:cubicBezTo>
                    <a:pt x="958" y="695"/>
                    <a:pt x="942" y="659"/>
                    <a:pt x="942" y="627"/>
                  </a:cubicBezTo>
                  <a:cubicBezTo>
                    <a:pt x="942" y="610"/>
                    <a:pt x="1008" y="564"/>
                    <a:pt x="1043" y="560"/>
                  </a:cubicBezTo>
                  <a:cubicBezTo>
                    <a:pt x="1078" y="557"/>
                    <a:pt x="1106" y="546"/>
                    <a:pt x="1138" y="531"/>
                  </a:cubicBezTo>
                  <a:cubicBezTo>
                    <a:pt x="1151" y="526"/>
                    <a:pt x="1172" y="520"/>
                    <a:pt x="1196" y="515"/>
                  </a:cubicBezTo>
                  <a:cubicBezTo>
                    <a:pt x="1196" y="514"/>
                    <a:pt x="1195" y="513"/>
                    <a:pt x="1195" y="512"/>
                  </a:cubicBezTo>
                  <a:cubicBezTo>
                    <a:pt x="1195" y="511"/>
                    <a:pt x="1194" y="509"/>
                    <a:pt x="1194" y="507"/>
                  </a:cubicBezTo>
                  <a:cubicBezTo>
                    <a:pt x="1194" y="505"/>
                    <a:pt x="1194" y="503"/>
                    <a:pt x="1193" y="501"/>
                  </a:cubicBezTo>
                  <a:cubicBezTo>
                    <a:pt x="1193" y="500"/>
                    <a:pt x="1193" y="499"/>
                    <a:pt x="1193" y="497"/>
                  </a:cubicBezTo>
                  <a:cubicBezTo>
                    <a:pt x="1193" y="496"/>
                    <a:pt x="1193" y="494"/>
                    <a:pt x="1193" y="492"/>
                  </a:cubicBezTo>
                  <a:cubicBezTo>
                    <a:pt x="1193" y="491"/>
                    <a:pt x="1193" y="490"/>
                    <a:pt x="1193" y="489"/>
                  </a:cubicBezTo>
                  <a:cubicBezTo>
                    <a:pt x="1193" y="487"/>
                    <a:pt x="1194" y="484"/>
                    <a:pt x="1195" y="483"/>
                  </a:cubicBezTo>
                  <a:cubicBezTo>
                    <a:pt x="1197" y="480"/>
                    <a:pt x="1200" y="478"/>
                    <a:pt x="1204" y="477"/>
                  </a:cubicBezTo>
                  <a:cubicBezTo>
                    <a:pt x="1208" y="477"/>
                    <a:pt x="1220" y="466"/>
                    <a:pt x="1229" y="459"/>
                  </a:cubicBezTo>
                  <a:cubicBezTo>
                    <a:pt x="1245" y="445"/>
                    <a:pt x="1256" y="437"/>
                    <a:pt x="1264" y="437"/>
                  </a:cubicBezTo>
                  <a:cubicBezTo>
                    <a:pt x="1268" y="437"/>
                    <a:pt x="1275" y="438"/>
                    <a:pt x="1283" y="439"/>
                  </a:cubicBezTo>
                  <a:cubicBezTo>
                    <a:pt x="1294" y="440"/>
                    <a:pt x="1307" y="442"/>
                    <a:pt x="1316" y="442"/>
                  </a:cubicBezTo>
                  <a:cubicBezTo>
                    <a:pt x="1318" y="442"/>
                    <a:pt x="1320" y="442"/>
                    <a:pt x="1321" y="441"/>
                  </a:cubicBezTo>
                  <a:cubicBezTo>
                    <a:pt x="1322" y="437"/>
                    <a:pt x="1324" y="432"/>
                    <a:pt x="1327" y="424"/>
                  </a:cubicBezTo>
                  <a:cubicBezTo>
                    <a:pt x="1330" y="417"/>
                    <a:pt x="1335" y="404"/>
                    <a:pt x="1334" y="401"/>
                  </a:cubicBezTo>
                  <a:cubicBezTo>
                    <a:pt x="1334" y="399"/>
                    <a:pt x="1330" y="395"/>
                    <a:pt x="1328" y="392"/>
                  </a:cubicBezTo>
                  <a:cubicBezTo>
                    <a:pt x="1321" y="385"/>
                    <a:pt x="1314" y="376"/>
                    <a:pt x="1318" y="368"/>
                  </a:cubicBezTo>
                  <a:cubicBezTo>
                    <a:pt x="1319" y="363"/>
                    <a:pt x="1324" y="360"/>
                    <a:pt x="1329" y="358"/>
                  </a:cubicBezTo>
                  <a:cubicBezTo>
                    <a:pt x="1331" y="357"/>
                    <a:pt x="1332" y="357"/>
                    <a:pt x="1334" y="356"/>
                  </a:cubicBezTo>
                  <a:cubicBezTo>
                    <a:pt x="1337" y="355"/>
                    <a:pt x="1344" y="353"/>
                    <a:pt x="1344" y="351"/>
                  </a:cubicBezTo>
                  <a:cubicBezTo>
                    <a:pt x="1344" y="349"/>
                    <a:pt x="1339" y="345"/>
                    <a:pt x="1336" y="343"/>
                  </a:cubicBezTo>
                  <a:cubicBezTo>
                    <a:pt x="1331" y="339"/>
                    <a:pt x="1326" y="335"/>
                    <a:pt x="1326" y="329"/>
                  </a:cubicBezTo>
                  <a:cubicBezTo>
                    <a:pt x="1326" y="324"/>
                    <a:pt x="1330" y="320"/>
                    <a:pt x="1336" y="315"/>
                  </a:cubicBezTo>
                  <a:cubicBezTo>
                    <a:pt x="1341" y="310"/>
                    <a:pt x="1348" y="303"/>
                    <a:pt x="1348" y="298"/>
                  </a:cubicBezTo>
                  <a:cubicBezTo>
                    <a:pt x="1347" y="293"/>
                    <a:pt x="1340" y="290"/>
                    <a:pt x="1328" y="285"/>
                  </a:cubicBezTo>
                  <a:cubicBezTo>
                    <a:pt x="1322" y="282"/>
                    <a:pt x="1314" y="279"/>
                    <a:pt x="1307" y="275"/>
                  </a:cubicBezTo>
                  <a:cubicBezTo>
                    <a:pt x="1296" y="270"/>
                    <a:pt x="1286" y="268"/>
                    <a:pt x="1274" y="267"/>
                  </a:cubicBezTo>
                  <a:cubicBezTo>
                    <a:pt x="1264" y="265"/>
                    <a:pt x="1253" y="264"/>
                    <a:pt x="1243" y="258"/>
                  </a:cubicBezTo>
                  <a:cubicBezTo>
                    <a:pt x="1233" y="253"/>
                    <a:pt x="1215" y="253"/>
                    <a:pt x="1203" y="253"/>
                  </a:cubicBezTo>
                  <a:cubicBezTo>
                    <a:pt x="1187" y="252"/>
                    <a:pt x="1177" y="252"/>
                    <a:pt x="1177" y="243"/>
                  </a:cubicBezTo>
                  <a:cubicBezTo>
                    <a:pt x="1176" y="241"/>
                    <a:pt x="1168" y="232"/>
                    <a:pt x="1162" y="227"/>
                  </a:cubicBezTo>
                  <a:cubicBezTo>
                    <a:pt x="1155" y="219"/>
                    <a:pt x="1147" y="211"/>
                    <a:pt x="1144" y="205"/>
                  </a:cubicBezTo>
                  <a:cubicBezTo>
                    <a:pt x="1143" y="204"/>
                    <a:pt x="1142" y="202"/>
                    <a:pt x="1135" y="202"/>
                  </a:cubicBezTo>
                  <a:cubicBezTo>
                    <a:pt x="1128" y="202"/>
                    <a:pt x="1118" y="205"/>
                    <a:pt x="1110" y="211"/>
                  </a:cubicBezTo>
                  <a:cubicBezTo>
                    <a:pt x="1100" y="216"/>
                    <a:pt x="1093" y="220"/>
                    <a:pt x="1085" y="220"/>
                  </a:cubicBezTo>
                  <a:cubicBezTo>
                    <a:pt x="1078" y="220"/>
                    <a:pt x="1071" y="218"/>
                    <a:pt x="1064" y="214"/>
                  </a:cubicBezTo>
                  <a:cubicBezTo>
                    <a:pt x="1061" y="212"/>
                    <a:pt x="1057" y="209"/>
                    <a:pt x="1054" y="207"/>
                  </a:cubicBezTo>
                  <a:cubicBezTo>
                    <a:pt x="1046" y="201"/>
                    <a:pt x="1040" y="196"/>
                    <a:pt x="1034" y="197"/>
                  </a:cubicBezTo>
                  <a:cubicBezTo>
                    <a:pt x="1034" y="198"/>
                    <a:pt x="1033" y="197"/>
                    <a:pt x="1033" y="198"/>
                  </a:cubicBezTo>
                  <a:cubicBezTo>
                    <a:pt x="1029" y="199"/>
                    <a:pt x="1024" y="200"/>
                    <a:pt x="1019" y="200"/>
                  </a:cubicBezTo>
                  <a:cubicBezTo>
                    <a:pt x="1010" y="200"/>
                    <a:pt x="1002" y="197"/>
                    <a:pt x="998" y="192"/>
                  </a:cubicBezTo>
                  <a:cubicBezTo>
                    <a:pt x="996" y="189"/>
                    <a:pt x="995" y="186"/>
                    <a:pt x="995" y="181"/>
                  </a:cubicBezTo>
                  <a:cubicBezTo>
                    <a:pt x="995" y="179"/>
                    <a:pt x="995" y="177"/>
                    <a:pt x="996" y="175"/>
                  </a:cubicBezTo>
                  <a:cubicBezTo>
                    <a:pt x="1000" y="162"/>
                    <a:pt x="975" y="127"/>
                    <a:pt x="965" y="123"/>
                  </a:cubicBezTo>
                  <a:cubicBezTo>
                    <a:pt x="962" y="122"/>
                    <a:pt x="955" y="122"/>
                    <a:pt x="948" y="122"/>
                  </a:cubicBezTo>
                  <a:cubicBezTo>
                    <a:pt x="933" y="121"/>
                    <a:pt x="914" y="121"/>
                    <a:pt x="906" y="107"/>
                  </a:cubicBezTo>
                  <a:cubicBezTo>
                    <a:pt x="904" y="102"/>
                    <a:pt x="901" y="97"/>
                    <a:pt x="898" y="93"/>
                  </a:cubicBezTo>
                  <a:cubicBezTo>
                    <a:pt x="891" y="82"/>
                    <a:pt x="883" y="70"/>
                    <a:pt x="890" y="59"/>
                  </a:cubicBezTo>
                  <a:cubicBezTo>
                    <a:pt x="891" y="57"/>
                    <a:pt x="891" y="53"/>
                    <a:pt x="891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6" name="Freeform 112">
              <a:extLst>
                <a:ext uri="{FF2B5EF4-FFF2-40B4-BE49-F238E27FC236}">
                  <a16:creationId xmlns:a16="http://schemas.microsoft.com/office/drawing/2014/main" id="{7222AA77-A21B-4C88-8F2C-5240A75B9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7023" y="3471500"/>
              <a:ext cx="146027" cy="103132"/>
            </a:xfrm>
            <a:custGeom>
              <a:avLst/>
              <a:gdLst>
                <a:gd name="T0" fmla="*/ 564 w 704"/>
                <a:gd name="T1" fmla="*/ 53 h 497"/>
                <a:gd name="T2" fmla="*/ 502 w 704"/>
                <a:gd name="T3" fmla="*/ 35 h 497"/>
                <a:gd name="T4" fmla="*/ 479 w 704"/>
                <a:gd name="T5" fmla="*/ 44 h 497"/>
                <a:gd name="T6" fmla="*/ 454 w 704"/>
                <a:gd name="T7" fmla="*/ 32 h 497"/>
                <a:gd name="T8" fmla="*/ 409 w 704"/>
                <a:gd name="T9" fmla="*/ 18 h 497"/>
                <a:gd name="T10" fmla="*/ 376 w 704"/>
                <a:gd name="T11" fmla="*/ 4 h 497"/>
                <a:gd name="T12" fmla="*/ 373 w 704"/>
                <a:gd name="T13" fmla="*/ 0 h 497"/>
                <a:gd name="T14" fmla="*/ 372 w 704"/>
                <a:gd name="T15" fmla="*/ 0 h 497"/>
                <a:gd name="T16" fmla="*/ 362 w 704"/>
                <a:gd name="T17" fmla="*/ 4 h 497"/>
                <a:gd name="T18" fmla="*/ 347 w 704"/>
                <a:gd name="T19" fmla="*/ 19 h 497"/>
                <a:gd name="T20" fmla="*/ 310 w 704"/>
                <a:gd name="T21" fmla="*/ 35 h 497"/>
                <a:gd name="T22" fmla="*/ 274 w 704"/>
                <a:gd name="T23" fmla="*/ 42 h 497"/>
                <a:gd name="T24" fmla="*/ 261 w 704"/>
                <a:gd name="T25" fmla="*/ 56 h 497"/>
                <a:gd name="T26" fmla="*/ 254 w 704"/>
                <a:gd name="T27" fmla="*/ 107 h 497"/>
                <a:gd name="T28" fmla="*/ 233 w 704"/>
                <a:gd name="T29" fmla="*/ 119 h 497"/>
                <a:gd name="T30" fmla="*/ 185 w 704"/>
                <a:gd name="T31" fmla="*/ 161 h 497"/>
                <a:gd name="T32" fmla="*/ 183 w 704"/>
                <a:gd name="T33" fmla="*/ 174 h 497"/>
                <a:gd name="T34" fmla="*/ 122 w 704"/>
                <a:gd name="T35" fmla="*/ 219 h 497"/>
                <a:gd name="T36" fmla="*/ 77 w 704"/>
                <a:gd name="T37" fmla="*/ 239 h 497"/>
                <a:gd name="T38" fmla="*/ 67 w 704"/>
                <a:gd name="T39" fmla="*/ 237 h 497"/>
                <a:gd name="T40" fmla="*/ 53 w 704"/>
                <a:gd name="T41" fmla="*/ 236 h 497"/>
                <a:gd name="T42" fmla="*/ 35 w 704"/>
                <a:gd name="T43" fmla="*/ 236 h 497"/>
                <a:gd name="T44" fmla="*/ 28 w 704"/>
                <a:gd name="T45" fmla="*/ 238 h 497"/>
                <a:gd name="T46" fmla="*/ 52 w 704"/>
                <a:gd name="T47" fmla="*/ 344 h 497"/>
                <a:gd name="T48" fmla="*/ 0 w 704"/>
                <a:gd name="T49" fmla="*/ 398 h 497"/>
                <a:gd name="T50" fmla="*/ 25 w 704"/>
                <a:gd name="T51" fmla="*/ 439 h 497"/>
                <a:gd name="T52" fmla="*/ 54 w 704"/>
                <a:gd name="T53" fmla="*/ 466 h 497"/>
                <a:gd name="T54" fmla="*/ 108 w 704"/>
                <a:gd name="T55" fmla="*/ 435 h 497"/>
                <a:gd name="T56" fmla="*/ 267 w 704"/>
                <a:gd name="T57" fmla="*/ 459 h 497"/>
                <a:gd name="T58" fmla="*/ 311 w 704"/>
                <a:gd name="T59" fmla="*/ 462 h 497"/>
                <a:gd name="T60" fmla="*/ 351 w 704"/>
                <a:gd name="T61" fmla="*/ 474 h 497"/>
                <a:gd name="T62" fmla="*/ 364 w 704"/>
                <a:gd name="T63" fmla="*/ 466 h 497"/>
                <a:gd name="T64" fmla="*/ 408 w 704"/>
                <a:gd name="T65" fmla="*/ 474 h 497"/>
                <a:gd name="T66" fmla="*/ 446 w 704"/>
                <a:gd name="T67" fmla="*/ 483 h 497"/>
                <a:gd name="T68" fmla="*/ 490 w 704"/>
                <a:gd name="T69" fmla="*/ 484 h 497"/>
                <a:gd name="T70" fmla="*/ 535 w 704"/>
                <a:gd name="T71" fmla="*/ 496 h 497"/>
                <a:gd name="T72" fmla="*/ 585 w 704"/>
                <a:gd name="T73" fmla="*/ 420 h 497"/>
                <a:gd name="T74" fmla="*/ 589 w 704"/>
                <a:gd name="T75" fmla="*/ 419 h 497"/>
                <a:gd name="T76" fmla="*/ 629 w 704"/>
                <a:gd name="T77" fmla="*/ 411 h 497"/>
                <a:gd name="T78" fmla="*/ 625 w 704"/>
                <a:gd name="T79" fmla="*/ 399 h 497"/>
                <a:gd name="T80" fmla="*/ 621 w 704"/>
                <a:gd name="T81" fmla="*/ 384 h 497"/>
                <a:gd name="T82" fmla="*/ 606 w 704"/>
                <a:gd name="T83" fmla="*/ 333 h 497"/>
                <a:gd name="T84" fmla="*/ 610 w 704"/>
                <a:gd name="T85" fmla="*/ 308 h 497"/>
                <a:gd name="T86" fmla="*/ 644 w 704"/>
                <a:gd name="T87" fmla="*/ 310 h 497"/>
                <a:gd name="T88" fmla="*/ 702 w 704"/>
                <a:gd name="T89" fmla="*/ 286 h 497"/>
                <a:gd name="T90" fmla="*/ 664 w 704"/>
                <a:gd name="T91" fmla="*/ 252 h 497"/>
                <a:gd name="T92" fmla="*/ 619 w 704"/>
                <a:gd name="T93" fmla="*/ 209 h 497"/>
                <a:gd name="T94" fmla="*/ 583 w 704"/>
                <a:gd name="T95" fmla="*/ 161 h 497"/>
                <a:gd name="T96" fmla="*/ 572 w 704"/>
                <a:gd name="T97" fmla="*/ 103 h 497"/>
                <a:gd name="T98" fmla="*/ 568 w 704"/>
                <a:gd name="T99" fmla="*/ 55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" h="497">
                  <a:moveTo>
                    <a:pt x="568" y="55"/>
                  </a:moveTo>
                  <a:lnTo>
                    <a:pt x="564" y="53"/>
                  </a:lnTo>
                  <a:cubicBezTo>
                    <a:pt x="553" y="47"/>
                    <a:pt x="527" y="34"/>
                    <a:pt x="509" y="34"/>
                  </a:cubicBezTo>
                  <a:cubicBezTo>
                    <a:pt x="506" y="34"/>
                    <a:pt x="504" y="34"/>
                    <a:pt x="502" y="35"/>
                  </a:cubicBezTo>
                  <a:lnTo>
                    <a:pt x="501" y="36"/>
                  </a:lnTo>
                  <a:cubicBezTo>
                    <a:pt x="493" y="39"/>
                    <a:pt x="486" y="42"/>
                    <a:pt x="479" y="44"/>
                  </a:cubicBezTo>
                  <a:cubicBezTo>
                    <a:pt x="477" y="44"/>
                    <a:pt x="475" y="44"/>
                    <a:pt x="473" y="44"/>
                  </a:cubicBezTo>
                  <a:cubicBezTo>
                    <a:pt x="465" y="44"/>
                    <a:pt x="458" y="40"/>
                    <a:pt x="454" y="32"/>
                  </a:cubicBezTo>
                  <a:cubicBezTo>
                    <a:pt x="446" y="17"/>
                    <a:pt x="436" y="13"/>
                    <a:pt x="422" y="17"/>
                  </a:cubicBezTo>
                  <a:cubicBezTo>
                    <a:pt x="417" y="18"/>
                    <a:pt x="413" y="18"/>
                    <a:pt x="409" y="18"/>
                  </a:cubicBezTo>
                  <a:cubicBezTo>
                    <a:pt x="402" y="18"/>
                    <a:pt x="396" y="17"/>
                    <a:pt x="391" y="14"/>
                  </a:cubicBezTo>
                  <a:cubicBezTo>
                    <a:pt x="385" y="11"/>
                    <a:pt x="380" y="7"/>
                    <a:pt x="376" y="4"/>
                  </a:cubicBezTo>
                  <a:lnTo>
                    <a:pt x="376" y="3"/>
                  </a:lnTo>
                  <a:cubicBezTo>
                    <a:pt x="375" y="3"/>
                    <a:pt x="374" y="1"/>
                    <a:pt x="373" y="0"/>
                  </a:cubicBezTo>
                  <a:lnTo>
                    <a:pt x="373" y="0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9" y="1"/>
                    <a:pt x="366" y="2"/>
                    <a:pt x="363" y="3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0" y="5"/>
                    <a:pt x="357" y="6"/>
                    <a:pt x="356" y="8"/>
                  </a:cubicBezTo>
                  <a:cubicBezTo>
                    <a:pt x="352" y="10"/>
                    <a:pt x="350" y="14"/>
                    <a:pt x="347" y="19"/>
                  </a:cubicBezTo>
                  <a:cubicBezTo>
                    <a:pt x="342" y="26"/>
                    <a:pt x="336" y="36"/>
                    <a:pt x="323" y="36"/>
                  </a:cubicBezTo>
                  <a:cubicBezTo>
                    <a:pt x="319" y="36"/>
                    <a:pt x="314" y="36"/>
                    <a:pt x="310" y="35"/>
                  </a:cubicBezTo>
                  <a:cubicBezTo>
                    <a:pt x="306" y="35"/>
                    <a:pt x="302" y="34"/>
                    <a:pt x="298" y="34"/>
                  </a:cubicBezTo>
                  <a:cubicBezTo>
                    <a:pt x="288" y="34"/>
                    <a:pt x="281" y="37"/>
                    <a:pt x="274" y="42"/>
                  </a:cubicBezTo>
                  <a:cubicBezTo>
                    <a:pt x="269" y="46"/>
                    <a:pt x="264" y="50"/>
                    <a:pt x="261" y="56"/>
                  </a:cubicBezTo>
                  <a:lnTo>
                    <a:pt x="261" y="56"/>
                  </a:lnTo>
                  <a:cubicBezTo>
                    <a:pt x="257" y="63"/>
                    <a:pt x="255" y="70"/>
                    <a:pt x="256" y="76"/>
                  </a:cubicBezTo>
                  <a:cubicBezTo>
                    <a:pt x="258" y="87"/>
                    <a:pt x="260" y="100"/>
                    <a:pt x="254" y="107"/>
                  </a:cubicBezTo>
                  <a:cubicBezTo>
                    <a:pt x="252" y="110"/>
                    <a:pt x="248" y="113"/>
                    <a:pt x="241" y="113"/>
                  </a:cubicBezTo>
                  <a:cubicBezTo>
                    <a:pt x="238" y="113"/>
                    <a:pt x="237" y="114"/>
                    <a:pt x="233" y="119"/>
                  </a:cubicBezTo>
                  <a:cubicBezTo>
                    <a:pt x="231" y="124"/>
                    <a:pt x="227" y="130"/>
                    <a:pt x="218" y="133"/>
                  </a:cubicBezTo>
                  <a:cubicBezTo>
                    <a:pt x="208" y="136"/>
                    <a:pt x="191" y="151"/>
                    <a:pt x="185" y="161"/>
                  </a:cubicBezTo>
                  <a:cubicBezTo>
                    <a:pt x="185" y="162"/>
                    <a:pt x="184" y="163"/>
                    <a:pt x="184" y="164"/>
                  </a:cubicBezTo>
                  <a:cubicBezTo>
                    <a:pt x="183" y="167"/>
                    <a:pt x="183" y="170"/>
                    <a:pt x="183" y="174"/>
                  </a:cubicBezTo>
                  <a:cubicBezTo>
                    <a:pt x="181" y="189"/>
                    <a:pt x="179" y="205"/>
                    <a:pt x="167" y="205"/>
                  </a:cubicBezTo>
                  <a:cubicBezTo>
                    <a:pt x="156" y="205"/>
                    <a:pt x="129" y="210"/>
                    <a:pt x="122" y="219"/>
                  </a:cubicBezTo>
                  <a:cubicBezTo>
                    <a:pt x="113" y="229"/>
                    <a:pt x="103" y="240"/>
                    <a:pt x="87" y="240"/>
                  </a:cubicBezTo>
                  <a:cubicBezTo>
                    <a:pt x="84" y="240"/>
                    <a:pt x="81" y="240"/>
                    <a:pt x="77" y="239"/>
                  </a:cubicBezTo>
                  <a:cubicBezTo>
                    <a:pt x="76" y="238"/>
                    <a:pt x="73" y="238"/>
                    <a:pt x="70" y="238"/>
                  </a:cubicBezTo>
                  <a:cubicBezTo>
                    <a:pt x="69" y="238"/>
                    <a:pt x="68" y="237"/>
                    <a:pt x="67" y="237"/>
                  </a:cubicBezTo>
                  <a:cubicBezTo>
                    <a:pt x="64" y="237"/>
                    <a:pt x="62" y="237"/>
                    <a:pt x="59" y="237"/>
                  </a:cubicBezTo>
                  <a:cubicBezTo>
                    <a:pt x="57" y="237"/>
                    <a:pt x="55" y="236"/>
                    <a:pt x="53" y="236"/>
                  </a:cubicBezTo>
                  <a:cubicBezTo>
                    <a:pt x="50" y="236"/>
                    <a:pt x="47" y="236"/>
                    <a:pt x="44" y="236"/>
                  </a:cubicBezTo>
                  <a:cubicBezTo>
                    <a:pt x="41" y="236"/>
                    <a:pt x="38" y="236"/>
                    <a:pt x="35" y="236"/>
                  </a:cubicBezTo>
                  <a:cubicBezTo>
                    <a:pt x="33" y="235"/>
                    <a:pt x="31" y="235"/>
                    <a:pt x="29" y="235"/>
                  </a:cubicBezTo>
                  <a:cubicBezTo>
                    <a:pt x="29" y="236"/>
                    <a:pt x="28" y="237"/>
                    <a:pt x="28" y="238"/>
                  </a:cubicBezTo>
                  <a:cubicBezTo>
                    <a:pt x="21" y="257"/>
                    <a:pt x="25" y="277"/>
                    <a:pt x="38" y="289"/>
                  </a:cubicBezTo>
                  <a:cubicBezTo>
                    <a:pt x="49" y="299"/>
                    <a:pt x="55" y="326"/>
                    <a:pt x="52" y="344"/>
                  </a:cubicBezTo>
                  <a:cubicBezTo>
                    <a:pt x="50" y="358"/>
                    <a:pt x="44" y="363"/>
                    <a:pt x="40" y="365"/>
                  </a:cubicBezTo>
                  <a:cubicBezTo>
                    <a:pt x="22" y="373"/>
                    <a:pt x="0" y="392"/>
                    <a:pt x="0" y="398"/>
                  </a:cubicBezTo>
                  <a:cubicBezTo>
                    <a:pt x="0" y="401"/>
                    <a:pt x="5" y="406"/>
                    <a:pt x="9" y="409"/>
                  </a:cubicBezTo>
                  <a:cubicBezTo>
                    <a:pt x="17" y="416"/>
                    <a:pt x="29" y="426"/>
                    <a:pt x="25" y="439"/>
                  </a:cubicBezTo>
                  <a:cubicBezTo>
                    <a:pt x="23" y="446"/>
                    <a:pt x="22" y="460"/>
                    <a:pt x="23" y="474"/>
                  </a:cubicBezTo>
                  <a:cubicBezTo>
                    <a:pt x="34" y="474"/>
                    <a:pt x="44" y="476"/>
                    <a:pt x="54" y="466"/>
                  </a:cubicBezTo>
                  <a:cubicBezTo>
                    <a:pt x="57" y="463"/>
                    <a:pt x="59" y="461"/>
                    <a:pt x="61" y="458"/>
                  </a:cubicBezTo>
                  <a:cubicBezTo>
                    <a:pt x="71" y="447"/>
                    <a:pt x="82" y="435"/>
                    <a:pt x="108" y="435"/>
                  </a:cubicBezTo>
                  <a:cubicBezTo>
                    <a:pt x="191" y="435"/>
                    <a:pt x="233" y="440"/>
                    <a:pt x="244" y="453"/>
                  </a:cubicBezTo>
                  <a:cubicBezTo>
                    <a:pt x="248" y="458"/>
                    <a:pt x="258" y="459"/>
                    <a:pt x="267" y="459"/>
                  </a:cubicBezTo>
                  <a:cubicBezTo>
                    <a:pt x="270" y="459"/>
                    <a:pt x="273" y="459"/>
                    <a:pt x="276" y="459"/>
                  </a:cubicBezTo>
                  <a:cubicBezTo>
                    <a:pt x="288" y="458"/>
                    <a:pt x="300" y="457"/>
                    <a:pt x="311" y="462"/>
                  </a:cubicBezTo>
                  <a:cubicBezTo>
                    <a:pt x="321" y="467"/>
                    <a:pt x="333" y="471"/>
                    <a:pt x="342" y="473"/>
                  </a:cubicBezTo>
                  <a:cubicBezTo>
                    <a:pt x="345" y="474"/>
                    <a:pt x="348" y="474"/>
                    <a:pt x="351" y="474"/>
                  </a:cubicBezTo>
                  <a:cubicBezTo>
                    <a:pt x="354" y="474"/>
                    <a:pt x="355" y="473"/>
                    <a:pt x="355" y="473"/>
                  </a:cubicBezTo>
                  <a:cubicBezTo>
                    <a:pt x="356" y="469"/>
                    <a:pt x="360" y="466"/>
                    <a:pt x="364" y="466"/>
                  </a:cubicBezTo>
                  <a:cubicBezTo>
                    <a:pt x="368" y="466"/>
                    <a:pt x="372" y="468"/>
                    <a:pt x="378" y="470"/>
                  </a:cubicBezTo>
                  <a:cubicBezTo>
                    <a:pt x="387" y="474"/>
                    <a:pt x="400" y="478"/>
                    <a:pt x="408" y="474"/>
                  </a:cubicBezTo>
                  <a:cubicBezTo>
                    <a:pt x="411" y="472"/>
                    <a:pt x="415" y="471"/>
                    <a:pt x="419" y="471"/>
                  </a:cubicBezTo>
                  <a:cubicBezTo>
                    <a:pt x="430" y="471"/>
                    <a:pt x="439" y="478"/>
                    <a:pt x="446" y="483"/>
                  </a:cubicBezTo>
                  <a:cubicBezTo>
                    <a:pt x="450" y="486"/>
                    <a:pt x="455" y="490"/>
                    <a:pt x="457" y="490"/>
                  </a:cubicBezTo>
                  <a:cubicBezTo>
                    <a:pt x="466" y="485"/>
                    <a:pt x="484" y="484"/>
                    <a:pt x="490" y="484"/>
                  </a:cubicBezTo>
                  <a:cubicBezTo>
                    <a:pt x="497" y="484"/>
                    <a:pt x="524" y="485"/>
                    <a:pt x="534" y="495"/>
                  </a:cubicBezTo>
                  <a:cubicBezTo>
                    <a:pt x="535" y="495"/>
                    <a:pt x="535" y="496"/>
                    <a:pt x="535" y="496"/>
                  </a:cubicBezTo>
                  <a:cubicBezTo>
                    <a:pt x="536" y="493"/>
                    <a:pt x="538" y="486"/>
                    <a:pt x="538" y="475"/>
                  </a:cubicBezTo>
                  <a:cubicBezTo>
                    <a:pt x="538" y="459"/>
                    <a:pt x="574" y="429"/>
                    <a:pt x="585" y="420"/>
                  </a:cubicBezTo>
                  <a:lnTo>
                    <a:pt x="587" y="419"/>
                  </a:lnTo>
                  <a:lnTo>
                    <a:pt x="589" y="419"/>
                  </a:lnTo>
                  <a:cubicBezTo>
                    <a:pt x="589" y="419"/>
                    <a:pt x="612" y="418"/>
                    <a:pt x="629" y="412"/>
                  </a:cubicBezTo>
                  <a:lnTo>
                    <a:pt x="629" y="411"/>
                  </a:lnTo>
                  <a:cubicBezTo>
                    <a:pt x="628" y="409"/>
                    <a:pt x="627" y="406"/>
                    <a:pt x="626" y="403"/>
                  </a:cubicBezTo>
                  <a:cubicBezTo>
                    <a:pt x="625" y="401"/>
                    <a:pt x="625" y="400"/>
                    <a:pt x="625" y="399"/>
                  </a:cubicBezTo>
                  <a:cubicBezTo>
                    <a:pt x="624" y="398"/>
                    <a:pt x="624" y="396"/>
                    <a:pt x="623" y="394"/>
                  </a:cubicBezTo>
                  <a:cubicBezTo>
                    <a:pt x="622" y="391"/>
                    <a:pt x="622" y="388"/>
                    <a:pt x="621" y="384"/>
                  </a:cubicBezTo>
                  <a:cubicBezTo>
                    <a:pt x="618" y="373"/>
                    <a:pt x="615" y="362"/>
                    <a:pt x="612" y="353"/>
                  </a:cubicBezTo>
                  <a:cubicBezTo>
                    <a:pt x="610" y="346"/>
                    <a:pt x="608" y="339"/>
                    <a:pt x="606" y="333"/>
                  </a:cubicBezTo>
                  <a:cubicBezTo>
                    <a:pt x="606" y="329"/>
                    <a:pt x="605" y="325"/>
                    <a:pt x="605" y="322"/>
                  </a:cubicBezTo>
                  <a:cubicBezTo>
                    <a:pt x="605" y="317"/>
                    <a:pt x="607" y="312"/>
                    <a:pt x="610" y="308"/>
                  </a:cubicBezTo>
                  <a:cubicBezTo>
                    <a:pt x="612" y="306"/>
                    <a:pt x="616" y="303"/>
                    <a:pt x="622" y="303"/>
                  </a:cubicBezTo>
                  <a:cubicBezTo>
                    <a:pt x="629" y="303"/>
                    <a:pt x="636" y="306"/>
                    <a:pt x="644" y="310"/>
                  </a:cubicBezTo>
                  <a:cubicBezTo>
                    <a:pt x="653" y="313"/>
                    <a:pt x="662" y="317"/>
                    <a:pt x="666" y="315"/>
                  </a:cubicBezTo>
                  <a:cubicBezTo>
                    <a:pt x="702" y="299"/>
                    <a:pt x="703" y="289"/>
                    <a:pt x="702" y="286"/>
                  </a:cubicBezTo>
                  <a:cubicBezTo>
                    <a:pt x="701" y="282"/>
                    <a:pt x="697" y="276"/>
                    <a:pt x="692" y="271"/>
                  </a:cubicBezTo>
                  <a:cubicBezTo>
                    <a:pt x="684" y="262"/>
                    <a:pt x="672" y="254"/>
                    <a:pt x="664" y="252"/>
                  </a:cubicBezTo>
                  <a:cubicBezTo>
                    <a:pt x="656" y="250"/>
                    <a:pt x="650" y="242"/>
                    <a:pt x="644" y="233"/>
                  </a:cubicBezTo>
                  <a:cubicBezTo>
                    <a:pt x="637" y="224"/>
                    <a:pt x="630" y="213"/>
                    <a:pt x="619" y="209"/>
                  </a:cubicBezTo>
                  <a:cubicBezTo>
                    <a:pt x="605" y="204"/>
                    <a:pt x="600" y="192"/>
                    <a:pt x="596" y="181"/>
                  </a:cubicBezTo>
                  <a:cubicBezTo>
                    <a:pt x="593" y="173"/>
                    <a:pt x="590" y="166"/>
                    <a:pt x="583" y="161"/>
                  </a:cubicBezTo>
                  <a:cubicBezTo>
                    <a:pt x="567" y="151"/>
                    <a:pt x="569" y="134"/>
                    <a:pt x="571" y="120"/>
                  </a:cubicBezTo>
                  <a:cubicBezTo>
                    <a:pt x="571" y="114"/>
                    <a:pt x="572" y="108"/>
                    <a:pt x="572" y="103"/>
                  </a:cubicBezTo>
                  <a:cubicBezTo>
                    <a:pt x="571" y="97"/>
                    <a:pt x="571" y="90"/>
                    <a:pt x="571" y="83"/>
                  </a:cubicBezTo>
                  <a:cubicBezTo>
                    <a:pt x="571" y="74"/>
                    <a:pt x="572" y="57"/>
                    <a:pt x="568" y="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7" name="Freeform 113">
              <a:extLst>
                <a:ext uri="{FF2B5EF4-FFF2-40B4-BE49-F238E27FC236}">
                  <a16:creationId xmlns:a16="http://schemas.microsoft.com/office/drawing/2014/main" id="{812D30F1-E0A1-4C0E-BDFF-56CD17885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691" y="3428605"/>
              <a:ext cx="114083" cy="52022"/>
            </a:xfrm>
            <a:custGeom>
              <a:avLst/>
              <a:gdLst>
                <a:gd name="T0" fmla="*/ 493 w 552"/>
                <a:gd name="T1" fmla="*/ 52 h 252"/>
                <a:gd name="T2" fmla="*/ 479 w 552"/>
                <a:gd name="T3" fmla="*/ 51 h 252"/>
                <a:gd name="T4" fmla="*/ 463 w 552"/>
                <a:gd name="T5" fmla="*/ 49 h 252"/>
                <a:gd name="T6" fmla="*/ 447 w 552"/>
                <a:gd name="T7" fmla="*/ 48 h 252"/>
                <a:gd name="T8" fmla="*/ 428 w 552"/>
                <a:gd name="T9" fmla="*/ 47 h 252"/>
                <a:gd name="T10" fmla="*/ 427 w 552"/>
                <a:gd name="T11" fmla="*/ 48 h 252"/>
                <a:gd name="T12" fmla="*/ 347 w 552"/>
                <a:gd name="T13" fmla="*/ 4 h 252"/>
                <a:gd name="T14" fmla="*/ 327 w 552"/>
                <a:gd name="T15" fmla="*/ 0 h 252"/>
                <a:gd name="T16" fmla="*/ 306 w 552"/>
                <a:gd name="T17" fmla="*/ 1 h 252"/>
                <a:gd name="T18" fmla="*/ 289 w 552"/>
                <a:gd name="T19" fmla="*/ 2 h 252"/>
                <a:gd name="T20" fmla="*/ 272 w 552"/>
                <a:gd name="T21" fmla="*/ 3 h 252"/>
                <a:gd name="T22" fmla="*/ 262 w 552"/>
                <a:gd name="T23" fmla="*/ 42 h 252"/>
                <a:gd name="T24" fmla="*/ 217 w 552"/>
                <a:gd name="T25" fmla="*/ 109 h 252"/>
                <a:gd name="T26" fmla="*/ 196 w 552"/>
                <a:gd name="T27" fmla="*/ 109 h 252"/>
                <a:gd name="T28" fmla="*/ 124 w 552"/>
                <a:gd name="T29" fmla="*/ 27 h 252"/>
                <a:gd name="T30" fmla="*/ 79 w 552"/>
                <a:gd name="T31" fmla="*/ 49 h 252"/>
                <a:gd name="T32" fmla="*/ 42 w 552"/>
                <a:gd name="T33" fmla="*/ 93 h 252"/>
                <a:gd name="T34" fmla="*/ 19 w 552"/>
                <a:gd name="T35" fmla="*/ 188 h 252"/>
                <a:gd name="T36" fmla="*/ 28 w 552"/>
                <a:gd name="T37" fmla="*/ 188 h 252"/>
                <a:gd name="T38" fmla="*/ 45 w 552"/>
                <a:gd name="T39" fmla="*/ 185 h 252"/>
                <a:gd name="T40" fmla="*/ 59 w 552"/>
                <a:gd name="T41" fmla="*/ 181 h 252"/>
                <a:gd name="T42" fmla="*/ 72 w 552"/>
                <a:gd name="T43" fmla="*/ 174 h 252"/>
                <a:gd name="T44" fmla="*/ 162 w 552"/>
                <a:gd name="T45" fmla="*/ 170 h 252"/>
                <a:gd name="T46" fmla="*/ 210 w 552"/>
                <a:gd name="T47" fmla="*/ 175 h 252"/>
                <a:gd name="T48" fmla="*/ 281 w 552"/>
                <a:gd name="T49" fmla="*/ 174 h 252"/>
                <a:gd name="T50" fmla="*/ 316 w 552"/>
                <a:gd name="T51" fmla="*/ 184 h 252"/>
                <a:gd name="T52" fmla="*/ 327 w 552"/>
                <a:gd name="T53" fmla="*/ 191 h 252"/>
                <a:gd name="T54" fmla="*/ 337 w 552"/>
                <a:gd name="T55" fmla="*/ 191 h 252"/>
                <a:gd name="T56" fmla="*/ 346 w 552"/>
                <a:gd name="T57" fmla="*/ 193 h 252"/>
                <a:gd name="T58" fmla="*/ 420 w 552"/>
                <a:gd name="T59" fmla="*/ 241 h 252"/>
                <a:gd name="T60" fmla="*/ 437 w 552"/>
                <a:gd name="T61" fmla="*/ 251 h 252"/>
                <a:gd name="T62" fmla="*/ 474 w 552"/>
                <a:gd name="T63" fmla="*/ 229 h 252"/>
                <a:gd name="T64" fmla="*/ 494 w 552"/>
                <a:gd name="T65" fmla="*/ 229 h 252"/>
                <a:gd name="T66" fmla="*/ 520 w 552"/>
                <a:gd name="T67" fmla="*/ 218 h 252"/>
                <a:gd name="T68" fmla="*/ 551 w 552"/>
                <a:gd name="T69" fmla="*/ 195 h 252"/>
                <a:gd name="T70" fmla="*/ 538 w 552"/>
                <a:gd name="T71" fmla="*/ 157 h 252"/>
                <a:gd name="T72" fmla="*/ 530 w 552"/>
                <a:gd name="T73" fmla="*/ 148 h 252"/>
                <a:gd name="T74" fmla="*/ 512 w 552"/>
                <a:gd name="T75" fmla="*/ 118 h 252"/>
                <a:gd name="T76" fmla="*/ 506 w 552"/>
                <a:gd name="T77" fmla="*/ 7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2" h="252">
                  <a:moveTo>
                    <a:pt x="506" y="70"/>
                  </a:moveTo>
                  <a:cubicBezTo>
                    <a:pt x="500" y="65"/>
                    <a:pt x="496" y="58"/>
                    <a:pt x="493" y="52"/>
                  </a:cubicBezTo>
                  <a:cubicBezTo>
                    <a:pt x="490" y="52"/>
                    <a:pt x="488" y="52"/>
                    <a:pt x="485" y="51"/>
                  </a:cubicBezTo>
                  <a:cubicBezTo>
                    <a:pt x="483" y="51"/>
                    <a:pt x="481" y="51"/>
                    <a:pt x="479" y="51"/>
                  </a:cubicBezTo>
                  <a:cubicBezTo>
                    <a:pt x="476" y="50"/>
                    <a:pt x="473" y="50"/>
                    <a:pt x="469" y="50"/>
                  </a:cubicBezTo>
                  <a:cubicBezTo>
                    <a:pt x="467" y="49"/>
                    <a:pt x="465" y="49"/>
                    <a:pt x="463" y="49"/>
                  </a:cubicBezTo>
                  <a:cubicBezTo>
                    <a:pt x="459" y="48"/>
                    <a:pt x="456" y="48"/>
                    <a:pt x="453" y="48"/>
                  </a:cubicBezTo>
                  <a:cubicBezTo>
                    <a:pt x="451" y="48"/>
                    <a:pt x="449" y="48"/>
                    <a:pt x="447" y="48"/>
                  </a:cubicBezTo>
                  <a:cubicBezTo>
                    <a:pt x="442" y="47"/>
                    <a:pt x="438" y="47"/>
                    <a:pt x="434" y="47"/>
                  </a:cubicBezTo>
                  <a:cubicBezTo>
                    <a:pt x="431" y="47"/>
                    <a:pt x="429" y="47"/>
                    <a:pt x="428" y="47"/>
                  </a:cubicBezTo>
                  <a:lnTo>
                    <a:pt x="428" y="47"/>
                  </a:lnTo>
                  <a:cubicBezTo>
                    <a:pt x="427" y="47"/>
                    <a:pt x="427" y="47"/>
                    <a:pt x="427" y="48"/>
                  </a:cubicBezTo>
                  <a:cubicBezTo>
                    <a:pt x="426" y="48"/>
                    <a:pt x="426" y="48"/>
                    <a:pt x="426" y="48"/>
                  </a:cubicBezTo>
                  <a:cubicBezTo>
                    <a:pt x="415" y="51"/>
                    <a:pt x="392" y="39"/>
                    <a:pt x="347" y="4"/>
                  </a:cubicBezTo>
                  <a:lnTo>
                    <a:pt x="344" y="2"/>
                  </a:lnTo>
                  <a:cubicBezTo>
                    <a:pt x="344" y="2"/>
                    <a:pt x="341" y="0"/>
                    <a:pt x="327" y="0"/>
                  </a:cubicBezTo>
                  <a:cubicBezTo>
                    <a:pt x="323" y="0"/>
                    <a:pt x="318" y="0"/>
                    <a:pt x="313" y="1"/>
                  </a:cubicBezTo>
                  <a:cubicBezTo>
                    <a:pt x="311" y="1"/>
                    <a:pt x="308" y="1"/>
                    <a:pt x="306" y="1"/>
                  </a:cubicBezTo>
                  <a:cubicBezTo>
                    <a:pt x="303" y="1"/>
                    <a:pt x="300" y="1"/>
                    <a:pt x="297" y="2"/>
                  </a:cubicBezTo>
                  <a:cubicBezTo>
                    <a:pt x="294" y="2"/>
                    <a:pt x="291" y="2"/>
                    <a:pt x="289" y="2"/>
                  </a:cubicBezTo>
                  <a:cubicBezTo>
                    <a:pt x="286" y="2"/>
                    <a:pt x="284" y="2"/>
                    <a:pt x="282" y="3"/>
                  </a:cubicBezTo>
                  <a:cubicBezTo>
                    <a:pt x="278" y="3"/>
                    <a:pt x="275" y="3"/>
                    <a:pt x="272" y="3"/>
                  </a:cubicBezTo>
                  <a:cubicBezTo>
                    <a:pt x="271" y="4"/>
                    <a:pt x="270" y="4"/>
                    <a:pt x="268" y="4"/>
                  </a:cubicBezTo>
                  <a:cubicBezTo>
                    <a:pt x="258" y="16"/>
                    <a:pt x="259" y="26"/>
                    <a:pt x="262" y="42"/>
                  </a:cubicBezTo>
                  <a:cubicBezTo>
                    <a:pt x="263" y="51"/>
                    <a:pt x="265" y="61"/>
                    <a:pt x="264" y="74"/>
                  </a:cubicBezTo>
                  <a:cubicBezTo>
                    <a:pt x="263" y="109"/>
                    <a:pt x="230" y="109"/>
                    <a:pt x="217" y="109"/>
                  </a:cubicBezTo>
                  <a:cubicBezTo>
                    <a:pt x="213" y="109"/>
                    <a:pt x="209" y="109"/>
                    <a:pt x="205" y="109"/>
                  </a:cubicBezTo>
                  <a:cubicBezTo>
                    <a:pt x="202" y="109"/>
                    <a:pt x="199" y="109"/>
                    <a:pt x="196" y="109"/>
                  </a:cubicBezTo>
                  <a:cubicBezTo>
                    <a:pt x="178" y="109"/>
                    <a:pt x="157" y="78"/>
                    <a:pt x="134" y="43"/>
                  </a:cubicBezTo>
                  <a:cubicBezTo>
                    <a:pt x="130" y="36"/>
                    <a:pt x="126" y="31"/>
                    <a:pt x="124" y="27"/>
                  </a:cubicBezTo>
                  <a:cubicBezTo>
                    <a:pt x="123" y="27"/>
                    <a:pt x="123" y="26"/>
                    <a:pt x="121" y="26"/>
                  </a:cubicBezTo>
                  <a:cubicBezTo>
                    <a:pt x="112" y="26"/>
                    <a:pt x="94" y="38"/>
                    <a:pt x="79" y="49"/>
                  </a:cubicBezTo>
                  <a:cubicBezTo>
                    <a:pt x="72" y="54"/>
                    <a:pt x="65" y="59"/>
                    <a:pt x="58" y="63"/>
                  </a:cubicBezTo>
                  <a:cubicBezTo>
                    <a:pt x="46" y="70"/>
                    <a:pt x="44" y="81"/>
                    <a:pt x="42" y="93"/>
                  </a:cubicBezTo>
                  <a:cubicBezTo>
                    <a:pt x="40" y="104"/>
                    <a:pt x="38" y="115"/>
                    <a:pt x="29" y="123"/>
                  </a:cubicBezTo>
                  <a:cubicBezTo>
                    <a:pt x="17" y="133"/>
                    <a:pt x="0" y="154"/>
                    <a:pt x="19" y="188"/>
                  </a:cubicBezTo>
                  <a:cubicBezTo>
                    <a:pt x="19" y="188"/>
                    <a:pt x="19" y="188"/>
                    <a:pt x="19" y="189"/>
                  </a:cubicBezTo>
                  <a:cubicBezTo>
                    <a:pt x="22" y="188"/>
                    <a:pt x="25" y="188"/>
                    <a:pt x="28" y="188"/>
                  </a:cubicBezTo>
                  <a:cubicBezTo>
                    <a:pt x="30" y="187"/>
                    <a:pt x="33" y="187"/>
                    <a:pt x="35" y="187"/>
                  </a:cubicBezTo>
                  <a:cubicBezTo>
                    <a:pt x="39" y="186"/>
                    <a:pt x="42" y="185"/>
                    <a:pt x="45" y="185"/>
                  </a:cubicBezTo>
                  <a:cubicBezTo>
                    <a:pt x="47" y="184"/>
                    <a:pt x="49" y="184"/>
                    <a:pt x="51" y="183"/>
                  </a:cubicBezTo>
                  <a:cubicBezTo>
                    <a:pt x="54" y="183"/>
                    <a:pt x="56" y="182"/>
                    <a:pt x="59" y="181"/>
                  </a:cubicBezTo>
                  <a:cubicBezTo>
                    <a:pt x="60" y="180"/>
                    <a:pt x="62" y="180"/>
                    <a:pt x="63" y="179"/>
                  </a:cubicBezTo>
                  <a:cubicBezTo>
                    <a:pt x="67" y="178"/>
                    <a:pt x="70" y="176"/>
                    <a:pt x="72" y="174"/>
                  </a:cubicBezTo>
                  <a:cubicBezTo>
                    <a:pt x="81" y="168"/>
                    <a:pt x="93" y="166"/>
                    <a:pt x="111" y="166"/>
                  </a:cubicBezTo>
                  <a:cubicBezTo>
                    <a:pt x="128" y="166"/>
                    <a:pt x="147" y="168"/>
                    <a:pt x="162" y="170"/>
                  </a:cubicBezTo>
                  <a:cubicBezTo>
                    <a:pt x="172" y="172"/>
                    <a:pt x="181" y="173"/>
                    <a:pt x="186" y="173"/>
                  </a:cubicBezTo>
                  <a:cubicBezTo>
                    <a:pt x="193" y="173"/>
                    <a:pt x="201" y="174"/>
                    <a:pt x="210" y="175"/>
                  </a:cubicBezTo>
                  <a:cubicBezTo>
                    <a:pt x="223" y="176"/>
                    <a:pt x="237" y="178"/>
                    <a:pt x="250" y="178"/>
                  </a:cubicBezTo>
                  <a:cubicBezTo>
                    <a:pt x="263" y="178"/>
                    <a:pt x="273" y="176"/>
                    <a:pt x="281" y="174"/>
                  </a:cubicBezTo>
                  <a:cubicBezTo>
                    <a:pt x="285" y="172"/>
                    <a:pt x="289" y="171"/>
                    <a:pt x="293" y="171"/>
                  </a:cubicBezTo>
                  <a:cubicBezTo>
                    <a:pt x="305" y="171"/>
                    <a:pt x="311" y="178"/>
                    <a:pt x="316" y="184"/>
                  </a:cubicBezTo>
                  <a:cubicBezTo>
                    <a:pt x="320" y="188"/>
                    <a:pt x="322" y="191"/>
                    <a:pt x="325" y="191"/>
                  </a:cubicBezTo>
                  <a:lnTo>
                    <a:pt x="327" y="191"/>
                  </a:lnTo>
                  <a:cubicBezTo>
                    <a:pt x="329" y="190"/>
                    <a:pt x="332" y="190"/>
                    <a:pt x="335" y="191"/>
                  </a:cubicBezTo>
                  <a:cubicBezTo>
                    <a:pt x="335" y="191"/>
                    <a:pt x="336" y="191"/>
                    <a:pt x="337" y="191"/>
                  </a:cubicBezTo>
                  <a:cubicBezTo>
                    <a:pt x="340" y="191"/>
                    <a:pt x="343" y="192"/>
                    <a:pt x="346" y="193"/>
                  </a:cubicBezTo>
                  <a:lnTo>
                    <a:pt x="346" y="193"/>
                  </a:lnTo>
                  <a:cubicBezTo>
                    <a:pt x="369" y="202"/>
                    <a:pt x="395" y="222"/>
                    <a:pt x="404" y="230"/>
                  </a:cubicBezTo>
                  <a:cubicBezTo>
                    <a:pt x="409" y="234"/>
                    <a:pt x="414" y="237"/>
                    <a:pt x="420" y="241"/>
                  </a:cubicBezTo>
                  <a:cubicBezTo>
                    <a:pt x="422" y="242"/>
                    <a:pt x="424" y="244"/>
                    <a:pt x="427" y="245"/>
                  </a:cubicBezTo>
                  <a:cubicBezTo>
                    <a:pt x="430" y="247"/>
                    <a:pt x="433" y="249"/>
                    <a:pt x="437" y="251"/>
                  </a:cubicBezTo>
                  <a:cubicBezTo>
                    <a:pt x="441" y="246"/>
                    <a:pt x="445" y="242"/>
                    <a:pt x="450" y="238"/>
                  </a:cubicBezTo>
                  <a:cubicBezTo>
                    <a:pt x="459" y="232"/>
                    <a:pt x="467" y="229"/>
                    <a:pt x="474" y="229"/>
                  </a:cubicBezTo>
                  <a:cubicBezTo>
                    <a:pt x="476" y="228"/>
                    <a:pt x="479" y="228"/>
                    <a:pt x="480" y="228"/>
                  </a:cubicBezTo>
                  <a:cubicBezTo>
                    <a:pt x="485" y="228"/>
                    <a:pt x="490" y="229"/>
                    <a:pt x="494" y="229"/>
                  </a:cubicBezTo>
                  <a:cubicBezTo>
                    <a:pt x="498" y="230"/>
                    <a:pt x="502" y="230"/>
                    <a:pt x="506" y="230"/>
                  </a:cubicBezTo>
                  <a:cubicBezTo>
                    <a:pt x="512" y="230"/>
                    <a:pt x="515" y="226"/>
                    <a:pt x="520" y="218"/>
                  </a:cubicBezTo>
                  <a:cubicBezTo>
                    <a:pt x="523" y="213"/>
                    <a:pt x="526" y="208"/>
                    <a:pt x="531" y="204"/>
                  </a:cubicBezTo>
                  <a:cubicBezTo>
                    <a:pt x="537" y="200"/>
                    <a:pt x="544" y="197"/>
                    <a:pt x="551" y="195"/>
                  </a:cubicBezTo>
                  <a:cubicBezTo>
                    <a:pt x="549" y="191"/>
                    <a:pt x="548" y="187"/>
                    <a:pt x="547" y="182"/>
                  </a:cubicBezTo>
                  <a:cubicBezTo>
                    <a:pt x="545" y="172"/>
                    <a:pt x="543" y="162"/>
                    <a:pt x="538" y="157"/>
                  </a:cubicBezTo>
                  <a:cubicBezTo>
                    <a:pt x="537" y="156"/>
                    <a:pt x="537" y="156"/>
                    <a:pt x="536" y="155"/>
                  </a:cubicBezTo>
                  <a:cubicBezTo>
                    <a:pt x="534" y="153"/>
                    <a:pt x="532" y="151"/>
                    <a:pt x="530" y="148"/>
                  </a:cubicBezTo>
                  <a:cubicBezTo>
                    <a:pt x="524" y="142"/>
                    <a:pt x="519" y="135"/>
                    <a:pt x="516" y="128"/>
                  </a:cubicBezTo>
                  <a:cubicBezTo>
                    <a:pt x="514" y="125"/>
                    <a:pt x="513" y="121"/>
                    <a:pt x="512" y="118"/>
                  </a:cubicBezTo>
                  <a:cubicBezTo>
                    <a:pt x="511" y="114"/>
                    <a:pt x="511" y="110"/>
                    <a:pt x="513" y="106"/>
                  </a:cubicBezTo>
                  <a:cubicBezTo>
                    <a:pt x="515" y="102"/>
                    <a:pt x="521" y="85"/>
                    <a:pt x="506" y="7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8" name="Freeform 114">
              <a:extLst>
                <a:ext uri="{FF2B5EF4-FFF2-40B4-BE49-F238E27FC236}">
                  <a16:creationId xmlns:a16="http://schemas.microsoft.com/office/drawing/2014/main" id="{DC8D733D-A537-4C97-A5EA-E90E8CC1E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0517" y="3465111"/>
              <a:ext cx="87616" cy="53847"/>
            </a:xfrm>
            <a:custGeom>
              <a:avLst/>
              <a:gdLst>
                <a:gd name="T0" fmla="*/ 0 w 425"/>
                <a:gd name="T1" fmla="*/ 112 h 261"/>
                <a:gd name="T2" fmla="*/ 5 w 425"/>
                <a:gd name="T3" fmla="*/ 115 h 261"/>
                <a:gd name="T4" fmla="*/ 6 w 425"/>
                <a:gd name="T5" fmla="*/ 116 h 261"/>
                <a:gd name="T6" fmla="*/ 11 w 425"/>
                <a:gd name="T7" fmla="*/ 115 h 261"/>
                <a:gd name="T8" fmla="*/ 32 w 425"/>
                <a:gd name="T9" fmla="*/ 114 h 261"/>
                <a:gd name="T10" fmla="*/ 56 w 425"/>
                <a:gd name="T11" fmla="*/ 123 h 261"/>
                <a:gd name="T12" fmla="*/ 90 w 425"/>
                <a:gd name="T13" fmla="*/ 138 h 261"/>
                <a:gd name="T14" fmla="*/ 94 w 425"/>
                <a:gd name="T15" fmla="*/ 138 h 261"/>
                <a:gd name="T16" fmla="*/ 102 w 425"/>
                <a:gd name="T17" fmla="*/ 136 h 261"/>
                <a:gd name="T18" fmla="*/ 145 w 425"/>
                <a:gd name="T19" fmla="*/ 168 h 261"/>
                <a:gd name="T20" fmla="*/ 144 w 425"/>
                <a:gd name="T21" fmla="*/ 187 h 261"/>
                <a:gd name="T22" fmla="*/ 142 w 425"/>
                <a:gd name="T23" fmla="*/ 217 h 261"/>
                <a:gd name="T24" fmla="*/ 203 w 425"/>
                <a:gd name="T25" fmla="*/ 252 h 261"/>
                <a:gd name="T26" fmla="*/ 256 w 425"/>
                <a:gd name="T27" fmla="*/ 256 h 261"/>
                <a:gd name="T28" fmla="*/ 289 w 425"/>
                <a:gd name="T29" fmla="*/ 240 h 261"/>
                <a:gd name="T30" fmla="*/ 343 w 425"/>
                <a:gd name="T31" fmla="*/ 222 h 261"/>
                <a:gd name="T32" fmla="*/ 347 w 425"/>
                <a:gd name="T33" fmla="*/ 201 h 261"/>
                <a:gd name="T34" fmla="*/ 348 w 425"/>
                <a:gd name="T35" fmla="*/ 191 h 261"/>
                <a:gd name="T36" fmla="*/ 391 w 425"/>
                <a:gd name="T37" fmla="*/ 150 h 261"/>
                <a:gd name="T38" fmla="*/ 399 w 425"/>
                <a:gd name="T39" fmla="*/ 142 h 261"/>
                <a:gd name="T40" fmla="*/ 417 w 425"/>
                <a:gd name="T41" fmla="*/ 130 h 261"/>
                <a:gd name="T42" fmla="*/ 420 w 425"/>
                <a:gd name="T43" fmla="*/ 129 h 261"/>
                <a:gd name="T44" fmla="*/ 421 w 425"/>
                <a:gd name="T45" fmla="*/ 108 h 261"/>
                <a:gd name="T46" fmla="*/ 424 w 425"/>
                <a:gd name="T47" fmla="*/ 85 h 261"/>
                <a:gd name="T48" fmla="*/ 389 w 425"/>
                <a:gd name="T49" fmla="*/ 62 h 261"/>
                <a:gd name="T50" fmla="*/ 322 w 425"/>
                <a:gd name="T51" fmla="*/ 25 h 261"/>
                <a:gd name="T52" fmla="*/ 300 w 425"/>
                <a:gd name="T53" fmla="*/ 15 h 261"/>
                <a:gd name="T54" fmla="*/ 278 w 425"/>
                <a:gd name="T55" fmla="*/ 8 h 261"/>
                <a:gd name="T56" fmla="*/ 243 w 425"/>
                <a:gd name="T57" fmla="*/ 13 h 261"/>
                <a:gd name="T58" fmla="*/ 202 w 425"/>
                <a:gd name="T59" fmla="*/ 10 h 261"/>
                <a:gd name="T60" fmla="*/ 179 w 425"/>
                <a:gd name="T61" fmla="*/ 8 h 261"/>
                <a:gd name="T62" fmla="*/ 153 w 425"/>
                <a:gd name="T63" fmla="*/ 5 h 261"/>
                <a:gd name="T64" fmla="*/ 104 w 425"/>
                <a:gd name="T65" fmla="*/ 0 h 261"/>
                <a:gd name="T66" fmla="*/ 72 w 425"/>
                <a:gd name="T67" fmla="*/ 7 h 261"/>
                <a:gd name="T68" fmla="*/ 17 w 425"/>
                <a:gd name="T69" fmla="*/ 23 h 261"/>
                <a:gd name="T70" fmla="*/ 5 w 425"/>
                <a:gd name="T71" fmla="*/ 105 h 261"/>
                <a:gd name="T72" fmla="*/ 0 w 425"/>
                <a:gd name="T73" fmla="*/ 11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5" h="261">
                  <a:moveTo>
                    <a:pt x="0" y="112"/>
                  </a:moveTo>
                  <a:cubicBezTo>
                    <a:pt x="1" y="113"/>
                    <a:pt x="3" y="114"/>
                    <a:pt x="5" y="115"/>
                  </a:cubicBezTo>
                  <a:lnTo>
                    <a:pt x="6" y="116"/>
                  </a:lnTo>
                  <a:lnTo>
                    <a:pt x="11" y="115"/>
                  </a:lnTo>
                  <a:cubicBezTo>
                    <a:pt x="18" y="115"/>
                    <a:pt x="25" y="114"/>
                    <a:pt x="32" y="114"/>
                  </a:cubicBezTo>
                  <a:cubicBezTo>
                    <a:pt x="39" y="114"/>
                    <a:pt x="50" y="115"/>
                    <a:pt x="56" y="123"/>
                  </a:cubicBezTo>
                  <a:cubicBezTo>
                    <a:pt x="61" y="130"/>
                    <a:pt x="79" y="138"/>
                    <a:pt x="90" y="138"/>
                  </a:cubicBezTo>
                  <a:cubicBezTo>
                    <a:pt x="92" y="138"/>
                    <a:pt x="94" y="138"/>
                    <a:pt x="94" y="138"/>
                  </a:cubicBezTo>
                  <a:cubicBezTo>
                    <a:pt x="96" y="137"/>
                    <a:pt x="99" y="136"/>
                    <a:pt x="102" y="136"/>
                  </a:cubicBezTo>
                  <a:cubicBezTo>
                    <a:pt x="117" y="136"/>
                    <a:pt x="145" y="152"/>
                    <a:pt x="145" y="168"/>
                  </a:cubicBezTo>
                  <a:cubicBezTo>
                    <a:pt x="145" y="173"/>
                    <a:pt x="144" y="179"/>
                    <a:pt x="144" y="187"/>
                  </a:cubicBezTo>
                  <a:cubicBezTo>
                    <a:pt x="142" y="197"/>
                    <a:pt x="141" y="212"/>
                    <a:pt x="142" y="217"/>
                  </a:cubicBezTo>
                  <a:cubicBezTo>
                    <a:pt x="155" y="219"/>
                    <a:pt x="195" y="232"/>
                    <a:pt x="203" y="252"/>
                  </a:cubicBezTo>
                  <a:cubicBezTo>
                    <a:pt x="231" y="253"/>
                    <a:pt x="249" y="254"/>
                    <a:pt x="256" y="256"/>
                  </a:cubicBezTo>
                  <a:cubicBezTo>
                    <a:pt x="269" y="260"/>
                    <a:pt x="279" y="253"/>
                    <a:pt x="289" y="240"/>
                  </a:cubicBezTo>
                  <a:cubicBezTo>
                    <a:pt x="300" y="227"/>
                    <a:pt x="334" y="222"/>
                    <a:pt x="343" y="222"/>
                  </a:cubicBezTo>
                  <a:cubicBezTo>
                    <a:pt x="345" y="221"/>
                    <a:pt x="346" y="208"/>
                    <a:pt x="347" y="201"/>
                  </a:cubicBezTo>
                  <a:cubicBezTo>
                    <a:pt x="347" y="198"/>
                    <a:pt x="348" y="194"/>
                    <a:pt x="348" y="191"/>
                  </a:cubicBezTo>
                  <a:cubicBezTo>
                    <a:pt x="351" y="177"/>
                    <a:pt x="376" y="155"/>
                    <a:pt x="391" y="150"/>
                  </a:cubicBezTo>
                  <a:cubicBezTo>
                    <a:pt x="395" y="149"/>
                    <a:pt x="397" y="146"/>
                    <a:pt x="399" y="142"/>
                  </a:cubicBezTo>
                  <a:cubicBezTo>
                    <a:pt x="403" y="137"/>
                    <a:pt x="407" y="130"/>
                    <a:pt x="417" y="130"/>
                  </a:cubicBezTo>
                  <a:cubicBezTo>
                    <a:pt x="419" y="130"/>
                    <a:pt x="420" y="129"/>
                    <a:pt x="420" y="129"/>
                  </a:cubicBezTo>
                  <a:cubicBezTo>
                    <a:pt x="422" y="127"/>
                    <a:pt x="423" y="122"/>
                    <a:pt x="421" y="108"/>
                  </a:cubicBezTo>
                  <a:cubicBezTo>
                    <a:pt x="419" y="100"/>
                    <a:pt x="420" y="92"/>
                    <a:pt x="424" y="85"/>
                  </a:cubicBezTo>
                  <a:cubicBezTo>
                    <a:pt x="411" y="77"/>
                    <a:pt x="400" y="70"/>
                    <a:pt x="389" y="62"/>
                  </a:cubicBezTo>
                  <a:cubicBezTo>
                    <a:pt x="368" y="44"/>
                    <a:pt x="336" y="22"/>
                    <a:pt x="322" y="25"/>
                  </a:cubicBezTo>
                  <a:cubicBezTo>
                    <a:pt x="311" y="27"/>
                    <a:pt x="305" y="21"/>
                    <a:pt x="300" y="15"/>
                  </a:cubicBezTo>
                  <a:cubicBezTo>
                    <a:pt x="293" y="7"/>
                    <a:pt x="289" y="4"/>
                    <a:pt x="278" y="8"/>
                  </a:cubicBezTo>
                  <a:cubicBezTo>
                    <a:pt x="269" y="11"/>
                    <a:pt x="258" y="13"/>
                    <a:pt x="243" y="13"/>
                  </a:cubicBezTo>
                  <a:cubicBezTo>
                    <a:pt x="229" y="13"/>
                    <a:pt x="215" y="11"/>
                    <a:pt x="202" y="10"/>
                  </a:cubicBezTo>
                  <a:cubicBezTo>
                    <a:pt x="193" y="9"/>
                    <a:pt x="185" y="8"/>
                    <a:pt x="179" y="8"/>
                  </a:cubicBezTo>
                  <a:cubicBezTo>
                    <a:pt x="173" y="8"/>
                    <a:pt x="164" y="7"/>
                    <a:pt x="153" y="5"/>
                  </a:cubicBezTo>
                  <a:cubicBezTo>
                    <a:pt x="138" y="3"/>
                    <a:pt x="120" y="0"/>
                    <a:pt x="104" y="0"/>
                  </a:cubicBezTo>
                  <a:cubicBezTo>
                    <a:pt x="89" y="0"/>
                    <a:pt x="78" y="3"/>
                    <a:pt x="72" y="7"/>
                  </a:cubicBezTo>
                  <a:cubicBezTo>
                    <a:pt x="61" y="15"/>
                    <a:pt x="43" y="20"/>
                    <a:pt x="17" y="23"/>
                  </a:cubicBezTo>
                  <a:cubicBezTo>
                    <a:pt x="29" y="52"/>
                    <a:pt x="24" y="84"/>
                    <a:pt x="5" y="105"/>
                  </a:cubicBezTo>
                  <a:cubicBezTo>
                    <a:pt x="0" y="110"/>
                    <a:pt x="0" y="112"/>
                    <a:pt x="0" y="1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9" name="Freeform 115">
              <a:extLst>
                <a:ext uri="{FF2B5EF4-FFF2-40B4-BE49-F238E27FC236}">
                  <a16:creationId xmlns:a16="http://schemas.microsoft.com/office/drawing/2014/main" id="{F2234598-340E-4398-8DDF-A2716DB49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9603" y="3490666"/>
              <a:ext cx="1825" cy="913"/>
            </a:xfrm>
            <a:custGeom>
              <a:avLst/>
              <a:gdLst>
                <a:gd name="T0" fmla="*/ 7 w 8"/>
                <a:gd name="T1" fmla="*/ 4 h 5"/>
                <a:gd name="T2" fmla="*/ 7 w 8"/>
                <a:gd name="T3" fmla="*/ 4 h 5"/>
                <a:gd name="T4" fmla="*/ 0 w 8"/>
                <a:gd name="T5" fmla="*/ 0 h 5"/>
                <a:gd name="T6" fmla="*/ 4 w 8"/>
                <a:gd name="T7" fmla="*/ 3 h 5"/>
                <a:gd name="T8" fmla="*/ 7 w 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7" y="4"/>
                  </a:moveTo>
                  <a:lnTo>
                    <a:pt x="7" y="4"/>
                  </a:lnTo>
                  <a:lnTo>
                    <a:pt x="0" y="0"/>
                  </a:lnTo>
                  <a:cubicBezTo>
                    <a:pt x="2" y="1"/>
                    <a:pt x="3" y="2"/>
                    <a:pt x="4" y="3"/>
                  </a:cubicBezTo>
                  <a:lnTo>
                    <a:pt x="7" y="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0" name="Freeform 116">
              <a:extLst>
                <a:ext uri="{FF2B5EF4-FFF2-40B4-BE49-F238E27FC236}">
                  <a16:creationId xmlns:a16="http://schemas.microsoft.com/office/drawing/2014/main" id="{1460C687-D61B-4AC4-B75E-8DDED4CDB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174" y="3653122"/>
              <a:ext cx="67538" cy="35594"/>
            </a:xfrm>
            <a:custGeom>
              <a:avLst/>
              <a:gdLst>
                <a:gd name="T0" fmla="*/ 102 w 326"/>
                <a:gd name="T1" fmla="*/ 13 h 172"/>
                <a:gd name="T2" fmla="*/ 100 w 326"/>
                <a:gd name="T3" fmla="*/ 17 h 172"/>
                <a:gd name="T4" fmla="*/ 96 w 326"/>
                <a:gd name="T5" fmla="*/ 21 h 172"/>
                <a:gd name="T6" fmla="*/ 88 w 326"/>
                <a:gd name="T7" fmla="*/ 23 h 172"/>
                <a:gd name="T8" fmla="*/ 79 w 326"/>
                <a:gd name="T9" fmla="*/ 25 h 172"/>
                <a:gd name="T10" fmla="*/ 34 w 326"/>
                <a:gd name="T11" fmla="*/ 76 h 172"/>
                <a:gd name="T12" fmla="*/ 1 w 326"/>
                <a:gd name="T13" fmla="*/ 137 h 172"/>
                <a:gd name="T14" fmla="*/ 30 w 326"/>
                <a:gd name="T15" fmla="*/ 119 h 172"/>
                <a:gd name="T16" fmla="*/ 56 w 326"/>
                <a:gd name="T17" fmla="*/ 150 h 172"/>
                <a:gd name="T18" fmla="*/ 60 w 326"/>
                <a:gd name="T19" fmla="*/ 155 h 172"/>
                <a:gd name="T20" fmla="*/ 64 w 326"/>
                <a:gd name="T21" fmla="*/ 162 h 172"/>
                <a:gd name="T22" fmla="*/ 65 w 326"/>
                <a:gd name="T23" fmla="*/ 169 h 172"/>
                <a:gd name="T24" fmla="*/ 90 w 326"/>
                <a:gd name="T25" fmla="*/ 169 h 172"/>
                <a:gd name="T26" fmla="*/ 99 w 326"/>
                <a:gd name="T27" fmla="*/ 168 h 172"/>
                <a:gd name="T28" fmla="*/ 107 w 326"/>
                <a:gd name="T29" fmla="*/ 168 h 172"/>
                <a:gd name="T30" fmla="*/ 115 w 326"/>
                <a:gd name="T31" fmla="*/ 167 h 172"/>
                <a:gd name="T32" fmla="*/ 122 w 326"/>
                <a:gd name="T33" fmla="*/ 167 h 172"/>
                <a:gd name="T34" fmla="*/ 158 w 326"/>
                <a:gd name="T35" fmla="*/ 114 h 172"/>
                <a:gd name="T36" fmla="*/ 162 w 326"/>
                <a:gd name="T37" fmla="*/ 113 h 172"/>
                <a:gd name="T38" fmla="*/ 184 w 326"/>
                <a:gd name="T39" fmla="*/ 136 h 172"/>
                <a:gd name="T40" fmla="*/ 208 w 326"/>
                <a:gd name="T41" fmla="*/ 166 h 172"/>
                <a:gd name="T42" fmla="*/ 218 w 326"/>
                <a:gd name="T43" fmla="*/ 144 h 172"/>
                <a:gd name="T44" fmla="*/ 270 w 326"/>
                <a:gd name="T45" fmla="*/ 124 h 172"/>
                <a:gd name="T46" fmla="*/ 296 w 326"/>
                <a:gd name="T47" fmla="*/ 102 h 172"/>
                <a:gd name="T48" fmla="*/ 310 w 326"/>
                <a:gd name="T49" fmla="*/ 104 h 172"/>
                <a:gd name="T50" fmla="*/ 316 w 326"/>
                <a:gd name="T51" fmla="*/ 89 h 172"/>
                <a:gd name="T52" fmla="*/ 300 w 326"/>
                <a:gd name="T53" fmla="*/ 79 h 172"/>
                <a:gd name="T54" fmla="*/ 266 w 326"/>
                <a:gd name="T55" fmla="*/ 71 h 172"/>
                <a:gd name="T56" fmla="*/ 253 w 326"/>
                <a:gd name="T57" fmla="*/ 48 h 172"/>
                <a:gd name="T58" fmla="*/ 247 w 326"/>
                <a:gd name="T59" fmla="*/ 21 h 172"/>
                <a:gd name="T60" fmla="*/ 235 w 326"/>
                <a:gd name="T61" fmla="*/ 16 h 172"/>
                <a:gd name="T62" fmla="*/ 224 w 326"/>
                <a:gd name="T63" fmla="*/ 11 h 172"/>
                <a:gd name="T64" fmla="*/ 213 w 326"/>
                <a:gd name="T65" fmla="*/ 7 h 172"/>
                <a:gd name="T66" fmla="*/ 157 w 326"/>
                <a:gd name="T67" fmla="*/ 12 h 172"/>
                <a:gd name="T68" fmla="*/ 143 w 326"/>
                <a:gd name="T69" fmla="*/ 13 h 172"/>
                <a:gd name="T70" fmla="*/ 125 w 326"/>
                <a:gd name="T71" fmla="*/ 14 h 172"/>
                <a:gd name="T72" fmla="*/ 104 w 326"/>
                <a:gd name="T73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172">
                  <a:moveTo>
                    <a:pt x="102" y="12"/>
                  </a:moveTo>
                  <a:lnTo>
                    <a:pt x="102" y="13"/>
                  </a:lnTo>
                  <a:cubicBezTo>
                    <a:pt x="102" y="14"/>
                    <a:pt x="101" y="16"/>
                    <a:pt x="100" y="17"/>
                  </a:cubicBezTo>
                  <a:lnTo>
                    <a:pt x="100" y="17"/>
                  </a:lnTo>
                  <a:cubicBezTo>
                    <a:pt x="99" y="18"/>
                    <a:pt x="98" y="19"/>
                    <a:pt x="97" y="20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1"/>
                    <a:pt x="94" y="22"/>
                    <a:pt x="93" y="22"/>
                  </a:cubicBezTo>
                  <a:cubicBezTo>
                    <a:pt x="91" y="23"/>
                    <a:pt x="90" y="23"/>
                    <a:pt x="88" y="23"/>
                  </a:cubicBezTo>
                  <a:cubicBezTo>
                    <a:pt x="87" y="23"/>
                    <a:pt x="85" y="23"/>
                    <a:pt x="83" y="24"/>
                  </a:cubicBezTo>
                  <a:cubicBezTo>
                    <a:pt x="82" y="24"/>
                    <a:pt x="80" y="25"/>
                    <a:pt x="79" y="25"/>
                  </a:cubicBezTo>
                  <a:cubicBezTo>
                    <a:pt x="68" y="29"/>
                    <a:pt x="57" y="40"/>
                    <a:pt x="55" y="51"/>
                  </a:cubicBezTo>
                  <a:cubicBezTo>
                    <a:pt x="53" y="60"/>
                    <a:pt x="44" y="68"/>
                    <a:pt x="34" y="76"/>
                  </a:cubicBezTo>
                  <a:cubicBezTo>
                    <a:pt x="23" y="86"/>
                    <a:pt x="11" y="97"/>
                    <a:pt x="6" y="112"/>
                  </a:cubicBezTo>
                  <a:cubicBezTo>
                    <a:pt x="1" y="126"/>
                    <a:pt x="0" y="133"/>
                    <a:pt x="1" y="137"/>
                  </a:cubicBezTo>
                  <a:cubicBezTo>
                    <a:pt x="2" y="136"/>
                    <a:pt x="3" y="135"/>
                    <a:pt x="6" y="132"/>
                  </a:cubicBezTo>
                  <a:cubicBezTo>
                    <a:pt x="13" y="123"/>
                    <a:pt x="21" y="119"/>
                    <a:pt x="30" y="119"/>
                  </a:cubicBezTo>
                  <a:cubicBezTo>
                    <a:pt x="41" y="119"/>
                    <a:pt x="50" y="127"/>
                    <a:pt x="50" y="139"/>
                  </a:cubicBezTo>
                  <a:cubicBezTo>
                    <a:pt x="50" y="143"/>
                    <a:pt x="52" y="146"/>
                    <a:pt x="56" y="150"/>
                  </a:cubicBezTo>
                  <a:cubicBezTo>
                    <a:pt x="57" y="151"/>
                    <a:pt x="58" y="152"/>
                    <a:pt x="59" y="154"/>
                  </a:cubicBezTo>
                  <a:cubicBezTo>
                    <a:pt x="60" y="154"/>
                    <a:pt x="60" y="155"/>
                    <a:pt x="60" y="155"/>
                  </a:cubicBezTo>
                  <a:cubicBezTo>
                    <a:pt x="61" y="157"/>
                    <a:pt x="62" y="158"/>
                    <a:pt x="63" y="159"/>
                  </a:cubicBezTo>
                  <a:cubicBezTo>
                    <a:pt x="63" y="160"/>
                    <a:pt x="63" y="161"/>
                    <a:pt x="64" y="162"/>
                  </a:cubicBezTo>
                  <a:cubicBezTo>
                    <a:pt x="64" y="163"/>
                    <a:pt x="64" y="165"/>
                    <a:pt x="65" y="167"/>
                  </a:cubicBezTo>
                  <a:cubicBezTo>
                    <a:pt x="65" y="167"/>
                    <a:pt x="65" y="168"/>
                    <a:pt x="65" y="169"/>
                  </a:cubicBezTo>
                  <a:cubicBezTo>
                    <a:pt x="65" y="170"/>
                    <a:pt x="64" y="171"/>
                    <a:pt x="64" y="171"/>
                  </a:cubicBezTo>
                  <a:cubicBezTo>
                    <a:pt x="71" y="170"/>
                    <a:pt x="80" y="170"/>
                    <a:pt x="90" y="169"/>
                  </a:cubicBezTo>
                  <a:lnTo>
                    <a:pt x="90" y="169"/>
                  </a:lnTo>
                  <a:cubicBezTo>
                    <a:pt x="93" y="169"/>
                    <a:pt x="96" y="168"/>
                    <a:pt x="99" y="168"/>
                  </a:cubicBezTo>
                  <a:cubicBezTo>
                    <a:pt x="100" y="168"/>
                    <a:pt x="100" y="168"/>
                    <a:pt x="101" y="168"/>
                  </a:cubicBezTo>
                  <a:cubicBezTo>
                    <a:pt x="103" y="168"/>
                    <a:pt x="105" y="168"/>
                    <a:pt x="107" y="168"/>
                  </a:cubicBezTo>
                  <a:cubicBezTo>
                    <a:pt x="108" y="168"/>
                    <a:pt x="109" y="168"/>
                    <a:pt x="110" y="168"/>
                  </a:cubicBezTo>
                  <a:cubicBezTo>
                    <a:pt x="112" y="167"/>
                    <a:pt x="113" y="167"/>
                    <a:pt x="115" y="167"/>
                  </a:cubicBezTo>
                  <a:cubicBezTo>
                    <a:pt x="116" y="167"/>
                    <a:pt x="117" y="167"/>
                    <a:pt x="117" y="167"/>
                  </a:cubicBezTo>
                  <a:cubicBezTo>
                    <a:pt x="119" y="167"/>
                    <a:pt x="121" y="167"/>
                    <a:pt x="122" y="167"/>
                  </a:cubicBezTo>
                  <a:cubicBezTo>
                    <a:pt x="129" y="167"/>
                    <a:pt x="141" y="143"/>
                    <a:pt x="146" y="133"/>
                  </a:cubicBezTo>
                  <a:cubicBezTo>
                    <a:pt x="151" y="122"/>
                    <a:pt x="154" y="116"/>
                    <a:pt x="158" y="114"/>
                  </a:cubicBezTo>
                  <a:lnTo>
                    <a:pt x="159" y="113"/>
                  </a:lnTo>
                  <a:lnTo>
                    <a:pt x="162" y="113"/>
                  </a:lnTo>
                  <a:cubicBezTo>
                    <a:pt x="164" y="113"/>
                    <a:pt x="165" y="113"/>
                    <a:pt x="167" y="114"/>
                  </a:cubicBezTo>
                  <a:cubicBezTo>
                    <a:pt x="172" y="117"/>
                    <a:pt x="176" y="124"/>
                    <a:pt x="184" y="136"/>
                  </a:cubicBezTo>
                  <a:cubicBezTo>
                    <a:pt x="190" y="144"/>
                    <a:pt x="196" y="153"/>
                    <a:pt x="202" y="160"/>
                  </a:cubicBezTo>
                  <a:cubicBezTo>
                    <a:pt x="204" y="163"/>
                    <a:pt x="206" y="165"/>
                    <a:pt x="208" y="166"/>
                  </a:cubicBezTo>
                  <a:cubicBezTo>
                    <a:pt x="211" y="169"/>
                    <a:pt x="213" y="169"/>
                    <a:pt x="213" y="169"/>
                  </a:cubicBezTo>
                  <a:cubicBezTo>
                    <a:pt x="214" y="169"/>
                    <a:pt x="218" y="163"/>
                    <a:pt x="218" y="144"/>
                  </a:cubicBezTo>
                  <a:cubicBezTo>
                    <a:pt x="218" y="126"/>
                    <a:pt x="238" y="119"/>
                    <a:pt x="252" y="122"/>
                  </a:cubicBezTo>
                  <a:cubicBezTo>
                    <a:pt x="256" y="123"/>
                    <a:pt x="264" y="124"/>
                    <a:pt x="270" y="124"/>
                  </a:cubicBezTo>
                  <a:cubicBezTo>
                    <a:pt x="281" y="124"/>
                    <a:pt x="281" y="121"/>
                    <a:pt x="281" y="119"/>
                  </a:cubicBezTo>
                  <a:cubicBezTo>
                    <a:pt x="281" y="108"/>
                    <a:pt x="287" y="102"/>
                    <a:pt x="296" y="102"/>
                  </a:cubicBezTo>
                  <a:cubicBezTo>
                    <a:pt x="299" y="102"/>
                    <a:pt x="301" y="103"/>
                    <a:pt x="304" y="103"/>
                  </a:cubicBezTo>
                  <a:cubicBezTo>
                    <a:pt x="306" y="104"/>
                    <a:pt x="308" y="104"/>
                    <a:pt x="310" y="104"/>
                  </a:cubicBezTo>
                  <a:cubicBezTo>
                    <a:pt x="311" y="104"/>
                    <a:pt x="314" y="97"/>
                    <a:pt x="315" y="91"/>
                  </a:cubicBezTo>
                  <a:lnTo>
                    <a:pt x="316" y="89"/>
                  </a:lnTo>
                  <a:lnTo>
                    <a:pt x="325" y="80"/>
                  </a:lnTo>
                  <a:cubicBezTo>
                    <a:pt x="315" y="76"/>
                    <a:pt x="307" y="76"/>
                    <a:pt x="300" y="79"/>
                  </a:cubicBezTo>
                  <a:cubicBezTo>
                    <a:pt x="298" y="80"/>
                    <a:pt x="294" y="80"/>
                    <a:pt x="291" y="80"/>
                  </a:cubicBezTo>
                  <a:cubicBezTo>
                    <a:pt x="281" y="80"/>
                    <a:pt x="271" y="74"/>
                    <a:pt x="266" y="71"/>
                  </a:cubicBezTo>
                  <a:cubicBezTo>
                    <a:pt x="263" y="68"/>
                    <a:pt x="253" y="60"/>
                    <a:pt x="253" y="53"/>
                  </a:cubicBezTo>
                  <a:cubicBezTo>
                    <a:pt x="253" y="52"/>
                    <a:pt x="253" y="50"/>
                    <a:pt x="253" y="48"/>
                  </a:cubicBezTo>
                  <a:cubicBezTo>
                    <a:pt x="252" y="41"/>
                    <a:pt x="251" y="32"/>
                    <a:pt x="252" y="24"/>
                  </a:cubicBezTo>
                  <a:cubicBezTo>
                    <a:pt x="251" y="23"/>
                    <a:pt x="248" y="21"/>
                    <a:pt x="247" y="21"/>
                  </a:cubicBezTo>
                  <a:cubicBezTo>
                    <a:pt x="245" y="20"/>
                    <a:pt x="244" y="20"/>
                    <a:pt x="242" y="19"/>
                  </a:cubicBezTo>
                  <a:cubicBezTo>
                    <a:pt x="240" y="18"/>
                    <a:pt x="237" y="17"/>
                    <a:pt x="235" y="16"/>
                  </a:cubicBezTo>
                  <a:cubicBezTo>
                    <a:pt x="234" y="15"/>
                    <a:pt x="232" y="15"/>
                    <a:pt x="231" y="14"/>
                  </a:cubicBezTo>
                  <a:cubicBezTo>
                    <a:pt x="229" y="13"/>
                    <a:pt x="226" y="12"/>
                    <a:pt x="224" y="11"/>
                  </a:cubicBezTo>
                  <a:cubicBezTo>
                    <a:pt x="223" y="11"/>
                    <a:pt x="222" y="10"/>
                    <a:pt x="222" y="10"/>
                  </a:cubicBezTo>
                  <a:cubicBezTo>
                    <a:pt x="219" y="9"/>
                    <a:pt x="216" y="8"/>
                    <a:pt x="213" y="7"/>
                  </a:cubicBezTo>
                  <a:cubicBezTo>
                    <a:pt x="190" y="0"/>
                    <a:pt x="183" y="1"/>
                    <a:pt x="166" y="9"/>
                  </a:cubicBezTo>
                  <a:cubicBezTo>
                    <a:pt x="163" y="10"/>
                    <a:pt x="160" y="11"/>
                    <a:pt x="157" y="12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2" y="13"/>
                    <a:pt x="148" y="13"/>
                    <a:pt x="143" y="13"/>
                  </a:cubicBezTo>
                  <a:cubicBezTo>
                    <a:pt x="143" y="13"/>
                    <a:pt x="143" y="13"/>
                    <a:pt x="142" y="13"/>
                  </a:cubicBezTo>
                  <a:cubicBezTo>
                    <a:pt x="137" y="14"/>
                    <a:pt x="131" y="14"/>
                    <a:pt x="125" y="14"/>
                  </a:cubicBezTo>
                  <a:lnTo>
                    <a:pt x="124" y="14"/>
                  </a:lnTo>
                  <a:cubicBezTo>
                    <a:pt x="118" y="13"/>
                    <a:pt x="111" y="13"/>
                    <a:pt x="104" y="12"/>
                  </a:cubicBezTo>
                  <a:cubicBezTo>
                    <a:pt x="103" y="12"/>
                    <a:pt x="103" y="12"/>
                    <a:pt x="102" y="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1" name="Freeform 117">
              <a:extLst>
                <a:ext uri="{FF2B5EF4-FFF2-40B4-BE49-F238E27FC236}">
                  <a16:creationId xmlns:a16="http://schemas.microsoft.com/office/drawing/2014/main" id="{06BE7B00-B7F6-47EA-9BCE-44209F8C5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2348" y="3502531"/>
              <a:ext cx="138726" cy="156068"/>
            </a:xfrm>
            <a:custGeom>
              <a:avLst/>
              <a:gdLst>
                <a:gd name="T0" fmla="*/ 121 w 670"/>
                <a:gd name="T1" fmla="*/ 689 h 752"/>
                <a:gd name="T2" fmla="*/ 116 w 670"/>
                <a:gd name="T3" fmla="*/ 729 h 752"/>
                <a:gd name="T4" fmla="*/ 227 w 670"/>
                <a:gd name="T5" fmla="*/ 724 h 752"/>
                <a:gd name="T6" fmla="*/ 279 w 670"/>
                <a:gd name="T7" fmla="*/ 734 h 752"/>
                <a:gd name="T8" fmla="*/ 316 w 670"/>
                <a:gd name="T9" fmla="*/ 749 h 752"/>
                <a:gd name="T10" fmla="*/ 407 w 670"/>
                <a:gd name="T11" fmla="*/ 738 h 752"/>
                <a:gd name="T12" fmla="*/ 510 w 670"/>
                <a:gd name="T13" fmla="*/ 727 h 752"/>
                <a:gd name="T14" fmla="*/ 533 w 670"/>
                <a:gd name="T15" fmla="*/ 662 h 752"/>
                <a:gd name="T16" fmla="*/ 586 w 670"/>
                <a:gd name="T17" fmla="*/ 625 h 752"/>
                <a:gd name="T18" fmla="*/ 488 w 670"/>
                <a:gd name="T19" fmla="*/ 525 h 752"/>
                <a:gd name="T20" fmla="*/ 466 w 670"/>
                <a:gd name="T21" fmla="*/ 464 h 752"/>
                <a:gd name="T22" fmla="*/ 557 w 670"/>
                <a:gd name="T23" fmla="*/ 424 h 752"/>
                <a:gd name="T24" fmla="*/ 619 w 670"/>
                <a:gd name="T25" fmla="*/ 396 h 752"/>
                <a:gd name="T26" fmla="*/ 659 w 670"/>
                <a:gd name="T27" fmla="*/ 395 h 752"/>
                <a:gd name="T28" fmla="*/ 635 w 670"/>
                <a:gd name="T29" fmla="*/ 270 h 752"/>
                <a:gd name="T30" fmla="*/ 603 w 670"/>
                <a:gd name="T31" fmla="*/ 208 h 752"/>
                <a:gd name="T32" fmla="*/ 610 w 670"/>
                <a:gd name="T33" fmla="*/ 101 h 752"/>
                <a:gd name="T34" fmla="*/ 550 w 670"/>
                <a:gd name="T35" fmla="*/ 64 h 752"/>
                <a:gd name="T36" fmla="*/ 565 w 670"/>
                <a:gd name="T37" fmla="*/ 23 h 752"/>
                <a:gd name="T38" fmla="*/ 502 w 670"/>
                <a:gd name="T39" fmla="*/ 44 h 752"/>
                <a:gd name="T40" fmla="*/ 371 w 670"/>
                <a:gd name="T41" fmla="*/ 84 h 752"/>
                <a:gd name="T42" fmla="*/ 381 w 670"/>
                <a:gd name="T43" fmla="*/ 44 h 752"/>
                <a:gd name="T44" fmla="*/ 297 w 670"/>
                <a:gd name="T45" fmla="*/ 40 h 752"/>
                <a:gd name="T46" fmla="*/ 284 w 670"/>
                <a:gd name="T47" fmla="*/ 7 h 752"/>
                <a:gd name="T48" fmla="*/ 272 w 670"/>
                <a:gd name="T49" fmla="*/ 8 h 752"/>
                <a:gd name="T50" fmla="*/ 266 w 670"/>
                <a:gd name="T51" fmla="*/ 7 h 752"/>
                <a:gd name="T52" fmla="*/ 252 w 670"/>
                <a:gd name="T53" fmla="*/ 4 h 752"/>
                <a:gd name="T54" fmla="*/ 225 w 670"/>
                <a:gd name="T55" fmla="*/ 1 h 752"/>
                <a:gd name="T56" fmla="*/ 212 w 670"/>
                <a:gd name="T57" fmla="*/ 33 h 752"/>
                <a:gd name="T58" fmla="*/ 235 w 670"/>
                <a:gd name="T59" fmla="*/ 111 h 752"/>
                <a:gd name="T60" fmla="*/ 184 w 670"/>
                <a:gd name="T61" fmla="*/ 139 h 752"/>
                <a:gd name="T62" fmla="*/ 86 w 670"/>
                <a:gd name="T63" fmla="*/ 127 h 752"/>
                <a:gd name="T64" fmla="*/ 53 w 670"/>
                <a:gd name="T65" fmla="*/ 227 h 752"/>
                <a:gd name="T66" fmla="*/ 72 w 670"/>
                <a:gd name="T67" fmla="*/ 275 h 752"/>
                <a:gd name="T68" fmla="*/ 10 w 670"/>
                <a:gd name="T69" fmla="*/ 323 h 752"/>
                <a:gd name="T70" fmla="*/ 3 w 670"/>
                <a:gd name="T71" fmla="*/ 397 h 752"/>
                <a:gd name="T72" fmla="*/ 11 w 670"/>
                <a:gd name="T73" fmla="*/ 436 h 752"/>
                <a:gd name="T74" fmla="*/ 5 w 670"/>
                <a:gd name="T75" fmla="*/ 488 h 752"/>
                <a:gd name="T76" fmla="*/ 45 w 670"/>
                <a:gd name="T77" fmla="*/ 559 h 752"/>
                <a:gd name="T78" fmla="*/ 54 w 670"/>
                <a:gd name="T79" fmla="*/ 568 h 752"/>
                <a:gd name="T80" fmla="*/ 120 w 670"/>
                <a:gd name="T81" fmla="*/ 590 h 752"/>
                <a:gd name="T82" fmla="*/ 140 w 670"/>
                <a:gd name="T83" fmla="*/ 594 h 752"/>
                <a:gd name="T84" fmla="*/ 156 w 670"/>
                <a:gd name="T85" fmla="*/ 623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0" h="752">
                  <a:moveTo>
                    <a:pt x="149" y="630"/>
                  </a:moveTo>
                  <a:cubicBezTo>
                    <a:pt x="131" y="646"/>
                    <a:pt x="126" y="664"/>
                    <a:pt x="122" y="684"/>
                  </a:cubicBezTo>
                  <a:lnTo>
                    <a:pt x="121" y="689"/>
                  </a:lnTo>
                  <a:cubicBezTo>
                    <a:pt x="119" y="695"/>
                    <a:pt x="119" y="703"/>
                    <a:pt x="118" y="711"/>
                  </a:cubicBezTo>
                  <a:cubicBezTo>
                    <a:pt x="117" y="717"/>
                    <a:pt x="117" y="723"/>
                    <a:pt x="116" y="728"/>
                  </a:cubicBezTo>
                  <a:lnTo>
                    <a:pt x="116" y="729"/>
                  </a:lnTo>
                  <a:cubicBezTo>
                    <a:pt x="126" y="729"/>
                    <a:pt x="135" y="730"/>
                    <a:pt x="143" y="730"/>
                  </a:cubicBezTo>
                  <a:cubicBezTo>
                    <a:pt x="161" y="730"/>
                    <a:pt x="168" y="728"/>
                    <a:pt x="170" y="726"/>
                  </a:cubicBezTo>
                  <a:cubicBezTo>
                    <a:pt x="190" y="717"/>
                    <a:pt x="200" y="716"/>
                    <a:pt x="227" y="724"/>
                  </a:cubicBezTo>
                  <a:cubicBezTo>
                    <a:pt x="237" y="727"/>
                    <a:pt x="250" y="732"/>
                    <a:pt x="266" y="741"/>
                  </a:cubicBezTo>
                  <a:cubicBezTo>
                    <a:pt x="269" y="736"/>
                    <a:pt x="273" y="735"/>
                    <a:pt x="277" y="734"/>
                  </a:cubicBezTo>
                  <a:lnTo>
                    <a:pt x="279" y="734"/>
                  </a:lnTo>
                  <a:cubicBezTo>
                    <a:pt x="287" y="734"/>
                    <a:pt x="294" y="739"/>
                    <a:pt x="301" y="744"/>
                  </a:cubicBezTo>
                  <a:cubicBezTo>
                    <a:pt x="306" y="748"/>
                    <a:pt x="311" y="751"/>
                    <a:pt x="314" y="751"/>
                  </a:cubicBezTo>
                  <a:cubicBezTo>
                    <a:pt x="314" y="751"/>
                    <a:pt x="315" y="751"/>
                    <a:pt x="316" y="749"/>
                  </a:cubicBezTo>
                  <a:cubicBezTo>
                    <a:pt x="322" y="739"/>
                    <a:pt x="333" y="734"/>
                    <a:pt x="346" y="734"/>
                  </a:cubicBezTo>
                  <a:cubicBezTo>
                    <a:pt x="354" y="734"/>
                    <a:pt x="363" y="736"/>
                    <a:pt x="370" y="740"/>
                  </a:cubicBezTo>
                  <a:cubicBezTo>
                    <a:pt x="383" y="747"/>
                    <a:pt x="398" y="747"/>
                    <a:pt x="407" y="738"/>
                  </a:cubicBezTo>
                  <a:cubicBezTo>
                    <a:pt x="419" y="726"/>
                    <a:pt x="455" y="719"/>
                    <a:pt x="475" y="719"/>
                  </a:cubicBezTo>
                  <a:cubicBezTo>
                    <a:pt x="482" y="719"/>
                    <a:pt x="487" y="720"/>
                    <a:pt x="490" y="721"/>
                  </a:cubicBezTo>
                  <a:cubicBezTo>
                    <a:pt x="496" y="724"/>
                    <a:pt x="504" y="727"/>
                    <a:pt x="510" y="727"/>
                  </a:cubicBezTo>
                  <a:cubicBezTo>
                    <a:pt x="513" y="727"/>
                    <a:pt x="514" y="726"/>
                    <a:pt x="514" y="726"/>
                  </a:cubicBezTo>
                  <a:cubicBezTo>
                    <a:pt x="515" y="725"/>
                    <a:pt x="517" y="720"/>
                    <a:pt x="513" y="706"/>
                  </a:cubicBezTo>
                  <a:cubicBezTo>
                    <a:pt x="504" y="675"/>
                    <a:pt x="521" y="667"/>
                    <a:pt x="533" y="662"/>
                  </a:cubicBezTo>
                  <a:cubicBezTo>
                    <a:pt x="538" y="660"/>
                    <a:pt x="542" y="658"/>
                    <a:pt x="543" y="655"/>
                  </a:cubicBezTo>
                  <a:cubicBezTo>
                    <a:pt x="547" y="646"/>
                    <a:pt x="559" y="640"/>
                    <a:pt x="571" y="634"/>
                  </a:cubicBezTo>
                  <a:cubicBezTo>
                    <a:pt x="576" y="632"/>
                    <a:pt x="585" y="628"/>
                    <a:pt x="586" y="625"/>
                  </a:cubicBezTo>
                  <a:cubicBezTo>
                    <a:pt x="581" y="618"/>
                    <a:pt x="542" y="592"/>
                    <a:pt x="523" y="579"/>
                  </a:cubicBezTo>
                  <a:cubicBezTo>
                    <a:pt x="517" y="575"/>
                    <a:pt x="512" y="572"/>
                    <a:pt x="508" y="569"/>
                  </a:cubicBezTo>
                  <a:cubicBezTo>
                    <a:pt x="496" y="560"/>
                    <a:pt x="492" y="542"/>
                    <a:pt x="488" y="525"/>
                  </a:cubicBezTo>
                  <a:cubicBezTo>
                    <a:pt x="486" y="516"/>
                    <a:pt x="484" y="508"/>
                    <a:pt x="481" y="503"/>
                  </a:cubicBezTo>
                  <a:cubicBezTo>
                    <a:pt x="480" y="500"/>
                    <a:pt x="478" y="497"/>
                    <a:pt x="476" y="494"/>
                  </a:cubicBezTo>
                  <a:cubicBezTo>
                    <a:pt x="469" y="484"/>
                    <a:pt x="462" y="473"/>
                    <a:pt x="466" y="464"/>
                  </a:cubicBezTo>
                  <a:cubicBezTo>
                    <a:pt x="468" y="459"/>
                    <a:pt x="473" y="455"/>
                    <a:pt x="480" y="453"/>
                  </a:cubicBezTo>
                  <a:lnTo>
                    <a:pt x="483" y="453"/>
                  </a:lnTo>
                  <a:cubicBezTo>
                    <a:pt x="504" y="448"/>
                    <a:pt x="540" y="440"/>
                    <a:pt x="557" y="424"/>
                  </a:cubicBezTo>
                  <a:cubicBezTo>
                    <a:pt x="568" y="414"/>
                    <a:pt x="584" y="409"/>
                    <a:pt x="598" y="405"/>
                  </a:cubicBezTo>
                  <a:cubicBezTo>
                    <a:pt x="600" y="404"/>
                    <a:pt x="602" y="403"/>
                    <a:pt x="605" y="403"/>
                  </a:cubicBezTo>
                  <a:cubicBezTo>
                    <a:pt x="611" y="401"/>
                    <a:pt x="617" y="398"/>
                    <a:pt x="619" y="396"/>
                  </a:cubicBezTo>
                  <a:cubicBezTo>
                    <a:pt x="625" y="390"/>
                    <a:pt x="637" y="391"/>
                    <a:pt x="647" y="394"/>
                  </a:cubicBezTo>
                  <a:cubicBezTo>
                    <a:pt x="651" y="395"/>
                    <a:pt x="655" y="396"/>
                    <a:pt x="657" y="396"/>
                  </a:cubicBezTo>
                  <a:cubicBezTo>
                    <a:pt x="659" y="396"/>
                    <a:pt x="659" y="395"/>
                    <a:pt x="659" y="395"/>
                  </a:cubicBezTo>
                  <a:cubicBezTo>
                    <a:pt x="665" y="386"/>
                    <a:pt x="669" y="369"/>
                    <a:pt x="661" y="360"/>
                  </a:cubicBezTo>
                  <a:cubicBezTo>
                    <a:pt x="650" y="347"/>
                    <a:pt x="643" y="324"/>
                    <a:pt x="641" y="295"/>
                  </a:cubicBezTo>
                  <a:cubicBezTo>
                    <a:pt x="640" y="280"/>
                    <a:pt x="637" y="274"/>
                    <a:pt x="635" y="270"/>
                  </a:cubicBezTo>
                  <a:cubicBezTo>
                    <a:pt x="633" y="266"/>
                    <a:pt x="631" y="262"/>
                    <a:pt x="631" y="255"/>
                  </a:cubicBezTo>
                  <a:cubicBezTo>
                    <a:pt x="631" y="243"/>
                    <a:pt x="627" y="228"/>
                    <a:pt x="617" y="222"/>
                  </a:cubicBezTo>
                  <a:cubicBezTo>
                    <a:pt x="611" y="219"/>
                    <a:pt x="605" y="215"/>
                    <a:pt x="603" y="208"/>
                  </a:cubicBezTo>
                  <a:cubicBezTo>
                    <a:pt x="601" y="201"/>
                    <a:pt x="604" y="194"/>
                    <a:pt x="610" y="184"/>
                  </a:cubicBezTo>
                  <a:cubicBezTo>
                    <a:pt x="620" y="167"/>
                    <a:pt x="616" y="123"/>
                    <a:pt x="611" y="109"/>
                  </a:cubicBezTo>
                  <a:cubicBezTo>
                    <a:pt x="610" y="107"/>
                    <a:pt x="610" y="104"/>
                    <a:pt x="610" y="101"/>
                  </a:cubicBezTo>
                  <a:cubicBezTo>
                    <a:pt x="608" y="99"/>
                    <a:pt x="605" y="95"/>
                    <a:pt x="604" y="90"/>
                  </a:cubicBezTo>
                  <a:cubicBezTo>
                    <a:pt x="602" y="77"/>
                    <a:pt x="595" y="70"/>
                    <a:pt x="565" y="70"/>
                  </a:cubicBezTo>
                  <a:cubicBezTo>
                    <a:pt x="560" y="70"/>
                    <a:pt x="553" y="69"/>
                    <a:pt x="550" y="64"/>
                  </a:cubicBezTo>
                  <a:cubicBezTo>
                    <a:pt x="547" y="57"/>
                    <a:pt x="552" y="50"/>
                    <a:pt x="558" y="42"/>
                  </a:cubicBezTo>
                  <a:cubicBezTo>
                    <a:pt x="563" y="36"/>
                    <a:pt x="569" y="27"/>
                    <a:pt x="567" y="23"/>
                  </a:cubicBezTo>
                  <a:cubicBezTo>
                    <a:pt x="566" y="23"/>
                    <a:pt x="566" y="23"/>
                    <a:pt x="565" y="23"/>
                  </a:cubicBezTo>
                  <a:cubicBezTo>
                    <a:pt x="562" y="23"/>
                    <a:pt x="555" y="27"/>
                    <a:pt x="548" y="31"/>
                  </a:cubicBezTo>
                  <a:cubicBezTo>
                    <a:pt x="538" y="38"/>
                    <a:pt x="525" y="45"/>
                    <a:pt x="512" y="45"/>
                  </a:cubicBezTo>
                  <a:cubicBezTo>
                    <a:pt x="509" y="45"/>
                    <a:pt x="505" y="45"/>
                    <a:pt x="502" y="44"/>
                  </a:cubicBezTo>
                  <a:cubicBezTo>
                    <a:pt x="485" y="38"/>
                    <a:pt x="460" y="60"/>
                    <a:pt x="441" y="77"/>
                  </a:cubicBezTo>
                  <a:cubicBezTo>
                    <a:pt x="434" y="83"/>
                    <a:pt x="428" y="88"/>
                    <a:pt x="423" y="92"/>
                  </a:cubicBezTo>
                  <a:cubicBezTo>
                    <a:pt x="406" y="105"/>
                    <a:pt x="380" y="100"/>
                    <a:pt x="371" y="84"/>
                  </a:cubicBezTo>
                  <a:cubicBezTo>
                    <a:pt x="367" y="75"/>
                    <a:pt x="368" y="65"/>
                    <a:pt x="375" y="55"/>
                  </a:cubicBezTo>
                  <a:cubicBezTo>
                    <a:pt x="379" y="48"/>
                    <a:pt x="381" y="45"/>
                    <a:pt x="381" y="44"/>
                  </a:cubicBezTo>
                  <a:lnTo>
                    <a:pt x="381" y="44"/>
                  </a:lnTo>
                  <a:lnTo>
                    <a:pt x="380" y="44"/>
                  </a:lnTo>
                  <a:cubicBezTo>
                    <a:pt x="375" y="44"/>
                    <a:pt x="367" y="46"/>
                    <a:pt x="355" y="50"/>
                  </a:cubicBezTo>
                  <a:cubicBezTo>
                    <a:pt x="334" y="58"/>
                    <a:pt x="309" y="53"/>
                    <a:pt x="297" y="40"/>
                  </a:cubicBezTo>
                  <a:cubicBezTo>
                    <a:pt x="291" y="34"/>
                    <a:pt x="289" y="26"/>
                    <a:pt x="290" y="17"/>
                  </a:cubicBezTo>
                  <a:cubicBezTo>
                    <a:pt x="291" y="13"/>
                    <a:pt x="290" y="10"/>
                    <a:pt x="288" y="6"/>
                  </a:cubicBezTo>
                  <a:cubicBezTo>
                    <a:pt x="287" y="7"/>
                    <a:pt x="285" y="7"/>
                    <a:pt x="284" y="7"/>
                  </a:cubicBezTo>
                  <a:cubicBezTo>
                    <a:pt x="283" y="7"/>
                    <a:pt x="282" y="7"/>
                    <a:pt x="281" y="7"/>
                  </a:cubicBezTo>
                  <a:cubicBezTo>
                    <a:pt x="278" y="7"/>
                    <a:pt x="275" y="8"/>
                    <a:pt x="273" y="8"/>
                  </a:cubicBezTo>
                  <a:lnTo>
                    <a:pt x="272" y="8"/>
                  </a:lnTo>
                  <a:lnTo>
                    <a:pt x="272" y="8"/>
                  </a:lnTo>
                  <a:cubicBezTo>
                    <a:pt x="270" y="8"/>
                    <a:pt x="269" y="7"/>
                    <a:pt x="267" y="7"/>
                  </a:cubicBezTo>
                  <a:cubicBezTo>
                    <a:pt x="267" y="7"/>
                    <a:pt x="267" y="7"/>
                    <a:pt x="266" y="7"/>
                  </a:cubicBezTo>
                  <a:cubicBezTo>
                    <a:pt x="264" y="7"/>
                    <a:pt x="263" y="7"/>
                    <a:pt x="262" y="6"/>
                  </a:cubicBezTo>
                  <a:cubicBezTo>
                    <a:pt x="259" y="6"/>
                    <a:pt x="257" y="5"/>
                    <a:pt x="253" y="4"/>
                  </a:cubicBezTo>
                  <a:cubicBezTo>
                    <a:pt x="253" y="4"/>
                    <a:pt x="253" y="4"/>
                    <a:pt x="252" y="4"/>
                  </a:cubicBezTo>
                  <a:cubicBezTo>
                    <a:pt x="249" y="4"/>
                    <a:pt x="245" y="3"/>
                    <a:pt x="241" y="3"/>
                  </a:cubicBezTo>
                  <a:cubicBezTo>
                    <a:pt x="240" y="2"/>
                    <a:pt x="240" y="2"/>
                    <a:pt x="239" y="2"/>
                  </a:cubicBezTo>
                  <a:cubicBezTo>
                    <a:pt x="235" y="2"/>
                    <a:pt x="230" y="1"/>
                    <a:pt x="225" y="1"/>
                  </a:cubicBezTo>
                  <a:cubicBezTo>
                    <a:pt x="224" y="1"/>
                    <a:pt x="223" y="1"/>
                    <a:pt x="223" y="1"/>
                  </a:cubicBezTo>
                  <a:cubicBezTo>
                    <a:pt x="217" y="1"/>
                    <a:pt x="211" y="0"/>
                    <a:pt x="205" y="0"/>
                  </a:cubicBezTo>
                  <a:cubicBezTo>
                    <a:pt x="212" y="11"/>
                    <a:pt x="218" y="22"/>
                    <a:pt x="212" y="33"/>
                  </a:cubicBezTo>
                  <a:cubicBezTo>
                    <a:pt x="206" y="45"/>
                    <a:pt x="212" y="56"/>
                    <a:pt x="224" y="76"/>
                  </a:cubicBezTo>
                  <a:cubicBezTo>
                    <a:pt x="226" y="81"/>
                    <a:pt x="230" y="87"/>
                    <a:pt x="233" y="93"/>
                  </a:cubicBezTo>
                  <a:cubicBezTo>
                    <a:pt x="236" y="100"/>
                    <a:pt x="237" y="106"/>
                    <a:pt x="235" y="111"/>
                  </a:cubicBezTo>
                  <a:cubicBezTo>
                    <a:pt x="231" y="118"/>
                    <a:pt x="222" y="120"/>
                    <a:pt x="214" y="121"/>
                  </a:cubicBezTo>
                  <a:cubicBezTo>
                    <a:pt x="206" y="122"/>
                    <a:pt x="201" y="123"/>
                    <a:pt x="201" y="126"/>
                  </a:cubicBezTo>
                  <a:cubicBezTo>
                    <a:pt x="200" y="129"/>
                    <a:pt x="199" y="139"/>
                    <a:pt x="184" y="139"/>
                  </a:cubicBezTo>
                  <a:cubicBezTo>
                    <a:pt x="169" y="139"/>
                    <a:pt x="145" y="128"/>
                    <a:pt x="136" y="123"/>
                  </a:cubicBezTo>
                  <a:cubicBezTo>
                    <a:pt x="132" y="122"/>
                    <a:pt x="126" y="121"/>
                    <a:pt x="118" y="121"/>
                  </a:cubicBezTo>
                  <a:cubicBezTo>
                    <a:pt x="102" y="121"/>
                    <a:pt x="88" y="125"/>
                    <a:pt x="86" y="127"/>
                  </a:cubicBezTo>
                  <a:cubicBezTo>
                    <a:pt x="87" y="132"/>
                    <a:pt x="86" y="138"/>
                    <a:pt x="85" y="143"/>
                  </a:cubicBezTo>
                  <a:cubicBezTo>
                    <a:pt x="92" y="170"/>
                    <a:pt x="92" y="188"/>
                    <a:pt x="86" y="198"/>
                  </a:cubicBezTo>
                  <a:cubicBezTo>
                    <a:pt x="75" y="215"/>
                    <a:pt x="61" y="223"/>
                    <a:pt x="53" y="227"/>
                  </a:cubicBezTo>
                  <a:cubicBezTo>
                    <a:pt x="52" y="228"/>
                    <a:pt x="50" y="229"/>
                    <a:pt x="49" y="230"/>
                  </a:cubicBezTo>
                  <a:cubicBezTo>
                    <a:pt x="50" y="231"/>
                    <a:pt x="52" y="233"/>
                    <a:pt x="53" y="234"/>
                  </a:cubicBezTo>
                  <a:cubicBezTo>
                    <a:pt x="64" y="246"/>
                    <a:pt x="80" y="262"/>
                    <a:pt x="72" y="275"/>
                  </a:cubicBezTo>
                  <a:cubicBezTo>
                    <a:pt x="69" y="280"/>
                    <a:pt x="65" y="282"/>
                    <a:pt x="62" y="284"/>
                  </a:cubicBezTo>
                  <a:cubicBezTo>
                    <a:pt x="59" y="286"/>
                    <a:pt x="57" y="287"/>
                    <a:pt x="57" y="296"/>
                  </a:cubicBezTo>
                  <a:cubicBezTo>
                    <a:pt x="57" y="322"/>
                    <a:pt x="23" y="322"/>
                    <a:pt x="10" y="323"/>
                  </a:cubicBezTo>
                  <a:cubicBezTo>
                    <a:pt x="10" y="324"/>
                    <a:pt x="10" y="327"/>
                    <a:pt x="11" y="329"/>
                  </a:cubicBezTo>
                  <a:cubicBezTo>
                    <a:pt x="12" y="336"/>
                    <a:pt x="13" y="346"/>
                    <a:pt x="9" y="355"/>
                  </a:cubicBezTo>
                  <a:cubicBezTo>
                    <a:pt x="5" y="365"/>
                    <a:pt x="4" y="383"/>
                    <a:pt x="3" y="397"/>
                  </a:cubicBezTo>
                  <a:cubicBezTo>
                    <a:pt x="2" y="404"/>
                    <a:pt x="1" y="410"/>
                    <a:pt x="1" y="415"/>
                  </a:cubicBezTo>
                  <a:cubicBezTo>
                    <a:pt x="0" y="418"/>
                    <a:pt x="3" y="424"/>
                    <a:pt x="7" y="430"/>
                  </a:cubicBezTo>
                  <a:cubicBezTo>
                    <a:pt x="8" y="432"/>
                    <a:pt x="9" y="434"/>
                    <a:pt x="11" y="436"/>
                  </a:cubicBezTo>
                  <a:cubicBezTo>
                    <a:pt x="17" y="445"/>
                    <a:pt x="23" y="454"/>
                    <a:pt x="21" y="462"/>
                  </a:cubicBezTo>
                  <a:cubicBezTo>
                    <a:pt x="20" y="469"/>
                    <a:pt x="15" y="474"/>
                    <a:pt x="11" y="479"/>
                  </a:cubicBezTo>
                  <a:cubicBezTo>
                    <a:pt x="8" y="482"/>
                    <a:pt x="4" y="486"/>
                    <a:pt x="5" y="488"/>
                  </a:cubicBezTo>
                  <a:cubicBezTo>
                    <a:pt x="6" y="489"/>
                    <a:pt x="7" y="491"/>
                    <a:pt x="8" y="493"/>
                  </a:cubicBezTo>
                  <a:cubicBezTo>
                    <a:pt x="15" y="502"/>
                    <a:pt x="26" y="517"/>
                    <a:pt x="29" y="549"/>
                  </a:cubicBezTo>
                  <a:cubicBezTo>
                    <a:pt x="36" y="551"/>
                    <a:pt x="42" y="554"/>
                    <a:pt x="45" y="559"/>
                  </a:cubicBezTo>
                  <a:lnTo>
                    <a:pt x="45" y="559"/>
                  </a:lnTo>
                  <a:lnTo>
                    <a:pt x="45" y="559"/>
                  </a:lnTo>
                  <a:cubicBezTo>
                    <a:pt x="48" y="562"/>
                    <a:pt x="51" y="565"/>
                    <a:pt x="54" y="568"/>
                  </a:cubicBezTo>
                  <a:cubicBezTo>
                    <a:pt x="60" y="573"/>
                    <a:pt x="68" y="577"/>
                    <a:pt x="77" y="579"/>
                  </a:cubicBezTo>
                  <a:cubicBezTo>
                    <a:pt x="81" y="580"/>
                    <a:pt x="85" y="580"/>
                    <a:pt x="90" y="580"/>
                  </a:cubicBezTo>
                  <a:cubicBezTo>
                    <a:pt x="104" y="580"/>
                    <a:pt x="113" y="586"/>
                    <a:pt x="120" y="590"/>
                  </a:cubicBezTo>
                  <a:cubicBezTo>
                    <a:pt x="123" y="592"/>
                    <a:pt x="126" y="594"/>
                    <a:pt x="129" y="594"/>
                  </a:cubicBezTo>
                  <a:cubicBezTo>
                    <a:pt x="130" y="594"/>
                    <a:pt x="132" y="594"/>
                    <a:pt x="133" y="594"/>
                  </a:cubicBezTo>
                  <a:cubicBezTo>
                    <a:pt x="135" y="594"/>
                    <a:pt x="138" y="594"/>
                    <a:pt x="140" y="594"/>
                  </a:cubicBezTo>
                  <a:cubicBezTo>
                    <a:pt x="148" y="596"/>
                    <a:pt x="156" y="600"/>
                    <a:pt x="159" y="607"/>
                  </a:cubicBezTo>
                  <a:cubicBezTo>
                    <a:pt x="159" y="609"/>
                    <a:pt x="160" y="610"/>
                    <a:pt x="160" y="612"/>
                  </a:cubicBezTo>
                  <a:cubicBezTo>
                    <a:pt x="160" y="615"/>
                    <a:pt x="159" y="619"/>
                    <a:pt x="156" y="623"/>
                  </a:cubicBezTo>
                  <a:cubicBezTo>
                    <a:pt x="154" y="625"/>
                    <a:pt x="152" y="627"/>
                    <a:pt x="149" y="6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2" name="Freeform 118">
              <a:extLst>
                <a:ext uri="{FF2B5EF4-FFF2-40B4-BE49-F238E27FC236}">
                  <a16:creationId xmlns:a16="http://schemas.microsoft.com/office/drawing/2014/main" id="{063E22A1-37C9-44EF-AF6C-2282B4B64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9768" y="3499793"/>
              <a:ext cx="1825" cy="1825"/>
            </a:xfrm>
            <a:custGeom>
              <a:avLst/>
              <a:gdLst>
                <a:gd name="T0" fmla="*/ 0 w 7"/>
                <a:gd name="T1" fmla="*/ 0 h 9"/>
                <a:gd name="T2" fmla="*/ 6 w 7"/>
                <a:gd name="T3" fmla="*/ 8 h 9"/>
                <a:gd name="T4" fmla="*/ 1 w 7"/>
                <a:gd name="T5" fmla="*/ 0 h 9"/>
                <a:gd name="T6" fmla="*/ 0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6" y="8"/>
                  </a:lnTo>
                  <a:cubicBezTo>
                    <a:pt x="4" y="5"/>
                    <a:pt x="2" y="2"/>
                    <a:pt x="1" y="0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3" name="Freeform 119">
              <a:extLst>
                <a:ext uri="{FF2B5EF4-FFF2-40B4-BE49-F238E27FC236}">
                  <a16:creationId xmlns:a16="http://schemas.microsoft.com/office/drawing/2014/main" id="{D4CADED0-A698-4B23-AF60-35AFDCC24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3497" y="3500706"/>
              <a:ext cx="913" cy="913"/>
            </a:xfrm>
            <a:custGeom>
              <a:avLst/>
              <a:gdLst>
                <a:gd name="T0" fmla="*/ 1 w 4"/>
                <a:gd name="T1" fmla="*/ 0 h 4"/>
                <a:gd name="T2" fmla="*/ 0 w 4"/>
                <a:gd name="T3" fmla="*/ 0 h 4"/>
                <a:gd name="T4" fmla="*/ 3 w 4"/>
                <a:gd name="T5" fmla="*/ 3 h 4"/>
                <a:gd name="T6" fmla="*/ 1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0" y="0"/>
                  </a:lnTo>
                  <a:cubicBezTo>
                    <a:pt x="1" y="1"/>
                    <a:pt x="2" y="2"/>
                    <a:pt x="3" y="3"/>
                  </a:cubicBezTo>
                  <a:lnTo>
                    <a:pt x="1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4" name="Freeform 120">
              <a:extLst>
                <a:ext uri="{FF2B5EF4-FFF2-40B4-BE49-F238E27FC236}">
                  <a16:creationId xmlns:a16="http://schemas.microsoft.com/office/drawing/2014/main" id="{4BCA5F17-65D1-4C3A-81ED-AE96BB853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254" y="3120122"/>
              <a:ext cx="163368" cy="260111"/>
            </a:xfrm>
            <a:custGeom>
              <a:avLst/>
              <a:gdLst>
                <a:gd name="T0" fmla="*/ 600 w 791"/>
                <a:gd name="T1" fmla="*/ 133 h 1256"/>
                <a:gd name="T2" fmla="*/ 607 w 791"/>
                <a:gd name="T3" fmla="*/ 117 h 1256"/>
                <a:gd name="T4" fmla="*/ 617 w 791"/>
                <a:gd name="T5" fmla="*/ 105 h 1256"/>
                <a:gd name="T6" fmla="*/ 617 w 791"/>
                <a:gd name="T7" fmla="*/ 65 h 1256"/>
                <a:gd name="T8" fmla="*/ 516 w 791"/>
                <a:gd name="T9" fmla="*/ 0 h 1256"/>
                <a:gd name="T10" fmla="*/ 440 w 791"/>
                <a:gd name="T11" fmla="*/ 22 h 1256"/>
                <a:gd name="T12" fmla="*/ 364 w 791"/>
                <a:gd name="T13" fmla="*/ 78 h 1256"/>
                <a:gd name="T14" fmla="*/ 366 w 791"/>
                <a:gd name="T15" fmla="*/ 143 h 1256"/>
                <a:gd name="T16" fmla="*/ 336 w 791"/>
                <a:gd name="T17" fmla="*/ 149 h 1256"/>
                <a:gd name="T18" fmla="*/ 299 w 791"/>
                <a:gd name="T19" fmla="*/ 203 h 1256"/>
                <a:gd name="T20" fmla="*/ 261 w 791"/>
                <a:gd name="T21" fmla="*/ 183 h 1256"/>
                <a:gd name="T22" fmla="*/ 215 w 791"/>
                <a:gd name="T23" fmla="*/ 176 h 1256"/>
                <a:gd name="T24" fmla="*/ 125 w 791"/>
                <a:gd name="T25" fmla="*/ 175 h 1256"/>
                <a:gd name="T26" fmla="*/ 36 w 791"/>
                <a:gd name="T27" fmla="*/ 113 h 1256"/>
                <a:gd name="T28" fmla="*/ 28 w 791"/>
                <a:gd name="T29" fmla="*/ 115 h 1256"/>
                <a:gd name="T30" fmla="*/ 18 w 791"/>
                <a:gd name="T31" fmla="*/ 121 h 1256"/>
                <a:gd name="T32" fmla="*/ 10 w 791"/>
                <a:gd name="T33" fmla="*/ 128 h 1256"/>
                <a:gd name="T34" fmla="*/ 3 w 791"/>
                <a:gd name="T35" fmla="*/ 138 h 1256"/>
                <a:gd name="T36" fmla="*/ 0 w 791"/>
                <a:gd name="T37" fmla="*/ 143 h 1256"/>
                <a:gd name="T38" fmla="*/ 18 w 791"/>
                <a:gd name="T39" fmla="*/ 156 h 1256"/>
                <a:gd name="T40" fmla="*/ 78 w 791"/>
                <a:gd name="T41" fmla="*/ 200 h 1256"/>
                <a:gd name="T42" fmla="*/ 188 w 791"/>
                <a:gd name="T43" fmla="*/ 286 h 1256"/>
                <a:gd name="T44" fmla="*/ 191 w 791"/>
                <a:gd name="T45" fmla="*/ 338 h 1256"/>
                <a:gd name="T46" fmla="*/ 209 w 791"/>
                <a:gd name="T47" fmla="*/ 407 h 1256"/>
                <a:gd name="T48" fmla="*/ 201 w 791"/>
                <a:gd name="T49" fmla="*/ 483 h 1256"/>
                <a:gd name="T50" fmla="*/ 226 w 791"/>
                <a:gd name="T51" fmla="*/ 521 h 1256"/>
                <a:gd name="T52" fmla="*/ 232 w 791"/>
                <a:gd name="T53" fmla="*/ 540 h 1256"/>
                <a:gd name="T54" fmla="*/ 277 w 791"/>
                <a:gd name="T55" fmla="*/ 568 h 1256"/>
                <a:gd name="T56" fmla="*/ 322 w 791"/>
                <a:gd name="T57" fmla="*/ 638 h 1256"/>
                <a:gd name="T58" fmla="*/ 299 w 791"/>
                <a:gd name="T59" fmla="*/ 671 h 1256"/>
                <a:gd name="T60" fmla="*/ 162 w 791"/>
                <a:gd name="T61" fmla="*/ 798 h 1256"/>
                <a:gd name="T62" fmla="*/ 97 w 791"/>
                <a:gd name="T63" fmla="*/ 871 h 1256"/>
                <a:gd name="T64" fmla="*/ 13 w 791"/>
                <a:gd name="T65" fmla="*/ 932 h 1256"/>
                <a:gd name="T66" fmla="*/ 26 w 791"/>
                <a:gd name="T67" fmla="*/ 1007 h 1256"/>
                <a:gd name="T68" fmla="*/ 39 w 791"/>
                <a:gd name="T69" fmla="*/ 1113 h 1256"/>
                <a:gd name="T70" fmla="*/ 84 w 791"/>
                <a:gd name="T71" fmla="*/ 1211 h 1256"/>
                <a:gd name="T72" fmla="*/ 138 w 791"/>
                <a:gd name="T73" fmla="*/ 1235 h 1256"/>
                <a:gd name="T74" fmla="*/ 339 w 791"/>
                <a:gd name="T75" fmla="*/ 1226 h 1256"/>
                <a:gd name="T76" fmla="*/ 550 w 791"/>
                <a:gd name="T77" fmla="*/ 1150 h 1256"/>
                <a:gd name="T78" fmla="*/ 668 w 791"/>
                <a:gd name="T79" fmla="*/ 1055 h 1256"/>
                <a:gd name="T80" fmla="*/ 762 w 791"/>
                <a:gd name="T81" fmla="*/ 892 h 1256"/>
                <a:gd name="T82" fmla="*/ 689 w 791"/>
                <a:gd name="T83" fmla="*/ 789 h 1256"/>
                <a:gd name="T84" fmla="*/ 671 w 791"/>
                <a:gd name="T85" fmla="*/ 733 h 1256"/>
                <a:gd name="T86" fmla="*/ 668 w 791"/>
                <a:gd name="T87" fmla="*/ 686 h 1256"/>
                <a:gd name="T88" fmla="*/ 661 w 791"/>
                <a:gd name="T89" fmla="*/ 646 h 1256"/>
                <a:gd name="T90" fmla="*/ 675 w 791"/>
                <a:gd name="T91" fmla="*/ 569 h 1256"/>
                <a:gd name="T92" fmla="*/ 647 w 791"/>
                <a:gd name="T93" fmla="*/ 496 h 1256"/>
                <a:gd name="T94" fmla="*/ 603 w 791"/>
                <a:gd name="T95" fmla="*/ 429 h 1256"/>
                <a:gd name="T96" fmla="*/ 619 w 791"/>
                <a:gd name="T97" fmla="*/ 382 h 1256"/>
                <a:gd name="T98" fmla="*/ 621 w 791"/>
                <a:gd name="T99" fmla="*/ 272 h 1256"/>
                <a:gd name="T100" fmla="*/ 563 w 791"/>
                <a:gd name="T101" fmla="*/ 228 h 1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1" h="1256">
                  <a:moveTo>
                    <a:pt x="571" y="157"/>
                  </a:moveTo>
                  <a:cubicBezTo>
                    <a:pt x="571" y="146"/>
                    <a:pt x="581" y="144"/>
                    <a:pt x="587" y="143"/>
                  </a:cubicBezTo>
                  <a:cubicBezTo>
                    <a:pt x="594" y="141"/>
                    <a:pt x="599" y="140"/>
                    <a:pt x="600" y="133"/>
                  </a:cubicBezTo>
                  <a:cubicBezTo>
                    <a:pt x="601" y="130"/>
                    <a:pt x="602" y="128"/>
                    <a:pt x="603" y="125"/>
                  </a:cubicBezTo>
                  <a:cubicBezTo>
                    <a:pt x="603" y="124"/>
                    <a:pt x="604" y="123"/>
                    <a:pt x="605" y="121"/>
                  </a:cubicBezTo>
                  <a:cubicBezTo>
                    <a:pt x="605" y="120"/>
                    <a:pt x="606" y="119"/>
                    <a:pt x="607" y="117"/>
                  </a:cubicBezTo>
                  <a:cubicBezTo>
                    <a:pt x="608" y="116"/>
                    <a:pt x="609" y="114"/>
                    <a:pt x="610" y="112"/>
                  </a:cubicBezTo>
                  <a:cubicBezTo>
                    <a:pt x="611" y="112"/>
                    <a:pt x="611" y="111"/>
                    <a:pt x="612" y="110"/>
                  </a:cubicBezTo>
                  <a:cubicBezTo>
                    <a:pt x="613" y="108"/>
                    <a:pt x="615" y="106"/>
                    <a:pt x="617" y="105"/>
                  </a:cubicBezTo>
                  <a:cubicBezTo>
                    <a:pt x="617" y="104"/>
                    <a:pt x="617" y="104"/>
                    <a:pt x="617" y="104"/>
                  </a:cubicBezTo>
                  <a:cubicBezTo>
                    <a:pt x="617" y="100"/>
                    <a:pt x="617" y="95"/>
                    <a:pt x="617" y="91"/>
                  </a:cubicBezTo>
                  <a:cubicBezTo>
                    <a:pt x="618" y="81"/>
                    <a:pt x="618" y="71"/>
                    <a:pt x="617" y="65"/>
                  </a:cubicBezTo>
                  <a:cubicBezTo>
                    <a:pt x="616" y="57"/>
                    <a:pt x="599" y="50"/>
                    <a:pt x="584" y="43"/>
                  </a:cubicBezTo>
                  <a:cubicBezTo>
                    <a:pt x="565" y="35"/>
                    <a:pt x="546" y="27"/>
                    <a:pt x="538" y="12"/>
                  </a:cubicBezTo>
                  <a:cubicBezTo>
                    <a:pt x="532" y="2"/>
                    <a:pt x="523" y="0"/>
                    <a:pt x="516" y="0"/>
                  </a:cubicBezTo>
                  <a:cubicBezTo>
                    <a:pt x="503" y="0"/>
                    <a:pt x="491" y="7"/>
                    <a:pt x="486" y="13"/>
                  </a:cubicBezTo>
                  <a:cubicBezTo>
                    <a:pt x="480" y="21"/>
                    <a:pt x="466" y="22"/>
                    <a:pt x="450" y="22"/>
                  </a:cubicBezTo>
                  <a:lnTo>
                    <a:pt x="440" y="22"/>
                  </a:lnTo>
                  <a:cubicBezTo>
                    <a:pt x="431" y="22"/>
                    <a:pt x="411" y="22"/>
                    <a:pt x="411" y="28"/>
                  </a:cubicBezTo>
                  <a:cubicBezTo>
                    <a:pt x="411" y="42"/>
                    <a:pt x="399" y="49"/>
                    <a:pt x="386" y="56"/>
                  </a:cubicBezTo>
                  <a:cubicBezTo>
                    <a:pt x="373" y="64"/>
                    <a:pt x="364" y="69"/>
                    <a:pt x="364" y="78"/>
                  </a:cubicBezTo>
                  <a:cubicBezTo>
                    <a:pt x="364" y="85"/>
                    <a:pt x="366" y="93"/>
                    <a:pt x="367" y="101"/>
                  </a:cubicBezTo>
                  <a:cubicBezTo>
                    <a:pt x="368" y="106"/>
                    <a:pt x="369" y="111"/>
                    <a:pt x="370" y="117"/>
                  </a:cubicBezTo>
                  <a:cubicBezTo>
                    <a:pt x="371" y="127"/>
                    <a:pt x="371" y="136"/>
                    <a:pt x="366" y="143"/>
                  </a:cubicBezTo>
                  <a:cubicBezTo>
                    <a:pt x="362" y="147"/>
                    <a:pt x="357" y="149"/>
                    <a:pt x="351" y="150"/>
                  </a:cubicBezTo>
                  <a:cubicBezTo>
                    <a:pt x="348" y="150"/>
                    <a:pt x="346" y="150"/>
                    <a:pt x="343" y="150"/>
                  </a:cubicBezTo>
                  <a:cubicBezTo>
                    <a:pt x="340" y="149"/>
                    <a:pt x="338" y="149"/>
                    <a:pt x="336" y="149"/>
                  </a:cubicBezTo>
                  <a:cubicBezTo>
                    <a:pt x="328" y="149"/>
                    <a:pt x="328" y="149"/>
                    <a:pt x="328" y="157"/>
                  </a:cubicBezTo>
                  <a:cubicBezTo>
                    <a:pt x="327" y="165"/>
                    <a:pt x="326" y="177"/>
                    <a:pt x="316" y="191"/>
                  </a:cubicBezTo>
                  <a:cubicBezTo>
                    <a:pt x="312" y="196"/>
                    <a:pt x="307" y="203"/>
                    <a:pt x="299" y="203"/>
                  </a:cubicBezTo>
                  <a:cubicBezTo>
                    <a:pt x="292" y="203"/>
                    <a:pt x="287" y="196"/>
                    <a:pt x="283" y="191"/>
                  </a:cubicBezTo>
                  <a:cubicBezTo>
                    <a:pt x="278" y="184"/>
                    <a:pt x="275" y="180"/>
                    <a:pt x="270" y="182"/>
                  </a:cubicBezTo>
                  <a:cubicBezTo>
                    <a:pt x="267" y="183"/>
                    <a:pt x="264" y="183"/>
                    <a:pt x="261" y="183"/>
                  </a:cubicBezTo>
                  <a:cubicBezTo>
                    <a:pt x="252" y="183"/>
                    <a:pt x="243" y="180"/>
                    <a:pt x="235" y="177"/>
                  </a:cubicBezTo>
                  <a:cubicBezTo>
                    <a:pt x="229" y="175"/>
                    <a:pt x="224" y="172"/>
                    <a:pt x="220" y="172"/>
                  </a:cubicBezTo>
                  <a:cubicBezTo>
                    <a:pt x="218" y="172"/>
                    <a:pt x="216" y="173"/>
                    <a:pt x="215" y="176"/>
                  </a:cubicBezTo>
                  <a:cubicBezTo>
                    <a:pt x="210" y="184"/>
                    <a:pt x="202" y="187"/>
                    <a:pt x="190" y="187"/>
                  </a:cubicBezTo>
                  <a:cubicBezTo>
                    <a:pt x="178" y="187"/>
                    <a:pt x="163" y="184"/>
                    <a:pt x="148" y="180"/>
                  </a:cubicBezTo>
                  <a:cubicBezTo>
                    <a:pt x="141" y="178"/>
                    <a:pt x="133" y="176"/>
                    <a:pt x="125" y="175"/>
                  </a:cubicBezTo>
                  <a:cubicBezTo>
                    <a:pt x="104" y="171"/>
                    <a:pt x="89" y="154"/>
                    <a:pt x="76" y="139"/>
                  </a:cubicBezTo>
                  <a:cubicBezTo>
                    <a:pt x="65" y="127"/>
                    <a:pt x="54" y="115"/>
                    <a:pt x="42" y="113"/>
                  </a:cubicBezTo>
                  <a:cubicBezTo>
                    <a:pt x="40" y="113"/>
                    <a:pt x="38" y="113"/>
                    <a:pt x="36" y="113"/>
                  </a:cubicBezTo>
                  <a:cubicBezTo>
                    <a:pt x="35" y="113"/>
                    <a:pt x="35" y="114"/>
                    <a:pt x="34" y="114"/>
                  </a:cubicBezTo>
                  <a:cubicBezTo>
                    <a:pt x="33" y="114"/>
                    <a:pt x="31" y="114"/>
                    <a:pt x="30" y="115"/>
                  </a:cubicBezTo>
                  <a:cubicBezTo>
                    <a:pt x="29" y="115"/>
                    <a:pt x="28" y="115"/>
                    <a:pt x="28" y="115"/>
                  </a:cubicBezTo>
                  <a:cubicBezTo>
                    <a:pt x="26" y="116"/>
                    <a:pt x="25" y="116"/>
                    <a:pt x="24" y="117"/>
                  </a:cubicBezTo>
                  <a:cubicBezTo>
                    <a:pt x="23" y="117"/>
                    <a:pt x="22" y="118"/>
                    <a:pt x="22" y="119"/>
                  </a:cubicBezTo>
                  <a:cubicBezTo>
                    <a:pt x="20" y="119"/>
                    <a:pt x="19" y="120"/>
                    <a:pt x="18" y="121"/>
                  </a:cubicBezTo>
                  <a:cubicBezTo>
                    <a:pt x="17" y="121"/>
                    <a:pt x="17" y="122"/>
                    <a:pt x="16" y="123"/>
                  </a:cubicBezTo>
                  <a:cubicBezTo>
                    <a:pt x="15" y="124"/>
                    <a:pt x="14" y="124"/>
                    <a:pt x="13" y="125"/>
                  </a:cubicBezTo>
                  <a:cubicBezTo>
                    <a:pt x="12" y="126"/>
                    <a:pt x="11" y="127"/>
                    <a:pt x="10" y="128"/>
                  </a:cubicBezTo>
                  <a:cubicBezTo>
                    <a:pt x="9" y="129"/>
                    <a:pt x="8" y="130"/>
                    <a:pt x="8" y="131"/>
                  </a:cubicBezTo>
                  <a:cubicBezTo>
                    <a:pt x="7" y="132"/>
                    <a:pt x="6" y="133"/>
                    <a:pt x="5" y="134"/>
                  </a:cubicBezTo>
                  <a:cubicBezTo>
                    <a:pt x="4" y="135"/>
                    <a:pt x="4" y="136"/>
                    <a:pt x="3" y="138"/>
                  </a:cubicBezTo>
                  <a:cubicBezTo>
                    <a:pt x="2" y="139"/>
                    <a:pt x="2" y="140"/>
                    <a:pt x="1" y="141"/>
                  </a:cubicBezTo>
                  <a:cubicBezTo>
                    <a:pt x="1" y="141"/>
                    <a:pt x="0" y="142"/>
                    <a:pt x="0" y="143"/>
                  </a:cubicBezTo>
                  <a:lnTo>
                    <a:pt x="0" y="143"/>
                  </a:lnTo>
                  <a:cubicBezTo>
                    <a:pt x="1" y="144"/>
                    <a:pt x="3" y="145"/>
                    <a:pt x="5" y="146"/>
                  </a:cubicBezTo>
                  <a:cubicBezTo>
                    <a:pt x="7" y="148"/>
                    <a:pt x="10" y="150"/>
                    <a:pt x="13" y="152"/>
                  </a:cubicBezTo>
                  <a:cubicBezTo>
                    <a:pt x="15" y="154"/>
                    <a:pt x="16" y="155"/>
                    <a:pt x="18" y="156"/>
                  </a:cubicBezTo>
                  <a:cubicBezTo>
                    <a:pt x="21" y="159"/>
                    <a:pt x="24" y="161"/>
                    <a:pt x="27" y="164"/>
                  </a:cubicBezTo>
                  <a:cubicBezTo>
                    <a:pt x="38" y="174"/>
                    <a:pt x="49" y="183"/>
                    <a:pt x="63" y="192"/>
                  </a:cubicBezTo>
                  <a:cubicBezTo>
                    <a:pt x="68" y="195"/>
                    <a:pt x="73" y="197"/>
                    <a:pt x="78" y="200"/>
                  </a:cubicBezTo>
                  <a:cubicBezTo>
                    <a:pt x="87" y="204"/>
                    <a:pt x="97" y="208"/>
                    <a:pt x="107" y="212"/>
                  </a:cubicBezTo>
                  <a:cubicBezTo>
                    <a:pt x="150" y="229"/>
                    <a:pt x="194" y="247"/>
                    <a:pt x="190" y="271"/>
                  </a:cubicBezTo>
                  <a:cubicBezTo>
                    <a:pt x="190" y="276"/>
                    <a:pt x="189" y="281"/>
                    <a:pt x="188" y="286"/>
                  </a:cubicBezTo>
                  <a:cubicBezTo>
                    <a:pt x="186" y="293"/>
                    <a:pt x="185" y="302"/>
                    <a:pt x="184" y="309"/>
                  </a:cubicBezTo>
                  <a:cubicBezTo>
                    <a:pt x="184" y="312"/>
                    <a:pt x="184" y="314"/>
                    <a:pt x="184" y="317"/>
                  </a:cubicBezTo>
                  <a:cubicBezTo>
                    <a:pt x="184" y="327"/>
                    <a:pt x="185" y="335"/>
                    <a:pt x="191" y="338"/>
                  </a:cubicBezTo>
                  <a:cubicBezTo>
                    <a:pt x="200" y="343"/>
                    <a:pt x="202" y="353"/>
                    <a:pt x="202" y="364"/>
                  </a:cubicBezTo>
                  <a:cubicBezTo>
                    <a:pt x="202" y="368"/>
                    <a:pt x="202" y="372"/>
                    <a:pt x="202" y="376"/>
                  </a:cubicBezTo>
                  <a:cubicBezTo>
                    <a:pt x="201" y="392"/>
                    <a:pt x="201" y="403"/>
                    <a:pt x="209" y="407"/>
                  </a:cubicBezTo>
                  <a:cubicBezTo>
                    <a:pt x="225" y="415"/>
                    <a:pt x="228" y="439"/>
                    <a:pt x="224" y="459"/>
                  </a:cubicBezTo>
                  <a:cubicBezTo>
                    <a:pt x="220" y="474"/>
                    <a:pt x="212" y="483"/>
                    <a:pt x="202" y="483"/>
                  </a:cubicBezTo>
                  <a:cubicBezTo>
                    <a:pt x="201" y="483"/>
                    <a:pt x="201" y="483"/>
                    <a:pt x="201" y="483"/>
                  </a:cubicBezTo>
                  <a:cubicBezTo>
                    <a:pt x="201" y="486"/>
                    <a:pt x="210" y="502"/>
                    <a:pt x="221" y="513"/>
                  </a:cubicBezTo>
                  <a:cubicBezTo>
                    <a:pt x="223" y="514"/>
                    <a:pt x="224" y="517"/>
                    <a:pt x="226" y="520"/>
                  </a:cubicBezTo>
                  <a:cubicBezTo>
                    <a:pt x="226" y="520"/>
                    <a:pt x="226" y="520"/>
                    <a:pt x="226" y="521"/>
                  </a:cubicBezTo>
                  <a:cubicBezTo>
                    <a:pt x="227" y="523"/>
                    <a:pt x="228" y="526"/>
                    <a:pt x="229" y="529"/>
                  </a:cubicBezTo>
                  <a:cubicBezTo>
                    <a:pt x="229" y="530"/>
                    <a:pt x="229" y="530"/>
                    <a:pt x="230" y="531"/>
                  </a:cubicBezTo>
                  <a:cubicBezTo>
                    <a:pt x="230" y="534"/>
                    <a:pt x="231" y="537"/>
                    <a:pt x="232" y="540"/>
                  </a:cubicBezTo>
                  <a:cubicBezTo>
                    <a:pt x="232" y="541"/>
                    <a:pt x="232" y="541"/>
                    <a:pt x="232" y="541"/>
                  </a:cubicBezTo>
                  <a:cubicBezTo>
                    <a:pt x="232" y="544"/>
                    <a:pt x="233" y="547"/>
                    <a:pt x="233" y="550"/>
                  </a:cubicBezTo>
                  <a:cubicBezTo>
                    <a:pt x="249" y="554"/>
                    <a:pt x="263" y="561"/>
                    <a:pt x="277" y="568"/>
                  </a:cubicBezTo>
                  <a:cubicBezTo>
                    <a:pt x="282" y="570"/>
                    <a:pt x="287" y="572"/>
                    <a:pt x="292" y="574"/>
                  </a:cubicBezTo>
                  <a:cubicBezTo>
                    <a:pt x="321" y="588"/>
                    <a:pt x="322" y="609"/>
                    <a:pt x="322" y="629"/>
                  </a:cubicBezTo>
                  <a:cubicBezTo>
                    <a:pt x="322" y="632"/>
                    <a:pt x="322" y="635"/>
                    <a:pt x="322" y="638"/>
                  </a:cubicBezTo>
                  <a:lnTo>
                    <a:pt x="322" y="640"/>
                  </a:lnTo>
                  <a:cubicBezTo>
                    <a:pt x="323" y="657"/>
                    <a:pt x="323" y="667"/>
                    <a:pt x="318" y="672"/>
                  </a:cubicBezTo>
                  <a:cubicBezTo>
                    <a:pt x="314" y="676"/>
                    <a:pt x="308" y="676"/>
                    <a:pt x="299" y="671"/>
                  </a:cubicBezTo>
                  <a:cubicBezTo>
                    <a:pt x="286" y="662"/>
                    <a:pt x="274" y="674"/>
                    <a:pt x="267" y="701"/>
                  </a:cubicBezTo>
                  <a:cubicBezTo>
                    <a:pt x="257" y="736"/>
                    <a:pt x="213" y="780"/>
                    <a:pt x="184" y="782"/>
                  </a:cubicBezTo>
                  <a:cubicBezTo>
                    <a:pt x="172" y="783"/>
                    <a:pt x="168" y="790"/>
                    <a:pt x="162" y="798"/>
                  </a:cubicBezTo>
                  <a:cubicBezTo>
                    <a:pt x="157" y="805"/>
                    <a:pt x="151" y="814"/>
                    <a:pt x="139" y="817"/>
                  </a:cubicBezTo>
                  <a:cubicBezTo>
                    <a:pt x="122" y="821"/>
                    <a:pt x="102" y="831"/>
                    <a:pt x="103" y="853"/>
                  </a:cubicBezTo>
                  <a:cubicBezTo>
                    <a:pt x="104" y="860"/>
                    <a:pt x="101" y="866"/>
                    <a:pt x="97" y="871"/>
                  </a:cubicBezTo>
                  <a:cubicBezTo>
                    <a:pt x="85" y="883"/>
                    <a:pt x="61" y="885"/>
                    <a:pt x="44" y="885"/>
                  </a:cubicBezTo>
                  <a:cubicBezTo>
                    <a:pt x="37" y="885"/>
                    <a:pt x="35" y="891"/>
                    <a:pt x="30" y="905"/>
                  </a:cubicBezTo>
                  <a:cubicBezTo>
                    <a:pt x="27" y="915"/>
                    <a:pt x="23" y="927"/>
                    <a:pt x="13" y="932"/>
                  </a:cubicBezTo>
                  <a:cubicBezTo>
                    <a:pt x="9" y="935"/>
                    <a:pt x="6" y="938"/>
                    <a:pt x="5" y="942"/>
                  </a:cubicBezTo>
                  <a:cubicBezTo>
                    <a:pt x="4" y="947"/>
                    <a:pt x="8" y="956"/>
                    <a:pt x="17" y="968"/>
                  </a:cubicBezTo>
                  <a:cubicBezTo>
                    <a:pt x="28" y="982"/>
                    <a:pt x="27" y="996"/>
                    <a:pt x="26" y="1007"/>
                  </a:cubicBezTo>
                  <a:cubicBezTo>
                    <a:pt x="25" y="1013"/>
                    <a:pt x="24" y="1018"/>
                    <a:pt x="26" y="1022"/>
                  </a:cubicBezTo>
                  <a:cubicBezTo>
                    <a:pt x="27" y="1025"/>
                    <a:pt x="29" y="1028"/>
                    <a:pt x="30" y="1031"/>
                  </a:cubicBezTo>
                  <a:cubicBezTo>
                    <a:pt x="39" y="1049"/>
                    <a:pt x="55" y="1079"/>
                    <a:pt x="39" y="1113"/>
                  </a:cubicBezTo>
                  <a:cubicBezTo>
                    <a:pt x="20" y="1156"/>
                    <a:pt x="14" y="1176"/>
                    <a:pt x="14" y="1183"/>
                  </a:cubicBezTo>
                  <a:cubicBezTo>
                    <a:pt x="23" y="1182"/>
                    <a:pt x="35" y="1188"/>
                    <a:pt x="48" y="1196"/>
                  </a:cubicBezTo>
                  <a:cubicBezTo>
                    <a:pt x="60" y="1204"/>
                    <a:pt x="74" y="1212"/>
                    <a:pt x="84" y="1211"/>
                  </a:cubicBezTo>
                  <a:cubicBezTo>
                    <a:pt x="98" y="1210"/>
                    <a:pt x="106" y="1220"/>
                    <a:pt x="113" y="1227"/>
                  </a:cubicBezTo>
                  <a:cubicBezTo>
                    <a:pt x="119" y="1235"/>
                    <a:pt x="123" y="1239"/>
                    <a:pt x="129" y="1236"/>
                  </a:cubicBezTo>
                  <a:cubicBezTo>
                    <a:pt x="132" y="1236"/>
                    <a:pt x="135" y="1235"/>
                    <a:pt x="138" y="1235"/>
                  </a:cubicBezTo>
                  <a:cubicBezTo>
                    <a:pt x="145" y="1235"/>
                    <a:pt x="150" y="1238"/>
                    <a:pt x="156" y="1242"/>
                  </a:cubicBezTo>
                  <a:cubicBezTo>
                    <a:pt x="166" y="1247"/>
                    <a:pt x="180" y="1255"/>
                    <a:pt x="214" y="1254"/>
                  </a:cubicBezTo>
                  <a:cubicBezTo>
                    <a:pt x="245" y="1253"/>
                    <a:pt x="293" y="1239"/>
                    <a:pt x="339" y="1226"/>
                  </a:cubicBezTo>
                  <a:cubicBezTo>
                    <a:pt x="384" y="1213"/>
                    <a:pt x="426" y="1200"/>
                    <a:pt x="452" y="1200"/>
                  </a:cubicBezTo>
                  <a:cubicBezTo>
                    <a:pt x="475" y="1200"/>
                    <a:pt x="497" y="1198"/>
                    <a:pt x="516" y="1193"/>
                  </a:cubicBezTo>
                  <a:cubicBezTo>
                    <a:pt x="528" y="1175"/>
                    <a:pt x="540" y="1161"/>
                    <a:pt x="550" y="1150"/>
                  </a:cubicBezTo>
                  <a:cubicBezTo>
                    <a:pt x="551" y="1149"/>
                    <a:pt x="552" y="1148"/>
                    <a:pt x="552" y="1148"/>
                  </a:cubicBezTo>
                  <a:cubicBezTo>
                    <a:pt x="565" y="1135"/>
                    <a:pt x="583" y="1124"/>
                    <a:pt x="602" y="1112"/>
                  </a:cubicBezTo>
                  <a:cubicBezTo>
                    <a:pt x="630" y="1095"/>
                    <a:pt x="658" y="1078"/>
                    <a:pt x="668" y="1055"/>
                  </a:cubicBezTo>
                  <a:cubicBezTo>
                    <a:pt x="678" y="1033"/>
                    <a:pt x="704" y="1014"/>
                    <a:pt x="729" y="996"/>
                  </a:cubicBezTo>
                  <a:cubicBezTo>
                    <a:pt x="752" y="980"/>
                    <a:pt x="775" y="963"/>
                    <a:pt x="781" y="947"/>
                  </a:cubicBezTo>
                  <a:cubicBezTo>
                    <a:pt x="787" y="931"/>
                    <a:pt x="790" y="924"/>
                    <a:pt x="762" y="892"/>
                  </a:cubicBezTo>
                  <a:cubicBezTo>
                    <a:pt x="748" y="876"/>
                    <a:pt x="725" y="862"/>
                    <a:pt x="705" y="850"/>
                  </a:cubicBezTo>
                  <a:cubicBezTo>
                    <a:pt x="682" y="836"/>
                    <a:pt x="665" y="826"/>
                    <a:pt x="663" y="814"/>
                  </a:cubicBezTo>
                  <a:cubicBezTo>
                    <a:pt x="662" y="801"/>
                    <a:pt x="675" y="795"/>
                    <a:pt x="689" y="789"/>
                  </a:cubicBezTo>
                  <a:cubicBezTo>
                    <a:pt x="702" y="783"/>
                    <a:pt x="712" y="778"/>
                    <a:pt x="711" y="771"/>
                  </a:cubicBezTo>
                  <a:cubicBezTo>
                    <a:pt x="710" y="762"/>
                    <a:pt x="703" y="757"/>
                    <a:pt x="693" y="751"/>
                  </a:cubicBezTo>
                  <a:cubicBezTo>
                    <a:pt x="685" y="747"/>
                    <a:pt x="677" y="742"/>
                    <a:pt x="671" y="733"/>
                  </a:cubicBezTo>
                  <a:cubicBezTo>
                    <a:pt x="662" y="718"/>
                    <a:pt x="671" y="706"/>
                    <a:pt x="677" y="699"/>
                  </a:cubicBezTo>
                  <a:cubicBezTo>
                    <a:pt x="679" y="697"/>
                    <a:pt x="681" y="694"/>
                    <a:pt x="682" y="693"/>
                  </a:cubicBezTo>
                  <a:cubicBezTo>
                    <a:pt x="681" y="691"/>
                    <a:pt x="672" y="688"/>
                    <a:pt x="668" y="686"/>
                  </a:cubicBezTo>
                  <a:cubicBezTo>
                    <a:pt x="657" y="682"/>
                    <a:pt x="645" y="677"/>
                    <a:pt x="643" y="668"/>
                  </a:cubicBezTo>
                  <a:cubicBezTo>
                    <a:pt x="641" y="658"/>
                    <a:pt x="650" y="654"/>
                    <a:pt x="655" y="651"/>
                  </a:cubicBezTo>
                  <a:cubicBezTo>
                    <a:pt x="662" y="648"/>
                    <a:pt x="662" y="648"/>
                    <a:pt x="661" y="646"/>
                  </a:cubicBezTo>
                  <a:cubicBezTo>
                    <a:pt x="660" y="643"/>
                    <a:pt x="658" y="639"/>
                    <a:pt x="656" y="635"/>
                  </a:cubicBezTo>
                  <a:cubicBezTo>
                    <a:pt x="648" y="621"/>
                    <a:pt x="637" y="600"/>
                    <a:pt x="651" y="582"/>
                  </a:cubicBezTo>
                  <a:cubicBezTo>
                    <a:pt x="658" y="573"/>
                    <a:pt x="668" y="570"/>
                    <a:pt x="675" y="569"/>
                  </a:cubicBezTo>
                  <a:cubicBezTo>
                    <a:pt x="679" y="568"/>
                    <a:pt x="683" y="567"/>
                    <a:pt x="683" y="565"/>
                  </a:cubicBezTo>
                  <a:cubicBezTo>
                    <a:pt x="684" y="564"/>
                    <a:pt x="684" y="560"/>
                    <a:pt x="675" y="543"/>
                  </a:cubicBezTo>
                  <a:cubicBezTo>
                    <a:pt x="667" y="528"/>
                    <a:pt x="657" y="511"/>
                    <a:pt x="647" y="496"/>
                  </a:cubicBezTo>
                  <a:cubicBezTo>
                    <a:pt x="634" y="474"/>
                    <a:pt x="621" y="454"/>
                    <a:pt x="612" y="441"/>
                  </a:cubicBezTo>
                  <a:cubicBezTo>
                    <a:pt x="610" y="438"/>
                    <a:pt x="608" y="436"/>
                    <a:pt x="607" y="433"/>
                  </a:cubicBezTo>
                  <a:lnTo>
                    <a:pt x="603" y="429"/>
                  </a:lnTo>
                  <a:cubicBezTo>
                    <a:pt x="602" y="426"/>
                    <a:pt x="601" y="422"/>
                    <a:pt x="600" y="419"/>
                  </a:cubicBezTo>
                  <a:cubicBezTo>
                    <a:pt x="600" y="416"/>
                    <a:pt x="600" y="414"/>
                    <a:pt x="601" y="411"/>
                  </a:cubicBezTo>
                  <a:cubicBezTo>
                    <a:pt x="603" y="401"/>
                    <a:pt x="611" y="390"/>
                    <a:pt x="619" y="382"/>
                  </a:cubicBezTo>
                  <a:cubicBezTo>
                    <a:pt x="622" y="379"/>
                    <a:pt x="625" y="377"/>
                    <a:pt x="628" y="375"/>
                  </a:cubicBezTo>
                  <a:cubicBezTo>
                    <a:pt x="643" y="365"/>
                    <a:pt x="672" y="333"/>
                    <a:pt x="672" y="324"/>
                  </a:cubicBezTo>
                  <a:cubicBezTo>
                    <a:pt x="672" y="315"/>
                    <a:pt x="635" y="281"/>
                    <a:pt x="621" y="272"/>
                  </a:cubicBezTo>
                  <a:cubicBezTo>
                    <a:pt x="618" y="271"/>
                    <a:pt x="614" y="270"/>
                    <a:pt x="609" y="268"/>
                  </a:cubicBezTo>
                  <a:cubicBezTo>
                    <a:pt x="597" y="265"/>
                    <a:pt x="581" y="261"/>
                    <a:pt x="572" y="243"/>
                  </a:cubicBezTo>
                  <a:cubicBezTo>
                    <a:pt x="569" y="237"/>
                    <a:pt x="566" y="232"/>
                    <a:pt x="563" y="228"/>
                  </a:cubicBezTo>
                  <a:cubicBezTo>
                    <a:pt x="556" y="217"/>
                    <a:pt x="550" y="207"/>
                    <a:pt x="561" y="194"/>
                  </a:cubicBezTo>
                  <a:cubicBezTo>
                    <a:pt x="571" y="182"/>
                    <a:pt x="571" y="170"/>
                    <a:pt x="571" y="1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5" name="Freeform 121">
              <a:extLst>
                <a:ext uri="{FF2B5EF4-FFF2-40B4-BE49-F238E27FC236}">
                  <a16:creationId xmlns:a16="http://schemas.microsoft.com/office/drawing/2014/main" id="{6A43B0F3-751C-4FD9-8C0A-3472A83BC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0950" y="3369280"/>
              <a:ext cx="913" cy="913"/>
            </a:xfrm>
            <a:custGeom>
              <a:avLst/>
              <a:gdLst>
                <a:gd name="T0" fmla="*/ 0 w 4"/>
                <a:gd name="T1" fmla="*/ 1 h 2"/>
                <a:gd name="T2" fmla="*/ 3 w 4"/>
                <a:gd name="T3" fmla="*/ 1 h 2"/>
                <a:gd name="T4" fmla="*/ 3 w 4"/>
                <a:gd name="T5" fmla="*/ 0 h 2"/>
                <a:gd name="T6" fmla="*/ 1 w 4"/>
                <a:gd name="T7" fmla="*/ 1 h 2"/>
                <a:gd name="T8" fmla="*/ 0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3" y="1"/>
                  </a:lnTo>
                  <a:lnTo>
                    <a:pt x="3" y="0"/>
                  </a:lnTo>
                  <a:cubicBezTo>
                    <a:pt x="2" y="1"/>
                    <a:pt x="1" y="1"/>
                    <a:pt x="1" y="1"/>
                  </a:cubicBezTo>
                  <a:lnTo>
                    <a:pt x="0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6" name="Freeform 122">
              <a:extLst>
                <a:ext uri="{FF2B5EF4-FFF2-40B4-BE49-F238E27FC236}">
                  <a16:creationId xmlns:a16="http://schemas.microsoft.com/office/drawing/2014/main" id="{5A31A7A0-ED31-4A92-8366-5D08D976D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94" y="3947002"/>
              <a:ext cx="330387" cy="263762"/>
            </a:xfrm>
            <a:custGeom>
              <a:avLst/>
              <a:gdLst>
                <a:gd name="T0" fmla="*/ 952 w 1595"/>
                <a:gd name="T1" fmla="*/ 270 h 1275"/>
                <a:gd name="T2" fmla="*/ 832 w 1595"/>
                <a:gd name="T3" fmla="*/ 256 h 1275"/>
                <a:gd name="T4" fmla="*/ 822 w 1595"/>
                <a:gd name="T5" fmla="*/ 255 h 1275"/>
                <a:gd name="T6" fmla="*/ 710 w 1595"/>
                <a:gd name="T7" fmla="*/ 211 h 1275"/>
                <a:gd name="T8" fmla="*/ 393 w 1595"/>
                <a:gd name="T9" fmla="*/ 2 h 1275"/>
                <a:gd name="T10" fmla="*/ 331 w 1595"/>
                <a:gd name="T11" fmla="*/ 2 h 1275"/>
                <a:gd name="T12" fmla="*/ 184 w 1595"/>
                <a:gd name="T13" fmla="*/ 52 h 1275"/>
                <a:gd name="T14" fmla="*/ 244 w 1595"/>
                <a:gd name="T15" fmla="*/ 128 h 1275"/>
                <a:gd name="T16" fmla="*/ 189 w 1595"/>
                <a:gd name="T17" fmla="*/ 177 h 1275"/>
                <a:gd name="T18" fmla="*/ 8 w 1595"/>
                <a:gd name="T19" fmla="*/ 212 h 1275"/>
                <a:gd name="T20" fmla="*/ 2 w 1595"/>
                <a:gd name="T21" fmla="*/ 278 h 1275"/>
                <a:gd name="T22" fmla="*/ 73 w 1595"/>
                <a:gd name="T23" fmla="*/ 404 h 1275"/>
                <a:gd name="T24" fmla="*/ 290 w 1595"/>
                <a:gd name="T25" fmla="*/ 716 h 1275"/>
                <a:gd name="T26" fmla="*/ 332 w 1595"/>
                <a:gd name="T27" fmla="*/ 834 h 1275"/>
                <a:gd name="T28" fmla="*/ 550 w 1595"/>
                <a:gd name="T29" fmla="*/ 1175 h 1275"/>
                <a:gd name="T30" fmla="*/ 600 w 1595"/>
                <a:gd name="T31" fmla="*/ 1274 h 1275"/>
                <a:gd name="T32" fmla="*/ 610 w 1595"/>
                <a:gd name="T33" fmla="*/ 1269 h 1275"/>
                <a:gd name="T34" fmla="*/ 618 w 1595"/>
                <a:gd name="T35" fmla="*/ 1265 h 1275"/>
                <a:gd name="T36" fmla="*/ 623 w 1595"/>
                <a:gd name="T37" fmla="*/ 1262 h 1275"/>
                <a:gd name="T38" fmla="*/ 626 w 1595"/>
                <a:gd name="T39" fmla="*/ 1260 h 1275"/>
                <a:gd name="T40" fmla="*/ 628 w 1595"/>
                <a:gd name="T41" fmla="*/ 1259 h 1275"/>
                <a:gd name="T42" fmla="*/ 661 w 1595"/>
                <a:gd name="T43" fmla="*/ 1187 h 1275"/>
                <a:gd name="T44" fmla="*/ 742 w 1595"/>
                <a:gd name="T45" fmla="*/ 1194 h 1275"/>
                <a:gd name="T46" fmla="*/ 924 w 1595"/>
                <a:gd name="T47" fmla="*/ 1223 h 1275"/>
                <a:gd name="T48" fmla="*/ 1087 w 1595"/>
                <a:gd name="T49" fmla="*/ 1100 h 1275"/>
                <a:gd name="T50" fmla="*/ 1312 w 1595"/>
                <a:gd name="T51" fmla="*/ 1070 h 1275"/>
                <a:gd name="T52" fmla="*/ 1540 w 1595"/>
                <a:gd name="T53" fmla="*/ 994 h 1275"/>
                <a:gd name="T54" fmla="*/ 1594 w 1595"/>
                <a:gd name="T55" fmla="*/ 838 h 1275"/>
                <a:gd name="T56" fmla="*/ 1552 w 1595"/>
                <a:gd name="T57" fmla="*/ 789 h 1275"/>
                <a:gd name="T58" fmla="*/ 1545 w 1595"/>
                <a:gd name="T59" fmla="*/ 789 h 1275"/>
                <a:gd name="T60" fmla="*/ 1370 w 1595"/>
                <a:gd name="T61" fmla="*/ 768 h 1275"/>
                <a:gd name="T62" fmla="*/ 1360 w 1595"/>
                <a:gd name="T63" fmla="*/ 762 h 1275"/>
                <a:gd name="T64" fmla="*/ 1349 w 1595"/>
                <a:gd name="T65" fmla="*/ 753 h 1275"/>
                <a:gd name="T66" fmla="*/ 1333 w 1595"/>
                <a:gd name="T67" fmla="*/ 737 h 1275"/>
                <a:gd name="T68" fmla="*/ 1321 w 1595"/>
                <a:gd name="T69" fmla="*/ 719 h 1275"/>
                <a:gd name="T70" fmla="*/ 1310 w 1595"/>
                <a:gd name="T71" fmla="*/ 697 h 1275"/>
                <a:gd name="T72" fmla="*/ 1276 w 1595"/>
                <a:gd name="T73" fmla="*/ 637 h 1275"/>
                <a:gd name="T74" fmla="*/ 1270 w 1595"/>
                <a:gd name="T75" fmla="*/ 637 h 1275"/>
                <a:gd name="T76" fmla="*/ 1258 w 1595"/>
                <a:gd name="T77" fmla="*/ 635 h 1275"/>
                <a:gd name="T78" fmla="*/ 1246 w 1595"/>
                <a:gd name="T79" fmla="*/ 631 h 1275"/>
                <a:gd name="T80" fmla="*/ 1233 w 1595"/>
                <a:gd name="T81" fmla="*/ 622 h 1275"/>
                <a:gd name="T82" fmla="*/ 1221 w 1595"/>
                <a:gd name="T83" fmla="*/ 609 h 1275"/>
                <a:gd name="T84" fmla="*/ 1211 w 1595"/>
                <a:gd name="T85" fmla="*/ 591 h 1275"/>
                <a:gd name="T86" fmla="*/ 1138 w 1595"/>
                <a:gd name="T87" fmla="*/ 427 h 1275"/>
                <a:gd name="T88" fmla="*/ 1050 w 1595"/>
                <a:gd name="T89" fmla="*/ 306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95" h="1275">
                  <a:moveTo>
                    <a:pt x="1050" y="306"/>
                  </a:moveTo>
                  <a:lnTo>
                    <a:pt x="991" y="303"/>
                  </a:lnTo>
                  <a:lnTo>
                    <a:pt x="952" y="270"/>
                  </a:lnTo>
                  <a:cubicBezTo>
                    <a:pt x="946" y="269"/>
                    <a:pt x="928" y="267"/>
                    <a:pt x="907" y="264"/>
                  </a:cubicBezTo>
                  <a:cubicBezTo>
                    <a:pt x="867" y="259"/>
                    <a:pt x="845" y="257"/>
                    <a:pt x="832" y="256"/>
                  </a:cubicBezTo>
                  <a:lnTo>
                    <a:pt x="832" y="256"/>
                  </a:lnTo>
                  <a:cubicBezTo>
                    <a:pt x="830" y="256"/>
                    <a:pt x="828" y="256"/>
                    <a:pt x="827" y="255"/>
                  </a:cubicBezTo>
                  <a:cubicBezTo>
                    <a:pt x="826" y="255"/>
                    <a:pt x="825" y="255"/>
                    <a:pt x="825" y="255"/>
                  </a:cubicBezTo>
                  <a:cubicBezTo>
                    <a:pt x="824" y="255"/>
                    <a:pt x="823" y="255"/>
                    <a:pt x="822" y="255"/>
                  </a:cubicBezTo>
                  <a:cubicBezTo>
                    <a:pt x="821" y="255"/>
                    <a:pt x="820" y="255"/>
                    <a:pt x="819" y="255"/>
                  </a:cubicBezTo>
                  <a:cubicBezTo>
                    <a:pt x="798" y="255"/>
                    <a:pt x="753" y="248"/>
                    <a:pt x="724" y="223"/>
                  </a:cubicBezTo>
                  <a:cubicBezTo>
                    <a:pt x="721" y="220"/>
                    <a:pt x="716" y="216"/>
                    <a:pt x="710" y="211"/>
                  </a:cubicBezTo>
                  <a:cubicBezTo>
                    <a:pt x="667" y="176"/>
                    <a:pt x="563" y="99"/>
                    <a:pt x="542" y="89"/>
                  </a:cubicBezTo>
                  <a:cubicBezTo>
                    <a:pt x="534" y="84"/>
                    <a:pt x="517" y="74"/>
                    <a:pt x="497" y="61"/>
                  </a:cubicBezTo>
                  <a:cubicBezTo>
                    <a:pt x="463" y="38"/>
                    <a:pt x="410" y="4"/>
                    <a:pt x="393" y="2"/>
                  </a:cubicBezTo>
                  <a:cubicBezTo>
                    <a:pt x="382" y="1"/>
                    <a:pt x="375" y="0"/>
                    <a:pt x="367" y="1"/>
                  </a:cubicBezTo>
                  <a:cubicBezTo>
                    <a:pt x="364" y="1"/>
                    <a:pt x="362" y="1"/>
                    <a:pt x="359" y="1"/>
                  </a:cubicBezTo>
                  <a:cubicBezTo>
                    <a:pt x="352" y="1"/>
                    <a:pt x="344" y="2"/>
                    <a:pt x="331" y="2"/>
                  </a:cubicBezTo>
                  <a:cubicBezTo>
                    <a:pt x="318" y="2"/>
                    <a:pt x="314" y="5"/>
                    <a:pt x="308" y="9"/>
                  </a:cubicBezTo>
                  <a:cubicBezTo>
                    <a:pt x="299" y="16"/>
                    <a:pt x="288" y="24"/>
                    <a:pt x="253" y="26"/>
                  </a:cubicBezTo>
                  <a:cubicBezTo>
                    <a:pt x="218" y="28"/>
                    <a:pt x="195" y="41"/>
                    <a:pt x="184" y="52"/>
                  </a:cubicBezTo>
                  <a:cubicBezTo>
                    <a:pt x="182" y="54"/>
                    <a:pt x="181" y="55"/>
                    <a:pt x="180" y="57"/>
                  </a:cubicBezTo>
                  <a:cubicBezTo>
                    <a:pt x="178" y="60"/>
                    <a:pt x="178" y="62"/>
                    <a:pt x="178" y="62"/>
                  </a:cubicBezTo>
                  <a:cubicBezTo>
                    <a:pt x="196" y="68"/>
                    <a:pt x="242" y="108"/>
                    <a:pt x="244" y="128"/>
                  </a:cubicBezTo>
                  <a:cubicBezTo>
                    <a:pt x="244" y="133"/>
                    <a:pt x="241" y="137"/>
                    <a:pt x="237" y="140"/>
                  </a:cubicBezTo>
                  <a:cubicBezTo>
                    <a:pt x="231" y="143"/>
                    <a:pt x="226" y="149"/>
                    <a:pt x="222" y="155"/>
                  </a:cubicBezTo>
                  <a:cubicBezTo>
                    <a:pt x="215" y="165"/>
                    <a:pt x="206" y="177"/>
                    <a:pt x="189" y="177"/>
                  </a:cubicBezTo>
                  <a:cubicBezTo>
                    <a:pt x="151" y="177"/>
                    <a:pt x="147" y="185"/>
                    <a:pt x="147" y="192"/>
                  </a:cubicBezTo>
                  <a:cubicBezTo>
                    <a:pt x="147" y="214"/>
                    <a:pt x="110" y="246"/>
                    <a:pt x="80" y="243"/>
                  </a:cubicBezTo>
                  <a:cubicBezTo>
                    <a:pt x="67" y="241"/>
                    <a:pt x="43" y="231"/>
                    <a:pt x="8" y="212"/>
                  </a:cubicBezTo>
                  <a:lnTo>
                    <a:pt x="2" y="227"/>
                  </a:lnTo>
                  <a:lnTo>
                    <a:pt x="0" y="245"/>
                  </a:lnTo>
                  <a:cubicBezTo>
                    <a:pt x="2" y="252"/>
                    <a:pt x="2" y="264"/>
                    <a:pt x="2" y="278"/>
                  </a:cubicBezTo>
                  <a:cubicBezTo>
                    <a:pt x="2" y="291"/>
                    <a:pt x="3" y="325"/>
                    <a:pt x="8" y="327"/>
                  </a:cubicBezTo>
                  <a:cubicBezTo>
                    <a:pt x="20" y="331"/>
                    <a:pt x="27" y="342"/>
                    <a:pt x="37" y="358"/>
                  </a:cubicBezTo>
                  <a:cubicBezTo>
                    <a:pt x="46" y="370"/>
                    <a:pt x="57" y="386"/>
                    <a:pt x="73" y="404"/>
                  </a:cubicBezTo>
                  <a:cubicBezTo>
                    <a:pt x="107" y="442"/>
                    <a:pt x="184" y="551"/>
                    <a:pt x="185" y="580"/>
                  </a:cubicBezTo>
                  <a:cubicBezTo>
                    <a:pt x="186" y="598"/>
                    <a:pt x="193" y="626"/>
                    <a:pt x="241" y="659"/>
                  </a:cubicBezTo>
                  <a:cubicBezTo>
                    <a:pt x="269" y="677"/>
                    <a:pt x="281" y="699"/>
                    <a:pt x="290" y="716"/>
                  </a:cubicBezTo>
                  <a:cubicBezTo>
                    <a:pt x="296" y="728"/>
                    <a:pt x="302" y="738"/>
                    <a:pt x="310" y="745"/>
                  </a:cubicBezTo>
                  <a:cubicBezTo>
                    <a:pt x="332" y="761"/>
                    <a:pt x="332" y="781"/>
                    <a:pt x="332" y="811"/>
                  </a:cubicBezTo>
                  <a:cubicBezTo>
                    <a:pt x="332" y="818"/>
                    <a:pt x="332" y="825"/>
                    <a:pt x="332" y="834"/>
                  </a:cubicBezTo>
                  <a:cubicBezTo>
                    <a:pt x="333" y="876"/>
                    <a:pt x="352" y="933"/>
                    <a:pt x="391" y="957"/>
                  </a:cubicBezTo>
                  <a:cubicBezTo>
                    <a:pt x="438" y="986"/>
                    <a:pt x="464" y="1016"/>
                    <a:pt x="482" y="1061"/>
                  </a:cubicBezTo>
                  <a:cubicBezTo>
                    <a:pt x="501" y="1109"/>
                    <a:pt x="525" y="1150"/>
                    <a:pt x="550" y="1175"/>
                  </a:cubicBezTo>
                  <a:cubicBezTo>
                    <a:pt x="566" y="1191"/>
                    <a:pt x="568" y="1204"/>
                    <a:pt x="570" y="1214"/>
                  </a:cubicBezTo>
                  <a:cubicBezTo>
                    <a:pt x="571" y="1222"/>
                    <a:pt x="571" y="1227"/>
                    <a:pt x="577" y="1234"/>
                  </a:cubicBezTo>
                  <a:cubicBezTo>
                    <a:pt x="583" y="1243"/>
                    <a:pt x="593" y="1258"/>
                    <a:pt x="600" y="1274"/>
                  </a:cubicBezTo>
                  <a:cubicBezTo>
                    <a:pt x="601" y="1273"/>
                    <a:pt x="602" y="1273"/>
                    <a:pt x="603" y="1272"/>
                  </a:cubicBezTo>
                  <a:cubicBezTo>
                    <a:pt x="604" y="1272"/>
                    <a:pt x="604" y="1272"/>
                    <a:pt x="605" y="1272"/>
                  </a:cubicBezTo>
                  <a:cubicBezTo>
                    <a:pt x="607" y="1271"/>
                    <a:pt x="609" y="1270"/>
                    <a:pt x="610" y="1269"/>
                  </a:cubicBezTo>
                  <a:cubicBezTo>
                    <a:pt x="611" y="1269"/>
                    <a:pt x="612" y="1268"/>
                    <a:pt x="612" y="1268"/>
                  </a:cubicBezTo>
                  <a:cubicBezTo>
                    <a:pt x="614" y="1267"/>
                    <a:pt x="615" y="1267"/>
                    <a:pt x="616" y="1266"/>
                  </a:cubicBezTo>
                  <a:cubicBezTo>
                    <a:pt x="617" y="1266"/>
                    <a:pt x="617" y="1265"/>
                    <a:pt x="618" y="1265"/>
                  </a:cubicBezTo>
                  <a:cubicBezTo>
                    <a:pt x="619" y="1264"/>
                    <a:pt x="620" y="1264"/>
                    <a:pt x="620" y="1264"/>
                  </a:cubicBezTo>
                  <a:cubicBezTo>
                    <a:pt x="621" y="1263"/>
                    <a:pt x="621" y="1263"/>
                    <a:pt x="622" y="1263"/>
                  </a:cubicBezTo>
                  <a:cubicBezTo>
                    <a:pt x="622" y="1262"/>
                    <a:pt x="623" y="1262"/>
                    <a:pt x="623" y="1262"/>
                  </a:cubicBezTo>
                  <a:cubicBezTo>
                    <a:pt x="624" y="1262"/>
                    <a:pt x="624" y="1261"/>
                    <a:pt x="625" y="1261"/>
                  </a:cubicBezTo>
                  <a:cubicBezTo>
                    <a:pt x="625" y="1261"/>
                    <a:pt x="625" y="1261"/>
                    <a:pt x="626" y="1261"/>
                  </a:cubicBezTo>
                  <a:cubicBezTo>
                    <a:pt x="626" y="1260"/>
                    <a:pt x="626" y="1260"/>
                    <a:pt x="626" y="1260"/>
                  </a:cubicBezTo>
                  <a:lnTo>
                    <a:pt x="627" y="1260"/>
                  </a:lnTo>
                  <a:cubicBezTo>
                    <a:pt x="627" y="1260"/>
                    <a:pt x="627" y="1260"/>
                    <a:pt x="627" y="1259"/>
                  </a:cubicBezTo>
                  <a:lnTo>
                    <a:pt x="628" y="1259"/>
                  </a:lnTo>
                  <a:cubicBezTo>
                    <a:pt x="628" y="1258"/>
                    <a:pt x="626" y="1250"/>
                    <a:pt x="625" y="1245"/>
                  </a:cubicBezTo>
                  <a:cubicBezTo>
                    <a:pt x="623" y="1235"/>
                    <a:pt x="620" y="1225"/>
                    <a:pt x="625" y="1218"/>
                  </a:cubicBezTo>
                  <a:cubicBezTo>
                    <a:pt x="632" y="1209"/>
                    <a:pt x="646" y="1192"/>
                    <a:pt x="661" y="1187"/>
                  </a:cubicBezTo>
                  <a:cubicBezTo>
                    <a:pt x="668" y="1185"/>
                    <a:pt x="676" y="1188"/>
                    <a:pt x="684" y="1191"/>
                  </a:cubicBezTo>
                  <a:cubicBezTo>
                    <a:pt x="693" y="1194"/>
                    <a:pt x="704" y="1198"/>
                    <a:pt x="718" y="1196"/>
                  </a:cubicBezTo>
                  <a:cubicBezTo>
                    <a:pt x="725" y="1195"/>
                    <a:pt x="733" y="1194"/>
                    <a:pt x="742" y="1194"/>
                  </a:cubicBezTo>
                  <a:cubicBezTo>
                    <a:pt x="764" y="1194"/>
                    <a:pt x="809" y="1198"/>
                    <a:pt x="817" y="1206"/>
                  </a:cubicBezTo>
                  <a:cubicBezTo>
                    <a:pt x="820" y="1207"/>
                    <a:pt x="835" y="1208"/>
                    <a:pt x="848" y="1209"/>
                  </a:cubicBezTo>
                  <a:cubicBezTo>
                    <a:pt x="877" y="1211"/>
                    <a:pt x="910" y="1213"/>
                    <a:pt x="924" y="1223"/>
                  </a:cubicBezTo>
                  <a:cubicBezTo>
                    <a:pt x="930" y="1228"/>
                    <a:pt x="936" y="1231"/>
                    <a:pt x="941" y="1231"/>
                  </a:cubicBezTo>
                  <a:cubicBezTo>
                    <a:pt x="954" y="1231"/>
                    <a:pt x="962" y="1217"/>
                    <a:pt x="967" y="1206"/>
                  </a:cubicBezTo>
                  <a:cubicBezTo>
                    <a:pt x="981" y="1173"/>
                    <a:pt x="1076" y="1106"/>
                    <a:pt x="1087" y="1100"/>
                  </a:cubicBezTo>
                  <a:cubicBezTo>
                    <a:pt x="1094" y="1097"/>
                    <a:pt x="1114" y="1097"/>
                    <a:pt x="1149" y="1096"/>
                  </a:cubicBezTo>
                  <a:cubicBezTo>
                    <a:pt x="1182" y="1096"/>
                    <a:pt x="1219" y="1096"/>
                    <a:pt x="1239" y="1091"/>
                  </a:cubicBezTo>
                  <a:cubicBezTo>
                    <a:pt x="1249" y="1089"/>
                    <a:pt x="1274" y="1082"/>
                    <a:pt x="1312" y="1070"/>
                  </a:cubicBezTo>
                  <a:cubicBezTo>
                    <a:pt x="1334" y="1063"/>
                    <a:pt x="1358" y="1056"/>
                    <a:pt x="1381" y="1048"/>
                  </a:cubicBezTo>
                  <a:cubicBezTo>
                    <a:pt x="1450" y="1026"/>
                    <a:pt x="1518" y="1003"/>
                    <a:pt x="1538" y="995"/>
                  </a:cubicBezTo>
                  <a:cubicBezTo>
                    <a:pt x="1539" y="995"/>
                    <a:pt x="1540" y="994"/>
                    <a:pt x="1540" y="994"/>
                  </a:cubicBezTo>
                  <a:cubicBezTo>
                    <a:pt x="1541" y="994"/>
                    <a:pt x="1541" y="994"/>
                    <a:pt x="1542" y="993"/>
                  </a:cubicBezTo>
                  <a:cubicBezTo>
                    <a:pt x="1543" y="993"/>
                    <a:pt x="1544" y="992"/>
                    <a:pt x="1544" y="992"/>
                  </a:cubicBezTo>
                  <a:cubicBezTo>
                    <a:pt x="1554" y="983"/>
                    <a:pt x="1594" y="852"/>
                    <a:pt x="1594" y="838"/>
                  </a:cubicBezTo>
                  <a:cubicBezTo>
                    <a:pt x="1594" y="824"/>
                    <a:pt x="1577" y="789"/>
                    <a:pt x="1563" y="789"/>
                  </a:cubicBezTo>
                  <a:cubicBezTo>
                    <a:pt x="1561" y="789"/>
                    <a:pt x="1558" y="789"/>
                    <a:pt x="1556" y="789"/>
                  </a:cubicBezTo>
                  <a:cubicBezTo>
                    <a:pt x="1555" y="789"/>
                    <a:pt x="1553" y="789"/>
                    <a:pt x="1552" y="789"/>
                  </a:cubicBezTo>
                  <a:cubicBezTo>
                    <a:pt x="1551" y="789"/>
                    <a:pt x="1550" y="789"/>
                    <a:pt x="1549" y="789"/>
                  </a:cubicBezTo>
                  <a:lnTo>
                    <a:pt x="1549" y="789"/>
                  </a:lnTo>
                  <a:lnTo>
                    <a:pt x="1545" y="789"/>
                  </a:lnTo>
                  <a:lnTo>
                    <a:pt x="1545" y="789"/>
                  </a:lnTo>
                  <a:cubicBezTo>
                    <a:pt x="1543" y="789"/>
                    <a:pt x="1540" y="789"/>
                    <a:pt x="1537" y="788"/>
                  </a:cubicBezTo>
                  <a:cubicBezTo>
                    <a:pt x="1494" y="785"/>
                    <a:pt x="1394" y="775"/>
                    <a:pt x="1370" y="768"/>
                  </a:cubicBezTo>
                  <a:lnTo>
                    <a:pt x="1370" y="768"/>
                  </a:lnTo>
                  <a:cubicBezTo>
                    <a:pt x="1368" y="767"/>
                    <a:pt x="1367" y="767"/>
                    <a:pt x="1366" y="766"/>
                  </a:cubicBezTo>
                  <a:cubicBezTo>
                    <a:pt x="1364" y="765"/>
                    <a:pt x="1362" y="764"/>
                    <a:pt x="1360" y="762"/>
                  </a:cubicBezTo>
                  <a:cubicBezTo>
                    <a:pt x="1359" y="762"/>
                    <a:pt x="1359" y="761"/>
                    <a:pt x="1358" y="761"/>
                  </a:cubicBezTo>
                  <a:cubicBezTo>
                    <a:pt x="1356" y="759"/>
                    <a:pt x="1354" y="758"/>
                    <a:pt x="1352" y="756"/>
                  </a:cubicBezTo>
                  <a:cubicBezTo>
                    <a:pt x="1351" y="755"/>
                    <a:pt x="1350" y="754"/>
                    <a:pt x="1349" y="753"/>
                  </a:cubicBezTo>
                  <a:cubicBezTo>
                    <a:pt x="1347" y="751"/>
                    <a:pt x="1345" y="749"/>
                    <a:pt x="1343" y="747"/>
                  </a:cubicBezTo>
                  <a:cubicBezTo>
                    <a:pt x="1342" y="746"/>
                    <a:pt x="1340" y="745"/>
                    <a:pt x="1339" y="743"/>
                  </a:cubicBezTo>
                  <a:cubicBezTo>
                    <a:pt x="1337" y="741"/>
                    <a:pt x="1335" y="739"/>
                    <a:pt x="1333" y="737"/>
                  </a:cubicBezTo>
                  <a:cubicBezTo>
                    <a:pt x="1332" y="736"/>
                    <a:pt x="1331" y="734"/>
                    <a:pt x="1330" y="732"/>
                  </a:cubicBezTo>
                  <a:cubicBezTo>
                    <a:pt x="1328" y="730"/>
                    <a:pt x="1326" y="728"/>
                    <a:pt x="1324" y="725"/>
                  </a:cubicBezTo>
                  <a:cubicBezTo>
                    <a:pt x="1323" y="723"/>
                    <a:pt x="1322" y="721"/>
                    <a:pt x="1321" y="719"/>
                  </a:cubicBezTo>
                  <a:cubicBezTo>
                    <a:pt x="1319" y="717"/>
                    <a:pt x="1318" y="714"/>
                    <a:pt x="1316" y="712"/>
                  </a:cubicBezTo>
                  <a:cubicBezTo>
                    <a:pt x="1315" y="710"/>
                    <a:pt x="1314" y="708"/>
                    <a:pt x="1313" y="705"/>
                  </a:cubicBezTo>
                  <a:cubicBezTo>
                    <a:pt x="1312" y="703"/>
                    <a:pt x="1311" y="700"/>
                    <a:pt x="1310" y="697"/>
                  </a:cubicBezTo>
                  <a:cubicBezTo>
                    <a:pt x="1309" y="695"/>
                    <a:pt x="1309" y="692"/>
                    <a:pt x="1308" y="690"/>
                  </a:cubicBezTo>
                  <a:cubicBezTo>
                    <a:pt x="1307" y="688"/>
                    <a:pt x="1307" y="685"/>
                    <a:pt x="1306" y="682"/>
                  </a:cubicBezTo>
                  <a:cubicBezTo>
                    <a:pt x="1295" y="673"/>
                    <a:pt x="1281" y="655"/>
                    <a:pt x="1276" y="637"/>
                  </a:cubicBezTo>
                  <a:cubicBezTo>
                    <a:pt x="1275" y="637"/>
                    <a:pt x="1274" y="637"/>
                    <a:pt x="1273" y="637"/>
                  </a:cubicBezTo>
                  <a:lnTo>
                    <a:pt x="1272" y="637"/>
                  </a:lnTo>
                  <a:cubicBezTo>
                    <a:pt x="1271" y="637"/>
                    <a:pt x="1271" y="637"/>
                    <a:pt x="1270" y="637"/>
                  </a:cubicBezTo>
                  <a:cubicBezTo>
                    <a:pt x="1269" y="637"/>
                    <a:pt x="1268" y="637"/>
                    <a:pt x="1266" y="637"/>
                  </a:cubicBezTo>
                  <a:cubicBezTo>
                    <a:pt x="1265" y="637"/>
                    <a:pt x="1264" y="636"/>
                    <a:pt x="1262" y="636"/>
                  </a:cubicBezTo>
                  <a:cubicBezTo>
                    <a:pt x="1261" y="636"/>
                    <a:pt x="1259" y="636"/>
                    <a:pt x="1258" y="635"/>
                  </a:cubicBezTo>
                  <a:cubicBezTo>
                    <a:pt x="1257" y="635"/>
                    <a:pt x="1255" y="635"/>
                    <a:pt x="1254" y="634"/>
                  </a:cubicBezTo>
                  <a:cubicBezTo>
                    <a:pt x="1252" y="634"/>
                    <a:pt x="1251" y="633"/>
                    <a:pt x="1249" y="633"/>
                  </a:cubicBezTo>
                  <a:cubicBezTo>
                    <a:pt x="1248" y="632"/>
                    <a:pt x="1247" y="632"/>
                    <a:pt x="1246" y="631"/>
                  </a:cubicBezTo>
                  <a:cubicBezTo>
                    <a:pt x="1244" y="630"/>
                    <a:pt x="1242" y="629"/>
                    <a:pt x="1241" y="628"/>
                  </a:cubicBezTo>
                  <a:cubicBezTo>
                    <a:pt x="1240" y="628"/>
                    <a:pt x="1238" y="627"/>
                    <a:pt x="1237" y="626"/>
                  </a:cubicBezTo>
                  <a:cubicBezTo>
                    <a:pt x="1236" y="625"/>
                    <a:pt x="1234" y="624"/>
                    <a:pt x="1233" y="622"/>
                  </a:cubicBezTo>
                  <a:cubicBezTo>
                    <a:pt x="1231" y="622"/>
                    <a:pt x="1230" y="621"/>
                    <a:pt x="1229" y="619"/>
                  </a:cubicBezTo>
                  <a:cubicBezTo>
                    <a:pt x="1227" y="618"/>
                    <a:pt x="1226" y="617"/>
                    <a:pt x="1225" y="615"/>
                  </a:cubicBezTo>
                  <a:cubicBezTo>
                    <a:pt x="1223" y="613"/>
                    <a:pt x="1222" y="611"/>
                    <a:pt x="1221" y="609"/>
                  </a:cubicBezTo>
                  <a:cubicBezTo>
                    <a:pt x="1220" y="608"/>
                    <a:pt x="1219" y="606"/>
                    <a:pt x="1218" y="604"/>
                  </a:cubicBezTo>
                  <a:cubicBezTo>
                    <a:pt x="1216" y="602"/>
                    <a:pt x="1215" y="599"/>
                    <a:pt x="1214" y="596"/>
                  </a:cubicBezTo>
                  <a:cubicBezTo>
                    <a:pt x="1213" y="594"/>
                    <a:pt x="1212" y="593"/>
                    <a:pt x="1211" y="591"/>
                  </a:cubicBezTo>
                  <a:cubicBezTo>
                    <a:pt x="1197" y="580"/>
                    <a:pt x="1170" y="543"/>
                    <a:pt x="1167" y="519"/>
                  </a:cubicBezTo>
                  <a:cubicBezTo>
                    <a:pt x="1166" y="511"/>
                    <a:pt x="1167" y="505"/>
                    <a:pt x="1171" y="501"/>
                  </a:cubicBezTo>
                  <a:cubicBezTo>
                    <a:pt x="1184" y="487"/>
                    <a:pt x="1164" y="451"/>
                    <a:pt x="1138" y="427"/>
                  </a:cubicBezTo>
                  <a:cubicBezTo>
                    <a:pt x="1134" y="424"/>
                    <a:pt x="1131" y="421"/>
                    <a:pt x="1127" y="418"/>
                  </a:cubicBezTo>
                  <a:cubicBezTo>
                    <a:pt x="1099" y="393"/>
                    <a:pt x="1060" y="358"/>
                    <a:pt x="1058" y="333"/>
                  </a:cubicBezTo>
                  <a:cubicBezTo>
                    <a:pt x="1057" y="328"/>
                    <a:pt x="1055" y="319"/>
                    <a:pt x="1050" y="3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7" name="Freeform 123">
              <a:extLst>
                <a:ext uri="{FF2B5EF4-FFF2-40B4-BE49-F238E27FC236}">
                  <a16:creationId xmlns:a16="http://schemas.microsoft.com/office/drawing/2014/main" id="{D8A84575-FBC5-4B20-B876-B18F29539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035" y="4008151"/>
              <a:ext cx="913" cy="913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2 w 3"/>
                <a:gd name="T5" fmla="*/ 3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1" y="1"/>
                    <a:pt x="1" y="2"/>
                    <a:pt x="2" y="3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8" name="Freeform 124">
              <a:extLst>
                <a:ext uri="{FF2B5EF4-FFF2-40B4-BE49-F238E27FC236}">
                  <a16:creationId xmlns:a16="http://schemas.microsoft.com/office/drawing/2014/main" id="{B7AAEAAB-3F2E-4A54-83D7-41CEC0E8B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8795" y="4070212"/>
              <a:ext cx="124124" cy="137814"/>
            </a:xfrm>
            <a:custGeom>
              <a:avLst/>
              <a:gdLst>
                <a:gd name="T0" fmla="*/ 584 w 598"/>
                <a:gd name="T1" fmla="*/ 204 h 667"/>
                <a:gd name="T2" fmla="*/ 515 w 598"/>
                <a:gd name="T3" fmla="*/ 121 h 667"/>
                <a:gd name="T4" fmla="*/ 485 w 598"/>
                <a:gd name="T5" fmla="*/ 112 h 667"/>
                <a:gd name="T6" fmla="*/ 389 w 598"/>
                <a:gd name="T7" fmla="*/ 75 h 667"/>
                <a:gd name="T8" fmla="*/ 348 w 598"/>
                <a:gd name="T9" fmla="*/ 0 h 667"/>
                <a:gd name="T10" fmla="*/ 327 w 598"/>
                <a:gd name="T11" fmla="*/ 12 h 667"/>
                <a:gd name="T12" fmla="*/ 302 w 598"/>
                <a:gd name="T13" fmla="*/ 12 h 667"/>
                <a:gd name="T14" fmla="*/ 302 w 598"/>
                <a:gd name="T15" fmla="*/ 65 h 667"/>
                <a:gd name="T16" fmla="*/ 253 w 598"/>
                <a:gd name="T17" fmla="*/ 127 h 667"/>
                <a:gd name="T18" fmla="*/ 231 w 598"/>
                <a:gd name="T19" fmla="*/ 182 h 667"/>
                <a:gd name="T20" fmla="*/ 237 w 598"/>
                <a:gd name="T21" fmla="*/ 182 h 667"/>
                <a:gd name="T22" fmla="*/ 240 w 598"/>
                <a:gd name="T23" fmla="*/ 182 h 667"/>
                <a:gd name="T24" fmla="*/ 283 w 598"/>
                <a:gd name="T25" fmla="*/ 243 h 667"/>
                <a:gd name="T26" fmla="*/ 229 w 598"/>
                <a:gd name="T27" fmla="*/ 406 h 667"/>
                <a:gd name="T28" fmla="*/ 0 w 598"/>
                <a:gd name="T29" fmla="*/ 484 h 667"/>
                <a:gd name="T30" fmla="*/ 5 w 598"/>
                <a:gd name="T31" fmla="*/ 496 h 667"/>
                <a:gd name="T32" fmla="*/ 88 w 598"/>
                <a:gd name="T33" fmla="*/ 666 h 667"/>
                <a:gd name="T34" fmla="*/ 101 w 598"/>
                <a:gd name="T35" fmla="*/ 659 h 667"/>
                <a:gd name="T36" fmla="*/ 186 w 598"/>
                <a:gd name="T37" fmla="*/ 641 h 667"/>
                <a:gd name="T38" fmla="*/ 227 w 598"/>
                <a:gd name="T39" fmla="*/ 637 h 667"/>
                <a:gd name="T40" fmla="*/ 239 w 598"/>
                <a:gd name="T41" fmla="*/ 617 h 667"/>
                <a:gd name="T42" fmla="*/ 254 w 598"/>
                <a:gd name="T43" fmla="*/ 578 h 667"/>
                <a:gd name="T44" fmla="*/ 299 w 598"/>
                <a:gd name="T45" fmla="*/ 564 h 667"/>
                <a:gd name="T46" fmla="*/ 316 w 598"/>
                <a:gd name="T47" fmla="*/ 565 h 667"/>
                <a:gd name="T48" fmla="*/ 338 w 598"/>
                <a:gd name="T49" fmla="*/ 564 h 667"/>
                <a:gd name="T50" fmla="*/ 353 w 598"/>
                <a:gd name="T51" fmla="*/ 539 h 667"/>
                <a:gd name="T52" fmla="*/ 388 w 598"/>
                <a:gd name="T53" fmla="*/ 494 h 667"/>
                <a:gd name="T54" fmla="*/ 415 w 598"/>
                <a:gd name="T55" fmla="*/ 487 h 667"/>
                <a:gd name="T56" fmla="*/ 433 w 598"/>
                <a:gd name="T57" fmla="*/ 476 h 667"/>
                <a:gd name="T58" fmla="*/ 464 w 598"/>
                <a:gd name="T59" fmla="*/ 366 h 667"/>
                <a:gd name="T60" fmla="*/ 521 w 598"/>
                <a:gd name="T61" fmla="*/ 329 h 667"/>
                <a:gd name="T62" fmla="*/ 556 w 598"/>
                <a:gd name="T63" fmla="*/ 277 h 667"/>
                <a:gd name="T64" fmla="*/ 585 w 598"/>
                <a:gd name="T65" fmla="*/ 237 h 667"/>
                <a:gd name="T66" fmla="*/ 595 w 598"/>
                <a:gd name="T67" fmla="*/ 209 h 667"/>
                <a:gd name="T68" fmla="*/ 584 w 598"/>
                <a:gd name="T69" fmla="*/ 204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8" h="667">
                  <a:moveTo>
                    <a:pt x="584" y="204"/>
                  </a:moveTo>
                  <a:cubicBezTo>
                    <a:pt x="559" y="200"/>
                    <a:pt x="525" y="139"/>
                    <a:pt x="515" y="121"/>
                  </a:cubicBezTo>
                  <a:cubicBezTo>
                    <a:pt x="513" y="117"/>
                    <a:pt x="499" y="114"/>
                    <a:pt x="485" y="112"/>
                  </a:cubicBezTo>
                  <a:cubicBezTo>
                    <a:pt x="458" y="107"/>
                    <a:pt x="422" y="101"/>
                    <a:pt x="389" y="75"/>
                  </a:cubicBezTo>
                  <a:cubicBezTo>
                    <a:pt x="371" y="61"/>
                    <a:pt x="358" y="36"/>
                    <a:pt x="348" y="0"/>
                  </a:cubicBezTo>
                  <a:lnTo>
                    <a:pt x="327" y="12"/>
                  </a:lnTo>
                  <a:lnTo>
                    <a:pt x="302" y="12"/>
                  </a:lnTo>
                  <a:lnTo>
                    <a:pt x="302" y="65"/>
                  </a:lnTo>
                  <a:lnTo>
                    <a:pt x="253" y="127"/>
                  </a:lnTo>
                  <a:lnTo>
                    <a:pt x="231" y="182"/>
                  </a:lnTo>
                  <a:cubicBezTo>
                    <a:pt x="234" y="182"/>
                    <a:pt x="236" y="182"/>
                    <a:pt x="237" y="182"/>
                  </a:cubicBezTo>
                  <a:cubicBezTo>
                    <a:pt x="238" y="182"/>
                    <a:pt x="239" y="182"/>
                    <a:pt x="240" y="182"/>
                  </a:cubicBezTo>
                  <a:cubicBezTo>
                    <a:pt x="264" y="182"/>
                    <a:pt x="283" y="226"/>
                    <a:pt x="283" y="243"/>
                  </a:cubicBezTo>
                  <a:cubicBezTo>
                    <a:pt x="283" y="255"/>
                    <a:pt x="243" y="395"/>
                    <a:pt x="229" y="406"/>
                  </a:cubicBezTo>
                  <a:cubicBezTo>
                    <a:pt x="219" y="414"/>
                    <a:pt x="68" y="463"/>
                    <a:pt x="0" y="484"/>
                  </a:cubicBezTo>
                  <a:cubicBezTo>
                    <a:pt x="1" y="488"/>
                    <a:pt x="3" y="492"/>
                    <a:pt x="5" y="496"/>
                  </a:cubicBezTo>
                  <a:cubicBezTo>
                    <a:pt x="25" y="538"/>
                    <a:pt x="58" y="605"/>
                    <a:pt x="88" y="666"/>
                  </a:cubicBezTo>
                  <a:cubicBezTo>
                    <a:pt x="92" y="664"/>
                    <a:pt x="96" y="662"/>
                    <a:pt x="101" y="659"/>
                  </a:cubicBezTo>
                  <a:cubicBezTo>
                    <a:pt x="129" y="643"/>
                    <a:pt x="160" y="642"/>
                    <a:pt x="186" y="641"/>
                  </a:cubicBezTo>
                  <a:cubicBezTo>
                    <a:pt x="201" y="641"/>
                    <a:pt x="215" y="640"/>
                    <a:pt x="227" y="637"/>
                  </a:cubicBezTo>
                  <a:cubicBezTo>
                    <a:pt x="239" y="634"/>
                    <a:pt x="239" y="629"/>
                    <a:pt x="239" y="617"/>
                  </a:cubicBezTo>
                  <a:cubicBezTo>
                    <a:pt x="238" y="607"/>
                    <a:pt x="238" y="592"/>
                    <a:pt x="254" y="578"/>
                  </a:cubicBezTo>
                  <a:cubicBezTo>
                    <a:pt x="269" y="566"/>
                    <a:pt x="287" y="564"/>
                    <a:pt x="299" y="564"/>
                  </a:cubicBezTo>
                  <a:cubicBezTo>
                    <a:pt x="305" y="564"/>
                    <a:pt x="311" y="565"/>
                    <a:pt x="316" y="565"/>
                  </a:cubicBezTo>
                  <a:cubicBezTo>
                    <a:pt x="326" y="566"/>
                    <a:pt x="335" y="566"/>
                    <a:pt x="338" y="564"/>
                  </a:cubicBezTo>
                  <a:cubicBezTo>
                    <a:pt x="343" y="562"/>
                    <a:pt x="348" y="550"/>
                    <a:pt x="353" y="539"/>
                  </a:cubicBezTo>
                  <a:cubicBezTo>
                    <a:pt x="362" y="521"/>
                    <a:pt x="372" y="501"/>
                    <a:pt x="388" y="494"/>
                  </a:cubicBezTo>
                  <a:cubicBezTo>
                    <a:pt x="398" y="490"/>
                    <a:pt x="407" y="489"/>
                    <a:pt x="415" y="487"/>
                  </a:cubicBezTo>
                  <a:cubicBezTo>
                    <a:pt x="432" y="484"/>
                    <a:pt x="434" y="483"/>
                    <a:pt x="433" y="476"/>
                  </a:cubicBezTo>
                  <a:cubicBezTo>
                    <a:pt x="431" y="459"/>
                    <a:pt x="433" y="372"/>
                    <a:pt x="464" y="366"/>
                  </a:cubicBezTo>
                  <a:cubicBezTo>
                    <a:pt x="488" y="362"/>
                    <a:pt x="521" y="337"/>
                    <a:pt x="521" y="329"/>
                  </a:cubicBezTo>
                  <a:cubicBezTo>
                    <a:pt x="522" y="319"/>
                    <a:pt x="535" y="303"/>
                    <a:pt x="556" y="277"/>
                  </a:cubicBezTo>
                  <a:cubicBezTo>
                    <a:pt x="567" y="262"/>
                    <a:pt x="579" y="247"/>
                    <a:pt x="585" y="237"/>
                  </a:cubicBezTo>
                  <a:cubicBezTo>
                    <a:pt x="594" y="223"/>
                    <a:pt x="597" y="214"/>
                    <a:pt x="595" y="209"/>
                  </a:cubicBezTo>
                  <a:cubicBezTo>
                    <a:pt x="593" y="207"/>
                    <a:pt x="590" y="205"/>
                    <a:pt x="584" y="20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9" name="Freeform 125">
              <a:extLst>
                <a:ext uri="{FF2B5EF4-FFF2-40B4-BE49-F238E27FC236}">
                  <a16:creationId xmlns:a16="http://schemas.microsoft.com/office/drawing/2014/main" id="{5C2DC9D0-DA61-4BB8-A14E-A21355C75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137" y="4210764"/>
              <a:ext cx="913" cy="913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5 w 6"/>
                <a:gd name="T5" fmla="*/ 0 h 3"/>
                <a:gd name="T6" fmla="*/ 5 w 6"/>
                <a:gd name="T7" fmla="*/ 0 h 3"/>
                <a:gd name="T8" fmla="*/ 5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ubicBezTo>
                    <a:pt x="3" y="1"/>
                    <a:pt x="1" y="1"/>
                    <a:pt x="0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0" name="Freeform 126">
              <a:extLst>
                <a:ext uri="{FF2B5EF4-FFF2-40B4-BE49-F238E27FC236}">
                  <a16:creationId xmlns:a16="http://schemas.microsoft.com/office/drawing/2014/main" id="{A969AE5D-8A6A-4643-BA3F-A44864A2F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8716" y="4052872"/>
              <a:ext cx="14603" cy="23729"/>
            </a:xfrm>
            <a:custGeom>
              <a:avLst/>
              <a:gdLst>
                <a:gd name="T0" fmla="*/ 47 w 70"/>
                <a:gd name="T1" fmla="*/ 114 h 115"/>
                <a:gd name="T2" fmla="*/ 48 w 70"/>
                <a:gd name="T3" fmla="*/ 114 h 115"/>
                <a:gd name="T4" fmla="*/ 51 w 70"/>
                <a:gd name="T5" fmla="*/ 96 h 115"/>
                <a:gd name="T6" fmla="*/ 60 w 70"/>
                <a:gd name="T7" fmla="*/ 21 h 115"/>
                <a:gd name="T8" fmla="*/ 46 w 70"/>
                <a:gd name="T9" fmla="*/ 7 h 115"/>
                <a:gd name="T10" fmla="*/ 3 w 70"/>
                <a:gd name="T11" fmla="*/ 76 h 115"/>
                <a:gd name="T12" fmla="*/ 0 w 70"/>
                <a:gd name="T13" fmla="*/ 82 h 115"/>
                <a:gd name="T14" fmla="*/ 47 w 70"/>
                <a:gd name="T15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5">
                  <a:moveTo>
                    <a:pt x="47" y="114"/>
                  </a:moveTo>
                  <a:lnTo>
                    <a:pt x="48" y="114"/>
                  </a:lnTo>
                  <a:cubicBezTo>
                    <a:pt x="47" y="108"/>
                    <a:pt x="48" y="101"/>
                    <a:pt x="51" y="96"/>
                  </a:cubicBezTo>
                  <a:cubicBezTo>
                    <a:pt x="61" y="80"/>
                    <a:pt x="69" y="43"/>
                    <a:pt x="60" y="21"/>
                  </a:cubicBezTo>
                  <a:cubicBezTo>
                    <a:pt x="57" y="13"/>
                    <a:pt x="52" y="9"/>
                    <a:pt x="46" y="7"/>
                  </a:cubicBezTo>
                  <a:cubicBezTo>
                    <a:pt x="21" y="0"/>
                    <a:pt x="3" y="57"/>
                    <a:pt x="3" y="76"/>
                  </a:cubicBezTo>
                  <a:cubicBezTo>
                    <a:pt x="3" y="79"/>
                    <a:pt x="2" y="81"/>
                    <a:pt x="0" y="82"/>
                  </a:cubicBezTo>
                  <a:cubicBezTo>
                    <a:pt x="11" y="104"/>
                    <a:pt x="26" y="114"/>
                    <a:pt x="47" y="1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1" name="Freeform 127">
              <a:extLst>
                <a:ext uri="{FF2B5EF4-FFF2-40B4-BE49-F238E27FC236}">
                  <a16:creationId xmlns:a16="http://schemas.microsoft.com/office/drawing/2014/main" id="{BC338235-A87E-4B82-AB96-17CA431B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7883" y="4050133"/>
              <a:ext cx="72101" cy="58411"/>
            </a:xfrm>
            <a:custGeom>
              <a:avLst/>
              <a:gdLst>
                <a:gd name="T0" fmla="*/ 52 w 349"/>
                <a:gd name="T1" fmla="*/ 259 h 281"/>
                <a:gd name="T2" fmla="*/ 222 w 349"/>
                <a:gd name="T3" fmla="*/ 280 h 281"/>
                <a:gd name="T4" fmla="*/ 247 w 349"/>
                <a:gd name="T5" fmla="*/ 218 h 281"/>
                <a:gd name="T6" fmla="*/ 293 w 349"/>
                <a:gd name="T7" fmla="*/ 158 h 281"/>
                <a:gd name="T8" fmla="*/ 293 w 349"/>
                <a:gd name="T9" fmla="*/ 98 h 281"/>
                <a:gd name="T10" fmla="*/ 327 w 349"/>
                <a:gd name="T11" fmla="*/ 98 h 281"/>
                <a:gd name="T12" fmla="*/ 348 w 349"/>
                <a:gd name="T13" fmla="*/ 86 h 281"/>
                <a:gd name="T14" fmla="*/ 339 w 349"/>
                <a:gd name="T15" fmla="*/ 34 h 281"/>
                <a:gd name="T16" fmla="*/ 332 w 349"/>
                <a:gd name="T17" fmla="*/ 0 h 281"/>
                <a:gd name="T18" fmla="*/ 248 w 349"/>
                <a:gd name="T19" fmla="*/ 99 h 281"/>
                <a:gd name="T20" fmla="*/ 119 w 349"/>
                <a:gd name="T21" fmla="*/ 171 h 281"/>
                <a:gd name="T22" fmla="*/ 97 w 349"/>
                <a:gd name="T23" fmla="*/ 169 h 281"/>
                <a:gd name="T24" fmla="*/ 72 w 349"/>
                <a:gd name="T25" fmla="*/ 167 h 281"/>
                <a:gd name="T26" fmla="*/ 18 w 349"/>
                <a:gd name="T27" fmla="*/ 187 h 281"/>
                <a:gd name="T28" fmla="*/ 11 w 349"/>
                <a:gd name="T29" fmla="*/ 192 h 281"/>
                <a:gd name="T30" fmla="*/ 0 w 349"/>
                <a:gd name="T31" fmla="*/ 193 h 281"/>
                <a:gd name="T32" fmla="*/ 52 w 349"/>
                <a:gd name="T33" fmla="*/ 25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9" h="281">
                  <a:moveTo>
                    <a:pt x="52" y="259"/>
                  </a:moveTo>
                  <a:cubicBezTo>
                    <a:pt x="61" y="264"/>
                    <a:pt x="169" y="277"/>
                    <a:pt x="222" y="280"/>
                  </a:cubicBezTo>
                  <a:lnTo>
                    <a:pt x="247" y="218"/>
                  </a:lnTo>
                  <a:lnTo>
                    <a:pt x="293" y="158"/>
                  </a:lnTo>
                  <a:lnTo>
                    <a:pt x="293" y="98"/>
                  </a:lnTo>
                  <a:lnTo>
                    <a:pt x="327" y="98"/>
                  </a:lnTo>
                  <a:lnTo>
                    <a:pt x="348" y="86"/>
                  </a:lnTo>
                  <a:cubicBezTo>
                    <a:pt x="344" y="67"/>
                    <a:pt x="341" y="49"/>
                    <a:pt x="339" y="34"/>
                  </a:cubicBezTo>
                  <a:cubicBezTo>
                    <a:pt x="337" y="21"/>
                    <a:pt x="334" y="5"/>
                    <a:pt x="332" y="0"/>
                  </a:cubicBezTo>
                  <a:cubicBezTo>
                    <a:pt x="319" y="4"/>
                    <a:pt x="270" y="56"/>
                    <a:pt x="248" y="99"/>
                  </a:cubicBezTo>
                  <a:cubicBezTo>
                    <a:pt x="227" y="140"/>
                    <a:pt x="171" y="171"/>
                    <a:pt x="119" y="171"/>
                  </a:cubicBezTo>
                  <a:cubicBezTo>
                    <a:pt x="111" y="171"/>
                    <a:pt x="104" y="170"/>
                    <a:pt x="97" y="169"/>
                  </a:cubicBezTo>
                  <a:cubicBezTo>
                    <a:pt x="88" y="167"/>
                    <a:pt x="80" y="167"/>
                    <a:pt x="72" y="167"/>
                  </a:cubicBezTo>
                  <a:cubicBezTo>
                    <a:pt x="43" y="167"/>
                    <a:pt x="29" y="178"/>
                    <a:pt x="18" y="187"/>
                  </a:cubicBezTo>
                  <a:cubicBezTo>
                    <a:pt x="15" y="188"/>
                    <a:pt x="13" y="190"/>
                    <a:pt x="11" y="192"/>
                  </a:cubicBezTo>
                  <a:cubicBezTo>
                    <a:pt x="8" y="194"/>
                    <a:pt x="4" y="194"/>
                    <a:pt x="0" y="193"/>
                  </a:cubicBezTo>
                  <a:cubicBezTo>
                    <a:pt x="10" y="228"/>
                    <a:pt x="43" y="254"/>
                    <a:pt x="52" y="2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2" name="Freeform 128">
              <a:extLst>
                <a:ext uri="{FF2B5EF4-FFF2-40B4-BE49-F238E27FC236}">
                  <a16:creationId xmlns:a16="http://schemas.microsoft.com/office/drawing/2014/main" id="{C3DBC8A6-8D9D-4C5E-B3ED-AB31822BF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6864" y="4372307"/>
              <a:ext cx="150591" cy="91267"/>
            </a:xfrm>
            <a:custGeom>
              <a:avLst/>
              <a:gdLst>
                <a:gd name="T0" fmla="*/ 194 w 729"/>
                <a:gd name="T1" fmla="*/ 297 h 442"/>
                <a:gd name="T2" fmla="*/ 116 w 729"/>
                <a:gd name="T3" fmla="*/ 355 h 442"/>
                <a:gd name="T4" fmla="*/ 90 w 729"/>
                <a:gd name="T5" fmla="*/ 403 h 442"/>
                <a:gd name="T6" fmla="*/ 0 w 729"/>
                <a:gd name="T7" fmla="*/ 369 h 442"/>
                <a:gd name="T8" fmla="*/ 1 w 729"/>
                <a:gd name="T9" fmla="*/ 376 h 442"/>
                <a:gd name="T10" fmla="*/ 5 w 729"/>
                <a:gd name="T11" fmla="*/ 385 h 442"/>
                <a:gd name="T12" fmla="*/ 7 w 729"/>
                <a:gd name="T13" fmla="*/ 393 h 442"/>
                <a:gd name="T14" fmla="*/ 10 w 729"/>
                <a:gd name="T15" fmla="*/ 397 h 442"/>
                <a:gd name="T16" fmla="*/ 11 w 729"/>
                <a:gd name="T17" fmla="*/ 401 h 442"/>
                <a:gd name="T18" fmla="*/ 13 w 729"/>
                <a:gd name="T19" fmla="*/ 402 h 442"/>
                <a:gd name="T20" fmla="*/ 14 w 729"/>
                <a:gd name="T21" fmla="*/ 403 h 442"/>
                <a:gd name="T22" fmla="*/ 14 w 729"/>
                <a:gd name="T23" fmla="*/ 403 h 442"/>
                <a:gd name="T24" fmla="*/ 74 w 729"/>
                <a:gd name="T25" fmla="*/ 436 h 442"/>
                <a:gd name="T26" fmla="*/ 129 w 729"/>
                <a:gd name="T27" fmla="*/ 429 h 442"/>
                <a:gd name="T28" fmla="*/ 175 w 729"/>
                <a:gd name="T29" fmla="*/ 426 h 442"/>
                <a:gd name="T30" fmla="*/ 253 w 729"/>
                <a:gd name="T31" fmla="*/ 394 h 442"/>
                <a:gd name="T32" fmla="*/ 302 w 729"/>
                <a:gd name="T33" fmla="*/ 415 h 442"/>
                <a:gd name="T34" fmla="*/ 366 w 729"/>
                <a:gd name="T35" fmla="*/ 395 h 442"/>
                <a:gd name="T36" fmla="*/ 401 w 729"/>
                <a:gd name="T37" fmla="*/ 324 h 442"/>
                <a:gd name="T38" fmla="*/ 431 w 729"/>
                <a:gd name="T39" fmla="*/ 270 h 442"/>
                <a:gd name="T40" fmla="*/ 466 w 729"/>
                <a:gd name="T41" fmla="*/ 194 h 442"/>
                <a:gd name="T42" fmla="*/ 578 w 729"/>
                <a:gd name="T43" fmla="*/ 173 h 442"/>
                <a:gd name="T44" fmla="*/ 588 w 729"/>
                <a:gd name="T45" fmla="*/ 175 h 442"/>
                <a:gd name="T46" fmla="*/ 598 w 729"/>
                <a:gd name="T47" fmla="*/ 178 h 442"/>
                <a:gd name="T48" fmla="*/ 609 w 729"/>
                <a:gd name="T49" fmla="*/ 182 h 442"/>
                <a:gd name="T50" fmla="*/ 616 w 729"/>
                <a:gd name="T51" fmla="*/ 184 h 442"/>
                <a:gd name="T52" fmla="*/ 658 w 729"/>
                <a:gd name="T53" fmla="*/ 150 h 442"/>
                <a:gd name="T54" fmla="*/ 681 w 729"/>
                <a:gd name="T55" fmla="*/ 128 h 442"/>
                <a:gd name="T56" fmla="*/ 722 w 729"/>
                <a:gd name="T57" fmla="*/ 95 h 442"/>
                <a:gd name="T58" fmla="*/ 659 w 729"/>
                <a:gd name="T59" fmla="*/ 79 h 442"/>
                <a:gd name="T60" fmla="*/ 606 w 729"/>
                <a:gd name="T61" fmla="*/ 53 h 442"/>
                <a:gd name="T62" fmla="*/ 487 w 729"/>
                <a:gd name="T63" fmla="*/ 71 h 442"/>
                <a:gd name="T64" fmla="*/ 446 w 729"/>
                <a:gd name="T65" fmla="*/ 122 h 442"/>
                <a:gd name="T66" fmla="*/ 431 w 729"/>
                <a:gd name="T67" fmla="*/ 149 h 442"/>
                <a:gd name="T68" fmla="*/ 435 w 729"/>
                <a:gd name="T69" fmla="*/ 165 h 442"/>
                <a:gd name="T70" fmla="*/ 437 w 729"/>
                <a:gd name="T71" fmla="*/ 177 h 442"/>
                <a:gd name="T72" fmla="*/ 436 w 729"/>
                <a:gd name="T73" fmla="*/ 185 h 442"/>
                <a:gd name="T74" fmla="*/ 423 w 729"/>
                <a:gd name="T75" fmla="*/ 194 h 442"/>
                <a:gd name="T76" fmla="*/ 375 w 729"/>
                <a:gd name="T77" fmla="*/ 212 h 442"/>
                <a:gd name="T78" fmla="*/ 371 w 729"/>
                <a:gd name="T79" fmla="*/ 211 h 442"/>
                <a:gd name="T80" fmla="*/ 367 w 729"/>
                <a:gd name="T81" fmla="*/ 209 h 442"/>
                <a:gd name="T82" fmla="*/ 362 w 729"/>
                <a:gd name="T83" fmla="*/ 206 h 442"/>
                <a:gd name="T84" fmla="*/ 357 w 729"/>
                <a:gd name="T85" fmla="*/ 200 h 442"/>
                <a:gd name="T86" fmla="*/ 351 w 729"/>
                <a:gd name="T87" fmla="*/ 192 h 442"/>
                <a:gd name="T88" fmla="*/ 344 w 729"/>
                <a:gd name="T89" fmla="*/ 181 h 442"/>
                <a:gd name="T90" fmla="*/ 335 w 729"/>
                <a:gd name="T91" fmla="*/ 167 h 442"/>
                <a:gd name="T92" fmla="*/ 270 w 729"/>
                <a:gd name="T93" fmla="*/ 259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9" h="442">
                  <a:moveTo>
                    <a:pt x="270" y="259"/>
                  </a:moveTo>
                  <a:cubicBezTo>
                    <a:pt x="263" y="297"/>
                    <a:pt x="233" y="297"/>
                    <a:pt x="194" y="297"/>
                  </a:cubicBezTo>
                  <a:cubicBezTo>
                    <a:pt x="183" y="297"/>
                    <a:pt x="169" y="297"/>
                    <a:pt x="155" y="298"/>
                  </a:cubicBezTo>
                  <a:cubicBezTo>
                    <a:pt x="118" y="301"/>
                    <a:pt x="117" y="326"/>
                    <a:pt x="116" y="355"/>
                  </a:cubicBezTo>
                  <a:cubicBezTo>
                    <a:pt x="115" y="368"/>
                    <a:pt x="114" y="381"/>
                    <a:pt x="110" y="391"/>
                  </a:cubicBezTo>
                  <a:cubicBezTo>
                    <a:pt x="107" y="397"/>
                    <a:pt x="102" y="403"/>
                    <a:pt x="90" y="403"/>
                  </a:cubicBezTo>
                  <a:cubicBezTo>
                    <a:pt x="75" y="403"/>
                    <a:pt x="53" y="393"/>
                    <a:pt x="32" y="383"/>
                  </a:cubicBezTo>
                  <a:cubicBezTo>
                    <a:pt x="21" y="378"/>
                    <a:pt x="9" y="372"/>
                    <a:pt x="0" y="369"/>
                  </a:cubicBezTo>
                  <a:cubicBezTo>
                    <a:pt x="0" y="370"/>
                    <a:pt x="0" y="371"/>
                    <a:pt x="0" y="371"/>
                  </a:cubicBezTo>
                  <a:cubicBezTo>
                    <a:pt x="1" y="373"/>
                    <a:pt x="1" y="374"/>
                    <a:pt x="1" y="376"/>
                  </a:cubicBezTo>
                  <a:cubicBezTo>
                    <a:pt x="2" y="378"/>
                    <a:pt x="3" y="380"/>
                    <a:pt x="3" y="382"/>
                  </a:cubicBezTo>
                  <a:cubicBezTo>
                    <a:pt x="4" y="383"/>
                    <a:pt x="4" y="384"/>
                    <a:pt x="5" y="385"/>
                  </a:cubicBezTo>
                  <a:cubicBezTo>
                    <a:pt x="5" y="387"/>
                    <a:pt x="6" y="388"/>
                    <a:pt x="6" y="390"/>
                  </a:cubicBezTo>
                  <a:cubicBezTo>
                    <a:pt x="6" y="391"/>
                    <a:pt x="7" y="392"/>
                    <a:pt x="7" y="393"/>
                  </a:cubicBezTo>
                  <a:cubicBezTo>
                    <a:pt x="8" y="394"/>
                    <a:pt x="8" y="395"/>
                    <a:pt x="9" y="396"/>
                  </a:cubicBezTo>
                  <a:cubicBezTo>
                    <a:pt x="9" y="396"/>
                    <a:pt x="9" y="397"/>
                    <a:pt x="10" y="397"/>
                  </a:cubicBezTo>
                  <a:cubicBezTo>
                    <a:pt x="10" y="398"/>
                    <a:pt x="10" y="399"/>
                    <a:pt x="11" y="399"/>
                  </a:cubicBezTo>
                  <a:cubicBezTo>
                    <a:pt x="11" y="400"/>
                    <a:pt x="11" y="400"/>
                    <a:pt x="11" y="401"/>
                  </a:cubicBezTo>
                  <a:cubicBezTo>
                    <a:pt x="12" y="401"/>
                    <a:pt x="12" y="401"/>
                    <a:pt x="12" y="402"/>
                  </a:cubicBezTo>
                  <a:cubicBezTo>
                    <a:pt x="13" y="402"/>
                    <a:pt x="13" y="402"/>
                    <a:pt x="13" y="402"/>
                  </a:cubicBezTo>
                  <a:cubicBezTo>
                    <a:pt x="13" y="403"/>
                    <a:pt x="13" y="403"/>
                    <a:pt x="14" y="403"/>
                  </a:cubicBezTo>
                  <a:lnTo>
                    <a:pt x="14" y="403"/>
                  </a:lnTo>
                  <a:lnTo>
                    <a:pt x="14" y="403"/>
                  </a:lnTo>
                  <a:lnTo>
                    <a:pt x="14" y="403"/>
                  </a:lnTo>
                  <a:cubicBezTo>
                    <a:pt x="24" y="403"/>
                    <a:pt x="34" y="412"/>
                    <a:pt x="44" y="421"/>
                  </a:cubicBezTo>
                  <a:cubicBezTo>
                    <a:pt x="55" y="430"/>
                    <a:pt x="67" y="441"/>
                    <a:pt x="74" y="436"/>
                  </a:cubicBezTo>
                  <a:cubicBezTo>
                    <a:pt x="83" y="429"/>
                    <a:pt x="98" y="428"/>
                    <a:pt x="111" y="428"/>
                  </a:cubicBezTo>
                  <a:cubicBezTo>
                    <a:pt x="117" y="428"/>
                    <a:pt x="123" y="429"/>
                    <a:pt x="129" y="429"/>
                  </a:cubicBezTo>
                  <a:cubicBezTo>
                    <a:pt x="135" y="429"/>
                    <a:pt x="141" y="429"/>
                    <a:pt x="147" y="429"/>
                  </a:cubicBezTo>
                  <a:cubicBezTo>
                    <a:pt x="155" y="429"/>
                    <a:pt x="166" y="429"/>
                    <a:pt x="175" y="426"/>
                  </a:cubicBezTo>
                  <a:cubicBezTo>
                    <a:pt x="184" y="423"/>
                    <a:pt x="190" y="418"/>
                    <a:pt x="197" y="414"/>
                  </a:cubicBezTo>
                  <a:cubicBezTo>
                    <a:pt x="209" y="405"/>
                    <a:pt x="223" y="394"/>
                    <a:pt x="253" y="394"/>
                  </a:cubicBezTo>
                  <a:cubicBezTo>
                    <a:pt x="276" y="394"/>
                    <a:pt x="285" y="403"/>
                    <a:pt x="291" y="409"/>
                  </a:cubicBezTo>
                  <a:cubicBezTo>
                    <a:pt x="296" y="413"/>
                    <a:pt x="298" y="415"/>
                    <a:pt x="302" y="415"/>
                  </a:cubicBezTo>
                  <a:cubicBezTo>
                    <a:pt x="307" y="415"/>
                    <a:pt x="314" y="413"/>
                    <a:pt x="323" y="408"/>
                  </a:cubicBezTo>
                  <a:cubicBezTo>
                    <a:pt x="340" y="400"/>
                    <a:pt x="355" y="397"/>
                    <a:pt x="366" y="395"/>
                  </a:cubicBezTo>
                  <a:cubicBezTo>
                    <a:pt x="385" y="391"/>
                    <a:pt x="390" y="390"/>
                    <a:pt x="387" y="369"/>
                  </a:cubicBezTo>
                  <a:cubicBezTo>
                    <a:pt x="385" y="346"/>
                    <a:pt x="394" y="334"/>
                    <a:pt x="401" y="324"/>
                  </a:cubicBezTo>
                  <a:cubicBezTo>
                    <a:pt x="407" y="316"/>
                    <a:pt x="412" y="310"/>
                    <a:pt x="410" y="297"/>
                  </a:cubicBezTo>
                  <a:cubicBezTo>
                    <a:pt x="407" y="279"/>
                    <a:pt x="420" y="274"/>
                    <a:pt x="431" y="270"/>
                  </a:cubicBezTo>
                  <a:cubicBezTo>
                    <a:pt x="444" y="264"/>
                    <a:pt x="457" y="259"/>
                    <a:pt x="455" y="229"/>
                  </a:cubicBezTo>
                  <a:cubicBezTo>
                    <a:pt x="454" y="215"/>
                    <a:pt x="458" y="203"/>
                    <a:pt x="466" y="194"/>
                  </a:cubicBezTo>
                  <a:cubicBezTo>
                    <a:pt x="488" y="171"/>
                    <a:pt x="535" y="172"/>
                    <a:pt x="565" y="173"/>
                  </a:cubicBezTo>
                  <a:cubicBezTo>
                    <a:pt x="570" y="173"/>
                    <a:pt x="574" y="173"/>
                    <a:pt x="578" y="173"/>
                  </a:cubicBezTo>
                  <a:cubicBezTo>
                    <a:pt x="580" y="173"/>
                    <a:pt x="583" y="173"/>
                    <a:pt x="585" y="174"/>
                  </a:cubicBezTo>
                  <a:cubicBezTo>
                    <a:pt x="586" y="174"/>
                    <a:pt x="587" y="174"/>
                    <a:pt x="588" y="175"/>
                  </a:cubicBezTo>
                  <a:cubicBezTo>
                    <a:pt x="590" y="175"/>
                    <a:pt x="592" y="176"/>
                    <a:pt x="594" y="176"/>
                  </a:cubicBezTo>
                  <a:cubicBezTo>
                    <a:pt x="595" y="177"/>
                    <a:pt x="597" y="177"/>
                    <a:pt x="598" y="178"/>
                  </a:cubicBezTo>
                  <a:cubicBezTo>
                    <a:pt x="600" y="179"/>
                    <a:pt x="602" y="179"/>
                    <a:pt x="604" y="180"/>
                  </a:cubicBezTo>
                  <a:cubicBezTo>
                    <a:pt x="606" y="181"/>
                    <a:pt x="607" y="182"/>
                    <a:pt x="609" y="182"/>
                  </a:cubicBezTo>
                  <a:cubicBezTo>
                    <a:pt x="611" y="183"/>
                    <a:pt x="612" y="184"/>
                    <a:pt x="614" y="185"/>
                  </a:cubicBezTo>
                  <a:lnTo>
                    <a:pt x="616" y="184"/>
                  </a:lnTo>
                  <a:cubicBezTo>
                    <a:pt x="632" y="176"/>
                    <a:pt x="659" y="163"/>
                    <a:pt x="660" y="154"/>
                  </a:cubicBezTo>
                  <a:cubicBezTo>
                    <a:pt x="660" y="154"/>
                    <a:pt x="661" y="152"/>
                    <a:pt x="658" y="150"/>
                  </a:cubicBezTo>
                  <a:cubicBezTo>
                    <a:pt x="653" y="146"/>
                    <a:pt x="652" y="142"/>
                    <a:pt x="653" y="138"/>
                  </a:cubicBezTo>
                  <a:cubicBezTo>
                    <a:pt x="655" y="131"/>
                    <a:pt x="665" y="130"/>
                    <a:pt x="681" y="128"/>
                  </a:cubicBezTo>
                  <a:cubicBezTo>
                    <a:pt x="698" y="127"/>
                    <a:pt x="722" y="125"/>
                    <a:pt x="726" y="114"/>
                  </a:cubicBezTo>
                  <a:cubicBezTo>
                    <a:pt x="728" y="108"/>
                    <a:pt x="727" y="102"/>
                    <a:pt x="722" y="95"/>
                  </a:cubicBezTo>
                  <a:cubicBezTo>
                    <a:pt x="713" y="82"/>
                    <a:pt x="691" y="74"/>
                    <a:pt x="681" y="77"/>
                  </a:cubicBezTo>
                  <a:cubicBezTo>
                    <a:pt x="675" y="78"/>
                    <a:pt x="667" y="79"/>
                    <a:pt x="659" y="79"/>
                  </a:cubicBezTo>
                  <a:cubicBezTo>
                    <a:pt x="651" y="79"/>
                    <a:pt x="637" y="78"/>
                    <a:pt x="625" y="74"/>
                  </a:cubicBezTo>
                  <a:cubicBezTo>
                    <a:pt x="609" y="68"/>
                    <a:pt x="606" y="59"/>
                    <a:pt x="606" y="53"/>
                  </a:cubicBezTo>
                  <a:cubicBezTo>
                    <a:pt x="606" y="36"/>
                    <a:pt x="566" y="0"/>
                    <a:pt x="542" y="0"/>
                  </a:cubicBezTo>
                  <a:cubicBezTo>
                    <a:pt x="519" y="0"/>
                    <a:pt x="489" y="50"/>
                    <a:pt x="487" y="71"/>
                  </a:cubicBezTo>
                  <a:cubicBezTo>
                    <a:pt x="486" y="84"/>
                    <a:pt x="475" y="91"/>
                    <a:pt x="465" y="96"/>
                  </a:cubicBezTo>
                  <a:cubicBezTo>
                    <a:pt x="452" y="104"/>
                    <a:pt x="445" y="109"/>
                    <a:pt x="446" y="122"/>
                  </a:cubicBezTo>
                  <a:cubicBezTo>
                    <a:pt x="449" y="138"/>
                    <a:pt x="438" y="144"/>
                    <a:pt x="431" y="148"/>
                  </a:cubicBezTo>
                  <a:lnTo>
                    <a:pt x="431" y="149"/>
                  </a:lnTo>
                  <a:cubicBezTo>
                    <a:pt x="433" y="154"/>
                    <a:pt x="434" y="158"/>
                    <a:pt x="434" y="162"/>
                  </a:cubicBezTo>
                  <a:cubicBezTo>
                    <a:pt x="435" y="163"/>
                    <a:pt x="435" y="164"/>
                    <a:pt x="435" y="165"/>
                  </a:cubicBezTo>
                  <a:cubicBezTo>
                    <a:pt x="436" y="169"/>
                    <a:pt x="436" y="172"/>
                    <a:pt x="436" y="175"/>
                  </a:cubicBezTo>
                  <a:cubicBezTo>
                    <a:pt x="437" y="176"/>
                    <a:pt x="437" y="176"/>
                    <a:pt x="437" y="177"/>
                  </a:cubicBezTo>
                  <a:cubicBezTo>
                    <a:pt x="437" y="180"/>
                    <a:pt x="437" y="182"/>
                    <a:pt x="436" y="184"/>
                  </a:cubicBezTo>
                  <a:cubicBezTo>
                    <a:pt x="436" y="185"/>
                    <a:pt x="436" y="185"/>
                    <a:pt x="436" y="185"/>
                  </a:cubicBezTo>
                  <a:cubicBezTo>
                    <a:pt x="436" y="187"/>
                    <a:pt x="435" y="189"/>
                    <a:pt x="434" y="191"/>
                  </a:cubicBezTo>
                  <a:cubicBezTo>
                    <a:pt x="432" y="194"/>
                    <a:pt x="428" y="195"/>
                    <a:pt x="423" y="194"/>
                  </a:cubicBezTo>
                  <a:cubicBezTo>
                    <a:pt x="418" y="193"/>
                    <a:pt x="414" y="195"/>
                    <a:pt x="407" y="200"/>
                  </a:cubicBezTo>
                  <a:cubicBezTo>
                    <a:pt x="400" y="205"/>
                    <a:pt x="391" y="212"/>
                    <a:pt x="375" y="212"/>
                  </a:cubicBezTo>
                  <a:cubicBezTo>
                    <a:pt x="374" y="212"/>
                    <a:pt x="373" y="212"/>
                    <a:pt x="372" y="212"/>
                  </a:cubicBezTo>
                  <a:cubicBezTo>
                    <a:pt x="372" y="212"/>
                    <a:pt x="371" y="212"/>
                    <a:pt x="371" y="211"/>
                  </a:cubicBezTo>
                  <a:cubicBezTo>
                    <a:pt x="370" y="211"/>
                    <a:pt x="369" y="211"/>
                    <a:pt x="368" y="210"/>
                  </a:cubicBezTo>
                  <a:cubicBezTo>
                    <a:pt x="368" y="210"/>
                    <a:pt x="367" y="210"/>
                    <a:pt x="367" y="209"/>
                  </a:cubicBezTo>
                  <a:cubicBezTo>
                    <a:pt x="366" y="209"/>
                    <a:pt x="365" y="208"/>
                    <a:pt x="364" y="208"/>
                  </a:cubicBezTo>
                  <a:cubicBezTo>
                    <a:pt x="364" y="207"/>
                    <a:pt x="363" y="206"/>
                    <a:pt x="362" y="206"/>
                  </a:cubicBezTo>
                  <a:cubicBezTo>
                    <a:pt x="361" y="205"/>
                    <a:pt x="360" y="204"/>
                    <a:pt x="359" y="203"/>
                  </a:cubicBezTo>
                  <a:cubicBezTo>
                    <a:pt x="359" y="202"/>
                    <a:pt x="358" y="201"/>
                    <a:pt x="357" y="200"/>
                  </a:cubicBezTo>
                  <a:cubicBezTo>
                    <a:pt x="356" y="199"/>
                    <a:pt x="355" y="197"/>
                    <a:pt x="353" y="196"/>
                  </a:cubicBezTo>
                  <a:cubicBezTo>
                    <a:pt x="353" y="195"/>
                    <a:pt x="352" y="193"/>
                    <a:pt x="351" y="192"/>
                  </a:cubicBezTo>
                  <a:cubicBezTo>
                    <a:pt x="349" y="190"/>
                    <a:pt x="348" y="188"/>
                    <a:pt x="347" y="186"/>
                  </a:cubicBezTo>
                  <a:cubicBezTo>
                    <a:pt x="346" y="185"/>
                    <a:pt x="345" y="183"/>
                    <a:pt x="344" y="181"/>
                  </a:cubicBezTo>
                  <a:cubicBezTo>
                    <a:pt x="342" y="179"/>
                    <a:pt x="340" y="176"/>
                    <a:pt x="339" y="173"/>
                  </a:cubicBezTo>
                  <a:cubicBezTo>
                    <a:pt x="338" y="171"/>
                    <a:pt x="336" y="169"/>
                    <a:pt x="335" y="167"/>
                  </a:cubicBezTo>
                  <a:cubicBezTo>
                    <a:pt x="334" y="164"/>
                    <a:pt x="332" y="162"/>
                    <a:pt x="330" y="159"/>
                  </a:cubicBezTo>
                  <a:cubicBezTo>
                    <a:pt x="315" y="164"/>
                    <a:pt x="279" y="218"/>
                    <a:pt x="270" y="2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3" name="Freeform 129">
              <a:extLst>
                <a:ext uri="{FF2B5EF4-FFF2-40B4-BE49-F238E27FC236}">
                  <a16:creationId xmlns:a16="http://schemas.microsoft.com/office/drawing/2014/main" id="{76C65B0C-2E87-4162-9A17-CA792E885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449" y="4374132"/>
              <a:ext cx="64799" cy="82140"/>
            </a:xfrm>
            <a:custGeom>
              <a:avLst/>
              <a:gdLst>
                <a:gd name="T0" fmla="*/ 67 w 315"/>
                <a:gd name="T1" fmla="*/ 209 h 399"/>
                <a:gd name="T2" fmla="*/ 96 w 315"/>
                <a:gd name="T3" fmla="*/ 256 h 399"/>
                <a:gd name="T4" fmla="*/ 148 w 315"/>
                <a:gd name="T5" fmla="*/ 309 h 399"/>
                <a:gd name="T6" fmla="*/ 167 w 315"/>
                <a:gd name="T7" fmla="*/ 323 h 399"/>
                <a:gd name="T8" fmla="*/ 306 w 315"/>
                <a:gd name="T9" fmla="*/ 398 h 399"/>
                <a:gd name="T10" fmla="*/ 308 w 315"/>
                <a:gd name="T11" fmla="*/ 397 h 399"/>
                <a:gd name="T12" fmla="*/ 255 w 315"/>
                <a:gd name="T13" fmla="*/ 298 h 399"/>
                <a:gd name="T14" fmla="*/ 247 w 315"/>
                <a:gd name="T15" fmla="*/ 198 h 399"/>
                <a:gd name="T16" fmla="*/ 253 w 315"/>
                <a:gd name="T17" fmla="*/ 147 h 399"/>
                <a:gd name="T18" fmla="*/ 224 w 315"/>
                <a:gd name="T19" fmla="*/ 102 h 399"/>
                <a:gd name="T20" fmla="*/ 194 w 315"/>
                <a:gd name="T21" fmla="*/ 69 h 399"/>
                <a:gd name="T22" fmla="*/ 176 w 315"/>
                <a:gd name="T23" fmla="*/ 49 h 399"/>
                <a:gd name="T24" fmla="*/ 157 w 315"/>
                <a:gd name="T25" fmla="*/ 32 h 399"/>
                <a:gd name="T26" fmla="*/ 154 w 315"/>
                <a:gd name="T27" fmla="*/ 27 h 399"/>
                <a:gd name="T28" fmla="*/ 143 w 315"/>
                <a:gd name="T29" fmla="*/ 44 h 399"/>
                <a:gd name="T30" fmla="*/ 134 w 315"/>
                <a:gd name="T31" fmla="*/ 56 h 399"/>
                <a:gd name="T32" fmla="*/ 102 w 315"/>
                <a:gd name="T33" fmla="*/ 59 h 399"/>
                <a:gd name="T34" fmla="*/ 80 w 315"/>
                <a:gd name="T35" fmla="*/ 56 h 399"/>
                <a:gd name="T36" fmla="*/ 67 w 315"/>
                <a:gd name="T37" fmla="*/ 43 h 399"/>
                <a:gd name="T38" fmla="*/ 35 w 315"/>
                <a:gd name="T39" fmla="*/ 4 h 399"/>
                <a:gd name="T40" fmla="*/ 1 w 315"/>
                <a:gd name="T41" fmla="*/ 0 h 399"/>
                <a:gd name="T42" fmla="*/ 0 w 315"/>
                <a:gd name="T43" fmla="*/ 0 h 399"/>
                <a:gd name="T44" fmla="*/ 19 w 315"/>
                <a:gd name="T45" fmla="*/ 111 h 399"/>
                <a:gd name="T46" fmla="*/ 67 w 315"/>
                <a:gd name="T47" fmla="*/ 20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399">
                  <a:moveTo>
                    <a:pt x="67" y="209"/>
                  </a:moveTo>
                  <a:cubicBezTo>
                    <a:pt x="81" y="228"/>
                    <a:pt x="92" y="245"/>
                    <a:pt x="96" y="256"/>
                  </a:cubicBezTo>
                  <a:cubicBezTo>
                    <a:pt x="104" y="279"/>
                    <a:pt x="118" y="289"/>
                    <a:pt x="148" y="309"/>
                  </a:cubicBezTo>
                  <a:cubicBezTo>
                    <a:pt x="153" y="314"/>
                    <a:pt x="160" y="318"/>
                    <a:pt x="167" y="323"/>
                  </a:cubicBezTo>
                  <a:cubicBezTo>
                    <a:pt x="209" y="354"/>
                    <a:pt x="284" y="398"/>
                    <a:pt x="306" y="398"/>
                  </a:cubicBezTo>
                  <a:cubicBezTo>
                    <a:pt x="307" y="398"/>
                    <a:pt x="308" y="397"/>
                    <a:pt x="308" y="397"/>
                  </a:cubicBezTo>
                  <a:cubicBezTo>
                    <a:pt x="314" y="390"/>
                    <a:pt x="283" y="327"/>
                    <a:pt x="255" y="298"/>
                  </a:cubicBezTo>
                  <a:cubicBezTo>
                    <a:pt x="236" y="279"/>
                    <a:pt x="242" y="239"/>
                    <a:pt x="247" y="198"/>
                  </a:cubicBezTo>
                  <a:cubicBezTo>
                    <a:pt x="250" y="181"/>
                    <a:pt x="252" y="163"/>
                    <a:pt x="253" y="147"/>
                  </a:cubicBezTo>
                  <a:cubicBezTo>
                    <a:pt x="253" y="121"/>
                    <a:pt x="240" y="113"/>
                    <a:pt x="224" y="102"/>
                  </a:cubicBezTo>
                  <a:cubicBezTo>
                    <a:pt x="212" y="94"/>
                    <a:pt x="200" y="86"/>
                    <a:pt x="194" y="69"/>
                  </a:cubicBezTo>
                  <a:cubicBezTo>
                    <a:pt x="189" y="53"/>
                    <a:pt x="183" y="51"/>
                    <a:pt x="176" y="49"/>
                  </a:cubicBezTo>
                  <a:cubicBezTo>
                    <a:pt x="169" y="48"/>
                    <a:pt x="161" y="45"/>
                    <a:pt x="157" y="32"/>
                  </a:cubicBezTo>
                  <a:cubicBezTo>
                    <a:pt x="157" y="31"/>
                    <a:pt x="156" y="29"/>
                    <a:pt x="154" y="27"/>
                  </a:cubicBezTo>
                  <a:cubicBezTo>
                    <a:pt x="145" y="31"/>
                    <a:pt x="144" y="38"/>
                    <a:pt x="143" y="44"/>
                  </a:cubicBezTo>
                  <a:cubicBezTo>
                    <a:pt x="142" y="48"/>
                    <a:pt x="141" y="55"/>
                    <a:pt x="134" y="56"/>
                  </a:cubicBezTo>
                  <a:cubicBezTo>
                    <a:pt x="129" y="57"/>
                    <a:pt x="115" y="59"/>
                    <a:pt x="102" y="59"/>
                  </a:cubicBezTo>
                  <a:cubicBezTo>
                    <a:pt x="93" y="59"/>
                    <a:pt x="86" y="58"/>
                    <a:pt x="80" y="56"/>
                  </a:cubicBezTo>
                  <a:cubicBezTo>
                    <a:pt x="69" y="53"/>
                    <a:pt x="67" y="46"/>
                    <a:pt x="67" y="43"/>
                  </a:cubicBezTo>
                  <a:cubicBezTo>
                    <a:pt x="67" y="37"/>
                    <a:pt x="66" y="9"/>
                    <a:pt x="35" y="4"/>
                  </a:cubicBezTo>
                  <a:cubicBezTo>
                    <a:pt x="24" y="1"/>
                    <a:pt x="13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6" y="39"/>
                    <a:pt x="18" y="78"/>
                    <a:pt x="19" y="111"/>
                  </a:cubicBezTo>
                  <a:cubicBezTo>
                    <a:pt x="19" y="138"/>
                    <a:pt x="46" y="177"/>
                    <a:pt x="67" y="2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4" name="Freeform 130">
              <a:extLst>
                <a:ext uri="{FF2B5EF4-FFF2-40B4-BE49-F238E27FC236}">
                  <a16:creationId xmlns:a16="http://schemas.microsoft.com/office/drawing/2014/main" id="{3E9DCFBC-3B3A-447A-B18D-508B6F241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3213" y="4445320"/>
              <a:ext cx="1825" cy="913"/>
            </a:xfrm>
            <a:custGeom>
              <a:avLst/>
              <a:gdLst>
                <a:gd name="T0" fmla="*/ 1 w 10"/>
                <a:gd name="T1" fmla="*/ 1 h 3"/>
                <a:gd name="T2" fmla="*/ 1 w 10"/>
                <a:gd name="T3" fmla="*/ 1 h 3"/>
                <a:gd name="T4" fmla="*/ 9 w 10"/>
                <a:gd name="T5" fmla="*/ 2 h 3"/>
                <a:gd name="T6" fmla="*/ 9 w 10"/>
                <a:gd name="T7" fmla="*/ 2 h 3"/>
                <a:gd name="T8" fmla="*/ 9 w 10"/>
                <a:gd name="T9" fmla="*/ 2 h 3"/>
                <a:gd name="T10" fmla="*/ 0 w 10"/>
                <a:gd name="T11" fmla="*/ 0 h 3"/>
                <a:gd name="T12" fmla="*/ 1 w 10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" y="1"/>
                  </a:moveTo>
                  <a:lnTo>
                    <a:pt x="1" y="1"/>
                  </a:lnTo>
                  <a:cubicBezTo>
                    <a:pt x="3" y="1"/>
                    <a:pt x="6" y="1"/>
                    <a:pt x="9" y="2"/>
                  </a:cubicBezTo>
                  <a:lnTo>
                    <a:pt x="9" y="2"/>
                  </a:lnTo>
                  <a:lnTo>
                    <a:pt x="9" y="2"/>
                  </a:lnTo>
                  <a:lnTo>
                    <a:pt x="0" y="0"/>
                  </a:lnTo>
                  <a:lnTo>
                    <a:pt x="1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5" name="Freeform 131">
              <a:extLst>
                <a:ext uri="{FF2B5EF4-FFF2-40B4-BE49-F238E27FC236}">
                  <a16:creationId xmlns:a16="http://schemas.microsoft.com/office/drawing/2014/main" id="{9011F972-5E00-45B6-A026-354044D74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5314" y="4402425"/>
              <a:ext cx="1825" cy="913"/>
            </a:xfrm>
            <a:custGeom>
              <a:avLst/>
              <a:gdLst>
                <a:gd name="T0" fmla="*/ 6 w 7"/>
                <a:gd name="T1" fmla="*/ 1 h 2"/>
                <a:gd name="T2" fmla="*/ 4 w 7"/>
                <a:gd name="T3" fmla="*/ 1 h 2"/>
                <a:gd name="T4" fmla="*/ 6 w 7"/>
                <a:gd name="T5" fmla="*/ 1 h 2"/>
                <a:gd name="T6" fmla="*/ 0 w 7"/>
                <a:gd name="T7" fmla="*/ 0 h 2"/>
                <a:gd name="T8" fmla="*/ 0 w 7"/>
                <a:gd name="T9" fmla="*/ 0 h 2"/>
                <a:gd name="T10" fmla="*/ 2 w 7"/>
                <a:gd name="T11" fmla="*/ 0 h 2"/>
                <a:gd name="T12" fmla="*/ 3 w 7"/>
                <a:gd name="T13" fmla="*/ 0 h 2"/>
                <a:gd name="T14" fmla="*/ 0 w 7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">
                  <a:moveTo>
                    <a:pt x="6" y="1"/>
                  </a:moveTo>
                  <a:lnTo>
                    <a:pt x="4" y="1"/>
                  </a:lnTo>
                  <a:cubicBezTo>
                    <a:pt x="4" y="1"/>
                    <a:pt x="5" y="1"/>
                    <a:pt x="6" y="1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6" name="Freeform 132">
              <a:extLst>
                <a:ext uri="{FF2B5EF4-FFF2-40B4-BE49-F238E27FC236}">
                  <a16:creationId xmlns:a16="http://schemas.microsoft.com/office/drawing/2014/main" id="{DFC098C5-19C0-4804-A408-313F2029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8052" y="4403338"/>
              <a:ext cx="16428" cy="10040"/>
            </a:xfrm>
            <a:custGeom>
              <a:avLst/>
              <a:gdLst>
                <a:gd name="T0" fmla="*/ 29 w 81"/>
                <a:gd name="T1" fmla="*/ 49 h 50"/>
                <a:gd name="T2" fmla="*/ 54 w 81"/>
                <a:gd name="T3" fmla="*/ 39 h 50"/>
                <a:gd name="T4" fmla="*/ 79 w 81"/>
                <a:gd name="T5" fmla="*/ 31 h 50"/>
                <a:gd name="T6" fmla="*/ 74 w 81"/>
                <a:gd name="T7" fmla="*/ 0 h 50"/>
                <a:gd name="T8" fmla="*/ 66 w 81"/>
                <a:gd name="T9" fmla="*/ 2 h 50"/>
                <a:gd name="T10" fmla="*/ 46 w 81"/>
                <a:gd name="T11" fmla="*/ 10 h 50"/>
                <a:gd name="T12" fmla="*/ 34 w 81"/>
                <a:gd name="T13" fmla="*/ 23 h 50"/>
                <a:gd name="T14" fmla="*/ 10 w 81"/>
                <a:gd name="T15" fmla="*/ 15 h 50"/>
                <a:gd name="T16" fmla="*/ 0 w 81"/>
                <a:gd name="T17" fmla="*/ 11 h 50"/>
                <a:gd name="T18" fmla="*/ 29 w 81"/>
                <a:gd name="T1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50">
                  <a:moveTo>
                    <a:pt x="29" y="49"/>
                  </a:moveTo>
                  <a:cubicBezTo>
                    <a:pt x="41" y="49"/>
                    <a:pt x="48" y="44"/>
                    <a:pt x="54" y="39"/>
                  </a:cubicBezTo>
                  <a:cubicBezTo>
                    <a:pt x="61" y="34"/>
                    <a:pt x="69" y="29"/>
                    <a:pt x="79" y="31"/>
                  </a:cubicBezTo>
                  <a:cubicBezTo>
                    <a:pt x="80" y="25"/>
                    <a:pt x="76" y="10"/>
                    <a:pt x="74" y="0"/>
                  </a:cubicBezTo>
                  <a:cubicBezTo>
                    <a:pt x="71" y="1"/>
                    <a:pt x="68" y="1"/>
                    <a:pt x="66" y="2"/>
                  </a:cubicBezTo>
                  <a:cubicBezTo>
                    <a:pt x="57" y="4"/>
                    <a:pt x="46" y="6"/>
                    <a:pt x="46" y="10"/>
                  </a:cubicBezTo>
                  <a:cubicBezTo>
                    <a:pt x="46" y="18"/>
                    <a:pt x="42" y="23"/>
                    <a:pt x="34" y="23"/>
                  </a:cubicBezTo>
                  <a:cubicBezTo>
                    <a:pt x="28" y="23"/>
                    <a:pt x="19" y="19"/>
                    <a:pt x="10" y="15"/>
                  </a:cubicBezTo>
                  <a:cubicBezTo>
                    <a:pt x="7" y="14"/>
                    <a:pt x="3" y="12"/>
                    <a:pt x="0" y="11"/>
                  </a:cubicBezTo>
                  <a:cubicBezTo>
                    <a:pt x="21" y="48"/>
                    <a:pt x="28" y="49"/>
                    <a:pt x="29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7" name="Freeform 133">
              <a:extLst>
                <a:ext uri="{FF2B5EF4-FFF2-40B4-BE49-F238E27FC236}">
                  <a16:creationId xmlns:a16="http://schemas.microsoft.com/office/drawing/2014/main" id="{7CA3A4EB-29A5-4E9A-B177-6A5C9354B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0706" y="3851171"/>
              <a:ext cx="151504" cy="147853"/>
            </a:xfrm>
            <a:custGeom>
              <a:avLst/>
              <a:gdLst>
                <a:gd name="T0" fmla="*/ 520 w 731"/>
                <a:gd name="T1" fmla="*/ 133 h 716"/>
                <a:gd name="T2" fmla="*/ 456 w 731"/>
                <a:gd name="T3" fmla="*/ 47 h 716"/>
                <a:gd name="T4" fmla="*/ 450 w 731"/>
                <a:gd name="T5" fmla="*/ 38 h 716"/>
                <a:gd name="T6" fmla="*/ 411 w 731"/>
                <a:gd name="T7" fmla="*/ 32 h 716"/>
                <a:gd name="T8" fmla="*/ 374 w 731"/>
                <a:gd name="T9" fmla="*/ 14 h 716"/>
                <a:gd name="T10" fmla="*/ 342 w 731"/>
                <a:gd name="T11" fmla="*/ 10 h 716"/>
                <a:gd name="T12" fmla="*/ 281 w 731"/>
                <a:gd name="T13" fmla="*/ 15 h 716"/>
                <a:gd name="T14" fmla="*/ 283 w 731"/>
                <a:gd name="T15" fmla="*/ 20 h 716"/>
                <a:gd name="T16" fmla="*/ 182 w 731"/>
                <a:gd name="T17" fmla="*/ 93 h 716"/>
                <a:gd name="T18" fmla="*/ 187 w 731"/>
                <a:gd name="T19" fmla="*/ 158 h 716"/>
                <a:gd name="T20" fmla="*/ 163 w 731"/>
                <a:gd name="T21" fmla="*/ 263 h 716"/>
                <a:gd name="T22" fmla="*/ 161 w 731"/>
                <a:gd name="T23" fmla="*/ 265 h 716"/>
                <a:gd name="T24" fmla="*/ 6 w 731"/>
                <a:gd name="T25" fmla="*/ 382 h 716"/>
                <a:gd name="T26" fmla="*/ 41 w 731"/>
                <a:gd name="T27" fmla="*/ 452 h 716"/>
                <a:gd name="T28" fmla="*/ 77 w 731"/>
                <a:gd name="T29" fmla="*/ 453 h 716"/>
                <a:gd name="T30" fmla="*/ 187 w 731"/>
                <a:gd name="T31" fmla="*/ 514 h 716"/>
                <a:gd name="T32" fmla="*/ 415 w 731"/>
                <a:gd name="T33" fmla="*/ 677 h 716"/>
                <a:gd name="T34" fmla="*/ 586 w 731"/>
                <a:gd name="T35" fmla="*/ 715 h 716"/>
                <a:gd name="T36" fmla="*/ 594 w 731"/>
                <a:gd name="T37" fmla="*/ 696 h 716"/>
                <a:gd name="T38" fmla="*/ 601 w 731"/>
                <a:gd name="T39" fmla="*/ 681 h 716"/>
                <a:gd name="T40" fmla="*/ 606 w 731"/>
                <a:gd name="T41" fmla="*/ 670 h 716"/>
                <a:gd name="T42" fmla="*/ 610 w 731"/>
                <a:gd name="T43" fmla="*/ 662 h 716"/>
                <a:gd name="T44" fmla="*/ 613 w 731"/>
                <a:gd name="T45" fmla="*/ 656 h 716"/>
                <a:gd name="T46" fmla="*/ 615 w 731"/>
                <a:gd name="T47" fmla="*/ 653 h 716"/>
                <a:gd name="T48" fmla="*/ 617 w 731"/>
                <a:gd name="T49" fmla="*/ 651 h 716"/>
                <a:gd name="T50" fmla="*/ 618 w 731"/>
                <a:gd name="T51" fmla="*/ 650 h 716"/>
                <a:gd name="T52" fmla="*/ 656 w 731"/>
                <a:gd name="T53" fmla="*/ 620 h 716"/>
                <a:gd name="T54" fmla="*/ 677 w 731"/>
                <a:gd name="T55" fmla="*/ 623 h 716"/>
                <a:gd name="T56" fmla="*/ 684 w 731"/>
                <a:gd name="T57" fmla="*/ 627 h 716"/>
                <a:gd name="T58" fmla="*/ 691 w 731"/>
                <a:gd name="T59" fmla="*/ 632 h 716"/>
                <a:gd name="T60" fmla="*/ 698 w 731"/>
                <a:gd name="T61" fmla="*/ 637 h 716"/>
                <a:gd name="T62" fmla="*/ 707 w 731"/>
                <a:gd name="T63" fmla="*/ 645 h 716"/>
                <a:gd name="T64" fmla="*/ 730 w 731"/>
                <a:gd name="T65" fmla="*/ 634 h 716"/>
                <a:gd name="T66" fmla="*/ 724 w 731"/>
                <a:gd name="T67" fmla="*/ 628 h 716"/>
                <a:gd name="T68" fmla="*/ 716 w 731"/>
                <a:gd name="T69" fmla="*/ 620 h 716"/>
                <a:gd name="T70" fmla="*/ 709 w 731"/>
                <a:gd name="T71" fmla="*/ 611 h 716"/>
                <a:gd name="T72" fmla="*/ 703 w 731"/>
                <a:gd name="T73" fmla="*/ 604 h 716"/>
                <a:gd name="T74" fmla="*/ 698 w 731"/>
                <a:gd name="T75" fmla="*/ 596 h 716"/>
                <a:gd name="T76" fmla="*/ 694 w 731"/>
                <a:gd name="T77" fmla="*/ 589 h 716"/>
                <a:gd name="T78" fmla="*/ 692 w 731"/>
                <a:gd name="T79" fmla="*/ 582 h 716"/>
                <a:gd name="T80" fmla="*/ 678 w 731"/>
                <a:gd name="T81" fmla="*/ 547 h 716"/>
                <a:gd name="T82" fmla="*/ 670 w 731"/>
                <a:gd name="T83" fmla="*/ 501 h 716"/>
                <a:gd name="T84" fmla="*/ 660 w 731"/>
                <a:gd name="T85" fmla="*/ 458 h 716"/>
                <a:gd name="T86" fmla="*/ 586 w 731"/>
                <a:gd name="T87" fmla="*/ 412 h 716"/>
                <a:gd name="T88" fmla="*/ 517 w 731"/>
                <a:gd name="T89" fmla="*/ 335 h 716"/>
                <a:gd name="T90" fmla="*/ 508 w 731"/>
                <a:gd name="T91" fmla="*/ 255 h 716"/>
                <a:gd name="T92" fmla="*/ 541 w 731"/>
                <a:gd name="T93" fmla="*/ 194 h 716"/>
                <a:gd name="T94" fmla="*/ 543 w 731"/>
                <a:gd name="T95" fmla="*/ 179 h 716"/>
                <a:gd name="T96" fmla="*/ 543 w 731"/>
                <a:gd name="T97" fmla="*/ 143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1" h="716">
                  <a:moveTo>
                    <a:pt x="543" y="143"/>
                  </a:moveTo>
                  <a:cubicBezTo>
                    <a:pt x="539" y="137"/>
                    <a:pt x="528" y="133"/>
                    <a:pt x="520" y="133"/>
                  </a:cubicBezTo>
                  <a:cubicBezTo>
                    <a:pt x="501" y="133"/>
                    <a:pt x="472" y="106"/>
                    <a:pt x="472" y="82"/>
                  </a:cubicBezTo>
                  <a:cubicBezTo>
                    <a:pt x="472" y="72"/>
                    <a:pt x="463" y="58"/>
                    <a:pt x="456" y="47"/>
                  </a:cubicBezTo>
                  <a:cubicBezTo>
                    <a:pt x="454" y="44"/>
                    <a:pt x="452" y="41"/>
                    <a:pt x="450" y="38"/>
                  </a:cubicBezTo>
                  <a:lnTo>
                    <a:pt x="450" y="38"/>
                  </a:lnTo>
                  <a:cubicBezTo>
                    <a:pt x="446" y="41"/>
                    <a:pt x="441" y="41"/>
                    <a:pt x="438" y="41"/>
                  </a:cubicBezTo>
                  <a:cubicBezTo>
                    <a:pt x="430" y="41"/>
                    <a:pt x="421" y="37"/>
                    <a:pt x="411" y="32"/>
                  </a:cubicBezTo>
                  <a:cubicBezTo>
                    <a:pt x="408" y="30"/>
                    <a:pt x="405" y="28"/>
                    <a:pt x="402" y="27"/>
                  </a:cubicBezTo>
                  <a:cubicBezTo>
                    <a:pt x="392" y="21"/>
                    <a:pt x="380" y="14"/>
                    <a:pt x="374" y="14"/>
                  </a:cubicBezTo>
                  <a:cubicBezTo>
                    <a:pt x="374" y="14"/>
                    <a:pt x="373" y="14"/>
                    <a:pt x="373" y="15"/>
                  </a:cubicBezTo>
                  <a:cubicBezTo>
                    <a:pt x="363" y="20"/>
                    <a:pt x="352" y="16"/>
                    <a:pt x="342" y="10"/>
                  </a:cubicBezTo>
                  <a:cubicBezTo>
                    <a:pt x="332" y="5"/>
                    <a:pt x="320" y="0"/>
                    <a:pt x="303" y="2"/>
                  </a:cubicBezTo>
                  <a:cubicBezTo>
                    <a:pt x="290" y="3"/>
                    <a:pt x="286" y="8"/>
                    <a:pt x="281" y="15"/>
                  </a:cubicBezTo>
                  <a:cubicBezTo>
                    <a:pt x="281" y="16"/>
                    <a:pt x="280" y="17"/>
                    <a:pt x="279" y="19"/>
                  </a:cubicBezTo>
                  <a:lnTo>
                    <a:pt x="283" y="20"/>
                  </a:lnTo>
                  <a:lnTo>
                    <a:pt x="226" y="61"/>
                  </a:lnTo>
                  <a:cubicBezTo>
                    <a:pt x="226" y="61"/>
                    <a:pt x="190" y="72"/>
                    <a:pt x="182" y="93"/>
                  </a:cubicBezTo>
                  <a:cubicBezTo>
                    <a:pt x="178" y="103"/>
                    <a:pt x="182" y="114"/>
                    <a:pt x="186" y="124"/>
                  </a:cubicBezTo>
                  <a:cubicBezTo>
                    <a:pt x="190" y="136"/>
                    <a:pt x="195" y="148"/>
                    <a:pt x="187" y="158"/>
                  </a:cubicBezTo>
                  <a:cubicBezTo>
                    <a:pt x="177" y="171"/>
                    <a:pt x="179" y="201"/>
                    <a:pt x="182" y="213"/>
                  </a:cubicBezTo>
                  <a:cubicBezTo>
                    <a:pt x="185" y="227"/>
                    <a:pt x="168" y="255"/>
                    <a:pt x="163" y="263"/>
                  </a:cubicBezTo>
                  <a:lnTo>
                    <a:pt x="162" y="265"/>
                  </a:lnTo>
                  <a:lnTo>
                    <a:pt x="161" y="265"/>
                  </a:lnTo>
                  <a:cubicBezTo>
                    <a:pt x="160" y="266"/>
                    <a:pt x="73" y="312"/>
                    <a:pt x="0" y="350"/>
                  </a:cubicBezTo>
                  <a:cubicBezTo>
                    <a:pt x="1" y="364"/>
                    <a:pt x="3" y="375"/>
                    <a:pt x="6" y="382"/>
                  </a:cubicBezTo>
                  <a:cubicBezTo>
                    <a:pt x="10" y="398"/>
                    <a:pt x="17" y="429"/>
                    <a:pt x="22" y="453"/>
                  </a:cubicBezTo>
                  <a:cubicBezTo>
                    <a:pt x="30" y="453"/>
                    <a:pt x="36" y="452"/>
                    <a:pt x="41" y="452"/>
                  </a:cubicBezTo>
                  <a:cubicBezTo>
                    <a:pt x="46" y="452"/>
                    <a:pt x="51" y="452"/>
                    <a:pt x="56" y="452"/>
                  </a:cubicBezTo>
                  <a:cubicBezTo>
                    <a:pt x="62" y="452"/>
                    <a:pt x="69" y="452"/>
                    <a:pt x="77" y="453"/>
                  </a:cubicBezTo>
                  <a:cubicBezTo>
                    <a:pt x="91" y="454"/>
                    <a:pt x="117" y="469"/>
                    <a:pt x="151" y="491"/>
                  </a:cubicBezTo>
                  <a:cubicBezTo>
                    <a:pt x="162" y="498"/>
                    <a:pt x="174" y="506"/>
                    <a:pt x="187" y="514"/>
                  </a:cubicBezTo>
                  <a:cubicBezTo>
                    <a:pt x="206" y="526"/>
                    <a:pt x="222" y="537"/>
                    <a:pt x="230" y="541"/>
                  </a:cubicBezTo>
                  <a:cubicBezTo>
                    <a:pt x="255" y="554"/>
                    <a:pt x="388" y="653"/>
                    <a:pt x="415" y="677"/>
                  </a:cubicBezTo>
                  <a:cubicBezTo>
                    <a:pt x="442" y="701"/>
                    <a:pt x="487" y="706"/>
                    <a:pt x="502" y="706"/>
                  </a:cubicBezTo>
                  <a:cubicBezTo>
                    <a:pt x="510" y="706"/>
                    <a:pt x="538" y="709"/>
                    <a:pt x="586" y="715"/>
                  </a:cubicBezTo>
                  <a:lnTo>
                    <a:pt x="587" y="714"/>
                  </a:lnTo>
                  <a:cubicBezTo>
                    <a:pt x="589" y="708"/>
                    <a:pt x="592" y="702"/>
                    <a:pt x="594" y="696"/>
                  </a:cubicBezTo>
                  <a:lnTo>
                    <a:pt x="595" y="695"/>
                  </a:lnTo>
                  <a:cubicBezTo>
                    <a:pt x="597" y="690"/>
                    <a:pt x="599" y="685"/>
                    <a:pt x="601" y="681"/>
                  </a:cubicBezTo>
                  <a:cubicBezTo>
                    <a:pt x="601" y="681"/>
                    <a:pt x="601" y="681"/>
                    <a:pt x="601" y="680"/>
                  </a:cubicBezTo>
                  <a:cubicBezTo>
                    <a:pt x="603" y="676"/>
                    <a:pt x="605" y="673"/>
                    <a:pt x="606" y="670"/>
                  </a:cubicBezTo>
                  <a:cubicBezTo>
                    <a:pt x="606" y="670"/>
                    <a:pt x="606" y="670"/>
                    <a:pt x="606" y="669"/>
                  </a:cubicBezTo>
                  <a:cubicBezTo>
                    <a:pt x="608" y="667"/>
                    <a:pt x="609" y="664"/>
                    <a:pt x="610" y="662"/>
                  </a:cubicBezTo>
                  <a:lnTo>
                    <a:pt x="610" y="662"/>
                  </a:lnTo>
                  <a:cubicBezTo>
                    <a:pt x="611" y="659"/>
                    <a:pt x="612" y="658"/>
                    <a:pt x="613" y="656"/>
                  </a:cubicBezTo>
                  <a:lnTo>
                    <a:pt x="613" y="656"/>
                  </a:lnTo>
                  <a:cubicBezTo>
                    <a:pt x="614" y="655"/>
                    <a:pt x="615" y="654"/>
                    <a:pt x="615" y="653"/>
                  </a:cubicBezTo>
                  <a:lnTo>
                    <a:pt x="615" y="653"/>
                  </a:lnTo>
                  <a:cubicBezTo>
                    <a:pt x="616" y="652"/>
                    <a:pt x="616" y="651"/>
                    <a:pt x="617" y="651"/>
                  </a:cubicBezTo>
                  <a:lnTo>
                    <a:pt x="617" y="651"/>
                  </a:lnTo>
                  <a:cubicBezTo>
                    <a:pt x="617" y="650"/>
                    <a:pt x="617" y="650"/>
                    <a:pt x="618" y="650"/>
                  </a:cubicBezTo>
                  <a:cubicBezTo>
                    <a:pt x="620" y="647"/>
                    <a:pt x="622" y="645"/>
                    <a:pt x="624" y="642"/>
                  </a:cubicBezTo>
                  <a:cubicBezTo>
                    <a:pt x="630" y="633"/>
                    <a:pt x="636" y="623"/>
                    <a:pt x="656" y="620"/>
                  </a:cubicBezTo>
                  <a:cubicBezTo>
                    <a:pt x="663" y="619"/>
                    <a:pt x="670" y="620"/>
                    <a:pt x="676" y="623"/>
                  </a:cubicBezTo>
                  <a:cubicBezTo>
                    <a:pt x="677" y="623"/>
                    <a:pt x="677" y="623"/>
                    <a:pt x="677" y="623"/>
                  </a:cubicBezTo>
                  <a:cubicBezTo>
                    <a:pt x="679" y="624"/>
                    <a:pt x="681" y="625"/>
                    <a:pt x="682" y="626"/>
                  </a:cubicBezTo>
                  <a:cubicBezTo>
                    <a:pt x="683" y="626"/>
                    <a:pt x="683" y="626"/>
                    <a:pt x="684" y="627"/>
                  </a:cubicBezTo>
                  <a:cubicBezTo>
                    <a:pt x="685" y="628"/>
                    <a:pt x="687" y="629"/>
                    <a:pt x="688" y="630"/>
                  </a:cubicBezTo>
                  <a:cubicBezTo>
                    <a:pt x="689" y="630"/>
                    <a:pt x="690" y="631"/>
                    <a:pt x="691" y="632"/>
                  </a:cubicBezTo>
                  <a:cubicBezTo>
                    <a:pt x="692" y="633"/>
                    <a:pt x="693" y="633"/>
                    <a:pt x="695" y="635"/>
                  </a:cubicBezTo>
                  <a:cubicBezTo>
                    <a:pt x="696" y="635"/>
                    <a:pt x="697" y="636"/>
                    <a:pt x="698" y="637"/>
                  </a:cubicBezTo>
                  <a:cubicBezTo>
                    <a:pt x="699" y="638"/>
                    <a:pt x="700" y="639"/>
                    <a:pt x="701" y="640"/>
                  </a:cubicBezTo>
                  <a:cubicBezTo>
                    <a:pt x="703" y="642"/>
                    <a:pt x="705" y="644"/>
                    <a:pt x="707" y="645"/>
                  </a:cubicBezTo>
                  <a:cubicBezTo>
                    <a:pt x="707" y="646"/>
                    <a:pt x="707" y="646"/>
                    <a:pt x="707" y="646"/>
                  </a:cubicBezTo>
                  <a:cubicBezTo>
                    <a:pt x="713" y="642"/>
                    <a:pt x="721" y="637"/>
                    <a:pt x="730" y="634"/>
                  </a:cubicBezTo>
                  <a:cubicBezTo>
                    <a:pt x="729" y="633"/>
                    <a:pt x="728" y="632"/>
                    <a:pt x="727" y="631"/>
                  </a:cubicBezTo>
                  <a:cubicBezTo>
                    <a:pt x="726" y="630"/>
                    <a:pt x="725" y="629"/>
                    <a:pt x="724" y="628"/>
                  </a:cubicBezTo>
                  <a:cubicBezTo>
                    <a:pt x="723" y="626"/>
                    <a:pt x="721" y="625"/>
                    <a:pt x="720" y="623"/>
                  </a:cubicBezTo>
                  <a:cubicBezTo>
                    <a:pt x="719" y="622"/>
                    <a:pt x="718" y="621"/>
                    <a:pt x="716" y="620"/>
                  </a:cubicBezTo>
                  <a:cubicBezTo>
                    <a:pt x="715" y="618"/>
                    <a:pt x="714" y="617"/>
                    <a:pt x="713" y="615"/>
                  </a:cubicBezTo>
                  <a:cubicBezTo>
                    <a:pt x="711" y="614"/>
                    <a:pt x="710" y="613"/>
                    <a:pt x="709" y="611"/>
                  </a:cubicBezTo>
                  <a:cubicBezTo>
                    <a:pt x="708" y="610"/>
                    <a:pt x="707" y="609"/>
                    <a:pt x="706" y="607"/>
                  </a:cubicBezTo>
                  <a:cubicBezTo>
                    <a:pt x="705" y="606"/>
                    <a:pt x="704" y="605"/>
                    <a:pt x="703" y="604"/>
                  </a:cubicBezTo>
                  <a:cubicBezTo>
                    <a:pt x="702" y="602"/>
                    <a:pt x="701" y="601"/>
                    <a:pt x="700" y="599"/>
                  </a:cubicBezTo>
                  <a:cubicBezTo>
                    <a:pt x="699" y="598"/>
                    <a:pt x="699" y="597"/>
                    <a:pt x="698" y="596"/>
                  </a:cubicBezTo>
                  <a:cubicBezTo>
                    <a:pt x="697" y="595"/>
                    <a:pt x="696" y="593"/>
                    <a:pt x="696" y="592"/>
                  </a:cubicBezTo>
                  <a:cubicBezTo>
                    <a:pt x="695" y="591"/>
                    <a:pt x="695" y="590"/>
                    <a:pt x="694" y="589"/>
                  </a:cubicBezTo>
                  <a:cubicBezTo>
                    <a:pt x="693" y="587"/>
                    <a:pt x="693" y="586"/>
                    <a:pt x="693" y="584"/>
                  </a:cubicBezTo>
                  <a:cubicBezTo>
                    <a:pt x="692" y="583"/>
                    <a:pt x="692" y="583"/>
                    <a:pt x="692" y="582"/>
                  </a:cubicBezTo>
                  <a:cubicBezTo>
                    <a:pt x="692" y="580"/>
                    <a:pt x="691" y="578"/>
                    <a:pt x="692" y="576"/>
                  </a:cubicBezTo>
                  <a:cubicBezTo>
                    <a:pt x="693" y="564"/>
                    <a:pt x="685" y="555"/>
                    <a:pt x="678" y="547"/>
                  </a:cubicBezTo>
                  <a:cubicBezTo>
                    <a:pt x="672" y="540"/>
                    <a:pt x="666" y="534"/>
                    <a:pt x="665" y="526"/>
                  </a:cubicBezTo>
                  <a:cubicBezTo>
                    <a:pt x="663" y="518"/>
                    <a:pt x="666" y="509"/>
                    <a:pt x="670" y="501"/>
                  </a:cubicBezTo>
                  <a:cubicBezTo>
                    <a:pt x="674" y="490"/>
                    <a:pt x="676" y="482"/>
                    <a:pt x="672" y="478"/>
                  </a:cubicBezTo>
                  <a:cubicBezTo>
                    <a:pt x="667" y="473"/>
                    <a:pt x="664" y="466"/>
                    <a:pt x="660" y="458"/>
                  </a:cubicBezTo>
                  <a:cubicBezTo>
                    <a:pt x="655" y="447"/>
                    <a:pt x="650" y="436"/>
                    <a:pt x="640" y="435"/>
                  </a:cubicBezTo>
                  <a:cubicBezTo>
                    <a:pt x="628" y="433"/>
                    <a:pt x="605" y="423"/>
                    <a:pt x="586" y="412"/>
                  </a:cubicBezTo>
                  <a:cubicBezTo>
                    <a:pt x="560" y="397"/>
                    <a:pt x="548" y="383"/>
                    <a:pt x="550" y="371"/>
                  </a:cubicBezTo>
                  <a:cubicBezTo>
                    <a:pt x="552" y="359"/>
                    <a:pt x="540" y="346"/>
                    <a:pt x="517" y="335"/>
                  </a:cubicBezTo>
                  <a:cubicBezTo>
                    <a:pt x="506" y="329"/>
                    <a:pt x="498" y="301"/>
                    <a:pt x="498" y="284"/>
                  </a:cubicBezTo>
                  <a:cubicBezTo>
                    <a:pt x="497" y="269"/>
                    <a:pt x="501" y="259"/>
                    <a:pt x="508" y="255"/>
                  </a:cubicBezTo>
                  <a:cubicBezTo>
                    <a:pt x="512" y="252"/>
                    <a:pt x="516" y="239"/>
                    <a:pt x="518" y="229"/>
                  </a:cubicBezTo>
                  <a:cubicBezTo>
                    <a:pt x="522" y="212"/>
                    <a:pt x="526" y="194"/>
                    <a:pt x="541" y="194"/>
                  </a:cubicBezTo>
                  <a:cubicBezTo>
                    <a:pt x="542" y="194"/>
                    <a:pt x="543" y="194"/>
                    <a:pt x="543" y="193"/>
                  </a:cubicBezTo>
                  <a:cubicBezTo>
                    <a:pt x="545" y="192"/>
                    <a:pt x="544" y="184"/>
                    <a:pt x="543" y="179"/>
                  </a:cubicBezTo>
                  <a:cubicBezTo>
                    <a:pt x="542" y="171"/>
                    <a:pt x="541" y="161"/>
                    <a:pt x="544" y="153"/>
                  </a:cubicBezTo>
                  <a:cubicBezTo>
                    <a:pt x="546" y="149"/>
                    <a:pt x="545" y="146"/>
                    <a:pt x="543" y="14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8" name="Freeform 134">
              <a:extLst>
                <a:ext uri="{FF2B5EF4-FFF2-40B4-BE49-F238E27FC236}">
                  <a16:creationId xmlns:a16="http://schemas.microsoft.com/office/drawing/2014/main" id="{23AA679A-3953-46A7-BFBE-FDF1B4A3A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830" y="3981684"/>
              <a:ext cx="26468" cy="26467"/>
            </a:xfrm>
            <a:custGeom>
              <a:avLst/>
              <a:gdLst>
                <a:gd name="T0" fmla="*/ 59 w 130"/>
                <a:gd name="T1" fmla="*/ 2 h 128"/>
                <a:gd name="T2" fmla="*/ 35 w 130"/>
                <a:gd name="T3" fmla="*/ 18 h 128"/>
                <a:gd name="T4" fmla="*/ 27 w 130"/>
                <a:gd name="T5" fmla="*/ 28 h 128"/>
                <a:gd name="T6" fmla="*/ 0 w 130"/>
                <a:gd name="T7" fmla="*/ 86 h 128"/>
                <a:gd name="T8" fmla="*/ 39 w 130"/>
                <a:gd name="T9" fmla="*/ 91 h 128"/>
                <a:gd name="T10" fmla="*/ 41 w 130"/>
                <a:gd name="T11" fmla="*/ 91 h 128"/>
                <a:gd name="T12" fmla="*/ 80 w 130"/>
                <a:gd name="T13" fmla="*/ 124 h 128"/>
                <a:gd name="T14" fmla="*/ 129 w 130"/>
                <a:gd name="T15" fmla="*/ 127 h 128"/>
                <a:gd name="T16" fmla="*/ 117 w 130"/>
                <a:gd name="T17" fmla="*/ 97 h 128"/>
                <a:gd name="T18" fmla="*/ 96 w 130"/>
                <a:gd name="T19" fmla="*/ 37 h 128"/>
                <a:gd name="T20" fmla="*/ 100 w 130"/>
                <a:gd name="T21" fmla="*/ 25 h 128"/>
                <a:gd name="T22" fmla="*/ 59 w 130"/>
                <a:gd name="T23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28">
                  <a:moveTo>
                    <a:pt x="59" y="2"/>
                  </a:moveTo>
                  <a:cubicBezTo>
                    <a:pt x="44" y="4"/>
                    <a:pt x="40" y="10"/>
                    <a:pt x="35" y="18"/>
                  </a:cubicBezTo>
                  <a:cubicBezTo>
                    <a:pt x="32" y="22"/>
                    <a:pt x="30" y="25"/>
                    <a:pt x="27" y="28"/>
                  </a:cubicBezTo>
                  <a:cubicBezTo>
                    <a:pt x="26" y="30"/>
                    <a:pt x="20" y="38"/>
                    <a:pt x="0" y="86"/>
                  </a:cubicBezTo>
                  <a:cubicBezTo>
                    <a:pt x="22" y="89"/>
                    <a:pt x="39" y="91"/>
                    <a:pt x="39" y="91"/>
                  </a:cubicBezTo>
                  <a:lnTo>
                    <a:pt x="41" y="91"/>
                  </a:lnTo>
                  <a:lnTo>
                    <a:pt x="80" y="124"/>
                  </a:lnTo>
                  <a:lnTo>
                    <a:pt x="129" y="127"/>
                  </a:lnTo>
                  <a:cubicBezTo>
                    <a:pt x="125" y="117"/>
                    <a:pt x="121" y="107"/>
                    <a:pt x="117" y="97"/>
                  </a:cubicBezTo>
                  <a:cubicBezTo>
                    <a:pt x="104" y="66"/>
                    <a:pt x="96" y="46"/>
                    <a:pt x="96" y="37"/>
                  </a:cubicBezTo>
                  <a:cubicBezTo>
                    <a:pt x="96" y="33"/>
                    <a:pt x="97" y="29"/>
                    <a:pt x="100" y="25"/>
                  </a:cubicBezTo>
                  <a:cubicBezTo>
                    <a:pt x="83" y="9"/>
                    <a:pt x="73" y="0"/>
                    <a:pt x="59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9" name="Freeform 135">
              <a:extLst>
                <a:ext uri="{FF2B5EF4-FFF2-40B4-BE49-F238E27FC236}">
                  <a16:creationId xmlns:a16="http://schemas.microsoft.com/office/drawing/2014/main" id="{A133A2D0-31CE-4702-8695-BFA894C28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9853" y="3583759"/>
              <a:ext cx="203526" cy="171583"/>
            </a:xfrm>
            <a:custGeom>
              <a:avLst/>
              <a:gdLst>
                <a:gd name="T0" fmla="*/ 414 w 984"/>
                <a:gd name="T1" fmla="*/ 119 h 830"/>
                <a:gd name="T2" fmla="*/ 367 w 984"/>
                <a:gd name="T3" fmla="*/ 172 h 830"/>
                <a:gd name="T4" fmla="*/ 262 w 984"/>
                <a:gd name="T5" fmla="*/ 137 h 830"/>
                <a:gd name="T6" fmla="*/ 225 w 984"/>
                <a:gd name="T7" fmla="*/ 145 h 830"/>
                <a:gd name="T8" fmla="*/ 250 w 984"/>
                <a:gd name="T9" fmla="*/ 223 h 830"/>
                <a:gd name="T10" fmla="*/ 204 w 984"/>
                <a:gd name="T11" fmla="*/ 249 h 830"/>
                <a:gd name="T12" fmla="*/ 157 w 984"/>
                <a:gd name="T13" fmla="*/ 252 h 830"/>
                <a:gd name="T14" fmla="*/ 119 w 984"/>
                <a:gd name="T15" fmla="*/ 225 h 830"/>
                <a:gd name="T16" fmla="*/ 46 w 984"/>
                <a:gd name="T17" fmla="*/ 233 h 830"/>
                <a:gd name="T18" fmla="*/ 4 w 984"/>
                <a:gd name="T19" fmla="*/ 260 h 830"/>
                <a:gd name="T20" fmla="*/ 13 w 984"/>
                <a:gd name="T21" fmla="*/ 307 h 830"/>
                <a:gd name="T22" fmla="*/ 113 w 984"/>
                <a:gd name="T23" fmla="*/ 338 h 830"/>
                <a:gd name="T24" fmla="*/ 180 w 984"/>
                <a:gd name="T25" fmla="*/ 357 h 830"/>
                <a:gd name="T26" fmla="*/ 207 w 984"/>
                <a:gd name="T27" fmla="*/ 395 h 830"/>
                <a:gd name="T28" fmla="*/ 286 w 984"/>
                <a:gd name="T29" fmla="*/ 494 h 830"/>
                <a:gd name="T30" fmla="*/ 283 w 984"/>
                <a:gd name="T31" fmla="*/ 569 h 830"/>
                <a:gd name="T32" fmla="*/ 243 w 984"/>
                <a:gd name="T33" fmla="*/ 750 h 830"/>
                <a:gd name="T34" fmla="*/ 271 w 984"/>
                <a:gd name="T35" fmla="*/ 764 h 830"/>
                <a:gd name="T36" fmla="*/ 309 w 984"/>
                <a:gd name="T37" fmla="*/ 783 h 830"/>
                <a:gd name="T38" fmla="*/ 380 w 984"/>
                <a:gd name="T39" fmla="*/ 811 h 830"/>
                <a:gd name="T40" fmla="*/ 415 w 984"/>
                <a:gd name="T41" fmla="*/ 788 h 830"/>
                <a:gd name="T42" fmla="*/ 508 w 984"/>
                <a:gd name="T43" fmla="*/ 822 h 830"/>
                <a:gd name="T44" fmla="*/ 568 w 984"/>
                <a:gd name="T45" fmla="*/ 829 h 830"/>
                <a:gd name="T46" fmla="*/ 605 w 984"/>
                <a:gd name="T47" fmla="*/ 829 h 830"/>
                <a:gd name="T48" fmla="*/ 607 w 984"/>
                <a:gd name="T49" fmla="*/ 770 h 830"/>
                <a:gd name="T50" fmla="*/ 684 w 984"/>
                <a:gd name="T51" fmla="*/ 733 h 830"/>
                <a:gd name="T52" fmla="*/ 894 w 984"/>
                <a:gd name="T53" fmla="*/ 737 h 830"/>
                <a:gd name="T54" fmla="*/ 943 w 984"/>
                <a:gd name="T55" fmla="*/ 700 h 830"/>
                <a:gd name="T56" fmla="*/ 947 w 984"/>
                <a:gd name="T57" fmla="*/ 688 h 830"/>
                <a:gd name="T58" fmla="*/ 950 w 984"/>
                <a:gd name="T59" fmla="*/ 682 h 830"/>
                <a:gd name="T60" fmla="*/ 919 w 984"/>
                <a:gd name="T61" fmla="*/ 678 h 830"/>
                <a:gd name="T62" fmla="*/ 906 w 984"/>
                <a:gd name="T63" fmla="*/ 674 h 830"/>
                <a:gd name="T64" fmla="*/ 892 w 984"/>
                <a:gd name="T65" fmla="*/ 645 h 830"/>
                <a:gd name="T66" fmla="*/ 898 w 984"/>
                <a:gd name="T67" fmla="*/ 631 h 830"/>
                <a:gd name="T68" fmla="*/ 876 w 984"/>
                <a:gd name="T69" fmla="*/ 599 h 830"/>
                <a:gd name="T70" fmla="*/ 885 w 984"/>
                <a:gd name="T71" fmla="*/ 574 h 830"/>
                <a:gd name="T72" fmla="*/ 908 w 984"/>
                <a:gd name="T73" fmla="*/ 551 h 830"/>
                <a:gd name="T74" fmla="*/ 892 w 984"/>
                <a:gd name="T75" fmla="*/ 491 h 830"/>
                <a:gd name="T76" fmla="*/ 883 w 984"/>
                <a:gd name="T77" fmla="*/ 469 h 830"/>
                <a:gd name="T78" fmla="*/ 841 w 984"/>
                <a:gd name="T79" fmla="*/ 483 h 830"/>
                <a:gd name="T80" fmla="*/ 839 w 984"/>
                <a:gd name="T81" fmla="*/ 441 h 830"/>
                <a:gd name="T82" fmla="*/ 888 w 984"/>
                <a:gd name="T83" fmla="*/ 381 h 830"/>
                <a:gd name="T84" fmla="*/ 941 w 984"/>
                <a:gd name="T85" fmla="*/ 315 h 830"/>
                <a:gd name="T86" fmla="*/ 945 w 984"/>
                <a:gd name="T87" fmla="*/ 286 h 830"/>
                <a:gd name="T88" fmla="*/ 983 w 984"/>
                <a:gd name="T89" fmla="*/ 216 h 830"/>
                <a:gd name="T90" fmla="*/ 949 w 984"/>
                <a:gd name="T91" fmla="*/ 205 h 830"/>
                <a:gd name="T92" fmla="*/ 871 w 984"/>
                <a:gd name="T93" fmla="*/ 171 h 830"/>
                <a:gd name="T94" fmla="*/ 797 w 984"/>
                <a:gd name="T95" fmla="*/ 160 h 830"/>
                <a:gd name="T96" fmla="*/ 760 w 984"/>
                <a:gd name="T97" fmla="*/ 134 h 830"/>
                <a:gd name="T98" fmla="*/ 734 w 984"/>
                <a:gd name="T99" fmla="*/ 118 h 830"/>
                <a:gd name="T100" fmla="*/ 723 w 984"/>
                <a:gd name="T101" fmla="*/ 102 h 830"/>
                <a:gd name="T102" fmla="*/ 696 w 984"/>
                <a:gd name="T103" fmla="*/ 117 h 830"/>
                <a:gd name="T104" fmla="*/ 673 w 984"/>
                <a:gd name="T105" fmla="*/ 86 h 830"/>
                <a:gd name="T106" fmla="*/ 629 w 984"/>
                <a:gd name="T107" fmla="*/ 61 h 830"/>
                <a:gd name="T108" fmla="*/ 597 w 984"/>
                <a:gd name="T109" fmla="*/ 35 h 830"/>
                <a:gd name="T110" fmla="*/ 584 w 984"/>
                <a:gd name="T111" fmla="*/ 40 h 830"/>
                <a:gd name="T112" fmla="*/ 560 w 984"/>
                <a:gd name="T113" fmla="*/ 3 h 830"/>
                <a:gd name="T114" fmla="*/ 554 w 984"/>
                <a:gd name="T115" fmla="*/ 0 h 830"/>
                <a:gd name="T116" fmla="*/ 537 w 984"/>
                <a:gd name="T117" fmla="*/ 1 h 830"/>
                <a:gd name="T118" fmla="*/ 498 w 984"/>
                <a:gd name="T119" fmla="*/ 6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4" h="830">
                  <a:moveTo>
                    <a:pt x="489" y="97"/>
                  </a:moveTo>
                  <a:cubicBezTo>
                    <a:pt x="475" y="114"/>
                    <a:pt x="448" y="117"/>
                    <a:pt x="414" y="119"/>
                  </a:cubicBezTo>
                  <a:cubicBezTo>
                    <a:pt x="389" y="121"/>
                    <a:pt x="385" y="133"/>
                    <a:pt x="381" y="147"/>
                  </a:cubicBezTo>
                  <a:cubicBezTo>
                    <a:pt x="379" y="156"/>
                    <a:pt x="376" y="166"/>
                    <a:pt x="367" y="172"/>
                  </a:cubicBezTo>
                  <a:cubicBezTo>
                    <a:pt x="362" y="176"/>
                    <a:pt x="355" y="178"/>
                    <a:pt x="345" y="178"/>
                  </a:cubicBezTo>
                  <a:cubicBezTo>
                    <a:pt x="315" y="178"/>
                    <a:pt x="270" y="159"/>
                    <a:pt x="262" y="137"/>
                  </a:cubicBezTo>
                  <a:cubicBezTo>
                    <a:pt x="260" y="132"/>
                    <a:pt x="255" y="131"/>
                    <a:pt x="251" y="131"/>
                  </a:cubicBezTo>
                  <a:cubicBezTo>
                    <a:pt x="240" y="131"/>
                    <a:pt x="228" y="137"/>
                    <a:pt x="225" y="145"/>
                  </a:cubicBezTo>
                  <a:cubicBezTo>
                    <a:pt x="222" y="150"/>
                    <a:pt x="224" y="155"/>
                    <a:pt x="228" y="160"/>
                  </a:cubicBezTo>
                  <a:cubicBezTo>
                    <a:pt x="244" y="178"/>
                    <a:pt x="252" y="201"/>
                    <a:pt x="250" y="223"/>
                  </a:cubicBezTo>
                  <a:cubicBezTo>
                    <a:pt x="249" y="235"/>
                    <a:pt x="245" y="245"/>
                    <a:pt x="238" y="250"/>
                  </a:cubicBezTo>
                  <a:cubicBezTo>
                    <a:pt x="230" y="256"/>
                    <a:pt x="217" y="253"/>
                    <a:pt x="204" y="249"/>
                  </a:cubicBezTo>
                  <a:cubicBezTo>
                    <a:pt x="191" y="245"/>
                    <a:pt x="179" y="241"/>
                    <a:pt x="171" y="247"/>
                  </a:cubicBezTo>
                  <a:cubicBezTo>
                    <a:pt x="166" y="250"/>
                    <a:pt x="162" y="252"/>
                    <a:pt x="157" y="252"/>
                  </a:cubicBezTo>
                  <a:cubicBezTo>
                    <a:pt x="149" y="252"/>
                    <a:pt x="144" y="246"/>
                    <a:pt x="139" y="240"/>
                  </a:cubicBezTo>
                  <a:cubicBezTo>
                    <a:pt x="134" y="235"/>
                    <a:pt x="128" y="228"/>
                    <a:pt x="119" y="225"/>
                  </a:cubicBezTo>
                  <a:cubicBezTo>
                    <a:pt x="109" y="221"/>
                    <a:pt x="101" y="224"/>
                    <a:pt x="91" y="227"/>
                  </a:cubicBezTo>
                  <a:cubicBezTo>
                    <a:pt x="80" y="230"/>
                    <a:pt x="67" y="235"/>
                    <a:pt x="46" y="233"/>
                  </a:cubicBezTo>
                  <a:cubicBezTo>
                    <a:pt x="22" y="231"/>
                    <a:pt x="6" y="240"/>
                    <a:pt x="2" y="248"/>
                  </a:cubicBezTo>
                  <a:cubicBezTo>
                    <a:pt x="0" y="252"/>
                    <a:pt x="1" y="256"/>
                    <a:pt x="4" y="260"/>
                  </a:cubicBezTo>
                  <a:cubicBezTo>
                    <a:pt x="13" y="270"/>
                    <a:pt x="12" y="281"/>
                    <a:pt x="11" y="290"/>
                  </a:cubicBezTo>
                  <a:cubicBezTo>
                    <a:pt x="10" y="298"/>
                    <a:pt x="9" y="302"/>
                    <a:pt x="13" y="307"/>
                  </a:cubicBezTo>
                  <a:cubicBezTo>
                    <a:pt x="17" y="313"/>
                    <a:pt x="33" y="316"/>
                    <a:pt x="50" y="319"/>
                  </a:cubicBezTo>
                  <a:cubicBezTo>
                    <a:pt x="69" y="323"/>
                    <a:pt x="93" y="328"/>
                    <a:pt x="113" y="338"/>
                  </a:cubicBezTo>
                  <a:cubicBezTo>
                    <a:pt x="132" y="348"/>
                    <a:pt x="143" y="349"/>
                    <a:pt x="153" y="349"/>
                  </a:cubicBezTo>
                  <a:cubicBezTo>
                    <a:pt x="161" y="349"/>
                    <a:pt x="170" y="349"/>
                    <a:pt x="180" y="357"/>
                  </a:cubicBezTo>
                  <a:cubicBezTo>
                    <a:pt x="185" y="361"/>
                    <a:pt x="189" y="363"/>
                    <a:pt x="193" y="365"/>
                  </a:cubicBezTo>
                  <a:cubicBezTo>
                    <a:pt x="204" y="370"/>
                    <a:pt x="206" y="374"/>
                    <a:pt x="207" y="395"/>
                  </a:cubicBezTo>
                  <a:cubicBezTo>
                    <a:pt x="208" y="423"/>
                    <a:pt x="230" y="446"/>
                    <a:pt x="263" y="455"/>
                  </a:cubicBezTo>
                  <a:cubicBezTo>
                    <a:pt x="291" y="463"/>
                    <a:pt x="288" y="480"/>
                    <a:pt x="286" y="494"/>
                  </a:cubicBezTo>
                  <a:cubicBezTo>
                    <a:pt x="285" y="502"/>
                    <a:pt x="283" y="510"/>
                    <a:pt x="287" y="518"/>
                  </a:cubicBezTo>
                  <a:cubicBezTo>
                    <a:pt x="294" y="533"/>
                    <a:pt x="288" y="551"/>
                    <a:pt x="283" y="569"/>
                  </a:cubicBezTo>
                  <a:cubicBezTo>
                    <a:pt x="278" y="583"/>
                    <a:pt x="274" y="598"/>
                    <a:pt x="276" y="611"/>
                  </a:cubicBezTo>
                  <a:cubicBezTo>
                    <a:pt x="281" y="638"/>
                    <a:pt x="263" y="727"/>
                    <a:pt x="243" y="750"/>
                  </a:cubicBezTo>
                  <a:cubicBezTo>
                    <a:pt x="245" y="751"/>
                    <a:pt x="248" y="753"/>
                    <a:pt x="250" y="754"/>
                  </a:cubicBezTo>
                  <a:cubicBezTo>
                    <a:pt x="258" y="758"/>
                    <a:pt x="265" y="761"/>
                    <a:pt x="271" y="764"/>
                  </a:cubicBezTo>
                  <a:cubicBezTo>
                    <a:pt x="273" y="765"/>
                    <a:pt x="275" y="766"/>
                    <a:pt x="276" y="767"/>
                  </a:cubicBezTo>
                  <a:cubicBezTo>
                    <a:pt x="284" y="772"/>
                    <a:pt x="296" y="777"/>
                    <a:pt x="309" y="783"/>
                  </a:cubicBezTo>
                  <a:cubicBezTo>
                    <a:pt x="324" y="789"/>
                    <a:pt x="339" y="795"/>
                    <a:pt x="350" y="803"/>
                  </a:cubicBezTo>
                  <a:cubicBezTo>
                    <a:pt x="358" y="808"/>
                    <a:pt x="369" y="811"/>
                    <a:pt x="380" y="811"/>
                  </a:cubicBezTo>
                  <a:cubicBezTo>
                    <a:pt x="392" y="811"/>
                    <a:pt x="402" y="807"/>
                    <a:pt x="402" y="802"/>
                  </a:cubicBezTo>
                  <a:cubicBezTo>
                    <a:pt x="402" y="792"/>
                    <a:pt x="408" y="788"/>
                    <a:pt x="415" y="788"/>
                  </a:cubicBezTo>
                  <a:cubicBezTo>
                    <a:pt x="425" y="788"/>
                    <a:pt x="438" y="797"/>
                    <a:pt x="447" y="806"/>
                  </a:cubicBezTo>
                  <a:cubicBezTo>
                    <a:pt x="456" y="815"/>
                    <a:pt x="486" y="819"/>
                    <a:pt x="508" y="822"/>
                  </a:cubicBezTo>
                  <a:cubicBezTo>
                    <a:pt x="518" y="824"/>
                    <a:pt x="528" y="825"/>
                    <a:pt x="535" y="827"/>
                  </a:cubicBezTo>
                  <a:cubicBezTo>
                    <a:pt x="545" y="829"/>
                    <a:pt x="558" y="829"/>
                    <a:pt x="568" y="829"/>
                  </a:cubicBezTo>
                  <a:cubicBezTo>
                    <a:pt x="574" y="829"/>
                    <a:pt x="580" y="829"/>
                    <a:pt x="586" y="829"/>
                  </a:cubicBezTo>
                  <a:cubicBezTo>
                    <a:pt x="592" y="829"/>
                    <a:pt x="599" y="829"/>
                    <a:pt x="605" y="829"/>
                  </a:cubicBezTo>
                  <a:cubicBezTo>
                    <a:pt x="604" y="825"/>
                    <a:pt x="603" y="821"/>
                    <a:pt x="602" y="817"/>
                  </a:cubicBezTo>
                  <a:cubicBezTo>
                    <a:pt x="597" y="800"/>
                    <a:pt x="598" y="783"/>
                    <a:pt x="607" y="770"/>
                  </a:cubicBezTo>
                  <a:cubicBezTo>
                    <a:pt x="619" y="751"/>
                    <a:pt x="642" y="738"/>
                    <a:pt x="670" y="734"/>
                  </a:cubicBezTo>
                  <a:cubicBezTo>
                    <a:pt x="674" y="733"/>
                    <a:pt x="679" y="733"/>
                    <a:pt x="684" y="733"/>
                  </a:cubicBezTo>
                  <a:cubicBezTo>
                    <a:pt x="727" y="733"/>
                    <a:pt x="794" y="753"/>
                    <a:pt x="814" y="765"/>
                  </a:cubicBezTo>
                  <a:cubicBezTo>
                    <a:pt x="836" y="779"/>
                    <a:pt x="864" y="769"/>
                    <a:pt x="894" y="737"/>
                  </a:cubicBezTo>
                  <a:cubicBezTo>
                    <a:pt x="913" y="717"/>
                    <a:pt x="929" y="709"/>
                    <a:pt x="941" y="705"/>
                  </a:cubicBezTo>
                  <a:cubicBezTo>
                    <a:pt x="942" y="703"/>
                    <a:pt x="942" y="702"/>
                    <a:pt x="943" y="700"/>
                  </a:cubicBezTo>
                  <a:cubicBezTo>
                    <a:pt x="943" y="699"/>
                    <a:pt x="943" y="698"/>
                    <a:pt x="944" y="697"/>
                  </a:cubicBezTo>
                  <a:cubicBezTo>
                    <a:pt x="945" y="694"/>
                    <a:pt x="946" y="691"/>
                    <a:pt x="947" y="688"/>
                  </a:cubicBezTo>
                  <a:lnTo>
                    <a:pt x="947" y="688"/>
                  </a:lnTo>
                  <a:cubicBezTo>
                    <a:pt x="948" y="686"/>
                    <a:pt x="949" y="684"/>
                    <a:pt x="950" y="682"/>
                  </a:cubicBezTo>
                  <a:cubicBezTo>
                    <a:pt x="948" y="679"/>
                    <a:pt x="938" y="679"/>
                    <a:pt x="932" y="678"/>
                  </a:cubicBezTo>
                  <a:cubicBezTo>
                    <a:pt x="927" y="678"/>
                    <a:pt x="923" y="678"/>
                    <a:pt x="919" y="678"/>
                  </a:cubicBezTo>
                  <a:cubicBezTo>
                    <a:pt x="916" y="677"/>
                    <a:pt x="914" y="677"/>
                    <a:pt x="911" y="676"/>
                  </a:cubicBezTo>
                  <a:cubicBezTo>
                    <a:pt x="909" y="675"/>
                    <a:pt x="908" y="675"/>
                    <a:pt x="906" y="674"/>
                  </a:cubicBezTo>
                  <a:cubicBezTo>
                    <a:pt x="901" y="671"/>
                    <a:pt x="897" y="667"/>
                    <a:pt x="895" y="661"/>
                  </a:cubicBezTo>
                  <a:cubicBezTo>
                    <a:pt x="892" y="656"/>
                    <a:pt x="891" y="651"/>
                    <a:pt x="892" y="645"/>
                  </a:cubicBezTo>
                  <a:cubicBezTo>
                    <a:pt x="893" y="643"/>
                    <a:pt x="893" y="641"/>
                    <a:pt x="894" y="639"/>
                  </a:cubicBezTo>
                  <a:cubicBezTo>
                    <a:pt x="895" y="636"/>
                    <a:pt x="896" y="634"/>
                    <a:pt x="898" y="631"/>
                  </a:cubicBezTo>
                  <a:cubicBezTo>
                    <a:pt x="902" y="624"/>
                    <a:pt x="901" y="623"/>
                    <a:pt x="892" y="615"/>
                  </a:cubicBezTo>
                  <a:cubicBezTo>
                    <a:pt x="887" y="611"/>
                    <a:pt x="880" y="606"/>
                    <a:pt x="876" y="599"/>
                  </a:cubicBezTo>
                  <a:cubicBezTo>
                    <a:pt x="872" y="594"/>
                    <a:pt x="869" y="587"/>
                    <a:pt x="872" y="582"/>
                  </a:cubicBezTo>
                  <a:cubicBezTo>
                    <a:pt x="874" y="576"/>
                    <a:pt x="880" y="575"/>
                    <a:pt x="885" y="574"/>
                  </a:cubicBezTo>
                  <a:cubicBezTo>
                    <a:pt x="888" y="573"/>
                    <a:pt x="891" y="573"/>
                    <a:pt x="893" y="572"/>
                  </a:cubicBezTo>
                  <a:cubicBezTo>
                    <a:pt x="901" y="568"/>
                    <a:pt x="909" y="555"/>
                    <a:pt x="908" y="551"/>
                  </a:cubicBezTo>
                  <a:cubicBezTo>
                    <a:pt x="903" y="549"/>
                    <a:pt x="887" y="537"/>
                    <a:pt x="897" y="508"/>
                  </a:cubicBezTo>
                  <a:cubicBezTo>
                    <a:pt x="900" y="499"/>
                    <a:pt x="897" y="496"/>
                    <a:pt x="892" y="491"/>
                  </a:cubicBezTo>
                  <a:cubicBezTo>
                    <a:pt x="888" y="486"/>
                    <a:pt x="883" y="481"/>
                    <a:pt x="883" y="472"/>
                  </a:cubicBezTo>
                  <a:cubicBezTo>
                    <a:pt x="883" y="471"/>
                    <a:pt x="883" y="470"/>
                    <a:pt x="883" y="469"/>
                  </a:cubicBezTo>
                  <a:cubicBezTo>
                    <a:pt x="880" y="462"/>
                    <a:pt x="868" y="462"/>
                    <a:pt x="860" y="473"/>
                  </a:cubicBezTo>
                  <a:cubicBezTo>
                    <a:pt x="853" y="481"/>
                    <a:pt x="846" y="484"/>
                    <a:pt x="841" y="483"/>
                  </a:cubicBezTo>
                  <a:cubicBezTo>
                    <a:pt x="839" y="482"/>
                    <a:pt x="838" y="481"/>
                    <a:pt x="837" y="479"/>
                  </a:cubicBezTo>
                  <a:cubicBezTo>
                    <a:pt x="831" y="472"/>
                    <a:pt x="835" y="455"/>
                    <a:pt x="839" y="441"/>
                  </a:cubicBezTo>
                  <a:cubicBezTo>
                    <a:pt x="846" y="423"/>
                    <a:pt x="860" y="410"/>
                    <a:pt x="872" y="400"/>
                  </a:cubicBezTo>
                  <a:cubicBezTo>
                    <a:pt x="880" y="393"/>
                    <a:pt x="887" y="387"/>
                    <a:pt x="888" y="381"/>
                  </a:cubicBezTo>
                  <a:cubicBezTo>
                    <a:pt x="892" y="361"/>
                    <a:pt x="916" y="344"/>
                    <a:pt x="933" y="344"/>
                  </a:cubicBezTo>
                  <a:cubicBezTo>
                    <a:pt x="938" y="344"/>
                    <a:pt x="940" y="327"/>
                    <a:pt x="941" y="315"/>
                  </a:cubicBezTo>
                  <a:cubicBezTo>
                    <a:pt x="942" y="307"/>
                    <a:pt x="943" y="299"/>
                    <a:pt x="944" y="291"/>
                  </a:cubicBezTo>
                  <a:lnTo>
                    <a:pt x="945" y="286"/>
                  </a:lnTo>
                  <a:cubicBezTo>
                    <a:pt x="950" y="265"/>
                    <a:pt x="955" y="244"/>
                    <a:pt x="977" y="226"/>
                  </a:cubicBezTo>
                  <a:cubicBezTo>
                    <a:pt x="982" y="221"/>
                    <a:pt x="983" y="218"/>
                    <a:pt x="983" y="216"/>
                  </a:cubicBezTo>
                  <a:cubicBezTo>
                    <a:pt x="982" y="213"/>
                    <a:pt x="972" y="210"/>
                    <a:pt x="966" y="211"/>
                  </a:cubicBezTo>
                  <a:cubicBezTo>
                    <a:pt x="960" y="212"/>
                    <a:pt x="954" y="209"/>
                    <a:pt x="949" y="205"/>
                  </a:cubicBezTo>
                  <a:cubicBezTo>
                    <a:pt x="942" y="201"/>
                    <a:pt x="935" y="197"/>
                    <a:pt x="925" y="197"/>
                  </a:cubicBezTo>
                  <a:cubicBezTo>
                    <a:pt x="903" y="197"/>
                    <a:pt x="883" y="188"/>
                    <a:pt x="871" y="171"/>
                  </a:cubicBezTo>
                  <a:cubicBezTo>
                    <a:pt x="866" y="164"/>
                    <a:pt x="839" y="159"/>
                    <a:pt x="813" y="159"/>
                  </a:cubicBezTo>
                  <a:cubicBezTo>
                    <a:pt x="806" y="159"/>
                    <a:pt x="801" y="159"/>
                    <a:pt x="797" y="160"/>
                  </a:cubicBezTo>
                  <a:cubicBezTo>
                    <a:pt x="785" y="162"/>
                    <a:pt x="778" y="153"/>
                    <a:pt x="772" y="145"/>
                  </a:cubicBezTo>
                  <a:cubicBezTo>
                    <a:pt x="768" y="139"/>
                    <a:pt x="764" y="134"/>
                    <a:pt x="760" y="134"/>
                  </a:cubicBezTo>
                  <a:cubicBezTo>
                    <a:pt x="757" y="135"/>
                    <a:pt x="755" y="135"/>
                    <a:pt x="754" y="135"/>
                  </a:cubicBezTo>
                  <a:cubicBezTo>
                    <a:pt x="749" y="135"/>
                    <a:pt x="739" y="133"/>
                    <a:pt x="734" y="118"/>
                  </a:cubicBezTo>
                  <a:cubicBezTo>
                    <a:pt x="731" y="110"/>
                    <a:pt x="730" y="102"/>
                    <a:pt x="729" y="97"/>
                  </a:cubicBezTo>
                  <a:cubicBezTo>
                    <a:pt x="727" y="99"/>
                    <a:pt x="725" y="101"/>
                    <a:pt x="723" y="102"/>
                  </a:cubicBezTo>
                  <a:cubicBezTo>
                    <a:pt x="717" y="107"/>
                    <a:pt x="710" y="112"/>
                    <a:pt x="704" y="115"/>
                  </a:cubicBezTo>
                  <a:cubicBezTo>
                    <a:pt x="701" y="117"/>
                    <a:pt x="698" y="117"/>
                    <a:pt x="696" y="117"/>
                  </a:cubicBezTo>
                  <a:cubicBezTo>
                    <a:pt x="695" y="117"/>
                    <a:pt x="694" y="117"/>
                    <a:pt x="693" y="117"/>
                  </a:cubicBezTo>
                  <a:cubicBezTo>
                    <a:pt x="685" y="115"/>
                    <a:pt x="677" y="108"/>
                    <a:pt x="673" y="86"/>
                  </a:cubicBezTo>
                  <a:cubicBezTo>
                    <a:pt x="672" y="81"/>
                    <a:pt x="654" y="73"/>
                    <a:pt x="645" y="69"/>
                  </a:cubicBezTo>
                  <a:cubicBezTo>
                    <a:pt x="639" y="66"/>
                    <a:pt x="633" y="63"/>
                    <a:pt x="629" y="61"/>
                  </a:cubicBezTo>
                  <a:cubicBezTo>
                    <a:pt x="623" y="58"/>
                    <a:pt x="617" y="52"/>
                    <a:pt x="611" y="46"/>
                  </a:cubicBezTo>
                  <a:cubicBezTo>
                    <a:pt x="607" y="42"/>
                    <a:pt x="600" y="35"/>
                    <a:pt x="597" y="35"/>
                  </a:cubicBezTo>
                  <a:cubicBezTo>
                    <a:pt x="595" y="40"/>
                    <a:pt x="591" y="41"/>
                    <a:pt x="589" y="41"/>
                  </a:cubicBezTo>
                  <a:cubicBezTo>
                    <a:pt x="587" y="41"/>
                    <a:pt x="585" y="40"/>
                    <a:pt x="584" y="40"/>
                  </a:cubicBezTo>
                  <a:cubicBezTo>
                    <a:pt x="572" y="35"/>
                    <a:pt x="561" y="13"/>
                    <a:pt x="560" y="4"/>
                  </a:cubicBezTo>
                  <a:cubicBezTo>
                    <a:pt x="560" y="3"/>
                    <a:pt x="560" y="3"/>
                    <a:pt x="560" y="3"/>
                  </a:cubicBezTo>
                  <a:cubicBezTo>
                    <a:pt x="559" y="3"/>
                    <a:pt x="559" y="2"/>
                    <a:pt x="558" y="2"/>
                  </a:cubicBezTo>
                  <a:cubicBezTo>
                    <a:pt x="557" y="1"/>
                    <a:pt x="556" y="1"/>
                    <a:pt x="554" y="0"/>
                  </a:cubicBezTo>
                  <a:cubicBezTo>
                    <a:pt x="550" y="0"/>
                    <a:pt x="545" y="1"/>
                    <a:pt x="541" y="1"/>
                  </a:cubicBezTo>
                  <a:lnTo>
                    <a:pt x="537" y="1"/>
                  </a:lnTo>
                  <a:cubicBezTo>
                    <a:pt x="526" y="1"/>
                    <a:pt x="517" y="5"/>
                    <a:pt x="510" y="12"/>
                  </a:cubicBezTo>
                  <a:cubicBezTo>
                    <a:pt x="500" y="23"/>
                    <a:pt x="496" y="39"/>
                    <a:pt x="498" y="60"/>
                  </a:cubicBezTo>
                  <a:cubicBezTo>
                    <a:pt x="500" y="75"/>
                    <a:pt x="497" y="88"/>
                    <a:pt x="489" y="9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0" name="Freeform 136">
              <a:extLst>
                <a:ext uri="{FF2B5EF4-FFF2-40B4-BE49-F238E27FC236}">
                  <a16:creationId xmlns:a16="http://schemas.microsoft.com/office/drawing/2014/main" id="{2875A2B5-31BD-46D2-B476-DF4704E70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2506" y="3746214"/>
              <a:ext cx="13690" cy="27380"/>
            </a:xfrm>
            <a:custGeom>
              <a:avLst/>
              <a:gdLst>
                <a:gd name="T0" fmla="*/ 40 w 66"/>
                <a:gd name="T1" fmla="*/ 130 h 133"/>
                <a:gd name="T2" fmla="*/ 51 w 66"/>
                <a:gd name="T3" fmla="*/ 117 h 133"/>
                <a:gd name="T4" fmla="*/ 55 w 66"/>
                <a:gd name="T5" fmla="*/ 0 h 133"/>
                <a:gd name="T6" fmla="*/ 46 w 66"/>
                <a:gd name="T7" fmla="*/ 9 h 133"/>
                <a:gd name="T8" fmla="*/ 13 w 66"/>
                <a:gd name="T9" fmla="*/ 40 h 133"/>
                <a:gd name="T10" fmla="*/ 6 w 66"/>
                <a:gd name="T11" fmla="*/ 87 h 133"/>
                <a:gd name="T12" fmla="*/ 40 w 66"/>
                <a:gd name="T13" fmla="*/ 1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33">
                  <a:moveTo>
                    <a:pt x="40" y="130"/>
                  </a:moveTo>
                  <a:cubicBezTo>
                    <a:pt x="44" y="130"/>
                    <a:pt x="48" y="125"/>
                    <a:pt x="51" y="117"/>
                  </a:cubicBezTo>
                  <a:cubicBezTo>
                    <a:pt x="65" y="83"/>
                    <a:pt x="61" y="13"/>
                    <a:pt x="55" y="0"/>
                  </a:cubicBezTo>
                  <a:cubicBezTo>
                    <a:pt x="53" y="1"/>
                    <a:pt x="50" y="4"/>
                    <a:pt x="46" y="9"/>
                  </a:cubicBezTo>
                  <a:cubicBezTo>
                    <a:pt x="39" y="18"/>
                    <a:pt x="30" y="29"/>
                    <a:pt x="13" y="40"/>
                  </a:cubicBezTo>
                  <a:cubicBezTo>
                    <a:pt x="0" y="47"/>
                    <a:pt x="1" y="70"/>
                    <a:pt x="6" y="87"/>
                  </a:cubicBezTo>
                  <a:cubicBezTo>
                    <a:pt x="13" y="112"/>
                    <a:pt x="28" y="132"/>
                    <a:pt x="40" y="1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1" name="Freeform 137">
              <a:extLst>
                <a:ext uri="{FF2B5EF4-FFF2-40B4-BE49-F238E27FC236}">
                  <a16:creationId xmlns:a16="http://schemas.microsoft.com/office/drawing/2014/main" id="{8A1730BB-B8B1-4941-8F92-9101D7262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7627" y="3756253"/>
              <a:ext cx="913" cy="1825"/>
            </a:xfrm>
            <a:custGeom>
              <a:avLst/>
              <a:gdLst>
                <a:gd name="T0" fmla="*/ 1 w 2"/>
                <a:gd name="T1" fmla="*/ 7 h 8"/>
                <a:gd name="T2" fmla="*/ 1 w 2"/>
                <a:gd name="T3" fmla="*/ 7 h 8"/>
                <a:gd name="T4" fmla="*/ 0 w 2"/>
                <a:gd name="T5" fmla="*/ 0 h 8"/>
                <a:gd name="T6" fmla="*/ 1 w 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lnTo>
                    <a:pt x="1" y="7"/>
                  </a:lnTo>
                  <a:lnTo>
                    <a:pt x="0" y="0"/>
                  </a:lnTo>
                  <a:cubicBezTo>
                    <a:pt x="0" y="2"/>
                    <a:pt x="1" y="5"/>
                    <a:pt x="1" y="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2" name="Freeform 138">
              <a:extLst>
                <a:ext uri="{FF2B5EF4-FFF2-40B4-BE49-F238E27FC236}">
                  <a16:creationId xmlns:a16="http://schemas.microsoft.com/office/drawing/2014/main" id="{3AF36409-A905-4282-8876-100E10D6C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1798" y="4246358"/>
              <a:ext cx="33769" cy="18254"/>
            </a:xfrm>
            <a:custGeom>
              <a:avLst/>
              <a:gdLst>
                <a:gd name="T0" fmla="*/ 160 w 162"/>
                <a:gd name="T1" fmla="*/ 40 h 86"/>
                <a:gd name="T2" fmla="*/ 160 w 162"/>
                <a:gd name="T3" fmla="*/ 38 h 86"/>
                <a:gd name="T4" fmla="*/ 160 w 162"/>
                <a:gd name="T5" fmla="*/ 37 h 86"/>
                <a:gd name="T6" fmla="*/ 159 w 162"/>
                <a:gd name="T7" fmla="*/ 36 h 86"/>
                <a:gd name="T8" fmla="*/ 159 w 162"/>
                <a:gd name="T9" fmla="*/ 36 h 86"/>
                <a:gd name="T10" fmla="*/ 159 w 162"/>
                <a:gd name="T11" fmla="*/ 35 h 86"/>
                <a:gd name="T12" fmla="*/ 137 w 162"/>
                <a:gd name="T13" fmla="*/ 29 h 86"/>
                <a:gd name="T14" fmla="*/ 131 w 162"/>
                <a:gd name="T15" fmla="*/ 29 h 86"/>
                <a:gd name="T16" fmla="*/ 77 w 162"/>
                <a:gd name="T17" fmla="*/ 15 h 86"/>
                <a:gd name="T18" fmla="*/ 64 w 162"/>
                <a:gd name="T19" fmla="*/ 7 h 86"/>
                <a:gd name="T20" fmla="*/ 58 w 162"/>
                <a:gd name="T21" fmla="*/ 5 h 86"/>
                <a:gd name="T22" fmla="*/ 48 w 162"/>
                <a:gd name="T23" fmla="*/ 1 h 86"/>
                <a:gd name="T24" fmla="*/ 48 w 162"/>
                <a:gd name="T25" fmla="*/ 0 h 86"/>
                <a:gd name="T26" fmla="*/ 46 w 162"/>
                <a:gd name="T27" fmla="*/ 1 h 86"/>
                <a:gd name="T28" fmla="*/ 40 w 162"/>
                <a:gd name="T29" fmla="*/ 5 h 86"/>
                <a:gd name="T30" fmla="*/ 40 w 162"/>
                <a:gd name="T31" fmla="*/ 5 h 86"/>
                <a:gd name="T32" fmla="*/ 36 w 162"/>
                <a:gd name="T33" fmla="*/ 8 h 86"/>
                <a:gd name="T34" fmla="*/ 35 w 162"/>
                <a:gd name="T35" fmla="*/ 9 h 86"/>
                <a:gd name="T36" fmla="*/ 31 w 162"/>
                <a:gd name="T37" fmla="*/ 12 h 86"/>
                <a:gd name="T38" fmla="*/ 28 w 162"/>
                <a:gd name="T39" fmla="*/ 14 h 86"/>
                <a:gd name="T40" fmla="*/ 25 w 162"/>
                <a:gd name="T41" fmla="*/ 17 h 86"/>
                <a:gd name="T42" fmla="*/ 20 w 162"/>
                <a:gd name="T43" fmla="*/ 22 h 86"/>
                <a:gd name="T44" fmla="*/ 16 w 162"/>
                <a:gd name="T45" fmla="*/ 25 h 86"/>
                <a:gd name="T46" fmla="*/ 9 w 162"/>
                <a:gd name="T47" fmla="*/ 31 h 86"/>
                <a:gd name="T48" fmla="*/ 5 w 162"/>
                <a:gd name="T49" fmla="*/ 35 h 86"/>
                <a:gd name="T50" fmla="*/ 0 w 162"/>
                <a:gd name="T51" fmla="*/ 40 h 86"/>
                <a:gd name="T52" fmla="*/ 139 w 162"/>
                <a:gd name="T53" fmla="*/ 85 h 86"/>
                <a:gd name="T54" fmla="*/ 158 w 162"/>
                <a:gd name="T55" fmla="*/ 78 h 86"/>
                <a:gd name="T56" fmla="*/ 158 w 162"/>
                <a:gd name="T57" fmla="*/ 72 h 86"/>
                <a:gd name="T58" fmla="*/ 159 w 162"/>
                <a:gd name="T59" fmla="*/ 67 h 86"/>
                <a:gd name="T60" fmla="*/ 160 w 162"/>
                <a:gd name="T61" fmla="*/ 61 h 86"/>
                <a:gd name="T62" fmla="*/ 160 w 162"/>
                <a:gd name="T63" fmla="*/ 57 h 86"/>
                <a:gd name="T64" fmla="*/ 160 w 162"/>
                <a:gd name="T65" fmla="*/ 52 h 86"/>
                <a:gd name="T66" fmla="*/ 161 w 162"/>
                <a:gd name="T67" fmla="*/ 49 h 86"/>
                <a:gd name="T68" fmla="*/ 161 w 162"/>
                <a:gd name="T69" fmla="*/ 46 h 86"/>
                <a:gd name="T70" fmla="*/ 161 w 162"/>
                <a:gd name="T71" fmla="*/ 44 h 86"/>
                <a:gd name="T72" fmla="*/ 160 w 162"/>
                <a:gd name="T73" fmla="*/ 41 h 86"/>
                <a:gd name="T74" fmla="*/ 160 w 162"/>
                <a:gd name="T75" fmla="*/ 4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2" h="86">
                  <a:moveTo>
                    <a:pt x="160" y="40"/>
                  </a:moveTo>
                  <a:cubicBezTo>
                    <a:pt x="160" y="39"/>
                    <a:pt x="160" y="38"/>
                    <a:pt x="160" y="38"/>
                  </a:cubicBezTo>
                  <a:lnTo>
                    <a:pt x="160" y="37"/>
                  </a:lnTo>
                  <a:cubicBezTo>
                    <a:pt x="160" y="37"/>
                    <a:pt x="160" y="36"/>
                    <a:pt x="159" y="36"/>
                  </a:cubicBezTo>
                  <a:lnTo>
                    <a:pt x="159" y="36"/>
                  </a:lnTo>
                  <a:cubicBezTo>
                    <a:pt x="159" y="35"/>
                    <a:pt x="159" y="35"/>
                    <a:pt x="159" y="35"/>
                  </a:cubicBezTo>
                  <a:cubicBezTo>
                    <a:pt x="155" y="30"/>
                    <a:pt x="149" y="29"/>
                    <a:pt x="137" y="29"/>
                  </a:cubicBezTo>
                  <a:lnTo>
                    <a:pt x="131" y="29"/>
                  </a:lnTo>
                  <a:cubicBezTo>
                    <a:pt x="115" y="29"/>
                    <a:pt x="96" y="28"/>
                    <a:pt x="77" y="15"/>
                  </a:cubicBezTo>
                  <a:cubicBezTo>
                    <a:pt x="73" y="12"/>
                    <a:pt x="69" y="10"/>
                    <a:pt x="64" y="7"/>
                  </a:cubicBezTo>
                  <a:cubicBezTo>
                    <a:pt x="62" y="7"/>
                    <a:pt x="60" y="6"/>
                    <a:pt x="58" y="5"/>
                  </a:cubicBezTo>
                  <a:cubicBezTo>
                    <a:pt x="55" y="3"/>
                    <a:pt x="51" y="2"/>
                    <a:pt x="48" y="1"/>
                  </a:cubicBezTo>
                  <a:cubicBezTo>
                    <a:pt x="48" y="1"/>
                    <a:pt x="48" y="1"/>
                    <a:pt x="48" y="0"/>
                  </a:cubicBezTo>
                  <a:cubicBezTo>
                    <a:pt x="47" y="1"/>
                    <a:pt x="47" y="1"/>
                    <a:pt x="46" y="1"/>
                  </a:cubicBezTo>
                  <a:cubicBezTo>
                    <a:pt x="45" y="1"/>
                    <a:pt x="43" y="2"/>
                    <a:pt x="40" y="5"/>
                  </a:cubicBezTo>
                  <a:lnTo>
                    <a:pt x="40" y="5"/>
                  </a:lnTo>
                  <a:cubicBezTo>
                    <a:pt x="39" y="6"/>
                    <a:pt x="37" y="7"/>
                    <a:pt x="36" y="8"/>
                  </a:cubicBezTo>
                  <a:cubicBezTo>
                    <a:pt x="36" y="8"/>
                    <a:pt x="35" y="8"/>
                    <a:pt x="35" y="9"/>
                  </a:cubicBezTo>
                  <a:cubicBezTo>
                    <a:pt x="34" y="10"/>
                    <a:pt x="33" y="11"/>
                    <a:pt x="31" y="12"/>
                  </a:cubicBezTo>
                  <a:cubicBezTo>
                    <a:pt x="30" y="13"/>
                    <a:pt x="29" y="13"/>
                    <a:pt x="28" y="14"/>
                  </a:cubicBezTo>
                  <a:cubicBezTo>
                    <a:pt x="27" y="15"/>
                    <a:pt x="26" y="16"/>
                    <a:pt x="25" y="17"/>
                  </a:cubicBezTo>
                  <a:cubicBezTo>
                    <a:pt x="23" y="19"/>
                    <a:pt x="22" y="20"/>
                    <a:pt x="20" y="22"/>
                  </a:cubicBezTo>
                  <a:cubicBezTo>
                    <a:pt x="19" y="23"/>
                    <a:pt x="17" y="24"/>
                    <a:pt x="16" y="25"/>
                  </a:cubicBezTo>
                  <a:cubicBezTo>
                    <a:pt x="14" y="27"/>
                    <a:pt x="12" y="29"/>
                    <a:pt x="9" y="31"/>
                  </a:cubicBezTo>
                  <a:cubicBezTo>
                    <a:pt x="8" y="32"/>
                    <a:pt x="6" y="34"/>
                    <a:pt x="5" y="35"/>
                  </a:cubicBezTo>
                  <a:cubicBezTo>
                    <a:pt x="3" y="37"/>
                    <a:pt x="1" y="39"/>
                    <a:pt x="0" y="40"/>
                  </a:cubicBezTo>
                  <a:cubicBezTo>
                    <a:pt x="31" y="60"/>
                    <a:pt x="116" y="85"/>
                    <a:pt x="139" y="85"/>
                  </a:cubicBezTo>
                  <a:cubicBezTo>
                    <a:pt x="148" y="85"/>
                    <a:pt x="153" y="82"/>
                    <a:pt x="158" y="78"/>
                  </a:cubicBezTo>
                  <a:cubicBezTo>
                    <a:pt x="158" y="76"/>
                    <a:pt x="158" y="74"/>
                    <a:pt x="158" y="72"/>
                  </a:cubicBezTo>
                  <a:cubicBezTo>
                    <a:pt x="159" y="70"/>
                    <a:pt x="159" y="69"/>
                    <a:pt x="159" y="67"/>
                  </a:cubicBezTo>
                  <a:cubicBezTo>
                    <a:pt x="159" y="65"/>
                    <a:pt x="160" y="63"/>
                    <a:pt x="160" y="61"/>
                  </a:cubicBezTo>
                  <a:cubicBezTo>
                    <a:pt x="160" y="60"/>
                    <a:pt x="160" y="58"/>
                    <a:pt x="160" y="57"/>
                  </a:cubicBezTo>
                  <a:cubicBezTo>
                    <a:pt x="160" y="55"/>
                    <a:pt x="160" y="54"/>
                    <a:pt x="160" y="52"/>
                  </a:cubicBezTo>
                  <a:cubicBezTo>
                    <a:pt x="160" y="51"/>
                    <a:pt x="161" y="50"/>
                    <a:pt x="161" y="49"/>
                  </a:cubicBezTo>
                  <a:cubicBezTo>
                    <a:pt x="161" y="48"/>
                    <a:pt x="161" y="47"/>
                    <a:pt x="161" y="46"/>
                  </a:cubicBezTo>
                  <a:cubicBezTo>
                    <a:pt x="161" y="45"/>
                    <a:pt x="161" y="44"/>
                    <a:pt x="161" y="44"/>
                  </a:cubicBezTo>
                  <a:cubicBezTo>
                    <a:pt x="161" y="43"/>
                    <a:pt x="160" y="42"/>
                    <a:pt x="160" y="41"/>
                  </a:cubicBezTo>
                  <a:lnTo>
                    <a:pt x="160" y="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3" name="Freeform 139">
              <a:extLst>
                <a:ext uri="{FF2B5EF4-FFF2-40B4-BE49-F238E27FC236}">
                  <a16:creationId xmlns:a16="http://schemas.microsoft.com/office/drawing/2014/main" id="{E4883484-A858-4C15-960C-65A8DDA54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9061" y="4254572"/>
              <a:ext cx="913" cy="913"/>
            </a:xfrm>
            <a:custGeom>
              <a:avLst/>
              <a:gdLst>
                <a:gd name="T0" fmla="*/ 1 w 5"/>
                <a:gd name="T1" fmla="*/ 5 h 6"/>
                <a:gd name="T2" fmla="*/ 1 w 5"/>
                <a:gd name="T3" fmla="*/ 5 h 6"/>
                <a:gd name="T4" fmla="*/ 4 w 5"/>
                <a:gd name="T5" fmla="*/ 0 h 6"/>
                <a:gd name="T6" fmla="*/ 0 w 5"/>
                <a:gd name="T7" fmla="*/ 4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lnTo>
                    <a:pt x="1" y="5"/>
                  </a:lnTo>
                  <a:lnTo>
                    <a:pt x="4" y="0"/>
                  </a:lnTo>
                  <a:lnTo>
                    <a:pt x="0" y="4"/>
                  </a:lnTo>
                  <a:lnTo>
                    <a:pt x="1" y="5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4" name="Freeform 140">
              <a:extLst>
                <a:ext uri="{FF2B5EF4-FFF2-40B4-BE49-F238E27FC236}">
                  <a16:creationId xmlns:a16="http://schemas.microsoft.com/office/drawing/2014/main" id="{CF5AE256-099B-4D11-98B9-4E23FAD0D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663" y="4219891"/>
              <a:ext cx="94005" cy="48371"/>
            </a:xfrm>
            <a:custGeom>
              <a:avLst/>
              <a:gdLst>
                <a:gd name="T0" fmla="*/ 143 w 452"/>
                <a:gd name="T1" fmla="*/ 232 h 233"/>
                <a:gd name="T2" fmla="*/ 161 w 452"/>
                <a:gd name="T3" fmla="*/ 228 h 233"/>
                <a:gd name="T4" fmla="*/ 182 w 452"/>
                <a:gd name="T5" fmla="*/ 209 h 233"/>
                <a:gd name="T6" fmla="*/ 180 w 452"/>
                <a:gd name="T7" fmla="*/ 204 h 233"/>
                <a:gd name="T8" fmla="*/ 183 w 452"/>
                <a:gd name="T9" fmla="*/ 171 h 233"/>
                <a:gd name="T10" fmla="*/ 211 w 452"/>
                <a:gd name="T11" fmla="*/ 159 h 233"/>
                <a:gd name="T12" fmla="*/ 289 w 452"/>
                <a:gd name="T13" fmla="*/ 127 h 233"/>
                <a:gd name="T14" fmla="*/ 332 w 452"/>
                <a:gd name="T15" fmla="*/ 105 h 233"/>
                <a:gd name="T16" fmla="*/ 353 w 452"/>
                <a:gd name="T17" fmla="*/ 106 h 233"/>
                <a:gd name="T18" fmla="*/ 368 w 452"/>
                <a:gd name="T19" fmla="*/ 107 h 233"/>
                <a:gd name="T20" fmla="*/ 385 w 452"/>
                <a:gd name="T21" fmla="*/ 97 h 233"/>
                <a:gd name="T22" fmla="*/ 392 w 452"/>
                <a:gd name="T23" fmla="*/ 93 h 233"/>
                <a:gd name="T24" fmla="*/ 395 w 452"/>
                <a:gd name="T25" fmla="*/ 91 h 233"/>
                <a:gd name="T26" fmla="*/ 399 w 452"/>
                <a:gd name="T27" fmla="*/ 89 h 233"/>
                <a:gd name="T28" fmla="*/ 403 w 452"/>
                <a:gd name="T29" fmla="*/ 87 h 233"/>
                <a:gd name="T30" fmla="*/ 407 w 452"/>
                <a:gd name="T31" fmla="*/ 85 h 233"/>
                <a:gd name="T32" fmla="*/ 411 w 452"/>
                <a:gd name="T33" fmla="*/ 83 h 233"/>
                <a:gd name="T34" fmla="*/ 416 w 452"/>
                <a:gd name="T35" fmla="*/ 81 h 233"/>
                <a:gd name="T36" fmla="*/ 420 w 452"/>
                <a:gd name="T37" fmla="*/ 79 h 233"/>
                <a:gd name="T38" fmla="*/ 425 w 452"/>
                <a:gd name="T39" fmla="*/ 77 h 233"/>
                <a:gd name="T40" fmla="*/ 429 w 452"/>
                <a:gd name="T41" fmla="*/ 75 h 233"/>
                <a:gd name="T42" fmla="*/ 434 w 452"/>
                <a:gd name="T43" fmla="*/ 74 h 233"/>
                <a:gd name="T44" fmla="*/ 438 w 452"/>
                <a:gd name="T45" fmla="*/ 73 h 233"/>
                <a:gd name="T46" fmla="*/ 443 w 452"/>
                <a:gd name="T47" fmla="*/ 72 h 233"/>
                <a:gd name="T48" fmla="*/ 448 w 452"/>
                <a:gd name="T49" fmla="*/ 71 h 233"/>
                <a:gd name="T50" fmla="*/ 451 w 452"/>
                <a:gd name="T51" fmla="*/ 71 h 233"/>
                <a:gd name="T52" fmla="*/ 420 w 452"/>
                <a:gd name="T53" fmla="*/ 49 h 233"/>
                <a:gd name="T54" fmla="*/ 368 w 452"/>
                <a:gd name="T55" fmla="*/ 21 h 233"/>
                <a:gd name="T56" fmla="*/ 305 w 452"/>
                <a:gd name="T57" fmla="*/ 0 h 233"/>
                <a:gd name="T58" fmla="*/ 212 w 452"/>
                <a:gd name="T59" fmla="*/ 19 h 233"/>
                <a:gd name="T60" fmla="*/ 146 w 452"/>
                <a:gd name="T61" fmla="*/ 21 h 233"/>
                <a:gd name="T62" fmla="*/ 111 w 452"/>
                <a:gd name="T63" fmla="*/ 17 h 233"/>
                <a:gd name="T64" fmla="*/ 71 w 452"/>
                <a:gd name="T65" fmla="*/ 27 h 233"/>
                <a:gd name="T66" fmla="*/ 29 w 452"/>
                <a:gd name="T67" fmla="*/ 70 h 233"/>
                <a:gd name="T68" fmla="*/ 23 w 452"/>
                <a:gd name="T69" fmla="*/ 75 h 233"/>
                <a:gd name="T70" fmla="*/ 4 w 452"/>
                <a:gd name="T71" fmla="*/ 110 h 233"/>
                <a:gd name="T72" fmla="*/ 0 w 452"/>
                <a:gd name="T73" fmla="*/ 122 h 233"/>
                <a:gd name="T74" fmla="*/ 27 w 452"/>
                <a:gd name="T75" fmla="*/ 135 h 233"/>
                <a:gd name="T76" fmla="*/ 74 w 452"/>
                <a:gd name="T77" fmla="*/ 147 h 233"/>
                <a:gd name="T78" fmla="*/ 80 w 452"/>
                <a:gd name="T79" fmla="*/ 147 h 233"/>
                <a:gd name="T80" fmla="*/ 112 w 452"/>
                <a:gd name="T81" fmla="*/ 158 h 233"/>
                <a:gd name="T82" fmla="*/ 114 w 452"/>
                <a:gd name="T83" fmla="*/ 200 h 233"/>
                <a:gd name="T84" fmla="*/ 117 w 452"/>
                <a:gd name="T85" fmla="*/ 200 h 233"/>
                <a:gd name="T86" fmla="*/ 133 w 452"/>
                <a:gd name="T87" fmla="*/ 207 h 233"/>
                <a:gd name="T88" fmla="*/ 143 w 452"/>
                <a:gd name="T89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2" h="233">
                  <a:moveTo>
                    <a:pt x="143" y="232"/>
                  </a:moveTo>
                  <a:lnTo>
                    <a:pt x="161" y="228"/>
                  </a:lnTo>
                  <a:cubicBezTo>
                    <a:pt x="170" y="221"/>
                    <a:pt x="180" y="213"/>
                    <a:pt x="182" y="209"/>
                  </a:cubicBezTo>
                  <a:cubicBezTo>
                    <a:pt x="181" y="209"/>
                    <a:pt x="181" y="206"/>
                    <a:pt x="180" y="204"/>
                  </a:cubicBezTo>
                  <a:cubicBezTo>
                    <a:pt x="178" y="195"/>
                    <a:pt x="175" y="181"/>
                    <a:pt x="183" y="171"/>
                  </a:cubicBezTo>
                  <a:cubicBezTo>
                    <a:pt x="188" y="164"/>
                    <a:pt x="198" y="160"/>
                    <a:pt x="211" y="159"/>
                  </a:cubicBezTo>
                  <a:cubicBezTo>
                    <a:pt x="259" y="155"/>
                    <a:pt x="284" y="149"/>
                    <a:pt x="289" y="127"/>
                  </a:cubicBezTo>
                  <a:cubicBezTo>
                    <a:pt x="294" y="105"/>
                    <a:pt x="322" y="105"/>
                    <a:pt x="332" y="105"/>
                  </a:cubicBezTo>
                  <a:cubicBezTo>
                    <a:pt x="339" y="105"/>
                    <a:pt x="346" y="105"/>
                    <a:pt x="353" y="106"/>
                  </a:cubicBezTo>
                  <a:cubicBezTo>
                    <a:pt x="359" y="106"/>
                    <a:pt x="364" y="107"/>
                    <a:pt x="368" y="107"/>
                  </a:cubicBezTo>
                  <a:cubicBezTo>
                    <a:pt x="370" y="106"/>
                    <a:pt x="378" y="101"/>
                    <a:pt x="385" y="97"/>
                  </a:cubicBezTo>
                  <a:cubicBezTo>
                    <a:pt x="387" y="96"/>
                    <a:pt x="389" y="95"/>
                    <a:pt x="392" y="93"/>
                  </a:cubicBezTo>
                  <a:cubicBezTo>
                    <a:pt x="393" y="93"/>
                    <a:pt x="394" y="92"/>
                    <a:pt x="395" y="91"/>
                  </a:cubicBezTo>
                  <a:cubicBezTo>
                    <a:pt x="396" y="90"/>
                    <a:pt x="398" y="90"/>
                    <a:pt x="399" y="89"/>
                  </a:cubicBezTo>
                  <a:cubicBezTo>
                    <a:pt x="400" y="88"/>
                    <a:pt x="402" y="88"/>
                    <a:pt x="403" y="87"/>
                  </a:cubicBezTo>
                  <a:cubicBezTo>
                    <a:pt x="404" y="86"/>
                    <a:pt x="406" y="85"/>
                    <a:pt x="407" y="85"/>
                  </a:cubicBezTo>
                  <a:cubicBezTo>
                    <a:pt x="408" y="84"/>
                    <a:pt x="410" y="83"/>
                    <a:pt x="411" y="83"/>
                  </a:cubicBezTo>
                  <a:cubicBezTo>
                    <a:pt x="413" y="82"/>
                    <a:pt x="414" y="81"/>
                    <a:pt x="416" y="81"/>
                  </a:cubicBezTo>
                  <a:cubicBezTo>
                    <a:pt x="417" y="80"/>
                    <a:pt x="418" y="79"/>
                    <a:pt x="420" y="79"/>
                  </a:cubicBezTo>
                  <a:cubicBezTo>
                    <a:pt x="421" y="78"/>
                    <a:pt x="423" y="77"/>
                    <a:pt x="425" y="77"/>
                  </a:cubicBezTo>
                  <a:cubicBezTo>
                    <a:pt x="426" y="76"/>
                    <a:pt x="427" y="76"/>
                    <a:pt x="429" y="75"/>
                  </a:cubicBezTo>
                  <a:cubicBezTo>
                    <a:pt x="431" y="75"/>
                    <a:pt x="432" y="74"/>
                    <a:pt x="434" y="74"/>
                  </a:cubicBezTo>
                  <a:cubicBezTo>
                    <a:pt x="435" y="73"/>
                    <a:pt x="437" y="73"/>
                    <a:pt x="438" y="73"/>
                  </a:cubicBezTo>
                  <a:cubicBezTo>
                    <a:pt x="440" y="72"/>
                    <a:pt x="442" y="72"/>
                    <a:pt x="443" y="72"/>
                  </a:cubicBezTo>
                  <a:cubicBezTo>
                    <a:pt x="445" y="72"/>
                    <a:pt x="446" y="71"/>
                    <a:pt x="448" y="71"/>
                  </a:cubicBezTo>
                  <a:cubicBezTo>
                    <a:pt x="449" y="71"/>
                    <a:pt x="450" y="71"/>
                    <a:pt x="451" y="71"/>
                  </a:cubicBezTo>
                  <a:cubicBezTo>
                    <a:pt x="449" y="60"/>
                    <a:pt x="439" y="56"/>
                    <a:pt x="420" y="49"/>
                  </a:cubicBezTo>
                  <a:cubicBezTo>
                    <a:pt x="404" y="44"/>
                    <a:pt x="385" y="37"/>
                    <a:pt x="368" y="21"/>
                  </a:cubicBezTo>
                  <a:cubicBezTo>
                    <a:pt x="355" y="7"/>
                    <a:pt x="333" y="0"/>
                    <a:pt x="305" y="0"/>
                  </a:cubicBezTo>
                  <a:cubicBezTo>
                    <a:pt x="264" y="0"/>
                    <a:pt x="224" y="15"/>
                    <a:pt x="212" y="19"/>
                  </a:cubicBezTo>
                  <a:cubicBezTo>
                    <a:pt x="194" y="26"/>
                    <a:pt x="169" y="24"/>
                    <a:pt x="146" y="21"/>
                  </a:cubicBezTo>
                  <a:cubicBezTo>
                    <a:pt x="135" y="19"/>
                    <a:pt x="123" y="17"/>
                    <a:pt x="111" y="17"/>
                  </a:cubicBezTo>
                  <a:cubicBezTo>
                    <a:pt x="95" y="17"/>
                    <a:pt x="83" y="20"/>
                    <a:pt x="71" y="27"/>
                  </a:cubicBezTo>
                  <a:cubicBezTo>
                    <a:pt x="57" y="44"/>
                    <a:pt x="43" y="58"/>
                    <a:pt x="29" y="70"/>
                  </a:cubicBezTo>
                  <a:cubicBezTo>
                    <a:pt x="27" y="72"/>
                    <a:pt x="24" y="73"/>
                    <a:pt x="23" y="75"/>
                  </a:cubicBezTo>
                  <a:cubicBezTo>
                    <a:pt x="10" y="88"/>
                    <a:pt x="7" y="100"/>
                    <a:pt x="4" y="110"/>
                  </a:cubicBezTo>
                  <a:cubicBezTo>
                    <a:pt x="3" y="114"/>
                    <a:pt x="2" y="118"/>
                    <a:pt x="0" y="122"/>
                  </a:cubicBezTo>
                  <a:cubicBezTo>
                    <a:pt x="11" y="126"/>
                    <a:pt x="20" y="130"/>
                    <a:pt x="27" y="135"/>
                  </a:cubicBezTo>
                  <a:cubicBezTo>
                    <a:pt x="43" y="146"/>
                    <a:pt x="59" y="147"/>
                    <a:pt x="74" y="147"/>
                  </a:cubicBezTo>
                  <a:lnTo>
                    <a:pt x="80" y="147"/>
                  </a:lnTo>
                  <a:cubicBezTo>
                    <a:pt x="91" y="147"/>
                    <a:pt x="104" y="147"/>
                    <a:pt x="112" y="158"/>
                  </a:cubicBezTo>
                  <a:cubicBezTo>
                    <a:pt x="115" y="162"/>
                    <a:pt x="117" y="171"/>
                    <a:pt x="114" y="200"/>
                  </a:cubicBezTo>
                  <a:cubicBezTo>
                    <a:pt x="115" y="200"/>
                    <a:pt x="116" y="200"/>
                    <a:pt x="117" y="200"/>
                  </a:cubicBezTo>
                  <a:cubicBezTo>
                    <a:pt x="122" y="200"/>
                    <a:pt x="127" y="202"/>
                    <a:pt x="133" y="207"/>
                  </a:cubicBezTo>
                  <a:cubicBezTo>
                    <a:pt x="142" y="214"/>
                    <a:pt x="143" y="224"/>
                    <a:pt x="143" y="2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5" name="Freeform 141">
              <a:extLst>
                <a:ext uri="{FF2B5EF4-FFF2-40B4-BE49-F238E27FC236}">
                  <a16:creationId xmlns:a16="http://schemas.microsoft.com/office/drawing/2014/main" id="{6E91B929-8F66-413F-94F4-FAD72FFD0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0130" y="4269175"/>
              <a:ext cx="913" cy="1825"/>
            </a:xfrm>
            <a:custGeom>
              <a:avLst/>
              <a:gdLst>
                <a:gd name="T0" fmla="*/ 0 w 2"/>
                <a:gd name="T1" fmla="*/ 8 h 9"/>
                <a:gd name="T2" fmla="*/ 1 w 2"/>
                <a:gd name="T3" fmla="*/ 0 h 9"/>
                <a:gd name="T4" fmla="*/ 0 w 2"/>
                <a:gd name="T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9">
                  <a:moveTo>
                    <a:pt x="0" y="8"/>
                  </a:moveTo>
                  <a:cubicBezTo>
                    <a:pt x="0" y="5"/>
                    <a:pt x="0" y="2"/>
                    <a:pt x="1" y="0"/>
                  </a:cubicBezTo>
                  <a:lnTo>
                    <a:pt x="0" y="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6" name="Freeform 142">
              <a:extLst>
                <a:ext uri="{FF2B5EF4-FFF2-40B4-BE49-F238E27FC236}">
                  <a16:creationId xmlns:a16="http://schemas.microsoft.com/office/drawing/2014/main" id="{ACE113EB-F0B4-463E-A9CE-AE60C3C10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9493" y="4236318"/>
              <a:ext cx="913" cy="913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0 h 2"/>
                <a:gd name="T6" fmla="*/ 0 w 1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cubicBezTo>
                    <a:pt x="0" y="0"/>
                    <a:pt x="0" y="0"/>
                    <a:pt x="0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7" name="Freeform 143">
              <a:extLst>
                <a:ext uri="{FF2B5EF4-FFF2-40B4-BE49-F238E27FC236}">
                  <a16:creationId xmlns:a16="http://schemas.microsoft.com/office/drawing/2014/main" id="{36EB271E-684F-4DEB-98CD-F52478451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756" y="3937875"/>
              <a:ext cx="478240" cy="295705"/>
            </a:xfrm>
            <a:custGeom>
              <a:avLst/>
              <a:gdLst>
                <a:gd name="T0" fmla="*/ 1887 w 2309"/>
                <a:gd name="T1" fmla="*/ 1394 h 1430"/>
                <a:gd name="T2" fmla="*/ 1900 w 2309"/>
                <a:gd name="T3" fmla="*/ 1377 h 1430"/>
                <a:gd name="T4" fmla="*/ 1909 w 2309"/>
                <a:gd name="T5" fmla="*/ 1365 h 1430"/>
                <a:gd name="T6" fmla="*/ 1916 w 2309"/>
                <a:gd name="T7" fmla="*/ 1357 h 1430"/>
                <a:gd name="T8" fmla="*/ 1920 w 2309"/>
                <a:gd name="T9" fmla="*/ 1353 h 1430"/>
                <a:gd name="T10" fmla="*/ 1923 w 2309"/>
                <a:gd name="T11" fmla="*/ 1351 h 1430"/>
                <a:gd name="T12" fmla="*/ 1924 w 2309"/>
                <a:gd name="T13" fmla="*/ 1350 h 1430"/>
                <a:gd name="T14" fmla="*/ 1990 w 2309"/>
                <a:gd name="T15" fmla="*/ 1351 h 1430"/>
                <a:gd name="T16" fmla="*/ 1965 w 2309"/>
                <a:gd name="T17" fmla="*/ 1271 h 1430"/>
                <a:gd name="T18" fmla="*/ 1996 w 2309"/>
                <a:gd name="T19" fmla="*/ 1207 h 1430"/>
                <a:gd name="T20" fmla="*/ 2094 w 2309"/>
                <a:gd name="T21" fmla="*/ 1209 h 1430"/>
                <a:gd name="T22" fmla="*/ 2131 w 2309"/>
                <a:gd name="T23" fmla="*/ 1208 h 1430"/>
                <a:gd name="T24" fmla="*/ 2141 w 2309"/>
                <a:gd name="T25" fmla="*/ 1197 h 1430"/>
                <a:gd name="T26" fmla="*/ 2184 w 2309"/>
                <a:gd name="T27" fmla="*/ 1160 h 1430"/>
                <a:gd name="T28" fmla="*/ 2205 w 2309"/>
                <a:gd name="T29" fmla="*/ 1169 h 1430"/>
                <a:gd name="T30" fmla="*/ 2248 w 2309"/>
                <a:gd name="T31" fmla="*/ 1084 h 1430"/>
                <a:gd name="T32" fmla="*/ 2304 w 2309"/>
                <a:gd name="T33" fmla="*/ 937 h 1430"/>
                <a:gd name="T34" fmla="*/ 2240 w 2309"/>
                <a:gd name="T35" fmla="*/ 924 h 1430"/>
                <a:gd name="T36" fmla="*/ 2018 w 2309"/>
                <a:gd name="T37" fmla="*/ 1054 h 1430"/>
                <a:gd name="T38" fmla="*/ 1955 w 2309"/>
                <a:gd name="T39" fmla="*/ 1163 h 1430"/>
                <a:gd name="T40" fmla="*/ 1761 w 2309"/>
                <a:gd name="T41" fmla="*/ 1176 h 1430"/>
                <a:gd name="T42" fmla="*/ 1627 w 2309"/>
                <a:gd name="T43" fmla="*/ 1146 h 1430"/>
                <a:gd name="T44" fmla="*/ 1469 w 2309"/>
                <a:gd name="T45" fmla="*/ 814 h 1430"/>
                <a:gd name="T46" fmla="*/ 1500 w 2309"/>
                <a:gd name="T47" fmla="*/ 573 h 1430"/>
                <a:gd name="T48" fmla="*/ 1474 w 2309"/>
                <a:gd name="T49" fmla="*/ 564 h 1430"/>
                <a:gd name="T50" fmla="*/ 1350 w 2309"/>
                <a:gd name="T51" fmla="*/ 499 h 1430"/>
                <a:gd name="T52" fmla="*/ 1258 w 2309"/>
                <a:gd name="T53" fmla="*/ 333 h 1430"/>
                <a:gd name="T54" fmla="*/ 1082 w 2309"/>
                <a:gd name="T55" fmla="*/ 281 h 1430"/>
                <a:gd name="T56" fmla="*/ 1060 w 2309"/>
                <a:gd name="T57" fmla="*/ 311 h 1430"/>
                <a:gd name="T58" fmla="*/ 940 w 2309"/>
                <a:gd name="T59" fmla="*/ 211 h 1430"/>
                <a:gd name="T60" fmla="*/ 867 w 2309"/>
                <a:gd name="T61" fmla="*/ 135 h 1430"/>
                <a:gd name="T62" fmla="*/ 447 w 2309"/>
                <a:gd name="T63" fmla="*/ 114 h 1430"/>
                <a:gd name="T64" fmla="*/ 0 w 2309"/>
                <a:gd name="T65" fmla="*/ 22 h 1430"/>
                <a:gd name="T66" fmla="*/ 194 w 2309"/>
                <a:gd name="T67" fmla="*/ 300 h 1430"/>
                <a:gd name="T68" fmla="*/ 177 w 2309"/>
                <a:gd name="T69" fmla="*/ 413 h 1430"/>
                <a:gd name="T70" fmla="*/ 332 w 2309"/>
                <a:gd name="T71" fmla="*/ 514 h 1430"/>
                <a:gd name="T72" fmla="*/ 369 w 2309"/>
                <a:gd name="T73" fmla="*/ 635 h 1430"/>
                <a:gd name="T74" fmla="*/ 544 w 2309"/>
                <a:gd name="T75" fmla="*/ 806 h 1430"/>
                <a:gd name="T76" fmla="*/ 507 w 2309"/>
                <a:gd name="T77" fmla="*/ 699 h 1430"/>
                <a:gd name="T78" fmla="*/ 418 w 2309"/>
                <a:gd name="T79" fmla="*/ 518 h 1430"/>
                <a:gd name="T80" fmla="*/ 269 w 2309"/>
                <a:gd name="T81" fmla="*/ 315 h 1430"/>
                <a:gd name="T82" fmla="*/ 225 w 2309"/>
                <a:gd name="T83" fmla="*/ 258 h 1430"/>
                <a:gd name="T84" fmla="*/ 192 w 2309"/>
                <a:gd name="T85" fmla="*/ 68 h 1430"/>
                <a:gd name="T86" fmla="*/ 226 w 2309"/>
                <a:gd name="T87" fmla="*/ 77 h 1430"/>
                <a:gd name="T88" fmla="*/ 309 w 2309"/>
                <a:gd name="T89" fmla="*/ 107 h 1430"/>
                <a:gd name="T90" fmla="*/ 339 w 2309"/>
                <a:gd name="T91" fmla="*/ 295 h 1430"/>
                <a:gd name="T92" fmla="*/ 467 w 2309"/>
                <a:gd name="T93" fmla="*/ 381 h 1430"/>
                <a:gd name="T94" fmla="*/ 577 w 2309"/>
                <a:gd name="T95" fmla="*/ 489 h 1430"/>
                <a:gd name="T96" fmla="*/ 638 w 2309"/>
                <a:gd name="T97" fmla="*/ 594 h 1430"/>
                <a:gd name="T98" fmla="*/ 901 w 2309"/>
                <a:gd name="T99" fmla="*/ 908 h 1430"/>
                <a:gd name="T100" fmla="*/ 904 w 2309"/>
                <a:gd name="T101" fmla="*/ 989 h 1430"/>
                <a:gd name="T102" fmla="*/ 1028 w 2309"/>
                <a:gd name="T103" fmla="*/ 1152 h 1430"/>
                <a:gd name="T104" fmla="*/ 1225 w 2309"/>
                <a:gd name="T105" fmla="*/ 1237 h 1430"/>
                <a:gd name="T106" fmla="*/ 1640 w 2309"/>
                <a:gd name="T107" fmla="*/ 1348 h 1430"/>
                <a:gd name="T108" fmla="*/ 1863 w 2309"/>
                <a:gd name="T109" fmla="*/ 1429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09" h="1430">
                  <a:moveTo>
                    <a:pt x="1873" y="1414"/>
                  </a:moveTo>
                  <a:cubicBezTo>
                    <a:pt x="1875" y="1411"/>
                    <a:pt x="1878" y="1407"/>
                    <a:pt x="1880" y="1404"/>
                  </a:cubicBezTo>
                  <a:cubicBezTo>
                    <a:pt x="1881" y="1403"/>
                    <a:pt x="1881" y="1402"/>
                    <a:pt x="1882" y="1401"/>
                  </a:cubicBezTo>
                  <a:cubicBezTo>
                    <a:pt x="1884" y="1399"/>
                    <a:pt x="1886" y="1396"/>
                    <a:pt x="1887" y="1394"/>
                  </a:cubicBezTo>
                  <a:cubicBezTo>
                    <a:pt x="1888" y="1393"/>
                    <a:pt x="1889" y="1391"/>
                    <a:pt x="1890" y="1390"/>
                  </a:cubicBezTo>
                  <a:cubicBezTo>
                    <a:pt x="1892" y="1388"/>
                    <a:pt x="1893" y="1387"/>
                    <a:pt x="1894" y="1385"/>
                  </a:cubicBezTo>
                  <a:cubicBezTo>
                    <a:pt x="1895" y="1383"/>
                    <a:pt x="1896" y="1382"/>
                    <a:pt x="1897" y="1381"/>
                  </a:cubicBezTo>
                  <a:cubicBezTo>
                    <a:pt x="1898" y="1379"/>
                    <a:pt x="1899" y="1378"/>
                    <a:pt x="1900" y="1377"/>
                  </a:cubicBezTo>
                  <a:cubicBezTo>
                    <a:pt x="1901" y="1376"/>
                    <a:pt x="1902" y="1374"/>
                    <a:pt x="1903" y="1373"/>
                  </a:cubicBezTo>
                  <a:cubicBezTo>
                    <a:pt x="1904" y="1372"/>
                    <a:pt x="1904" y="1371"/>
                    <a:pt x="1905" y="1371"/>
                  </a:cubicBezTo>
                  <a:cubicBezTo>
                    <a:pt x="1906" y="1369"/>
                    <a:pt x="1907" y="1368"/>
                    <a:pt x="1908" y="1367"/>
                  </a:cubicBezTo>
                  <a:cubicBezTo>
                    <a:pt x="1908" y="1366"/>
                    <a:pt x="1909" y="1366"/>
                    <a:pt x="1909" y="1365"/>
                  </a:cubicBezTo>
                  <a:cubicBezTo>
                    <a:pt x="1910" y="1364"/>
                    <a:pt x="1911" y="1363"/>
                    <a:pt x="1912" y="1362"/>
                  </a:cubicBezTo>
                  <a:cubicBezTo>
                    <a:pt x="1912" y="1362"/>
                    <a:pt x="1912" y="1361"/>
                    <a:pt x="1913" y="1361"/>
                  </a:cubicBezTo>
                  <a:cubicBezTo>
                    <a:pt x="1913" y="1360"/>
                    <a:pt x="1914" y="1359"/>
                    <a:pt x="1915" y="1358"/>
                  </a:cubicBezTo>
                  <a:cubicBezTo>
                    <a:pt x="1915" y="1358"/>
                    <a:pt x="1915" y="1358"/>
                    <a:pt x="1916" y="1357"/>
                  </a:cubicBezTo>
                  <a:cubicBezTo>
                    <a:pt x="1916" y="1357"/>
                    <a:pt x="1917" y="1356"/>
                    <a:pt x="1918" y="1355"/>
                  </a:cubicBezTo>
                  <a:lnTo>
                    <a:pt x="1918" y="1355"/>
                  </a:lnTo>
                  <a:cubicBezTo>
                    <a:pt x="1919" y="1354"/>
                    <a:pt x="1919" y="1354"/>
                    <a:pt x="1920" y="1353"/>
                  </a:cubicBezTo>
                  <a:lnTo>
                    <a:pt x="1920" y="1353"/>
                  </a:lnTo>
                  <a:cubicBezTo>
                    <a:pt x="1920" y="1352"/>
                    <a:pt x="1921" y="1352"/>
                    <a:pt x="1921" y="1352"/>
                  </a:cubicBezTo>
                  <a:cubicBezTo>
                    <a:pt x="1921" y="1352"/>
                    <a:pt x="1921" y="1352"/>
                    <a:pt x="1922" y="1351"/>
                  </a:cubicBezTo>
                  <a:lnTo>
                    <a:pt x="1922" y="1351"/>
                  </a:lnTo>
                  <a:lnTo>
                    <a:pt x="1923" y="1351"/>
                  </a:lnTo>
                  <a:cubicBezTo>
                    <a:pt x="1923" y="1350"/>
                    <a:pt x="1923" y="1350"/>
                    <a:pt x="1923" y="1350"/>
                  </a:cubicBezTo>
                  <a:cubicBezTo>
                    <a:pt x="1923" y="1350"/>
                    <a:pt x="1923" y="1350"/>
                    <a:pt x="1924" y="1350"/>
                  </a:cubicBezTo>
                  <a:lnTo>
                    <a:pt x="1924" y="1350"/>
                  </a:lnTo>
                  <a:lnTo>
                    <a:pt x="1924" y="1350"/>
                  </a:lnTo>
                  <a:lnTo>
                    <a:pt x="1925" y="1350"/>
                  </a:lnTo>
                  <a:cubicBezTo>
                    <a:pt x="1927" y="1349"/>
                    <a:pt x="1933" y="1349"/>
                    <a:pt x="1943" y="1350"/>
                  </a:cubicBezTo>
                  <a:cubicBezTo>
                    <a:pt x="1952" y="1350"/>
                    <a:pt x="1965" y="1351"/>
                    <a:pt x="1977" y="1351"/>
                  </a:cubicBezTo>
                  <a:cubicBezTo>
                    <a:pt x="1982" y="1351"/>
                    <a:pt x="1986" y="1351"/>
                    <a:pt x="1990" y="1351"/>
                  </a:cubicBezTo>
                  <a:cubicBezTo>
                    <a:pt x="1993" y="1351"/>
                    <a:pt x="1996" y="1350"/>
                    <a:pt x="1999" y="1350"/>
                  </a:cubicBezTo>
                  <a:cubicBezTo>
                    <a:pt x="2018" y="1348"/>
                    <a:pt x="2021" y="1344"/>
                    <a:pt x="2022" y="1342"/>
                  </a:cubicBezTo>
                  <a:cubicBezTo>
                    <a:pt x="2025" y="1333"/>
                    <a:pt x="1999" y="1308"/>
                    <a:pt x="1986" y="1297"/>
                  </a:cubicBezTo>
                  <a:cubicBezTo>
                    <a:pt x="1970" y="1282"/>
                    <a:pt x="1965" y="1277"/>
                    <a:pt x="1965" y="1271"/>
                  </a:cubicBezTo>
                  <a:lnTo>
                    <a:pt x="1965" y="1268"/>
                  </a:lnTo>
                  <a:lnTo>
                    <a:pt x="1969" y="1265"/>
                  </a:lnTo>
                  <a:cubicBezTo>
                    <a:pt x="1970" y="1264"/>
                    <a:pt x="1973" y="1252"/>
                    <a:pt x="1975" y="1245"/>
                  </a:cubicBezTo>
                  <a:cubicBezTo>
                    <a:pt x="1980" y="1226"/>
                    <a:pt x="1984" y="1207"/>
                    <a:pt x="1996" y="1207"/>
                  </a:cubicBezTo>
                  <a:cubicBezTo>
                    <a:pt x="1999" y="1207"/>
                    <a:pt x="2007" y="1208"/>
                    <a:pt x="2017" y="1208"/>
                  </a:cubicBezTo>
                  <a:cubicBezTo>
                    <a:pt x="2033" y="1208"/>
                    <a:pt x="2056" y="1209"/>
                    <a:pt x="2077" y="1209"/>
                  </a:cubicBezTo>
                  <a:cubicBezTo>
                    <a:pt x="2078" y="1209"/>
                    <a:pt x="2080" y="1209"/>
                    <a:pt x="2081" y="1209"/>
                  </a:cubicBezTo>
                  <a:cubicBezTo>
                    <a:pt x="2085" y="1209"/>
                    <a:pt x="2090" y="1209"/>
                    <a:pt x="2094" y="1209"/>
                  </a:cubicBezTo>
                  <a:cubicBezTo>
                    <a:pt x="2106" y="1209"/>
                    <a:pt x="2117" y="1209"/>
                    <a:pt x="2124" y="1208"/>
                  </a:cubicBezTo>
                  <a:lnTo>
                    <a:pt x="2125" y="1208"/>
                  </a:lnTo>
                  <a:cubicBezTo>
                    <a:pt x="2128" y="1208"/>
                    <a:pt x="2130" y="1208"/>
                    <a:pt x="2131" y="1208"/>
                  </a:cubicBezTo>
                  <a:lnTo>
                    <a:pt x="2131" y="1208"/>
                  </a:lnTo>
                  <a:cubicBezTo>
                    <a:pt x="2131" y="1208"/>
                    <a:pt x="2131" y="1208"/>
                    <a:pt x="2132" y="1208"/>
                  </a:cubicBezTo>
                  <a:lnTo>
                    <a:pt x="2133" y="1208"/>
                  </a:lnTo>
                  <a:lnTo>
                    <a:pt x="2133" y="1208"/>
                  </a:lnTo>
                  <a:cubicBezTo>
                    <a:pt x="2134" y="1207"/>
                    <a:pt x="2138" y="1202"/>
                    <a:pt x="2141" y="1197"/>
                  </a:cubicBezTo>
                  <a:cubicBezTo>
                    <a:pt x="2142" y="1195"/>
                    <a:pt x="2144" y="1193"/>
                    <a:pt x="2145" y="1191"/>
                  </a:cubicBezTo>
                  <a:cubicBezTo>
                    <a:pt x="2147" y="1189"/>
                    <a:pt x="2148" y="1188"/>
                    <a:pt x="2150" y="1186"/>
                  </a:cubicBezTo>
                  <a:cubicBezTo>
                    <a:pt x="2160" y="1173"/>
                    <a:pt x="2171" y="1161"/>
                    <a:pt x="2184" y="1160"/>
                  </a:cubicBezTo>
                  <a:lnTo>
                    <a:pt x="2184" y="1160"/>
                  </a:lnTo>
                  <a:cubicBezTo>
                    <a:pt x="2186" y="1160"/>
                    <a:pt x="2189" y="1161"/>
                    <a:pt x="2192" y="1161"/>
                  </a:cubicBezTo>
                  <a:cubicBezTo>
                    <a:pt x="2193" y="1162"/>
                    <a:pt x="2193" y="1162"/>
                    <a:pt x="2194" y="1163"/>
                  </a:cubicBezTo>
                  <a:cubicBezTo>
                    <a:pt x="2196" y="1163"/>
                    <a:pt x="2198" y="1164"/>
                    <a:pt x="2201" y="1166"/>
                  </a:cubicBezTo>
                  <a:cubicBezTo>
                    <a:pt x="2202" y="1166"/>
                    <a:pt x="2204" y="1168"/>
                    <a:pt x="2205" y="1169"/>
                  </a:cubicBezTo>
                  <a:cubicBezTo>
                    <a:pt x="2207" y="1170"/>
                    <a:pt x="2208" y="1171"/>
                    <a:pt x="2210" y="1172"/>
                  </a:cubicBezTo>
                  <a:cubicBezTo>
                    <a:pt x="2212" y="1174"/>
                    <a:pt x="2215" y="1176"/>
                    <a:pt x="2217" y="1178"/>
                  </a:cubicBezTo>
                  <a:cubicBezTo>
                    <a:pt x="2218" y="1179"/>
                    <a:pt x="2219" y="1179"/>
                    <a:pt x="2219" y="1180"/>
                  </a:cubicBezTo>
                  <a:cubicBezTo>
                    <a:pt x="2237" y="1159"/>
                    <a:pt x="2244" y="1115"/>
                    <a:pt x="2248" y="1084"/>
                  </a:cubicBezTo>
                  <a:cubicBezTo>
                    <a:pt x="2249" y="1068"/>
                    <a:pt x="2249" y="1056"/>
                    <a:pt x="2248" y="1046"/>
                  </a:cubicBezTo>
                  <a:cubicBezTo>
                    <a:pt x="2247" y="1026"/>
                    <a:pt x="2246" y="1012"/>
                    <a:pt x="2263" y="994"/>
                  </a:cubicBezTo>
                  <a:cubicBezTo>
                    <a:pt x="2270" y="986"/>
                    <a:pt x="2278" y="981"/>
                    <a:pt x="2284" y="976"/>
                  </a:cubicBezTo>
                  <a:cubicBezTo>
                    <a:pt x="2299" y="964"/>
                    <a:pt x="2308" y="958"/>
                    <a:pt x="2304" y="937"/>
                  </a:cubicBezTo>
                  <a:cubicBezTo>
                    <a:pt x="2301" y="925"/>
                    <a:pt x="2297" y="925"/>
                    <a:pt x="2293" y="925"/>
                  </a:cubicBezTo>
                  <a:cubicBezTo>
                    <a:pt x="2290" y="925"/>
                    <a:pt x="2285" y="926"/>
                    <a:pt x="2281" y="927"/>
                  </a:cubicBezTo>
                  <a:cubicBezTo>
                    <a:pt x="2275" y="928"/>
                    <a:pt x="2268" y="930"/>
                    <a:pt x="2261" y="930"/>
                  </a:cubicBezTo>
                  <a:cubicBezTo>
                    <a:pt x="2253" y="930"/>
                    <a:pt x="2246" y="928"/>
                    <a:pt x="2240" y="924"/>
                  </a:cubicBezTo>
                  <a:cubicBezTo>
                    <a:pt x="2223" y="913"/>
                    <a:pt x="2206" y="915"/>
                    <a:pt x="2169" y="922"/>
                  </a:cubicBezTo>
                  <a:cubicBezTo>
                    <a:pt x="2157" y="924"/>
                    <a:pt x="2142" y="927"/>
                    <a:pt x="2124" y="930"/>
                  </a:cubicBezTo>
                  <a:cubicBezTo>
                    <a:pt x="2057" y="939"/>
                    <a:pt x="2028" y="965"/>
                    <a:pt x="2031" y="1011"/>
                  </a:cubicBezTo>
                  <a:cubicBezTo>
                    <a:pt x="2033" y="1038"/>
                    <a:pt x="2026" y="1046"/>
                    <a:pt x="2018" y="1054"/>
                  </a:cubicBezTo>
                  <a:cubicBezTo>
                    <a:pt x="2013" y="1059"/>
                    <a:pt x="2008" y="1063"/>
                    <a:pt x="2009" y="1081"/>
                  </a:cubicBezTo>
                  <a:cubicBezTo>
                    <a:pt x="2010" y="1108"/>
                    <a:pt x="1991" y="1120"/>
                    <a:pt x="1976" y="1130"/>
                  </a:cubicBezTo>
                  <a:cubicBezTo>
                    <a:pt x="1964" y="1138"/>
                    <a:pt x="1957" y="1143"/>
                    <a:pt x="1958" y="1150"/>
                  </a:cubicBezTo>
                  <a:cubicBezTo>
                    <a:pt x="1959" y="1155"/>
                    <a:pt x="1958" y="1160"/>
                    <a:pt x="1955" y="1163"/>
                  </a:cubicBezTo>
                  <a:cubicBezTo>
                    <a:pt x="1952" y="1166"/>
                    <a:pt x="1948" y="1168"/>
                    <a:pt x="1943" y="1168"/>
                  </a:cubicBezTo>
                  <a:cubicBezTo>
                    <a:pt x="1925" y="1168"/>
                    <a:pt x="1893" y="1148"/>
                    <a:pt x="1892" y="1147"/>
                  </a:cubicBezTo>
                  <a:cubicBezTo>
                    <a:pt x="1892" y="1147"/>
                    <a:pt x="1891" y="1147"/>
                    <a:pt x="1888" y="1147"/>
                  </a:cubicBezTo>
                  <a:cubicBezTo>
                    <a:pt x="1868" y="1147"/>
                    <a:pt x="1803" y="1164"/>
                    <a:pt x="1761" y="1176"/>
                  </a:cubicBezTo>
                  <a:cubicBezTo>
                    <a:pt x="1739" y="1181"/>
                    <a:pt x="1723" y="1186"/>
                    <a:pt x="1716" y="1187"/>
                  </a:cubicBezTo>
                  <a:cubicBezTo>
                    <a:pt x="1705" y="1189"/>
                    <a:pt x="1691" y="1179"/>
                    <a:pt x="1674" y="1168"/>
                  </a:cubicBezTo>
                  <a:cubicBezTo>
                    <a:pt x="1660" y="1158"/>
                    <a:pt x="1644" y="1146"/>
                    <a:pt x="1631" y="1146"/>
                  </a:cubicBezTo>
                  <a:lnTo>
                    <a:pt x="1627" y="1146"/>
                  </a:lnTo>
                  <a:cubicBezTo>
                    <a:pt x="1591" y="1146"/>
                    <a:pt x="1582" y="1088"/>
                    <a:pt x="1579" y="1063"/>
                  </a:cubicBezTo>
                  <a:cubicBezTo>
                    <a:pt x="1577" y="1043"/>
                    <a:pt x="1555" y="1022"/>
                    <a:pt x="1533" y="1002"/>
                  </a:cubicBezTo>
                  <a:cubicBezTo>
                    <a:pt x="1521" y="990"/>
                    <a:pt x="1508" y="978"/>
                    <a:pt x="1499" y="966"/>
                  </a:cubicBezTo>
                  <a:cubicBezTo>
                    <a:pt x="1473" y="932"/>
                    <a:pt x="1471" y="855"/>
                    <a:pt x="1469" y="814"/>
                  </a:cubicBezTo>
                  <a:lnTo>
                    <a:pt x="1469" y="807"/>
                  </a:lnTo>
                  <a:cubicBezTo>
                    <a:pt x="1467" y="761"/>
                    <a:pt x="1464" y="685"/>
                    <a:pt x="1495" y="600"/>
                  </a:cubicBezTo>
                  <a:cubicBezTo>
                    <a:pt x="1498" y="590"/>
                    <a:pt x="1500" y="581"/>
                    <a:pt x="1501" y="573"/>
                  </a:cubicBezTo>
                  <a:lnTo>
                    <a:pt x="1500" y="573"/>
                  </a:lnTo>
                  <a:cubicBezTo>
                    <a:pt x="1496" y="570"/>
                    <a:pt x="1491" y="568"/>
                    <a:pt x="1488" y="566"/>
                  </a:cubicBezTo>
                  <a:cubicBezTo>
                    <a:pt x="1487" y="566"/>
                    <a:pt x="1487" y="566"/>
                    <a:pt x="1486" y="566"/>
                  </a:cubicBezTo>
                  <a:cubicBezTo>
                    <a:pt x="1483" y="565"/>
                    <a:pt x="1479" y="564"/>
                    <a:pt x="1477" y="564"/>
                  </a:cubicBezTo>
                  <a:lnTo>
                    <a:pt x="1474" y="564"/>
                  </a:lnTo>
                  <a:cubicBezTo>
                    <a:pt x="1457" y="564"/>
                    <a:pt x="1431" y="553"/>
                    <a:pt x="1408" y="543"/>
                  </a:cubicBezTo>
                  <a:cubicBezTo>
                    <a:pt x="1405" y="541"/>
                    <a:pt x="1402" y="540"/>
                    <a:pt x="1399" y="538"/>
                  </a:cubicBezTo>
                  <a:cubicBezTo>
                    <a:pt x="1387" y="533"/>
                    <a:pt x="1372" y="526"/>
                    <a:pt x="1369" y="526"/>
                  </a:cubicBezTo>
                  <a:cubicBezTo>
                    <a:pt x="1357" y="526"/>
                    <a:pt x="1354" y="512"/>
                    <a:pt x="1350" y="499"/>
                  </a:cubicBezTo>
                  <a:cubicBezTo>
                    <a:pt x="1348" y="491"/>
                    <a:pt x="1346" y="482"/>
                    <a:pt x="1342" y="476"/>
                  </a:cubicBezTo>
                  <a:cubicBezTo>
                    <a:pt x="1337" y="468"/>
                    <a:pt x="1335" y="457"/>
                    <a:pt x="1334" y="446"/>
                  </a:cubicBezTo>
                  <a:cubicBezTo>
                    <a:pt x="1333" y="435"/>
                    <a:pt x="1331" y="424"/>
                    <a:pt x="1325" y="420"/>
                  </a:cubicBezTo>
                  <a:cubicBezTo>
                    <a:pt x="1313" y="410"/>
                    <a:pt x="1277" y="376"/>
                    <a:pt x="1258" y="333"/>
                  </a:cubicBezTo>
                  <a:cubicBezTo>
                    <a:pt x="1255" y="327"/>
                    <a:pt x="1253" y="320"/>
                    <a:pt x="1251" y="314"/>
                  </a:cubicBezTo>
                  <a:cubicBezTo>
                    <a:pt x="1237" y="266"/>
                    <a:pt x="1152" y="242"/>
                    <a:pt x="1121" y="240"/>
                  </a:cubicBezTo>
                  <a:lnTo>
                    <a:pt x="1121" y="240"/>
                  </a:lnTo>
                  <a:cubicBezTo>
                    <a:pt x="1104" y="240"/>
                    <a:pt x="1091" y="262"/>
                    <a:pt x="1082" y="281"/>
                  </a:cubicBezTo>
                  <a:cubicBezTo>
                    <a:pt x="1081" y="284"/>
                    <a:pt x="1079" y="286"/>
                    <a:pt x="1078" y="289"/>
                  </a:cubicBezTo>
                  <a:cubicBezTo>
                    <a:pt x="1072" y="302"/>
                    <a:pt x="1068" y="308"/>
                    <a:pt x="1064" y="310"/>
                  </a:cubicBezTo>
                  <a:lnTo>
                    <a:pt x="1063" y="311"/>
                  </a:lnTo>
                  <a:lnTo>
                    <a:pt x="1060" y="311"/>
                  </a:lnTo>
                  <a:cubicBezTo>
                    <a:pt x="1054" y="311"/>
                    <a:pt x="1043" y="306"/>
                    <a:pt x="1028" y="298"/>
                  </a:cubicBezTo>
                  <a:cubicBezTo>
                    <a:pt x="1018" y="292"/>
                    <a:pt x="1007" y="286"/>
                    <a:pt x="995" y="279"/>
                  </a:cubicBezTo>
                  <a:cubicBezTo>
                    <a:pt x="984" y="273"/>
                    <a:pt x="975" y="267"/>
                    <a:pt x="970" y="265"/>
                  </a:cubicBezTo>
                  <a:cubicBezTo>
                    <a:pt x="951" y="255"/>
                    <a:pt x="940" y="235"/>
                    <a:pt x="940" y="211"/>
                  </a:cubicBezTo>
                  <a:cubicBezTo>
                    <a:pt x="940" y="199"/>
                    <a:pt x="926" y="182"/>
                    <a:pt x="913" y="170"/>
                  </a:cubicBezTo>
                  <a:cubicBezTo>
                    <a:pt x="906" y="163"/>
                    <a:pt x="898" y="158"/>
                    <a:pt x="895" y="157"/>
                  </a:cubicBezTo>
                  <a:cubicBezTo>
                    <a:pt x="892" y="156"/>
                    <a:pt x="885" y="150"/>
                    <a:pt x="876" y="143"/>
                  </a:cubicBezTo>
                  <a:cubicBezTo>
                    <a:pt x="873" y="141"/>
                    <a:pt x="870" y="138"/>
                    <a:pt x="867" y="135"/>
                  </a:cubicBezTo>
                  <a:cubicBezTo>
                    <a:pt x="846" y="117"/>
                    <a:pt x="820" y="91"/>
                    <a:pt x="808" y="79"/>
                  </a:cubicBezTo>
                  <a:lnTo>
                    <a:pt x="694" y="79"/>
                  </a:lnTo>
                  <a:lnTo>
                    <a:pt x="668" y="112"/>
                  </a:lnTo>
                  <a:lnTo>
                    <a:pt x="447" y="114"/>
                  </a:lnTo>
                  <a:lnTo>
                    <a:pt x="446" y="113"/>
                  </a:lnTo>
                  <a:cubicBezTo>
                    <a:pt x="445" y="113"/>
                    <a:pt x="280" y="52"/>
                    <a:pt x="250" y="45"/>
                  </a:cubicBezTo>
                  <a:cubicBezTo>
                    <a:pt x="221" y="38"/>
                    <a:pt x="175" y="7"/>
                    <a:pt x="165" y="0"/>
                  </a:cubicBezTo>
                  <a:lnTo>
                    <a:pt x="0" y="22"/>
                  </a:lnTo>
                  <a:cubicBezTo>
                    <a:pt x="9" y="40"/>
                    <a:pt x="21" y="58"/>
                    <a:pt x="36" y="77"/>
                  </a:cubicBezTo>
                  <a:cubicBezTo>
                    <a:pt x="72" y="121"/>
                    <a:pt x="98" y="199"/>
                    <a:pt x="102" y="228"/>
                  </a:cubicBezTo>
                  <a:cubicBezTo>
                    <a:pt x="104" y="247"/>
                    <a:pt x="134" y="264"/>
                    <a:pt x="165" y="283"/>
                  </a:cubicBezTo>
                  <a:cubicBezTo>
                    <a:pt x="175" y="289"/>
                    <a:pt x="184" y="294"/>
                    <a:pt x="194" y="300"/>
                  </a:cubicBezTo>
                  <a:cubicBezTo>
                    <a:pt x="238" y="329"/>
                    <a:pt x="240" y="389"/>
                    <a:pt x="233" y="409"/>
                  </a:cubicBezTo>
                  <a:cubicBezTo>
                    <a:pt x="231" y="415"/>
                    <a:pt x="226" y="418"/>
                    <a:pt x="216" y="418"/>
                  </a:cubicBezTo>
                  <a:cubicBezTo>
                    <a:pt x="210" y="418"/>
                    <a:pt x="203" y="417"/>
                    <a:pt x="195" y="415"/>
                  </a:cubicBezTo>
                  <a:cubicBezTo>
                    <a:pt x="189" y="414"/>
                    <a:pt x="182" y="413"/>
                    <a:pt x="177" y="413"/>
                  </a:cubicBezTo>
                  <a:cubicBezTo>
                    <a:pt x="173" y="413"/>
                    <a:pt x="172" y="414"/>
                    <a:pt x="172" y="414"/>
                  </a:cubicBezTo>
                  <a:cubicBezTo>
                    <a:pt x="173" y="414"/>
                    <a:pt x="175" y="420"/>
                    <a:pt x="186" y="432"/>
                  </a:cubicBezTo>
                  <a:cubicBezTo>
                    <a:pt x="208" y="454"/>
                    <a:pt x="246" y="479"/>
                    <a:pt x="261" y="477"/>
                  </a:cubicBezTo>
                  <a:cubicBezTo>
                    <a:pt x="287" y="474"/>
                    <a:pt x="302" y="488"/>
                    <a:pt x="332" y="514"/>
                  </a:cubicBezTo>
                  <a:cubicBezTo>
                    <a:pt x="337" y="519"/>
                    <a:pt x="342" y="524"/>
                    <a:pt x="348" y="529"/>
                  </a:cubicBezTo>
                  <a:cubicBezTo>
                    <a:pt x="372" y="550"/>
                    <a:pt x="385" y="576"/>
                    <a:pt x="384" y="600"/>
                  </a:cubicBezTo>
                  <a:cubicBezTo>
                    <a:pt x="384" y="614"/>
                    <a:pt x="379" y="626"/>
                    <a:pt x="370" y="633"/>
                  </a:cubicBezTo>
                  <a:cubicBezTo>
                    <a:pt x="369" y="634"/>
                    <a:pt x="369" y="635"/>
                    <a:pt x="369" y="635"/>
                  </a:cubicBezTo>
                  <a:cubicBezTo>
                    <a:pt x="370" y="645"/>
                    <a:pt x="405" y="666"/>
                    <a:pt x="435" y="686"/>
                  </a:cubicBezTo>
                  <a:cubicBezTo>
                    <a:pt x="443" y="691"/>
                    <a:pt x="450" y="696"/>
                    <a:pt x="458" y="701"/>
                  </a:cubicBezTo>
                  <a:cubicBezTo>
                    <a:pt x="524" y="744"/>
                    <a:pt x="540" y="796"/>
                    <a:pt x="541" y="802"/>
                  </a:cubicBezTo>
                  <a:cubicBezTo>
                    <a:pt x="542" y="806"/>
                    <a:pt x="544" y="806"/>
                    <a:pt x="544" y="806"/>
                  </a:cubicBezTo>
                  <a:cubicBezTo>
                    <a:pt x="550" y="806"/>
                    <a:pt x="562" y="795"/>
                    <a:pt x="567" y="778"/>
                  </a:cubicBezTo>
                  <a:cubicBezTo>
                    <a:pt x="571" y="767"/>
                    <a:pt x="567" y="761"/>
                    <a:pt x="561" y="752"/>
                  </a:cubicBezTo>
                  <a:cubicBezTo>
                    <a:pt x="556" y="744"/>
                    <a:pt x="550" y="734"/>
                    <a:pt x="550" y="719"/>
                  </a:cubicBezTo>
                  <a:cubicBezTo>
                    <a:pt x="550" y="703"/>
                    <a:pt x="531" y="701"/>
                    <a:pt x="507" y="699"/>
                  </a:cubicBezTo>
                  <a:cubicBezTo>
                    <a:pt x="501" y="699"/>
                    <a:pt x="495" y="699"/>
                    <a:pt x="491" y="698"/>
                  </a:cubicBezTo>
                  <a:cubicBezTo>
                    <a:pt x="476" y="695"/>
                    <a:pt x="476" y="679"/>
                    <a:pt x="476" y="665"/>
                  </a:cubicBezTo>
                  <a:cubicBezTo>
                    <a:pt x="477" y="653"/>
                    <a:pt x="477" y="637"/>
                    <a:pt x="469" y="629"/>
                  </a:cubicBezTo>
                  <a:cubicBezTo>
                    <a:pt x="448" y="608"/>
                    <a:pt x="429" y="559"/>
                    <a:pt x="418" y="518"/>
                  </a:cubicBezTo>
                  <a:cubicBezTo>
                    <a:pt x="413" y="499"/>
                    <a:pt x="395" y="479"/>
                    <a:pt x="376" y="458"/>
                  </a:cubicBezTo>
                  <a:cubicBezTo>
                    <a:pt x="360" y="441"/>
                    <a:pt x="344" y="423"/>
                    <a:pt x="334" y="405"/>
                  </a:cubicBezTo>
                  <a:cubicBezTo>
                    <a:pt x="313" y="365"/>
                    <a:pt x="290" y="334"/>
                    <a:pt x="275" y="324"/>
                  </a:cubicBezTo>
                  <a:cubicBezTo>
                    <a:pt x="272" y="321"/>
                    <a:pt x="269" y="318"/>
                    <a:pt x="269" y="315"/>
                  </a:cubicBezTo>
                  <a:cubicBezTo>
                    <a:pt x="268" y="308"/>
                    <a:pt x="273" y="303"/>
                    <a:pt x="277" y="297"/>
                  </a:cubicBezTo>
                  <a:cubicBezTo>
                    <a:pt x="284" y="288"/>
                    <a:pt x="285" y="286"/>
                    <a:pt x="282" y="282"/>
                  </a:cubicBezTo>
                  <a:cubicBezTo>
                    <a:pt x="275" y="274"/>
                    <a:pt x="266" y="272"/>
                    <a:pt x="253" y="268"/>
                  </a:cubicBezTo>
                  <a:cubicBezTo>
                    <a:pt x="245" y="266"/>
                    <a:pt x="236" y="263"/>
                    <a:pt x="225" y="258"/>
                  </a:cubicBezTo>
                  <a:cubicBezTo>
                    <a:pt x="196" y="245"/>
                    <a:pt x="179" y="222"/>
                    <a:pt x="179" y="194"/>
                  </a:cubicBezTo>
                  <a:cubicBezTo>
                    <a:pt x="179" y="168"/>
                    <a:pt x="163" y="104"/>
                    <a:pt x="154" y="82"/>
                  </a:cubicBezTo>
                  <a:cubicBezTo>
                    <a:pt x="152" y="75"/>
                    <a:pt x="152" y="69"/>
                    <a:pt x="155" y="64"/>
                  </a:cubicBezTo>
                  <a:cubicBezTo>
                    <a:pt x="162" y="55"/>
                    <a:pt x="183" y="58"/>
                    <a:pt x="192" y="68"/>
                  </a:cubicBezTo>
                  <a:lnTo>
                    <a:pt x="194" y="71"/>
                  </a:lnTo>
                  <a:cubicBezTo>
                    <a:pt x="198" y="76"/>
                    <a:pt x="203" y="82"/>
                    <a:pt x="207" y="82"/>
                  </a:cubicBezTo>
                  <a:cubicBezTo>
                    <a:pt x="208" y="82"/>
                    <a:pt x="210" y="81"/>
                    <a:pt x="211" y="80"/>
                  </a:cubicBezTo>
                  <a:cubicBezTo>
                    <a:pt x="215" y="78"/>
                    <a:pt x="220" y="77"/>
                    <a:pt x="226" y="77"/>
                  </a:cubicBezTo>
                  <a:cubicBezTo>
                    <a:pt x="240" y="77"/>
                    <a:pt x="254" y="86"/>
                    <a:pt x="260" y="100"/>
                  </a:cubicBezTo>
                  <a:cubicBezTo>
                    <a:pt x="262" y="103"/>
                    <a:pt x="264" y="106"/>
                    <a:pt x="272" y="106"/>
                  </a:cubicBezTo>
                  <a:cubicBezTo>
                    <a:pt x="276" y="106"/>
                    <a:pt x="279" y="105"/>
                    <a:pt x="283" y="105"/>
                  </a:cubicBezTo>
                  <a:cubicBezTo>
                    <a:pt x="293" y="104"/>
                    <a:pt x="303" y="104"/>
                    <a:pt x="309" y="107"/>
                  </a:cubicBezTo>
                  <a:cubicBezTo>
                    <a:pt x="318" y="113"/>
                    <a:pt x="313" y="121"/>
                    <a:pt x="311" y="126"/>
                  </a:cubicBezTo>
                  <a:cubicBezTo>
                    <a:pt x="306" y="136"/>
                    <a:pt x="296" y="156"/>
                    <a:pt x="324" y="206"/>
                  </a:cubicBezTo>
                  <a:cubicBezTo>
                    <a:pt x="351" y="253"/>
                    <a:pt x="353" y="258"/>
                    <a:pt x="345" y="269"/>
                  </a:cubicBezTo>
                  <a:cubicBezTo>
                    <a:pt x="342" y="272"/>
                    <a:pt x="339" y="277"/>
                    <a:pt x="339" y="295"/>
                  </a:cubicBezTo>
                  <a:cubicBezTo>
                    <a:pt x="339" y="312"/>
                    <a:pt x="342" y="322"/>
                    <a:pt x="347" y="322"/>
                  </a:cubicBezTo>
                  <a:cubicBezTo>
                    <a:pt x="351" y="322"/>
                    <a:pt x="357" y="318"/>
                    <a:pt x="364" y="311"/>
                  </a:cubicBezTo>
                  <a:cubicBezTo>
                    <a:pt x="374" y="301"/>
                    <a:pt x="392" y="312"/>
                    <a:pt x="427" y="356"/>
                  </a:cubicBezTo>
                  <a:cubicBezTo>
                    <a:pt x="437" y="369"/>
                    <a:pt x="454" y="376"/>
                    <a:pt x="467" y="381"/>
                  </a:cubicBezTo>
                  <a:cubicBezTo>
                    <a:pt x="481" y="387"/>
                    <a:pt x="493" y="392"/>
                    <a:pt x="493" y="404"/>
                  </a:cubicBezTo>
                  <a:cubicBezTo>
                    <a:pt x="493" y="414"/>
                    <a:pt x="498" y="444"/>
                    <a:pt x="525" y="448"/>
                  </a:cubicBezTo>
                  <a:cubicBezTo>
                    <a:pt x="543" y="452"/>
                    <a:pt x="553" y="464"/>
                    <a:pt x="561" y="475"/>
                  </a:cubicBezTo>
                  <a:cubicBezTo>
                    <a:pt x="567" y="482"/>
                    <a:pt x="571" y="488"/>
                    <a:pt x="577" y="489"/>
                  </a:cubicBezTo>
                  <a:cubicBezTo>
                    <a:pt x="586" y="491"/>
                    <a:pt x="593" y="495"/>
                    <a:pt x="596" y="503"/>
                  </a:cubicBezTo>
                  <a:cubicBezTo>
                    <a:pt x="602" y="513"/>
                    <a:pt x="601" y="528"/>
                    <a:pt x="594" y="543"/>
                  </a:cubicBezTo>
                  <a:cubicBezTo>
                    <a:pt x="590" y="551"/>
                    <a:pt x="590" y="557"/>
                    <a:pt x="592" y="563"/>
                  </a:cubicBezTo>
                  <a:cubicBezTo>
                    <a:pt x="596" y="574"/>
                    <a:pt x="611" y="584"/>
                    <a:pt x="638" y="594"/>
                  </a:cubicBezTo>
                  <a:cubicBezTo>
                    <a:pt x="667" y="606"/>
                    <a:pt x="672" y="612"/>
                    <a:pt x="679" y="624"/>
                  </a:cubicBezTo>
                  <a:cubicBezTo>
                    <a:pt x="683" y="631"/>
                    <a:pt x="688" y="639"/>
                    <a:pt x="702" y="653"/>
                  </a:cubicBezTo>
                  <a:cubicBezTo>
                    <a:pt x="739" y="687"/>
                    <a:pt x="845" y="803"/>
                    <a:pt x="867" y="836"/>
                  </a:cubicBezTo>
                  <a:cubicBezTo>
                    <a:pt x="886" y="863"/>
                    <a:pt x="894" y="887"/>
                    <a:pt x="901" y="908"/>
                  </a:cubicBezTo>
                  <a:cubicBezTo>
                    <a:pt x="902" y="912"/>
                    <a:pt x="904" y="916"/>
                    <a:pt x="905" y="920"/>
                  </a:cubicBezTo>
                  <a:cubicBezTo>
                    <a:pt x="910" y="934"/>
                    <a:pt x="906" y="944"/>
                    <a:pt x="902" y="952"/>
                  </a:cubicBezTo>
                  <a:cubicBezTo>
                    <a:pt x="898" y="962"/>
                    <a:pt x="896" y="967"/>
                    <a:pt x="901" y="975"/>
                  </a:cubicBezTo>
                  <a:cubicBezTo>
                    <a:pt x="905" y="980"/>
                    <a:pt x="906" y="985"/>
                    <a:pt x="904" y="989"/>
                  </a:cubicBezTo>
                  <a:cubicBezTo>
                    <a:pt x="902" y="996"/>
                    <a:pt x="894" y="998"/>
                    <a:pt x="888" y="1000"/>
                  </a:cubicBezTo>
                  <a:cubicBezTo>
                    <a:pt x="883" y="1001"/>
                    <a:pt x="878" y="1003"/>
                    <a:pt x="878" y="1004"/>
                  </a:cubicBezTo>
                  <a:cubicBezTo>
                    <a:pt x="880" y="1021"/>
                    <a:pt x="903" y="1091"/>
                    <a:pt x="934" y="1094"/>
                  </a:cubicBezTo>
                  <a:cubicBezTo>
                    <a:pt x="966" y="1097"/>
                    <a:pt x="999" y="1126"/>
                    <a:pt x="1028" y="1152"/>
                  </a:cubicBezTo>
                  <a:cubicBezTo>
                    <a:pt x="1035" y="1159"/>
                    <a:pt x="1041" y="1165"/>
                    <a:pt x="1047" y="1170"/>
                  </a:cubicBezTo>
                  <a:cubicBezTo>
                    <a:pt x="1064" y="1184"/>
                    <a:pt x="1087" y="1188"/>
                    <a:pt x="1113" y="1193"/>
                  </a:cubicBezTo>
                  <a:cubicBezTo>
                    <a:pt x="1130" y="1196"/>
                    <a:pt x="1149" y="1199"/>
                    <a:pt x="1167" y="1206"/>
                  </a:cubicBezTo>
                  <a:cubicBezTo>
                    <a:pt x="1187" y="1213"/>
                    <a:pt x="1205" y="1225"/>
                    <a:pt x="1225" y="1237"/>
                  </a:cubicBezTo>
                  <a:cubicBezTo>
                    <a:pt x="1252" y="1254"/>
                    <a:pt x="1280" y="1271"/>
                    <a:pt x="1318" y="1282"/>
                  </a:cubicBezTo>
                  <a:cubicBezTo>
                    <a:pt x="1381" y="1300"/>
                    <a:pt x="1446" y="1328"/>
                    <a:pt x="1492" y="1357"/>
                  </a:cubicBezTo>
                  <a:cubicBezTo>
                    <a:pt x="1507" y="1367"/>
                    <a:pt x="1524" y="1372"/>
                    <a:pt x="1545" y="1372"/>
                  </a:cubicBezTo>
                  <a:cubicBezTo>
                    <a:pt x="1570" y="1372"/>
                    <a:pt x="1600" y="1365"/>
                    <a:pt x="1640" y="1348"/>
                  </a:cubicBezTo>
                  <a:cubicBezTo>
                    <a:pt x="1656" y="1342"/>
                    <a:pt x="1671" y="1339"/>
                    <a:pt x="1687" y="1339"/>
                  </a:cubicBezTo>
                  <a:cubicBezTo>
                    <a:pt x="1718" y="1339"/>
                    <a:pt x="1745" y="1351"/>
                    <a:pt x="1767" y="1361"/>
                  </a:cubicBezTo>
                  <a:cubicBezTo>
                    <a:pt x="1773" y="1364"/>
                    <a:pt x="1778" y="1366"/>
                    <a:pt x="1784" y="1369"/>
                  </a:cubicBezTo>
                  <a:cubicBezTo>
                    <a:pt x="1800" y="1375"/>
                    <a:pt x="1831" y="1401"/>
                    <a:pt x="1863" y="1429"/>
                  </a:cubicBezTo>
                  <a:cubicBezTo>
                    <a:pt x="1866" y="1424"/>
                    <a:pt x="1869" y="1420"/>
                    <a:pt x="1872" y="1416"/>
                  </a:cubicBezTo>
                  <a:cubicBezTo>
                    <a:pt x="1872" y="1415"/>
                    <a:pt x="1872" y="1415"/>
                    <a:pt x="1873" y="14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8" name="Freeform 144">
              <a:extLst>
                <a:ext uri="{FF2B5EF4-FFF2-40B4-BE49-F238E27FC236}">
                  <a16:creationId xmlns:a16="http://schemas.microsoft.com/office/drawing/2014/main" id="{413EBD93-DC30-4BC2-BEF6-930E0FCF1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2829" y="4185209"/>
              <a:ext cx="913" cy="913"/>
            </a:xfrm>
            <a:custGeom>
              <a:avLst/>
              <a:gdLst>
                <a:gd name="T0" fmla="*/ 1 w 6"/>
                <a:gd name="T1" fmla="*/ 4 h 5"/>
                <a:gd name="T2" fmla="*/ 5 w 6"/>
                <a:gd name="T3" fmla="*/ 1 h 5"/>
                <a:gd name="T4" fmla="*/ 5 w 6"/>
                <a:gd name="T5" fmla="*/ 0 h 5"/>
                <a:gd name="T6" fmla="*/ 5 w 6"/>
                <a:gd name="T7" fmla="*/ 0 h 5"/>
                <a:gd name="T8" fmla="*/ 0 w 6"/>
                <a:gd name="T9" fmla="*/ 4 h 5"/>
                <a:gd name="T10" fmla="*/ 1 w 6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1" y="4"/>
                  </a:moveTo>
                  <a:lnTo>
                    <a:pt x="5" y="1"/>
                  </a:lnTo>
                  <a:cubicBezTo>
                    <a:pt x="5" y="0"/>
                    <a:pt x="5" y="0"/>
                    <a:pt x="5" y="0"/>
                  </a:cubicBezTo>
                  <a:lnTo>
                    <a:pt x="5" y="0"/>
                  </a:lnTo>
                  <a:cubicBezTo>
                    <a:pt x="3" y="2"/>
                    <a:pt x="2" y="3"/>
                    <a:pt x="0" y="4"/>
                  </a:cubicBezTo>
                  <a:lnTo>
                    <a:pt x="1" y="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9" name="Freeform 145">
              <a:extLst>
                <a:ext uri="{FF2B5EF4-FFF2-40B4-BE49-F238E27FC236}">
                  <a16:creationId xmlns:a16="http://schemas.microsoft.com/office/drawing/2014/main" id="{535518C0-326E-4797-81E3-5A290ACA3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801" y="4055610"/>
              <a:ext cx="913" cy="913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3"/>
                    <a:pt x="0" y="4"/>
                  </a:cubicBez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0" name="Freeform 146">
              <a:extLst>
                <a:ext uri="{FF2B5EF4-FFF2-40B4-BE49-F238E27FC236}">
                  <a16:creationId xmlns:a16="http://schemas.microsoft.com/office/drawing/2014/main" id="{6A5DC930-FD5F-4503-A3DD-8F486E0A5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0105" y="3940613"/>
              <a:ext cx="913" cy="1825"/>
            </a:xfrm>
            <a:custGeom>
              <a:avLst/>
              <a:gdLst>
                <a:gd name="T0" fmla="*/ 1 w 5"/>
                <a:gd name="T1" fmla="*/ 0 h 8"/>
                <a:gd name="T2" fmla="*/ 0 w 5"/>
                <a:gd name="T3" fmla="*/ 0 h 8"/>
                <a:gd name="T4" fmla="*/ 4 w 5"/>
                <a:gd name="T5" fmla="*/ 7 h 8"/>
                <a:gd name="T6" fmla="*/ 4 w 5"/>
                <a:gd name="T7" fmla="*/ 7 h 8"/>
                <a:gd name="T8" fmla="*/ 4 w 5"/>
                <a:gd name="T9" fmla="*/ 7 h 8"/>
                <a:gd name="T10" fmla="*/ 1 w 5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0" y="0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ubicBezTo>
                    <a:pt x="2" y="5"/>
                    <a:pt x="2" y="2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1" name="Freeform 147">
              <a:extLst>
                <a:ext uri="{FF2B5EF4-FFF2-40B4-BE49-F238E27FC236}">
                  <a16:creationId xmlns:a16="http://schemas.microsoft.com/office/drawing/2014/main" id="{774CB169-7A20-4DF5-B2F0-B174DED87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641" y="4190685"/>
              <a:ext cx="62061" cy="62975"/>
            </a:xfrm>
            <a:custGeom>
              <a:avLst/>
              <a:gdLst>
                <a:gd name="T0" fmla="*/ 238 w 302"/>
                <a:gd name="T1" fmla="*/ 260 h 304"/>
                <a:gd name="T2" fmla="*/ 245 w 302"/>
                <a:gd name="T3" fmla="*/ 247 h 304"/>
                <a:gd name="T4" fmla="*/ 273 w 302"/>
                <a:gd name="T5" fmla="*/ 200 h 304"/>
                <a:gd name="T6" fmla="*/ 301 w 302"/>
                <a:gd name="T7" fmla="*/ 174 h 304"/>
                <a:gd name="T8" fmla="*/ 285 w 302"/>
                <a:gd name="T9" fmla="*/ 168 h 304"/>
                <a:gd name="T10" fmla="*/ 281 w 302"/>
                <a:gd name="T11" fmla="*/ 151 h 304"/>
                <a:gd name="T12" fmla="*/ 243 w 302"/>
                <a:gd name="T13" fmla="*/ 156 h 304"/>
                <a:gd name="T14" fmla="*/ 247 w 302"/>
                <a:gd name="T15" fmla="*/ 2 h 304"/>
                <a:gd name="T16" fmla="*/ 146 w 302"/>
                <a:gd name="T17" fmla="*/ 1 h 304"/>
                <a:gd name="T18" fmla="*/ 125 w 302"/>
                <a:gd name="T19" fmla="*/ 0 h 304"/>
                <a:gd name="T20" fmla="*/ 123 w 302"/>
                <a:gd name="T21" fmla="*/ 4 h 304"/>
                <a:gd name="T22" fmla="*/ 115 w 302"/>
                <a:gd name="T23" fmla="*/ 29 h 304"/>
                <a:gd name="T24" fmla="*/ 109 w 302"/>
                <a:gd name="T25" fmla="*/ 49 h 304"/>
                <a:gd name="T26" fmla="*/ 107 w 302"/>
                <a:gd name="T27" fmla="*/ 53 h 304"/>
                <a:gd name="T28" fmla="*/ 123 w 302"/>
                <a:gd name="T29" fmla="*/ 69 h 304"/>
                <a:gd name="T30" fmla="*/ 162 w 302"/>
                <a:gd name="T31" fmla="*/ 127 h 304"/>
                <a:gd name="T32" fmla="*/ 106 w 302"/>
                <a:gd name="T33" fmla="*/ 144 h 304"/>
                <a:gd name="T34" fmla="*/ 71 w 302"/>
                <a:gd name="T35" fmla="*/ 143 h 304"/>
                <a:gd name="T36" fmla="*/ 57 w 302"/>
                <a:gd name="T37" fmla="*/ 142 h 304"/>
                <a:gd name="T38" fmla="*/ 0 w 302"/>
                <a:gd name="T39" fmla="*/ 218 h 304"/>
                <a:gd name="T40" fmla="*/ 16 w 302"/>
                <a:gd name="T41" fmla="*/ 232 h 304"/>
                <a:gd name="T42" fmla="*/ 79 w 302"/>
                <a:gd name="T43" fmla="*/ 285 h 304"/>
                <a:gd name="T44" fmla="*/ 133 w 302"/>
                <a:gd name="T45" fmla="*/ 294 h 304"/>
                <a:gd name="T46" fmla="*/ 145 w 302"/>
                <a:gd name="T47" fmla="*/ 294 h 304"/>
                <a:gd name="T48" fmla="*/ 185 w 302"/>
                <a:gd name="T49" fmla="*/ 303 h 304"/>
                <a:gd name="T50" fmla="*/ 238 w 302"/>
                <a:gd name="T51" fmla="*/ 26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2" h="304">
                  <a:moveTo>
                    <a:pt x="238" y="260"/>
                  </a:moveTo>
                  <a:cubicBezTo>
                    <a:pt x="241" y="259"/>
                    <a:pt x="242" y="256"/>
                    <a:pt x="245" y="247"/>
                  </a:cubicBezTo>
                  <a:cubicBezTo>
                    <a:pt x="248" y="235"/>
                    <a:pt x="252" y="218"/>
                    <a:pt x="273" y="200"/>
                  </a:cubicBezTo>
                  <a:cubicBezTo>
                    <a:pt x="282" y="193"/>
                    <a:pt x="292" y="184"/>
                    <a:pt x="301" y="174"/>
                  </a:cubicBezTo>
                  <a:cubicBezTo>
                    <a:pt x="293" y="174"/>
                    <a:pt x="288" y="171"/>
                    <a:pt x="285" y="168"/>
                  </a:cubicBezTo>
                  <a:cubicBezTo>
                    <a:pt x="282" y="164"/>
                    <a:pt x="280" y="158"/>
                    <a:pt x="281" y="151"/>
                  </a:cubicBezTo>
                  <a:lnTo>
                    <a:pt x="243" y="156"/>
                  </a:lnTo>
                  <a:lnTo>
                    <a:pt x="247" y="2"/>
                  </a:lnTo>
                  <a:cubicBezTo>
                    <a:pt x="222" y="2"/>
                    <a:pt x="174" y="1"/>
                    <a:pt x="146" y="1"/>
                  </a:cubicBezTo>
                  <a:cubicBezTo>
                    <a:pt x="136" y="0"/>
                    <a:pt x="128" y="0"/>
                    <a:pt x="125" y="0"/>
                  </a:cubicBezTo>
                  <a:cubicBezTo>
                    <a:pt x="124" y="1"/>
                    <a:pt x="123" y="2"/>
                    <a:pt x="123" y="4"/>
                  </a:cubicBezTo>
                  <a:cubicBezTo>
                    <a:pt x="120" y="11"/>
                    <a:pt x="117" y="22"/>
                    <a:pt x="115" y="29"/>
                  </a:cubicBezTo>
                  <a:cubicBezTo>
                    <a:pt x="113" y="38"/>
                    <a:pt x="111" y="45"/>
                    <a:pt x="109" y="49"/>
                  </a:cubicBezTo>
                  <a:cubicBezTo>
                    <a:pt x="109" y="51"/>
                    <a:pt x="108" y="52"/>
                    <a:pt x="107" y="53"/>
                  </a:cubicBezTo>
                  <a:cubicBezTo>
                    <a:pt x="110" y="57"/>
                    <a:pt x="117" y="63"/>
                    <a:pt x="123" y="69"/>
                  </a:cubicBezTo>
                  <a:cubicBezTo>
                    <a:pt x="144" y="88"/>
                    <a:pt x="168" y="111"/>
                    <a:pt x="162" y="127"/>
                  </a:cubicBezTo>
                  <a:cubicBezTo>
                    <a:pt x="157" y="139"/>
                    <a:pt x="140" y="144"/>
                    <a:pt x="106" y="144"/>
                  </a:cubicBezTo>
                  <a:cubicBezTo>
                    <a:pt x="93" y="144"/>
                    <a:pt x="81" y="143"/>
                    <a:pt x="71" y="143"/>
                  </a:cubicBezTo>
                  <a:cubicBezTo>
                    <a:pt x="65" y="142"/>
                    <a:pt x="60" y="142"/>
                    <a:pt x="57" y="142"/>
                  </a:cubicBezTo>
                  <a:cubicBezTo>
                    <a:pt x="52" y="147"/>
                    <a:pt x="31" y="174"/>
                    <a:pt x="0" y="218"/>
                  </a:cubicBezTo>
                  <a:lnTo>
                    <a:pt x="16" y="232"/>
                  </a:lnTo>
                  <a:cubicBezTo>
                    <a:pt x="42" y="255"/>
                    <a:pt x="67" y="277"/>
                    <a:pt x="79" y="285"/>
                  </a:cubicBezTo>
                  <a:cubicBezTo>
                    <a:pt x="95" y="295"/>
                    <a:pt x="115" y="294"/>
                    <a:pt x="133" y="294"/>
                  </a:cubicBezTo>
                  <a:cubicBezTo>
                    <a:pt x="137" y="294"/>
                    <a:pt x="141" y="294"/>
                    <a:pt x="145" y="294"/>
                  </a:cubicBezTo>
                  <a:cubicBezTo>
                    <a:pt x="160" y="294"/>
                    <a:pt x="174" y="295"/>
                    <a:pt x="185" y="303"/>
                  </a:cubicBezTo>
                  <a:cubicBezTo>
                    <a:pt x="222" y="268"/>
                    <a:pt x="233" y="261"/>
                    <a:pt x="238" y="26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2" name="Freeform 148">
              <a:extLst>
                <a:ext uri="{FF2B5EF4-FFF2-40B4-BE49-F238E27FC236}">
                  <a16:creationId xmlns:a16="http://schemas.microsoft.com/office/drawing/2014/main" id="{5F99869A-66CE-4B83-A37C-3B8548A1E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663" y="4180646"/>
              <a:ext cx="18254" cy="39245"/>
            </a:xfrm>
            <a:custGeom>
              <a:avLst/>
              <a:gdLst>
                <a:gd name="T0" fmla="*/ 75 w 86"/>
                <a:gd name="T1" fmla="*/ 20 h 191"/>
                <a:gd name="T2" fmla="*/ 85 w 86"/>
                <a:gd name="T3" fmla="*/ 16 h 191"/>
                <a:gd name="T4" fmla="*/ 59 w 86"/>
                <a:gd name="T5" fmla="*/ 0 h 191"/>
                <a:gd name="T6" fmla="*/ 36 w 86"/>
                <a:gd name="T7" fmla="*/ 17 h 191"/>
                <a:gd name="T8" fmla="*/ 25 w 86"/>
                <a:gd name="T9" fmla="*/ 32 h 191"/>
                <a:gd name="T10" fmla="*/ 12 w 86"/>
                <a:gd name="T11" fmla="*/ 47 h 191"/>
                <a:gd name="T12" fmla="*/ 4 w 86"/>
                <a:gd name="T13" fmla="*/ 48 h 191"/>
                <a:gd name="T14" fmla="*/ 0 w 86"/>
                <a:gd name="T15" fmla="*/ 190 h 191"/>
                <a:gd name="T16" fmla="*/ 28 w 86"/>
                <a:gd name="T17" fmla="*/ 186 h 191"/>
                <a:gd name="T18" fmla="*/ 53 w 86"/>
                <a:gd name="T19" fmla="*/ 148 h 191"/>
                <a:gd name="T20" fmla="*/ 59 w 86"/>
                <a:gd name="T21" fmla="*/ 86 h 191"/>
                <a:gd name="T22" fmla="*/ 75 w 86"/>
                <a:gd name="T23" fmla="*/ 2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91">
                  <a:moveTo>
                    <a:pt x="75" y="20"/>
                  </a:moveTo>
                  <a:cubicBezTo>
                    <a:pt x="79" y="19"/>
                    <a:pt x="82" y="18"/>
                    <a:pt x="85" y="16"/>
                  </a:cubicBezTo>
                  <a:cubicBezTo>
                    <a:pt x="69" y="2"/>
                    <a:pt x="61" y="0"/>
                    <a:pt x="59" y="0"/>
                  </a:cubicBezTo>
                  <a:cubicBezTo>
                    <a:pt x="52" y="0"/>
                    <a:pt x="44" y="8"/>
                    <a:pt x="36" y="17"/>
                  </a:cubicBezTo>
                  <a:cubicBezTo>
                    <a:pt x="32" y="22"/>
                    <a:pt x="28" y="28"/>
                    <a:pt x="25" y="32"/>
                  </a:cubicBezTo>
                  <a:cubicBezTo>
                    <a:pt x="18" y="41"/>
                    <a:pt x="15" y="45"/>
                    <a:pt x="12" y="47"/>
                  </a:cubicBezTo>
                  <a:cubicBezTo>
                    <a:pt x="11" y="47"/>
                    <a:pt x="9" y="48"/>
                    <a:pt x="4" y="48"/>
                  </a:cubicBezTo>
                  <a:lnTo>
                    <a:pt x="0" y="190"/>
                  </a:lnTo>
                  <a:lnTo>
                    <a:pt x="28" y="186"/>
                  </a:lnTo>
                  <a:cubicBezTo>
                    <a:pt x="32" y="172"/>
                    <a:pt x="41" y="157"/>
                    <a:pt x="53" y="148"/>
                  </a:cubicBezTo>
                  <a:cubicBezTo>
                    <a:pt x="65" y="139"/>
                    <a:pt x="62" y="111"/>
                    <a:pt x="59" y="86"/>
                  </a:cubicBezTo>
                  <a:cubicBezTo>
                    <a:pt x="56" y="57"/>
                    <a:pt x="52" y="26"/>
                    <a:pt x="75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3" name="Freeform 149">
              <a:extLst>
                <a:ext uri="{FF2B5EF4-FFF2-40B4-BE49-F238E27FC236}">
                  <a16:creationId xmlns:a16="http://schemas.microsoft.com/office/drawing/2014/main" id="{A68A7AB9-9A84-4E11-8AEE-8879FF0EC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307" y="4151440"/>
              <a:ext cx="42895" cy="34682"/>
            </a:xfrm>
            <a:custGeom>
              <a:avLst/>
              <a:gdLst>
                <a:gd name="T0" fmla="*/ 103 w 208"/>
                <a:gd name="T1" fmla="*/ 129 h 167"/>
                <a:gd name="T2" fmla="*/ 76 w 208"/>
                <a:gd name="T3" fmla="*/ 129 h 167"/>
                <a:gd name="T4" fmla="*/ 49 w 208"/>
                <a:gd name="T5" fmla="*/ 128 h 167"/>
                <a:gd name="T6" fmla="*/ 0 w 208"/>
                <a:gd name="T7" fmla="*/ 139 h 167"/>
                <a:gd name="T8" fmla="*/ 1 w 208"/>
                <a:gd name="T9" fmla="*/ 143 h 167"/>
                <a:gd name="T10" fmla="*/ 56 w 208"/>
                <a:gd name="T11" fmla="*/ 161 h 167"/>
                <a:gd name="T12" fmla="*/ 91 w 208"/>
                <a:gd name="T13" fmla="*/ 155 h 167"/>
                <a:gd name="T14" fmla="*/ 131 w 208"/>
                <a:gd name="T15" fmla="*/ 148 h 167"/>
                <a:gd name="T16" fmla="*/ 194 w 208"/>
                <a:gd name="T17" fmla="*/ 166 h 167"/>
                <a:gd name="T18" fmla="*/ 194 w 208"/>
                <a:gd name="T19" fmla="*/ 161 h 167"/>
                <a:gd name="T20" fmla="*/ 195 w 208"/>
                <a:gd name="T21" fmla="*/ 151 h 167"/>
                <a:gd name="T22" fmla="*/ 195 w 208"/>
                <a:gd name="T23" fmla="*/ 142 h 167"/>
                <a:gd name="T24" fmla="*/ 196 w 208"/>
                <a:gd name="T25" fmla="*/ 132 h 167"/>
                <a:gd name="T26" fmla="*/ 197 w 208"/>
                <a:gd name="T27" fmla="*/ 122 h 167"/>
                <a:gd name="T28" fmla="*/ 198 w 208"/>
                <a:gd name="T29" fmla="*/ 113 h 167"/>
                <a:gd name="T30" fmla="*/ 199 w 208"/>
                <a:gd name="T31" fmla="*/ 103 h 167"/>
                <a:gd name="T32" fmla="*/ 200 w 208"/>
                <a:gd name="T33" fmla="*/ 95 h 167"/>
                <a:gd name="T34" fmla="*/ 202 w 208"/>
                <a:gd name="T35" fmla="*/ 77 h 167"/>
                <a:gd name="T36" fmla="*/ 202 w 208"/>
                <a:gd name="T37" fmla="*/ 71 h 167"/>
                <a:gd name="T38" fmla="*/ 204 w 208"/>
                <a:gd name="T39" fmla="*/ 60 h 167"/>
                <a:gd name="T40" fmla="*/ 205 w 208"/>
                <a:gd name="T41" fmla="*/ 52 h 167"/>
                <a:gd name="T42" fmla="*/ 206 w 208"/>
                <a:gd name="T43" fmla="*/ 43 h 167"/>
                <a:gd name="T44" fmla="*/ 207 w 208"/>
                <a:gd name="T45" fmla="*/ 36 h 167"/>
                <a:gd name="T46" fmla="*/ 207 w 208"/>
                <a:gd name="T47" fmla="*/ 31 h 167"/>
                <a:gd name="T48" fmla="*/ 176 w 208"/>
                <a:gd name="T49" fmla="*/ 21 h 167"/>
                <a:gd name="T50" fmla="*/ 96 w 208"/>
                <a:gd name="T51" fmla="*/ 10 h 167"/>
                <a:gd name="T52" fmla="*/ 91 w 208"/>
                <a:gd name="T53" fmla="*/ 18 h 167"/>
                <a:gd name="T54" fmla="*/ 119 w 208"/>
                <a:gd name="T55" fmla="*/ 61 h 167"/>
                <a:gd name="T56" fmla="*/ 150 w 208"/>
                <a:gd name="T57" fmla="*/ 110 h 167"/>
                <a:gd name="T58" fmla="*/ 103 w 208"/>
                <a:gd name="T59" fmla="*/ 12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8" h="167">
                  <a:moveTo>
                    <a:pt x="103" y="129"/>
                  </a:moveTo>
                  <a:cubicBezTo>
                    <a:pt x="94" y="129"/>
                    <a:pt x="85" y="129"/>
                    <a:pt x="76" y="129"/>
                  </a:cubicBezTo>
                  <a:cubicBezTo>
                    <a:pt x="67" y="128"/>
                    <a:pt x="58" y="128"/>
                    <a:pt x="49" y="128"/>
                  </a:cubicBezTo>
                  <a:cubicBezTo>
                    <a:pt x="38" y="128"/>
                    <a:pt x="5" y="128"/>
                    <a:pt x="0" y="139"/>
                  </a:cubicBezTo>
                  <a:cubicBezTo>
                    <a:pt x="0" y="140"/>
                    <a:pt x="0" y="141"/>
                    <a:pt x="1" y="143"/>
                  </a:cubicBezTo>
                  <a:cubicBezTo>
                    <a:pt x="7" y="151"/>
                    <a:pt x="30" y="161"/>
                    <a:pt x="56" y="161"/>
                  </a:cubicBezTo>
                  <a:cubicBezTo>
                    <a:pt x="68" y="161"/>
                    <a:pt x="80" y="159"/>
                    <a:pt x="91" y="155"/>
                  </a:cubicBezTo>
                  <a:cubicBezTo>
                    <a:pt x="104" y="151"/>
                    <a:pt x="118" y="148"/>
                    <a:pt x="131" y="148"/>
                  </a:cubicBezTo>
                  <a:cubicBezTo>
                    <a:pt x="156" y="148"/>
                    <a:pt x="177" y="157"/>
                    <a:pt x="194" y="166"/>
                  </a:cubicBezTo>
                  <a:cubicBezTo>
                    <a:pt x="194" y="164"/>
                    <a:pt x="194" y="162"/>
                    <a:pt x="194" y="161"/>
                  </a:cubicBezTo>
                  <a:cubicBezTo>
                    <a:pt x="194" y="158"/>
                    <a:pt x="194" y="154"/>
                    <a:pt x="195" y="151"/>
                  </a:cubicBezTo>
                  <a:cubicBezTo>
                    <a:pt x="195" y="148"/>
                    <a:pt x="195" y="145"/>
                    <a:pt x="195" y="142"/>
                  </a:cubicBezTo>
                  <a:cubicBezTo>
                    <a:pt x="196" y="139"/>
                    <a:pt x="196" y="135"/>
                    <a:pt x="196" y="132"/>
                  </a:cubicBezTo>
                  <a:cubicBezTo>
                    <a:pt x="197" y="129"/>
                    <a:pt x="197" y="126"/>
                    <a:pt x="197" y="122"/>
                  </a:cubicBezTo>
                  <a:cubicBezTo>
                    <a:pt x="198" y="119"/>
                    <a:pt x="198" y="116"/>
                    <a:pt x="198" y="113"/>
                  </a:cubicBezTo>
                  <a:cubicBezTo>
                    <a:pt x="198" y="110"/>
                    <a:pt x="199" y="106"/>
                    <a:pt x="199" y="103"/>
                  </a:cubicBezTo>
                  <a:cubicBezTo>
                    <a:pt x="199" y="100"/>
                    <a:pt x="200" y="97"/>
                    <a:pt x="200" y="95"/>
                  </a:cubicBezTo>
                  <a:cubicBezTo>
                    <a:pt x="201" y="89"/>
                    <a:pt x="201" y="83"/>
                    <a:pt x="202" y="77"/>
                  </a:cubicBezTo>
                  <a:cubicBezTo>
                    <a:pt x="202" y="75"/>
                    <a:pt x="202" y="73"/>
                    <a:pt x="202" y="71"/>
                  </a:cubicBezTo>
                  <a:cubicBezTo>
                    <a:pt x="203" y="67"/>
                    <a:pt x="203" y="63"/>
                    <a:pt x="204" y="60"/>
                  </a:cubicBezTo>
                  <a:cubicBezTo>
                    <a:pt x="204" y="57"/>
                    <a:pt x="204" y="55"/>
                    <a:pt x="205" y="52"/>
                  </a:cubicBezTo>
                  <a:cubicBezTo>
                    <a:pt x="205" y="49"/>
                    <a:pt x="205" y="46"/>
                    <a:pt x="206" y="43"/>
                  </a:cubicBezTo>
                  <a:cubicBezTo>
                    <a:pt x="206" y="41"/>
                    <a:pt x="206" y="39"/>
                    <a:pt x="207" y="36"/>
                  </a:cubicBezTo>
                  <a:cubicBezTo>
                    <a:pt x="207" y="35"/>
                    <a:pt x="207" y="33"/>
                    <a:pt x="207" y="31"/>
                  </a:cubicBezTo>
                  <a:cubicBezTo>
                    <a:pt x="197" y="28"/>
                    <a:pt x="186" y="24"/>
                    <a:pt x="176" y="21"/>
                  </a:cubicBezTo>
                  <a:cubicBezTo>
                    <a:pt x="144" y="10"/>
                    <a:pt x="110" y="0"/>
                    <a:pt x="96" y="10"/>
                  </a:cubicBezTo>
                  <a:cubicBezTo>
                    <a:pt x="92" y="13"/>
                    <a:pt x="91" y="16"/>
                    <a:pt x="91" y="18"/>
                  </a:cubicBezTo>
                  <a:cubicBezTo>
                    <a:pt x="90" y="29"/>
                    <a:pt x="105" y="46"/>
                    <a:pt x="119" y="61"/>
                  </a:cubicBezTo>
                  <a:cubicBezTo>
                    <a:pt x="135" y="79"/>
                    <a:pt x="150" y="95"/>
                    <a:pt x="150" y="110"/>
                  </a:cubicBezTo>
                  <a:cubicBezTo>
                    <a:pt x="150" y="129"/>
                    <a:pt x="119" y="129"/>
                    <a:pt x="103" y="1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4" name="Freeform 150">
              <a:extLst>
                <a:ext uri="{FF2B5EF4-FFF2-40B4-BE49-F238E27FC236}">
                  <a16:creationId xmlns:a16="http://schemas.microsoft.com/office/drawing/2014/main" id="{1E12EB65-3655-4E19-94EE-A9E776696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9290" y="4189772"/>
              <a:ext cx="913" cy="913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  <a:gd name="T4" fmla="*/ 0 w 3"/>
                <a:gd name="T5" fmla="*/ 0 h 2"/>
                <a:gd name="T6" fmla="*/ 2 w 3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lnTo>
                    <a:pt x="2" y="1"/>
                  </a:lnTo>
                  <a:cubicBezTo>
                    <a:pt x="1" y="1"/>
                    <a:pt x="1" y="0"/>
                    <a:pt x="0" y="0"/>
                  </a:cubicBezTo>
                  <a:lnTo>
                    <a:pt x="2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5" name="Freeform 151">
              <a:extLst>
                <a:ext uri="{FF2B5EF4-FFF2-40B4-BE49-F238E27FC236}">
                  <a16:creationId xmlns:a16="http://schemas.microsoft.com/office/drawing/2014/main" id="{729D4A70-2F05-46E6-A101-5D056A34F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0203" y="4158742"/>
              <a:ext cx="51109" cy="30118"/>
            </a:xfrm>
            <a:custGeom>
              <a:avLst/>
              <a:gdLst>
                <a:gd name="T0" fmla="*/ 2 w 249"/>
                <a:gd name="T1" fmla="*/ 139 h 147"/>
                <a:gd name="T2" fmla="*/ 37 w 249"/>
                <a:gd name="T3" fmla="*/ 132 h 147"/>
                <a:gd name="T4" fmla="*/ 93 w 249"/>
                <a:gd name="T5" fmla="*/ 105 h 147"/>
                <a:gd name="T6" fmla="*/ 147 w 249"/>
                <a:gd name="T7" fmla="*/ 98 h 147"/>
                <a:gd name="T8" fmla="*/ 179 w 249"/>
                <a:gd name="T9" fmla="*/ 99 h 147"/>
                <a:gd name="T10" fmla="*/ 206 w 249"/>
                <a:gd name="T11" fmla="*/ 100 h 147"/>
                <a:gd name="T12" fmla="*/ 248 w 249"/>
                <a:gd name="T13" fmla="*/ 80 h 147"/>
                <a:gd name="T14" fmla="*/ 68 w 249"/>
                <a:gd name="T15" fmla="*/ 0 h 147"/>
                <a:gd name="T16" fmla="*/ 52 w 249"/>
                <a:gd name="T17" fmla="*/ 2 h 147"/>
                <a:gd name="T18" fmla="*/ 14 w 249"/>
                <a:gd name="T19" fmla="*/ 1 h 147"/>
                <a:gd name="T20" fmla="*/ 0 w 249"/>
                <a:gd name="T21" fmla="*/ 138 h 147"/>
                <a:gd name="T22" fmla="*/ 2 w 249"/>
                <a:gd name="T23" fmla="*/ 13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147">
                  <a:moveTo>
                    <a:pt x="2" y="139"/>
                  </a:moveTo>
                  <a:cubicBezTo>
                    <a:pt x="15" y="146"/>
                    <a:pt x="22" y="141"/>
                    <a:pt x="37" y="132"/>
                  </a:cubicBezTo>
                  <a:cubicBezTo>
                    <a:pt x="49" y="125"/>
                    <a:pt x="66" y="114"/>
                    <a:pt x="93" y="105"/>
                  </a:cubicBezTo>
                  <a:cubicBezTo>
                    <a:pt x="107" y="101"/>
                    <a:pt x="124" y="98"/>
                    <a:pt x="147" y="98"/>
                  </a:cubicBezTo>
                  <a:cubicBezTo>
                    <a:pt x="158" y="98"/>
                    <a:pt x="169" y="99"/>
                    <a:pt x="179" y="99"/>
                  </a:cubicBezTo>
                  <a:cubicBezTo>
                    <a:pt x="189" y="100"/>
                    <a:pt x="198" y="100"/>
                    <a:pt x="206" y="100"/>
                  </a:cubicBezTo>
                  <a:cubicBezTo>
                    <a:pt x="241" y="100"/>
                    <a:pt x="248" y="93"/>
                    <a:pt x="248" y="80"/>
                  </a:cubicBezTo>
                  <a:cubicBezTo>
                    <a:pt x="248" y="45"/>
                    <a:pt x="126" y="0"/>
                    <a:pt x="68" y="0"/>
                  </a:cubicBezTo>
                  <a:cubicBezTo>
                    <a:pt x="61" y="0"/>
                    <a:pt x="56" y="0"/>
                    <a:pt x="52" y="2"/>
                  </a:cubicBezTo>
                  <a:cubicBezTo>
                    <a:pt x="43" y="5"/>
                    <a:pt x="30" y="4"/>
                    <a:pt x="14" y="1"/>
                  </a:cubicBezTo>
                  <a:cubicBezTo>
                    <a:pt x="9" y="39"/>
                    <a:pt x="4" y="91"/>
                    <a:pt x="0" y="138"/>
                  </a:cubicBezTo>
                  <a:cubicBezTo>
                    <a:pt x="1" y="139"/>
                    <a:pt x="2" y="139"/>
                    <a:pt x="2" y="1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6" name="Freeform 152">
              <a:extLst>
                <a:ext uri="{FF2B5EF4-FFF2-40B4-BE49-F238E27FC236}">
                  <a16:creationId xmlns:a16="http://schemas.microsoft.com/office/drawing/2014/main" id="{8CCDF418-FC78-411E-8D5D-CE48BE0AA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956" y="4236318"/>
              <a:ext cx="64800" cy="66625"/>
            </a:xfrm>
            <a:custGeom>
              <a:avLst/>
              <a:gdLst>
                <a:gd name="T0" fmla="*/ 131 w 312"/>
                <a:gd name="T1" fmla="*/ 300 h 322"/>
                <a:gd name="T2" fmla="*/ 147 w 312"/>
                <a:gd name="T3" fmla="*/ 300 h 322"/>
                <a:gd name="T4" fmla="*/ 171 w 312"/>
                <a:gd name="T5" fmla="*/ 304 h 322"/>
                <a:gd name="T6" fmla="*/ 202 w 312"/>
                <a:gd name="T7" fmla="*/ 308 h 322"/>
                <a:gd name="T8" fmla="*/ 248 w 312"/>
                <a:gd name="T9" fmla="*/ 317 h 322"/>
                <a:gd name="T10" fmla="*/ 253 w 312"/>
                <a:gd name="T11" fmla="*/ 319 h 322"/>
                <a:gd name="T12" fmla="*/ 255 w 312"/>
                <a:gd name="T13" fmla="*/ 320 h 322"/>
                <a:gd name="T14" fmla="*/ 259 w 312"/>
                <a:gd name="T15" fmla="*/ 320 h 322"/>
                <a:gd name="T16" fmla="*/ 262 w 312"/>
                <a:gd name="T17" fmla="*/ 321 h 322"/>
                <a:gd name="T18" fmla="*/ 267 w 312"/>
                <a:gd name="T19" fmla="*/ 321 h 322"/>
                <a:gd name="T20" fmla="*/ 271 w 312"/>
                <a:gd name="T21" fmla="*/ 321 h 322"/>
                <a:gd name="T22" fmla="*/ 272 w 312"/>
                <a:gd name="T23" fmla="*/ 321 h 322"/>
                <a:gd name="T24" fmla="*/ 266 w 312"/>
                <a:gd name="T25" fmla="*/ 312 h 322"/>
                <a:gd name="T26" fmla="*/ 278 w 312"/>
                <a:gd name="T27" fmla="*/ 229 h 322"/>
                <a:gd name="T28" fmla="*/ 284 w 312"/>
                <a:gd name="T29" fmla="*/ 209 h 322"/>
                <a:gd name="T30" fmla="*/ 287 w 312"/>
                <a:gd name="T31" fmla="*/ 152 h 322"/>
                <a:gd name="T32" fmla="*/ 296 w 312"/>
                <a:gd name="T33" fmla="*/ 77 h 322"/>
                <a:gd name="T34" fmla="*/ 307 w 312"/>
                <a:gd name="T35" fmla="*/ 42 h 322"/>
                <a:gd name="T36" fmla="*/ 311 w 312"/>
                <a:gd name="T37" fmla="*/ 0 h 322"/>
                <a:gd name="T38" fmla="*/ 311 w 312"/>
                <a:gd name="T39" fmla="*/ 0 h 322"/>
                <a:gd name="T40" fmla="*/ 251 w 312"/>
                <a:gd name="T41" fmla="*/ 24 h 322"/>
                <a:gd name="T42" fmla="*/ 229 w 312"/>
                <a:gd name="T43" fmla="*/ 35 h 322"/>
                <a:gd name="T44" fmla="*/ 212 w 312"/>
                <a:gd name="T45" fmla="*/ 35 h 322"/>
                <a:gd name="T46" fmla="*/ 192 w 312"/>
                <a:gd name="T47" fmla="*/ 34 h 322"/>
                <a:gd name="T48" fmla="*/ 161 w 312"/>
                <a:gd name="T49" fmla="*/ 47 h 322"/>
                <a:gd name="T50" fmla="*/ 72 w 312"/>
                <a:gd name="T51" fmla="*/ 88 h 322"/>
                <a:gd name="T52" fmla="*/ 52 w 312"/>
                <a:gd name="T53" fmla="*/ 95 h 322"/>
                <a:gd name="T54" fmla="*/ 52 w 312"/>
                <a:gd name="T55" fmla="*/ 118 h 322"/>
                <a:gd name="T56" fmla="*/ 52 w 312"/>
                <a:gd name="T57" fmla="*/ 132 h 322"/>
                <a:gd name="T58" fmla="*/ 28 w 312"/>
                <a:gd name="T59" fmla="*/ 155 h 322"/>
                <a:gd name="T60" fmla="*/ 25 w 312"/>
                <a:gd name="T61" fmla="*/ 156 h 322"/>
                <a:gd name="T62" fmla="*/ 1 w 312"/>
                <a:gd name="T63" fmla="*/ 162 h 322"/>
                <a:gd name="T64" fmla="*/ 10 w 312"/>
                <a:gd name="T65" fmla="*/ 181 h 322"/>
                <a:gd name="T66" fmla="*/ 56 w 312"/>
                <a:gd name="T67" fmla="*/ 225 h 322"/>
                <a:gd name="T68" fmla="*/ 103 w 312"/>
                <a:gd name="T69" fmla="*/ 270 h 322"/>
                <a:gd name="T70" fmla="*/ 131 w 312"/>
                <a:gd name="T71" fmla="*/ 30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2" h="322">
                  <a:moveTo>
                    <a:pt x="131" y="300"/>
                  </a:moveTo>
                  <a:cubicBezTo>
                    <a:pt x="136" y="300"/>
                    <a:pt x="142" y="300"/>
                    <a:pt x="147" y="300"/>
                  </a:cubicBezTo>
                  <a:cubicBezTo>
                    <a:pt x="158" y="300"/>
                    <a:pt x="166" y="301"/>
                    <a:pt x="171" y="304"/>
                  </a:cubicBezTo>
                  <a:cubicBezTo>
                    <a:pt x="178" y="307"/>
                    <a:pt x="190" y="307"/>
                    <a:pt x="202" y="308"/>
                  </a:cubicBezTo>
                  <a:cubicBezTo>
                    <a:pt x="219" y="308"/>
                    <a:pt x="237" y="309"/>
                    <a:pt x="248" y="317"/>
                  </a:cubicBezTo>
                  <a:cubicBezTo>
                    <a:pt x="249" y="318"/>
                    <a:pt x="251" y="318"/>
                    <a:pt x="253" y="319"/>
                  </a:cubicBezTo>
                  <a:cubicBezTo>
                    <a:pt x="253" y="319"/>
                    <a:pt x="254" y="319"/>
                    <a:pt x="255" y="320"/>
                  </a:cubicBezTo>
                  <a:cubicBezTo>
                    <a:pt x="256" y="320"/>
                    <a:pt x="257" y="320"/>
                    <a:pt x="259" y="320"/>
                  </a:cubicBezTo>
                  <a:cubicBezTo>
                    <a:pt x="260" y="321"/>
                    <a:pt x="261" y="321"/>
                    <a:pt x="262" y="321"/>
                  </a:cubicBezTo>
                  <a:cubicBezTo>
                    <a:pt x="264" y="321"/>
                    <a:pt x="266" y="321"/>
                    <a:pt x="267" y="321"/>
                  </a:cubicBezTo>
                  <a:cubicBezTo>
                    <a:pt x="268" y="321"/>
                    <a:pt x="270" y="321"/>
                    <a:pt x="271" y="321"/>
                  </a:cubicBezTo>
                  <a:cubicBezTo>
                    <a:pt x="271" y="321"/>
                    <a:pt x="271" y="321"/>
                    <a:pt x="272" y="321"/>
                  </a:cubicBezTo>
                  <a:cubicBezTo>
                    <a:pt x="269" y="317"/>
                    <a:pt x="267" y="314"/>
                    <a:pt x="266" y="312"/>
                  </a:cubicBezTo>
                  <a:cubicBezTo>
                    <a:pt x="256" y="292"/>
                    <a:pt x="267" y="259"/>
                    <a:pt x="278" y="229"/>
                  </a:cubicBezTo>
                  <a:cubicBezTo>
                    <a:pt x="280" y="222"/>
                    <a:pt x="283" y="216"/>
                    <a:pt x="284" y="209"/>
                  </a:cubicBezTo>
                  <a:cubicBezTo>
                    <a:pt x="289" y="196"/>
                    <a:pt x="288" y="174"/>
                    <a:pt x="287" y="152"/>
                  </a:cubicBezTo>
                  <a:cubicBezTo>
                    <a:pt x="285" y="120"/>
                    <a:pt x="284" y="90"/>
                    <a:pt x="296" y="77"/>
                  </a:cubicBezTo>
                  <a:cubicBezTo>
                    <a:pt x="306" y="66"/>
                    <a:pt x="306" y="58"/>
                    <a:pt x="307" y="42"/>
                  </a:cubicBezTo>
                  <a:cubicBezTo>
                    <a:pt x="308" y="31"/>
                    <a:pt x="308" y="18"/>
                    <a:pt x="311" y="0"/>
                  </a:cubicBezTo>
                  <a:lnTo>
                    <a:pt x="311" y="0"/>
                  </a:lnTo>
                  <a:cubicBezTo>
                    <a:pt x="290" y="1"/>
                    <a:pt x="268" y="15"/>
                    <a:pt x="251" y="24"/>
                  </a:cubicBezTo>
                  <a:cubicBezTo>
                    <a:pt x="241" y="31"/>
                    <a:pt x="234" y="35"/>
                    <a:pt x="229" y="35"/>
                  </a:cubicBezTo>
                  <a:cubicBezTo>
                    <a:pt x="225" y="36"/>
                    <a:pt x="219" y="35"/>
                    <a:pt x="212" y="35"/>
                  </a:cubicBezTo>
                  <a:cubicBezTo>
                    <a:pt x="206" y="34"/>
                    <a:pt x="199" y="34"/>
                    <a:pt x="192" y="34"/>
                  </a:cubicBezTo>
                  <a:cubicBezTo>
                    <a:pt x="167" y="34"/>
                    <a:pt x="162" y="41"/>
                    <a:pt x="161" y="47"/>
                  </a:cubicBezTo>
                  <a:cubicBezTo>
                    <a:pt x="153" y="79"/>
                    <a:pt x="117" y="84"/>
                    <a:pt x="72" y="88"/>
                  </a:cubicBezTo>
                  <a:cubicBezTo>
                    <a:pt x="62" y="88"/>
                    <a:pt x="56" y="91"/>
                    <a:pt x="52" y="95"/>
                  </a:cubicBezTo>
                  <a:cubicBezTo>
                    <a:pt x="48" y="101"/>
                    <a:pt x="50" y="111"/>
                    <a:pt x="52" y="118"/>
                  </a:cubicBezTo>
                  <a:cubicBezTo>
                    <a:pt x="53" y="124"/>
                    <a:pt x="54" y="128"/>
                    <a:pt x="52" y="132"/>
                  </a:cubicBezTo>
                  <a:cubicBezTo>
                    <a:pt x="49" y="139"/>
                    <a:pt x="32" y="151"/>
                    <a:pt x="28" y="155"/>
                  </a:cubicBezTo>
                  <a:lnTo>
                    <a:pt x="25" y="156"/>
                  </a:lnTo>
                  <a:lnTo>
                    <a:pt x="1" y="162"/>
                  </a:lnTo>
                  <a:cubicBezTo>
                    <a:pt x="0" y="170"/>
                    <a:pt x="1" y="176"/>
                    <a:pt x="10" y="181"/>
                  </a:cubicBezTo>
                  <a:cubicBezTo>
                    <a:pt x="24" y="189"/>
                    <a:pt x="40" y="206"/>
                    <a:pt x="56" y="225"/>
                  </a:cubicBezTo>
                  <a:cubicBezTo>
                    <a:pt x="73" y="244"/>
                    <a:pt x="90" y="263"/>
                    <a:pt x="103" y="270"/>
                  </a:cubicBezTo>
                  <a:cubicBezTo>
                    <a:pt x="116" y="277"/>
                    <a:pt x="126" y="288"/>
                    <a:pt x="131" y="3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7" name="Freeform 153">
              <a:extLst>
                <a:ext uri="{FF2B5EF4-FFF2-40B4-BE49-F238E27FC236}">
                  <a16:creationId xmlns:a16="http://schemas.microsoft.com/office/drawing/2014/main" id="{6E22CE1B-4458-4AF3-BEA3-C9617092D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6434" y="4395124"/>
              <a:ext cx="626092" cy="638870"/>
            </a:xfrm>
            <a:custGeom>
              <a:avLst/>
              <a:gdLst>
                <a:gd name="T0" fmla="*/ 2578 w 3024"/>
                <a:gd name="T1" fmla="*/ 618 h 3088"/>
                <a:gd name="T2" fmla="*/ 2251 w 3024"/>
                <a:gd name="T3" fmla="*/ 638 h 3088"/>
                <a:gd name="T4" fmla="*/ 1970 w 3024"/>
                <a:gd name="T5" fmla="*/ 511 h 3088"/>
                <a:gd name="T6" fmla="*/ 1954 w 3024"/>
                <a:gd name="T7" fmla="*/ 430 h 3088"/>
                <a:gd name="T8" fmla="*/ 1778 w 3024"/>
                <a:gd name="T9" fmla="*/ 389 h 3088"/>
                <a:gd name="T10" fmla="*/ 1739 w 3024"/>
                <a:gd name="T11" fmla="*/ 80 h 3088"/>
                <a:gd name="T12" fmla="*/ 1694 w 3024"/>
                <a:gd name="T13" fmla="*/ 130 h 3088"/>
                <a:gd name="T14" fmla="*/ 1659 w 3024"/>
                <a:gd name="T15" fmla="*/ 182 h 3088"/>
                <a:gd name="T16" fmla="*/ 1539 w 3024"/>
                <a:gd name="T17" fmla="*/ 239 h 3088"/>
                <a:gd name="T18" fmla="*/ 1504 w 3024"/>
                <a:gd name="T19" fmla="*/ 227 h 3088"/>
                <a:gd name="T20" fmla="*/ 1492 w 3024"/>
                <a:gd name="T21" fmla="*/ 215 h 3088"/>
                <a:gd name="T22" fmla="*/ 1378 w 3024"/>
                <a:gd name="T23" fmla="*/ 256 h 3088"/>
                <a:gd name="T24" fmla="*/ 1349 w 3024"/>
                <a:gd name="T25" fmla="*/ 258 h 3088"/>
                <a:gd name="T26" fmla="*/ 1259 w 3024"/>
                <a:gd name="T27" fmla="*/ 265 h 3088"/>
                <a:gd name="T28" fmla="*/ 1076 w 3024"/>
                <a:gd name="T29" fmla="*/ 159 h 3088"/>
                <a:gd name="T30" fmla="*/ 1045 w 3024"/>
                <a:gd name="T31" fmla="*/ 1 h 3088"/>
                <a:gd name="T32" fmla="*/ 1033 w 3024"/>
                <a:gd name="T33" fmla="*/ 15 h 3088"/>
                <a:gd name="T34" fmla="*/ 868 w 3024"/>
                <a:gd name="T35" fmla="*/ 104 h 3088"/>
                <a:gd name="T36" fmla="*/ 718 w 3024"/>
                <a:gd name="T37" fmla="*/ 83 h 3088"/>
                <a:gd name="T38" fmla="*/ 774 w 3024"/>
                <a:gd name="T39" fmla="*/ 204 h 3088"/>
                <a:gd name="T40" fmla="*/ 730 w 3024"/>
                <a:gd name="T41" fmla="*/ 297 h 3088"/>
                <a:gd name="T42" fmla="*/ 645 w 3024"/>
                <a:gd name="T43" fmla="*/ 334 h 3088"/>
                <a:gd name="T44" fmla="*/ 566 w 3024"/>
                <a:gd name="T45" fmla="*/ 329 h 3088"/>
                <a:gd name="T46" fmla="*/ 511 w 3024"/>
                <a:gd name="T47" fmla="*/ 258 h 3088"/>
                <a:gd name="T48" fmla="*/ 369 w 3024"/>
                <a:gd name="T49" fmla="*/ 267 h 3088"/>
                <a:gd name="T50" fmla="*/ 302 w 3024"/>
                <a:gd name="T51" fmla="*/ 385 h 3088"/>
                <a:gd name="T52" fmla="*/ 296 w 3024"/>
                <a:gd name="T53" fmla="*/ 723 h 3088"/>
                <a:gd name="T54" fmla="*/ 81 w 3024"/>
                <a:gd name="T55" fmla="*/ 801 h 3088"/>
                <a:gd name="T56" fmla="*/ 26 w 3024"/>
                <a:gd name="T57" fmla="*/ 1019 h 3088"/>
                <a:gd name="T58" fmla="*/ 136 w 3024"/>
                <a:gd name="T59" fmla="*/ 1160 h 3088"/>
                <a:gd name="T60" fmla="*/ 257 w 3024"/>
                <a:gd name="T61" fmla="*/ 1148 h 3088"/>
                <a:gd name="T62" fmla="*/ 267 w 3024"/>
                <a:gd name="T63" fmla="*/ 1241 h 3088"/>
                <a:gd name="T64" fmla="*/ 347 w 3024"/>
                <a:gd name="T65" fmla="*/ 1238 h 3088"/>
                <a:gd name="T66" fmla="*/ 589 w 3024"/>
                <a:gd name="T67" fmla="*/ 1153 h 3088"/>
                <a:gd name="T68" fmla="*/ 691 w 3024"/>
                <a:gd name="T69" fmla="*/ 1309 h 3088"/>
                <a:gd name="T70" fmla="*/ 853 w 3024"/>
                <a:gd name="T71" fmla="*/ 1390 h 3088"/>
                <a:gd name="T72" fmla="*/ 937 w 3024"/>
                <a:gd name="T73" fmla="*/ 1440 h 3088"/>
                <a:gd name="T74" fmla="*/ 1044 w 3024"/>
                <a:gd name="T75" fmla="*/ 1505 h 3088"/>
                <a:gd name="T76" fmla="*/ 1160 w 3024"/>
                <a:gd name="T77" fmla="*/ 1658 h 3088"/>
                <a:gd name="T78" fmla="*/ 1248 w 3024"/>
                <a:gd name="T79" fmla="*/ 1889 h 3088"/>
                <a:gd name="T80" fmla="*/ 1227 w 3024"/>
                <a:gd name="T81" fmla="*/ 1930 h 3088"/>
                <a:gd name="T82" fmla="*/ 1238 w 3024"/>
                <a:gd name="T83" fmla="*/ 1952 h 3088"/>
                <a:gd name="T84" fmla="*/ 1322 w 3024"/>
                <a:gd name="T85" fmla="*/ 2128 h 3088"/>
                <a:gd name="T86" fmla="*/ 1478 w 3024"/>
                <a:gd name="T87" fmla="*/ 2257 h 3088"/>
                <a:gd name="T88" fmla="*/ 1493 w 3024"/>
                <a:gd name="T89" fmla="*/ 2397 h 3088"/>
                <a:gd name="T90" fmla="*/ 1503 w 3024"/>
                <a:gd name="T91" fmla="*/ 2559 h 3088"/>
                <a:gd name="T92" fmla="*/ 1279 w 3024"/>
                <a:gd name="T93" fmla="*/ 2787 h 3088"/>
                <a:gd name="T94" fmla="*/ 1429 w 3024"/>
                <a:gd name="T95" fmla="*/ 2854 h 3088"/>
                <a:gd name="T96" fmla="*/ 1565 w 3024"/>
                <a:gd name="T97" fmla="*/ 3017 h 3088"/>
                <a:gd name="T98" fmla="*/ 1564 w 3024"/>
                <a:gd name="T99" fmla="*/ 3058 h 3088"/>
                <a:gd name="T100" fmla="*/ 1601 w 3024"/>
                <a:gd name="T101" fmla="*/ 3059 h 3088"/>
                <a:gd name="T102" fmla="*/ 1765 w 3024"/>
                <a:gd name="T103" fmla="*/ 2782 h 3088"/>
                <a:gd name="T104" fmla="*/ 1924 w 3024"/>
                <a:gd name="T105" fmla="*/ 2653 h 3088"/>
                <a:gd name="T106" fmla="*/ 2168 w 3024"/>
                <a:gd name="T107" fmla="*/ 2257 h 3088"/>
                <a:gd name="T108" fmla="*/ 2397 w 3024"/>
                <a:gd name="T109" fmla="*/ 2189 h 3088"/>
                <a:gd name="T110" fmla="*/ 2596 w 3024"/>
                <a:gd name="T111" fmla="*/ 1945 h 3088"/>
                <a:gd name="T112" fmla="*/ 2678 w 3024"/>
                <a:gd name="T113" fmla="*/ 1744 h 3088"/>
                <a:gd name="T114" fmla="*/ 2691 w 3024"/>
                <a:gd name="T115" fmla="*/ 1375 h 3088"/>
                <a:gd name="T116" fmla="*/ 2894 w 3024"/>
                <a:gd name="T117" fmla="*/ 1200 h 3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4" h="3088">
                  <a:moveTo>
                    <a:pt x="2982" y="834"/>
                  </a:moveTo>
                  <a:cubicBezTo>
                    <a:pt x="2973" y="796"/>
                    <a:pt x="2962" y="793"/>
                    <a:pt x="2950" y="793"/>
                  </a:cubicBezTo>
                  <a:cubicBezTo>
                    <a:pt x="2945" y="793"/>
                    <a:pt x="2941" y="793"/>
                    <a:pt x="2936" y="794"/>
                  </a:cubicBezTo>
                  <a:cubicBezTo>
                    <a:pt x="2931" y="794"/>
                    <a:pt x="2927" y="795"/>
                    <a:pt x="2922" y="795"/>
                  </a:cubicBezTo>
                  <a:cubicBezTo>
                    <a:pt x="2919" y="795"/>
                    <a:pt x="2917" y="795"/>
                    <a:pt x="2914" y="795"/>
                  </a:cubicBezTo>
                  <a:cubicBezTo>
                    <a:pt x="2856" y="795"/>
                    <a:pt x="2796" y="761"/>
                    <a:pt x="2734" y="695"/>
                  </a:cubicBezTo>
                  <a:cubicBezTo>
                    <a:pt x="2687" y="644"/>
                    <a:pt x="2635" y="618"/>
                    <a:pt x="2578" y="618"/>
                  </a:cubicBezTo>
                  <a:cubicBezTo>
                    <a:pt x="2559" y="618"/>
                    <a:pt x="2539" y="621"/>
                    <a:pt x="2517" y="627"/>
                  </a:cubicBezTo>
                  <a:cubicBezTo>
                    <a:pt x="2508" y="629"/>
                    <a:pt x="2499" y="631"/>
                    <a:pt x="2490" y="631"/>
                  </a:cubicBezTo>
                  <a:cubicBezTo>
                    <a:pt x="2458" y="631"/>
                    <a:pt x="2428" y="618"/>
                    <a:pt x="2401" y="606"/>
                  </a:cubicBezTo>
                  <a:cubicBezTo>
                    <a:pt x="2387" y="600"/>
                    <a:pt x="2374" y="594"/>
                    <a:pt x="2363" y="592"/>
                  </a:cubicBezTo>
                  <a:cubicBezTo>
                    <a:pt x="2343" y="587"/>
                    <a:pt x="2319" y="604"/>
                    <a:pt x="2300" y="619"/>
                  </a:cubicBezTo>
                  <a:cubicBezTo>
                    <a:pt x="2288" y="628"/>
                    <a:pt x="2277" y="637"/>
                    <a:pt x="2267" y="641"/>
                  </a:cubicBezTo>
                  <a:cubicBezTo>
                    <a:pt x="2257" y="644"/>
                    <a:pt x="2252" y="640"/>
                    <a:pt x="2251" y="638"/>
                  </a:cubicBezTo>
                  <a:cubicBezTo>
                    <a:pt x="2247" y="632"/>
                    <a:pt x="2252" y="622"/>
                    <a:pt x="2259" y="606"/>
                  </a:cubicBezTo>
                  <a:cubicBezTo>
                    <a:pt x="2265" y="592"/>
                    <a:pt x="2273" y="575"/>
                    <a:pt x="2274" y="562"/>
                  </a:cubicBezTo>
                  <a:cubicBezTo>
                    <a:pt x="2275" y="552"/>
                    <a:pt x="2259" y="522"/>
                    <a:pt x="2098" y="459"/>
                  </a:cubicBezTo>
                  <a:cubicBezTo>
                    <a:pt x="2072" y="449"/>
                    <a:pt x="2051" y="444"/>
                    <a:pt x="2035" y="444"/>
                  </a:cubicBezTo>
                  <a:cubicBezTo>
                    <a:pt x="2007" y="444"/>
                    <a:pt x="1995" y="458"/>
                    <a:pt x="1995" y="488"/>
                  </a:cubicBezTo>
                  <a:cubicBezTo>
                    <a:pt x="1995" y="495"/>
                    <a:pt x="1995" y="513"/>
                    <a:pt x="1981" y="513"/>
                  </a:cubicBezTo>
                  <a:cubicBezTo>
                    <a:pt x="1977" y="513"/>
                    <a:pt x="1974" y="512"/>
                    <a:pt x="1970" y="511"/>
                  </a:cubicBezTo>
                  <a:cubicBezTo>
                    <a:pt x="1967" y="510"/>
                    <a:pt x="1963" y="509"/>
                    <a:pt x="1959" y="509"/>
                  </a:cubicBezTo>
                  <a:cubicBezTo>
                    <a:pt x="1955" y="509"/>
                    <a:pt x="1948" y="511"/>
                    <a:pt x="1940" y="527"/>
                  </a:cubicBezTo>
                  <a:cubicBezTo>
                    <a:pt x="1927" y="556"/>
                    <a:pt x="1910" y="559"/>
                    <a:pt x="1903" y="559"/>
                  </a:cubicBezTo>
                  <a:cubicBezTo>
                    <a:pt x="1892" y="559"/>
                    <a:pt x="1883" y="553"/>
                    <a:pt x="1881" y="544"/>
                  </a:cubicBezTo>
                  <a:cubicBezTo>
                    <a:pt x="1879" y="536"/>
                    <a:pt x="1883" y="527"/>
                    <a:pt x="1893" y="522"/>
                  </a:cubicBezTo>
                  <a:cubicBezTo>
                    <a:pt x="1918" y="506"/>
                    <a:pt x="1946" y="470"/>
                    <a:pt x="1956" y="437"/>
                  </a:cubicBezTo>
                  <a:cubicBezTo>
                    <a:pt x="1957" y="435"/>
                    <a:pt x="1957" y="433"/>
                    <a:pt x="1954" y="430"/>
                  </a:cubicBezTo>
                  <a:cubicBezTo>
                    <a:pt x="1943" y="414"/>
                    <a:pt x="1890" y="399"/>
                    <a:pt x="1845" y="399"/>
                  </a:cubicBezTo>
                  <a:cubicBezTo>
                    <a:pt x="1830" y="399"/>
                    <a:pt x="1818" y="400"/>
                    <a:pt x="1810" y="404"/>
                  </a:cubicBezTo>
                  <a:cubicBezTo>
                    <a:pt x="1792" y="411"/>
                    <a:pt x="1788" y="428"/>
                    <a:pt x="1786" y="443"/>
                  </a:cubicBezTo>
                  <a:cubicBezTo>
                    <a:pt x="1784" y="454"/>
                    <a:pt x="1781" y="467"/>
                    <a:pt x="1769" y="467"/>
                  </a:cubicBezTo>
                  <a:cubicBezTo>
                    <a:pt x="1765" y="467"/>
                    <a:pt x="1761" y="465"/>
                    <a:pt x="1756" y="462"/>
                  </a:cubicBezTo>
                  <a:cubicBezTo>
                    <a:pt x="1741" y="454"/>
                    <a:pt x="1734" y="439"/>
                    <a:pt x="1738" y="423"/>
                  </a:cubicBezTo>
                  <a:cubicBezTo>
                    <a:pt x="1743" y="404"/>
                    <a:pt x="1760" y="389"/>
                    <a:pt x="1778" y="389"/>
                  </a:cubicBezTo>
                  <a:lnTo>
                    <a:pt x="1779" y="389"/>
                  </a:lnTo>
                  <a:lnTo>
                    <a:pt x="1779" y="389"/>
                  </a:lnTo>
                  <a:cubicBezTo>
                    <a:pt x="1798" y="389"/>
                    <a:pt x="1823" y="355"/>
                    <a:pt x="1850" y="297"/>
                  </a:cubicBezTo>
                  <a:cubicBezTo>
                    <a:pt x="1860" y="276"/>
                    <a:pt x="1848" y="267"/>
                    <a:pt x="1823" y="251"/>
                  </a:cubicBezTo>
                  <a:cubicBezTo>
                    <a:pt x="1812" y="243"/>
                    <a:pt x="1799" y="235"/>
                    <a:pt x="1788" y="223"/>
                  </a:cubicBezTo>
                  <a:cubicBezTo>
                    <a:pt x="1773" y="205"/>
                    <a:pt x="1766" y="174"/>
                    <a:pt x="1760" y="144"/>
                  </a:cubicBezTo>
                  <a:cubicBezTo>
                    <a:pt x="1755" y="117"/>
                    <a:pt x="1750" y="90"/>
                    <a:pt x="1739" y="80"/>
                  </a:cubicBezTo>
                  <a:cubicBezTo>
                    <a:pt x="1737" y="81"/>
                    <a:pt x="1735" y="83"/>
                    <a:pt x="1734" y="85"/>
                  </a:cubicBezTo>
                  <a:cubicBezTo>
                    <a:pt x="1731" y="87"/>
                    <a:pt x="1729" y="89"/>
                    <a:pt x="1727" y="92"/>
                  </a:cubicBezTo>
                  <a:cubicBezTo>
                    <a:pt x="1725" y="94"/>
                    <a:pt x="1722" y="97"/>
                    <a:pt x="1720" y="99"/>
                  </a:cubicBezTo>
                  <a:cubicBezTo>
                    <a:pt x="1718" y="101"/>
                    <a:pt x="1716" y="104"/>
                    <a:pt x="1714" y="106"/>
                  </a:cubicBezTo>
                  <a:cubicBezTo>
                    <a:pt x="1711" y="109"/>
                    <a:pt x="1709" y="112"/>
                    <a:pt x="1707" y="114"/>
                  </a:cubicBezTo>
                  <a:cubicBezTo>
                    <a:pt x="1704" y="117"/>
                    <a:pt x="1702" y="119"/>
                    <a:pt x="1700" y="121"/>
                  </a:cubicBezTo>
                  <a:cubicBezTo>
                    <a:pt x="1698" y="124"/>
                    <a:pt x="1696" y="127"/>
                    <a:pt x="1694" y="130"/>
                  </a:cubicBezTo>
                  <a:cubicBezTo>
                    <a:pt x="1692" y="132"/>
                    <a:pt x="1690" y="135"/>
                    <a:pt x="1688" y="137"/>
                  </a:cubicBezTo>
                  <a:cubicBezTo>
                    <a:pt x="1686" y="140"/>
                    <a:pt x="1684" y="143"/>
                    <a:pt x="1681" y="146"/>
                  </a:cubicBezTo>
                  <a:cubicBezTo>
                    <a:pt x="1680" y="148"/>
                    <a:pt x="1678" y="150"/>
                    <a:pt x="1677" y="152"/>
                  </a:cubicBezTo>
                  <a:cubicBezTo>
                    <a:pt x="1674" y="156"/>
                    <a:pt x="1672" y="159"/>
                    <a:pt x="1671" y="162"/>
                  </a:cubicBezTo>
                  <a:cubicBezTo>
                    <a:pt x="1669" y="164"/>
                    <a:pt x="1668" y="166"/>
                    <a:pt x="1667" y="168"/>
                  </a:cubicBezTo>
                  <a:cubicBezTo>
                    <a:pt x="1665" y="171"/>
                    <a:pt x="1663" y="174"/>
                    <a:pt x="1661" y="178"/>
                  </a:cubicBezTo>
                  <a:cubicBezTo>
                    <a:pt x="1660" y="179"/>
                    <a:pt x="1660" y="181"/>
                    <a:pt x="1659" y="182"/>
                  </a:cubicBezTo>
                  <a:cubicBezTo>
                    <a:pt x="1657" y="187"/>
                    <a:pt x="1655" y="191"/>
                    <a:pt x="1653" y="196"/>
                  </a:cubicBezTo>
                  <a:cubicBezTo>
                    <a:pt x="1642" y="228"/>
                    <a:pt x="1629" y="230"/>
                    <a:pt x="1606" y="230"/>
                  </a:cubicBezTo>
                  <a:cubicBezTo>
                    <a:pt x="1597" y="230"/>
                    <a:pt x="1585" y="229"/>
                    <a:pt x="1569" y="234"/>
                  </a:cubicBezTo>
                  <a:cubicBezTo>
                    <a:pt x="1564" y="235"/>
                    <a:pt x="1559" y="237"/>
                    <a:pt x="1554" y="237"/>
                  </a:cubicBezTo>
                  <a:cubicBezTo>
                    <a:pt x="1553" y="238"/>
                    <a:pt x="1552" y="238"/>
                    <a:pt x="1551" y="238"/>
                  </a:cubicBezTo>
                  <a:cubicBezTo>
                    <a:pt x="1548" y="238"/>
                    <a:pt x="1544" y="239"/>
                    <a:pt x="1541" y="239"/>
                  </a:cubicBezTo>
                  <a:cubicBezTo>
                    <a:pt x="1540" y="239"/>
                    <a:pt x="1540" y="239"/>
                    <a:pt x="1539" y="239"/>
                  </a:cubicBezTo>
                  <a:lnTo>
                    <a:pt x="1538" y="239"/>
                  </a:lnTo>
                  <a:cubicBezTo>
                    <a:pt x="1534" y="239"/>
                    <a:pt x="1531" y="238"/>
                    <a:pt x="1528" y="238"/>
                  </a:cubicBezTo>
                  <a:cubicBezTo>
                    <a:pt x="1527" y="238"/>
                    <a:pt x="1526" y="237"/>
                    <a:pt x="1525" y="237"/>
                  </a:cubicBezTo>
                  <a:cubicBezTo>
                    <a:pt x="1522" y="236"/>
                    <a:pt x="1519" y="235"/>
                    <a:pt x="1516" y="234"/>
                  </a:cubicBezTo>
                  <a:cubicBezTo>
                    <a:pt x="1515" y="234"/>
                    <a:pt x="1515" y="234"/>
                    <a:pt x="1514" y="233"/>
                  </a:cubicBezTo>
                  <a:cubicBezTo>
                    <a:pt x="1511" y="232"/>
                    <a:pt x="1508" y="230"/>
                    <a:pt x="1505" y="228"/>
                  </a:cubicBezTo>
                  <a:cubicBezTo>
                    <a:pt x="1504" y="228"/>
                    <a:pt x="1504" y="228"/>
                    <a:pt x="1504" y="227"/>
                  </a:cubicBezTo>
                  <a:cubicBezTo>
                    <a:pt x="1503" y="226"/>
                    <a:pt x="1501" y="225"/>
                    <a:pt x="1500" y="224"/>
                  </a:cubicBezTo>
                  <a:cubicBezTo>
                    <a:pt x="1498" y="222"/>
                    <a:pt x="1496" y="221"/>
                    <a:pt x="1495" y="219"/>
                  </a:cubicBezTo>
                  <a:lnTo>
                    <a:pt x="1495" y="219"/>
                  </a:lnTo>
                  <a:lnTo>
                    <a:pt x="1493" y="217"/>
                  </a:lnTo>
                  <a:lnTo>
                    <a:pt x="1492" y="215"/>
                  </a:lnTo>
                  <a:lnTo>
                    <a:pt x="1492" y="215"/>
                  </a:lnTo>
                  <a:lnTo>
                    <a:pt x="1492" y="215"/>
                  </a:lnTo>
                  <a:cubicBezTo>
                    <a:pt x="1490" y="213"/>
                    <a:pt x="1488" y="211"/>
                    <a:pt x="1487" y="209"/>
                  </a:cubicBezTo>
                  <a:lnTo>
                    <a:pt x="1487" y="208"/>
                  </a:lnTo>
                  <a:cubicBezTo>
                    <a:pt x="1485" y="206"/>
                    <a:pt x="1482" y="203"/>
                    <a:pt x="1471" y="203"/>
                  </a:cubicBezTo>
                  <a:cubicBezTo>
                    <a:pt x="1463" y="203"/>
                    <a:pt x="1454" y="204"/>
                    <a:pt x="1444" y="206"/>
                  </a:cubicBezTo>
                  <a:cubicBezTo>
                    <a:pt x="1431" y="208"/>
                    <a:pt x="1418" y="210"/>
                    <a:pt x="1406" y="209"/>
                  </a:cubicBezTo>
                  <a:cubicBezTo>
                    <a:pt x="1397" y="208"/>
                    <a:pt x="1395" y="211"/>
                    <a:pt x="1393" y="226"/>
                  </a:cubicBezTo>
                  <a:cubicBezTo>
                    <a:pt x="1391" y="237"/>
                    <a:pt x="1389" y="250"/>
                    <a:pt x="1378" y="256"/>
                  </a:cubicBezTo>
                  <a:cubicBezTo>
                    <a:pt x="1375" y="258"/>
                    <a:pt x="1372" y="258"/>
                    <a:pt x="1369" y="259"/>
                  </a:cubicBezTo>
                  <a:lnTo>
                    <a:pt x="1369" y="259"/>
                  </a:lnTo>
                  <a:cubicBezTo>
                    <a:pt x="1367" y="259"/>
                    <a:pt x="1366" y="259"/>
                    <a:pt x="1364" y="259"/>
                  </a:cubicBezTo>
                  <a:cubicBezTo>
                    <a:pt x="1362" y="259"/>
                    <a:pt x="1361" y="259"/>
                    <a:pt x="1359" y="259"/>
                  </a:cubicBezTo>
                  <a:cubicBezTo>
                    <a:pt x="1358" y="259"/>
                    <a:pt x="1357" y="259"/>
                    <a:pt x="1356" y="258"/>
                  </a:cubicBezTo>
                  <a:cubicBezTo>
                    <a:pt x="1354" y="258"/>
                    <a:pt x="1351" y="258"/>
                    <a:pt x="1349" y="257"/>
                  </a:cubicBezTo>
                  <a:lnTo>
                    <a:pt x="1349" y="258"/>
                  </a:lnTo>
                  <a:lnTo>
                    <a:pt x="1334" y="254"/>
                  </a:lnTo>
                  <a:lnTo>
                    <a:pt x="1333" y="254"/>
                  </a:lnTo>
                  <a:lnTo>
                    <a:pt x="1333" y="254"/>
                  </a:lnTo>
                  <a:cubicBezTo>
                    <a:pt x="1322" y="251"/>
                    <a:pt x="1310" y="248"/>
                    <a:pt x="1302" y="248"/>
                  </a:cubicBezTo>
                  <a:cubicBezTo>
                    <a:pt x="1298" y="248"/>
                    <a:pt x="1295" y="248"/>
                    <a:pt x="1293" y="249"/>
                  </a:cubicBezTo>
                  <a:cubicBezTo>
                    <a:pt x="1291" y="250"/>
                    <a:pt x="1289" y="251"/>
                    <a:pt x="1288" y="253"/>
                  </a:cubicBezTo>
                  <a:cubicBezTo>
                    <a:pt x="1276" y="265"/>
                    <a:pt x="1267" y="265"/>
                    <a:pt x="1259" y="265"/>
                  </a:cubicBezTo>
                  <a:lnTo>
                    <a:pt x="1257" y="265"/>
                  </a:lnTo>
                  <a:cubicBezTo>
                    <a:pt x="1254" y="265"/>
                    <a:pt x="1252" y="265"/>
                    <a:pt x="1250" y="270"/>
                  </a:cubicBezTo>
                  <a:cubicBezTo>
                    <a:pt x="1243" y="283"/>
                    <a:pt x="1228" y="284"/>
                    <a:pt x="1216" y="285"/>
                  </a:cubicBezTo>
                  <a:cubicBezTo>
                    <a:pt x="1208" y="286"/>
                    <a:pt x="1201" y="286"/>
                    <a:pt x="1199" y="289"/>
                  </a:cubicBezTo>
                  <a:cubicBezTo>
                    <a:pt x="1193" y="296"/>
                    <a:pt x="1183" y="300"/>
                    <a:pt x="1173" y="300"/>
                  </a:cubicBezTo>
                  <a:cubicBezTo>
                    <a:pt x="1158" y="300"/>
                    <a:pt x="1135" y="293"/>
                    <a:pt x="1107" y="262"/>
                  </a:cubicBezTo>
                  <a:cubicBezTo>
                    <a:pt x="1079" y="231"/>
                    <a:pt x="1073" y="189"/>
                    <a:pt x="1076" y="159"/>
                  </a:cubicBezTo>
                  <a:cubicBezTo>
                    <a:pt x="1077" y="139"/>
                    <a:pt x="1083" y="124"/>
                    <a:pt x="1092" y="118"/>
                  </a:cubicBezTo>
                  <a:cubicBezTo>
                    <a:pt x="1099" y="112"/>
                    <a:pt x="1103" y="100"/>
                    <a:pt x="1102" y="89"/>
                  </a:cubicBezTo>
                  <a:cubicBezTo>
                    <a:pt x="1101" y="77"/>
                    <a:pt x="1095" y="68"/>
                    <a:pt x="1086" y="64"/>
                  </a:cubicBezTo>
                  <a:cubicBezTo>
                    <a:pt x="1071" y="57"/>
                    <a:pt x="1070" y="41"/>
                    <a:pt x="1069" y="27"/>
                  </a:cubicBezTo>
                  <a:cubicBezTo>
                    <a:pt x="1068" y="10"/>
                    <a:pt x="1067" y="2"/>
                    <a:pt x="1056" y="0"/>
                  </a:cubicBezTo>
                  <a:cubicBezTo>
                    <a:pt x="1052" y="0"/>
                    <a:pt x="1050" y="0"/>
                    <a:pt x="1048" y="1"/>
                  </a:cubicBezTo>
                  <a:cubicBezTo>
                    <a:pt x="1047" y="1"/>
                    <a:pt x="1046" y="1"/>
                    <a:pt x="1045" y="1"/>
                  </a:cubicBezTo>
                  <a:cubicBezTo>
                    <a:pt x="1044" y="2"/>
                    <a:pt x="1043" y="3"/>
                    <a:pt x="1042" y="4"/>
                  </a:cubicBezTo>
                  <a:cubicBezTo>
                    <a:pt x="1041" y="4"/>
                    <a:pt x="1040" y="5"/>
                    <a:pt x="1039" y="6"/>
                  </a:cubicBezTo>
                  <a:cubicBezTo>
                    <a:pt x="1038" y="7"/>
                    <a:pt x="1038" y="8"/>
                    <a:pt x="1037" y="9"/>
                  </a:cubicBezTo>
                  <a:cubicBezTo>
                    <a:pt x="1036" y="10"/>
                    <a:pt x="1035" y="12"/>
                    <a:pt x="1034" y="13"/>
                  </a:cubicBezTo>
                  <a:lnTo>
                    <a:pt x="1034" y="13"/>
                  </a:lnTo>
                  <a:lnTo>
                    <a:pt x="1034" y="13"/>
                  </a:lnTo>
                  <a:cubicBezTo>
                    <a:pt x="1034" y="14"/>
                    <a:pt x="1033" y="15"/>
                    <a:pt x="1033" y="15"/>
                  </a:cubicBezTo>
                  <a:cubicBezTo>
                    <a:pt x="1032" y="17"/>
                    <a:pt x="1032" y="18"/>
                    <a:pt x="1031" y="20"/>
                  </a:cubicBezTo>
                  <a:cubicBezTo>
                    <a:pt x="1027" y="27"/>
                    <a:pt x="1024" y="35"/>
                    <a:pt x="1017" y="40"/>
                  </a:cubicBezTo>
                  <a:cubicBezTo>
                    <a:pt x="1015" y="41"/>
                    <a:pt x="1013" y="43"/>
                    <a:pt x="1010" y="44"/>
                  </a:cubicBezTo>
                  <a:cubicBezTo>
                    <a:pt x="1005" y="45"/>
                    <a:pt x="999" y="48"/>
                    <a:pt x="991" y="52"/>
                  </a:cubicBezTo>
                  <a:cubicBezTo>
                    <a:pt x="989" y="54"/>
                    <a:pt x="986" y="55"/>
                    <a:pt x="983" y="56"/>
                  </a:cubicBezTo>
                  <a:cubicBezTo>
                    <a:pt x="959" y="69"/>
                    <a:pt x="930" y="84"/>
                    <a:pt x="913" y="80"/>
                  </a:cubicBezTo>
                  <a:cubicBezTo>
                    <a:pt x="894" y="77"/>
                    <a:pt x="868" y="83"/>
                    <a:pt x="868" y="104"/>
                  </a:cubicBezTo>
                  <a:cubicBezTo>
                    <a:pt x="868" y="121"/>
                    <a:pt x="858" y="126"/>
                    <a:pt x="850" y="126"/>
                  </a:cubicBezTo>
                  <a:cubicBezTo>
                    <a:pt x="840" y="126"/>
                    <a:pt x="829" y="117"/>
                    <a:pt x="826" y="103"/>
                  </a:cubicBezTo>
                  <a:cubicBezTo>
                    <a:pt x="824" y="96"/>
                    <a:pt x="810" y="95"/>
                    <a:pt x="796" y="93"/>
                  </a:cubicBezTo>
                  <a:cubicBezTo>
                    <a:pt x="783" y="92"/>
                    <a:pt x="769" y="91"/>
                    <a:pt x="761" y="83"/>
                  </a:cubicBezTo>
                  <a:cubicBezTo>
                    <a:pt x="758" y="81"/>
                    <a:pt x="750" y="78"/>
                    <a:pt x="736" y="78"/>
                  </a:cubicBezTo>
                  <a:cubicBezTo>
                    <a:pt x="726" y="78"/>
                    <a:pt x="718" y="80"/>
                    <a:pt x="715" y="81"/>
                  </a:cubicBezTo>
                  <a:cubicBezTo>
                    <a:pt x="716" y="82"/>
                    <a:pt x="717" y="82"/>
                    <a:pt x="718" y="83"/>
                  </a:cubicBezTo>
                  <a:cubicBezTo>
                    <a:pt x="748" y="101"/>
                    <a:pt x="751" y="120"/>
                    <a:pt x="751" y="146"/>
                  </a:cubicBezTo>
                  <a:cubicBezTo>
                    <a:pt x="751" y="155"/>
                    <a:pt x="754" y="158"/>
                    <a:pt x="759" y="163"/>
                  </a:cubicBezTo>
                  <a:cubicBezTo>
                    <a:pt x="764" y="169"/>
                    <a:pt x="771" y="176"/>
                    <a:pt x="771" y="194"/>
                  </a:cubicBezTo>
                  <a:cubicBezTo>
                    <a:pt x="771" y="196"/>
                    <a:pt x="772" y="197"/>
                    <a:pt x="772" y="199"/>
                  </a:cubicBezTo>
                  <a:lnTo>
                    <a:pt x="772" y="200"/>
                  </a:lnTo>
                  <a:cubicBezTo>
                    <a:pt x="772" y="202"/>
                    <a:pt x="773" y="203"/>
                    <a:pt x="773" y="203"/>
                  </a:cubicBezTo>
                  <a:cubicBezTo>
                    <a:pt x="773" y="203"/>
                    <a:pt x="774" y="203"/>
                    <a:pt x="774" y="204"/>
                  </a:cubicBezTo>
                  <a:lnTo>
                    <a:pt x="775" y="204"/>
                  </a:lnTo>
                  <a:cubicBezTo>
                    <a:pt x="778" y="204"/>
                    <a:pt x="783" y="202"/>
                    <a:pt x="787" y="201"/>
                  </a:cubicBezTo>
                  <a:cubicBezTo>
                    <a:pt x="793" y="199"/>
                    <a:pt x="799" y="197"/>
                    <a:pt x="804" y="197"/>
                  </a:cubicBezTo>
                  <a:cubicBezTo>
                    <a:pt x="813" y="197"/>
                    <a:pt x="820" y="203"/>
                    <a:pt x="821" y="213"/>
                  </a:cubicBezTo>
                  <a:cubicBezTo>
                    <a:pt x="822" y="224"/>
                    <a:pt x="814" y="238"/>
                    <a:pt x="796" y="241"/>
                  </a:cubicBezTo>
                  <a:cubicBezTo>
                    <a:pt x="775" y="245"/>
                    <a:pt x="764" y="255"/>
                    <a:pt x="757" y="278"/>
                  </a:cubicBezTo>
                  <a:cubicBezTo>
                    <a:pt x="753" y="294"/>
                    <a:pt x="741" y="295"/>
                    <a:pt x="730" y="297"/>
                  </a:cubicBezTo>
                  <a:cubicBezTo>
                    <a:pt x="722" y="298"/>
                    <a:pt x="713" y="299"/>
                    <a:pt x="705" y="306"/>
                  </a:cubicBezTo>
                  <a:lnTo>
                    <a:pt x="701" y="310"/>
                  </a:lnTo>
                  <a:cubicBezTo>
                    <a:pt x="690" y="319"/>
                    <a:pt x="681" y="327"/>
                    <a:pt x="672" y="332"/>
                  </a:cubicBezTo>
                  <a:cubicBezTo>
                    <a:pt x="671" y="333"/>
                    <a:pt x="669" y="334"/>
                    <a:pt x="667" y="335"/>
                  </a:cubicBezTo>
                  <a:lnTo>
                    <a:pt x="666" y="335"/>
                  </a:lnTo>
                  <a:cubicBezTo>
                    <a:pt x="663" y="336"/>
                    <a:pt x="660" y="337"/>
                    <a:pt x="657" y="337"/>
                  </a:cubicBezTo>
                  <a:cubicBezTo>
                    <a:pt x="653" y="337"/>
                    <a:pt x="649" y="336"/>
                    <a:pt x="645" y="334"/>
                  </a:cubicBezTo>
                  <a:cubicBezTo>
                    <a:pt x="635" y="327"/>
                    <a:pt x="626" y="332"/>
                    <a:pt x="611" y="340"/>
                  </a:cubicBezTo>
                  <a:cubicBezTo>
                    <a:pt x="608" y="342"/>
                    <a:pt x="606" y="343"/>
                    <a:pt x="603" y="344"/>
                  </a:cubicBezTo>
                  <a:cubicBezTo>
                    <a:pt x="603" y="344"/>
                    <a:pt x="603" y="344"/>
                    <a:pt x="602" y="344"/>
                  </a:cubicBezTo>
                  <a:cubicBezTo>
                    <a:pt x="600" y="345"/>
                    <a:pt x="598" y="345"/>
                    <a:pt x="596" y="345"/>
                  </a:cubicBezTo>
                  <a:lnTo>
                    <a:pt x="596" y="345"/>
                  </a:lnTo>
                  <a:cubicBezTo>
                    <a:pt x="586" y="345"/>
                    <a:pt x="578" y="339"/>
                    <a:pt x="567" y="329"/>
                  </a:cubicBezTo>
                  <a:lnTo>
                    <a:pt x="566" y="329"/>
                  </a:lnTo>
                  <a:cubicBezTo>
                    <a:pt x="564" y="327"/>
                    <a:pt x="561" y="325"/>
                    <a:pt x="558" y="322"/>
                  </a:cubicBezTo>
                  <a:cubicBezTo>
                    <a:pt x="549" y="315"/>
                    <a:pt x="542" y="304"/>
                    <a:pt x="534" y="291"/>
                  </a:cubicBezTo>
                  <a:cubicBezTo>
                    <a:pt x="532" y="288"/>
                    <a:pt x="530" y="284"/>
                    <a:pt x="527" y="281"/>
                  </a:cubicBezTo>
                  <a:cubicBezTo>
                    <a:pt x="527" y="279"/>
                    <a:pt x="526" y="278"/>
                    <a:pt x="525" y="277"/>
                  </a:cubicBezTo>
                  <a:cubicBezTo>
                    <a:pt x="523" y="274"/>
                    <a:pt x="522" y="272"/>
                    <a:pt x="520" y="269"/>
                  </a:cubicBezTo>
                  <a:cubicBezTo>
                    <a:pt x="519" y="268"/>
                    <a:pt x="517" y="266"/>
                    <a:pt x="516" y="265"/>
                  </a:cubicBezTo>
                  <a:cubicBezTo>
                    <a:pt x="515" y="262"/>
                    <a:pt x="513" y="260"/>
                    <a:pt x="511" y="258"/>
                  </a:cubicBezTo>
                  <a:cubicBezTo>
                    <a:pt x="510" y="256"/>
                    <a:pt x="508" y="254"/>
                    <a:pt x="507" y="253"/>
                  </a:cubicBezTo>
                  <a:cubicBezTo>
                    <a:pt x="505" y="251"/>
                    <a:pt x="503" y="249"/>
                    <a:pt x="502" y="248"/>
                  </a:cubicBezTo>
                  <a:lnTo>
                    <a:pt x="502" y="248"/>
                  </a:lnTo>
                  <a:cubicBezTo>
                    <a:pt x="482" y="257"/>
                    <a:pt x="451" y="266"/>
                    <a:pt x="434" y="268"/>
                  </a:cubicBezTo>
                  <a:cubicBezTo>
                    <a:pt x="432" y="268"/>
                    <a:pt x="430" y="268"/>
                    <a:pt x="428" y="268"/>
                  </a:cubicBezTo>
                  <a:cubicBezTo>
                    <a:pt x="423" y="268"/>
                    <a:pt x="416" y="268"/>
                    <a:pt x="408" y="268"/>
                  </a:cubicBezTo>
                  <a:cubicBezTo>
                    <a:pt x="396" y="267"/>
                    <a:pt x="382" y="267"/>
                    <a:pt x="369" y="267"/>
                  </a:cubicBezTo>
                  <a:cubicBezTo>
                    <a:pt x="326" y="267"/>
                    <a:pt x="320" y="272"/>
                    <a:pt x="319" y="273"/>
                  </a:cubicBezTo>
                  <a:cubicBezTo>
                    <a:pt x="317" y="279"/>
                    <a:pt x="319" y="289"/>
                    <a:pt x="323" y="297"/>
                  </a:cubicBezTo>
                  <a:cubicBezTo>
                    <a:pt x="327" y="302"/>
                    <a:pt x="331" y="306"/>
                    <a:pt x="334" y="307"/>
                  </a:cubicBezTo>
                  <a:cubicBezTo>
                    <a:pt x="347" y="310"/>
                    <a:pt x="363" y="315"/>
                    <a:pt x="365" y="326"/>
                  </a:cubicBezTo>
                  <a:cubicBezTo>
                    <a:pt x="368" y="337"/>
                    <a:pt x="356" y="346"/>
                    <a:pt x="352" y="349"/>
                  </a:cubicBezTo>
                  <a:cubicBezTo>
                    <a:pt x="340" y="357"/>
                    <a:pt x="329" y="358"/>
                    <a:pt x="320" y="359"/>
                  </a:cubicBezTo>
                  <a:cubicBezTo>
                    <a:pt x="307" y="360"/>
                    <a:pt x="302" y="361"/>
                    <a:pt x="302" y="385"/>
                  </a:cubicBezTo>
                  <a:cubicBezTo>
                    <a:pt x="302" y="406"/>
                    <a:pt x="315" y="424"/>
                    <a:pt x="328" y="441"/>
                  </a:cubicBezTo>
                  <a:cubicBezTo>
                    <a:pt x="343" y="462"/>
                    <a:pt x="359" y="484"/>
                    <a:pt x="351" y="510"/>
                  </a:cubicBezTo>
                  <a:cubicBezTo>
                    <a:pt x="344" y="533"/>
                    <a:pt x="336" y="592"/>
                    <a:pt x="336" y="613"/>
                  </a:cubicBezTo>
                  <a:cubicBezTo>
                    <a:pt x="336" y="614"/>
                    <a:pt x="332" y="705"/>
                    <a:pt x="306" y="720"/>
                  </a:cubicBezTo>
                  <a:lnTo>
                    <a:pt x="308" y="722"/>
                  </a:lnTo>
                  <a:lnTo>
                    <a:pt x="299" y="723"/>
                  </a:lnTo>
                  <a:cubicBezTo>
                    <a:pt x="298" y="723"/>
                    <a:pt x="297" y="723"/>
                    <a:pt x="296" y="723"/>
                  </a:cubicBezTo>
                  <a:cubicBezTo>
                    <a:pt x="296" y="723"/>
                    <a:pt x="295" y="723"/>
                    <a:pt x="294" y="723"/>
                  </a:cubicBezTo>
                  <a:cubicBezTo>
                    <a:pt x="288" y="723"/>
                    <a:pt x="282" y="721"/>
                    <a:pt x="277" y="720"/>
                  </a:cubicBezTo>
                  <a:cubicBezTo>
                    <a:pt x="264" y="716"/>
                    <a:pt x="251" y="715"/>
                    <a:pt x="239" y="726"/>
                  </a:cubicBezTo>
                  <a:cubicBezTo>
                    <a:pt x="224" y="738"/>
                    <a:pt x="208" y="740"/>
                    <a:pt x="192" y="743"/>
                  </a:cubicBezTo>
                  <a:cubicBezTo>
                    <a:pt x="176" y="746"/>
                    <a:pt x="161" y="748"/>
                    <a:pt x="146" y="760"/>
                  </a:cubicBezTo>
                  <a:cubicBezTo>
                    <a:pt x="132" y="771"/>
                    <a:pt x="118" y="775"/>
                    <a:pt x="106" y="779"/>
                  </a:cubicBezTo>
                  <a:cubicBezTo>
                    <a:pt x="89" y="785"/>
                    <a:pt x="82" y="788"/>
                    <a:pt x="81" y="801"/>
                  </a:cubicBezTo>
                  <a:cubicBezTo>
                    <a:pt x="79" y="815"/>
                    <a:pt x="72" y="827"/>
                    <a:pt x="66" y="837"/>
                  </a:cubicBezTo>
                  <a:cubicBezTo>
                    <a:pt x="59" y="849"/>
                    <a:pt x="52" y="859"/>
                    <a:pt x="56" y="871"/>
                  </a:cubicBezTo>
                  <a:cubicBezTo>
                    <a:pt x="61" y="893"/>
                    <a:pt x="51" y="898"/>
                    <a:pt x="39" y="904"/>
                  </a:cubicBezTo>
                  <a:cubicBezTo>
                    <a:pt x="34" y="907"/>
                    <a:pt x="27" y="911"/>
                    <a:pt x="20" y="917"/>
                  </a:cubicBezTo>
                  <a:cubicBezTo>
                    <a:pt x="11" y="926"/>
                    <a:pt x="12" y="933"/>
                    <a:pt x="14" y="941"/>
                  </a:cubicBezTo>
                  <a:cubicBezTo>
                    <a:pt x="15" y="948"/>
                    <a:pt x="17" y="957"/>
                    <a:pt x="9" y="967"/>
                  </a:cubicBezTo>
                  <a:cubicBezTo>
                    <a:pt x="0" y="978"/>
                    <a:pt x="12" y="998"/>
                    <a:pt x="26" y="1019"/>
                  </a:cubicBezTo>
                  <a:lnTo>
                    <a:pt x="30" y="1025"/>
                  </a:lnTo>
                  <a:cubicBezTo>
                    <a:pt x="34" y="1031"/>
                    <a:pt x="37" y="1036"/>
                    <a:pt x="41" y="1041"/>
                  </a:cubicBezTo>
                  <a:cubicBezTo>
                    <a:pt x="54" y="1059"/>
                    <a:pt x="64" y="1075"/>
                    <a:pt x="63" y="1094"/>
                  </a:cubicBezTo>
                  <a:cubicBezTo>
                    <a:pt x="62" y="1101"/>
                    <a:pt x="63" y="1106"/>
                    <a:pt x="67" y="1110"/>
                  </a:cubicBezTo>
                  <a:cubicBezTo>
                    <a:pt x="72" y="1116"/>
                    <a:pt x="82" y="1118"/>
                    <a:pt x="94" y="1117"/>
                  </a:cubicBezTo>
                  <a:cubicBezTo>
                    <a:pt x="110" y="1115"/>
                    <a:pt x="113" y="1129"/>
                    <a:pt x="115" y="1138"/>
                  </a:cubicBezTo>
                  <a:cubicBezTo>
                    <a:pt x="118" y="1152"/>
                    <a:pt x="121" y="1160"/>
                    <a:pt x="136" y="1160"/>
                  </a:cubicBezTo>
                  <a:cubicBezTo>
                    <a:pt x="145" y="1160"/>
                    <a:pt x="154" y="1160"/>
                    <a:pt x="162" y="1161"/>
                  </a:cubicBezTo>
                  <a:cubicBezTo>
                    <a:pt x="170" y="1161"/>
                    <a:pt x="177" y="1162"/>
                    <a:pt x="184" y="1162"/>
                  </a:cubicBezTo>
                  <a:cubicBezTo>
                    <a:pt x="200" y="1162"/>
                    <a:pt x="208" y="1159"/>
                    <a:pt x="211" y="1152"/>
                  </a:cubicBezTo>
                  <a:cubicBezTo>
                    <a:pt x="214" y="1147"/>
                    <a:pt x="217" y="1142"/>
                    <a:pt x="220" y="1138"/>
                  </a:cubicBezTo>
                  <a:cubicBezTo>
                    <a:pt x="227" y="1131"/>
                    <a:pt x="234" y="1126"/>
                    <a:pt x="242" y="1126"/>
                  </a:cubicBezTo>
                  <a:cubicBezTo>
                    <a:pt x="245" y="1126"/>
                    <a:pt x="252" y="1127"/>
                    <a:pt x="255" y="1136"/>
                  </a:cubicBezTo>
                  <a:cubicBezTo>
                    <a:pt x="256" y="1139"/>
                    <a:pt x="257" y="1143"/>
                    <a:pt x="257" y="1148"/>
                  </a:cubicBezTo>
                  <a:cubicBezTo>
                    <a:pt x="257" y="1152"/>
                    <a:pt x="256" y="1158"/>
                    <a:pt x="256" y="1164"/>
                  </a:cubicBezTo>
                  <a:cubicBezTo>
                    <a:pt x="256" y="1164"/>
                    <a:pt x="256" y="1164"/>
                    <a:pt x="256" y="1165"/>
                  </a:cubicBezTo>
                  <a:cubicBezTo>
                    <a:pt x="256" y="1170"/>
                    <a:pt x="256" y="1178"/>
                    <a:pt x="256" y="1185"/>
                  </a:cubicBezTo>
                  <a:cubicBezTo>
                    <a:pt x="256" y="1188"/>
                    <a:pt x="256" y="1191"/>
                    <a:pt x="256" y="1194"/>
                  </a:cubicBezTo>
                  <a:cubicBezTo>
                    <a:pt x="256" y="1214"/>
                    <a:pt x="257" y="1235"/>
                    <a:pt x="263" y="1241"/>
                  </a:cubicBezTo>
                  <a:cubicBezTo>
                    <a:pt x="264" y="1241"/>
                    <a:pt x="264" y="1241"/>
                    <a:pt x="264" y="1241"/>
                  </a:cubicBezTo>
                  <a:cubicBezTo>
                    <a:pt x="265" y="1242"/>
                    <a:pt x="266" y="1242"/>
                    <a:pt x="267" y="1241"/>
                  </a:cubicBezTo>
                  <a:cubicBezTo>
                    <a:pt x="277" y="1237"/>
                    <a:pt x="293" y="1235"/>
                    <a:pt x="311" y="1235"/>
                  </a:cubicBezTo>
                  <a:cubicBezTo>
                    <a:pt x="319" y="1235"/>
                    <a:pt x="326" y="1236"/>
                    <a:pt x="333" y="1237"/>
                  </a:cubicBezTo>
                  <a:cubicBezTo>
                    <a:pt x="337" y="1237"/>
                    <a:pt x="340" y="1237"/>
                    <a:pt x="343" y="1238"/>
                  </a:cubicBezTo>
                  <a:cubicBezTo>
                    <a:pt x="344" y="1238"/>
                    <a:pt x="345" y="1238"/>
                    <a:pt x="346" y="1238"/>
                  </a:cubicBezTo>
                  <a:lnTo>
                    <a:pt x="347" y="1238"/>
                  </a:lnTo>
                  <a:lnTo>
                    <a:pt x="347" y="1238"/>
                  </a:lnTo>
                  <a:lnTo>
                    <a:pt x="347" y="1238"/>
                  </a:lnTo>
                  <a:cubicBezTo>
                    <a:pt x="356" y="1240"/>
                    <a:pt x="364" y="1241"/>
                    <a:pt x="370" y="1244"/>
                  </a:cubicBezTo>
                  <a:cubicBezTo>
                    <a:pt x="372" y="1244"/>
                    <a:pt x="374" y="1245"/>
                    <a:pt x="376" y="1245"/>
                  </a:cubicBezTo>
                  <a:cubicBezTo>
                    <a:pt x="395" y="1250"/>
                    <a:pt x="415" y="1244"/>
                    <a:pt x="429" y="1229"/>
                  </a:cubicBezTo>
                  <a:cubicBezTo>
                    <a:pt x="439" y="1219"/>
                    <a:pt x="449" y="1215"/>
                    <a:pt x="462" y="1210"/>
                  </a:cubicBezTo>
                  <a:cubicBezTo>
                    <a:pt x="472" y="1206"/>
                    <a:pt x="483" y="1202"/>
                    <a:pt x="496" y="1194"/>
                  </a:cubicBezTo>
                  <a:cubicBezTo>
                    <a:pt x="502" y="1191"/>
                    <a:pt x="509" y="1187"/>
                    <a:pt x="515" y="1183"/>
                  </a:cubicBezTo>
                  <a:cubicBezTo>
                    <a:pt x="540" y="1168"/>
                    <a:pt x="564" y="1153"/>
                    <a:pt x="589" y="1153"/>
                  </a:cubicBezTo>
                  <a:cubicBezTo>
                    <a:pt x="598" y="1153"/>
                    <a:pt x="609" y="1151"/>
                    <a:pt x="620" y="1149"/>
                  </a:cubicBezTo>
                  <a:cubicBezTo>
                    <a:pt x="631" y="1148"/>
                    <a:pt x="641" y="1146"/>
                    <a:pt x="649" y="1146"/>
                  </a:cubicBezTo>
                  <a:cubicBezTo>
                    <a:pt x="654" y="1146"/>
                    <a:pt x="662" y="1147"/>
                    <a:pt x="666" y="1152"/>
                  </a:cubicBezTo>
                  <a:cubicBezTo>
                    <a:pt x="668" y="1156"/>
                    <a:pt x="669" y="1160"/>
                    <a:pt x="667" y="1165"/>
                  </a:cubicBezTo>
                  <a:cubicBezTo>
                    <a:pt x="666" y="1169"/>
                    <a:pt x="665" y="1175"/>
                    <a:pt x="664" y="1183"/>
                  </a:cubicBezTo>
                  <a:cubicBezTo>
                    <a:pt x="663" y="1190"/>
                    <a:pt x="663" y="1199"/>
                    <a:pt x="663" y="1209"/>
                  </a:cubicBezTo>
                  <a:cubicBezTo>
                    <a:pt x="663" y="1241"/>
                    <a:pt x="669" y="1283"/>
                    <a:pt x="691" y="1309"/>
                  </a:cubicBezTo>
                  <a:cubicBezTo>
                    <a:pt x="720" y="1344"/>
                    <a:pt x="739" y="1360"/>
                    <a:pt x="764" y="1361"/>
                  </a:cubicBezTo>
                  <a:cubicBezTo>
                    <a:pt x="768" y="1361"/>
                    <a:pt x="772" y="1361"/>
                    <a:pt x="776" y="1361"/>
                  </a:cubicBezTo>
                  <a:cubicBezTo>
                    <a:pt x="797" y="1358"/>
                    <a:pt x="805" y="1363"/>
                    <a:pt x="812" y="1367"/>
                  </a:cubicBezTo>
                  <a:cubicBezTo>
                    <a:pt x="817" y="1370"/>
                    <a:pt x="821" y="1373"/>
                    <a:pt x="830" y="1372"/>
                  </a:cubicBezTo>
                  <a:cubicBezTo>
                    <a:pt x="841" y="1371"/>
                    <a:pt x="847" y="1375"/>
                    <a:pt x="850" y="1380"/>
                  </a:cubicBezTo>
                  <a:cubicBezTo>
                    <a:pt x="851" y="1383"/>
                    <a:pt x="852" y="1385"/>
                    <a:pt x="853" y="1388"/>
                  </a:cubicBezTo>
                  <a:cubicBezTo>
                    <a:pt x="853" y="1388"/>
                    <a:pt x="853" y="1389"/>
                    <a:pt x="853" y="1390"/>
                  </a:cubicBezTo>
                  <a:cubicBezTo>
                    <a:pt x="855" y="1395"/>
                    <a:pt x="856" y="1398"/>
                    <a:pt x="859" y="1398"/>
                  </a:cubicBezTo>
                  <a:cubicBezTo>
                    <a:pt x="860" y="1399"/>
                    <a:pt x="861" y="1399"/>
                    <a:pt x="862" y="1399"/>
                  </a:cubicBezTo>
                  <a:cubicBezTo>
                    <a:pt x="878" y="1399"/>
                    <a:pt x="931" y="1402"/>
                    <a:pt x="931" y="1434"/>
                  </a:cubicBezTo>
                  <a:cubicBezTo>
                    <a:pt x="931" y="1435"/>
                    <a:pt x="932" y="1437"/>
                    <a:pt x="934" y="1439"/>
                  </a:cubicBezTo>
                  <a:cubicBezTo>
                    <a:pt x="935" y="1439"/>
                    <a:pt x="935" y="1439"/>
                    <a:pt x="936" y="1439"/>
                  </a:cubicBezTo>
                  <a:cubicBezTo>
                    <a:pt x="936" y="1439"/>
                    <a:pt x="936" y="1440"/>
                    <a:pt x="937" y="1440"/>
                  </a:cubicBezTo>
                  <a:lnTo>
                    <a:pt x="937" y="1440"/>
                  </a:lnTo>
                  <a:cubicBezTo>
                    <a:pt x="940" y="1440"/>
                    <a:pt x="943" y="1441"/>
                    <a:pt x="946" y="1441"/>
                  </a:cubicBezTo>
                  <a:cubicBezTo>
                    <a:pt x="947" y="1441"/>
                    <a:pt x="947" y="1441"/>
                    <a:pt x="948" y="1441"/>
                  </a:cubicBezTo>
                  <a:cubicBezTo>
                    <a:pt x="951" y="1442"/>
                    <a:pt x="954" y="1442"/>
                    <a:pt x="957" y="1442"/>
                  </a:cubicBezTo>
                  <a:cubicBezTo>
                    <a:pt x="961" y="1442"/>
                    <a:pt x="965" y="1442"/>
                    <a:pt x="969" y="1441"/>
                  </a:cubicBezTo>
                  <a:cubicBezTo>
                    <a:pt x="986" y="1441"/>
                    <a:pt x="1004" y="1440"/>
                    <a:pt x="1013" y="1448"/>
                  </a:cubicBezTo>
                  <a:lnTo>
                    <a:pt x="1018" y="1452"/>
                  </a:lnTo>
                  <a:cubicBezTo>
                    <a:pt x="1032" y="1464"/>
                    <a:pt x="1049" y="1478"/>
                    <a:pt x="1044" y="1505"/>
                  </a:cubicBezTo>
                  <a:cubicBezTo>
                    <a:pt x="1042" y="1515"/>
                    <a:pt x="1049" y="1525"/>
                    <a:pt x="1054" y="1534"/>
                  </a:cubicBezTo>
                  <a:cubicBezTo>
                    <a:pt x="1059" y="1542"/>
                    <a:pt x="1064" y="1550"/>
                    <a:pt x="1062" y="1557"/>
                  </a:cubicBezTo>
                  <a:cubicBezTo>
                    <a:pt x="1061" y="1562"/>
                    <a:pt x="1058" y="1565"/>
                    <a:pt x="1052" y="1568"/>
                  </a:cubicBezTo>
                  <a:cubicBezTo>
                    <a:pt x="1045" y="1572"/>
                    <a:pt x="1045" y="1575"/>
                    <a:pt x="1053" y="1592"/>
                  </a:cubicBezTo>
                  <a:cubicBezTo>
                    <a:pt x="1058" y="1602"/>
                    <a:pt x="1064" y="1613"/>
                    <a:pt x="1065" y="1626"/>
                  </a:cubicBezTo>
                  <a:cubicBezTo>
                    <a:pt x="1066" y="1650"/>
                    <a:pt x="1093" y="1661"/>
                    <a:pt x="1142" y="1658"/>
                  </a:cubicBezTo>
                  <a:cubicBezTo>
                    <a:pt x="1148" y="1658"/>
                    <a:pt x="1154" y="1658"/>
                    <a:pt x="1160" y="1658"/>
                  </a:cubicBezTo>
                  <a:cubicBezTo>
                    <a:pt x="1195" y="1658"/>
                    <a:pt x="1211" y="1665"/>
                    <a:pt x="1211" y="1703"/>
                  </a:cubicBezTo>
                  <a:cubicBezTo>
                    <a:pt x="1211" y="1720"/>
                    <a:pt x="1220" y="1729"/>
                    <a:pt x="1231" y="1740"/>
                  </a:cubicBezTo>
                  <a:cubicBezTo>
                    <a:pt x="1240" y="1749"/>
                    <a:pt x="1251" y="1759"/>
                    <a:pt x="1256" y="1775"/>
                  </a:cubicBezTo>
                  <a:cubicBezTo>
                    <a:pt x="1263" y="1796"/>
                    <a:pt x="1257" y="1818"/>
                    <a:pt x="1252" y="1838"/>
                  </a:cubicBezTo>
                  <a:cubicBezTo>
                    <a:pt x="1249" y="1852"/>
                    <a:pt x="1246" y="1865"/>
                    <a:pt x="1247" y="1876"/>
                  </a:cubicBezTo>
                  <a:cubicBezTo>
                    <a:pt x="1248" y="1879"/>
                    <a:pt x="1248" y="1883"/>
                    <a:pt x="1248" y="1887"/>
                  </a:cubicBezTo>
                  <a:cubicBezTo>
                    <a:pt x="1248" y="1887"/>
                    <a:pt x="1248" y="1888"/>
                    <a:pt x="1248" y="1889"/>
                  </a:cubicBezTo>
                  <a:cubicBezTo>
                    <a:pt x="1247" y="1892"/>
                    <a:pt x="1247" y="1896"/>
                    <a:pt x="1246" y="1899"/>
                  </a:cubicBezTo>
                  <a:cubicBezTo>
                    <a:pt x="1245" y="1900"/>
                    <a:pt x="1245" y="1901"/>
                    <a:pt x="1244" y="1902"/>
                  </a:cubicBezTo>
                  <a:cubicBezTo>
                    <a:pt x="1244" y="1905"/>
                    <a:pt x="1243" y="1907"/>
                    <a:pt x="1241" y="1910"/>
                  </a:cubicBezTo>
                  <a:cubicBezTo>
                    <a:pt x="1241" y="1911"/>
                    <a:pt x="1240" y="1913"/>
                    <a:pt x="1239" y="1915"/>
                  </a:cubicBezTo>
                  <a:cubicBezTo>
                    <a:pt x="1237" y="1917"/>
                    <a:pt x="1236" y="1919"/>
                    <a:pt x="1234" y="1921"/>
                  </a:cubicBezTo>
                  <a:cubicBezTo>
                    <a:pt x="1234" y="1922"/>
                    <a:pt x="1233" y="1923"/>
                    <a:pt x="1233" y="1923"/>
                  </a:cubicBezTo>
                  <a:cubicBezTo>
                    <a:pt x="1231" y="1926"/>
                    <a:pt x="1229" y="1928"/>
                    <a:pt x="1227" y="1930"/>
                  </a:cubicBezTo>
                  <a:cubicBezTo>
                    <a:pt x="1227" y="1930"/>
                    <a:pt x="1227" y="1930"/>
                    <a:pt x="1226" y="1930"/>
                  </a:cubicBezTo>
                  <a:cubicBezTo>
                    <a:pt x="1227" y="1931"/>
                    <a:pt x="1228" y="1931"/>
                    <a:pt x="1228" y="1932"/>
                  </a:cubicBezTo>
                  <a:cubicBezTo>
                    <a:pt x="1229" y="1933"/>
                    <a:pt x="1230" y="1934"/>
                    <a:pt x="1231" y="1936"/>
                  </a:cubicBezTo>
                  <a:cubicBezTo>
                    <a:pt x="1232" y="1937"/>
                    <a:pt x="1233" y="1939"/>
                    <a:pt x="1234" y="1941"/>
                  </a:cubicBezTo>
                  <a:cubicBezTo>
                    <a:pt x="1234" y="1942"/>
                    <a:pt x="1235" y="1943"/>
                    <a:pt x="1235" y="1944"/>
                  </a:cubicBezTo>
                  <a:cubicBezTo>
                    <a:pt x="1236" y="1946"/>
                    <a:pt x="1237" y="1947"/>
                    <a:pt x="1237" y="1949"/>
                  </a:cubicBezTo>
                  <a:cubicBezTo>
                    <a:pt x="1237" y="1950"/>
                    <a:pt x="1238" y="1951"/>
                    <a:pt x="1238" y="1952"/>
                  </a:cubicBezTo>
                  <a:cubicBezTo>
                    <a:pt x="1238" y="1954"/>
                    <a:pt x="1238" y="1957"/>
                    <a:pt x="1238" y="1959"/>
                  </a:cubicBezTo>
                  <a:cubicBezTo>
                    <a:pt x="1236" y="1967"/>
                    <a:pt x="1229" y="1972"/>
                    <a:pt x="1224" y="1974"/>
                  </a:cubicBezTo>
                  <a:cubicBezTo>
                    <a:pt x="1220" y="1977"/>
                    <a:pt x="1221" y="1980"/>
                    <a:pt x="1229" y="1995"/>
                  </a:cubicBezTo>
                  <a:cubicBezTo>
                    <a:pt x="1237" y="2012"/>
                    <a:pt x="1248" y="2035"/>
                    <a:pt x="1241" y="2064"/>
                  </a:cubicBezTo>
                  <a:cubicBezTo>
                    <a:pt x="1235" y="2090"/>
                    <a:pt x="1232" y="2104"/>
                    <a:pt x="1237" y="2111"/>
                  </a:cubicBezTo>
                  <a:cubicBezTo>
                    <a:pt x="1240" y="2116"/>
                    <a:pt x="1251" y="2118"/>
                    <a:pt x="1274" y="2119"/>
                  </a:cubicBezTo>
                  <a:cubicBezTo>
                    <a:pt x="1301" y="2120"/>
                    <a:pt x="1314" y="2125"/>
                    <a:pt x="1322" y="2128"/>
                  </a:cubicBezTo>
                  <a:cubicBezTo>
                    <a:pt x="1325" y="2129"/>
                    <a:pt x="1328" y="2130"/>
                    <a:pt x="1330" y="2130"/>
                  </a:cubicBezTo>
                  <a:cubicBezTo>
                    <a:pt x="1331" y="2130"/>
                    <a:pt x="1333" y="2130"/>
                    <a:pt x="1337" y="2127"/>
                  </a:cubicBezTo>
                  <a:cubicBezTo>
                    <a:pt x="1340" y="2125"/>
                    <a:pt x="1343" y="2124"/>
                    <a:pt x="1346" y="2124"/>
                  </a:cubicBezTo>
                  <a:cubicBezTo>
                    <a:pt x="1370" y="2124"/>
                    <a:pt x="1394" y="2174"/>
                    <a:pt x="1399" y="2194"/>
                  </a:cubicBezTo>
                  <a:cubicBezTo>
                    <a:pt x="1407" y="2225"/>
                    <a:pt x="1424" y="2268"/>
                    <a:pt x="1431" y="2275"/>
                  </a:cubicBezTo>
                  <a:cubicBezTo>
                    <a:pt x="1433" y="2274"/>
                    <a:pt x="1437" y="2272"/>
                    <a:pt x="1440" y="2270"/>
                  </a:cubicBezTo>
                  <a:cubicBezTo>
                    <a:pt x="1449" y="2265"/>
                    <a:pt x="1463" y="2257"/>
                    <a:pt x="1478" y="2257"/>
                  </a:cubicBezTo>
                  <a:cubicBezTo>
                    <a:pt x="1484" y="2257"/>
                    <a:pt x="1491" y="2259"/>
                    <a:pt x="1497" y="2262"/>
                  </a:cubicBezTo>
                  <a:cubicBezTo>
                    <a:pt x="1502" y="2264"/>
                    <a:pt x="1505" y="2269"/>
                    <a:pt x="1507" y="2275"/>
                  </a:cubicBezTo>
                  <a:cubicBezTo>
                    <a:pt x="1514" y="2293"/>
                    <a:pt x="1507" y="2325"/>
                    <a:pt x="1501" y="2356"/>
                  </a:cubicBezTo>
                  <a:cubicBezTo>
                    <a:pt x="1499" y="2362"/>
                    <a:pt x="1498" y="2369"/>
                    <a:pt x="1497" y="2375"/>
                  </a:cubicBezTo>
                  <a:cubicBezTo>
                    <a:pt x="1496" y="2378"/>
                    <a:pt x="1496" y="2381"/>
                    <a:pt x="1495" y="2383"/>
                  </a:cubicBezTo>
                  <a:cubicBezTo>
                    <a:pt x="1495" y="2385"/>
                    <a:pt x="1495" y="2386"/>
                    <a:pt x="1494" y="2388"/>
                  </a:cubicBezTo>
                  <a:cubicBezTo>
                    <a:pt x="1494" y="2391"/>
                    <a:pt x="1494" y="2394"/>
                    <a:pt x="1493" y="2397"/>
                  </a:cubicBezTo>
                  <a:lnTo>
                    <a:pt x="1493" y="2397"/>
                  </a:lnTo>
                  <a:cubicBezTo>
                    <a:pt x="1497" y="2397"/>
                    <a:pt x="1500" y="2397"/>
                    <a:pt x="1504" y="2397"/>
                  </a:cubicBezTo>
                  <a:cubicBezTo>
                    <a:pt x="1529" y="2397"/>
                    <a:pt x="1536" y="2400"/>
                    <a:pt x="1540" y="2401"/>
                  </a:cubicBezTo>
                  <a:cubicBezTo>
                    <a:pt x="1544" y="2404"/>
                    <a:pt x="1548" y="2412"/>
                    <a:pt x="1551" y="2422"/>
                  </a:cubicBezTo>
                  <a:cubicBezTo>
                    <a:pt x="1560" y="2454"/>
                    <a:pt x="1562" y="2512"/>
                    <a:pt x="1556" y="2526"/>
                  </a:cubicBezTo>
                  <a:cubicBezTo>
                    <a:pt x="1552" y="2537"/>
                    <a:pt x="1534" y="2545"/>
                    <a:pt x="1513" y="2555"/>
                  </a:cubicBezTo>
                  <a:cubicBezTo>
                    <a:pt x="1510" y="2556"/>
                    <a:pt x="1507" y="2558"/>
                    <a:pt x="1503" y="2559"/>
                  </a:cubicBezTo>
                  <a:cubicBezTo>
                    <a:pt x="1488" y="2566"/>
                    <a:pt x="1473" y="2573"/>
                    <a:pt x="1461" y="2580"/>
                  </a:cubicBezTo>
                  <a:cubicBezTo>
                    <a:pt x="1434" y="2597"/>
                    <a:pt x="1364" y="2663"/>
                    <a:pt x="1331" y="2717"/>
                  </a:cubicBezTo>
                  <a:cubicBezTo>
                    <a:pt x="1327" y="2724"/>
                    <a:pt x="1322" y="2730"/>
                    <a:pt x="1318" y="2736"/>
                  </a:cubicBezTo>
                  <a:cubicBezTo>
                    <a:pt x="1306" y="2752"/>
                    <a:pt x="1293" y="2766"/>
                    <a:pt x="1281" y="2779"/>
                  </a:cubicBezTo>
                  <a:cubicBezTo>
                    <a:pt x="1278" y="2782"/>
                    <a:pt x="1275" y="2785"/>
                    <a:pt x="1272" y="2789"/>
                  </a:cubicBezTo>
                  <a:lnTo>
                    <a:pt x="1272" y="2789"/>
                  </a:lnTo>
                  <a:cubicBezTo>
                    <a:pt x="1275" y="2788"/>
                    <a:pt x="1277" y="2788"/>
                    <a:pt x="1279" y="2787"/>
                  </a:cubicBezTo>
                  <a:cubicBezTo>
                    <a:pt x="1285" y="2784"/>
                    <a:pt x="1292" y="2783"/>
                    <a:pt x="1299" y="2783"/>
                  </a:cubicBezTo>
                  <a:cubicBezTo>
                    <a:pt x="1317" y="2783"/>
                    <a:pt x="1335" y="2793"/>
                    <a:pt x="1351" y="2813"/>
                  </a:cubicBezTo>
                  <a:cubicBezTo>
                    <a:pt x="1365" y="2829"/>
                    <a:pt x="1371" y="2844"/>
                    <a:pt x="1376" y="2854"/>
                  </a:cubicBezTo>
                  <a:cubicBezTo>
                    <a:pt x="1377" y="2858"/>
                    <a:pt x="1379" y="2863"/>
                    <a:pt x="1381" y="2864"/>
                  </a:cubicBezTo>
                  <a:cubicBezTo>
                    <a:pt x="1381" y="2863"/>
                    <a:pt x="1385" y="2859"/>
                    <a:pt x="1387" y="2857"/>
                  </a:cubicBezTo>
                  <a:cubicBezTo>
                    <a:pt x="1392" y="2850"/>
                    <a:pt x="1399" y="2841"/>
                    <a:pt x="1409" y="2841"/>
                  </a:cubicBezTo>
                  <a:cubicBezTo>
                    <a:pt x="1416" y="2841"/>
                    <a:pt x="1423" y="2845"/>
                    <a:pt x="1429" y="2854"/>
                  </a:cubicBezTo>
                  <a:cubicBezTo>
                    <a:pt x="1441" y="2871"/>
                    <a:pt x="1465" y="2886"/>
                    <a:pt x="1485" y="2898"/>
                  </a:cubicBezTo>
                  <a:cubicBezTo>
                    <a:pt x="1498" y="2907"/>
                    <a:pt x="1509" y="2913"/>
                    <a:pt x="1514" y="2919"/>
                  </a:cubicBezTo>
                  <a:cubicBezTo>
                    <a:pt x="1517" y="2922"/>
                    <a:pt x="1523" y="2926"/>
                    <a:pt x="1529" y="2930"/>
                  </a:cubicBezTo>
                  <a:cubicBezTo>
                    <a:pt x="1545" y="2940"/>
                    <a:pt x="1567" y="2954"/>
                    <a:pt x="1567" y="2983"/>
                  </a:cubicBezTo>
                  <a:cubicBezTo>
                    <a:pt x="1567" y="2989"/>
                    <a:pt x="1566" y="2997"/>
                    <a:pt x="1566" y="3006"/>
                  </a:cubicBezTo>
                  <a:cubicBezTo>
                    <a:pt x="1565" y="3009"/>
                    <a:pt x="1565" y="3012"/>
                    <a:pt x="1565" y="3015"/>
                  </a:cubicBezTo>
                  <a:cubicBezTo>
                    <a:pt x="1565" y="3016"/>
                    <a:pt x="1565" y="3017"/>
                    <a:pt x="1565" y="3017"/>
                  </a:cubicBezTo>
                  <a:cubicBezTo>
                    <a:pt x="1564" y="3020"/>
                    <a:pt x="1564" y="3023"/>
                    <a:pt x="1564" y="3025"/>
                  </a:cubicBezTo>
                  <a:cubicBezTo>
                    <a:pt x="1564" y="3026"/>
                    <a:pt x="1564" y="3028"/>
                    <a:pt x="1564" y="3029"/>
                  </a:cubicBezTo>
                  <a:cubicBezTo>
                    <a:pt x="1564" y="3031"/>
                    <a:pt x="1564" y="3034"/>
                    <a:pt x="1564" y="3036"/>
                  </a:cubicBezTo>
                  <a:cubicBezTo>
                    <a:pt x="1563" y="3037"/>
                    <a:pt x="1563" y="3039"/>
                    <a:pt x="1563" y="3040"/>
                  </a:cubicBezTo>
                  <a:cubicBezTo>
                    <a:pt x="1563" y="3042"/>
                    <a:pt x="1564" y="3045"/>
                    <a:pt x="1564" y="3047"/>
                  </a:cubicBezTo>
                  <a:cubicBezTo>
                    <a:pt x="1564" y="3049"/>
                    <a:pt x="1564" y="3050"/>
                    <a:pt x="1564" y="3052"/>
                  </a:cubicBezTo>
                  <a:cubicBezTo>
                    <a:pt x="1564" y="3054"/>
                    <a:pt x="1564" y="3056"/>
                    <a:pt x="1564" y="3058"/>
                  </a:cubicBezTo>
                  <a:cubicBezTo>
                    <a:pt x="1565" y="3060"/>
                    <a:pt x="1565" y="3062"/>
                    <a:pt x="1565" y="3063"/>
                  </a:cubicBezTo>
                  <a:cubicBezTo>
                    <a:pt x="1565" y="3065"/>
                    <a:pt x="1566" y="3068"/>
                    <a:pt x="1566" y="3070"/>
                  </a:cubicBezTo>
                  <a:cubicBezTo>
                    <a:pt x="1566" y="3071"/>
                    <a:pt x="1567" y="3073"/>
                    <a:pt x="1567" y="3075"/>
                  </a:cubicBezTo>
                  <a:cubicBezTo>
                    <a:pt x="1568" y="3077"/>
                    <a:pt x="1568" y="3079"/>
                    <a:pt x="1569" y="3081"/>
                  </a:cubicBezTo>
                  <a:cubicBezTo>
                    <a:pt x="1569" y="3083"/>
                    <a:pt x="1570" y="3084"/>
                    <a:pt x="1570" y="3086"/>
                  </a:cubicBezTo>
                  <a:lnTo>
                    <a:pt x="1571" y="3087"/>
                  </a:lnTo>
                  <a:cubicBezTo>
                    <a:pt x="1581" y="3075"/>
                    <a:pt x="1590" y="3066"/>
                    <a:pt x="1601" y="3059"/>
                  </a:cubicBezTo>
                  <a:cubicBezTo>
                    <a:pt x="1631" y="3037"/>
                    <a:pt x="1636" y="3022"/>
                    <a:pt x="1642" y="3002"/>
                  </a:cubicBezTo>
                  <a:cubicBezTo>
                    <a:pt x="1646" y="2992"/>
                    <a:pt x="1649" y="2980"/>
                    <a:pt x="1657" y="2966"/>
                  </a:cubicBezTo>
                  <a:cubicBezTo>
                    <a:pt x="1666" y="2950"/>
                    <a:pt x="1668" y="2938"/>
                    <a:pt x="1670" y="2927"/>
                  </a:cubicBezTo>
                  <a:cubicBezTo>
                    <a:pt x="1673" y="2910"/>
                    <a:pt x="1675" y="2894"/>
                    <a:pt x="1699" y="2871"/>
                  </a:cubicBezTo>
                  <a:cubicBezTo>
                    <a:pt x="1714" y="2856"/>
                    <a:pt x="1714" y="2845"/>
                    <a:pt x="1714" y="2832"/>
                  </a:cubicBezTo>
                  <a:cubicBezTo>
                    <a:pt x="1713" y="2817"/>
                    <a:pt x="1712" y="2802"/>
                    <a:pt x="1741" y="2789"/>
                  </a:cubicBezTo>
                  <a:cubicBezTo>
                    <a:pt x="1750" y="2785"/>
                    <a:pt x="1758" y="2782"/>
                    <a:pt x="1765" y="2782"/>
                  </a:cubicBezTo>
                  <a:cubicBezTo>
                    <a:pt x="1775" y="2782"/>
                    <a:pt x="1779" y="2788"/>
                    <a:pt x="1781" y="2792"/>
                  </a:cubicBezTo>
                  <a:cubicBezTo>
                    <a:pt x="1789" y="2808"/>
                    <a:pt x="1770" y="2842"/>
                    <a:pt x="1750" y="2867"/>
                  </a:cubicBezTo>
                  <a:cubicBezTo>
                    <a:pt x="1739" y="2881"/>
                    <a:pt x="1731" y="2892"/>
                    <a:pt x="1726" y="2899"/>
                  </a:cubicBezTo>
                  <a:cubicBezTo>
                    <a:pt x="1731" y="2896"/>
                    <a:pt x="1737" y="2891"/>
                    <a:pt x="1747" y="2884"/>
                  </a:cubicBezTo>
                  <a:cubicBezTo>
                    <a:pt x="1789" y="2854"/>
                    <a:pt x="1808" y="2812"/>
                    <a:pt x="1831" y="2764"/>
                  </a:cubicBezTo>
                  <a:cubicBezTo>
                    <a:pt x="1835" y="2755"/>
                    <a:pt x="1839" y="2746"/>
                    <a:pt x="1843" y="2738"/>
                  </a:cubicBezTo>
                  <a:cubicBezTo>
                    <a:pt x="1870" y="2682"/>
                    <a:pt x="1894" y="2657"/>
                    <a:pt x="1924" y="2653"/>
                  </a:cubicBezTo>
                  <a:cubicBezTo>
                    <a:pt x="1939" y="2651"/>
                    <a:pt x="1945" y="2611"/>
                    <a:pt x="1941" y="2549"/>
                  </a:cubicBezTo>
                  <a:cubicBezTo>
                    <a:pt x="1940" y="2538"/>
                    <a:pt x="1938" y="2527"/>
                    <a:pt x="1937" y="2516"/>
                  </a:cubicBezTo>
                  <a:cubicBezTo>
                    <a:pt x="1932" y="2485"/>
                    <a:pt x="1928" y="2455"/>
                    <a:pt x="1943" y="2432"/>
                  </a:cubicBezTo>
                  <a:cubicBezTo>
                    <a:pt x="1951" y="2420"/>
                    <a:pt x="1952" y="2409"/>
                    <a:pt x="1952" y="2399"/>
                  </a:cubicBezTo>
                  <a:cubicBezTo>
                    <a:pt x="1953" y="2388"/>
                    <a:pt x="1954" y="2374"/>
                    <a:pt x="1972" y="2374"/>
                  </a:cubicBezTo>
                  <a:cubicBezTo>
                    <a:pt x="1993" y="2374"/>
                    <a:pt x="2029" y="2338"/>
                    <a:pt x="2064" y="2303"/>
                  </a:cubicBezTo>
                  <a:cubicBezTo>
                    <a:pt x="2103" y="2264"/>
                    <a:pt x="2127" y="2260"/>
                    <a:pt x="2168" y="2257"/>
                  </a:cubicBezTo>
                  <a:cubicBezTo>
                    <a:pt x="2186" y="2255"/>
                    <a:pt x="2188" y="2252"/>
                    <a:pt x="2190" y="2248"/>
                  </a:cubicBezTo>
                  <a:cubicBezTo>
                    <a:pt x="2193" y="2242"/>
                    <a:pt x="2196" y="2237"/>
                    <a:pt x="2209" y="2233"/>
                  </a:cubicBezTo>
                  <a:cubicBezTo>
                    <a:pt x="2227" y="2229"/>
                    <a:pt x="2240" y="2215"/>
                    <a:pt x="2253" y="2202"/>
                  </a:cubicBezTo>
                  <a:cubicBezTo>
                    <a:pt x="2257" y="2197"/>
                    <a:pt x="2262" y="2193"/>
                    <a:pt x="2266" y="2189"/>
                  </a:cubicBezTo>
                  <a:cubicBezTo>
                    <a:pt x="2272" y="2184"/>
                    <a:pt x="2282" y="2181"/>
                    <a:pt x="2298" y="2181"/>
                  </a:cubicBezTo>
                  <a:cubicBezTo>
                    <a:pt x="2313" y="2181"/>
                    <a:pt x="2331" y="2183"/>
                    <a:pt x="2349" y="2185"/>
                  </a:cubicBezTo>
                  <a:cubicBezTo>
                    <a:pt x="2366" y="2187"/>
                    <a:pt x="2383" y="2189"/>
                    <a:pt x="2397" y="2189"/>
                  </a:cubicBezTo>
                  <a:lnTo>
                    <a:pt x="2421" y="2189"/>
                  </a:lnTo>
                  <a:cubicBezTo>
                    <a:pt x="2451" y="2189"/>
                    <a:pt x="2459" y="2186"/>
                    <a:pt x="2459" y="2173"/>
                  </a:cubicBezTo>
                  <a:cubicBezTo>
                    <a:pt x="2459" y="2144"/>
                    <a:pt x="2480" y="2122"/>
                    <a:pt x="2507" y="2122"/>
                  </a:cubicBezTo>
                  <a:cubicBezTo>
                    <a:pt x="2526" y="2122"/>
                    <a:pt x="2535" y="2118"/>
                    <a:pt x="2535" y="2087"/>
                  </a:cubicBezTo>
                  <a:cubicBezTo>
                    <a:pt x="2535" y="2053"/>
                    <a:pt x="2545" y="2030"/>
                    <a:pt x="2568" y="2013"/>
                  </a:cubicBezTo>
                  <a:cubicBezTo>
                    <a:pt x="2582" y="2002"/>
                    <a:pt x="2587" y="1981"/>
                    <a:pt x="2592" y="1961"/>
                  </a:cubicBezTo>
                  <a:cubicBezTo>
                    <a:pt x="2593" y="1955"/>
                    <a:pt x="2594" y="1950"/>
                    <a:pt x="2596" y="1945"/>
                  </a:cubicBezTo>
                  <a:cubicBezTo>
                    <a:pt x="2600" y="1933"/>
                    <a:pt x="2607" y="1929"/>
                    <a:pt x="2613" y="1926"/>
                  </a:cubicBezTo>
                  <a:cubicBezTo>
                    <a:pt x="2620" y="1923"/>
                    <a:pt x="2624" y="1920"/>
                    <a:pt x="2624" y="1906"/>
                  </a:cubicBezTo>
                  <a:cubicBezTo>
                    <a:pt x="2624" y="1888"/>
                    <a:pt x="2628" y="1870"/>
                    <a:pt x="2631" y="1853"/>
                  </a:cubicBezTo>
                  <a:cubicBezTo>
                    <a:pt x="2634" y="1838"/>
                    <a:pt x="2636" y="1824"/>
                    <a:pt x="2636" y="1813"/>
                  </a:cubicBezTo>
                  <a:cubicBezTo>
                    <a:pt x="2636" y="1794"/>
                    <a:pt x="2648" y="1788"/>
                    <a:pt x="2659" y="1782"/>
                  </a:cubicBezTo>
                  <a:cubicBezTo>
                    <a:pt x="2666" y="1779"/>
                    <a:pt x="2672" y="1775"/>
                    <a:pt x="2676" y="1769"/>
                  </a:cubicBezTo>
                  <a:cubicBezTo>
                    <a:pt x="2680" y="1763"/>
                    <a:pt x="2679" y="1755"/>
                    <a:pt x="2678" y="1744"/>
                  </a:cubicBezTo>
                  <a:cubicBezTo>
                    <a:pt x="2676" y="1728"/>
                    <a:pt x="2673" y="1707"/>
                    <a:pt x="2684" y="1675"/>
                  </a:cubicBezTo>
                  <a:cubicBezTo>
                    <a:pt x="2696" y="1641"/>
                    <a:pt x="2692" y="1608"/>
                    <a:pt x="2688" y="1576"/>
                  </a:cubicBezTo>
                  <a:cubicBezTo>
                    <a:pt x="2686" y="1561"/>
                    <a:pt x="2684" y="1544"/>
                    <a:pt x="2684" y="1528"/>
                  </a:cubicBezTo>
                  <a:cubicBezTo>
                    <a:pt x="2684" y="1477"/>
                    <a:pt x="2684" y="1429"/>
                    <a:pt x="2703" y="1412"/>
                  </a:cubicBezTo>
                  <a:cubicBezTo>
                    <a:pt x="2708" y="1408"/>
                    <a:pt x="2710" y="1404"/>
                    <a:pt x="2710" y="1401"/>
                  </a:cubicBezTo>
                  <a:cubicBezTo>
                    <a:pt x="2710" y="1398"/>
                    <a:pt x="2706" y="1395"/>
                    <a:pt x="2699" y="1392"/>
                  </a:cubicBezTo>
                  <a:cubicBezTo>
                    <a:pt x="2692" y="1388"/>
                    <a:pt x="2689" y="1382"/>
                    <a:pt x="2691" y="1375"/>
                  </a:cubicBezTo>
                  <a:cubicBezTo>
                    <a:pt x="2693" y="1364"/>
                    <a:pt x="2706" y="1356"/>
                    <a:pt x="2717" y="1358"/>
                  </a:cubicBezTo>
                  <a:cubicBezTo>
                    <a:pt x="2721" y="1360"/>
                    <a:pt x="2726" y="1363"/>
                    <a:pt x="2730" y="1367"/>
                  </a:cubicBezTo>
                  <a:cubicBezTo>
                    <a:pt x="2739" y="1375"/>
                    <a:pt x="2748" y="1381"/>
                    <a:pt x="2759" y="1374"/>
                  </a:cubicBezTo>
                  <a:cubicBezTo>
                    <a:pt x="2777" y="1363"/>
                    <a:pt x="2796" y="1316"/>
                    <a:pt x="2812" y="1274"/>
                  </a:cubicBezTo>
                  <a:lnTo>
                    <a:pt x="2818" y="1259"/>
                  </a:lnTo>
                  <a:cubicBezTo>
                    <a:pt x="2834" y="1219"/>
                    <a:pt x="2858" y="1211"/>
                    <a:pt x="2879" y="1205"/>
                  </a:cubicBezTo>
                  <a:cubicBezTo>
                    <a:pt x="2884" y="1203"/>
                    <a:pt x="2889" y="1202"/>
                    <a:pt x="2894" y="1200"/>
                  </a:cubicBezTo>
                  <a:cubicBezTo>
                    <a:pt x="2916" y="1190"/>
                    <a:pt x="2966" y="1132"/>
                    <a:pt x="2997" y="1052"/>
                  </a:cubicBezTo>
                  <a:cubicBezTo>
                    <a:pt x="3023" y="986"/>
                    <a:pt x="3005" y="919"/>
                    <a:pt x="2990" y="866"/>
                  </a:cubicBezTo>
                  <a:cubicBezTo>
                    <a:pt x="2987" y="855"/>
                    <a:pt x="2984" y="844"/>
                    <a:pt x="2982" y="83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8" name="Freeform 154">
              <a:extLst>
                <a:ext uri="{FF2B5EF4-FFF2-40B4-BE49-F238E27FC236}">
                  <a16:creationId xmlns:a16="http://schemas.microsoft.com/office/drawing/2014/main" id="{678A41BC-EB4D-45A4-9925-FC11B018B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2855" y="4972845"/>
              <a:ext cx="76665" cy="82140"/>
            </a:xfrm>
            <a:custGeom>
              <a:avLst/>
              <a:gdLst>
                <a:gd name="T0" fmla="*/ 360 w 369"/>
                <a:gd name="T1" fmla="*/ 215 h 397"/>
                <a:gd name="T2" fmla="*/ 361 w 369"/>
                <a:gd name="T3" fmla="*/ 193 h 397"/>
                <a:gd name="T4" fmla="*/ 328 w 369"/>
                <a:gd name="T5" fmla="*/ 150 h 397"/>
                <a:gd name="T6" fmla="*/ 311 w 369"/>
                <a:gd name="T7" fmla="*/ 137 h 397"/>
                <a:gd name="T8" fmla="*/ 285 w 369"/>
                <a:gd name="T9" fmla="*/ 119 h 397"/>
                <a:gd name="T10" fmla="*/ 225 w 369"/>
                <a:gd name="T11" fmla="*/ 71 h 397"/>
                <a:gd name="T12" fmla="*/ 215 w 369"/>
                <a:gd name="T13" fmla="*/ 63 h 397"/>
                <a:gd name="T14" fmla="*/ 202 w 369"/>
                <a:gd name="T15" fmla="*/ 74 h 397"/>
                <a:gd name="T16" fmla="*/ 188 w 369"/>
                <a:gd name="T17" fmla="*/ 86 h 397"/>
                <a:gd name="T18" fmla="*/ 186 w 369"/>
                <a:gd name="T19" fmla="*/ 86 h 397"/>
                <a:gd name="T20" fmla="*/ 171 w 369"/>
                <a:gd name="T21" fmla="*/ 69 h 397"/>
                <a:gd name="T22" fmla="*/ 148 w 369"/>
                <a:gd name="T23" fmla="*/ 30 h 397"/>
                <a:gd name="T24" fmla="*/ 90 w 369"/>
                <a:gd name="T25" fmla="*/ 8 h 397"/>
                <a:gd name="T26" fmla="*/ 67 w 369"/>
                <a:gd name="T27" fmla="*/ 10 h 397"/>
                <a:gd name="T28" fmla="*/ 49 w 369"/>
                <a:gd name="T29" fmla="*/ 37 h 397"/>
                <a:gd name="T30" fmla="*/ 49 w 369"/>
                <a:gd name="T31" fmla="*/ 39 h 397"/>
                <a:gd name="T32" fmla="*/ 47 w 369"/>
                <a:gd name="T33" fmla="*/ 47 h 397"/>
                <a:gd name="T34" fmla="*/ 37 w 369"/>
                <a:gd name="T35" fmla="*/ 95 h 397"/>
                <a:gd name="T36" fmla="*/ 21 w 369"/>
                <a:gd name="T37" fmla="*/ 178 h 397"/>
                <a:gd name="T38" fmla="*/ 10 w 369"/>
                <a:gd name="T39" fmla="*/ 237 h 397"/>
                <a:gd name="T40" fmla="*/ 1 w 369"/>
                <a:gd name="T41" fmla="*/ 277 h 397"/>
                <a:gd name="T42" fmla="*/ 13 w 369"/>
                <a:gd name="T43" fmla="*/ 315 h 397"/>
                <a:gd name="T44" fmla="*/ 21 w 369"/>
                <a:gd name="T45" fmla="*/ 319 h 397"/>
                <a:gd name="T46" fmla="*/ 23 w 369"/>
                <a:gd name="T47" fmla="*/ 321 h 397"/>
                <a:gd name="T48" fmla="*/ 23 w 369"/>
                <a:gd name="T49" fmla="*/ 321 h 397"/>
                <a:gd name="T50" fmla="*/ 24 w 369"/>
                <a:gd name="T51" fmla="*/ 323 h 397"/>
                <a:gd name="T52" fmla="*/ 24 w 369"/>
                <a:gd name="T53" fmla="*/ 324 h 397"/>
                <a:gd name="T54" fmla="*/ 24 w 369"/>
                <a:gd name="T55" fmla="*/ 326 h 397"/>
                <a:gd name="T56" fmla="*/ 24 w 369"/>
                <a:gd name="T57" fmla="*/ 327 h 397"/>
                <a:gd name="T58" fmla="*/ 24 w 369"/>
                <a:gd name="T59" fmla="*/ 329 h 397"/>
                <a:gd name="T60" fmla="*/ 24 w 369"/>
                <a:gd name="T61" fmla="*/ 331 h 397"/>
                <a:gd name="T62" fmla="*/ 24 w 369"/>
                <a:gd name="T63" fmla="*/ 334 h 397"/>
                <a:gd name="T64" fmla="*/ 23 w 369"/>
                <a:gd name="T65" fmla="*/ 336 h 397"/>
                <a:gd name="T66" fmla="*/ 23 w 369"/>
                <a:gd name="T67" fmla="*/ 340 h 397"/>
                <a:gd name="T68" fmla="*/ 22 w 369"/>
                <a:gd name="T69" fmla="*/ 343 h 397"/>
                <a:gd name="T70" fmla="*/ 21 w 369"/>
                <a:gd name="T71" fmla="*/ 347 h 397"/>
                <a:gd name="T72" fmla="*/ 19 w 369"/>
                <a:gd name="T73" fmla="*/ 351 h 397"/>
                <a:gd name="T74" fmla="*/ 18 w 369"/>
                <a:gd name="T75" fmla="*/ 354 h 397"/>
                <a:gd name="T76" fmla="*/ 19 w 369"/>
                <a:gd name="T77" fmla="*/ 354 h 397"/>
                <a:gd name="T78" fmla="*/ 41 w 369"/>
                <a:gd name="T79" fmla="*/ 364 h 397"/>
                <a:gd name="T80" fmla="*/ 52 w 369"/>
                <a:gd name="T81" fmla="*/ 363 h 397"/>
                <a:gd name="T82" fmla="*/ 142 w 369"/>
                <a:gd name="T83" fmla="*/ 390 h 397"/>
                <a:gd name="T84" fmla="*/ 162 w 369"/>
                <a:gd name="T85" fmla="*/ 396 h 397"/>
                <a:gd name="T86" fmla="*/ 169 w 369"/>
                <a:gd name="T87" fmla="*/ 394 h 397"/>
                <a:gd name="T88" fmla="*/ 200 w 369"/>
                <a:gd name="T89" fmla="*/ 390 h 397"/>
                <a:gd name="T90" fmla="*/ 242 w 369"/>
                <a:gd name="T91" fmla="*/ 393 h 397"/>
                <a:gd name="T92" fmla="*/ 311 w 369"/>
                <a:gd name="T93" fmla="*/ 375 h 397"/>
                <a:gd name="T94" fmla="*/ 354 w 369"/>
                <a:gd name="T95" fmla="*/ 328 h 397"/>
                <a:gd name="T96" fmla="*/ 368 w 369"/>
                <a:gd name="T97" fmla="*/ 308 h 397"/>
                <a:gd name="T98" fmla="*/ 360 w 369"/>
                <a:gd name="T99" fmla="*/ 21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9" h="397">
                  <a:moveTo>
                    <a:pt x="360" y="215"/>
                  </a:moveTo>
                  <a:cubicBezTo>
                    <a:pt x="360" y="206"/>
                    <a:pt x="361" y="199"/>
                    <a:pt x="361" y="193"/>
                  </a:cubicBezTo>
                  <a:cubicBezTo>
                    <a:pt x="361" y="171"/>
                    <a:pt x="344" y="160"/>
                    <a:pt x="328" y="150"/>
                  </a:cubicBezTo>
                  <a:cubicBezTo>
                    <a:pt x="321" y="145"/>
                    <a:pt x="315" y="142"/>
                    <a:pt x="311" y="137"/>
                  </a:cubicBezTo>
                  <a:cubicBezTo>
                    <a:pt x="307" y="132"/>
                    <a:pt x="296" y="126"/>
                    <a:pt x="285" y="119"/>
                  </a:cubicBezTo>
                  <a:cubicBezTo>
                    <a:pt x="264" y="106"/>
                    <a:pt x="238" y="90"/>
                    <a:pt x="225" y="71"/>
                  </a:cubicBezTo>
                  <a:cubicBezTo>
                    <a:pt x="221" y="66"/>
                    <a:pt x="218" y="63"/>
                    <a:pt x="215" y="63"/>
                  </a:cubicBezTo>
                  <a:cubicBezTo>
                    <a:pt x="211" y="63"/>
                    <a:pt x="206" y="69"/>
                    <a:pt x="202" y="74"/>
                  </a:cubicBezTo>
                  <a:cubicBezTo>
                    <a:pt x="197" y="80"/>
                    <a:pt x="193" y="85"/>
                    <a:pt x="188" y="86"/>
                  </a:cubicBezTo>
                  <a:lnTo>
                    <a:pt x="186" y="86"/>
                  </a:lnTo>
                  <a:cubicBezTo>
                    <a:pt x="178" y="86"/>
                    <a:pt x="175" y="78"/>
                    <a:pt x="171" y="69"/>
                  </a:cubicBezTo>
                  <a:cubicBezTo>
                    <a:pt x="166" y="59"/>
                    <a:pt x="161" y="46"/>
                    <a:pt x="148" y="30"/>
                  </a:cubicBezTo>
                  <a:cubicBezTo>
                    <a:pt x="129" y="8"/>
                    <a:pt x="108" y="0"/>
                    <a:pt x="90" y="8"/>
                  </a:cubicBezTo>
                  <a:cubicBezTo>
                    <a:pt x="84" y="11"/>
                    <a:pt x="77" y="11"/>
                    <a:pt x="67" y="10"/>
                  </a:cubicBezTo>
                  <a:cubicBezTo>
                    <a:pt x="60" y="19"/>
                    <a:pt x="53" y="29"/>
                    <a:pt x="49" y="37"/>
                  </a:cubicBezTo>
                  <a:cubicBezTo>
                    <a:pt x="49" y="38"/>
                    <a:pt x="49" y="38"/>
                    <a:pt x="49" y="39"/>
                  </a:cubicBezTo>
                  <a:cubicBezTo>
                    <a:pt x="48" y="42"/>
                    <a:pt x="47" y="45"/>
                    <a:pt x="47" y="47"/>
                  </a:cubicBezTo>
                  <a:cubicBezTo>
                    <a:pt x="47" y="62"/>
                    <a:pt x="43" y="77"/>
                    <a:pt x="37" y="95"/>
                  </a:cubicBezTo>
                  <a:cubicBezTo>
                    <a:pt x="30" y="118"/>
                    <a:pt x="22" y="143"/>
                    <a:pt x="21" y="178"/>
                  </a:cubicBezTo>
                  <a:cubicBezTo>
                    <a:pt x="20" y="212"/>
                    <a:pt x="15" y="225"/>
                    <a:pt x="10" y="237"/>
                  </a:cubicBezTo>
                  <a:cubicBezTo>
                    <a:pt x="5" y="247"/>
                    <a:pt x="2" y="256"/>
                    <a:pt x="1" y="277"/>
                  </a:cubicBezTo>
                  <a:cubicBezTo>
                    <a:pt x="0" y="310"/>
                    <a:pt x="7" y="312"/>
                    <a:pt x="13" y="315"/>
                  </a:cubicBezTo>
                  <a:cubicBezTo>
                    <a:pt x="16" y="316"/>
                    <a:pt x="19" y="317"/>
                    <a:pt x="21" y="319"/>
                  </a:cubicBezTo>
                  <a:cubicBezTo>
                    <a:pt x="22" y="320"/>
                    <a:pt x="22" y="320"/>
                    <a:pt x="23" y="321"/>
                  </a:cubicBezTo>
                  <a:lnTo>
                    <a:pt x="23" y="321"/>
                  </a:lnTo>
                  <a:cubicBezTo>
                    <a:pt x="23" y="322"/>
                    <a:pt x="23" y="322"/>
                    <a:pt x="24" y="323"/>
                  </a:cubicBezTo>
                  <a:cubicBezTo>
                    <a:pt x="24" y="323"/>
                    <a:pt x="24" y="323"/>
                    <a:pt x="24" y="324"/>
                  </a:cubicBezTo>
                  <a:cubicBezTo>
                    <a:pt x="24" y="324"/>
                    <a:pt x="24" y="325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4" y="328"/>
                    <a:pt x="24" y="328"/>
                    <a:pt x="24" y="329"/>
                  </a:cubicBezTo>
                  <a:cubicBezTo>
                    <a:pt x="24" y="330"/>
                    <a:pt x="24" y="330"/>
                    <a:pt x="24" y="331"/>
                  </a:cubicBezTo>
                  <a:cubicBezTo>
                    <a:pt x="24" y="332"/>
                    <a:pt x="24" y="333"/>
                    <a:pt x="24" y="334"/>
                  </a:cubicBezTo>
                  <a:cubicBezTo>
                    <a:pt x="24" y="334"/>
                    <a:pt x="24" y="335"/>
                    <a:pt x="23" y="336"/>
                  </a:cubicBezTo>
                  <a:cubicBezTo>
                    <a:pt x="23" y="337"/>
                    <a:pt x="23" y="338"/>
                    <a:pt x="23" y="340"/>
                  </a:cubicBezTo>
                  <a:cubicBezTo>
                    <a:pt x="23" y="341"/>
                    <a:pt x="22" y="342"/>
                    <a:pt x="22" y="343"/>
                  </a:cubicBezTo>
                  <a:cubicBezTo>
                    <a:pt x="22" y="344"/>
                    <a:pt x="21" y="345"/>
                    <a:pt x="21" y="347"/>
                  </a:cubicBezTo>
                  <a:cubicBezTo>
                    <a:pt x="20" y="348"/>
                    <a:pt x="20" y="349"/>
                    <a:pt x="19" y="351"/>
                  </a:cubicBezTo>
                  <a:cubicBezTo>
                    <a:pt x="19" y="352"/>
                    <a:pt x="19" y="353"/>
                    <a:pt x="18" y="354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25" y="360"/>
                    <a:pt x="31" y="365"/>
                    <a:pt x="41" y="364"/>
                  </a:cubicBezTo>
                  <a:cubicBezTo>
                    <a:pt x="45" y="364"/>
                    <a:pt x="48" y="363"/>
                    <a:pt x="52" y="363"/>
                  </a:cubicBezTo>
                  <a:cubicBezTo>
                    <a:pt x="82" y="363"/>
                    <a:pt x="112" y="376"/>
                    <a:pt x="142" y="390"/>
                  </a:cubicBezTo>
                  <a:cubicBezTo>
                    <a:pt x="151" y="394"/>
                    <a:pt x="157" y="396"/>
                    <a:pt x="162" y="396"/>
                  </a:cubicBezTo>
                  <a:cubicBezTo>
                    <a:pt x="165" y="396"/>
                    <a:pt x="166" y="395"/>
                    <a:pt x="169" y="394"/>
                  </a:cubicBezTo>
                  <a:cubicBezTo>
                    <a:pt x="175" y="391"/>
                    <a:pt x="182" y="387"/>
                    <a:pt x="200" y="390"/>
                  </a:cubicBezTo>
                  <a:cubicBezTo>
                    <a:pt x="212" y="391"/>
                    <a:pt x="227" y="393"/>
                    <a:pt x="242" y="393"/>
                  </a:cubicBezTo>
                  <a:cubicBezTo>
                    <a:pt x="268" y="393"/>
                    <a:pt x="291" y="387"/>
                    <a:pt x="311" y="375"/>
                  </a:cubicBezTo>
                  <a:cubicBezTo>
                    <a:pt x="329" y="364"/>
                    <a:pt x="341" y="346"/>
                    <a:pt x="354" y="328"/>
                  </a:cubicBezTo>
                  <a:cubicBezTo>
                    <a:pt x="359" y="321"/>
                    <a:pt x="363" y="315"/>
                    <a:pt x="368" y="308"/>
                  </a:cubicBezTo>
                  <a:cubicBezTo>
                    <a:pt x="354" y="276"/>
                    <a:pt x="357" y="241"/>
                    <a:pt x="360" y="21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9" name="Freeform 155">
              <a:extLst>
                <a:ext uri="{FF2B5EF4-FFF2-40B4-BE49-F238E27FC236}">
                  <a16:creationId xmlns:a16="http://schemas.microsoft.com/office/drawing/2014/main" id="{C9E92632-B940-422E-9A0C-F43212ECB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0084" y="4832293"/>
              <a:ext cx="317610" cy="563119"/>
            </a:xfrm>
            <a:custGeom>
              <a:avLst/>
              <a:gdLst>
                <a:gd name="T0" fmla="*/ 1212 w 1533"/>
                <a:gd name="T1" fmla="*/ 1094 h 2722"/>
                <a:gd name="T2" fmla="*/ 1187 w 1533"/>
                <a:gd name="T3" fmla="*/ 1003 h 2722"/>
                <a:gd name="T4" fmla="*/ 1186 w 1533"/>
                <a:gd name="T5" fmla="*/ 828 h 2722"/>
                <a:gd name="T6" fmla="*/ 1301 w 1533"/>
                <a:gd name="T7" fmla="*/ 597 h 2722"/>
                <a:gd name="T8" fmla="*/ 1514 w 1533"/>
                <a:gd name="T9" fmla="*/ 298 h 2722"/>
                <a:gd name="T10" fmla="*/ 1468 w 1533"/>
                <a:gd name="T11" fmla="*/ 354 h 2722"/>
                <a:gd name="T12" fmla="*/ 1445 w 1533"/>
                <a:gd name="T13" fmla="*/ 407 h 2722"/>
                <a:gd name="T14" fmla="*/ 1400 w 1533"/>
                <a:gd name="T15" fmla="*/ 430 h 2722"/>
                <a:gd name="T16" fmla="*/ 1299 w 1533"/>
                <a:gd name="T17" fmla="*/ 458 h 2722"/>
                <a:gd name="T18" fmla="*/ 1152 w 1533"/>
                <a:gd name="T19" fmla="*/ 430 h 2722"/>
                <a:gd name="T20" fmla="*/ 1175 w 1533"/>
                <a:gd name="T21" fmla="*/ 250 h 2722"/>
                <a:gd name="T22" fmla="*/ 914 w 1533"/>
                <a:gd name="T23" fmla="*/ 105 h 2722"/>
                <a:gd name="T24" fmla="*/ 877 w 1533"/>
                <a:gd name="T25" fmla="*/ 73 h 2722"/>
                <a:gd name="T26" fmla="*/ 840 w 1533"/>
                <a:gd name="T27" fmla="*/ 33 h 2722"/>
                <a:gd name="T28" fmla="*/ 822 w 1533"/>
                <a:gd name="T29" fmla="*/ 7 h 2722"/>
                <a:gd name="T30" fmla="*/ 747 w 1533"/>
                <a:gd name="T31" fmla="*/ 19 h 2722"/>
                <a:gd name="T32" fmla="*/ 616 w 1533"/>
                <a:gd name="T33" fmla="*/ 17 h 2722"/>
                <a:gd name="T34" fmla="*/ 537 w 1533"/>
                <a:gd name="T35" fmla="*/ 33 h 2722"/>
                <a:gd name="T36" fmla="*/ 499 w 1533"/>
                <a:gd name="T37" fmla="*/ 63 h 2722"/>
                <a:gd name="T38" fmla="*/ 495 w 1533"/>
                <a:gd name="T39" fmla="*/ 96 h 2722"/>
                <a:gd name="T40" fmla="*/ 491 w 1533"/>
                <a:gd name="T41" fmla="*/ 126 h 2722"/>
                <a:gd name="T42" fmla="*/ 483 w 1533"/>
                <a:gd name="T43" fmla="*/ 151 h 2722"/>
                <a:gd name="T44" fmla="*/ 396 w 1533"/>
                <a:gd name="T45" fmla="*/ 304 h 2722"/>
                <a:gd name="T46" fmla="*/ 377 w 1533"/>
                <a:gd name="T47" fmla="*/ 423 h 2722"/>
                <a:gd name="T48" fmla="*/ 277 w 1533"/>
                <a:gd name="T49" fmla="*/ 614 h 2722"/>
                <a:gd name="T50" fmla="*/ 234 w 1533"/>
                <a:gd name="T51" fmla="*/ 769 h 2722"/>
                <a:gd name="T52" fmla="*/ 282 w 1533"/>
                <a:gd name="T53" fmla="*/ 1008 h 2722"/>
                <a:gd name="T54" fmla="*/ 258 w 1533"/>
                <a:gd name="T55" fmla="*/ 1069 h 2722"/>
                <a:gd name="T56" fmla="*/ 188 w 1533"/>
                <a:gd name="T57" fmla="*/ 1269 h 2722"/>
                <a:gd name="T58" fmla="*/ 177 w 1533"/>
                <a:gd name="T59" fmla="*/ 1439 h 2722"/>
                <a:gd name="T60" fmla="*/ 126 w 1533"/>
                <a:gd name="T61" fmla="*/ 1589 h 2722"/>
                <a:gd name="T62" fmla="*/ 125 w 1533"/>
                <a:gd name="T63" fmla="*/ 1742 h 2722"/>
                <a:gd name="T64" fmla="*/ 136 w 1533"/>
                <a:gd name="T65" fmla="*/ 1910 h 2722"/>
                <a:gd name="T66" fmla="*/ 185 w 1533"/>
                <a:gd name="T67" fmla="*/ 1961 h 2722"/>
                <a:gd name="T68" fmla="*/ 140 w 1533"/>
                <a:gd name="T69" fmla="*/ 1990 h 2722"/>
                <a:gd name="T70" fmla="*/ 145 w 1533"/>
                <a:gd name="T71" fmla="*/ 2137 h 2722"/>
                <a:gd name="T72" fmla="*/ 132 w 1533"/>
                <a:gd name="T73" fmla="*/ 2199 h 2722"/>
                <a:gd name="T74" fmla="*/ 86 w 1533"/>
                <a:gd name="T75" fmla="*/ 2293 h 2722"/>
                <a:gd name="T76" fmla="*/ 11 w 1533"/>
                <a:gd name="T77" fmla="*/ 2444 h 2722"/>
                <a:gd name="T78" fmla="*/ 26 w 1533"/>
                <a:gd name="T79" fmla="*/ 2547 h 2722"/>
                <a:gd name="T80" fmla="*/ 101 w 1533"/>
                <a:gd name="T81" fmla="*/ 2656 h 2722"/>
                <a:gd name="T82" fmla="*/ 273 w 1533"/>
                <a:gd name="T83" fmla="*/ 2686 h 2722"/>
                <a:gd name="T84" fmla="*/ 305 w 1533"/>
                <a:gd name="T85" fmla="*/ 2702 h 2722"/>
                <a:gd name="T86" fmla="*/ 378 w 1533"/>
                <a:gd name="T87" fmla="*/ 2721 h 2722"/>
                <a:gd name="T88" fmla="*/ 330 w 1533"/>
                <a:gd name="T89" fmla="*/ 2596 h 2722"/>
                <a:gd name="T90" fmla="*/ 433 w 1533"/>
                <a:gd name="T91" fmla="*/ 2440 h 2722"/>
                <a:gd name="T92" fmla="*/ 584 w 1533"/>
                <a:gd name="T93" fmla="*/ 2234 h 2722"/>
                <a:gd name="T94" fmla="*/ 462 w 1533"/>
                <a:gd name="T95" fmla="*/ 2067 h 2722"/>
                <a:gd name="T96" fmla="*/ 662 w 1533"/>
                <a:gd name="T97" fmla="*/ 1822 h 2722"/>
                <a:gd name="T98" fmla="*/ 717 w 1533"/>
                <a:gd name="T99" fmla="*/ 1783 h 2722"/>
                <a:gd name="T100" fmla="*/ 724 w 1533"/>
                <a:gd name="T101" fmla="*/ 1747 h 2722"/>
                <a:gd name="T102" fmla="*/ 649 w 1533"/>
                <a:gd name="T103" fmla="*/ 1701 h 2722"/>
                <a:gd name="T104" fmla="*/ 771 w 1533"/>
                <a:gd name="T105" fmla="*/ 1629 h 2722"/>
                <a:gd name="T106" fmla="*/ 868 w 1533"/>
                <a:gd name="T107" fmla="*/ 1488 h 2722"/>
                <a:gd name="T108" fmla="*/ 1084 w 1533"/>
                <a:gd name="T109" fmla="*/ 1416 h 2722"/>
                <a:gd name="T110" fmla="*/ 1267 w 1533"/>
                <a:gd name="T111" fmla="*/ 1206 h 2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33" h="2722">
                  <a:moveTo>
                    <a:pt x="1267" y="1206"/>
                  </a:moveTo>
                  <a:cubicBezTo>
                    <a:pt x="1253" y="1204"/>
                    <a:pt x="1243" y="1196"/>
                    <a:pt x="1238" y="1184"/>
                  </a:cubicBezTo>
                  <a:cubicBezTo>
                    <a:pt x="1232" y="1168"/>
                    <a:pt x="1237" y="1146"/>
                    <a:pt x="1250" y="1130"/>
                  </a:cubicBezTo>
                  <a:cubicBezTo>
                    <a:pt x="1254" y="1125"/>
                    <a:pt x="1256" y="1120"/>
                    <a:pt x="1254" y="1116"/>
                  </a:cubicBezTo>
                  <a:cubicBezTo>
                    <a:pt x="1250" y="1105"/>
                    <a:pt x="1232" y="1096"/>
                    <a:pt x="1212" y="1094"/>
                  </a:cubicBezTo>
                  <a:cubicBezTo>
                    <a:pt x="1188" y="1092"/>
                    <a:pt x="1152" y="1079"/>
                    <a:pt x="1145" y="1059"/>
                  </a:cubicBezTo>
                  <a:cubicBezTo>
                    <a:pt x="1143" y="1052"/>
                    <a:pt x="1143" y="1042"/>
                    <a:pt x="1154" y="1032"/>
                  </a:cubicBezTo>
                  <a:cubicBezTo>
                    <a:pt x="1165" y="1021"/>
                    <a:pt x="1175" y="1019"/>
                    <a:pt x="1182" y="1022"/>
                  </a:cubicBezTo>
                  <a:cubicBezTo>
                    <a:pt x="1188" y="1007"/>
                    <a:pt x="1187" y="1003"/>
                    <a:pt x="1187" y="1003"/>
                  </a:cubicBezTo>
                  <a:lnTo>
                    <a:pt x="1187" y="1003"/>
                  </a:lnTo>
                  <a:cubicBezTo>
                    <a:pt x="1186" y="1003"/>
                    <a:pt x="1185" y="1002"/>
                    <a:pt x="1183" y="1002"/>
                  </a:cubicBezTo>
                  <a:cubicBezTo>
                    <a:pt x="1172" y="998"/>
                    <a:pt x="1162" y="991"/>
                    <a:pt x="1163" y="953"/>
                  </a:cubicBezTo>
                  <a:cubicBezTo>
                    <a:pt x="1164" y="929"/>
                    <a:pt x="1168" y="919"/>
                    <a:pt x="1173" y="908"/>
                  </a:cubicBezTo>
                  <a:cubicBezTo>
                    <a:pt x="1178" y="897"/>
                    <a:pt x="1183" y="885"/>
                    <a:pt x="1184" y="853"/>
                  </a:cubicBezTo>
                  <a:cubicBezTo>
                    <a:pt x="1184" y="845"/>
                    <a:pt x="1185" y="836"/>
                    <a:pt x="1186" y="828"/>
                  </a:cubicBezTo>
                  <a:cubicBezTo>
                    <a:pt x="1189" y="804"/>
                    <a:pt x="1195" y="784"/>
                    <a:pt x="1200" y="767"/>
                  </a:cubicBezTo>
                  <a:cubicBezTo>
                    <a:pt x="1204" y="755"/>
                    <a:pt x="1207" y="744"/>
                    <a:pt x="1208" y="733"/>
                  </a:cubicBezTo>
                  <a:cubicBezTo>
                    <a:pt x="1209" y="730"/>
                    <a:pt x="1209" y="727"/>
                    <a:pt x="1209" y="723"/>
                  </a:cubicBezTo>
                  <a:cubicBezTo>
                    <a:pt x="1209" y="702"/>
                    <a:pt x="1229" y="681"/>
                    <a:pt x="1252" y="657"/>
                  </a:cubicBezTo>
                  <a:cubicBezTo>
                    <a:pt x="1269" y="639"/>
                    <a:pt x="1287" y="619"/>
                    <a:pt x="1301" y="597"/>
                  </a:cubicBezTo>
                  <a:cubicBezTo>
                    <a:pt x="1335" y="541"/>
                    <a:pt x="1407" y="474"/>
                    <a:pt x="1435" y="456"/>
                  </a:cubicBezTo>
                  <a:cubicBezTo>
                    <a:pt x="1447" y="448"/>
                    <a:pt x="1463" y="441"/>
                    <a:pt x="1479" y="434"/>
                  </a:cubicBezTo>
                  <a:cubicBezTo>
                    <a:pt x="1494" y="428"/>
                    <a:pt x="1511" y="420"/>
                    <a:pt x="1519" y="414"/>
                  </a:cubicBezTo>
                  <a:cubicBezTo>
                    <a:pt x="1522" y="411"/>
                    <a:pt x="1524" y="409"/>
                    <a:pt x="1525" y="407"/>
                  </a:cubicBezTo>
                  <a:cubicBezTo>
                    <a:pt x="1532" y="390"/>
                    <a:pt x="1524" y="305"/>
                    <a:pt x="1514" y="298"/>
                  </a:cubicBezTo>
                  <a:cubicBezTo>
                    <a:pt x="1513" y="297"/>
                    <a:pt x="1506" y="295"/>
                    <a:pt x="1484" y="295"/>
                  </a:cubicBezTo>
                  <a:cubicBezTo>
                    <a:pt x="1480" y="295"/>
                    <a:pt x="1477" y="295"/>
                    <a:pt x="1473" y="295"/>
                  </a:cubicBezTo>
                  <a:cubicBezTo>
                    <a:pt x="1473" y="296"/>
                    <a:pt x="1473" y="296"/>
                    <a:pt x="1473" y="297"/>
                  </a:cubicBezTo>
                  <a:cubicBezTo>
                    <a:pt x="1474" y="300"/>
                    <a:pt x="1474" y="304"/>
                    <a:pt x="1474" y="309"/>
                  </a:cubicBezTo>
                  <a:cubicBezTo>
                    <a:pt x="1474" y="322"/>
                    <a:pt x="1471" y="338"/>
                    <a:pt x="1468" y="354"/>
                  </a:cubicBezTo>
                  <a:cubicBezTo>
                    <a:pt x="1467" y="356"/>
                    <a:pt x="1467" y="357"/>
                    <a:pt x="1466" y="358"/>
                  </a:cubicBezTo>
                  <a:cubicBezTo>
                    <a:pt x="1465" y="362"/>
                    <a:pt x="1464" y="366"/>
                    <a:pt x="1463" y="370"/>
                  </a:cubicBezTo>
                  <a:cubicBezTo>
                    <a:pt x="1463" y="371"/>
                    <a:pt x="1463" y="372"/>
                    <a:pt x="1462" y="373"/>
                  </a:cubicBezTo>
                  <a:cubicBezTo>
                    <a:pt x="1458" y="384"/>
                    <a:pt x="1454" y="395"/>
                    <a:pt x="1448" y="402"/>
                  </a:cubicBezTo>
                  <a:cubicBezTo>
                    <a:pt x="1447" y="404"/>
                    <a:pt x="1446" y="406"/>
                    <a:pt x="1445" y="407"/>
                  </a:cubicBezTo>
                  <a:cubicBezTo>
                    <a:pt x="1444" y="409"/>
                    <a:pt x="1442" y="409"/>
                    <a:pt x="1441" y="411"/>
                  </a:cubicBezTo>
                  <a:cubicBezTo>
                    <a:pt x="1437" y="414"/>
                    <a:pt x="1433" y="416"/>
                    <a:pt x="1429" y="416"/>
                  </a:cubicBezTo>
                  <a:lnTo>
                    <a:pt x="1428" y="416"/>
                  </a:lnTo>
                  <a:cubicBezTo>
                    <a:pt x="1428" y="416"/>
                    <a:pt x="1428" y="416"/>
                    <a:pt x="1427" y="416"/>
                  </a:cubicBezTo>
                  <a:cubicBezTo>
                    <a:pt x="1417" y="416"/>
                    <a:pt x="1409" y="423"/>
                    <a:pt x="1400" y="430"/>
                  </a:cubicBezTo>
                  <a:cubicBezTo>
                    <a:pt x="1392" y="437"/>
                    <a:pt x="1384" y="444"/>
                    <a:pt x="1376" y="445"/>
                  </a:cubicBezTo>
                  <a:cubicBezTo>
                    <a:pt x="1373" y="446"/>
                    <a:pt x="1370" y="446"/>
                    <a:pt x="1367" y="445"/>
                  </a:cubicBezTo>
                  <a:cubicBezTo>
                    <a:pt x="1362" y="444"/>
                    <a:pt x="1354" y="448"/>
                    <a:pt x="1345" y="452"/>
                  </a:cubicBezTo>
                  <a:cubicBezTo>
                    <a:pt x="1336" y="457"/>
                    <a:pt x="1325" y="463"/>
                    <a:pt x="1315" y="463"/>
                  </a:cubicBezTo>
                  <a:cubicBezTo>
                    <a:pt x="1309" y="463"/>
                    <a:pt x="1304" y="461"/>
                    <a:pt x="1299" y="458"/>
                  </a:cubicBezTo>
                  <a:cubicBezTo>
                    <a:pt x="1294" y="455"/>
                    <a:pt x="1288" y="454"/>
                    <a:pt x="1280" y="454"/>
                  </a:cubicBezTo>
                  <a:cubicBezTo>
                    <a:pt x="1274" y="454"/>
                    <a:pt x="1268" y="454"/>
                    <a:pt x="1263" y="455"/>
                  </a:cubicBezTo>
                  <a:cubicBezTo>
                    <a:pt x="1248" y="457"/>
                    <a:pt x="1234" y="457"/>
                    <a:pt x="1226" y="451"/>
                  </a:cubicBezTo>
                  <a:cubicBezTo>
                    <a:pt x="1218" y="447"/>
                    <a:pt x="1203" y="446"/>
                    <a:pt x="1189" y="445"/>
                  </a:cubicBezTo>
                  <a:cubicBezTo>
                    <a:pt x="1169" y="444"/>
                    <a:pt x="1152" y="443"/>
                    <a:pt x="1152" y="430"/>
                  </a:cubicBezTo>
                  <a:cubicBezTo>
                    <a:pt x="1152" y="422"/>
                    <a:pt x="1157" y="418"/>
                    <a:pt x="1162" y="415"/>
                  </a:cubicBezTo>
                  <a:cubicBezTo>
                    <a:pt x="1169" y="409"/>
                    <a:pt x="1177" y="403"/>
                    <a:pt x="1177" y="380"/>
                  </a:cubicBezTo>
                  <a:cubicBezTo>
                    <a:pt x="1177" y="355"/>
                    <a:pt x="1199" y="329"/>
                    <a:pt x="1217" y="309"/>
                  </a:cubicBezTo>
                  <a:cubicBezTo>
                    <a:pt x="1225" y="300"/>
                    <a:pt x="1239" y="283"/>
                    <a:pt x="1237" y="280"/>
                  </a:cubicBezTo>
                  <a:cubicBezTo>
                    <a:pt x="1234" y="274"/>
                    <a:pt x="1200" y="260"/>
                    <a:pt x="1175" y="250"/>
                  </a:cubicBezTo>
                  <a:cubicBezTo>
                    <a:pt x="1133" y="233"/>
                    <a:pt x="1104" y="221"/>
                    <a:pt x="1096" y="209"/>
                  </a:cubicBezTo>
                  <a:cubicBezTo>
                    <a:pt x="1083" y="193"/>
                    <a:pt x="1062" y="173"/>
                    <a:pt x="1015" y="168"/>
                  </a:cubicBezTo>
                  <a:cubicBezTo>
                    <a:pt x="985" y="165"/>
                    <a:pt x="973" y="154"/>
                    <a:pt x="960" y="141"/>
                  </a:cubicBezTo>
                  <a:cubicBezTo>
                    <a:pt x="952" y="133"/>
                    <a:pt x="943" y="124"/>
                    <a:pt x="928" y="115"/>
                  </a:cubicBezTo>
                  <a:cubicBezTo>
                    <a:pt x="923" y="112"/>
                    <a:pt x="919" y="109"/>
                    <a:pt x="914" y="105"/>
                  </a:cubicBezTo>
                  <a:cubicBezTo>
                    <a:pt x="912" y="104"/>
                    <a:pt x="911" y="103"/>
                    <a:pt x="910" y="102"/>
                  </a:cubicBezTo>
                  <a:cubicBezTo>
                    <a:pt x="906" y="99"/>
                    <a:pt x="902" y="96"/>
                    <a:pt x="898" y="93"/>
                  </a:cubicBezTo>
                  <a:cubicBezTo>
                    <a:pt x="897" y="91"/>
                    <a:pt x="895" y="89"/>
                    <a:pt x="893" y="88"/>
                  </a:cubicBezTo>
                  <a:cubicBezTo>
                    <a:pt x="890" y="85"/>
                    <a:pt x="886" y="82"/>
                    <a:pt x="883" y="78"/>
                  </a:cubicBezTo>
                  <a:cubicBezTo>
                    <a:pt x="881" y="77"/>
                    <a:pt x="879" y="75"/>
                    <a:pt x="877" y="73"/>
                  </a:cubicBezTo>
                  <a:cubicBezTo>
                    <a:pt x="874" y="70"/>
                    <a:pt x="871" y="67"/>
                    <a:pt x="868" y="63"/>
                  </a:cubicBezTo>
                  <a:cubicBezTo>
                    <a:pt x="866" y="61"/>
                    <a:pt x="864" y="59"/>
                    <a:pt x="862" y="57"/>
                  </a:cubicBezTo>
                  <a:cubicBezTo>
                    <a:pt x="859" y="54"/>
                    <a:pt x="856" y="51"/>
                    <a:pt x="853" y="48"/>
                  </a:cubicBezTo>
                  <a:cubicBezTo>
                    <a:pt x="851" y="46"/>
                    <a:pt x="849" y="43"/>
                    <a:pt x="848" y="41"/>
                  </a:cubicBezTo>
                  <a:cubicBezTo>
                    <a:pt x="845" y="38"/>
                    <a:pt x="843" y="35"/>
                    <a:pt x="840" y="33"/>
                  </a:cubicBezTo>
                  <a:cubicBezTo>
                    <a:pt x="838" y="30"/>
                    <a:pt x="837" y="28"/>
                    <a:pt x="835" y="26"/>
                  </a:cubicBezTo>
                  <a:cubicBezTo>
                    <a:pt x="833" y="24"/>
                    <a:pt x="831" y="21"/>
                    <a:pt x="829" y="18"/>
                  </a:cubicBezTo>
                  <a:cubicBezTo>
                    <a:pt x="828" y="16"/>
                    <a:pt x="827" y="14"/>
                    <a:pt x="825" y="12"/>
                  </a:cubicBezTo>
                  <a:cubicBezTo>
                    <a:pt x="824" y="10"/>
                    <a:pt x="823" y="9"/>
                    <a:pt x="822" y="7"/>
                  </a:cubicBezTo>
                  <a:lnTo>
                    <a:pt x="822" y="7"/>
                  </a:lnTo>
                  <a:cubicBezTo>
                    <a:pt x="819" y="7"/>
                    <a:pt x="816" y="6"/>
                    <a:pt x="814" y="6"/>
                  </a:cubicBezTo>
                  <a:cubicBezTo>
                    <a:pt x="800" y="4"/>
                    <a:pt x="784" y="3"/>
                    <a:pt x="772" y="3"/>
                  </a:cubicBezTo>
                  <a:cubicBezTo>
                    <a:pt x="761" y="3"/>
                    <a:pt x="757" y="4"/>
                    <a:pt x="755" y="5"/>
                  </a:cubicBezTo>
                  <a:lnTo>
                    <a:pt x="754" y="6"/>
                  </a:lnTo>
                  <a:cubicBezTo>
                    <a:pt x="752" y="8"/>
                    <a:pt x="750" y="13"/>
                    <a:pt x="747" y="19"/>
                  </a:cubicBezTo>
                  <a:cubicBezTo>
                    <a:pt x="746" y="21"/>
                    <a:pt x="745" y="23"/>
                    <a:pt x="744" y="24"/>
                  </a:cubicBezTo>
                  <a:cubicBezTo>
                    <a:pt x="735" y="44"/>
                    <a:pt x="726" y="62"/>
                    <a:pt x="714" y="62"/>
                  </a:cubicBezTo>
                  <a:cubicBezTo>
                    <a:pt x="708" y="62"/>
                    <a:pt x="703" y="58"/>
                    <a:pt x="699" y="50"/>
                  </a:cubicBezTo>
                  <a:cubicBezTo>
                    <a:pt x="687" y="25"/>
                    <a:pt x="659" y="22"/>
                    <a:pt x="629" y="18"/>
                  </a:cubicBezTo>
                  <a:cubicBezTo>
                    <a:pt x="625" y="18"/>
                    <a:pt x="620" y="17"/>
                    <a:pt x="616" y="17"/>
                  </a:cubicBezTo>
                  <a:cubicBezTo>
                    <a:pt x="603" y="15"/>
                    <a:pt x="595" y="10"/>
                    <a:pt x="588" y="5"/>
                  </a:cubicBezTo>
                  <a:cubicBezTo>
                    <a:pt x="583" y="2"/>
                    <a:pt x="580" y="0"/>
                    <a:pt x="577" y="0"/>
                  </a:cubicBezTo>
                  <a:cubicBezTo>
                    <a:pt x="572" y="0"/>
                    <a:pt x="564" y="6"/>
                    <a:pt x="553" y="17"/>
                  </a:cubicBezTo>
                  <a:cubicBezTo>
                    <a:pt x="549" y="22"/>
                    <a:pt x="544" y="27"/>
                    <a:pt x="538" y="32"/>
                  </a:cubicBezTo>
                  <a:cubicBezTo>
                    <a:pt x="538" y="32"/>
                    <a:pt x="537" y="32"/>
                    <a:pt x="537" y="33"/>
                  </a:cubicBezTo>
                  <a:cubicBezTo>
                    <a:pt x="532" y="37"/>
                    <a:pt x="526" y="42"/>
                    <a:pt x="521" y="47"/>
                  </a:cubicBezTo>
                  <a:cubicBezTo>
                    <a:pt x="518" y="48"/>
                    <a:pt x="516" y="50"/>
                    <a:pt x="514" y="52"/>
                  </a:cubicBezTo>
                  <a:cubicBezTo>
                    <a:pt x="513" y="52"/>
                    <a:pt x="513" y="53"/>
                    <a:pt x="513" y="53"/>
                  </a:cubicBezTo>
                  <a:cubicBezTo>
                    <a:pt x="508" y="56"/>
                    <a:pt x="503" y="60"/>
                    <a:pt x="499" y="63"/>
                  </a:cubicBezTo>
                  <a:lnTo>
                    <a:pt x="499" y="63"/>
                  </a:lnTo>
                  <a:cubicBezTo>
                    <a:pt x="499" y="65"/>
                    <a:pt x="498" y="67"/>
                    <a:pt x="498" y="69"/>
                  </a:cubicBezTo>
                  <a:cubicBezTo>
                    <a:pt x="498" y="71"/>
                    <a:pt x="498" y="72"/>
                    <a:pt x="498" y="74"/>
                  </a:cubicBezTo>
                  <a:cubicBezTo>
                    <a:pt x="498" y="77"/>
                    <a:pt x="497" y="80"/>
                    <a:pt x="497" y="82"/>
                  </a:cubicBezTo>
                  <a:cubicBezTo>
                    <a:pt x="497" y="84"/>
                    <a:pt x="497" y="86"/>
                    <a:pt x="496" y="87"/>
                  </a:cubicBezTo>
                  <a:cubicBezTo>
                    <a:pt x="496" y="90"/>
                    <a:pt x="496" y="93"/>
                    <a:pt x="495" y="96"/>
                  </a:cubicBezTo>
                  <a:cubicBezTo>
                    <a:pt x="495" y="97"/>
                    <a:pt x="495" y="99"/>
                    <a:pt x="495" y="101"/>
                  </a:cubicBezTo>
                  <a:cubicBezTo>
                    <a:pt x="494" y="104"/>
                    <a:pt x="494" y="106"/>
                    <a:pt x="494" y="109"/>
                  </a:cubicBezTo>
                  <a:cubicBezTo>
                    <a:pt x="493" y="110"/>
                    <a:pt x="493" y="112"/>
                    <a:pt x="493" y="114"/>
                  </a:cubicBezTo>
                  <a:cubicBezTo>
                    <a:pt x="492" y="116"/>
                    <a:pt x="492" y="119"/>
                    <a:pt x="491" y="121"/>
                  </a:cubicBezTo>
                  <a:cubicBezTo>
                    <a:pt x="491" y="123"/>
                    <a:pt x="491" y="124"/>
                    <a:pt x="491" y="126"/>
                  </a:cubicBezTo>
                  <a:cubicBezTo>
                    <a:pt x="490" y="128"/>
                    <a:pt x="490" y="130"/>
                    <a:pt x="489" y="132"/>
                  </a:cubicBezTo>
                  <a:cubicBezTo>
                    <a:pt x="489" y="134"/>
                    <a:pt x="488" y="135"/>
                    <a:pt x="488" y="136"/>
                  </a:cubicBezTo>
                  <a:cubicBezTo>
                    <a:pt x="488" y="138"/>
                    <a:pt x="487" y="140"/>
                    <a:pt x="486" y="142"/>
                  </a:cubicBezTo>
                  <a:cubicBezTo>
                    <a:pt x="486" y="143"/>
                    <a:pt x="486" y="144"/>
                    <a:pt x="485" y="145"/>
                  </a:cubicBezTo>
                  <a:cubicBezTo>
                    <a:pt x="484" y="148"/>
                    <a:pt x="484" y="150"/>
                    <a:pt x="483" y="151"/>
                  </a:cubicBezTo>
                  <a:cubicBezTo>
                    <a:pt x="478" y="160"/>
                    <a:pt x="461" y="170"/>
                    <a:pt x="442" y="182"/>
                  </a:cubicBezTo>
                  <a:cubicBezTo>
                    <a:pt x="425" y="193"/>
                    <a:pt x="397" y="210"/>
                    <a:pt x="396" y="218"/>
                  </a:cubicBezTo>
                  <a:cubicBezTo>
                    <a:pt x="396" y="224"/>
                    <a:pt x="396" y="231"/>
                    <a:pt x="397" y="238"/>
                  </a:cubicBezTo>
                  <a:cubicBezTo>
                    <a:pt x="399" y="252"/>
                    <a:pt x="401" y="267"/>
                    <a:pt x="390" y="277"/>
                  </a:cubicBezTo>
                  <a:cubicBezTo>
                    <a:pt x="387" y="279"/>
                    <a:pt x="393" y="296"/>
                    <a:pt x="396" y="304"/>
                  </a:cubicBezTo>
                  <a:cubicBezTo>
                    <a:pt x="404" y="324"/>
                    <a:pt x="414" y="350"/>
                    <a:pt x="395" y="360"/>
                  </a:cubicBezTo>
                  <a:cubicBezTo>
                    <a:pt x="393" y="361"/>
                    <a:pt x="391" y="363"/>
                    <a:pt x="391" y="365"/>
                  </a:cubicBezTo>
                  <a:cubicBezTo>
                    <a:pt x="390" y="368"/>
                    <a:pt x="393" y="374"/>
                    <a:pt x="397" y="379"/>
                  </a:cubicBezTo>
                  <a:cubicBezTo>
                    <a:pt x="402" y="387"/>
                    <a:pt x="410" y="400"/>
                    <a:pt x="399" y="410"/>
                  </a:cubicBezTo>
                  <a:cubicBezTo>
                    <a:pt x="393" y="415"/>
                    <a:pt x="385" y="419"/>
                    <a:pt x="377" y="423"/>
                  </a:cubicBezTo>
                  <a:cubicBezTo>
                    <a:pt x="366" y="429"/>
                    <a:pt x="355" y="435"/>
                    <a:pt x="355" y="442"/>
                  </a:cubicBezTo>
                  <a:cubicBezTo>
                    <a:pt x="355" y="463"/>
                    <a:pt x="352" y="501"/>
                    <a:pt x="329" y="511"/>
                  </a:cubicBezTo>
                  <a:cubicBezTo>
                    <a:pt x="310" y="519"/>
                    <a:pt x="298" y="551"/>
                    <a:pt x="298" y="575"/>
                  </a:cubicBezTo>
                  <a:cubicBezTo>
                    <a:pt x="298" y="590"/>
                    <a:pt x="288" y="594"/>
                    <a:pt x="282" y="597"/>
                  </a:cubicBezTo>
                  <a:cubicBezTo>
                    <a:pt x="275" y="600"/>
                    <a:pt x="272" y="601"/>
                    <a:pt x="277" y="614"/>
                  </a:cubicBezTo>
                  <a:cubicBezTo>
                    <a:pt x="286" y="640"/>
                    <a:pt x="297" y="670"/>
                    <a:pt x="288" y="688"/>
                  </a:cubicBezTo>
                  <a:cubicBezTo>
                    <a:pt x="285" y="694"/>
                    <a:pt x="280" y="698"/>
                    <a:pt x="273" y="699"/>
                  </a:cubicBezTo>
                  <a:cubicBezTo>
                    <a:pt x="262" y="702"/>
                    <a:pt x="259" y="719"/>
                    <a:pt x="255" y="733"/>
                  </a:cubicBezTo>
                  <a:cubicBezTo>
                    <a:pt x="253" y="747"/>
                    <a:pt x="250" y="759"/>
                    <a:pt x="239" y="759"/>
                  </a:cubicBezTo>
                  <a:cubicBezTo>
                    <a:pt x="239" y="760"/>
                    <a:pt x="236" y="762"/>
                    <a:pt x="234" y="769"/>
                  </a:cubicBezTo>
                  <a:cubicBezTo>
                    <a:pt x="230" y="787"/>
                    <a:pt x="232" y="816"/>
                    <a:pt x="244" y="832"/>
                  </a:cubicBezTo>
                  <a:cubicBezTo>
                    <a:pt x="267" y="863"/>
                    <a:pt x="270" y="889"/>
                    <a:pt x="270" y="911"/>
                  </a:cubicBezTo>
                  <a:cubicBezTo>
                    <a:pt x="270" y="921"/>
                    <a:pt x="275" y="928"/>
                    <a:pt x="280" y="937"/>
                  </a:cubicBezTo>
                  <a:cubicBezTo>
                    <a:pt x="287" y="948"/>
                    <a:pt x="294" y="962"/>
                    <a:pt x="288" y="980"/>
                  </a:cubicBezTo>
                  <a:cubicBezTo>
                    <a:pt x="285" y="989"/>
                    <a:pt x="284" y="999"/>
                    <a:pt x="282" y="1008"/>
                  </a:cubicBezTo>
                  <a:cubicBezTo>
                    <a:pt x="282" y="1012"/>
                    <a:pt x="281" y="1016"/>
                    <a:pt x="280" y="1019"/>
                  </a:cubicBezTo>
                  <a:cubicBezTo>
                    <a:pt x="280" y="1022"/>
                    <a:pt x="279" y="1025"/>
                    <a:pt x="278" y="1027"/>
                  </a:cubicBezTo>
                  <a:cubicBezTo>
                    <a:pt x="276" y="1035"/>
                    <a:pt x="272" y="1042"/>
                    <a:pt x="265" y="1047"/>
                  </a:cubicBezTo>
                  <a:cubicBezTo>
                    <a:pt x="262" y="1050"/>
                    <a:pt x="260" y="1055"/>
                    <a:pt x="259" y="1062"/>
                  </a:cubicBezTo>
                  <a:cubicBezTo>
                    <a:pt x="259" y="1064"/>
                    <a:pt x="259" y="1066"/>
                    <a:pt x="258" y="1069"/>
                  </a:cubicBezTo>
                  <a:cubicBezTo>
                    <a:pt x="257" y="1081"/>
                    <a:pt x="256" y="1096"/>
                    <a:pt x="242" y="1102"/>
                  </a:cubicBezTo>
                  <a:cubicBezTo>
                    <a:pt x="235" y="1105"/>
                    <a:pt x="240" y="1129"/>
                    <a:pt x="244" y="1145"/>
                  </a:cubicBezTo>
                  <a:cubicBezTo>
                    <a:pt x="249" y="1168"/>
                    <a:pt x="253" y="1189"/>
                    <a:pt x="243" y="1198"/>
                  </a:cubicBezTo>
                  <a:cubicBezTo>
                    <a:pt x="239" y="1201"/>
                    <a:pt x="234" y="1204"/>
                    <a:pt x="229" y="1207"/>
                  </a:cubicBezTo>
                  <a:cubicBezTo>
                    <a:pt x="211" y="1219"/>
                    <a:pt x="188" y="1233"/>
                    <a:pt x="188" y="1269"/>
                  </a:cubicBezTo>
                  <a:cubicBezTo>
                    <a:pt x="188" y="1290"/>
                    <a:pt x="189" y="1307"/>
                    <a:pt x="190" y="1322"/>
                  </a:cubicBezTo>
                  <a:cubicBezTo>
                    <a:pt x="192" y="1342"/>
                    <a:pt x="193" y="1358"/>
                    <a:pt x="190" y="1371"/>
                  </a:cubicBezTo>
                  <a:cubicBezTo>
                    <a:pt x="189" y="1375"/>
                    <a:pt x="190" y="1377"/>
                    <a:pt x="195" y="1381"/>
                  </a:cubicBezTo>
                  <a:cubicBezTo>
                    <a:pt x="202" y="1386"/>
                    <a:pt x="211" y="1394"/>
                    <a:pt x="208" y="1414"/>
                  </a:cubicBezTo>
                  <a:cubicBezTo>
                    <a:pt x="205" y="1435"/>
                    <a:pt x="188" y="1437"/>
                    <a:pt x="177" y="1439"/>
                  </a:cubicBezTo>
                  <a:cubicBezTo>
                    <a:pt x="167" y="1440"/>
                    <a:pt x="165" y="1441"/>
                    <a:pt x="165" y="1444"/>
                  </a:cubicBezTo>
                  <a:cubicBezTo>
                    <a:pt x="164" y="1449"/>
                    <a:pt x="165" y="1458"/>
                    <a:pt x="166" y="1466"/>
                  </a:cubicBezTo>
                  <a:cubicBezTo>
                    <a:pt x="168" y="1485"/>
                    <a:pt x="170" y="1504"/>
                    <a:pt x="155" y="1506"/>
                  </a:cubicBezTo>
                  <a:cubicBezTo>
                    <a:pt x="148" y="1507"/>
                    <a:pt x="140" y="1513"/>
                    <a:pt x="140" y="1548"/>
                  </a:cubicBezTo>
                  <a:cubicBezTo>
                    <a:pt x="140" y="1570"/>
                    <a:pt x="132" y="1580"/>
                    <a:pt x="126" y="1589"/>
                  </a:cubicBezTo>
                  <a:cubicBezTo>
                    <a:pt x="122" y="1593"/>
                    <a:pt x="120" y="1597"/>
                    <a:pt x="119" y="1602"/>
                  </a:cubicBezTo>
                  <a:cubicBezTo>
                    <a:pt x="118" y="1608"/>
                    <a:pt x="122" y="1616"/>
                    <a:pt x="126" y="1625"/>
                  </a:cubicBezTo>
                  <a:cubicBezTo>
                    <a:pt x="130" y="1634"/>
                    <a:pt x="135" y="1644"/>
                    <a:pt x="135" y="1654"/>
                  </a:cubicBezTo>
                  <a:cubicBezTo>
                    <a:pt x="135" y="1658"/>
                    <a:pt x="136" y="1665"/>
                    <a:pt x="137" y="1673"/>
                  </a:cubicBezTo>
                  <a:cubicBezTo>
                    <a:pt x="140" y="1712"/>
                    <a:pt x="142" y="1740"/>
                    <a:pt x="125" y="1742"/>
                  </a:cubicBezTo>
                  <a:cubicBezTo>
                    <a:pt x="124" y="1742"/>
                    <a:pt x="119" y="1748"/>
                    <a:pt x="115" y="1765"/>
                  </a:cubicBezTo>
                  <a:cubicBezTo>
                    <a:pt x="110" y="1788"/>
                    <a:pt x="112" y="1809"/>
                    <a:pt x="116" y="1811"/>
                  </a:cubicBezTo>
                  <a:cubicBezTo>
                    <a:pt x="134" y="1823"/>
                    <a:pt x="133" y="1845"/>
                    <a:pt x="125" y="1860"/>
                  </a:cubicBezTo>
                  <a:cubicBezTo>
                    <a:pt x="124" y="1862"/>
                    <a:pt x="128" y="1867"/>
                    <a:pt x="132" y="1871"/>
                  </a:cubicBezTo>
                  <a:cubicBezTo>
                    <a:pt x="139" y="1880"/>
                    <a:pt x="152" y="1894"/>
                    <a:pt x="136" y="1910"/>
                  </a:cubicBezTo>
                  <a:cubicBezTo>
                    <a:pt x="131" y="1915"/>
                    <a:pt x="128" y="1921"/>
                    <a:pt x="128" y="1926"/>
                  </a:cubicBezTo>
                  <a:cubicBezTo>
                    <a:pt x="128" y="1928"/>
                    <a:pt x="128" y="1930"/>
                    <a:pt x="129" y="1931"/>
                  </a:cubicBezTo>
                  <a:cubicBezTo>
                    <a:pt x="132" y="1939"/>
                    <a:pt x="142" y="1942"/>
                    <a:pt x="153" y="1939"/>
                  </a:cubicBezTo>
                  <a:cubicBezTo>
                    <a:pt x="155" y="1938"/>
                    <a:pt x="157" y="1938"/>
                    <a:pt x="159" y="1938"/>
                  </a:cubicBezTo>
                  <a:cubicBezTo>
                    <a:pt x="173" y="1938"/>
                    <a:pt x="183" y="1949"/>
                    <a:pt x="185" y="1961"/>
                  </a:cubicBezTo>
                  <a:cubicBezTo>
                    <a:pt x="185" y="1963"/>
                    <a:pt x="185" y="1965"/>
                    <a:pt x="185" y="1966"/>
                  </a:cubicBezTo>
                  <a:cubicBezTo>
                    <a:pt x="185" y="1971"/>
                    <a:pt x="184" y="1976"/>
                    <a:pt x="180" y="1979"/>
                  </a:cubicBezTo>
                  <a:cubicBezTo>
                    <a:pt x="178" y="1982"/>
                    <a:pt x="174" y="1985"/>
                    <a:pt x="166" y="1985"/>
                  </a:cubicBezTo>
                  <a:cubicBezTo>
                    <a:pt x="156" y="1985"/>
                    <a:pt x="141" y="1985"/>
                    <a:pt x="135" y="1987"/>
                  </a:cubicBezTo>
                  <a:cubicBezTo>
                    <a:pt x="136" y="1988"/>
                    <a:pt x="138" y="1989"/>
                    <a:pt x="140" y="1990"/>
                  </a:cubicBezTo>
                  <a:cubicBezTo>
                    <a:pt x="160" y="2006"/>
                    <a:pt x="170" y="2021"/>
                    <a:pt x="168" y="2032"/>
                  </a:cubicBezTo>
                  <a:cubicBezTo>
                    <a:pt x="167" y="2041"/>
                    <a:pt x="161" y="2047"/>
                    <a:pt x="150" y="2051"/>
                  </a:cubicBezTo>
                  <a:cubicBezTo>
                    <a:pt x="136" y="2056"/>
                    <a:pt x="137" y="2062"/>
                    <a:pt x="140" y="2075"/>
                  </a:cubicBezTo>
                  <a:cubicBezTo>
                    <a:pt x="142" y="2084"/>
                    <a:pt x="145" y="2094"/>
                    <a:pt x="142" y="2107"/>
                  </a:cubicBezTo>
                  <a:cubicBezTo>
                    <a:pt x="139" y="2117"/>
                    <a:pt x="142" y="2128"/>
                    <a:pt x="145" y="2137"/>
                  </a:cubicBezTo>
                  <a:cubicBezTo>
                    <a:pt x="148" y="2146"/>
                    <a:pt x="151" y="2155"/>
                    <a:pt x="147" y="2162"/>
                  </a:cubicBezTo>
                  <a:cubicBezTo>
                    <a:pt x="145" y="2166"/>
                    <a:pt x="141" y="2169"/>
                    <a:pt x="135" y="2170"/>
                  </a:cubicBezTo>
                  <a:cubicBezTo>
                    <a:pt x="132" y="2171"/>
                    <a:pt x="131" y="2174"/>
                    <a:pt x="131" y="2181"/>
                  </a:cubicBezTo>
                  <a:cubicBezTo>
                    <a:pt x="131" y="2183"/>
                    <a:pt x="131" y="2185"/>
                    <a:pt x="131" y="2188"/>
                  </a:cubicBezTo>
                  <a:cubicBezTo>
                    <a:pt x="132" y="2192"/>
                    <a:pt x="132" y="2195"/>
                    <a:pt x="132" y="2199"/>
                  </a:cubicBezTo>
                  <a:cubicBezTo>
                    <a:pt x="132" y="2209"/>
                    <a:pt x="129" y="2221"/>
                    <a:pt x="112" y="2223"/>
                  </a:cubicBezTo>
                  <a:cubicBezTo>
                    <a:pt x="101" y="2225"/>
                    <a:pt x="98" y="2229"/>
                    <a:pt x="97" y="2235"/>
                  </a:cubicBezTo>
                  <a:cubicBezTo>
                    <a:pt x="97" y="2238"/>
                    <a:pt x="96" y="2240"/>
                    <a:pt x="96" y="2243"/>
                  </a:cubicBezTo>
                  <a:cubicBezTo>
                    <a:pt x="95" y="2252"/>
                    <a:pt x="93" y="2264"/>
                    <a:pt x="82" y="2272"/>
                  </a:cubicBezTo>
                  <a:cubicBezTo>
                    <a:pt x="77" y="2276"/>
                    <a:pt x="79" y="2281"/>
                    <a:pt x="86" y="2293"/>
                  </a:cubicBezTo>
                  <a:cubicBezTo>
                    <a:pt x="92" y="2304"/>
                    <a:pt x="102" y="2321"/>
                    <a:pt x="84" y="2332"/>
                  </a:cubicBezTo>
                  <a:cubicBezTo>
                    <a:pt x="74" y="2339"/>
                    <a:pt x="73" y="2349"/>
                    <a:pt x="71" y="2360"/>
                  </a:cubicBezTo>
                  <a:cubicBezTo>
                    <a:pt x="69" y="2371"/>
                    <a:pt x="67" y="2386"/>
                    <a:pt x="49" y="2386"/>
                  </a:cubicBezTo>
                  <a:cubicBezTo>
                    <a:pt x="28" y="2386"/>
                    <a:pt x="16" y="2415"/>
                    <a:pt x="14" y="2431"/>
                  </a:cubicBezTo>
                  <a:cubicBezTo>
                    <a:pt x="13" y="2435"/>
                    <a:pt x="12" y="2439"/>
                    <a:pt x="11" y="2444"/>
                  </a:cubicBezTo>
                  <a:cubicBezTo>
                    <a:pt x="6" y="2461"/>
                    <a:pt x="0" y="2482"/>
                    <a:pt x="14" y="2497"/>
                  </a:cubicBezTo>
                  <a:cubicBezTo>
                    <a:pt x="27" y="2512"/>
                    <a:pt x="25" y="2525"/>
                    <a:pt x="23" y="2534"/>
                  </a:cubicBezTo>
                  <a:cubicBezTo>
                    <a:pt x="23" y="2536"/>
                    <a:pt x="23" y="2538"/>
                    <a:pt x="23" y="2539"/>
                  </a:cubicBezTo>
                  <a:cubicBezTo>
                    <a:pt x="22" y="2540"/>
                    <a:pt x="22" y="2541"/>
                    <a:pt x="23" y="2542"/>
                  </a:cubicBezTo>
                  <a:cubicBezTo>
                    <a:pt x="23" y="2544"/>
                    <a:pt x="24" y="2545"/>
                    <a:pt x="26" y="2547"/>
                  </a:cubicBezTo>
                  <a:cubicBezTo>
                    <a:pt x="30" y="2549"/>
                    <a:pt x="38" y="2549"/>
                    <a:pt x="47" y="2550"/>
                  </a:cubicBezTo>
                  <a:cubicBezTo>
                    <a:pt x="49" y="2550"/>
                    <a:pt x="52" y="2550"/>
                    <a:pt x="55" y="2550"/>
                  </a:cubicBezTo>
                  <a:cubicBezTo>
                    <a:pt x="74" y="2550"/>
                    <a:pt x="92" y="2551"/>
                    <a:pt x="99" y="2561"/>
                  </a:cubicBezTo>
                  <a:cubicBezTo>
                    <a:pt x="102" y="2565"/>
                    <a:pt x="102" y="2571"/>
                    <a:pt x="100" y="2577"/>
                  </a:cubicBezTo>
                  <a:cubicBezTo>
                    <a:pt x="92" y="2603"/>
                    <a:pt x="95" y="2651"/>
                    <a:pt x="101" y="2656"/>
                  </a:cubicBezTo>
                  <a:cubicBezTo>
                    <a:pt x="108" y="2656"/>
                    <a:pt x="113" y="2664"/>
                    <a:pt x="118" y="2672"/>
                  </a:cubicBezTo>
                  <a:cubicBezTo>
                    <a:pt x="123" y="2680"/>
                    <a:pt x="128" y="2688"/>
                    <a:pt x="134" y="2688"/>
                  </a:cubicBezTo>
                  <a:cubicBezTo>
                    <a:pt x="135" y="2688"/>
                    <a:pt x="136" y="2688"/>
                    <a:pt x="138" y="2688"/>
                  </a:cubicBezTo>
                  <a:cubicBezTo>
                    <a:pt x="152" y="2686"/>
                    <a:pt x="191" y="2682"/>
                    <a:pt x="227" y="2682"/>
                  </a:cubicBezTo>
                  <a:cubicBezTo>
                    <a:pt x="247" y="2682"/>
                    <a:pt x="262" y="2683"/>
                    <a:pt x="273" y="2686"/>
                  </a:cubicBezTo>
                  <a:cubicBezTo>
                    <a:pt x="276" y="2687"/>
                    <a:pt x="280" y="2688"/>
                    <a:pt x="284" y="2690"/>
                  </a:cubicBezTo>
                  <a:cubicBezTo>
                    <a:pt x="285" y="2690"/>
                    <a:pt x="286" y="2691"/>
                    <a:pt x="288" y="2692"/>
                  </a:cubicBezTo>
                  <a:cubicBezTo>
                    <a:pt x="290" y="2693"/>
                    <a:pt x="292" y="2694"/>
                    <a:pt x="294" y="2695"/>
                  </a:cubicBezTo>
                  <a:cubicBezTo>
                    <a:pt x="296" y="2696"/>
                    <a:pt x="297" y="2697"/>
                    <a:pt x="299" y="2698"/>
                  </a:cubicBezTo>
                  <a:cubicBezTo>
                    <a:pt x="301" y="2699"/>
                    <a:pt x="303" y="2700"/>
                    <a:pt x="305" y="2702"/>
                  </a:cubicBezTo>
                  <a:cubicBezTo>
                    <a:pt x="306" y="2703"/>
                    <a:pt x="308" y="2704"/>
                    <a:pt x="309" y="2705"/>
                  </a:cubicBezTo>
                  <a:cubicBezTo>
                    <a:pt x="311" y="2706"/>
                    <a:pt x="312" y="2707"/>
                    <a:pt x="314" y="2709"/>
                  </a:cubicBezTo>
                  <a:cubicBezTo>
                    <a:pt x="316" y="2708"/>
                    <a:pt x="319" y="2708"/>
                    <a:pt x="322" y="2708"/>
                  </a:cubicBezTo>
                  <a:cubicBezTo>
                    <a:pt x="332" y="2708"/>
                    <a:pt x="344" y="2712"/>
                    <a:pt x="356" y="2715"/>
                  </a:cubicBezTo>
                  <a:cubicBezTo>
                    <a:pt x="365" y="2718"/>
                    <a:pt x="373" y="2721"/>
                    <a:pt x="378" y="2721"/>
                  </a:cubicBezTo>
                  <a:cubicBezTo>
                    <a:pt x="380" y="2721"/>
                    <a:pt x="381" y="2721"/>
                    <a:pt x="381" y="2721"/>
                  </a:cubicBezTo>
                  <a:cubicBezTo>
                    <a:pt x="382" y="2716"/>
                    <a:pt x="368" y="2699"/>
                    <a:pt x="360" y="2690"/>
                  </a:cubicBezTo>
                  <a:cubicBezTo>
                    <a:pt x="346" y="2673"/>
                    <a:pt x="337" y="2662"/>
                    <a:pt x="338" y="2653"/>
                  </a:cubicBezTo>
                  <a:cubicBezTo>
                    <a:pt x="339" y="2646"/>
                    <a:pt x="337" y="2635"/>
                    <a:pt x="334" y="2625"/>
                  </a:cubicBezTo>
                  <a:cubicBezTo>
                    <a:pt x="332" y="2615"/>
                    <a:pt x="330" y="2605"/>
                    <a:pt x="330" y="2596"/>
                  </a:cubicBezTo>
                  <a:cubicBezTo>
                    <a:pt x="330" y="2593"/>
                    <a:pt x="329" y="2590"/>
                    <a:pt x="329" y="2586"/>
                  </a:cubicBezTo>
                  <a:cubicBezTo>
                    <a:pt x="328" y="2566"/>
                    <a:pt x="325" y="2536"/>
                    <a:pt x="347" y="2520"/>
                  </a:cubicBezTo>
                  <a:cubicBezTo>
                    <a:pt x="357" y="2514"/>
                    <a:pt x="362" y="2507"/>
                    <a:pt x="367" y="2502"/>
                  </a:cubicBezTo>
                  <a:cubicBezTo>
                    <a:pt x="374" y="2493"/>
                    <a:pt x="381" y="2486"/>
                    <a:pt x="393" y="2489"/>
                  </a:cubicBezTo>
                  <a:cubicBezTo>
                    <a:pt x="404" y="2491"/>
                    <a:pt x="431" y="2478"/>
                    <a:pt x="433" y="2440"/>
                  </a:cubicBezTo>
                  <a:cubicBezTo>
                    <a:pt x="435" y="2398"/>
                    <a:pt x="455" y="2381"/>
                    <a:pt x="488" y="2353"/>
                  </a:cubicBezTo>
                  <a:lnTo>
                    <a:pt x="489" y="2351"/>
                  </a:lnTo>
                  <a:cubicBezTo>
                    <a:pt x="503" y="2340"/>
                    <a:pt x="521" y="2328"/>
                    <a:pt x="536" y="2318"/>
                  </a:cubicBezTo>
                  <a:cubicBezTo>
                    <a:pt x="553" y="2307"/>
                    <a:pt x="577" y="2290"/>
                    <a:pt x="578" y="2284"/>
                  </a:cubicBezTo>
                  <a:cubicBezTo>
                    <a:pt x="571" y="2274"/>
                    <a:pt x="577" y="2255"/>
                    <a:pt x="584" y="2234"/>
                  </a:cubicBezTo>
                  <a:cubicBezTo>
                    <a:pt x="587" y="2224"/>
                    <a:pt x="590" y="2213"/>
                    <a:pt x="590" y="2207"/>
                  </a:cubicBezTo>
                  <a:cubicBezTo>
                    <a:pt x="590" y="2201"/>
                    <a:pt x="560" y="2199"/>
                    <a:pt x="549" y="2197"/>
                  </a:cubicBezTo>
                  <a:cubicBezTo>
                    <a:pt x="537" y="2196"/>
                    <a:pt x="525" y="2195"/>
                    <a:pt x="518" y="2192"/>
                  </a:cubicBezTo>
                  <a:cubicBezTo>
                    <a:pt x="503" y="2187"/>
                    <a:pt x="470" y="2163"/>
                    <a:pt x="457" y="2131"/>
                  </a:cubicBezTo>
                  <a:cubicBezTo>
                    <a:pt x="449" y="2110"/>
                    <a:pt x="451" y="2088"/>
                    <a:pt x="462" y="2067"/>
                  </a:cubicBezTo>
                  <a:cubicBezTo>
                    <a:pt x="479" y="2037"/>
                    <a:pt x="515" y="1999"/>
                    <a:pt x="592" y="1993"/>
                  </a:cubicBezTo>
                  <a:cubicBezTo>
                    <a:pt x="596" y="1993"/>
                    <a:pt x="598" y="1992"/>
                    <a:pt x="598" y="1981"/>
                  </a:cubicBezTo>
                  <a:cubicBezTo>
                    <a:pt x="598" y="1972"/>
                    <a:pt x="597" y="1960"/>
                    <a:pt x="608" y="1953"/>
                  </a:cubicBezTo>
                  <a:cubicBezTo>
                    <a:pt x="621" y="1945"/>
                    <a:pt x="626" y="1933"/>
                    <a:pt x="626" y="1906"/>
                  </a:cubicBezTo>
                  <a:cubicBezTo>
                    <a:pt x="626" y="1876"/>
                    <a:pt x="626" y="1826"/>
                    <a:pt x="662" y="1822"/>
                  </a:cubicBezTo>
                  <a:cubicBezTo>
                    <a:pt x="680" y="1820"/>
                    <a:pt x="686" y="1813"/>
                    <a:pt x="686" y="1811"/>
                  </a:cubicBezTo>
                  <a:cubicBezTo>
                    <a:pt x="687" y="1811"/>
                    <a:pt x="685" y="1809"/>
                    <a:pt x="681" y="1808"/>
                  </a:cubicBezTo>
                  <a:cubicBezTo>
                    <a:pt x="668" y="1805"/>
                    <a:pt x="659" y="1795"/>
                    <a:pt x="660" y="1785"/>
                  </a:cubicBezTo>
                  <a:cubicBezTo>
                    <a:pt x="660" y="1780"/>
                    <a:pt x="664" y="1769"/>
                    <a:pt x="685" y="1766"/>
                  </a:cubicBezTo>
                  <a:cubicBezTo>
                    <a:pt x="706" y="1764"/>
                    <a:pt x="712" y="1775"/>
                    <a:pt x="717" y="1783"/>
                  </a:cubicBezTo>
                  <a:cubicBezTo>
                    <a:pt x="720" y="1789"/>
                    <a:pt x="722" y="1792"/>
                    <a:pt x="728" y="1792"/>
                  </a:cubicBezTo>
                  <a:cubicBezTo>
                    <a:pt x="739" y="1792"/>
                    <a:pt x="757" y="1779"/>
                    <a:pt x="762" y="1764"/>
                  </a:cubicBezTo>
                  <a:cubicBezTo>
                    <a:pt x="765" y="1756"/>
                    <a:pt x="763" y="1749"/>
                    <a:pt x="755" y="1743"/>
                  </a:cubicBezTo>
                  <a:cubicBezTo>
                    <a:pt x="750" y="1739"/>
                    <a:pt x="745" y="1737"/>
                    <a:pt x="740" y="1737"/>
                  </a:cubicBezTo>
                  <a:cubicBezTo>
                    <a:pt x="734" y="1737"/>
                    <a:pt x="729" y="1741"/>
                    <a:pt x="724" y="1747"/>
                  </a:cubicBezTo>
                  <a:cubicBezTo>
                    <a:pt x="719" y="1751"/>
                    <a:pt x="714" y="1756"/>
                    <a:pt x="708" y="1758"/>
                  </a:cubicBezTo>
                  <a:cubicBezTo>
                    <a:pt x="697" y="1760"/>
                    <a:pt x="688" y="1753"/>
                    <a:pt x="680" y="1747"/>
                  </a:cubicBezTo>
                  <a:cubicBezTo>
                    <a:pt x="674" y="1742"/>
                    <a:pt x="669" y="1737"/>
                    <a:pt x="664" y="1737"/>
                  </a:cubicBezTo>
                  <a:cubicBezTo>
                    <a:pt x="659" y="1737"/>
                    <a:pt x="653" y="1735"/>
                    <a:pt x="650" y="1723"/>
                  </a:cubicBezTo>
                  <a:cubicBezTo>
                    <a:pt x="649" y="1717"/>
                    <a:pt x="649" y="1709"/>
                    <a:pt x="649" y="1701"/>
                  </a:cubicBezTo>
                  <a:cubicBezTo>
                    <a:pt x="649" y="1692"/>
                    <a:pt x="649" y="1681"/>
                    <a:pt x="647" y="1676"/>
                  </a:cubicBezTo>
                  <a:cubicBezTo>
                    <a:pt x="641" y="1663"/>
                    <a:pt x="628" y="1622"/>
                    <a:pt x="644" y="1599"/>
                  </a:cubicBezTo>
                  <a:cubicBezTo>
                    <a:pt x="647" y="1595"/>
                    <a:pt x="652" y="1593"/>
                    <a:pt x="659" y="1593"/>
                  </a:cubicBezTo>
                  <a:cubicBezTo>
                    <a:pt x="670" y="1593"/>
                    <a:pt x="685" y="1599"/>
                    <a:pt x="702" y="1607"/>
                  </a:cubicBezTo>
                  <a:cubicBezTo>
                    <a:pt x="724" y="1617"/>
                    <a:pt x="748" y="1628"/>
                    <a:pt x="771" y="1629"/>
                  </a:cubicBezTo>
                  <a:cubicBezTo>
                    <a:pt x="818" y="1632"/>
                    <a:pt x="853" y="1605"/>
                    <a:pt x="853" y="1591"/>
                  </a:cubicBezTo>
                  <a:cubicBezTo>
                    <a:pt x="853" y="1587"/>
                    <a:pt x="851" y="1581"/>
                    <a:pt x="849" y="1574"/>
                  </a:cubicBezTo>
                  <a:cubicBezTo>
                    <a:pt x="844" y="1556"/>
                    <a:pt x="836" y="1530"/>
                    <a:pt x="862" y="1513"/>
                  </a:cubicBezTo>
                  <a:cubicBezTo>
                    <a:pt x="869" y="1509"/>
                    <a:pt x="873" y="1504"/>
                    <a:pt x="874" y="1501"/>
                  </a:cubicBezTo>
                  <a:cubicBezTo>
                    <a:pt x="875" y="1498"/>
                    <a:pt x="872" y="1494"/>
                    <a:pt x="868" y="1488"/>
                  </a:cubicBezTo>
                  <a:cubicBezTo>
                    <a:pt x="864" y="1483"/>
                    <a:pt x="859" y="1475"/>
                    <a:pt x="856" y="1466"/>
                  </a:cubicBezTo>
                  <a:cubicBezTo>
                    <a:pt x="852" y="1454"/>
                    <a:pt x="854" y="1441"/>
                    <a:pt x="860" y="1433"/>
                  </a:cubicBezTo>
                  <a:cubicBezTo>
                    <a:pt x="869" y="1422"/>
                    <a:pt x="884" y="1420"/>
                    <a:pt x="893" y="1430"/>
                  </a:cubicBezTo>
                  <a:cubicBezTo>
                    <a:pt x="894" y="1430"/>
                    <a:pt x="899" y="1434"/>
                    <a:pt x="930" y="1434"/>
                  </a:cubicBezTo>
                  <a:cubicBezTo>
                    <a:pt x="969" y="1434"/>
                    <a:pt x="1029" y="1427"/>
                    <a:pt x="1084" y="1416"/>
                  </a:cubicBezTo>
                  <a:cubicBezTo>
                    <a:pt x="1167" y="1399"/>
                    <a:pt x="1221" y="1369"/>
                    <a:pt x="1225" y="1350"/>
                  </a:cubicBezTo>
                  <a:cubicBezTo>
                    <a:pt x="1229" y="1333"/>
                    <a:pt x="1251" y="1305"/>
                    <a:pt x="1271" y="1280"/>
                  </a:cubicBezTo>
                  <a:cubicBezTo>
                    <a:pt x="1281" y="1267"/>
                    <a:pt x="1291" y="1255"/>
                    <a:pt x="1295" y="1248"/>
                  </a:cubicBezTo>
                  <a:cubicBezTo>
                    <a:pt x="1300" y="1240"/>
                    <a:pt x="1300" y="1231"/>
                    <a:pt x="1297" y="1224"/>
                  </a:cubicBezTo>
                  <a:cubicBezTo>
                    <a:pt x="1292" y="1214"/>
                    <a:pt x="1282" y="1208"/>
                    <a:pt x="1267" y="120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0" name="Freeform 156">
              <a:extLst>
                <a:ext uri="{FF2B5EF4-FFF2-40B4-BE49-F238E27FC236}">
                  <a16:creationId xmlns:a16="http://schemas.microsoft.com/office/drawing/2014/main" id="{A6F9DA20-1532-4477-8B2B-8A933E128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7662" y="5405451"/>
              <a:ext cx="4564" cy="10040"/>
            </a:xfrm>
            <a:custGeom>
              <a:avLst/>
              <a:gdLst>
                <a:gd name="T0" fmla="*/ 22 w 24"/>
                <a:gd name="T1" fmla="*/ 23 h 47"/>
                <a:gd name="T2" fmla="*/ 2 w 24"/>
                <a:gd name="T3" fmla="*/ 0 h 47"/>
                <a:gd name="T4" fmla="*/ 2 w 24"/>
                <a:gd name="T5" fmla="*/ 9 h 47"/>
                <a:gd name="T6" fmla="*/ 0 w 24"/>
                <a:gd name="T7" fmla="*/ 38 h 47"/>
                <a:gd name="T8" fmla="*/ 0 w 24"/>
                <a:gd name="T9" fmla="*/ 46 h 47"/>
                <a:gd name="T10" fmla="*/ 21 w 24"/>
                <a:gd name="T11" fmla="*/ 27 h 47"/>
                <a:gd name="T12" fmla="*/ 22 w 24"/>
                <a:gd name="T13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7">
                  <a:moveTo>
                    <a:pt x="22" y="23"/>
                  </a:moveTo>
                  <a:cubicBezTo>
                    <a:pt x="22" y="16"/>
                    <a:pt x="12" y="5"/>
                    <a:pt x="2" y="0"/>
                  </a:cubicBezTo>
                  <a:cubicBezTo>
                    <a:pt x="2" y="3"/>
                    <a:pt x="2" y="6"/>
                    <a:pt x="2" y="9"/>
                  </a:cubicBezTo>
                  <a:cubicBezTo>
                    <a:pt x="1" y="19"/>
                    <a:pt x="1" y="29"/>
                    <a:pt x="0" y="38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5" y="38"/>
                    <a:pt x="14" y="31"/>
                    <a:pt x="21" y="27"/>
                  </a:cubicBezTo>
                  <a:cubicBezTo>
                    <a:pt x="22" y="27"/>
                    <a:pt x="23" y="26"/>
                    <a:pt x="22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1" name="Freeform 157">
              <a:extLst>
                <a:ext uri="{FF2B5EF4-FFF2-40B4-BE49-F238E27FC236}">
                  <a16:creationId xmlns:a16="http://schemas.microsoft.com/office/drawing/2014/main" id="{CA525E2F-4B50-48C0-A75A-27E1FF606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749" y="5419140"/>
              <a:ext cx="54761" cy="37419"/>
            </a:xfrm>
            <a:custGeom>
              <a:avLst/>
              <a:gdLst>
                <a:gd name="T0" fmla="*/ 71 w 264"/>
                <a:gd name="T1" fmla="*/ 51 h 182"/>
                <a:gd name="T2" fmla="*/ 54 w 264"/>
                <a:gd name="T3" fmla="*/ 37 h 182"/>
                <a:gd name="T4" fmla="*/ 36 w 264"/>
                <a:gd name="T5" fmla="*/ 10 h 182"/>
                <a:gd name="T6" fmla="*/ 29 w 264"/>
                <a:gd name="T7" fmla="*/ 2 h 182"/>
                <a:gd name="T8" fmla="*/ 21 w 264"/>
                <a:gd name="T9" fmla="*/ 3 h 182"/>
                <a:gd name="T10" fmla="*/ 3 w 264"/>
                <a:gd name="T11" fmla="*/ 0 h 182"/>
                <a:gd name="T12" fmla="*/ 2 w 264"/>
                <a:gd name="T13" fmla="*/ 151 h 182"/>
                <a:gd name="T14" fmla="*/ 2 w 264"/>
                <a:gd name="T15" fmla="*/ 152 h 182"/>
                <a:gd name="T16" fmla="*/ 2 w 264"/>
                <a:gd name="T17" fmla="*/ 158 h 182"/>
                <a:gd name="T18" fmla="*/ 3 w 264"/>
                <a:gd name="T19" fmla="*/ 160 h 182"/>
                <a:gd name="T20" fmla="*/ 3 w 264"/>
                <a:gd name="T21" fmla="*/ 164 h 182"/>
                <a:gd name="T22" fmla="*/ 3 w 264"/>
                <a:gd name="T23" fmla="*/ 165 h 182"/>
                <a:gd name="T24" fmla="*/ 4 w 264"/>
                <a:gd name="T25" fmla="*/ 169 h 182"/>
                <a:gd name="T26" fmla="*/ 26 w 264"/>
                <a:gd name="T27" fmla="*/ 168 h 182"/>
                <a:gd name="T28" fmla="*/ 73 w 264"/>
                <a:gd name="T29" fmla="*/ 166 h 182"/>
                <a:gd name="T30" fmla="*/ 93 w 264"/>
                <a:gd name="T31" fmla="*/ 167 h 182"/>
                <a:gd name="T32" fmla="*/ 98 w 264"/>
                <a:gd name="T33" fmla="*/ 167 h 182"/>
                <a:gd name="T34" fmla="*/ 110 w 264"/>
                <a:gd name="T35" fmla="*/ 169 h 182"/>
                <a:gd name="T36" fmla="*/ 115 w 264"/>
                <a:gd name="T37" fmla="*/ 170 h 182"/>
                <a:gd name="T38" fmla="*/ 123 w 264"/>
                <a:gd name="T39" fmla="*/ 172 h 182"/>
                <a:gd name="T40" fmla="*/ 127 w 264"/>
                <a:gd name="T41" fmla="*/ 174 h 182"/>
                <a:gd name="T42" fmla="*/ 132 w 264"/>
                <a:gd name="T43" fmla="*/ 176 h 182"/>
                <a:gd name="T44" fmla="*/ 137 w 264"/>
                <a:gd name="T45" fmla="*/ 178 h 182"/>
                <a:gd name="T46" fmla="*/ 151 w 264"/>
                <a:gd name="T47" fmla="*/ 181 h 182"/>
                <a:gd name="T48" fmla="*/ 151 w 264"/>
                <a:gd name="T49" fmla="*/ 181 h 182"/>
                <a:gd name="T50" fmla="*/ 160 w 264"/>
                <a:gd name="T51" fmla="*/ 177 h 182"/>
                <a:gd name="T52" fmla="*/ 210 w 264"/>
                <a:gd name="T53" fmla="*/ 162 h 182"/>
                <a:gd name="T54" fmla="*/ 256 w 264"/>
                <a:gd name="T55" fmla="*/ 151 h 182"/>
                <a:gd name="T56" fmla="*/ 263 w 264"/>
                <a:gd name="T57" fmla="*/ 145 h 182"/>
                <a:gd name="T58" fmla="*/ 208 w 264"/>
                <a:gd name="T59" fmla="*/ 138 h 182"/>
                <a:gd name="T60" fmla="*/ 71 w 264"/>
                <a:gd name="T61" fmla="*/ 5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182">
                  <a:moveTo>
                    <a:pt x="71" y="51"/>
                  </a:moveTo>
                  <a:cubicBezTo>
                    <a:pt x="64" y="45"/>
                    <a:pt x="58" y="40"/>
                    <a:pt x="54" y="37"/>
                  </a:cubicBezTo>
                  <a:cubicBezTo>
                    <a:pt x="41" y="27"/>
                    <a:pt x="38" y="17"/>
                    <a:pt x="36" y="10"/>
                  </a:cubicBezTo>
                  <a:cubicBezTo>
                    <a:pt x="34" y="3"/>
                    <a:pt x="34" y="2"/>
                    <a:pt x="29" y="2"/>
                  </a:cubicBezTo>
                  <a:cubicBezTo>
                    <a:pt x="27" y="2"/>
                    <a:pt x="24" y="2"/>
                    <a:pt x="21" y="3"/>
                  </a:cubicBezTo>
                  <a:cubicBezTo>
                    <a:pt x="11" y="4"/>
                    <a:pt x="6" y="3"/>
                    <a:pt x="3" y="0"/>
                  </a:cubicBezTo>
                  <a:cubicBezTo>
                    <a:pt x="1" y="70"/>
                    <a:pt x="0" y="124"/>
                    <a:pt x="2" y="151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5"/>
                    <a:pt x="2" y="157"/>
                    <a:pt x="2" y="158"/>
                  </a:cubicBezTo>
                  <a:cubicBezTo>
                    <a:pt x="2" y="159"/>
                    <a:pt x="2" y="159"/>
                    <a:pt x="3" y="160"/>
                  </a:cubicBezTo>
                  <a:cubicBezTo>
                    <a:pt x="3" y="162"/>
                    <a:pt x="3" y="163"/>
                    <a:pt x="3" y="164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4" y="167"/>
                    <a:pt x="4" y="168"/>
                    <a:pt x="4" y="169"/>
                  </a:cubicBezTo>
                  <a:cubicBezTo>
                    <a:pt x="8" y="169"/>
                    <a:pt x="16" y="169"/>
                    <a:pt x="26" y="168"/>
                  </a:cubicBezTo>
                  <a:cubicBezTo>
                    <a:pt x="39" y="167"/>
                    <a:pt x="56" y="166"/>
                    <a:pt x="73" y="166"/>
                  </a:cubicBezTo>
                  <a:cubicBezTo>
                    <a:pt x="80" y="166"/>
                    <a:pt x="87" y="166"/>
                    <a:pt x="93" y="167"/>
                  </a:cubicBezTo>
                  <a:cubicBezTo>
                    <a:pt x="95" y="167"/>
                    <a:pt x="97" y="167"/>
                    <a:pt x="98" y="167"/>
                  </a:cubicBezTo>
                  <a:cubicBezTo>
                    <a:pt x="102" y="168"/>
                    <a:pt x="106" y="168"/>
                    <a:pt x="110" y="169"/>
                  </a:cubicBezTo>
                  <a:cubicBezTo>
                    <a:pt x="112" y="169"/>
                    <a:pt x="113" y="169"/>
                    <a:pt x="115" y="170"/>
                  </a:cubicBezTo>
                  <a:cubicBezTo>
                    <a:pt x="117" y="170"/>
                    <a:pt x="120" y="171"/>
                    <a:pt x="123" y="172"/>
                  </a:cubicBezTo>
                  <a:cubicBezTo>
                    <a:pt x="124" y="172"/>
                    <a:pt x="125" y="173"/>
                    <a:pt x="127" y="174"/>
                  </a:cubicBezTo>
                  <a:cubicBezTo>
                    <a:pt x="129" y="174"/>
                    <a:pt x="131" y="175"/>
                    <a:pt x="132" y="176"/>
                  </a:cubicBezTo>
                  <a:cubicBezTo>
                    <a:pt x="134" y="177"/>
                    <a:pt x="135" y="177"/>
                    <a:pt x="137" y="178"/>
                  </a:cubicBezTo>
                  <a:cubicBezTo>
                    <a:pt x="142" y="180"/>
                    <a:pt x="147" y="181"/>
                    <a:pt x="151" y="181"/>
                  </a:cubicBezTo>
                  <a:lnTo>
                    <a:pt x="151" y="181"/>
                  </a:lnTo>
                  <a:cubicBezTo>
                    <a:pt x="155" y="181"/>
                    <a:pt x="157" y="180"/>
                    <a:pt x="160" y="177"/>
                  </a:cubicBezTo>
                  <a:cubicBezTo>
                    <a:pt x="170" y="166"/>
                    <a:pt x="189" y="164"/>
                    <a:pt x="210" y="162"/>
                  </a:cubicBezTo>
                  <a:cubicBezTo>
                    <a:pt x="227" y="160"/>
                    <a:pt x="244" y="158"/>
                    <a:pt x="256" y="151"/>
                  </a:cubicBezTo>
                  <a:cubicBezTo>
                    <a:pt x="262" y="147"/>
                    <a:pt x="263" y="145"/>
                    <a:pt x="263" y="145"/>
                  </a:cubicBezTo>
                  <a:cubicBezTo>
                    <a:pt x="262" y="145"/>
                    <a:pt x="254" y="140"/>
                    <a:pt x="208" y="138"/>
                  </a:cubicBezTo>
                  <a:cubicBezTo>
                    <a:pt x="171" y="137"/>
                    <a:pt x="108" y="83"/>
                    <a:pt x="71" y="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2" name="Freeform 158">
              <a:extLst>
                <a:ext uri="{FF2B5EF4-FFF2-40B4-BE49-F238E27FC236}">
                  <a16:creationId xmlns:a16="http://schemas.microsoft.com/office/drawing/2014/main" id="{498E0FB7-14C8-4134-9ED3-E3FB7ECF5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129" y="5457473"/>
              <a:ext cx="3650" cy="913"/>
            </a:xfrm>
            <a:custGeom>
              <a:avLst/>
              <a:gdLst>
                <a:gd name="T0" fmla="*/ 4 w 16"/>
                <a:gd name="T1" fmla="*/ 2 h 6"/>
                <a:gd name="T2" fmla="*/ 15 w 16"/>
                <a:gd name="T3" fmla="*/ 5 h 6"/>
                <a:gd name="T4" fmla="*/ 0 w 16"/>
                <a:gd name="T5" fmla="*/ 0 h 6"/>
                <a:gd name="T6" fmla="*/ 4 w 16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6">
                  <a:moveTo>
                    <a:pt x="4" y="2"/>
                  </a:moveTo>
                  <a:cubicBezTo>
                    <a:pt x="7" y="3"/>
                    <a:pt x="11" y="4"/>
                    <a:pt x="15" y="5"/>
                  </a:cubicBezTo>
                  <a:lnTo>
                    <a:pt x="0" y="0"/>
                  </a:lnTo>
                  <a:cubicBezTo>
                    <a:pt x="1" y="1"/>
                    <a:pt x="2" y="1"/>
                    <a:pt x="4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3" name="Freeform 159">
              <a:extLst>
                <a:ext uri="{FF2B5EF4-FFF2-40B4-BE49-F238E27FC236}">
                  <a16:creationId xmlns:a16="http://schemas.microsoft.com/office/drawing/2014/main" id="{748F742D-8E89-42EE-A6B9-EC4447DAA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5836" y="5401800"/>
              <a:ext cx="913" cy="913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1 h 2"/>
                <a:gd name="T4" fmla="*/ 5 w 6"/>
                <a:gd name="T5" fmla="*/ 1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1"/>
                  </a:lnTo>
                  <a:cubicBezTo>
                    <a:pt x="2" y="1"/>
                    <a:pt x="4" y="1"/>
                    <a:pt x="5" y="1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4" name="Freeform 160">
              <a:extLst>
                <a:ext uri="{FF2B5EF4-FFF2-40B4-BE49-F238E27FC236}">
                  <a16:creationId xmlns:a16="http://schemas.microsoft.com/office/drawing/2014/main" id="{F6CCC2B9-014C-4E28-A502-A386F1234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7229" y="4761105"/>
              <a:ext cx="133250" cy="708233"/>
            </a:xfrm>
            <a:custGeom>
              <a:avLst/>
              <a:gdLst>
                <a:gd name="T0" fmla="*/ 456 w 645"/>
                <a:gd name="T1" fmla="*/ 3073 h 3421"/>
                <a:gd name="T2" fmla="*/ 257 w 645"/>
                <a:gd name="T3" fmla="*/ 3016 h 3421"/>
                <a:gd name="T4" fmla="*/ 164 w 645"/>
                <a:gd name="T5" fmla="*/ 2853 h 3421"/>
                <a:gd name="T6" fmla="*/ 233 w 645"/>
                <a:gd name="T7" fmla="*/ 2611 h 3421"/>
                <a:gd name="T8" fmla="*/ 292 w 645"/>
                <a:gd name="T9" fmla="*/ 2488 h 3421"/>
                <a:gd name="T10" fmla="*/ 281 w 645"/>
                <a:gd name="T11" fmla="*/ 2331 h 3421"/>
                <a:gd name="T12" fmla="*/ 281 w 645"/>
                <a:gd name="T13" fmla="*/ 2227 h 3421"/>
                <a:gd name="T14" fmla="*/ 273 w 645"/>
                <a:gd name="T15" fmla="*/ 1978 h 3421"/>
                <a:gd name="T16" fmla="*/ 311 w 645"/>
                <a:gd name="T17" fmla="*/ 1790 h 3421"/>
                <a:gd name="T18" fmla="*/ 381 w 645"/>
                <a:gd name="T19" fmla="*/ 1545 h 3421"/>
                <a:gd name="T20" fmla="*/ 435 w 645"/>
                <a:gd name="T21" fmla="*/ 1324 h 3421"/>
                <a:gd name="T22" fmla="*/ 428 w 645"/>
                <a:gd name="T23" fmla="*/ 1036 h 3421"/>
                <a:gd name="T24" fmla="*/ 529 w 645"/>
                <a:gd name="T25" fmla="*/ 761 h 3421"/>
                <a:gd name="T26" fmla="*/ 543 w 645"/>
                <a:gd name="T27" fmla="*/ 587 h 3421"/>
                <a:gd name="T28" fmla="*/ 629 w 645"/>
                <a:gd name="T29" fmla="*/ 426 h 3421"/>
                <a:gd name="T30" fmla="*/ 601 w 645"/>
                <a:gd name="T31" fmla="*/ 429 h 3421"/>
                <a:gd name="T32" fmla="*/ 594 w 645"/>
                <a:gd name="T33" fmla="*/ 404 h 3421"/>
                <a:gd name="T34" fmla="*/ 534 w 645"/>
                <a:gd name="T35" fmla="*/ 178 h 3421"/>
                <a:gd name="T36" fmla="*/ 467 w 645"/>
                <a:gd name="T37" fmla="*/ 1 h 3421"/>
                <a:gd name="T38" fmla="*/ 421 w 645"/>
                <a:gd name="T39" fmla="*/ 69 h 3421"/>
                <a:gd name="T40" fmla="*/ 397 w 645"/>
                <a:gd name="T41" fmla="*/ 557 h 3421"/>
                <a:gd name="T42" fmla="*/ 321 w 645"/>
                <a:gd name="T43" fmla="*/ 956 h 3421"/>
                <a:gd name="T44" fmla="*/ 293 w 645"/>
                <a:gd name="T45" fmla="*/ 1305 h 3421"/>
                <a:gd name="T46" fmla="*/ 155 w 645"/>
                <a:gd name="T47" fmla="*/ 1635 h 3421"/>
                <a:gd name="T48" fmla="*/ 151 w 645"/>
                <a:gd name="T49" fmla="*/ 1919 h 3421"/>
                <a:gd name="T50" fmla="*/ 128 w 645"/>
                <a:gd name="T51" fmla="*/ 2182 h 3421"/>
                <a:gd name="T52" fmla="*/ 210 w 645"/>
                <a:gd name="T53" fmla="*/ 2019 h 3421"/>
                <a:gd name="T54" fmla="*/ 213 w 645"/>
                <a:gd name="T55" fmla="*/ 2159 h 3421"/>
                <a:gd name="T56" fmla="*/ 193 w 645"/>
                <a:gd name="T57" fmla="*/ 2328 h 3421"/>
                <a:gd name="T58" fmla="*/ 153 w 645"/>
                <a:gd name="T59" fmla="*/ 2417 h 3421"/>
                <a:gd name="T60" fmla="*/ 102 w 645"/>
                <a:gd name="T61" fmla="*/ 2395 h 3421"/>
                <a:gd name="T62" fmla="*/ 52 w 645"/>
                <a:gd name="T63" fmla="*/ 2467 h 3421"/>
                <a:gd name="T64" fmla="*/ 54 w 645"/>
                <a:gd name="T65" fmla="*/ 2516 h 3421"/>
                <a:gd name="T66" fmla="*/ 98 w 645"/>
                <a:gd name="T67" fmla="*/ 2568 h 3421"/>
                <a:gd name="T68" fmla="*/ 144 w 645"/>
                <a:gd name="T69" fmla="*/ 2651 h 3421"/>
                <a:gd name="T70" fmla="*/ 3 w 645"/>
                <a:gd name="T71" fmla="*/ 2672 h 3421"/>
                <a:gd name="T72" fmla="*/ 79 w 645"/>
                <a:gd name="T73" fmla="*/ 2722 h 3421"/>
                <a:gd name="T74" fmla="*/ 56 w 645"/>
                <a:gd name="T75" fmla="*/ 2822 h 3421"/>
                <a:gd name="T76" fmla="*/ 101 w 645"/>
                <a:gd name="T77" fmla="*/ 2845 h 3421"/>
                <a:gd name="T78" fmla="*/ 48 w 645"/>
                <a:gd name="T79" fmla="*/ 2965 h 3421"/>
                <a:gd name="T80" fmla="*/ 131 w 645"/>
                <a:gd name="T81" fmla="*/ 2950 h 3421"/>
                <a:gd name="T82" fmla="*/ 159 w 645"/>
                <a:gd name="T83" fmla="*/ 3031 h 3421"/>
                <a:gd name="T84" fmla="*/ 136 w 645"/>
                <a:gd name="T85" fmla="*/ 3101 h 3421"/>
                <a:gd name="T86" fmla="*/ 280 w 645"/>
                <a:gd name="T87" fmla="*/ 3110 h 3421"/>
                <a:gd name="T88" fmla="*/ 162 w 645"/>
                <a:gd name="T89" fmla="*/ 3166 h 3421"/>
                <a:gd name="T90" fmla="*/ 328 w 645"/>
                <a:gd name="T91" fmla="*/ 3151 h 3421"/>
                <a:gd name="T92" fmla="*/ 146 w 645"/>
                <a:gd name="T93" fmla="*/ 3194 h 3421"/>
                <a:gd name="T94" fmla="*/ 224 w 645"/>
                <a:gd name="T95" fmla="*/ 3249 h 3421"/>
                <a:gd name="T96" fmla="*/ 246 w 645"/>
                <a:gd name="T97" fmla="*/ 3233 h 3421"/>
                <a:gd name="T98" fmla="*/ 406 w 645"/>
                <a:gd name="T99" fmla="*/ 3143 h 3421"/>
                <a:gd name="T100" fmla="*/ 425 w 645"/>
                <a:gd name="T101" fmla="*/ 3221 h 3421"/>
                <a:gd name="T102" fmla="*/ 376 w 645"/>
                <a:gd name="T103" fmla="*/ 3218 h 3421"/>
                <a:gd name="T104" fmla="*/ 327 w 645"/>
                <a:gd name="T105" fmla="*/ 3282 h 3421"/>
                <a:gd name="T106" fmla="*/ 377 w 645"/>
                <a:gd name="T107" fmla="*/ 3378 h 3421"/>
                <a:gd name="T108" fmla="*/ 478 w 645"/>
                <a:gd name="T109" fmla="*/ 3363 h 3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5" h="3421">
                  <a:moveTo>
                    <a:pt x="541" y="3362"/>
                  </a:moveTo>
                  <a:lnTo>
                    <a:pt x="541" y="3362"/>
                  </a:lnTo>
                  <a:cubicBezTo>
                    <a:pt x="535" y="3362"/>
                    <a:pt x="531" y="3362"/>
                    <a:pt x="529" y="3362"/>
                  </a:cubicBezTo>
                  <a:cubicBezTo>
                    <a:pt x="522" y="3360"/>
                    <a:pt x="511" y="3359"/>
                    <a:pt x="523" y="3109"/>
                  </a:cubicBezTo>
                  <a:cubicBezTo>
                    <a:pt x="521" y="3109"/>
                    <a:pt x="519" y="3109"/>
                    <a:pt x="516" y="3109"/>
                  </a:cubicBezTo>
                  <a:cubicBezTo>
                    <a:pt x="498" y="3110"/>
                    <a:pt x="471" y="3111"/>
                    <a:pt x="459" y="3096"/>
                  </a:cubicBezTo>
                  <a:cubicBezTo>
                    <a:pt x="455" y="3090"/>
                    <a:pt x="453" y="3082"/>
                    <a:pt x="456" y="3073"/>
                  </a:cubicBezTo>
                  <a:cubicBezTo>
                    <a:pt x="457" y="3069"/>
                    <a:pt x="458" y="3066"/>
                    <a:pt x="461" y="3063"/>
                  </a:cubicBezTo>
                  <a:cubicBezTo>
                    <a:pt x="450" y="3054"/>
                    <a:pt x="439" y="3048"/>
                    <a:pt x="428" y="3045"/>
                  </a:cubicBezTo>
                  <a:cubicBezTo>
                    <a:pt x="418" y="3043"/>
                    <a:pt x="404" y="3041"/>
                    <a:pt x="385" y="3041"/>
                  </a:cubicBezTo>
                  <a:cubicBezTo>
                    <a:pt x="350" y="3041"/>
                    <a:pt x="311" y="3046"/>
                    <a:pt x="298" y="3047"/>
                  </a:cubicBezTo>
                  <a:cubicBezTo>
                    <a:pt x="297" y="3048"/>
                    <a:pt x="295" y="3048"/>
                    <a:pt x="295" y="3048"/>
                  </a:cubicBezTo>
                  <a:cubicBezTo>
                    <a:pt x="280" y="3049"/>
                    <a:pt x="272" y="3037"/>
                    <a:pt x="266" y="3026"/>
                  </a:cubicBezTo>
                  <a:cubicBezTo>
                    <a:pt x="264" y="3023"/>
                    <a:pt x="259" y="3016"/>
                    <a:pt x="257" y="3016"/>
                  </a:cubicBezTo>
                  <a:cubicBezTo>
                    <a:pt x="255" y="3016"/>
                    <a:pt x="252" y="3015"/>
                    <a:pt x="249" y="3011"/>
                  </a:cubicBezTo>
                  <a:cubicBezTo>
                    <a:pt x="239" y="2997"/>
                    <a:pt x="239" y="2944"/>
                    <a:pt x="247" y="2921"/>
                  </a:cubicBezTo>
                  <a:cubicBezTo>
                    <a:pt x="248" y="2917"/>
                    <a:pt x="247" y="2916"/>
                    <a:pt x="247" y="2916"/>
                  </a:cubicBezTo>
                  <a:cubicBezTo>
                    <a:pt x="244" y="2911"/>
                    <a:pt x="226" y="2910"/>
                    <a:pt x="213" y="2910"/>
                  </a:cubicBezTo>
                  <a:cubicBezTo>
                    <a:pt x="199" y="2909"/>
                    <a:pt x="187" y="2909"/>
                    <a:pt x="179" y="2905"/>
                  </a:cubicBezTo>
                  <a:cubicBezTo>
                    <a:pt x="166" y="2899"/>
                    <a:pt x="168" y="2888"/>
                    <a:pt x="170" y="2880"/>
                  </a:cubicBezTo>
                  <a:cubicBezTo>
                    <a:pt x="171" y="2871"/>
                    <a:pt x="172" y="2863"/>
                    <a:pt x="164" y="2853"/>
                  </a:cubicBezTo>
                  <a:cubicBezTo>
                    <a:pt x="145" y="2833"/>
                    <a:pt x="152" y="2807"/>
                    <a:pt x="157" y="2789"/>
                  </a:cubicBezTo>
                  <a:cubicBezTo>
                    <a:pt x="158" y="2785"/>
                    <a:pt x="159" y="2781"/>
                    <a:pt x="160" y="2778"/>
                  </a:cubicBezTo>
                  <a:cubicBezTo>
                    <a:pt x="162" y="2759"/>
                    <a:pt x="177" y="2722"/>
                    <a:pt x="207" y="2722"/>
                  </a:cubicBezTo>
                  <a:cubicBezTo>
                    <a:pt x="214" y="2722"/>
                    <a:pt x="215" y="2719"/>
                    <a:pt x="217" y="2706"/>
                  </a:cubicBezTo>
                  <a:cubicBezTo>
                    <a:pt x="219" y="2694"/>
                    <a:pt x="221" y="2679"/>
                    <a:pt x="236" y="2670"/>
                  </a:cubicBezTo>
                  <a:cubicBezTo>
                    <a:pt x="243" y="2666"/>
                    <a:pt x="242" y="2661"/>
                    <a:pt x="234" y="2647"/>
                  </a:cubicBezTo>
                  <a:cubicBezTo>
                    <a:pt x="228" y="2637"/>
                    <a:pt x="219" y="2622"/>
                    <a:pt x="233" y="2611"/>
                  </a:cubicBezTo>
                  <a:cubicBezTo>
                    <a:pt x="240" y="2606"/>
                    <a:pt x="241" y="2598"/>
                    <a:pt x="242" y="2589"/>
                  </a:cubicBezTo>
                  <a:cubicBezTo>
                    <a:pt x="243" y="2578"/>
                    <a:pt x="245" y="2563"/>
                    <a:pt x="268" y="2559"/>
                  </a:cubicBezTo>
                  <a:cubicBezTo>
                    <a:pt x="279" y="2558"/>
                    <a:pt x="279" y="2553"/>
                    <a:pt x="277" y="2538"/>
                  </a:cubicBezTo>
                  <a:cubicBezTo>
                    <a:pt x="276" y="2527"/>
                    <a:pt x="275" y="2511"/>
                    <a:pt x="290" y="2507"/>
                  </a:cubicBezTo>
                  <a:cubicBezTo>
                    <a:pt x="292" y="2506"/>
                    <a:pt x="294" y="2505"/>
                    <a:pt x="295" y="2504"/>
                  </a:cubicBezTo>
                  <a:cubicBezTo>
                    <a:pt x="295" y="2503"/>
                    <a:pt x="295" y="2503"/>
                    <a:pt x="295" y="2501"/>
                  </a:cubicBezTo>
                  <a:cubicBezTo>
                    <a:pt x="295" y="2498"/>
                    <a:pt x="293" y="2493"/>
                    <a:pt x="292" y="2488"/>
                  </a:cubicBezTo>
                  <a:cubicBezTo>
                    <a:pt x="290" y="2481"/>
                    <a:pt x="287" y="2472"/>
                    <a:pt x="287" y="2462"/>
                  </a:cubicBezTo>
                  <a:cubicBezTo>
                    <a:pt x="287" y="2458"/>
                    <a:pt x="287" y="2455"/>
                    <a:pt x="288" y="2452"/>
                  </a:cubicBezTo>
                  <a:cubicBezTo>
                    <a:pt x="291" y="2442"/>
                    <a:pt x="289" y="2434"/>
                    <a:pt x="287" y="2426"/>
                  </a:cubicBezTo>
                  <a:cubicBezTo>
                    <a:pt x="284" y="2412"/>
                    <a:pt x="280" y="2397"/>
                    <a:pt x="303" y="2388"/>
                  </a:cubicBezTo>
                  <a:cubicBezTo>
                    <a:pt x="310" y="2385"/>
                    <a:pt x="314" y="2382"/>
                    <a:pt x="314" y="2379"/>
                  </a:cubicBezTo>
                  <a:cubicBezTo>
                    <a:pt x="315" y="2372"/>
                    <a:pt x="306" y="2360"/>
                    <a:pt x="290" y="2348"/>
                  </a:cubicBezTo>
                  <a:cubicBezTo>
                    <a:pt x="287" y="2345"/>
                    <a:pt x="278" y="2338"/>
                    <a:pt x="281" y="2331"/>
                  </a:cubicBezTo>
                  <a:cubicBezTo>
                    <a:pt x="284" y="2322"/>
                    <a:pt x="298" y="2321"/>
                    <a:pt x="324" y="2321"/>
                  </a:cubicBezTo>
                  <a:cubicBezTo>
                    <a:pt x="327" y="2321"/>
                    <a:pt x="329" y="2320"/>
                    <a:pt x="330" y="2319"/>
                  </a:cubicBezTo>
                  <a:cubicBezTo>
                    <a:pt x="331" y="2318"/>
                    <a:pt x="331" y="2316"/>
                    <a:pt x="331" y="2314"/>
                  </a:cubicBezTo>
                  <a:cubicBezTo>
                    <a:pt x="331" y="2306"/>
                    <a:pt x="323" y="2296"/>
                    <a:pt x="314" y="2298"/>
                  </a:cubicBezTo>
                  <a:cubicBezTo>
                    <a:pt x="297" y="2303"/>
                    <a:pt x="282" y="2297"/>
                    <a:pt x="276" y="2284"/>
                  </a:cubicBezTo>
                  <a:cubicBezTo>
                    <a:pt x="272" y="2273"/>
                    <a:pt x="275" y="2260"/>
                    <a:pt x="285" y="2250"/>
                  </a:cubicBezTo>
                  <a:cubicBezTo>
                    <a:pt x="293" y="2242"/>
                    <a:pt x="290" y="2237"/>
                    <a:pt x="281" y="2227"/>
                  </a:cubicBezTo>
                  <a:cubicBezTo>
                    <a:pt x="275" y="2220"/>
                    <a:pt x="268" y="2212"/>
                    <a:pt x="273" y="2203"/>
                  </a:cubicBezTo>
                  <a:cubicBezTo>
                    <a:pt x="278" y="2192"/>
                    <a:pt x="279" y="2177"/>
                    <a:pt x="268" y="2169"/>
                  </a:cubicBezTo>
                  <a:cubicBezTo>
                    <a:pt x="255" y="2161"/>
                    <a:pt x="257" y="2129"/>
                    <a:pt x="262" y="2109"/>
                  </a:cubicBezTo>
                  <a:cubicBezTo>
                    <a:pt x="265" y="2096"/>
                    <a:pt x="271" y="2080"/>
                    <a:pt x="282" y="2078"/>
                  </a:cubicBezTo>
                  <a:cubicBezTo>
                    <a:pt x="288" y="2075"/>
                    <a:pt x="284" y="2036"/>
                    <a:pt x="283" y="2023"/>
                  </a:cubicBezTo>
                  <a:cubicBezTo>
                    <a:pt x="282" y="2014"/>
                    <a:pt x="281" y="2007"/>
                    <a:pt x="281" y="2002"/>
                  </a:cubicBezTo>
                  <a:cubicBezTo>
                    <a:pt x="281" y="1994"/>
                    <a:pt x="277" y="1986"/>
                    <a:pt x="273" y="1978"/>
                  </a:cubicBezTo>
                  <a:cubicBezTo>
                    <a:pt x="269" y="1968"/>
                    <a:pt x="264" y="1958"/>
                    <a:pt x="265" y="1948"/>
                  </a:cubicBezTo>
                  <a:cubicBezTo>
                    <a:pt x="266" y="1940"/>
                    <a:pt x="270" y="1935"/>
                    <a:pt x="274" y="1930"/>
                  </a:cubicBezTo>
                  <a:cubicBezTo>
                    <a:pt x="280" y="1922"/>
                    <a:pt x="286" y="1914"/>
                    <a:pt x="286" y="1896"/>
                  </a:cubicBezTo>
                  <a:cubicBezTo>
                    <a:pt x="286" y="1891"/>
                    <a:pt x="286" y="1885"/>
                    <a:pt x="287" y="1879"/>
                  </a:cubicBezTo>
                  <a:cubicBezTo>
                    <a:pt x="288" y="1861"/>
                    <a:pt x="294" y="1845"/>
                    <a:pt x="311" y="1842"/>
                  </a:cubicBezTo>
                  <a:cubicBezTo>
                    <a:pt x="315" y="1842"/>
                    <a:pt x="313" y="1823"/>
                    <a:pt x="312" y="1816"/>
                  </a:cubicBezTo>
                  <a:cubicBezTo>
                    <a:pt x="311" y="1807"/>
                    <a:pt x="310" y="1797"/>
                    <a:pt x="311" y="1790"/>
                  </a:cubicBezTo>
                  <a:cubicBezTo>
                    <a:pt x="313" y="1778"/>
                    <a:pt x="325" y="1776"/>
                    <a:pt x="333" y="1775"/>
                  </a:cubicBezTo>
                  <a:cubicBezTo>
                    <a:pt x="345" y="1773"/>
                    <a:pt x="353" y="1772"/>
                    <a:pt x="355" y="1760"/>
                  </a:cubicBezTo>
                  <a:cubicBezTo>
                    <a:pt x="357" y="1747"/>
                    <a:pt x="352" y="1743"/>
                    <a:pt x="346" y="1738"/>
                  </a:cubicBezTo>
                  <a:cubicBezTo>
                    <a:pt x="340" y="1734"/>
                    <a:pt x="333" y="1728"/>
                    <a:pt x="336" y="1716"/>
                  </a:cubicBezTo>
                  <a:cubicBezTo>
                    <a:pt x="339" y="1705"/>
                    <a:pt x="338" y="1691"/>
                    <a:pt x="336" y="1671"/>
                  </a:cubicBezTo>
                  <a:cubicBezTo>
                    <a:pt x="335" y="1657"/>
                    <a:pt x="334" y="1639"/>
                    <a:pt x="334" y="1617"/>
                  </a:cubicBezTo>
                  <a:cubicBezTo>
                    <a:pt x="334" y="1574"/>
                    <a:pt x="362" y="1557"/>
                    <a:pt x="381" y="1545"/>
                  </a:cubicBezTo>
                  <a:cubicBezTo>
                    <a:pt x="386" y="1542"/>
                    <a:pt x="390" y="1539"/>
                    <a:pt x="393" y="1537"/>
                  </a:cubicBezTo>
                  <a:cubicBezTo>
                    <a:pt x="398" y="1532"/>
                    <a:pt x="393" y="1510"/>
                    <a:pt x="390" y="1495"/>
                  </a:cubicBezTo>
                  <a:cubicBezTo>
                    <a:pt x="385" y="1470"/>
                    <a:pt x="379" y="1446"/>
                    <a:pt x="395" y="1440"/>
                  </a:cubicBezTo>
                  <a:cubicBezTo>
                    <a:pt x="402" y="1436"/>
                    <a:pt x="403" y="1428"/>
                    <a:pt x="405" y="1415"/>
                  </a:cubicBezTo>
                  <a:cubicBezTo>
                    <a:pt x="406" y="1404"/>
                    <a:pt x="407" y="1392"/>
                    <a:pt x="417" y="1385"/>
                  </a:cubicBezTo>
                  <a:cubicBezTo>
                    <a:pt x="425" y="1379"/>
                    <a:pt x="426" y="1368"/>
                    <a:pt x="428" y="1354"/>
                  </a:cubicBezTo>
                  <a:cubicBezTo>
                    <a:pt x="430" y="1345"/>
                    <a:pt x="431" y="1335"/>
                    <a:pt x="435" y="1324"/>
                  </a:cubicBezTo>
                  <a:cubicBezTo>
                    <a:pt x="439" y="1311"/>
                    <a:pt x="434" y="1302"/>
                    <a:pt x="427" y="1291"/>
                  </a:cubicBezTo>
                  <a:cubicBezTo>
                    <a:pt x="422" y="1282"/>
                    <a:pt x="416" y="1272"/>
                    <a:pt x="416" y="1259"/>
                  </a:cubicBezTo>
                  <a:cubicBezTo>
                    <a:pt x="416" y="1235"/>
                    <a:pt x="412" y="1214"/>
                    <a:pt x="392" y="1187"/>
                  </a:cubicBezTo>
                  <a:cubicBezTo>
                    <a:pt x="375" y="1164"/>
                    <a:pt x="376" y="1122"/>
                    <a:pt x="384" y="1105"/>
                  </a:cubicBezTo>
                  <a:cubicBezTo>
                    <a:pt x="388" y="1097"/>
                    <a:pt x="393" y="1095"/>
                    <a:pt x="397" y="1095"/>
                  </a:cubicBezTo>
                  <a:cubicBezTo>
                    <a:pt x="399" y="1094"/>
                    <a:pt x="400" y="1085"/>
                    <a:pt x="402" y="1079"/>
                  </a:cubicBezTo>
                  <a:cubicBezTo>
                    <a:pt x="405" y="1062"/>
                    <a:pt x="410" y="1041"/>
                    <a:pt x="428" y="1036"/>
                  </a:cubicBezTo>
                  <a:cubicBezTo>
                    <a:pt x="431" y="1035"/>
                    <a:pt x="434" y="1033"/>
                    <a:pt x="435" y="1030"/>
                  </a:cubicBezTo>
                  <a:cubicBezTo>
                    <a:pt x="442" y="1018"/>
                    <a:pt x="431" y="988"/>
                    <a:pt x="424" y="966"/>
                  </a:cubicBezTo>
                  <a:cubicBezTo>
                    <a:pt x="416" y="945"/>
                    <a:pt x="425" y="939"/>
                    <a:pt x="435" y="934"/>
                  </a:cubicBezTo>
                  <a:cubicBezTo>
                    <a:pt x="441" y="932"/>
                    <a:pt x="444" y="930"/>
                    <a:pt x="444" y="923"/>
                  </a:cubicBezTo>
                  <a:cubicBezTo>
                    <a:pt x="444" y="895"/>
                    <a:pt x="459" y="859"/>
                    <a:pt x="482" y="848"/>
                  </a:cubicBezTo>
                  <a:cubicBezTo>
                    <a:pt x="496" y="842"/>
                    <a:pt x="501" y="814"/>
                    <a:pt x="501" y="790"/>
                  </a:cubicBezTo>
                  <a:cubicBezTo>
                    <a:pt x="501" y="776"/>
                    <a:pt x="515" y="768"/>
                    <a:pt x="529" y="761"/>
                  </a:cubicBezTo>
                  <a:cubicBezTo>
                    <a:pt x="536" y="757"/>
                    <a:pt x="544" y="753"/>
                    <a:pt x="549" y="749"/>
                  </a:cubicBezTo>
                  <a:cubicBezTo>
                    <a:pt x="552" y="746"/>
                    <a:pt x="551" y="743"/>
                    <a:pt x="545" y="733"/>
                  </a:cubicBezTo>
                  <a:cubicBezTo>
                    <a:pt x="540" y="726"/>
                    <a:pt x="535" y="718"/>
                    <a:pt x="537" y="710"/>
                  </a:cubicBezTo>
                  <a:cubicBezTo>
                    <a:pt x="538" y="705"/>
                    <a:pt x="542" y="701"/>
                    <a:pt x="548" y="697"/>
                  </a:cubicBezTo>
                  <a:cubicBezTo>
                    <a:pt x="557" y="693"/>
                    <a:pt x="551" y="677"/>
                    <a:pt x="543" y="656"/>
                  </a:cubicBezTo>
                  <a:cubicBezTo>
                    <a:pt x="537" y="639"/>
                    <a:pt x="531" y="623"/>
                    <a:pt x="540" y="616"/>
                  </a:cubicBezTo>
                  <a:cubicBezTo>
                    <a:pt x="546" y="610"/>
                    <a:pt x="545" y="599"/>
                    <a:pt x="543" y="587"/>
                  </a:cubicBezTo>
                  <a:cubicBezTo>
                    <a:pt x="542" y="580"/>
                    <a:pt x="542" y="572"/>
                    <a:pt x="542" y="565"/>
                  </a:cubicBezTo>
                  <a:cubicBezTo>
                    <a:pt x="544" y="552"/>
                    <a:pt x="563" y="540"/>
                    <a:pt x="594" y="520"/>
                  </a:cubicBezTo>
                  <a:cubicBezTo>
                    <a:pt x="609" y="510"/>
                    <a:pt x="627" y="499"/>
                    <a:pt x="630" y="494"/>
                  </a:cubicBezTo>
                  <a:cubicBezTo>
                    <a:pt x="635" y="484"/>
                    <a:pt x="641" y="452"/>
                    <a:pt x="644" y="419"/>
                  </a:cubicBezTo>
                  <a:cubicBezTo>
                    <a:pt x="642" y="420"/>
                    <a:pt x="641" y="420"/>
                    <a:pt x="639" y="421"/>
                  </a:cubicBezTo>
                  <a:cubicBezTo>
                    <a:pt x="637" y="422"/>
                    <a:pt x="636" y="423"/>
                    <a:pt x="634" y="424"/>
                  </a:cubicBezTo>
                  <a:cubicBezTo>
                    <a:pt x="632" y="425"/>
                    <a:pt x="630" y="426"/>
                    <a:pt x="629" y="426"/>
                  </a:cubicBezTo>
                  <a:cubicBezTo>
                    <a:pt x="626" y="427"/>
                    <a:pt x="624" y="428"/>
                    <a:pt x="622" y="429"/>
                  </a:cubicBezTo>
                  <a:cubicBezTo>
                    <a:pt x="621" y="429"/>
                    <a:pt x="620" y="430"/>
                    <a:pt x="618" y="430"/>
                  </a:cubicBezTo>
                  <a:cubicBezTo>
                    <a:pt x="616" y="431"/>
                    <a:pt x="614" y="431"/>
                    <a:pt x="611" y="431"/>
                  </a:cubicBezTo>
                  <a:lnTo>
                    <a:pt x="610" y="432"/>
                  </a:lnTo>
                  <a:cubicBezTo>
                    <a:pt x="608" y="432"/>
                    <a:pt x="606" y="431"/>
                    <a:pt x="605" y="431"/>
                  </a:cubicBezTo>
                  <a:cubicBezTo>
                    <a:pt x="604" y="431"/>
                    <a:pt x="603" y="430"/>
                    <a:pt x="602" y="429"/>
                  </a:cubicBezTo>
                  <a:lnTo>
                    <a:pt x="601" y="429"/>
                  </a:lnTo>
                  <a:cubicBezTo>
                    <a:pt x="600" y="428"/>
                    <a:pt x="600" y="428"/>
                    <a:pt x="599" y="427"/>
                  </a:cubicBezTo>
                  <a:lnTo>
                    <a:pt x="599" y="427"/>
                  </a:lnTo>
                  <a:cubicBezTo>
                    <a:pt x="598" y="426"/>
                    <a:pt x="598" y="425"/>
                    <a:pt x="598" y="425"/>
                  </a:cubicBezTo>
                  <a:cubicBezTo>
                    <a:pt x="598" y="425"/>
                    <a:pt x="598" y="425"/>
                    <a:pt x="598" y="424"/>
                  </a:cubicBezTo>
                  <a:lnTo>
                    <a:pt x="598" y="424"/>
                  </a:lnTo>
                  <a:cubicBezTo>
                    <a:pt x="597" y="422"/>
                    <a:pt x="596" y="419"/>
                    <a:pt x="595" y="415"/>
                  </a:cubicBezTo>
                  <a:cubicBezTo>
                    <a:pt x="595" y="412"/>
                    <a:pt x="594" y="408"/>
                    <a:pt x="594" y="404"/>
                  </a:cubicBezTo>
                  <a:cubicBezTo>
                    <a:pt x="594" y="402"/>
                    <a:pt x="594" y="399"/>
                    <a:pt x="594" y="396"/>
                  </a:cubicBezTo>
                  <a:cubicBezTo>
                    <a:pt x="593" y="377"/>
                    <a:pt x="592" y="354"/>
                    <a:pt x="581" y="343"/>
                  </a:cubicBezTo>
                  <a:cubicBezTo>
                    <a:pt x="569" y="331"/>
                    <a:pt x="567" y="315"/>
                    <a:pt x="566" y="301"/>
                  </a:cubicBezTo>
                  <a:cubicBezTo>
                    <a:pt x="564" y="286"/>
                    <a:pt x="562" y="277"/>
                    <a:pt x="556" y="274"/>
                  </a:cubicBezTo>
                  <a:cubicBezTo>
                    <a:pt x="539" y="267"/>
                    <a:pt x="521" y="242"/>
                    <a:pt x="519" y="223"/>
                  </a:cubicBezTo>
                  <a:cubicBezTo>
                    <a:pt x="517" y="211"/>
                    <a:pt x="523" y="204"/>
                    <a:pt x="527" y="201"/>
                  </a:cubicBezTo>
                  <a:cubicBezTo>
                    <a:pt x="534" y="196"/>
                    <a:pt x="534" y="189"/>
                    <a:pt x="534" y="178"/>
                  </a:cubicBezTo>
                  <a:cubicBezTo>
                    <a:pt x="533" y="167"/>
                    <a:pt x="533" y="155"/>
                    <a:pt x="543" y="147"/>
                  </a:cubicBezTo>
                  <a:cubicBezTo>
                    <a:pt x="545" y="145"/>
                    <a:pt x="546" y="143"/>
                    <a:pt x="546" y="143"/>
                  </a:cubicBezTo>
                  <a:cubicBezTo>
                    <a:pt x="545" y="142"/>
                    <a:pt x="540" y="139"/>
                    <a:pt x="536" y="136"/>
                  </a:cubicBezTo>
                  <a:cubicBezTo>
                    <a:pt x="529" y="130"/>
                    <a:pt x="520" y="123"/>
                    <a:pt x="510" y="112"/>
                  </a:cubicBezTo>
                  <a:cubicBezTo>
                    <a:pt x="498" y="97"/>
                    <a:pt x="500" y="81"/>
                    <a:pt x="502" y="66"/>
                  </a:cubicBezTo>
                  <a:cubicBezTo>
                    <a:pt x="504" y="50"/>
                    <a:pt x="504" y="40"/>
                    <a:pt x="493" y="32"/>
                  </a:cubicBezTo>
                  <a:cubicBezTo>
                    <a:pt x="478" y="21"/>
                    <a:pt x="471" y="8"/>
                    <a:pt x="467" y="1"/>
                  </a:cubicBezTo>
                  <a:lnTo>
                    <a:pt x="467" y="0"/>
                  </a:lnTo>
                  <a:cubicBezTo>
                    <a:pt x="467" y="0"/>
                    <a:pt x="467" y="0"/>
                    <a:pt x="466" y="0"/>
                  </a:cubicBezTo>
                  <a:cubicBezTo>
                    <a:pt x="466" y="3"/>
                    <a:pt x="464" y="7"/>
                    <a:pt x="463" y="11"/>
                  </a:cubicBezTo>
                  <a:cubicBezTo>
                    <a:pt x="459" y="28"/>
                    <a:pt x="452" y="50"/>
                    <a:pt x="434" y="60"/>
                  </a:cubicBezTo>
                  <a:cubicBezTo>
                    <a:pt x="433" y="60"/>
                    <a:pt x="431" y="62"/>
                    <a:pt x="428" y="63"/>
                  </a:cubicBezTo>
                  <a:cubicBezTo>
                    <a:pt x="428" y="64"/>
                    <a:pt x="427" y="65"/>
                    <a:pt x="426" y="65"/>
                  </a:cubicBezTo>
                  <a:cubicBezTo>
                    <a:pt x="424" y="66"/>
                    <a:pt x="423" y="68"/>
                    <a:pt x="421" y="69"/>
                  </a:cubicBezTo>
                  <a:cubicBezTo>
                    <a:pt x="421" y="75"/>
                    <a:pt x="420" y="81"/>
                    <a:pt x="420" y="87"/>
                  </a:cubicBezTo>
                  <a:cubicBezTo>
                    <a:pt x="418" y="103"/>
                    <a:pt x="417" y="121"/>
                    <a:pt x="421" y="133"/>
                  </a:cubicBezTo>
                  <a:cubicBezTo>
                    <a:pt x="432" y="160"/>
                    <a:pt x="437" y="284"/>
                    <a:pt x="427" y="332"/>
                  </a:cubicBezTo>
                  <a:cubicBezTo>
                    <a:pt x="416" y="381"/>
                    <a:pt x="406" y="420"/>
                    <a:pt x="396" y="448"/>
                  </a:cubicBezTo>
                  <a:cubicBezTo>
                    <a:pt x="392" y="460"/>
                    <a:pt x="397" y="466"/>
                    <a:pt x="402" y="471"/>
                  </a:cubicBezTo>
                  <a:cubicBezTo>
                    <a:pt x="407" y="476"/>
                    <a:pt x="415" y="484"/>
                    <a:pt x="405" y="495"/>
                  </a:cubicBezTo>
                  <a:cubicBezTo>
                    <a:pt x="396" y="503"/>
                    <a:pt x="397" y="526"/>
                    <a:pt x="397" y="557"/>
                  </a:cubicBezTo>
                  <a:cubicBezTo>
                    <a:pt x="398" y="567"/>
                    <a:pt x="398" y="579"/>
                    <a:pt x="398" y="592"/>
                  </a:cubicBezTo>
                  <a:cubicBezTo>
                    <a:pt x="398" y="626"/>
                    <a:pt x="386" y="673"/>
                    <a:pt x="376" y="711"/>
                  </a:cubicBezTo>
                  <a:cubicBezTo>
                    <a:pt x="370" y="735"/>
                    <a:pt x="365" y="756"/>
                    <a:pt x="364" y="767"/>
                  </a:cubicBezTo>
                  <a:cubicBezTo>
                    <a:pt x="363" y="780"/>
                    <a:pt x="358" y="792"/>
                    <a:pt x="353" y="803"/>
                  </a:cubicBezTo>
                  <a:cubicBezTo>
                    <a:pt x="348" y="816"/>
                    <a:pt x="342" y="829"/>
                    <a:pt x="344" y="845"/>
                  </a:cubicBezTo>
                  <a:cubicBezTo>
                    <a:pt x="347" y="879"/>
                    <a:pt x="329" y="899"/>
                    <a:pt x="308" y="916"/>
                  </a:cubicBezTo>
                  <a:cubicBezTo>
                    <a:pt x="301" y="922"/>
                    <a:pt x="312" y="940"/>
                    <a:pt x="321" y="956"/>
                  </a:cubicBezTo>
                  <a:cubicBezTo>
                    <a:pt x="330" y="973"/>
                    <a:pt x="340" y="990"/>
                    <a:pt x="339" y="1003"/>
                  </a:cubicBezTo>
                  <a:cubicBezTo>
                    <a:pt x="338" y="1016"/>
                    <a:pt x="331" y="1026"/>
                    <a:pt x="324" y="1035"/>
                  </a:cubicBezTo>
                  <a:cubicBezTo>
                    <a:pt x="315" y="1048"/>
                    <a:pt x="305" y="1061"/>
                    <a:pt x="310" y="1085"/>
                  </a:cubicBezTo>
                  <a:cubicBezTo>
                    <a:pt x="318" y="1128"/>
                    <a:pt x="314" y="1195"/>
                    <a:pt x="311" y="1231"/>
                  </a:cubicBezTo>
                  <a:cubicBezTo>
                    <a:pt x="311" y="1241"/>
                    <a:pt x="310" y="1249"/>
                    <a:pt x="310" y="1254"/>
                  </a:cubicBezTo>
                  <a:cubicBezTo>
                    <a:pt x="310" y="1263"/>
                    <a:pt x="305" y="1269"/>
                    <a:pt x="301" y="1274"/>
                  </a:cubicBezTo>
                  <a:cubicBezTo>
                    <a:pt x="296" y="1280"/>
                    <a:pt x="290" y="1287"/>
                    <a:pt x="293" y="1305"/>
                  </a:cubicBezTo>
                  <a:cubicBezTo>
                    <a:pt x="296" y="1325"/>
                    <a:pt x="289" y="1338"/>
                    <a:pt x="282" y="1351"/>
                  </a:cubicBezTo>
                  <a:cubicBezTo>
                    <a:pt x="276" y="1364"/>
                    <a:pt x="268" y="1378"/>
                    <a:pt x="266" y="1401"/>
                  </a:cubicBezTo>
                  <a:cubicBezTo>
                    <a:pt x="262" y="1440"/>
                    <a:pt x="240" y="1489"/>
                    <a:pt x="222" y="1529"/>
                  </a:cubicBezTo>
                  <a:cubicBezTo>
                    <a:pt x="216" y="1543"/>
                    <a:pt x="210" y="1555"/>
                    <a:pt x="206" y="1565"/>
                  </a:cubicBezTo>
                  <a:cubicBezTo>
                    <a:pt x="202" y="1576"/>
                    <a:pt x="199" y="1584"/>
                    <a:pt x="197" y="1592"/>
                  </a:cubicBezTo>
                  <a:cubicBezTo>
                    <a:pt x="190" y="1615"/>
                    <a:pt x="185" y="1630"/>
                    <a:pt x="165" y="1630"/>
                  </a:cubicBezTo>
                  <a:cubicBezTo>
                    <a:pt x="160" y="1630"/>
                    <a:pt x="157" y="1632"/>
                    <a:pt x="155" y="1635"/>
                  </a:cubicBezTo>
                  <a:cubicBezTo>
                    <a:pt x="150" y="1643"/>
                    <a:pt x="152" y="1659"/>
                    <a:pt x="161" y="1678"/>
                  </a:cubicBezTo>
                  <a:cubicBezTo>
                    <a:pt x="168" y="1695"/>
                    <a:pt x="166" y="1711"/>
                    <a:pt x="164" y="1726"/>
                  </a:cubicBezTo>
                  <a:cubicBezTo>
                    <a:pt x="163" y="1742"/>
                    <a:pt x="161" y="1757"/>
                    <a:pt x="170" y="1773"/>
                  </a:cubicBezTo>
                  <a:cubicBezTo>
                    <a:pt x="190" y="1807"/>
                    <a:pt x="186" y="1822"/>
                    <a:pt x="177" y="1848"/>
                  </a:cubicBezTo>
                  <a:lnTo>
                    <a:pt x="174" y="1856"/>
                  </a:lnTo>
                  <a:cubicBezTo>
                    <a:pt x="170" y="1870"/>
                    <a:pt x="165" y="1879"/>
                    <a:pt x="161" y="1886"/>
                  </a:cubicBezTo>
                  <a:cubicBezTo>
                    <a:pt x="155" y="1895"/>
                    <a:pt x="151" y="1902"/>
                    <a:pt x="151" y="1919"/>
                  </a:cubicBezTo>
                  <a:cubicBezTo>
                    <a:pt x="151" y="1931"/>
                    <a:pt x="147" y="1943"/>
                    <a:pt x="143" y="1954"/>
                  </a:cubicBezTo>
                  <a:cubicBezTo>
                    <a:pt x="138" y="1971"/>
                    <a:pt x="133" y="1987"/>
                    <a:pt x="140" y="2006"/>
                  </a:cubicBezTo>
                  <a:cubicBezTo>
                    <a:pt x="150" y="2030"/>
                    <a:pt x="152" y="2044"/>
                    <a:pt x="146" y="2052"/>
                  </a:cubicBezTo>
                  <a:cubicBezTo>
                    <a:pt x="142" y="2057"/>
                    <a:pt x="136" y="2060"/>
                    <a:pt x="128" y="2060"/>
                  </a:cubicBezTo>
                  <a:cubicBezTo>
                    <a:pt x="113" y="2060"/>
                    <a:pt x="106" y="2102"/>
                    <a:pt x="102" y="2138"/>
                  </a:cubicBezTo>
                  <a:cubicBezTo>
                    <a:pt x="99" y="2158"/>
                    <a:pt x="97" y="2177"/>
                    <a:pt x="101" y="2181"/>
                  </a:cubicBezTo>
                  <a:cubicBezTo>
                    <a:pt x="103" y="2184"/>
                    <a:pt x="113" y="2183"/>
                    <a:pt x="128" y="2182"/>
                  </a:cubicBezTo>
                  <a:lnTo>
                    <a:pt x="131" y="2182"/>
                  </a:lnTo>
                  <a:cubicBezTo>
                    <a:pt x="148" y="2180"/>
                    <a:pt x="148" y="2138"/>
                    <a:pt x="148" y="2106"/>
                  </a:cubicBezTo>
                  <a:cubicBezTo>
                    <a:pt x="148" y="2091"/>
                    <a:pt x="148" y="2077"/>
                    <a:pt x="150" y="2067"/>
                  </a:cubicBezTo>
                  <a:cubicBezTo>
                    <a:pt x="150" y="2061"/>
                    <a:pt x="153" y="2045"/>
                    <a:pt x="165" y="2045"/>
                  </a:cubicBezTo>
                  <a:cubicBezTo>
                    <a:pt x="173" y="2045"/>
                    <a:pt x="173" y="2044"/>
                    <a:pt x="174" y="2038"/>
                  </a:cubicBezTo>
                  <a:cubicBezTo>
                    <a:pt x="175" y="2031"/>
                    <a:pt x="176" y="2021"/>
                    <a:pt x="193" y="2016"/>
                  </a:cubicBezTo>
                  <a:cubicBezTo>
                    <a:pt x="201" y="2014"/>
                    <a:pt x="206" y="2015"/>
                    <a:pt x="210" y="2019"/>
                  </a:cubicBezTo>
                  <a:cubicBezTo>
                    <a:pt x="214" y="2023"/>
                    <a:pt x="213" y="2029"/>
                    <a:pt x="213" y="2034"/>
                  </a:cubicBezTo>
                  <a:cubicBezTo>
                    <a:pt x="213" y="2043"/>
                    <a:pt x="214" y="2044"/>
                    <a:pt x="216" y="2045"/>
                  </a:cubicBezTo>
                  <a:cubicBezTo>
                    <a:pt x="229" y="2049"/>
                    <a:pt x="237" y="2056"/>
                    <a:pt x="239" y="2065"/>
                  </a:cubicBezTo>
                  <a:cubicBezTo>
                    <a:pt x="239" y="2071"/>
                    <a:pt x="237" y="2080"/>
                    <a:pt x="223" y="2090"/>
                  </a:cubicBezTo>
                  <a:cubicBezTo>
                    <a:pt x="213" y="2096"/>
                    <a:pt x="215" y="2104"/>
                    <a:pt x="218" y="2119"/>
                  </a:cubicBezTo>
                  <a:cubicBezTo>
                    <a:pt x="221" y="2129"/>
                    <a:pt x="224" y="2142"/>
                    <a:pt x="218" y="2152"/>
                  </a:cubicBezTo>
                  <a:cubicBezTo>
                    <a:pt x="216" y="2154"/>
                    <a:pt x="215" y="2157"/>
                    <a:pt x="213" y="2159"/>
                  </a:cubicBezTo>
                  <a:cubicBezTo>
                    <a:pt x="202" y="2175"/>
                    <a:pt x="192" y="2191"/>
                    <a:pt x="199" y="2207"/>
                  </a:cubicBezTo>
                  <a:cubicBezTo>
                    <a:pt x="206" y="2222"/>
                    <a:pt x="201" y="2230"/>
                    <a:pt x="195" y="2237"/>
                  </a:cubicBezTo>
                  <a:cubicBezTo>
                    <a:pt x="191" y="2242"/>
                    <a:pt x="187" y="2248"/>
                    <a:pt x="186" y="2259"/>
                  </a:cubicBezTo>
                  <a:cubicBezTo>
                    <a:pt x="186" y="2272"/>
                    <a:pt x="189" y="2279"/>
                    <a:pt x="191" y="2283"/>
                  </a:cubicBezTo>
                  <a:cubicBezTo>
                    <a:pt x="194" y="2288"/>
                    <a:pt x="198" y="2295"/>
                    <a:pt x="187" y="2301"/>
                  </a:cubicBezTo>
                  <a:cubicBezTo>
                    <a:pt x="186" y="2303"/>
                    <a:pt x="189" y="2307"/>
                    <a:pt x="190" y="2310"/>
                  </a:cubicBezTo>
                  <a:cubicBezTo>
                    <a:pt x="193" y="2316"/>
                    <a:pt x="196" y="2322"/>
                    <a:pt x="193" y="2328"/>
                  </a:cubicBezTo>
                  <a:cubicBezTo>
                    <a:pt x="191" y="2331"/>
                    <a:pt x="188" y="2333"/>
                    <a:pt x="183" y="2334"/>
                  </a:cubicBezTo>
                  <a:cubicBezTo>
                    <a:pt x="180" y="2335"/>
                    <a:pt x="180" y="2336"/>
                    <a:pt x="180" y="2336"/>
                  </a:cubicBezTo>
                  <a:cubicBezTo>
                    <a:pt x="177" y="2343"/>
                    <a:pt x="186" y="2362"/>
                    <a:pt x="191" y="2371"/>
                  </a:cubicBezTo>
                  <a:cubicBezTo>
                    <a:pt x="192" y="2373"/>
                    <a:pt x="195" y="2380"/>
                    <a:pt x="192" y="2386"/>
                  </a:cubicBezTo>
                  <a:cubicBezTo>
                    <a:pt x="189" y="2392"/>
                    <a:pt x="181" y="2393"/>
                    <a:pt x="173" y="2394"/>
                  </a:cubicBezTo>
                  <a:cubicBezTo>
                    <a:pt x="165" y="2395"/>
                    <a:pt x="156" y="2396"/>
                    <a:pt x="150" y="2401"/>
                  </a:cubicBezTo>
                  <a:cubicBezTo>
                    <a:pt x="146" y="2404"/>
                    <a:pt x="147" y="2406"/>
                    <a:pt x="153" y="2417"/>
                  </a:cubicBezTo>
                  <a:cubicBezTo>
                    <a:pt x="159" y="2426"/>
                    <a:pt x="165" y="2438"/>
                    <a:pt x="159" y="2450"/>
                  </a:cubicBezTo>
                  <a:cubicBezTo>
                    <a:pt x="154" y="2457"/>
                    <a:pt x="148" y="2459"/>
                    <a:pt x="144" y="2459"/>
                  </a:cubicBezTo>
                  <a:cubicBezTo>
                    <a:pt x="131" y="2459"/>
                    <a:pt x="116" y="2445"/>
                    <a:pt x="106" y="2436"/>
                  </a:cubicBezTo>
                  <a:cubicBezTo>
                    <a:pt x="104" y="2434"/>
                    <a:pt x="102" y="2432"/>
                    <a:pt x="100" y="2431"/>
                  </a:cubicBezTo>
                  <a:cubicBezTo>
                    <a:pt x="98" y="2428"/>
                    <a:pt x="96" y="2425"/>
                    <a:pt x="96" y="2421"/>
                  </a:cubicBezTo>
                  <a:cubicBezTo>
                    <a:pt x="95" y="2414"/>
                    <a:pt x="102" y="2405"/>
                    <a:pt x="111" y="2396"/>
                  </a:cubicBezTo>
                  <a:cubicBezTo>
                    <a:pt x="108" y="2396"/>
                    <a:pt x="105" y="2396"/>
                    <a:pt x="102" y="2395"/>
                  </a:cubicBezTo>
                  <a:cubicBezTo>
                    <a:pt x="99" y="2395"/>
                    <a:pt x="96" y="2395"/>
                    <a:pt x="94" y="2395"/>
                  </a:cubicBezTo>
                  <a:cubicBezTo>
                    <a:pt x="90" y="2395"/>
                    <a:pt x="89" y="2396"/>
                    <a:pt x="89" y="2396"/>
                  </a:cubicBezTo>
                  <a:cubicBezTo>
                    <a:pt x="88" y="2396"/>
                    <a:pt x="88" y="2397"/>
                    <a:pt x="88" y="2399"/>
                  </a:cubicBezTo>
                  <a:cubicBezTo>
                    <a:pt x="90" y="2417"/>
                    <a:pt x="75" y="2422"/>
                    <a:pt x="64" y="2425"/>
                  </a:cubicBezTo>
                  <a:cubicBezTo>
                    <a:pt x="56" y="2427"/>
                    <a:pt x="48" y="2430"/>
                    <a:pt x="43" y="2435"/>
                  </a:cubicBezTo>
                  <a:cubicBezTo>
                    <a:pt x="39" y="2440"/>
                    <a:pt x="40" y="2444"/>
                    <a:pt x="46" y="2452"/>
                  </a:cubicBezTo>
                  <a:cubicBezTo>
                    <a:pt x="50" y="2457"/>
                    <a:pt x="54" y="2462"/>
                    <a:pt x="52" y="2467"/>
                  </a:cubicBezTo>
                  <a:cubicBezTo>
                    <a:pt x="51" y="2471"/>
                    <a:pt x="48" y="2473"/>
                    <a:pt x="43" y="2474"/>
                  </a:cubicBezTo>
                  <a:cubicBezTo>
                    <a:pt x="27" y="2479"/>
                    <a:pt x="2" y="2502"/>
                    <a:pt x="0" y="2515"/>
                  </a:cubicBezTo>
                  <a:cubicBezTo>
                    <a:pt x="0" y="2518"/>
                    <a:pt x="1" y="2520"/>
                    <a:pt x="2" y="2522"/>
                  </a:cubicBezTo>
                  <a:cubicBezTo>
                    <a:pt x="3" y="2522"/>
                    <a:pt x="4" y="2523"/>
                    <a:pt x="4" y="2523"/>
                  </a:cubicBezTo>
                  <a:cubicBezTo>
                    <a:pt x="7" y="2523"/>
                    <a:pt x="7" y="2519"/>
                    <a:pt x="7" y="2518"/>
                  </a:cubicBezTo>
                  <a:cubicBezTo>
                    <a:pt x="7" y="2506"/>
                    <a:pt x="16" y="2497"/>
                    <a:pt x="29" y="2497"/>
                  </a:cubicBezTo>
                  <a:cubicBezTo>
                    <a:pt x="38" y="2497"/>
                    <a:pt x="49" y="2502"/>
                    <a:pt x="54" y="2516"/>
                  </a:cubicBezTo>
                  <a:cubicBezTo>
                    <a:pt x="56" y="2522"/>
                    <a:pt x="58" y="2522"/>
                    <a:pt x="59" y="2522"/>
                  </a:cubicBezTo>
                  <a:cubicBezTo>
                    <a:pt x="61" y="2522"/>
                    <a:pt x="63" y="2521"/>
                    <a:pt x="66" y="2520"/>
                  </a:cubicBezTo>
                  <a:cubicBezTo>
                    <a:pt x="73" y="2518"/>
                    <a:pt x="83" y="2515"/>
                    <a:pt x="94" y="2517"/>
                  </a:cubicBezTo>
                  <a:cubicBezTo>
                    <a:pt x="110" y="2521"/>
                    <a:pt x="117" y="2536"/>
                    <a:pt x="116" y="2550"/>
                  </a:cubicBezTo>
                  <a:cubicBezTo>
                    <a:pt x="114" y="2560"/>
                    <a:pt x="108" y="2568"/>
                    <a:pt x="100" y="2568"/>
                  </a:cubicBezTo>
                  <a:lnTo>
                    <a:pt x="98" y="2568"/>
                  </a:lnTo>
                  <a:lnTo>
                    <a:pt x="98" y="2568"/>
                  </a:lnTo>
                  <a:cubicBezTo>
                    <a:pt x="95" y="2568"/>
                    <a:pt x="93" y="2569"/>
                    <a:pt x="90" y="2572"/>
                  </a:cubicBezTo>
                  <a:cubicBezTo>
                    <a:pt x="84" y="2579"/>
                    <a:pt x="79" y="2593"/>
                    <a:pt x="81" y="2608"/>
                  </a:cubicBezTo>
                  <a:cubicBezTo>
                    <a:pt x="82" y="2612"/>
                    <a:pt x="83" y="2615"/>
                    <a:pt x="92" y="2615"/>
                  </a:cubicBezTo>
                  <a:cubicBezTo>
                    <a:pt x="98" y="2615"/>
                    <a:pt x="106" y="2613"/>
                    <a:pt x="114" y="2612"/>
                  </a:cubicBezTo>
                  <a:cubicBezTo>
                    <a:pt x="127" y="2610"/>
                    <a:pt x="140" y="2607"/>
                    <a:pt x="149" y="2610"/>
                  </a:cubicBezTo>
                  <a:cubicBezTo>
                    <a:pt x="162" y="2615"/>
                    <a:pt x="167" y="2629"/>
                    <a:pt x="165" y="2641"/>
                  </a:cubicBezTo>
                  <a:cubicBezTo>
                    <a:pt x="163" y="2654"/>
                    <a:pt x="152" y="2659"/>
                    <a:pt x="144" y="2651"/>
                  </a:cubicBezTo>
                  <a:cubicBezTo>
                    <a:pt x="135" y="2641"/>
                    <a:pt x="121" y="2632"/>
                    <a:pt x="112" y="2632"/>
                  </a:cubicBezTo>
                  <a:cubicBezTo>
                    <a:pt x="108" y="2632"/>
                    <a:pt x="105" y="2634"/>
                    <a:pt x="103" y="2638"/>
                  </a:cubicBezTo>
                  <a:cubicBezTo>
                    <a:pt x="97" y="2647"/>
                    <a:pt x="89" y="2653"/>
                    <a:pt x="79" y="2653"/>
                  </a:cubicBezTo>
                  <a:cubicBezTo>
                    <a:pt x="70" y="2653"/>
                    <a:pt x="60" y="2648"/>
                    <a:pt x="52" y="2645"/>
                  </a:cubicBezTo>
                  <a:lnTo>
                    <a:pt x="49" y="2643"/>
                  </a:lnTo>
                  <a:cubicBezTo>
                    <a:pt x="49" y="2643"/>
                    <a:pt x="49" y="2643"/>
                    <a:pt x="47" y="2643"/>
                  </a:cubicBezTo>
                  <a:cubicBezTo>
                    <a:pt x="34" y="2643"/>
                    <a:pt x="7" y="2661"/>
                    <a:pt x="3" y="2672"/>
                  </a:cubicBezTo>
                  <a:cubicBezTo>
                    <a:pt x="3" y="2674"/>
                    <a:pt x="3" y="2675"/>
                    <a:pt x="5" y="2675"/>
                  </a:cubicBezTo>
                  <a:cubicBezTo>
                    <a:pt x="15" y="2683"/>
                    <a:pt x="20" y="2693"/>
                    <a:pt x="23" y="2700"/>
                  </a:cubicBezTo>
                  <a:cubicBezTo>
                    <a:pt x="25" y="2704"/>
                    <a:pt x="27" y="2708"/>
                    <a:pt x="29" y="2708"/>
                  </a:cubicBezTo>
                  <a:cubicBezTo>
                    <a:pt x="39" y="2707"/>
                    <a:pt x="56" y="2699"/>
                    <a:pt x="62" y="2688"/>
                  </a:cubicBezTo>
                  <a:cubicBezTo>
                    <a:pt x="66" y="2679"/>
                    <a:pt x="77" y="2669"/>
                    <a:pt x="87" y="2669"/>
                  </a:cubicBezTo>
                  <a:cubicBezTo>
                    <a:pt x="92" y="2669"/>
                    <a:pt x="104" y="2672"/>
                    <a:pt x="105" y="2693"/>
                  </a:cubicBezTo>
                  <a:cubicBezTo>
                    <a:pt x="106" y="2716"/>
                    <a:pt x="90" y="2720"/>
                    <a:pt x="79" y="2722"/>
                  </a:cubicBezTo>
                  <a:cubicBezTo>
                    <a:pt x="72" y="2723"/>
                    <a:pt x="67" y="2724"/>
                    <a:pt x="66" y="2728"/>
                  </a:cubicBezTo>
                  <a:cubicBezTo>
                    <a:pt x="59" y="2745"/>
                    <a:pt x="47" y="2759"/>
                    <a:pt x="23" y="2776"/>
                  </a:cubicBezTo>
                  <a:cubicBezTo>
                    <a:pt x="18" y="2780"/>
                    <a:pt x="16" y="2785"/>
                    <a:pt x="18" y="2790"/>
                  </a:cubicBezTo>
                  <a:cubicBezTo>
                    <a:pt x="20" y="2797"/>
                    <a:pt x="28" y="2802"/>
                    <a:pt x="34" y="2799"/>
                  </a:cubicBezTo>
                  <a:cubicBezTo>
                    <a:pt x="40" y="2795"/>
                    <a:pt x="44" y="2796"/>
                    <a:pt x="47" y="2799"/>
                  </a:cubicBezTo>
                  <a:cubicBezTo>
                    <a:pt x="50" y="2802"/>
                    <a:pt x="50" y="2806"/>
                    <a:pt x="49" y="2810"/>
                  </a:cubicBezTo>
                  <a:cubicBezTo>
                    <a:pt x="49" y="2818"/>
                    <a:pt x="49" y="2821"/>
                    <a:pt x="56" y="2822"/>
                  </a:cubicBezTo>
                  <a:cubicBezTo>
                    <a:pt x="64" y="2823"/>
                    <a:pt x="69" y="2821"/>
                    <a:pt x="72" y="2817"/>
                  </a:cubicBezTo>
                  <a:cubicBezTo>
                    <a:pt x="75" y="2813"/>
                    <a:pt x="75" y="2806"/>
                    <a:pt x="73" y="2799"/>
                  </a:cubicBezTo>
                  <a:cubicBezTo>
                    <a:pt x="70" y="2788"/>
                    <a:pt x="74" y="2772"/>
                    <a:pt x="82" y="2761"/>
                  </a:cubicBezTo>
                  <a:cubicBezTo>
                    <a:pt x="91" y="2749"/>
                    <a:pt x="104" y="2747"/>
                    <a:pt x="115" y="2757"/>
                  </a:cubicBezTo>
                  <a:cubicBezTo>
                    <a:pt x="132" y="2772"/>
                    <a:pt x="122" y="2788"/>
                    <a:pt x="114" y="2800"/>
                  </a:cubicBezTo>
                  <a:cubicBezTo>
                    <a:pt x="111" y="2805"/>
                    <a:pt x="107" y="2811"/>
                    <a:pt x="107" y="2816"/>
                  </a:cubicBezTo>
                  <a:cubicBezTo>
                    <a:pt x="107" y="2825"/>
                    <a:pt x="104" y="2835"/>
                    <a:pt x="101" y="2845"/>
                  </a:cubicBezTo>
                  <a:cubicBezTo>
                    <a:pt x="98" y="2855"/>
                    <a:pt x="95" y="2865"/>
                    <a:pt x="95" y="2873"/>
                  </a:cubicBezTo>
                  <a:cubicBezTo>
                    <a:pt x="95" y="2886"/>
                    <a:pt x="87" y="2890"/>
                    <a:pt x="81" y="2892"/>
                  </a:cubicBezTo>
                  <a:cubicBezTo>
                    <a:pt x="76" y="2894"/>
                    <a:pt x="74" y="2895"/>
                    <a:pt x="75" y="2902"/>
                  </a:cubicBezTo>
                  <a:cubicBezTo>
                    <a:pt x="76" y="2916"/>
                    <a:pt x="61" y="2919"/>
                    <a:pt x="51" y="2920"/>
                  </a:cubicBezTo>
                  <a:cubicBezTo>
                    <a:pt x="62" y="2931"/>
                    <a:pt x="55" y="2943"/>
                    <a:pt x="50" y="2951"/>
                  </a:cubicBezTo>
                  <a:cubicBezTo>
                    <a:pt x="45" y="2958"/>
                    <a:pt x="44" y="2962"/>
                    <a:pt x="46" y="2964"/>
                  </a:cubicBezTo>
                  <a:cubicBezTo>
                    <a:pt x="47" y="2965"/>
                    <a:pt x="48" y="2965"/>
                    <a:pt x="48" y="2965"/>
                  </a:cubicBezTo>
                  <a:cubicBezTo>
                    <a:pt x="49" y="2965"/>
                    <a:pt x="53" y="2962"/>
                    <a:pt x="56" y="2960"/>
                  </a:cubicBezTo>
                  <a:cubicBezTo>
                    <a:pt x="61" y="2955"/>
                    <a:pt x="68" y="2949"/>
                    <a:pt x="77" y="2949"/>
                  </a:cubicBezTo>
                  <a:cubicBezTo>
                    <a:pt x="80" y="2949"/>
                    <a:pt x="82" y="2950"/>
                    <a:pt x="84" y="2951"/>
                  </a:cubicBezTo>
                  <a:cubicBezTo>
                    <a:pt x="89" y="2952"/>
                    <a:pt x="92" y="2954"/>
                    <a:pt x="95" y="2955"/>
                  </a:cubicBezTo>
                  <a:cubicBezTo>
                    <a:pt x="99" y="2957"/>
                    <a:pt x="100" y="2958"/>
                    <a:pt x="102" y="2958"/>
                  </a:cubicBezTo>
                  <a:cubicBezTo>
                    <a:pt x="105" y="2958"/>
                    <a:pt x="110" y="2956"/>
                    <a:pt x="119" y="2952"/>
                  </a:cubicBezTo>
                  <a:cubicBezTo>
                    <a:pt x="123" y="2951"/>
                    <a:pt x="127" y="2950"/>
                    <a:pt x="131" y="2950"/>
                  </a:cubicBezTo>
                  <a:cubicBezTo>
                    <a:pt x="144" y="2950"/>
                    <a:pt x="152" y="2959"/>
                    <a:pt x="153" y="2968"/>
                  </a:cubicBezTo>
                  <a:cubicBezTo>
                    <a:pt x="155" y="2977"/>
                    <a:pt x="149" y="2986"/>
                    <a:pt x="138" y="2989"/>
                  </a:cubicBezTo>
                  <a:cubicBezTo>
                    <a:pt x="124" y="2993"/>
                    <a:pt x="109" y="3006"/>
                    <a:pt x="106" y="3013"/>
                  </a:cubicBezTo>
                  <a:cubicBezTo>
                    <a:pt x="108" y="3013"/>
                    <a:pt x="111" y="3012"/>
                    <a:pt x="114" y="3011"/>
                  </a:cubicBezTo>
                  <a:cubicBezTo>
                    <a:pt x="120" y="3009"/>
                    <a:pt x="127" y="3008"/>
                    <a:pt x="133" y="3008"/>
                  </a:cubicBezTo>
                  <a:cubicBezTo>
                    <a:pt x="143" y="3008"/>
                    <a:pt x="149" y="3013"/>
                    <a:pt x="152" y="3022"/>
                  </a:cubicBezTo>
                  <a:cubicBezTo>
                    <a:pt x="154" y="3029"/>
                    <a:pt x="157" y="3031"/>
                    <a:pt x="159" y="3031"/>
                  </a:cubicBezTo>
                  <a:cubicBezTo>
                    <a:pt x="161" y="3031"/>
                    <a:pt x="165" y="3026"/>
                    <a:pt x="166" y="3015"/>
                  </a:cubicBezTo>
                  <a:cubicBezTo>
                    <a:pt x="167" y="3005"/>
                    <a:pt x="173" y="2999"/>
                    <a:pt x="183" y="2999"/>
                  </a:cubicBezTo>
                  <a:cubicBezTo>
                    <a:pt x="200" y="2999"/>
                    <a:pt x="222" y="3015"/>
                    <a:pt x="227" y="3030"/>
                  </a:cubicBezTo>
                  <a:cubicBezTo>
                    <a:pt x="229" y="3036"/>
                    <a:pt x="228" y="3042"/>
                    <a:pt x="224" y="3047"/>
                  </a:cubicBezTo>
                  <a:cubicBezTo>
                    <a:pt x="212" y="3063"/>
                    <a:pt x="174" y="3069"/>
                    <a:pt x="152" y="3065"/>
                  </a:cubicBezTo>
                  <a:cubicBezTo>
                    <a:pt x="143" y="3063"/>
                    <a:pt x="136" y="3067"/>
                    <a:pt x="132" y="3074"/>
                  </a:cubicBezTo>
                  <a:cubicBezTo>
                    <a:pt x="129" y="3081"/>
                    <a:pt x="128" y="3091"/>
                    <a:pt x="136" y="3101"/>
                  </a:cubicBezTo>
                  <a:cubicBezTo>
                    <a:pt x="140" y="3106"/>
                    <a:pt x="143" y="3108"/>
                    <a:pt x="147" y="3108"/>
                  </a:cubicBezTo>
                  <a:cubicBezTo>
                    <a:pt x="157" y="3108"/>
                    <a:pt x="170" y="3096"/>
                    <a:pt x="181" y="3085"/>
                  </a:cubicBezTo>
                  <a:lnTo>
                    <a:pt x="183" y="3082"/>
                  </a:lnTo>
                  <a:cubicBezTo>
                    <a:pt x="195" y="3070"/>
                    <a:pt x="226" y="3069"/>
                    <a:pt x="238" y="3069"/>
                  </a:cubicBezTo>
                  <a:cubicBezTo>
                    <a:pt x="262" y="3069"/>
                    <a:pt x="304" y="3074"/>
                    <a:pt x="310" y="3091"/>
                  </a:cubicBezTo>
                  <a:cubicBezTo>
                    <a:pt x="312" y="3097"/>
                    <a:pt x="310" y="3101"/>
                    <a:pt x="308" y="3104"/>
                  </a:cubicBezTo>
                  <a:cubicBezTo>
                    <a:pt x="303" y="3111"/>
                    <a:pt x="291" y="3110"/>
                    <a:pt x="280" y="3110"/>
                  </a:cubicBezTo>
                  <a:cubicBezTo>
                    <a:pt x="277" y="3110"/>
                    <a:pt x="275" y="3110"/>
                    <a:pt x="273" y="3110"/>
                  </a:cubicBezTo>
                  <a:cubicBezTo>
                    <a:pt x="264" y="3110"/>
                    <a:pt x="262" y="3111"/>
                    <a:pt x="262" y="3111"/>
                  </a:cubicBezTo>
                  <a:cubicBezTo>
                    <a:pt x="257" y="3122"/>
                    <a:pt x="236" y="3129"/>
                    <a:pt x="223" y="3129"/>
                  </a:cubicBezTo>
                  <a:cubicBezTo>
                    <a:pt x="210" y="3129"/>
                    <a:pt x="205" y="3123"/>
                    <a:pt x="204" y="3119"/>
                  </a:cubicBezTo>
                  <a:cubicBezTo>
                    <a:pt x="204" y="3119"/>
                    <a:pt x="203" y="3118"/>
                    <a:pt x="201" y="3118"/>
                  </a:cubicBezTo>
                  <a:cubicBezTo>
                    <a:pt x="192" y="3118"/>
                    <a:pt x="174" y="3131"/>
                    <a:pt x="173" y="3144"/>
                  </a:cubicBezTo>
                  <a:cubicBezTo>
                    <a:pt x="172" y="3156"/>
                    <a:pt x="166" y="3162"/>
                    <a:pt x="162" y="3166"/>
                  </a:cubicBezTo>
                  <a:cubicBezTo>
                    <a:pt x="164" y="3167"/>
                    <a:pt x="166" y="3168"/>
                    <a:pt x="170" y="3169"/>
                  </a:cubicBezTo>
                  <a:cubicBezTo>
                    <a:pt x="180" y="3171"/>
                    <a:pt x="184" y="3168"/>
                    <a:pt x="191" y="3160"/>
                  </a:cubicBezTo>
                  <a:cubicBezTo>
                    <a:pt x="199" y="3151"/>
                    <a:pt x="210" y="3138"/>
                    <a:pt x="238" y="3140"/>
                  </a:cubicBezTo>
                  <a:cubicBezTo>
                    <a:pt x="259" y="3141"/>
                    <a:pt x="276" y="3132"/>
                    <a:pt x="290" y="3124"/>
                  </a:cubicBezTo>
                  <a:cubicBezTo>
                    <a:pt x="298" y="3119"/>
                    <a:pt x="306" y="3114"/>
                    <a:pt x="313" y="3114"/>
                  </a:cubicBezTo>
                  <a:cubicBezTo>
                    <a:pt x="320" y="3114"/>
                    <a:pt x="326" y="3118"/>
                    <a:pt x="330" y="3126"/>
                  </a:cubicBezTo>
                  <a:cubicBezTo>
                    <a:pt x="334" y="3134"/>
                    <a:pt x="333" y="3143"/>
                    <a:pt x="328" y="3151"/>
                  </a:cubicBezTo>
                  <a:cubicBezTo>
                    <a:pt x="321" y="3164"/>
                    <a:pt x="302" y="3173"/>
                    <a:pt x="285" y="3173"/>
                  </a:cubicBezTo>
                  <a:cubicBezTo>
                    <a:pt x="276" y="3173"/>
                    <a:pt x="268" y="3170"/>
                    <a:pt x="263" y="3165"/>
                  </a:cubicBezTo>
                  <a:cubicBezTo>
                    <a:pt x="257" y="3160"/>
                    <a:pt x="250" y="3161"/>
                    <a:pt x="244" y="3168"/>
                  </a:cubicBezTo>
                  <a:cubicBezTo>
                    <a:pt x="237" y="3175"/>
                    <a:pt x="233" y="3187"/>
                    <a:pt x="234" y="3198"/>
                  </a:cubicBezTo>
                  <a:cubicBezTo>
                    <a:pt x="234" y="3203"/>
                    <a:pt x="233" y="3206"/>
                    <a:pt x="230" y="3209"/>
                  </a:cubicBezTo>
                  <a:cubicBezTo>
                    <a:pt x="222" y="3218"/>
                    <a:pt x="201" y="3212"/>
                    <a:pt x="178" y="3203"/>
                  </a:cubicBezTo>
                  <a:cubicBezTo>
                    <a:pt x="166" y="3199"/>
                    <a:pt x="154" y="3195"/>
                    <a:pt x="146" y="3194"/>
                  </a:cubicBezTo>
                  <a:cubicBezTo>
                    <a:pt x="145" y="3194"/>
                    <a:pt x="144" y="3194"/>
                    <a:pt x="143" y="3194"/>
                  </a:cubicBezTo>
                  <a:cubicBezTo>
                    <a:pt x="141" y="3194"/>
                    <a:pt x="138" y="3194"/>
                    <a:pt x="137" y="3195"/>
                  </a:cubicBezTo>
                  <a:cubicBezTo>
                    <a:pt x="135" y="3200"/>
                    <a:pt x="141" y="3215"/>
                    <a:pt x="159" y="3235"/>
                  </a:cubicBezTo>
                  <a:cubicBezTo>
                    <a:pt x="167" y="3243"/>
                    <a:pt x="173" y="3244"/>
                    <a:pt x="177" y="3244"/>
                  </a:cubicBezTo>
                  <a:cubicBezTo>
                    <a:pt x="180" y="3244"/>
                    <a:pt x="184" y="3243"/>
                    <a:pt x="187" y="3243"/>
                  </a:cubicBezTo>
                  <a:cubicBezTo>
                    <a:pt x="191" y="3242"/>
                    <a:pt x="195" y="3241"/>
                    <a:pt x="200" y="3241"/>
                  </a:cubicBezTo>
                  <a:cubicBezTo>
                    <a:pt x="208" y="3241"/>
                    <a:pt x="216" y="3244"/>
                    <a:pt x="224" y="3249"/>
                  </a:cubicBezTo>
                  <a:cubicBezTo>
                    <a:pt x="235" y="3256"/>
                    <a:pt x="242" y="3263"/>
                    <a:pt x="247" y="3268"/>
                  </a:cubicBezTo>
                  <a:cubicBezTo>
                    <a:pt x="251" y="3272"/>
                    <a:pt x="254" y="3276"/>
                    <a:pt x="257" y="3276"/>
                  </a:cubicBezTo>
                  <a:cubicBezTo>
                    <a:pt x="258" y="3276"/>
                    <a:pt x="261" y="3275"/>
                    <a:pt x="266" y="3270"/>
                  </a:cubicBezTo>
                  <a:cubicBezTo>
                    <a:pt x="272" y="3264"/>
                    <a:pt x="273" y="3262"/>
                    <a:pt x="273" y="3262"/>
                  </a:cubicBezTo>
                  <a:cubicBezTo>
                    <a:pt x="272" y="3262"/>
                    <a:pt x="268" y="3261"/>
                    <a:pt x="266" y="3260"/>
                  </a:cubicBezTo>
                  <a:cubicBezTo>
                    <a:pt x="262" y="3258"/>
                    <a:pt x="258" y="3257"/>
                    <a:pt x="254" y="3254"/>
                  </a:cubicBezTo>
                  <a:cubicBezTo>
                    <a:pt x="247" y="3250"/>
                    <a:pt x="244" y="3241"/>
                    <a:pt x="246" y="3233"/>
                  </a:cubicBezTo>
                  <a:cubicBezTo>
                    <a:pt x="250" y="3218"/>
                    <a:pt x="269" y="3212"/>
                    <a:pt x="290" y="3222"/>
                  </a:cubicBezTo>
                  <a:cubicBezTo>
                    <a:pt x="305" y="3229"/>
                    <a:pt x="324" y="3224"/>
                    <a:pt x="334" y="3211"/>
                  </a:cubicBezTo>
                  <a:cubicBezTo>
                    <a:pt x="342" y="3201"/>
                    <a:pt x="344" y="3188"/>
                    <a:pt x="341" y="3174"/>
                  </a:cubicBezTo>
                  <a:cubicBezTo>
                    <a:pt x="328" y="3124"/>
                    <a:pt x="385" y="3104"/>
                    <a:pt x="412" y="3094"/>
                  </a:cubicBezTo>
                  <a:cubicBezTo>
                    <a:pt x="418" y="3092"/>
                    <a:pt x="423" y="3091"/>
                    <a:pt x="427" y="3091"/>
                  </a:cubicBezTo>
                  <a:cubicBezTo>
                    <a:pt x="438" y="3091"/>
                    <a:pt x="441" y="3099"/>
                    <a:pt x="441" y="3101"/>
                  </a:cubicBezTo>
                  <a:cubicBezTo>
                    <a:pt x="444" y="3114"/>
                    <a:pt x="426" y="3134"/>
                    <a:pt x="406" y="3143"/>
                  </a:cubicBezTo>
                  <a:cubicBezTo>
                    <a:pt x="397" y="3147"/>
                    <a:pt x="386" y="3152"/>
                    <a:pt x="384" y="3157"/>
                  </a:cubicBezTo>
                  <a:cubicBezTo>
                    <a:pt x="384" y="3161"/>
                    <a:pt x="388" y="3168"/>
                    <a:pt x="396" y="3177"/>
                  </a:cubicBezTo>
                  <a:cubicBezTo>
                    <a:pt x="404" y="3186"/>
                    <a:pt x="416" y="3183"/>
                    <a:pt x="428" y="3178"/>
                  </a:cubicBezTo>
                  <a:cubicBezTo>
                    <a:pt x="441" y="3174"/>
                    <a:pt x="456" y="3171"/>
                    <a:pt x="466" y="3180"/>
                  </a:cubicBezTo>
                  <a:cubicBezTo>
                    <a:pt x="470" y="3185"/>
                    <a:pt x="472" y="3190"/>
                    <a:pt x="471" y="3194"/>
                  </a:cubicBezTo>
                  <a:cubicBezTo>
                    <a:pt x="469" y="3202"/>
                    <a:pt x="460" y="3205"/>
                    <a:pt x="448" y="3208"/>
                  </a:cubicBezTo>
                  <a:cubicBezTo>
                    <a:pt x="439" y="3211"/>
                    <a:pt x="427" y="3215"/>
                    <a:pt x="425" y="3221"/>
                  </a:cubicBezTo>
                  <a:cubicBezTo>
                    <a:pt x="422" y="3226"/>
                    <a:pt x="426" y="3233"/>
                    <a:pt x="431" y="3240"/>
                  </a:cubicBezTo>
                  <a:cubicBezTo>
                    <a:pt x="436" y="3248"/>
                    <a:pt x="441" y="3256"/>
                    <a:pt x="438" y="3265"/>
                  </a:cubicBezTo>
                  <a:cubicBezTo>
                    <a:pt x="437" y="3270"/>
                    <a:pt x="432" y="3275"/>
                    <a:pt x="425" y="3278"/>
                  </a:cubicBezTo>
                  <a:cubicBezTo>
                    <a:pt x="422" y="3279"/>
                    <a:pt x="419" y="3280"/>
                    <a:pt x="416" y="3280"/>
                  </a:cubicBezTo>
                  <a:cubicBezTo>
                    <a:pt x="400" y="3280"/>
                    <a:pt x="397" y="3260"/>
                    <a:pt x="395" y="3242"/>
                  </a:cubicBezTo>
                  <a:cubicBezTo>
                    <a:pt x="394" y="3232"/>
                    <a:pt x="392" y="3217"/>
                    <a:pt x="388" y="3216"/>
                  </a:cubicBezTo>
                  <a:cubicBezTo>
                    <a:pt x="383" y="3213"/>
                    <a:pt x="378" y="3214"/>
                    <a:pt x="376" y="3218"/>
                  </a:cubicBezTo>
                  <a:cubicBezTo>
                    <a:pt x="374" y="3220"/>
                    <a:pt x="370" y="3231"/>
                    <a:pt x="381" y="3255"/>
                  </a:cubicBezTo>
                  <a:cubicBezTo>
                    <a:pt x="386" y="3267"/>
                    <a:pt x="387" y="3273"/>
                    <a:pt x="384" y="3278"/>
                  </a:cubicBezTo>
                  <a:cubicBezTo>
                    <a:pt x="382" y="3280"/>
                    <a:pt x="380" y="3281"/>
                    <a:pt x="377" y="3281"/>
                  </a:cubicBezTo>
                  <a:cubicBezTo>
                    <a:pt x="364" y="3281"/>
                    <a:pt x="339" y="3253"/>
                    <a:pt x="333" y="3248"/>
                  </a:cubicBezTo>
                  <a:cubicBezTo>
                    <a:pt x="328" y="3241"/>
                    <a:pt x="320" y="3243"/>
                    <a:pt x="317" y="3250"/>
                  </a:cubicBezTo>
                  <a:cubicBezTo>
                    <a:pt x="314" y="3256"/>
                    <a:pt x="316" y="3263"/>
                    <a:pt x="322" y="3268"/>
                  </a:cubicBezTo>
                  <a:cubicBezTo>
                    <a:pt x="324" y="3271"/>
                    <a:pt x="329" y="3276"/>
                    <a:pt x="327" y="3282"/>
                  </a:cubicBezTo>
                  <a:cubicBezTo>
                    <a:pt x="325" y="3288"/>
                    <a:pt x="318" y="3288"/>
                    <a:pt x="310" y="3289"/>
                  </a:cubicBezTo>
                  <a:cubicBezTo>
                    <a:pt x="293" y="3290"/>
                    <a:pt x="285" y="3293"/>
                    <a:pt x="285" y="3303"/>
                  </a:cubicBezTo>
                  <a:cubicBezTo>
                    <a:pt x="285" y="3313"/>
                    <a:pt x="287" y="3313"/>
                    <a:pt x="289" y="3313"/>
                  </a:cubicBezTo>
                  <a:cubicBezTo>
                    <a:pt x="292" y="3313"/>
                    <a:pt x="296" y="3312"/>
                    <a:pt x="301" y="3311"/>
                  </a:cubicBezTo>
                  <a:cubicBezTo>
                    <a:pt x="310" y="3309"/>
                    <a:pt x="324" y="3306"/>
                    <a:pt x="336" y="3309"/>
                  </a:cubicBezTo>
                  <a:cubicBezTo>
                    <a:pt x="356" y="3314"/>
                    <a:pt x="360" y="3332"/>
                    <a:pt x="364" y="3348"/>
                  </a:cubicBezTo>
                  <a:cubicBezTo>
                    <a:pt x="367" y="3360"/>
                    <a:pt x="369" y="3372"/>
                    <a:pt x="377" y="3378"/>
                  </a:cubicBezTo>
                  <a:cubicBezTo>
                    <a:pt x="378" y="3378"/>
                    <a:pt x="378" y="3379"/>
                    <a:pt x="378" y="3379"/>
                  </a:cubicBezTo>
                  <a:cubicBezTo>
                    <a:pt x="379" y="3375"/>
                    <a:pt x="380" y="3367"/>
                    <a:pt x="380" y="3361"/>
                  </a:cubicBezTo>
                  <a:cubicBezTo>
                    <a:pt x="382" y="3343"/>
                    <a:pt x="383" y="3321"/>
                    <a:pt x="399" y="3318"/>
                  </a:cubicBezTo>
                  <a:cubicBezTo>
                    <a:pt x="414" y="3315"/>
                    <a:pt x="418" y="3328"/>
                    <a:pt x="421" y="3342"/>
                  </a:cubicBezTo>
                  <a:cubicBezTo>
                    <a:pt x="425" y="3359"/>
                    <a:pt x="429" y="3380"/>
                    <a:pt x="456" y="3389"/>
                  </a:cubicBezTo>
                  <a:cubicBezTo>
                    <a:pt x="463" y="3391"/>
                    <a:pt x="469" y="3393"/>
                    <a:pt x="472" y="3393"/>
                  </a:cubicBezTo>
                  <a:cubicBezTo>
                    <a:pt x="469" y="3386"/>
                    <a:pt x="464" y="3373"/>
                    <a:pt x="478" y="3363"/>
                  </a:cubicBezTo>
                  <a:cubicBezTo>
                    <a:pt x="482" y="3360"/>
                    <a:pt x="486" y="3359"/>
                    <a:pt x="490" y="3359"/>
                  </a:cubicBezTo>
                  <a:cubicBezTo>
                    <a:pt x="504" y="3359"/>
                    <a:pt x="518" y="3375"/>
                    <a:pt x="532" y="3391"/>
                  </a:cubicBezTo>
                  <a:cubicBezTo>
                    <a:pt x="543" y="3404"/>
                    <a:pt x="554" y="3417"/>
                    <a:pt x="563" y="3419"/>
                  </a:cubicBezTo>
                  <a:cubicBezTo>
                    <a:pt x="567" y="3420"/>
                    <a:pt x="568" y="3420"/>
                    <a:pt x="568" y="3420"/>
                  </a:cubicBezTo>
                  <a:cubicBezTo>
                    <a:pt x="570" y="3416"/>
                    <a:pt x="562" y="3395"/>
                    <a:pt x="547" y="3378"/>
                  </a:cubicBezTo>
                  <a:cubicBezTo>
                    <a:pt x="543" y="3374"/>
                    <a:pt x="538" y="3368"/>
                    <a:pt x="541" y="336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5" name="Freeform 161">
              <a:extLst>
                <a:ext uri="{FF2B5EF4-FFF2-40B4-BE49-F238E27FC236}">
                  <a16:creationId xmlns:a16="http://schemas.microsoft.com/office/drawing/2014/main" id="{16FBC161-A994-48F1-9F3D-653F277DD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7307" y="5242082"/>
              <a:ext cx="9127" cy="10952"/>
            </a:xfrm>
            <a:custGeom>
              <a:avLst/>
              <a:gdLst>
                <a:gd name="T0" fmla="*/ 33 w 43"/>
                <a:gd name="T1" fmla="*/ 54 h 55"/>
                <a:gd name="T2" fmla="*/ 37 w 43"/>
                <a:gd name="T3" fmla="*/ 48 h 55"/>
                <a:gd name="T4" fmla="*/ 36 w 43"/>
                <a:gd name="T5" fmla="*/ 22 h 55"/>
                <a:gd name="T6" fmla="*/ 9 w 43"/>
                <a:gd name="T7" fmla="*/ 0 h 55"/>
                <a:gd name="T8" fmla="*/ 4 w 43"/>
                <a:gd name="T9" fmla="*/ 1 h 55"/>
                <a:gd name="T10" fmla="*/ 0 w 43"/>
                <a:gd name="T11" fmla="*/ 4 h 55"/>
                <a:gd name="T12" fmla="*/ 13 w 43"/>
                <a:gd name="T13" fmla="*/ 23 h 55"/>
                <a:gd name="T14" fmla="*/ 33 w 43"/>
                <a:gd name="T15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5">
                  <a:moveTo>
                    <a:pt x="33" y="54"/>
                  </a:moveTo>
                  <a:cubicBezTo>
                    <a:pt x="34" y="52"/>
                    <a:pt x="36" y="50"/>
                    <a:pt x="37" y="48"/>
                  </a:cubicBezTo>
                  <a:cubicBezTo>
                    <a:pt x="42" y="42"/>
                    <a:pt x="41" y="32"/>
                    <a:pt x="36" y="22"/>
                  </a:cubicBezTo>
                  <a:cubicBezTo>
                    <a:pt x="30" y="9"/>
                    <a:pt x="19" y="0"/>
                    <a:pt x="9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7"/>
                    <a:pt x="8" y="16"/>
                    <a:pt x="13" y="23"/>
                  </a:cubicBezTo>
                  <a:cubicBezTo>
                    <a:pt x="22" y="33"/>
                    <a:pt x="31" y="43"/>
                    <a:pt x="33" y="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6" name="Freeform 162">
              <a:extLst>
                <a:ext uri="{FF2B5EF4-FFF2-40B4-BE49-F238E27FC236}">
                  <a16:creationId xmlns:a16="http://schemas.microsoft.com/office/drawing/2014/main" id="{84BC9CF4-D433-4C63-9126-55831DD4C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5876" y="5455648"/>
              <a:ext cx="14603" cy="4564"/>
            </a:xfrm>
            <a:custGeom>
              <a:avLst/>
              <a:gdLst>
                <a:gd name="T0" fmla="*/ 0 w 72"/>
                <a:gd name="T1" fmla="*/ 1 h 20"/>
                <a:gd name="T2" fmla="*/ 27 w 72"/>
                <a:gd name="T3" fmla="*/ 9 h 20"/>
                <a:gd name="T4" fmla="*/ 70 w 72"/>
                <a:gd name="T5" fmla="*/ 7 h 20"/>
                <a:gd name="T6" fmla="*/ 71 w 72"/>
                <a:gd name="T7" fmla="*/ 3 h 20"/>
                <a:gd name="T8" fmla="*/ 32 w 72"/>
                <a:gd name="T9" fmla="*/ 0 h 20"/>
                <a:gd name="T10" fmla="*/ 0 w 72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20">
                  <a:moveTo>
                    <a:pt x="0" y="1"/>
                  </a:moveTo>
                  <a:cubicBezTo>
                    <a:pt x="8" y="3"/>
                    <a:pt x="18" y="6"/>
                    <a:pt x="27" y="9"/>
                  </a:cubicBezTo>
                  <a:cubicBezTo>
                    <a:pt x="56" y="19"/>
                    <a:pt x="67" y="19"/>
                    <a:pt x="70" y="7"/>
                  </a:cubicBezTo>
                  <a:cubicBezTo>
                    <a:pt x="71" y="5"/>
                    <a:pt x="71" y="4"/>
                    <a:pt x="71" y="3"/>
                  </a:cubicBezTo>
                  <a:cubicBezTo>
                    <a:pt x="62" y="1"/>
                    <a:pt x="48" y="0"/>
                    <a:pt x="32" y="0"/>
                  </a:cubicBezTo>
                  <a:cubicBezTo>
                    <a:pt x="21" y="0"/>
                    <a:pt x="10" y="1"/>
                    <a:pt x="0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7" name="Freeform 163">
              <a:extLst>
                <a:ext uri="{FF2B5EF4-FFF2-40B4-BE49-F238E27FC236}">
                  <a16:creationId xmlns:a16="http://schemas.microsoft.com/office/drawing/2014/main" id="{38D05AFF-88D1-4130-BB0D-BF84223CF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3492" y="4790310"/>
              <a:ext cx="134162" cy="136901"/>
            </a:xfrm>
            <a:custGeom>
              <a:avLst/>
              <a:gdLst>
                <a:gd name="T0" fmla="*/ 361 w 648"/>
                <a:gd name="T1" fmla="*/ 57 h 662"/>
                <a:gd name="T2" fmla="*/ 369 w 648"/>
                <a:gd name="T3" fmla="*/ 50 h 662"/>
                <a:gd name="T4" fmla="*/ 359 w 648"/>
                <a:gd name="T5" fmla="*/ 29 h 662"/>
                <a:gd name="T6" fmla="*/ 358 w 648"/>
                <a:gd name="T7" fmla="*/ 30 h 662"/>
                <a:gd name="T8" fmla="*/ 354 w 648"/>
                <a:gd name="T9" fmla="*/ 31 h 662"/>
                <a:gd name="T10" fmla="*/ 354 w 648"/>
                <a:gd name="T11" fmla="*/ 31 h 662"/>
                <a:gd name="T12" fmla="*/ 348 w 648"/>
                <a:gd name="T13" fmla="*/ 32 h 662"/>
                <a:gd name="T14" fmla="*/ 345 w 648"/>
                <a:gd name="T15" fmla="*/ 31 h 662"/>
                <a:gd name="T16" fmla="*/ 344 w 648"/>
                <a:gd name="T17" fmla="*/ 31 h 662"/>
                <a:gd name="T18" fmla="*/ 330 w 648"/>
                <a:gd name="T19" fmla="*/ 26 h 662"/>
                <a:gd name="T20" fmla="*/ 328 w 648"/>
                <a:gd name="T21" fmla="*/ 25 h 662"/>
                <a:gd name="T22" fmla="*/ 324 w 648"/>
                <a:gd name="T23" fmla="*/ 22 h 662"/>
                <a:gd name="T24" fmla="*/ 319 w 648"/>
                <a:gd name="T25" fmla="*/ 18 h 662"/>
                <a:gd name="T26" fmla="*/ 276 w 648"/>
                <a:gd name="T27" fmla="*/ 0 h 662"/>
                <a:gd name="T28" fmla="*/ 249 w 648"/>
                <a:gd name="T29" fmla="*/ 0 h 662"/>
                <a:gd name="T30" fmla="*/ 233 w 648"/>
                <a:gd name="T31" fmla="*/ 0 h 662"/>
                <a:gd name="T32" fmla="*/ 191 w 648"/>
                <a:gd name="T33" fmla="*/ 9 h 662"/>
                <a:gd name="T34" fmla="*/ 149 w 648"/>
                <a:gd name="T35" fmla="*/ 15 h 662"/>
                <a:gd name="T36" fmla="*/ 99 w 648"/>
                <a:gd name="T37" fmla="*/ 24 h 662"/>
                <a:gd name="T38" fmla="*/ 43 w 648"/>
                <a:gd name="T39" fmla="*/ 91 h 662"/>
                <a:gd name="T40" fmla="*/ 16 w 648"/>
                <a:gd name="T41" fmla="*/ 214 h 662"/>
                <a:gd name="T42" fmla="*/ 1 w 648"/>
                <a:gd name="T43" fmla="*/ 215 h 662"/>
                <a:gd name="T44" fmla="*/ 0 w 648"/>
                <a:gd name="T45" fmla="*/ 215 h 662"/>
                <a:gd name="T46" fmla="*/ 0 w 648"/>
                <a:gd name="T47" fmla="*/ 215 h 662"/>
                <a:gd name="T48" fmla="*/ 97 w 648"/>
                <a:gd name="T49" fmla="*/ 312 h 662"/>
                <a:gd name="T50" fmla="*/ 131 w 648"/>
                <a:gd name="T51" fmla="*/ 339 h 662"/>
                <a:gd name="T52" fmla="*/ 179 w 648"/>
                <a:gd name="T53" fmla="*/ 363 h 662"/>
                <a:gd name="T54" fmla="*/ 268 w 648"/>
                <a:gd name="T55" fmla="*/ 409 h 662"/>
                <a:gd name="T56" fmla="*/ 343 w 648"/>
                <a:gd name="T57" fmla="*/ 446 h 662"/>
                <a:gd name="T58" fmla="*/ 411 w 648"/>
                <a:gd name="T59" fmla="*/ 481 h 662"/>
                <a:gd name="T60" fmla="*/ 389 w 648"/>
                <a:gd name="T61" fmla="*/ 524 h 662"/>
                <a:gd name="T62" fmla="*/ 352 w 648"/>
                <a:gd name="T63" fmla="*/ 587 h 662"/>
                <a:gd name="T64" fmla="*/ 332 w 648"/>
                <a:gd name="T65" fmla="*/ 631 h 662"/>
                <a:gd name="T66" fmla="*/ 327 w 648"/>
                <a:gd name="T67" fmla="*/ 637 h 662"/>
                <a:gd name="T68" fmla="*/ 353 w 648"/>
                <a:gd name="T69" fmla="*/ 640 h 662"/>
                <a:gd name="T70" fmla="*/ 395 w 648"/>
                <a:gd name="T71" fmla="*/ 648 h 662"/>
                <a:gd name="T72" fmla="*/ 424 w 648"/>
                <a:gd name="T73" fmla="*/ 650 h 662"/>
                <a:gd name="T74" fmla="*/ 443 w 648"/>
                <a:gd name="T75" fmla="*/ 649 h 662"/>
                <a:gd name="T76" fmla="*/ 468 w 648"/>
                <a:gd name="T77" fmla="*/ 655 h 662"/>
                <a:gd name="T78" fmla="*/ 502 w 648"/>
                <a:gd name="T79" fmla="*/ 649 h 662"/>
                <a:gd name="T80" fmla="*/ 533 w 648"/>
                <a:gd name="T81" fmla="*/ 641 h 662"/>
                <a:gd name="T82" fmla="*/ 555 w 648"/>
                <a:gd name="T83" fmla="*/ 628 h 662"/>
                <a:gd name="T84" fmla="*/ 592 w 648"/>
                <a:gd name="T85" fmla="*/ 611 h 662"/>
                <a:gd name="T86" fmla="*/ 592 w 648"/>
                <a:gd name="T87" fmla="*/ 611 h 662"/>
                <a:gd name="T88" fmla="*/ 599 w 648"/>
                <a:gd name="T89" fmla="*/ 606 h 662"/>
                <a:gd name="T90" fmla="*/ 624 w 648"/>
                <a:gd name="T91" fmla="*/ 505 h 662"/>
                <a:gd name="T92" fmla="*/ 632 w 648"/>
                <a:gd name="T93" fmla="*/ 446 h 662"/>
                <a:gd name="T94" fmla="*/ 634 w 648"/>
                <a:gd name="T95" fmla="*/ 365 h 662"/>
                <a:gd name="T96" fmla="*/ 588 w 648"/>
                <a:gd name="T97" fmla="*/ 374 h 662"/>
                <a:gd name="T98" fmla="*/ 573 w 648"/>
                <a:gd name="T99" fmla="*/ 380 h 662"/>
                <a:gd name="T100" fmla="*/ 530 w 648"/>
                <a:gd name="T101" fmla="*/ 291 h 662"/>
                <a:gd name="T102" fmla="*/ 527 w 648"/>
                <a:gd name="T103" fmla="*/ 281 h 662"/>
                <a:gd name="T104" fmla="*/ 489 w 648"/>
                <a:gd name="T105" fmla="*/ 229 h 662"/>
                <a:gd name="T106" fmla="*/ 487 w 648"/>
                <a:gd name="T107" fmla="*/ 230 h 662"/>
                <a:gd name="T108" fmla="*/ 461 w 648"/>
                <a:gd name="T109" fmla="*/ 232 h 662"/>
                <a:gd name="T110" fmla="*/ 417 w 648"/>
                <a:gd name="T111" fmla="*/ 224 h 662"/>
                <a:gd name="T112" fmla="*/ 370 w 648"/>
                <a:gd name="T113" fmla="*/ 211 h 662"/>
                <a:gd name="T114" fmla="*/ 372 w 648"/>
                <a:gd name="T115" fmla="*/ 156 h 662"/>
                <a:gd name="T116" fmla="*/ 361 w 648"/>
                <a:gd name="T117" fmla="*/ 94 h 662"/>
                <a:gd name="T118" fmla="*/ 361 w 648"/>
                <a:gd name="T119" fmla="*/ 57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8" h="662">
                  <a:moveTo>
                    <a:pt x="361" y="57"/>
                  </a:moveTo>
                  <a:cubicBezTo>
                    <a:pt x="368" y="53"/>
                    <a:pt x="369" y="51"/>
                    <a:pt x="369" y="50"/>
                  </a:cubicBezTo>
                  <a:cubicBezTo>
                    <a:pt x="370" y="45"/>
                    <a:pt x="365" y="36"/>
                    <a:pt x="359" y="29"/>
                  </a:cubicBezTo>
                  <a:lnTo>
                    <a:pt x="358" y="30"/>
                  </a:lnTo>
                  <a:cubicBezTo>
                    <a:pt x="357" y="30"/>
                    <a:pt x="355" y="31"/>
                    <a:pt x="354" y="31"/>
                  </a:cubicBezTo>
                  <a:lnTo>
                    <a:pt x="354" y="31"/>
                  </a:lnTo>
                  <a:cubicBezTo>
                    <a:pt x="352" y="32"/>
                    <a:pt x="350" y="32"/>
                    <a:pt x="348" y="32"/>
                  </a:cubicBezTo>
                  <a:cubicBezTo>
                    <a:pt x="347" y="32"/>
                    <a:pt x="346" y="32"/>
                    <a:pt x="345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39" y="30"/>
                    <a:pt x="335" y="28"/>
                    <a:pt x="330" y="26"/>
                  </a:cubicBezTo>
                  <a:cubicBezTo>
                    <a:pt x="330" y="25"/>
                    <a:pt x="329" y="25"/>
                    <a:pt x="328" y="25"/>
                  </a:cubicBezTo>
                  <a:cubicBezTo>
                    <a:pt x="327" y="24"/>
                    <a:pt x="326" y="23"/>
                    <a:pt x="324" y="22"/>
                  </a:cubicBezTo>
                  <a:cubicBezTo>
                    <a:pt x="323" y="21"/>
                    <a:pt x="321" y="20"/>
                    <a:pt x="319" y="18"/>
                  </a:cubicBezTo>
                  <a:cubicBezTo>
                    <a:pt x="306" y="10"/>
                    <a:pt x="292" y="0"/>
                    <a:pt x="276" y="0"/>
                  </a:cubicBezTo>
                  <a:lnTo>
                    <a:pt x="249" y="0"/>
                  </a:lnTo>
                  <a:cubicBezTo>
                    <a:pt x="243" y="0"/>
                    <a:pt x="238" y="0"/>
                    <a:pt x="233" y="0"/>
                  </a:cubicBezTo>
                  <a:cubicBezTo>
                    <a:pt x="217" y="1"/>
                    <a:pt x="202" y="3"/>
                    <a:pt x="191" y="9"/>
                  </a:cubicBezTo>
                  <a:cubicBezTo>
                    <a:pt x="179" y="14"/>
                    <a:pt x="165" y="15"/>
                    <a:pt x="149" y="15"/>
                  </a:cubicBezTo>
                  <a:cubicBezTo>
                    <a:pt x="131" y="15"/>
                    <a:pt x="112" y="15"/>
                    <a:pt x="99" y="24"/>
                  </a:cubicBezTo>
                  <a:cubicBezTo>
                    <a:pt x="70" y="43"/>
                    <a:pt x="41" y="80"/>
                    <a:pt x="43" y="91"/>
                  </a:cubicBezTo>
                  <a:cubicBezTo>
                    <a:pt x="44" y="103"/>
                    <a:pt x="36" y="208"/>
                    <a:pt x="16" y="214"/>
                  </a:cubicBezTo>
                  <a:cubicBezTo>
                    <a:pt x="13" y="215"/>
                    <a:pt x="8" y="216"/>
                    <a:pt x="1" y="215"/>
                  </a:cubicBezTo>
                  <a:cubicBezTo>
                    <a:pt x="1" y="215"/>
                    <a:pt x="1" y="215"/>
                    <a:pt x="0" y="215"/>
                  </a:cubicBezTo>
                  <a:lnTo>
                    <a:pt x="0" y="215"/>
                  </a:lnTo>
                  <a:cubicBezTo>
                    <a:pt x="21" y="246"/>
                    <a:pt x="66" y="292"/>
                    <a:pt x="97" y="312"/>
                  </a:cubicBezTo>
                  <a:cubicBezTo>
                    <a:pt x="113" y="322"/>
                    <a:pt x="123" y="331"/>
                    <a:pt x="131" y="339"/>
                  </a:cubicBezTo>
                  <a:cubicBezTo>
                    <a:pt x="145" y="352"/>
                    <a:pt x="153" y="361"/>
                    <a:pt x="179" y="363"/>
                  </a:cubicBezTo>
                  <a:cubicBezTo>
                    <a:pt x="230" y="368"/>
                    <a:pt x="254" y="390"/>
                    <a:pt x="268" y="409"/>
                  </a:cubicBezTo>
                  <a:cubicBezTo>
                    <a:pt x="276" y="419"/>
                    <a:pt x="313" y="434"/>
                    <a:pt x="343" y="446"/>
                  </a:cubicBezTo>
                  <a:cubicBezTo>
                    <a:pt x="383" y="462"/>
                    <a:pt x="406" y="472"/>
                    <a:pt x="411" y="481"/>
                  </a:cubicBezTo>
                  <a:cubicBezTo>
                    <a:pt x="417" y="492"/>
                    <a:pt x="405" y="505"/>
                    <a:pt x="389" y="524"/>
                  </a:cubicBezTo>
                  <a:cubicBezTo>
                    <a:pt x="372" y="543"/>
                    <a:pt x="352" y="566"/>
                    <a:pt x="352" y="587"/>
                  </a:cubicBezTo>
                  <a:cubicBezTo>
                    <a:pt x="352" y="616"/>
                    <a:pt x="340" y="625"/>
                    <a:pt x="332" y="631"/>
                  </a:cubicBezTo>
                  <a:cubicBezTo>
                    <a:pt x="328" y="634"/>
                    <a:pt x="327" y="635"/>
                    <a:pt x="327" y="637"/>
                  </a:cubicBezTo>
                  <a:cubicBezTo>
                    <a:pt x="329" y="639"/>
                    <a:pt x="343" y="640"/>
                    <a:pt x="353" y="640"/>
                  </a:cubicBezTo>
                  <a:cubicBezTo>
                    <a:pt x="369" y="641"/>
                    <a:pt x="385" y="642"/>
                    <a:pt x="395" y="648"/>
                  </a:cubicBezTo>
                  <a:cubicBezTo>
                    <a:pt x="401" y="652"/>
                    <a:pt x="412" y="652"/>
                    <a:pt x="424" y="650"/>
                  </a:cubicBezTo>
                  <a:cubicBezTo>
                    <a:pt x="430" y="650"/>
                    <a:pt x="436" y="649"/>
                    <a:pt x="443" y="649"/>
                  </a:cubicBezTo>
                  <a:cubicBezTo>
                    <a:pt x="453" y="649"/>
                    <a:pt x="461" y="651"/>
                    <a:pt x="468" y="655"/>
                  </a:cubicBezTo>
                  <a:cubicBezTo>
                    <a:pt x="478" y="661"/>
                    <a:pt x="490" y="655"/>
                    <a:pt x="502" y="649"/>
                  </a:cubicBezTo>
                  <a:cubicBezTo>
                    <a:pt x="513" y="643"/>
                    <a:pt x="524" y="638"/>
                    <a:pt x="533" y="641"/>
                  </a:cubicBezTo>
                  <a:cubicBezTo>
                    <a:pt x="539" y="642"/>
                    <a:pt x="547" y="635"/>
                    <a:pt x="555" y="628"/>
                  </a:cubicBezTo>
                  <a:cubicBezTo>
                    <a:pt x="566" y="620"/>
                    <a:pt x="578" y="609"/>
                    <a:pt x="592" y="611"/>
                  </a:cubicBezTo>
                  <a:lnTo>
                    <a:pt x="592" y="611"/>
                  </a:lnTo>
                  <a:cubicBezTo>
                    <a:pt x="594" y="611"/>
                    <a:pt x="596" y="609"/>
                    <a:pt x="599" y="606"/>
                  </a:cubicBezTo>
                  <a:cubicBezTo>
                    <a:pt x="615" y="588"/>
                    <a:pt x="628" y="530"/>
                    <a:pt x="624" y="505"/>
                  </a:cubicBezTo>
                  <a:cubicBezTo>
                    <a:pt x="622" y="492"/>
                    <a:pt x="627" y="470"/>
                    <a:pt x="632" y="446"/>
                  </a:cubicBezTo>
                  <a:cubicBezTo>
                    <a:pt x="638" y="415"/>
                    <a:pt x="647" y="372"/>
                    <a:pt x="634" y="365"/>
                  </a:cubicBezTo>
                  <a:cubicBezTo>
                    <a:pt x="619" y="358"/>
                    <a:pt x="600" y="367"/>
                    <a:pt x="588" y="374"/>
                  </a:cubicBezTo>
                  <a:cubicBezTo>
                    <a:pt x="582" y="377"/>
                    <a:pt x="577" y="380"/>
                    <a:pt x="573" y="380"/>
                  </a:cubicBezTo>
                  <a:cubicBezTo>
                    <a:pt x="555" y="380"/>
                    <a:pt x="531" y="294"/>
                    <a:pt x="530" y="291"/>
                  </a:cubicBezTo>
                  <a:cubicBezTo>
                    <a:pt x="530" y="288"/>
                    <a:pt x="528" y="284"/>
                    <a:pt x="527" y="281"/>
                  </a:cubicBezTo>
                  <a:cubicBezTo>
                    <a:pt x="518" y="257"/>
                    <a:pt x="500" y="229"/>
                    <a:pt x="489" y="229"/>
                  </a:cubicBezTo>
                  <a:cubicBezTo>
                    <a:pt x="488" y="229"/>
                    <a:pt x="487" y="229"/>
                    <a:pt x="487" y="230"/>
                  </a:cubicBezTo>
                  <a:cubicBezTo>
                    <a:pt x="476" y="237"/>
                    <a:pt x="470" y="235"/>
                    <a:pt x="461" y="232"/>
                  </a:cubicBezTo>
                  <a:cubicBezTo>
                    <a:pt x="453" y="229"/>
                    <a:pt x="442" y="225"/>
                    <a:pt x="417" y="224"/>
                  </a:cubicBezTo>
                  <a:cubicBezTo>
                    <a:pt x="392" y="223"/>
                    <a:pt x="377" y="221"/>
                    <a:pt x="370" y="211"/>
                  </a:cubicBezTo>
                  <a:cubicBezTo>
                    <a:pt x="362" y="200"/>
                    <a:pt x="366" y="184"/>
                    <a:pt x="372" y="156"/>
                  </a:cubicBezTo>
                  <a:cubicBezTo>
                    <a:pt x="378" y="130"/>
                    <a:pt x="368" y="110"/>
                    <a:pt x="361" y="94"/>
                  </a:cubicBezTo>
                  <a:cubicBezTo>
                    <a:pt x="354" y="80"/>
                    <a:pt x="347" y="65"/>
                    <a:pt x="361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8" name="Freeform 164">
              <a:extLst>
                <a:ext uri="{FF2B5EF4-FFF2-40B4-BE49-F238E27FC236}">
                  <a16:creationId xmlns:a16="http://schemas.microsoft.com/office/drawing/2014/main" id="{EC377B00-EB33-40D0-9C00-CD8B27C86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6598" y="4301119"/>
              <a:ext cx="48371" cy="40157"/>
            </a:xfrm>
            <a:custGeom>
              <a:avLst/>
              <a:gdLst>
                <a:gd name="T0" fmla="*/ 224 w 235"/>
                <a:gd name="T1" fmla="*/ 137 h 194"/>
                <a:gd name="T2" fmla="*/ 227 w 235"/>
                <a:gd name="T3" fmla="*/ 125 h 194"/>
                <a:gd name="T4" fmla="*/ 228 w 235"/>
                <a:gd name="T5" fmla="*/ 122 h 194"/>
                <a:gd name="T6" fmla="*/ 234 w 235"/>
                <a:gd name="T7" fmla="*/ 110 h 194"/>
                <a:gd name="T8" fmla="*/ 234 w 235"/>
                <a:gd name="T9" fmla="*/ 109 h 194"/>
                <a:gd name="T10" fmla="*/ 163 w 235"/>
                <a:gd name="T11" fmla="*/ 21 h 194"/>
                <a:gd name="T12" fmla="*/ 125 w 235"/>
                <a:gd name="T13" fmla="*/ 15 h 194"/>
                <a:gd name="T14" fmla="*/ 86 w 235"/>
                <a:gd name="T15" fmla="*/ 8 h 194"/>
                <a:gd name="T16" fmla="*/ 50 w 235"/>
                <a:gd name="T17" fmla="*/ 3 h 194"/>
                <a:gd name="T18" fmla="*/ 18 w 235"/>
                <a:gd name="T19" fmla="*/ 1 h 194"/>
                <a:gd name="T20" fmla="*/ 8 w 235"/>
                <a:gd name="T21" fmla="*/ 30 h 194"/>
                <a:gd name="T22" fmla="*/ 1 w 235"/>
                <a:gd name="T23" fmla="*/ 53 h 194"/>
                <a:gd name="T24" fmla="*/ 27 w 235"/>
                <a:gd name="T25" fmla="*/ 86 h 194"/>
                <a:gd name="T26" fmla="*/ 45 w 235"/>
                <a:gd name="T27" fmla="*/ 91 h 194"/>
                <a:gd name="T28" fmla="*/ 52 w 235"/>
                <a:gd name="T29" fmla="*/ 86 h 194"/>
                <a:gd name="T30" fmla="*/ 69 w 235"/>
                <a:gd name="T31" fmla="*/ 77 h 194"/>
                <a:gd name="T32" fmla="*/ 92 w 235"/>
                <a:gd name="T33" fmla="*/ 95 h 194"/>
                <a:gd name="T34" fmla="*/ 103 w 235"/>
                <a:gd name="T35" fmla="*/ 106 h 194"/>
                <a:gd name="T36" fmla="*/ 151 w 235"/>
                <a:gd name="T37" fmla="*/ 129 h 194"/>
                <a:gd name="T38" fmla="*/ 163 w 235"/>
                <a:gd name="T39" fmla="*/ 160 h 194"/>
                <a:gd name="T40" fmla="*/ 169 w 235"/>
                <a:gd name="T41" fmla="*/ 183 h 194"/>
                <a:gd name="T42" fmla="*/ 201 w 235"/>
                <a:gd name="T43" fmla="*/ 192 h 194"/>
                <a:gd name="T44" fmla="*/ 215 w 235"/>
                <a:gd name="T45" fmla="*/ 193 h 194"/>
                <a:gd name="T46" fmla="*/ 219 w 235"/>
                <a:gd name="T47" fmla="*/ 182 h 194"/>
                <a:gd name="T48" fmla="*/ 224 w 235"/>
                <a:gd name="T49" fmla="*/ 159 h 194"/>
                <a:gd name="T50" fmla="*/ 223 w 235"/>
                <a:gd name="T51" fmla="*/ 150 h 194"/>
                <a:gd name="T52" fmla="*/ 223 w 235"/>
                <a:gd name="T53" fmla="*/ 149 h 194"/>
                <a:gd name="T54" fmla="*/ 224 w 235"/>
                <a:gd name="T55" fmla="*/ 138 h 194"/>
                <a:gd name="T56" fmla="*/ 224 w 235"/>
                <a:gd name="T57" fmla="*/ 1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5" h="194">
                  <a:moveTo>
                    <a:pt x="224" y="137"/>
                  </a:moveTo>
                  <a:cubicBezTo>
                    <a:pt x="225" y="133"/>
                    <a:pt x="226" y="129"/>
                    <a:pt x="227" y="125"/>
                  </a:cubicBezTo>
                  <a:cubicBezTo>
                    <a:pt x="227" y="124"/>
                    <a:pt x="227" y="123"/>
                    <a:pt x="228" y="122"/>
                  </a:cubicBezTo>
                  <a:cubicBezTo>
                    <a:pt x="229" y="118"/>
                    <a:pt x="231" y="114"/>
                    <a:pt x="234" y="110"/>
                  </a:cubicBezTo>
                  <a:cubicBezTo>
                    <a:pt x="234" y="110"/>
                    <a:pt x="234" y="110"/>
                    <a:pt x="234" y="109"/>
                  </a:cubicBezTo>
                  <a:cubicBezTo>
                    <a:pt x="208" y="81"/>
                    <a:pt x="180" y="45"/>
                    <a:pt x="163" y="21"/>
                  </a:cubicBezTo>
                  <a:cubicBezTo>
                    <a:pt x="145" y="23"/>
                    <a:pt x="133" y="21"/>
                    <a:pt x="125" y="15"/>
                  </a:cubicBezTo>
                  <a:cubicBezTo>
                    <a:pt x="117" y="9"/>
                    <a:pt x="100" y="9"/>
                    <a:pt x="86" y="8"/>
                  </a:cubicBezTo>
                  <a:cubicBezTo>
                    <a:pt x="72" y="8"/>
                    <a:pt x="59" y="8"/>
                    <a:pt x="50" y="3"/>
                  </a:cubicBezTo>
                  <a:cubicBezTo>
                    <a:pt x="45" y="1"/>
                    <a:pt x="32" y="0"/>
                    <a:pt x="18" y="1"/>
                  </a:cubicBezTo>
                  <a:cubicBezTo>
                    <a:pt x="20" y="14"/>
                    <a:pt x="17" y="25"/>
                    <a:pt x="8" y="30"/>
                  </a:cubicBezTo>
                  <a:cubicBezTo>
                    <a:pt x="3" y="34"/>
                    <a:pt x="0" y="43"/>
                    <a:pt x="1" y="53"/>
                  </a:cubicBezTo>
                  <a:cubicBezTo>
                    <a:pt x="2" y="60"/>
                    <a:pt x="6" y="77"/>
                    <a:pt x="27" y="86"/>
                  </a:cubicBezTo>
                  <a:cubicBezTo>
                    <a:pt x="35" y="89"/>
                    <a:pt x="41" y="91"/>
                    <a:pt x="45" y="91"/>
                  </a:cubicBezTo>
                  <a:cubicBezTo>
                    <a:pt x="49" y="91"/>
                    <a:pt x="50" y="89"/>
                    <a:pt x="52" y="86"/>
                  </a:cubicBezTo>
                  <a:cubicBezTo>
                    <a:pt x="55" y="83"/>
                    <a:pt x="59" y="77"/>
                    <a:pt x="69" y="77"/>
                  </a:cubicBezTo>
                  <a:cubicBezTo>
                    <a:pt x="82" y="77"/>
                    <a:pt x="88" y="87"/>
                    <a:pt x="92" y="95"/>
                  </a:cubicBezTo>
                  <a:cubicBezTo>
                    <a:pt x="96" y="102"/>
                    <a:pt x="99" y="106"/>
                    <a:pt x="103" y="106"/>
                  </a:cubicBezTo>
                  <a:cubicBezTo>
                    <a:pt x="115" y="106"/>
                    <a:pt x="137" y="115"/>
                    <a:pt x="151" y="129"/>
                  </a:cubicBezTo>
                  <a:cubicBezTo>
                    <a:pt x="159" y="139"/>
                    <a:pt x="164" y="149"/>
                    <a:pt x="163" y="160"/>
                  </a:cubicBezTo>
                  <a:cubicBezTo>
                    <a:pt x="163" y="170"/>
                    <a:pt x="165" y="177"/>
                    <a:pt x="169" y="183"/>
                  </a:cubicBezTo>
                  <a:cubicBezTo>
                    <a:pt x="175" y="189"/>
                    <a:pt x="186" y="192"/>
                    <a:pt x="201" y="192"/>
                  </a:cubicBezTo>
                  <a:cubicBezTo>
                    <a:pt x="205" y="192"/>
                    <a:pt x="210" y="192"/>
                    <a:pt x="215" y="193"/>
                  </a:cubicBezTo>
                  <a:cubicBezTo>
                    <a:pt x="217" y="189"/>
                    <a:pt x="218" y="185"/>
                    <a:pt x="219" y="182"/>
                  </a:cubicBezTo>
                  <a:cubicBezTo>
                    <a:pt x="222" y="173"/>
                    <a:pt x="226" y="164"/>
                    <a:pt x="224" y="159"/>
                  </a:cubicBezTo>
                  <a:cubicBezTo>
                    <a:pt x="224" y="157"/>
                    <a:pt x="223" y="154"/>
                    <a:pt x="223" y="150"/>
                  </a:cubicBezTo>
                  <a:cubicBezTo>
                    <a:pt x="223" y="150"/>
                    <a:pt x="223" y="150"/>
                    <a:pt x="223" y="149"/>
                  </a:cubicBezTo>
                  <a:cubicBezTo>
                    <a:pt x="223" y="146"/>
                    <a:pt x="223" y="142"/>
                    <a:pt x="224" y="138"/>
                  </a:cubicBezTo>
                  <a:lnTo>
                    <a:pt x="224" y="13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9" name="Freeform 165">
              <a:extLst>
                <a:ext uri="{FF2B5EF4-FFF2-40B4-BE49-F238E27FC236}">
                  <a16:creationId xmlns:a16="http://schemas.microsoft.com/office/drawing/2014/main" id="{73E6DD56-4423-4609-8637-A42C9BCE7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3145" y="4322109"/>
              <a:ext cx="89442" cy="38332"/>
            </a:xfrm>
            <a:custGeom>
              <a:avLst/>
              <a:gdLst>
                <a:gd name="T0" fmla="*/ 152 w 432"/>
                <a:gd name="T1" fmla="*/ 177 h 187"/>
                <a:gd name="T2" fmla="*/ 166 w 432"/>
                <a:gd name="T3" fmla="*/ 186 h 187"/>
                <a:gd name="T4" fmla="*/ 201 w 432"/>
                <a:gd name="T5" fmla="*/ 162 h 187"/>
                <a:gd name="T6" fmla="*/ 193 w 432"/>
                <a:gd name="T7" fmla="*/ 146 h 187"/>
                <a:gd name="T8" fmla="*/ 178 w 432"/>
                <a:gd name="T9" fmla="*/ 123 h 187"/>
                <a:gd name="T10" fmla="*/ 197 w 432"/>
                <a:gd name="T11" fmla="*/ 101 h 187"/>
                <a:gd name="T12" fmla="*/ 219 w 432"/>
                <a:gd name="T13" fmla="*/ 84 h 187"/>
                <a:gd name="T14" fmla="*/ 288 w 432"/>
                <a:gd name="T15" fmla="*/ 49 h 187"/>
                <a:gd name="T16" fmla="*/ 312 w 432"/>
                <a:gd name="T17" fmla="*/ 53 h 187"/>
                <a:gd name="T18" fmla="*/ 346 w 432"/>
                <a:gd name="T19" fmla="*/ 84 h 187"/>
                <a:gd name="T20" fmla="*/ 336 w 432"/>
                <a:gd name="T21" fmla="*/ 114 h 187"/>
                <a:gd name="T22" fmla="*/ 376 w 432"/>
                <a:gd name="T23" fmla="*/ 182 h 187"/>
                <a:gd name="T24" fmla="*/ 384 w 432"/>
                <a:gd name="T25" fmla="*/ 174 h 187"/>
                <a:gd name="T26" fmla="*/ 390 w 432"/>
                <a:gd name="T27" fmla="*/ 167 h 187"/>
                <a:gd name="T28" fmla="*/ 399 w 432"/>
                <a:gd name="T29" fmla="*/ 159 h 187"/>
                <a:gd name="T30" fmla="*/ 405 w 432"/>
                <a:gd name="T31" fmla="*/ 153 h 187"/>
                <a:gd name="T32" fmla="*/ 412 w 432"/>
                <a:gd name="T33" fmla="*/ 146 h 187"/>
                <a:gd name="T34" fmla="*/ 416 w 432"/>
                <a:gd name="T35" fmla="*/ 142 h 187"/>
                <a:gd name="T36" fmla="*/ 424 w 432"/>
                <a:gd name="T37" fmla="*/ 135 h 187"/>
                <a:gd name="T38" fmla="*/ 426 w 432"/>
                <a:gd name="T39" fmla="*/ 134 h 187"/>
                <a:gd name="T40" fmla="*/ 426 w 432"/>
                <a:gd name="T41" fmla="*/ 133 h 187"/>
                <a:gd name="T42" fmla="*/ 428 w 432"/>
                <a:gd name="T43" fmla="*/ 130 h 187"/>
                <a:gd name="T44" fmla="*/ 429 w 432"/>
                <a:gd name="T45" fmla="*/ 129 h 187"/>
                <a:gd name="T46" fmla="*/ 430 w 432"/>
                <a:gd name="T47" fmla="*/ 125 h 187"/>
                <a:gd name="T48" fmla="*/ 431 w 432"/>
                <a:gd name="T49" fmla="*/ 122 h 187"/>
                <a:gd name="T50" fmla="*/ 431 w 432"/>
                <a:gd name="T51" fmla="*/ 119 h 187"/>
                <a:gd name="T52" fmla="*/ 392 w 432"/>
                <a:gd name="T53" fmla="*/ 69 h 187"/>
                <a:gd name="T54" fmla="*/ 386 w 432"/>
                <a:gd name="T55" fmla="*/ 60 h 187"/>
                <a:gd name="T56" fmla="*/ 314 w 432"/>
                <a:gd name="T57" fmla="*/ 21 h 187"/>
                <a:gd name="T58" fmla="*/ 282 w 432"/>
                <a:gd name="T59" fmla="*/ 11 h 187"/>
                <a:gd name="T60" fmla="*/ 180 w 432"/>
                <a:gd name="T61" fmla="*/ 51 h 187"/>
                <a:gd name="T62" fmla="*/ 126 w 432"/>
                <a:gd name="T63" fmla="*/ 72 h 187"/>
                <a:gd name="T64" fmla="*/ 51 w 432"/>
                <a:gd name="T65" fmla="*/ 48 h 187"/>
                <a:gd name="T66" fmla="*/ 15 w 432"/>
                <a:gd name="T67" fmla="*/ 17 h 187"/>
                <a:gd name="T68" fmla="*/ 9 w 432"/>
                <a:gd name="T69" fmla="*/ 55 h 187"/>
                <a:gd name="T70" fmla="*/ 3 w 432"/>
                <a:gd name="T71" fmla="*/ 85 h 187"/>
                <a:gd name="T72" fmla="*/ 0 w 432"/>
                <a:gd name="T73" fmla="*/ 94 h 187"/>
                <a:gd name="T74" fmla="*/ 96 w 432"/>
                <a:gd name="T75" fmla="*/ 139 h 187"/>
                <a:gd name="T76" fmla="*/ 124 w 432"/>
                <a:gd name="T77" fmla="*/ 157 h 187"/>
                <a:gd name="T78" fmla="*/ 152 w 432"/>
                <a:gd name="T79" fmla="*/ 17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2" h="187">
                  <a:moveTo>
                    <a:pt x="152" y="177"/>
                  </a:moveTo>
                  <a:cubicBezTo>
                    <a:pt x="155" y="183"/>
                    <a:pt x="160" y="186"/>
                    <a:pt x="166" y="186"/>
                  </a:cubicBezTo>
                  <a:cubicBezTo>
                    <a:pt x="180" y="186"/>
                    <a:pt x="196" y="172"/>
                    <a:pt x="201" y="162"/>
                  </a:cubicBezTo>
                  <a:cubicBezTo>
                    <a:pt x="203" y="157"/>
                    <a:pt x="201" y="154"/>
                    <a:pt x="193" y="146"/>
                  </a:cubicBezTo>
                  <a:cubicBezTo>
                    <a:pt x="187" y="140"/>
                    <a:pt x="180" y="134"/>
                    <a:pt x="178" y="123"/>
                  </a:cubicBezTo>
                  <a:cubicBezTo>
                    <a:pt x="176" y="110"/>
                    <a:pt x="188" y="105"/>
                    <a:pt x="197" y="101"/>
                  </a:cubicBezTo>
                  <a:cubicBezTo>
                    <a:pt x="207" y="98"/>
                    <a:pt x="216" y="94"/>
                    <a:pt x="219" y="84"/>
                  </a:cubicBezTo>
                  <a:cubicBezTo>
                    <a:pt x="225" y="62"/>
                    <a:pt x="259" y="49"/>
                    <a:pt x="288" y="49"/>
                  </a:cubicBezTo>
                  <a:cubicBezTo>
                    <a:pt x="297" y="49"/>
                    <a:pt x="305" y="50"/>
                    <a:pt x="312" y="53"/>
                  </a:cubicBezTo>
                  <a:cubicBezTo>
                    <a:pt x="332" y="61"/>
                    <a:pt x="343" y="72"/>
                    <a:pt x="346" y="84"/>
                  </a:cubicBezTo>
                  <a:cubicBezTo>
                    <a:pt x="348" y="94"/>
                    <a:pt x="345" y="104"/>
                    <a:pt x="336" y="114"/>
                  </a:cubicBezTo>
                  <a:cubicBezTo>
                    <a:pt x="323" y="129"/>
                    <a:pt x="356" y="163"/>
                    <a:pt x="376" y="182"/>
                  </a:cubicBezTo>
                  <a:cubicBezTo>
                    <a:pt x="379" y="179"/>
                    <a:pt x="381" y="177"/>
                    <a:pt x="384" y="174"/>
                  </a:cubicBezTo>
                  <a:cubicBezTo>
                    <a:pt x="386" y="172"/>
                    <a:pt x="388" y="169"/>
                    <a:pt x="390" y="167"/>
                  </a:cubicBezTo>
                  <a:cubicBezTo>
                    <a:pt x="394" y="164"/>
                    <a:pt x="396" y="161"/>
                    <a:pt x="399" y="159"/>
                  </a:cubicBezTo>
                  <a:cubicBezTo>
                    <a:pt x="401" y="157"/>
                    <a:pt x="403" y="155"/>
                    <a:pt x="405" y="153"/>
                  </a:cubicBezTo>
                  <a:cubicBezTo>
                    <a:pt x="408" y="150"/>
                    <a:pt x="410" y="148"/>
                    <a:pt x="412" y="146"/>
                  </a:cubicBezTo>
                  <a:cubicBezTo>
                    <a:pt x="413" y="145"/>
                    <a:pt x="415" y="143"/>
                    <a:pt x="416" y="142"/>
                  </a:cubicBezTo>
                  <a:cubicBezTo>
                    <a:pt x="419" y="139"/>
                    <a:pt x="422" y="137"/>
                    <a:pt x="424" y="135"/>
                  </a:cubicBezTo>
                  <a:cubicBezTo>
                    <a:pt x="425" y="135"/>
                    <a:pt x="425" y="134"/>
                    <a:pt x="426" y="134"/>
                  </a:cubicBezTo>
                  <a:cubicBezTo>
                    <a:pt x="426" y="133"/>
                    <a:pt x="426" y="133"/>
                    <a:pt x="426" y="133"/>
                  </a:cubicBezTo>
                  <a:cubicBezTo>
                    <a:pt x="427" y="132"/>
                    <a:pt x="427" y="131"/>
                    <a:pt x="428" y="130"/>
                  </a:cubicBezTo>
                  <a:cubicBezTo>
                    <a:pt x="428" y="130"/>
                    <a:pt x="428" y="129"/>
                    <a:pt x="429" y="129"/>
                  </a:cubicBezTo>
                  <a:cubicBezTo>
                    <a:pt x="429" y="128"/>
                    <a:pt x="429" y="126"/>
                    <a:pt x="430" y="125"/>
                  </a:cubicBezTo>
                  <a:cubicBezTo>
                    <a:pt x="430" y="124"/>
                    <a:pt x="430" y="123"/>
                    <a:pt x="431" y="122"/>
                  </a:cubicBezTo>
                  <a:cubicBezTo>
                    <a:pt x="431" y="121"/>
                    <a:pt x="431" y="120"/>
                    <a:pt x="431" y="119"/>
                  </a:cubicBezTo>
                  <a:cubicBezTo>
                    <a:pt x="419" y="111"/>
                    <a:pt x="407" y="92"/>
                    <a:pt x="392" y="69"/>
                  </a:cubicBezTo>
                  <a:lnTo>
                    <a:pt x="386" y="60"/>
                  </a:lnTo>
                  <a:cubicBezTo>
                    <a:pt x="368" y="33"/>
                    <a:pt x="341" y="27"/>
                    <a:pt x="314" y="21"/>
                  </a:cubicBezTo>
                  <a:cubicBezTo>
                    <a:pt x="302" y="18"/>
                    <a:pt x="291" y="15"/>
                    <a:pt x="282" y="11"/>
                  </a:cubicBezTo>
                  <a:cubicBezTo>
                    <a:pt x="256" y="0"/>
                    <a:pt x="220" y="14"/>
                    <a:pt x="180" y="51"/>
                  </a:cubicBezTo>
                  <a:cubicBezTo>
                    <a:pt x="164" y="65"/>
                    <a:pt x="146" y="72"/>
                    <a:pt x="126" y="72"/>
                  </a:cubicBezTo>
                  <a:cubicBezTo>
                    <a:pt x="97" y="72"/>
                    <a:pt x="69" y="58"/>
                    <a:pt x="51" y="48"/>
                  </a:cubicBezTo>
                  <a:cubicBezTo>
                    <a:pt x="42" y="43"/>
                    <a:pt x="31" y="33"/>
                    <a:pt x="15" y="17"/>
                  </a:cubicBezTo>
                  <a:cubicBezTo>
                    <a:pt x="7" y="32"/>
                    <a:pt x="7" y="49"/>
                    <a:pt x="9" y="55"/>
                  </a:cubicBezTo>
                  <a:cubicBezTo>
                    <a:pt x="11" y="63"/>
                    <a:pt x="8" y="73"/>
                    <a:pt x="3" y="85"/>
                  </a:cubicBezTo>
                  <a:cubicBezTo>
                    <a:pt x="2" y="88"/>
                    <a:pt x="1" y="91"/>
                    <a:pt x="0" y="94"/>
                  </a:cubicBezTo>
                  <a:cubicBezTo>
                    <a:pt x="32" y="99"/>
                    <a:pt x="74" y="113"/>
                    <a:pt x="96" y="139"/>
                  </a:cubicBezTo>
                  <a:cubicBezTo>
                    <a:pt x="107" y="153"/>
                    <a:pt x="116" y="155"/>
                    <a:pt x="124" y="157"/>
                  </a:cubicBezTo>
                  <a:cubicBezTo>
                    <a:pt x="134" y="159"/>
                    <a:pt x="143" y="161"/>
                    <a:pt x="152" y="17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0" name="Freeform 166">
              <a:extLst>
                <a:ext uri="{FF2B5EF4-FFF2-40B4-BE49-F238E27FC236}">
                  <a16:creationId xmlns:a16="http://schemas.microsoft.com/office/drawing/2014/main" id="{7B85DF5D-07C6-43E9-92E8-A71E3E4AD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6119" y="4277389"/>
              <a:ext cx="186185" cy="264674"/>
            </a:xfrm>
            <a:custGeom>
              <a:avLst/>
              <a:gdLst>
                <a:gd name="T0" fmla="*/ 816 w 898"/>
                <a:gd name="T1" fmla="*/ 824 h 1280"/>
                <a:gd name="T2" fmla="*/ 895 w 898"/>
                <a:gd name="T3" fmla="*/ 800 h 1280"/>
                <a:gd name="T4" fmla="*/ 897 w 898"/>
                <a:gd name="T5" fmla="*/ 796 h 1280"/>
                <a:gd name="T6" fmla="*/ 897 w 898"/>
                <a:gd name="T7" fmla="*/ 792 h 1280"/>
                <a:gd name="T8" fmla="*/ 897 w 898"/>
                <a:gd name="T9" fmla="*/ 785 h 1280"/>
                <a:gd name="T10" fmla="*/ 894 w 898"/>
                <a:gd name="T11" fmla="*/ 779 h 1280"/>
                <a:gd name="T12" fmla="*/ 889 w 898"/>
                <a:gd name="T13" fmla="*/ 772 h 1280"/>
                <a:gd name="T14" fmla="*/ 887 w 898"/>
                <a:gd name="T15" fmla="*/ 702 h 1280"/>
                <a:gd name="T16" fmla="*/ 875 w 898"/>
                <a:gd name="T17" fmla="*/ 504 h 1280"/>
                <a:gd name="T18" fmla="*/ 861 w 898"/>
                <a:gd name="T19" fmla="*/ 486 h 1280"/>
                <a:gd name="T20" fmla="*/ 791 w 898"/>
                <a:gd name="T21" fmla="*/ 490 h 1280"/>
                <a:gd name="T22" fmla="*/ 607 w 898"/>
                <a:gd name="T23" fmla="*/ 427 h 1280"/>
                <a:gd name="T24" fmla="*/ 510 w 898"/>
                <a:gd name="T25" fmla="*/ 416 h 1280"/>
                <a:gd name="T26" fmla="*/ 498 w 898"/>
                <a:gd name="T27" fmla="*/ 324 h 1280"/>
                <a:gd name="T28" fmla="*/ 445 w 898"/>
                <a:gd name="T29" fmla="*/ 263 h 1280"/>
                <a:gd name="T30" fmla="*/ 432 w 898"/>
                <a:gd name="T31" fmla="*/ 264 h 1280"/>
                <a:gd name="T32" fmla="*/ 427 w 898"/>
                <a:gd name="T33" fmla="*/ 263 h 1280"/>
                <a:gd name="T34" fmla="*/ 423 w 898"/>
                <a:gd name="T35" fmla="*/ 260 h 1280"/>
                <a:gd name="T36" fmla="*/ 431 w 898"/>
                <a:gd name="T37" fmla="*/ 232 h 1280"/>
                <a:gd name="T38" fmla="*/ 451 w 898"/>
                <a:gd name="T39" fmla="*/ 166 h 1280"/>
                <a:gd name="T40" fmla="*/ 530 w 898"/>
                <a:gd name="T41" fmla="*/ 67 h 1280"/>
                <a:gd name="T42" fmla="*/ 565 w 898"/>
                <a:gd name="T43" fmla="*/ 45 h 1280"/>
                <a:gd name="T44" fmla="*/ 541 w 898"/>
                <a:gd name="T45" fmla="*/ 24 h 1280"/>
                <a:gd name="T46" fmla="*/ 435 w 898"/>
                <a:gd name="T47" fmla="*/ 88 h 1280"/>
                <a:gd name="T48" fmla="*/ 358 w 898"/>
                <a:gd name="T49" fmla="*/ 120 h 1280"/>
                <a:gd name="T50" fmla="*/ 324 w 898"/>
                <a:gd name="T51" fmla="*/ 105 h 1280"/>
                <a:gd name="T52" fmla="*/ 263 w 898"/>
                <a:gd name="T53" fmla="*/ 175 h 1280"/>
                <a:gd name="T54" fmla="*/ 157 w 898"/>
                <a:gd name="T55" fmla="*/ 330 h 1280"/>
                <a:gd name="T56" fmla="*/ 83 w 898"/>
                <a:gd name="T57" fmla="*/ 404 h 1280"/>
                <a:gd name="T58" fmla="*/ 118 w 898"/>
                <a:gd name="T59" fmla="*/ 471 h 1280"/>
                <a:gd name="T60" fmla="*/ 132 w 898"/>
                <a:gd name="T61" fmla="*/ 644 h 1280"/>
                <a:gd name="T62" fmla="*/ 48 w 898"/>
                <a:gd name="T63" fmla="*/ 771 h 1280"/>
                <a:gd name="T64" fmla="*/ 0 w 898"/>
                <a:gd name="T65" fmla="*/ 843 h 1280"/>
                <a:gd name="T66" fmla="*/ 18 w 898"/>
                <a:gd name="T67" fmla="*/ 856 h 1280"/>
                <a:gd name="T68" fmla="*/ 37 w 898"/>
                <a:gd name="T69" fmla="*/ 869 h 1280"/>
                <a:gd name="T70" fmla="*/ 57 w 898"/>
                <a:gd name="T71" fmla="*/ 880 h 1280"/>
                <a:gd name="T72" fmla="*/ 73 w 898"/>
                <a:gd name="T73" fmla="*/ 888 h 1280"/>
                <a:gd name="T74" fmla="*/ 88 w 898"/>
                <a:gd name="T75" fmla="*/ 892 h 1280"/>
                <a:gd name="T76" fmla="*/ 167 w 898"/>
                <a:gd name="T77" fmla="*/ 936 h 1280"/>
                <a:gd name="T78" fmla="*/ 253 w 898"/>
                <a:gd name="T79" fmla="*/ 972 h 1280"/>
                <a:gd name="T80" fmla="*/ 265 w 898"/>
                <a:gd name="T81" fmla="*/ 971 h 1280"/>
                <a:gd name="T82" fmla="*/ 295 w 898"/>
                <a:gd name="T83" fmla="*/ 968 h 1280"/>
                <a:gd name="T84" fmla="*/ 321 w 898"/>
                <a:gd name="T85" fmla="*/ 973 h 1280"/>
                <a:gd name="T86" fmla="*/ 406 w 898"/>
                <a:gd name="T87" fmla="*/ 1060 h 1280"/>
                <a:gd name="T88" fmla="*/ 446 w 898"/>
                <a:gd name="T89" fmla="*/ 1138 h 1280"/>
                <a:gd name="T90" fmla="*/ 524 w 898"/>
                <a:gd name="T91" fmla="*/ 1143 h 1280"/>
                <a:gd name="T92" fmla="*/ 611 w 898"/>
                <a:gd name="T93" fmla="*/ 1133 h 1280"/>
                <a:gd name="T94" fmla="*/ 625 w 898"/>
                <a:gd name="T95" fmla="*/ 1134 h 1280"/>
                <a:gd name="T96" fmla="*/ 666 w 898"/>
                <a:gd name="T97" fmla="*/ 1211 h 1280"/>
                <a:gd name="T98" fmla="*/ 663 w 898"/>
                <a:gd name="T99" fmla="*/ 1260 h 1280"/>
                <a:gd name="T100" fmla="*/ 686 w 898"/>
                <a:gd name="T101" fmla="*/ 1278 h 1280"/>
                <a:gd name="T102" fmla="*/ 728 w 898"/>
                <a:gd name="T103" fmla="*/ 1075 h 1280"/>
                <a:gd name="T104" fmla="*/ 707 w 898"/>
                <a:gd name="T105" fmla="*/ 915 h 1280"/>
                <a:gd name="T106" fmla="*/ 742 w 898"/>
                <a:gd name="T107" fmla="*/ 896 h 1280"/>
                <a:gd name="T108" fmla="*/ 696 w 898"/>
                <a:gd name="T109" fmla="*/ 837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98" h="1280">
                  <a:moveTo>
                    <a:pt x="757" y="823"/>
                  </a:moveTo>
                  <a:cubicBezTo>
                    <a:pt x="771" y="823"/>
                    <a:pt x="784" y="824"/>
                    <a:pt x="796" y="824"/>
                  </a:cubicBezTo>
                  <a:cubicBezTo>
                    <a:pt x="804" y="824"/>
                    <a:pt x="811" y="824"/>
                    <a:pt x="816" y="824"/>
                  </a:cubicBezTo>
                  <a:cubicBezTo>
                    <a:pt x="836" y="824"/>
                    <a:pt x="873" y="811"/>
                    <a:pt x="889" y="803"/>
                  </a:cubicBezTo>
                  <a:cubicBezTo>
                    <a:pt x="891" y="802"/>
                    <a:pt x="892" y="801"/>
                    <a:pt x="894" y="801"/>
                  </a:cubicBezTo>
                  <a:cubicBezTo>
                    <a:pt x="894" y="800"/>
                    <a:pt x="894" y="800"/>
                    <a:pt x="895" y="800"/>
                  </a:cubicBezTo>
                  <a:cubicBezTo>
                    <a:pt x="895" y="800"/>
                    <a:pt x="896" y="799"/>
                    <a:pt x="897" y="799"/>
                  </a:cubicBezTo>
                  <a:cubicBezTo>
                    <a:pt x="897" y="799"/>
                    <a:pt x="897" y="799"/>
                    <a:pt x="897" y="798"/>
                  </a:cubicBezTo>
                  <a:cubicBezTo>
                    <a:pt x="897" y="798"/>
                    <a:pt x="897" y="797"/>
                    <a:pt x="897" y="796"/>
                  </a:cubicBezTo>
                  <a:cubicBezTo>
                    <a:pt x="897" y="796"/>
                    <a:pt x="897" y="796"/>
                    <a:pt x="897" y="795"/>
                  </a:cubicBezTo>
                  <a:cubicBezTo>
                    <a:pt x="897" y="794"/>
                    <a:pt x="897" y="794"/>
                    <a:pt x="897" y="793"/>
                  </a:cubicBezTo>
                  <a:lnTo>
                    <a:pt x="897" y="792"/>
                  </a:lnTo>
                  <a:cubicBezTo>
                    <a:pt x="897" y="791"/>
                    <a:pt x="897" y="790"/>
                    <a:pt x="897" y="789"/>
                  </a:cubicBezTo>
                  <a:lnTo>
                    <a:pt x="897" y="788"/>
                  </a:lnTo>
                  <a:cubicBezTo>
                    <a:pt x="897" y="787"/>
                    <a:pt x="897" y="786"/>
                    <a:pt x="897" y="785"/>
                  </a:cubicBezTo>
                  <a:cubicBezTo>
                    <a:pt x="896" y="785"/>
                    <a:pt x="896" y="784"/>
                    <a:pt x="896" y="783"/>
                  </a:cubicBezTo>
                  <a:cubicBezTo>
                    <a:pt x="896" y="782"/>
                    <a:pt x="896" y="782"/>
                    <a:pt x="895" y="781"/>
                  </a:cubicBezTo>
                  <a:cubicBezTo>
                    <a:pt x="895" y="780"/>
                    <a:pt x="894" y="779"/>
                    <a:pt x="894" y="779"/>
                  </a:cubicBezTo>
                  <a:cubicBezTo>
                    <a:pt x="894" y="778"/>
                    <a:pt x="893" y="777"/>
                    <a:pt x="893" y="777"/>
                  </a:cubicBezTo>
                  <a:cubicBezTo>
                    <a:pt x="892" y="776"/>
                    <a:pt x="891" y="775"/>
                    <a:pt x="890" y="774"/>
                  </a:cubicBezTo>
                  <a:cubicBezTo>
                    <a:pt x="890" y="773"/>
                    <a:pt x="890" y="773"/>
                    <a:pt x="889" y="772"/>
                  </a:cubicBezTo>
                  <a:cubicBezTo>
                    <a:pt x="888" y="771"/>
                    <a:pt x="886" y="769"/>
                    <a:pt x="885" y="768"/>
                  </a:cubicBezTo>
                  <a:cubicBezTo>
                    <a:pt x="876" y="761"/>
                    <a:pt x="871" y="753"/>
                    <a:pt x="870" y="743"/>
                  </a:cubicBezTo>
                  <a:cubicBezTo>
                    <a:pt x="868" y="727"/>
                    <a:pt x="878" y="712"/>
                    <a:pt x="887" y="702"/>
                  </a:cubicBezTo>
                  <a:cubicBezTo>
                    <a:pt x="895" y="692"/>
                    <a:pt x="888" y="683"/>
                    <a:pt x="869" y="663"/>
                  </a:cubicBezTo>
                  <a:cubicBezTo>
                    <a:pt x="865" y="659"/>
                    <a:pt x="861" y="655"/>
                    <a:pt x="857" y="651"/>
                  </a:cubicBezTo>
                  <a:cubicBezTo>
                    <a:pt x="834" y="626"/>
                    <a:pt x="852" y="542"/>
                    <a:pt x="875" y="504"/>
                  </a:cubicBezTo>
                  <a:cubicBezTo>
                    <a:pt x="876" y="502"/>
                    <a:pt x="878" y="498"/>
                    <a:pt x="878" y="495"/>
                  </a:cubicBezTo>
                  <a:cubicBezTo>
                    <a:pt x="878" y="494"/>
                    <a:pt x="878" y="493"/>
                    <a:pt x="878" y="492"/>
                  </a:cubicBezTo>
                  <a:cubicBezTo>
                    <a:pt x="877" y="491"/>
                    <a:pt x="873" y="487"/>
                    <a:pt x="861" y="486"/>
                  </a:cubicBezTo>
                  <a:cubicBezTo>
                    <a:pt x="859" y="486"/>
                    <a:pt x="857" y="485"/>
                    <a:pt x="855" y="485"/>
                  </a:cubicBezTo>
                  <a:cubicBezTo>
                    <a:pt x="853" y="485"/>
                    <a:pt x="850" y="485"/>
                    <a:pt x="847" y="485"/>
                  </a:cubicBezTo>
                  <a:cubicBezTo>
                    <a:pt x="829" y="485"/>
                    <a:pt x="807" y="488"/>
                    <a:pt x="791" y="490"/>
                  </a:cubicBezTo>
                  <a:cubicBezTo>
                    <a:pt x="747" y="495"/>
                    <a:pt x="708" y="478"/>
                    <a:pt x="679" y="441"/>
                  </a:cubicBezTo>
                  <a:cubicBezTo>
                    <a:pt x="669" y="429"/>
                    <a:pt x="658" y="423"/>
                    <a:pt x="641" y="423"/>
                  </a:cubicBezTo>
                  <a:cubicBezTo>
                    <a:pt x="631" y="423"/>
                    <a:pt x="619" y="425"/>
                    <a:pt x="607" y="427"/>
                  </a:cubicBezTo>
                  <a:cubicBezTo>
                    <a:pt x="591" y="429"/>
                    <a:pt x="574" y="431"/>
                    <a:pt x="553" y="432"/>
                  </a:cubicBezTo>
                  <a:lnTo>
                    <a:pt x="551" y="432"/>
                  </a:lnTo>
                  <a:cubicBezTo>
                    <a:pt x="533" y="432"/>
                    <a:pt x="519" y="426"/>
                    <a:pt x="510" y="416"/>
                  </a:cubicBezTo>
                  <a:cubicBezTo>
                    <a:pt x="492" y="395"/>
                    <a:pt x="493" y="362"/>
                    <a:pt x="496" y="339"/>
                  </a:cubicBezTo>
                  <a:cubicBezTo>
                    <a:pt x="496" y="336"/>
                    <a:pt x="497" y="333"/>
                    <a:pt x="497" y="330"/>
                  </a:cubicBezTo>
                  <a:lnTo>
                    <a:pt x="498" y="324"/>
                  </a:lnTo>
                  <a:cubicBezTo>
                    <a:pt x="499" y="312"/>
                    <a:pt x="490" y="305"/>
                    <a:pt x="481" y="298"/>
                  </a:cubicBezTo>
                  <a:cubicBezTo>
                    <a:pt x="473" y="292"/>
                    <a:pt x="464" y="286"/>
                    <a:pt x="464" y="275"/>
                  </a:cubicBezTo>
                  <a:cubicBezTo>
                    <a:pt x="464" y="269"/>
                    <a:pt x="463" y="263"/>
                    <a:pt x="445" y="263"/>
                  </a:cubicBezTo>
                  <a:cubicBezTo>
                    <a:pt x="442" y="263"/>
                    <a:pt x="438" y="264"/>
                    <a:pt x="435" y="264"/>
                  </a:cubicBezTo>
                  <a:cubicBezTo>
                    <a:pt x="434" y="264"/>
                    <a:pt x="433" y="264"/>
                    <a:pt x="432" y="264"/>
                  </a:cubicBezTo>
                  <a:lnTo>
                    <a:pt x="432" y="264"/>
                  </a:lnTo>
                  <a:lnTo>
                    <a:pt x="431" y="264"/>
                  </a:lnTo>
                  <a:cubicBezTo>
                    <a:pt x="430" y="264"/>
                    <a:pt x="429" y="264"/>
                    <a:pt x="429" y="263"/>
                  </a:cubicBezTo>
                  <a:cubicBezTo>
                    <a:pt x="428" y="263"/>
                    <a:pt x="427" y="263"/>
                    <a:pt x="427" y="263"/>
                  </a:cubicBezTo>
                  <a:cubicBezTo>
                    <a:pt x="426" y="262"/>
                    <a:pt x="426" y="262"/>
                    <a:pt x="425" y="262"/>
                  </a:cubicBezTo>
                  <a:lnTo>
                    <a:pt x="424" y="261"/>
                  </a:lnTo>
                  <a:lnTo>
                    <a:pt x="423" y="260"/>
                  </a:lnTo>
                  <a:cubicBezTo>
                    <a:pt x="423" y="260"/>
                    <a:pt x="423" y="259"/>
                    <a:pt x="422" y="259"/>
                  </a:cubicBezTo>
                  <a:lnTo>
                    <a:pt x="422" y="258"/>
                  </a:lnTo>
                  <a:cubicBezTo>
                    <a:pt x="419" y="252"/>
                    <a:pt x="423" y="244"/>
                    <a:pt x="431" y="232"/>
                  </a:cubicBezTo>
                  <a:cubicBezTo>
                    <a:pt x="434" y="228"/>
                    <a:pt x="437" y="224"/>
                    <a:pt x="441" y="219"/>
                  </a:cubicBezTo>
                  <a:cubicBezTo>
                    <a:pt x="450" y="207"/>
                    <a:pt x="450" y="198"/>
                    <a:pt x="451" y="173"/>
                  </a:cubicBezTo>
                  <a:lnTo>
                    <a:pt x="451" y="166"/>
                  </a:lnTo>
                  <a:cubicBezTo>
                    <a:pt x="452" y="144"/>
                    <a:pt x="472" y="125"/>
                    <a:pt x="491" y="106"/>
                  </a:cubicBezTo>
                  <a:cubicBezTo>
                    <a:pt x="501" y="97"/>
                    <a:pt x="512" y="87"/>
                    <a:pt x="519" y="76"/>
                  </a:cubicBezTo>
                  <a:cubicBezTo>
                    <a:pt x="522" y="73"/>
                    <a:pt x="526" y="70"/>
                    <a:pt x="530" y="67"/>
                  </a:cubicBezTo>
                  <a:cubicBezTo>
                    <a:pt x="531" y="66"/>
                    <a:pt x="533" y="65"/>
                    <a:pt x="535" y="65"/>
                  </a:cubicBezTo>
                  <a:cubicBezTo>
                    <a:pt x="537" y="63"/>
                    <a:pt x="540" y="62"/>
                    <a:pt x="543" y="60"/>
                  </a:cubicBezTo>
                  <a:cubicBezTo>
                    <a:pt x="547" y="52"/>
                    <a:pt x="554" y="47"/>
                    <a:pt x="565" y="45"/>
                  </a:cubicBezTo>
                  <a:cubicBezTo>
                    <a:pt x="585" y="41"/>
                    <a:pt x="595" y="32"/>
                    <a:pt x="596" y="26"/>
                  </a:cubicBezTo>
                  <a:cubicBezTo>
                    <a:pt x="596" y="20"/>
                    <a:pt x="591" y="14"/>
                    <a:pt x="581" y="8"/>
                  </a:cubicBezTo>
                  <a:cubicBezTo>
                    <a:pt x="567" y="0"/>
                    <a:pt x="555" y="11"/>
                    <a:pt x="541" y="24"/>
                  </a:cubicBezTo>
                  <a:cubicBezTo>
                    <a:pt x="529" y="35"/>
                    <a:pt x="516" y="47"/>
                    <a:pt x="499" y="50"/>
                  </a:cubicBezTo>
                  <a:cubicBezTo>
                    <a:pt x="478" y="52"/>
                    <a:pt x="468" y="61"/>
                    <a:pt x="458" y="71"/>
                  </a:cubicBezTo>
                  <a:cubicBezTo>
                    <a:pt x="451" y="77"/>
                    <a:pt x="444" y="83"/>
                    <a:pt x="435" y="88"/>
                  </a:cubicBezTo>
                  <a:cubicBezTo>
                    <a:pt x="424" y="93"/>
                    <a:pt x="410" y="94"/>
                    <a:pt x="398" y="96"/>
                  </a:cubicBezTo>
                  <a:cubicBezTo>
                    <a:pt x="380" y="97"/>
                    <a:pt x="369" y="99"/>
                    <a:pt x="369" y="105"/>
                  </a:cubicBezTo>
                  <a:cubicBezTo>
                    <a:pt x="368" y="115"/>
                    <a:pt x="364" y="120"/>
                    <a:pt x="358" y="120"/>
                  </a:cubicBezTo>
                  <a:cubicBezTo>
                    <a:pt x="353" y="120"/>
                    <a:pt x="349" y="117"/>
                    <a:pt x="343" y="114"/>
                  </a:cubicBezTo>
                  <a:cubicBezTo>
                    <a:pt x="338" y="111"/>
                    <a:pt x="332" y="107"/>
                    <a:pt x="326" y="105"/>
                  </a:cubicBezTo>
                  <a:cubicBezTo>
                    <a:pt x="325" y="105"/>
                    <a:pt x="325" y="105"/>
                    <a:pt x="324" y="105"/>
                  </a:cubicBezTo>
                  <a:cubicBezTo>
                    <a:pt x="314" y="105"/>
                    <a:pt x="294" y="117"/>
                    <a:pt x="280" y="133"/>
                  </a:cubicBezTo>
                  <a:cubicBezTo>
                    <a:pt x="268" y="145"/>
                    <a:pt x="262" y="157"/>
                    <a:pt x="262" y="165"/>
                  </a:cubicBezTo>
                  <a:cubicBezTo>
                    <a:pt x="262" y="168"/>
                    <a:pt x="263" y="172"/>
                    <a:pt x="263" y="175"/>
                  </a:cubicBezTo>
                  <a:cubicBezTo>
                    <a:pt x="265" y="196"/>
                    <a:pt x="268" y="221"/>
                    <a:pt x="232" y="243"/>
                  </a:cubicBezTo>
                  <a:cubicBezTo>
                    <a:pt x="206" y="260"/>
                    <a:pt x="188" y="287"/>
                    <a:pt x="173" y="308"/>
                  </a:cubicBezTo>
                  <a:cubicBezTo>
                    <a:pt x="167" y="317"/>
                    <a:pt x="162" y="324"/>
                    <a:pt x="157" y="330"/>
                  </a:cubicBezTo>
                  <a:cubicBezTo>
                    <a:pt x="153" y="336"/>
                    <a:pt x="147" y="338"/>
                    <a:pt x="141" y="338"/>
                  </a:cubicBezTo>
                  <a:cubicBezTo>
                    <a:pt x="138" y="348"/>
                    <a:pt x="134" y="355"/>
                    <a:pt x="129" y="359"/>
                  </a:cubicBezTo>
                  <a:cubicBezTo>
                    <a:pt x="120" y="365"/>
                    <a:pt x="97" y="389"/>
                    <a:pt x="83" y="404"/>
                  </a:cubicBezTo>
                  <a:lnTo>
                    <a:pt x="85" y="406"/>
                  </a:lnTo>
                  <a:cubicBezTo>
                    <a:pt x="92" y="413"/>
                    <a:pt x="98" y="419"/>
                    <a:pt x="103" y="424"/>
                  </a:cubicBezTo>
                  <a:cubicBezTo>
                    <a:pt x="120" y="442"/>
                    <a:pt x="119" y="459"/>
                    <a:pt x="118" y="471"/>
                  </a:cubicBezTo>
                  <a:cubicBezTo>
                    <a:pt x="118" y="476"/>
                    <a:pt x="118" y="481"/>
                    <a:pt x="119" y="484"/>
                  </a:cubicBezTo>
                  <a:cubicBezTo>
                    <a:pt x="131" y="508"/>
                    <a:pt x="131" y="526"/>
                    <a:pt x="117" y="534"/>
                  </a:cubicBezTo>
                  <a:cubicBezTo>
                    <a:pt x="109" y="543"/>
                    <a:pt x="118" y="628"/>
                    <a:pt x="132" y="644"/>
                  </a:cubicBezTo>
                  <a:cubicBezTo>
                    <a:pt x="147" y="660"/>
                    <a:pt x="138" y="676"/>
                    <a:pt x="126" y="697"/>
                  </a:cubicBezTo>
                  <a:cubicBezTo>
                    <a:pt x="123" y="703"/>
                    <a:pt x="120" y="709"/>
                    <a:pt x="116" y="716"/>
                  </a:cubicBezTo>
                  <a:cubicBezTo>
                    <a:pt x="100" y="749"/>
                    <a:pt x="83" y="769"/>
                    <a:pt x="48" y="771"/>
                  </a:cubicBezTo>
                  <a:cubicBezTo>
                    <a:pt x="34" y="771"/>
                    <a:pt x="29" y="785"/>
                    <a:pt x="23" y="801"/>
                  </a:cubicBezTo>
                  <a:cubicBezTo>
                    <a:pt x="20" y="811"/>
                    <a:pt x="17" y="820"/>
                    <a:pt x="9" y="820"/>
                  </a:cubicBezTo>
                  <a:cubicBezTo>
                    <a:pt x="7" y="820"/>
                    <a:pt x="2" y="829"/>
                    <a:pt x="0" y="843"/>
                  </a:cubicBezTo>
                  <a:cubicBezTo>
                    <a:pt x="2" y="844"/>
                    <a:pt x="4" y="846"/>
                    <a:pt x="6" y="847"/>
                  </a:cubicBezTo>
                  <a:cubicBezTo>
                    <a:pt x="7" y="848"/>
                    <a:pt x="9" y="850"/>
                    <a:pt x="11" y="851"/>
                  </a:cubicBezTo>
                  <a:cubicBezTo>
                    <a:pt x="13" y="853"/>
                    <a:pt x="15" y="854"/>
                    <a:pt x="18" y="856"/>
                  </a:cubicBezTo>
                  <a:cubicBezTo>
                    <a:pt x="20" y="858"/>
                    <a:pt x="22" y="859"/>
                    <a:pt x="24" y="860"/>
                  </a:cubicBezTo>
                  <a:cubicBezTo>
                    <a:pt x="26" y="862"/>
                    <a:pt x="28" y="863"/>
                    <a:pt x="31" y="865"/>
                  </a:cubicBezTo>
                  <a:cubicBezTo>
                    <a:pt x="33" y="866"/>
                    <a:pt x="35" y="867"/>
                    <a:pt x="37" y="869"/>
                  </a:cubicBezTo>
                  <a:cubicBezTo>
                    <a:pt x="39" y="870"/>
                    <a:pt x="42" y="871"/>
                    <a:pt x="44" y="873"/>
                  </a:cubicBezTo>
                  <a:cubicBezTo>
                    <a:pt x="46" y="874"/>
                    <a:pt x="48" y="875"/>
                    <a:pt x="50" y="876"/>
                  </a:cubicBezTo>
                  <a:cubicBezTo>
                    <a:pt x="52" y="878"/>
                    <a:pt x="55" y="879"/>
                    <a:pt x="57" y="880"/>
                  </a:cubicBezTo>
                  <a:cubicBezTo>
                    <a:pt x="59" y="881"/>
                    <a:pt x="61" y="882"/>
                    <a:pt x="62" y="883"/>
                  </a:cubicBezTo>
                  <a:cubicBezTo>
                    <a:pt x="65" y="884"/>
                    <a:pt x="67" y="885"/>
                    <a:pt x="69" y="886"/>
                  </a:cubicBezTo>
                  <a:cubicBezTo>
                    <a:pt x="70" y="886"/>
                    <a:pt x="72" y="887"/>
                    <a:pt x="73" y="888"/>
                  </a:cubicBezTo>
                  <a:cubicBezTo>
                    <a:pt x="75" y="889"/>
                    <a:pt x="77" y="889"/>
                    <a:pt x="79" y="890"/>
                  </a:cubicBezTo>
                  <a:cubicBezTo>
                    <a:pt x="80" y="890"/>
                    <a:pt x="81" y="891"/>
                    <a:pt x="82" y="891"/>
                  </a:cubicBezTo>
                  <a:cubicBezTo>
                    <a:pt x="85" y="892"/>
                    <a:pt x="87" y="892"/>
                    <a:pt x="88" y="892"/>
                  </a:cubicBezTo>
                  <a:cubicBezTo>
                    <a:pt x="100" y="892"/>
                    <a:pt x="108" y="901"/>
                    <a:pt x="117" y="910"/>
                  </a:cubicBezTo>
                  <a:cubicBezTo>
                    <a:pt x="124" y="917"/>
                    <a:pt x="130" y="924"/>
                    <a:pt x="139" y="928"/>
                  </a:cubicBezTo>
                  <a:cubicBezTo>
                    <a:pt x="147" y="933"/>
                    <a:pt x="157" y="936"/>
                    <a:pt x="167" y="936"/>
                  </a:cubicBezTo>
                  <a:cubicBezTo>
                    <a:pt x="179" y="936"/>
                    <a:pt x="187" y="933"/>
                    <a:pt x="189" y="930"/>
                  </a:cubicBezTo>
                  <a:cubicBezTo>
                    <a:pt x="192" y="927"/>
                    <a:pt x="195" y="926"/>
                    <a:pt x="198" y="926"/>
                  </a:cubicBezTo>
                  <a:cubicBezTo>
                    <a:pt x="210" y="926"/>
                    <a:pt x="225" y="941"/>
                    <a:pt x="253" y="972"/>
                  </a:cubicBezTo>
                  <a:lnTo>
                    <a:pt x="254" y="973"/>
                  </a:lnTo>
                  <a:lnTo>
                    <a:pt x="254" y="973"/>
                  </a:lnTo>
                  <a:cubicBezTo>
                    <a:pt x="258" y="973"/>
                    <a:pt x="262" y="972"/>
                    <a:pt x="265" y="971"/>
                  </a:cubicBezTo>
                  <a:cubicBezTo>
                    <a:pt x="269" y="971"/>
                    <a:pt x="273" y="970"/>
                    <a:pt x="276" y="969"/>
                  </a:cubicBezTo>
                  <a:cubicBezTo>
                    <a:pt x="280" y="969"/>
                    <a:pt x="284" y="969"/>
                    <a:pt x="287" y="968"/>
                  </a:cubicBezTo>
                  <a:cubicBezTo>
                    <a:pt x="290" y="968"/>
                    <a:pt x="293" y="968"/>
                    <a:pt x="295" y="968"/>
                  </a:cubicBezTo>
                  <a:cubicBezTo>
                    <a:pt x="299" y="968"/>
                    <a:pt x="302" y="968"/>
                    <a:pt x="305" y="968"/>
                  </a:cubicBezTo>
                  <a:cubicBezTo>
                    <a:pt x="307" y="969"/>
                    <a:pt x="309" y="969"/>
                    <a:pt x="310" y="969"/>
                  </a:cubicBezTo>
                  <a:cubicBezTo>
                    <a:pt x="315" y="970"/>
                    <a:pt x="318" y="971"/>
                    <a:pt x="321" y="973"/>
                  </a:cubicBezTo>
                  <a:cubicBezTo>
                    <a:pt x="332" y="980"/>
                    <a:pt x="337" y="993"/>
                    <a:pt x="341" y="1006"/>
                  </a:cubicBezTo>
                  <a:cubicBezTo>
                    <a:pt x="347" y="1024"/>
                    <a:pt x="352" y="1035"/>
                    <a:pt x="363" y="1036"/>
                  </a:cubicBezTo>
                  <a:cubicBezTo>
                    <a:pt x="380" y="1037"/>
                    <a:pt x="395" y="1046"/>
                    <a:pt x="406" y="1060"/>
                  </a:cubicBezTo>
                  <a:cubicBezTo>
                    <a:pt x="414" y="1070"/>
                    <a:pt x="418" y="1082"/>
                    <a:pt x="417" y="1090"/>
                  </a:cubicBezTo>
                  <a:cubicBezTo>
                    <a:pt x="416" y="1094"/>
                    <a:pt x="420" y="1098"/>
                    <a:pt x="427" y="1104"/>
                  </a:cubicBezTo>
                  <a:cubicBezTo>
                    <a:pt x="436" y="1112"/>
                    <a:pt x="448" y="1122"/>
                    <a:pt x="446" y="1138"/>
                  </a:cubicBezTo>
                  <a:cubicBezTo>
                    <a:pt x="446" y="1139"/>
                    <a:pt x="446" y="1140"/>
                    <a:pt x="447" y="1141"/>
                  </a:cubicBezTo>
                  <a:cubicBezTo>
                    <a:pt x="450" y="1144"/>
                    <a:pt x="462" y="1149"/>
                    <a:pt x="484" y="1149"/>
                  </a:cubicBezTo>
                  <a:cubicBezTo>
                    <a:pt x="506" y="1149"/>
                    <a:pt x="521" y="1145"/>
                    <a:pt x="524" y="1143"/>
                  </a:cubicBezTo>
                  <a:cubicBezTo>
                    <a:pt x="538" y="1133"/>
                    <a:pt x="562" y="1129"/>
                    <a:pt x="576" y="1137"/>
                  </a:cubicBezTo>
                  <a:cubicBezTo>
                    <a:pt x="580" y="1140"/>
                    <a:pt x="590" y="1138"/>
                    <a:pt x="598" y="1136"/>
                  </a:cubicBezTo>
                  <a:cubicBezTo>
                    <a:pt x="603" y="1135"/>
                    <a:pt x="607" y="1134"/>
                    <a:pt x="611" y="1133"/>
                  </a:cubicBezTo>
                  <a:cubicBezTo>
                    <a:pt x="612" y="1133"/>
                    <a:pt x="613" y="1133"/>
                    <a:pt x="614" y="1133"/>
                  </a:cubicBezTo>
                  <a:cubicBezTo>
                    <a:pt x="615" y="1133"/>
                    <a:pt x="617" y="1133"/>
                    <a:pt x="618" y="1133"/>
                  </a:cubicBezTo>
                  <a:cubicBezTo>
                    <a:pt x="621" y="1133"/>
                    <a:pt x="623" y="1133"/>
                    <a:pt x="625" y="1134"/>
                  </a:cubicBezTo>
                  <a:cubicBezTo>
                    <a:pt x="649" y="1144"/>
                    <a:pt x="680" y="1158"/>
                    <a:pt x="685" y="1174"/>
                  </a:cubicBezTo>
                  <a:cubicBezTo>
                    <a:pt x="687" y="1179"/>
                    <a:pt x="687" y="1184"/>
                    <a:pt x="684" y="1188"/>
                  </a:cubicBezTo>
                  <a:cubicBezTo>
                    <a:pt x="680" y="1195"/>
                    <a:pt x="673" y="1202"/>
                    <a:pt x="666" y="1211"/>
                  </a:cubicBezTo>
                  <a:cubicBezTo>
                    <a:pt x="657" y="1221"/>
                    <a:pt x="645" y="1235"/>
                    <a:pt x="644" y="1243"/>
                  </a:cubicBezTo>
                  <a:cubicBezTo>
                    <a:pt x="644" y="1244"/>
                    <a:pt x="644" y="1245"/>
                    <a:pt x="644" y="1246"/>
                  </a:cubicBezTo>
                  <a:cubicBezTo>
                    <a:pt x="647" y="1251"/>
                    <a:pt x="655" y="1256"/>
                    <a:pt x="663" y="1260"/>
                  </a:cubicBezTo>
                  <a:cubicBezTo>
                    <a:pt x="667" y="1263"/>
                    <a:pt x="671" y="1265"/>
                    <a:pt x="674" y="1268"/>
                  </a:cubicBezTo>
                  <a:cubicBezTo>
                    <a:pt x="675" y="1268"/>
                    <a:pt x="676" y="1268"/>
                    <a:pt x="676" y="1269"/>
                  </a:cubicBezTo>
                  <a:cubicBezTo>
                    <a:pt x="680" y="1272"/>
                    <a:pt x="683" y="1275"/>
                    <a:pt x="686" y="1278"/>
                  </a:cubicBezTo>
                  <a:cubicBezTo>
                    <a:pt x="686" y="1278"/>
                    <a:pt x="687" y="1278"/>
                    <a:pt x="687" y="1279"/>
                  </a:cubicBezTo>
                  <a:cubicBezTo>
                    <a:pt x="700" y="1275"/>
                    <a:pt x="712" y="1211"/>
                    <a:pt x="712" y="1181"/>
                  </a:cubicBezTo>
                  <a:cubicBezTo>
                    <a:pt x="712" y="1159"/>
                    <a:pt x="721" y="1099"/>
                    <a:pt x="728" y="1075"/>
                  </a:cubicBezTo>
                  <a:cubicBezTo>
                    <a:pt x="734" y="1054"/>
                    <a:pt x="721" y="1037"/>
                    <a:pt x="706" y="1016"/>
                  </a:cubicBezTo>
                  <a:cubicBezTo>
                    <a:pt x="693" y="997"/>
                    <a:pt x="678" y="977"/>
                    <a:pt x="678" y="953"/>
                  </a:cubicBezTo>
                  <a:cubicBezTo>
                    <a:pt x="678" y="920"/>
                    <a:pt x="690" y="917"/>
                    <a:pt x="707" y="915"/>
                  </a:cubicBezTo>
                  <a:cubicBezTo>
                    <a:pt x="715" y="914"/>
                    <a:pt x="724" y="914"/>
                    <a:pt x="733" y="907"/>
                  </a:cubicBezTo>
                  <a:cubicBezTo>
                    <a:pt x="740" y="902"/>
                    <a:pt x="742" y="898"/>
                    <a:pt x="742" y="897"/>
                  </a:cubicBezTo>
                  <a:cubicBezTo>
                    <a:pt x="742" y="896"/>
                    <a:pt x="742" y="896"/>
                    <a:pt x="742" y="896"/>
                  </a:cubicBezTo>
                  <a:cubicBezTo>
                    <a:pt x="741" y="895"/>
                    <a:pt x="737" y="890"/>
                    <a:pt x="720" y="886"/>
                  </a:cubicBezTo>
                  <a:cubicBezTo>
                    <a:pt x="713" y="885"/>
                    <a:pt x="706" y="879"/>
                    <a:pt x="701" y="871"/>
                  </a:cubicBezTo>
                  <a:cubicBezTo>
                    <a:pt x="695" y="860"/>
                    <a:pt x="693" y="846"/>
                    <a:pt x="696" y="837"/>
                  </a:cubicBezTo>
                  <a:cubicBezTo>
                    <a:pt x="698" y="829"/>
                    <a:pt x="710" y="823"/>
                    <a:pt x="757" y="8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1" name="Freeform 167">
              <a:extLst>
                <a:ext uri="{FF2B5EF4-FFF2-40B4-BE49-F238E27FC236}">
                  <a16:creationId xmlns:a16="http://schemas.microsoft.com/office/drawing/2014/main" id="{C781F847-938C-49C5-A126-376662383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3381" y="4452622"/>
              <a:ext cx="913" cy="913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3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2" name="Freeform 168">
              <a:extLst>
                <a:ext uri="{FF2B5EF4-FFF2-40B4-BE49-F238E27FC236}">
                  <a16:creationId xmlns:a16="http://schemas.microsoft.com/office/drawing/2014/main" id="{A56DCFE2-741C-4EC0-B9EA-1C3ACCD10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4885" y="4635156"/>
              <a:ext cx="189836" cy="212652"/>
            </a:xfrm>
            <a:custGeom>
              <a:avLst/>
              <a:gdLst>
                <a:gd name="T0" fmla="*/ 316 w 919"/>
                <a:gd name="T1" fmla="*/ 0 h 1029"/>
                <a:gd name="T2" fmla="*/ 256 w 919"/>
                <a:gd name="T3" fmla="*/ 7 h 1029"/>
                <a:gd name="T4" fmla="*/ 169 w 919"/>
                <a:gd name="T5" fmla="*/ 47 h 1029"/>
                <a:gd name="T6" fmla="*/ 105 w 919"/>
                <a:gd name="T7" fmla="*/ 80 h 1029"/>
                <a:gd name="T8" fmla="*/ 19 w 919"/>
                <a:gd name="T9" fmla="*/ 93 h 1029"/>
                <a:gd name="T10" fmla="*/ 23 w 919"/>
                <a:gd name="T11" fmla="*/ 101 h 1029"/>
                <a:gd name="T12" fmla="*/ 30 w 919"/>
                <a:gd name="T13" fmla="*/ 116 h 1029"/>
                <a:gd name="T14" fmla="*/ 38 w 919"/>
                <a:gd name="T15" fmla="*/ 131 h 1029"/>
                <a:gd name="T16" fmla="*/ 68 w 919"/>
                <a:gd name="T17" fmla="*/ 191 h 1029"/>
                <a:gd name="T18" fmla="*/ 46 w 919"/>
                <a:gd name="T19" fmla="*/ 238 h 1029"/>
                <a:gd name="T20" fmla="*/ 54 w 919"/>
                <a:gd name="T21" fmla="*/ 341 h 1029"/>
                <a:gd name="T22" fmla="*/ 34 w 919"/>
                <a:gd name="T23" fmla="*/ 400 h 1029"/>
                <a:gd name="T24" fmla="*/ 18 w 919"/>
                <a:gd name="T25" fmla="*/ 470 h 1029"/>
                <a:gd name="T26" fmla="*/ 48 w 919"/>
                <a:gd name="T27" fmla="*/ 506 h 1029"/>
                <a:gd name="T28" fmla="*/ 2 w 919"/>
                <a:gd name="T29" fmla="*/ 575 h 1029"/>
                <a:gd name="T30" fmla="*/ 0 w 919"/>
                <a:gd name="T31" fmla="*/ 580 h 1029"/>
                <a:gd name="T32" fmla="*/ 0 w 919"/>
                <a:gd name="T33" fmla="*/ 587 h 1029"/>
                <a:gd name="T34" fmla="*/ 0 w 919"/>
                <a:gd name="T35" fmla="*/ 595 h 1029"/>
                <a:gd name="T36" fmla="*/ 30 w 919"/>
                <a:gd name="T37" fmla="*/ 630 h 1029"/>
                <a:gd name="T38" fmla="*/ 42 w 919"/>
                <a:gd name="T39" fmla="*/ 675 h 1029"/>
                <a:gd name="T40" fmla="*/ 72 w 919"/>
                <a:gd name="T41" fmla="*/ 734 h 1029"/>
                <a:gd name="T42" fmla="*/ 80 w 919"/>
                <a:gd name="T43" fmla="*/ 764 h 1029"/>
                <a:gd name="T44" fmla="*/ 63 w 919"/>
                <a:gd name="T45" fmla="*/ 818 h 1029"/>
                <a:gd name="T46" fmla="*/ 89 w 919"/>
                <a:gd name="T47" fmla="*/ 871 h 1029"/>
                <a:gd name="T48" fmla="*/ 118 w 919"/>
                <a:gd name="T49" fmla="*/ 942 h 1029"/>
                <a:gd name="T50" fmla="*/ 135 w 919"/>
                <a:gd name="T51" fmla="*/ 1003 h 1029"/>
                <a:gd name="T52" fmla="*/ 138 w 919"/>
                <a:gd name="T53" fmla="*/ 1028 h 1029"/>
                <a:gd name="T54" fmla="*/ 232 w 919"/>
                <a:gd name="T55" fmla="*/ 965 h 1029"/>
                <a:gd name="T56" fmla="*/ 281 w 919"/>
                <a:gd name="T57" fmla="*/ 951 h 1029"/>
                <a:gd name="T58" fmla="*/ 304 w 919"/>
                <a:gd name="T59" fmla="*/ 961 h 1029"/>
                <a:gd name="T60" fmla="*/ 397 w 919"/>
                <a:gd name="T61" fmla="*/ 1000 h 1029"/>
                <a:gd name="T62" fmla="*/ 401 w 919"/>
                <a:gd name="T63" fmla="*/ 1006 h 1029"/>
                <a:gd name="T64" fmla="*/ 420 w 919"/>
                <a:gd name="T65" fmla="*/ 975 h 1029"/>
                <a:gd name="T66" fmla="*/ 459 w 919"/>
                <a:gd name="T67" fmla="*/ 947 h 1029"/>
                <a:gd name="T68" fmla="*/ 531 w 919"/>
                <a:gd name="T69" fmla="*/ 953 h 1029"/>
                <a:gd name="T70" fmla="*/ 555 w 919"/>
                <a:gd name="T71" fmla="*/ 851 h 1029"/>
                <a:gd name="T72" fmla="*/ 616 w 919"/>
                <a:gd name="T73" fmla="*/ 763 h 1029"/>
                <a:gd name="T74" fmla="*/ 709 w 919"/>
                <a:gd name="T75" fmla="*/ 747 h 1029"/>
                <a:gd name="T76" fmla="*/ 800 w 919"/>
                <a:gd name="T77" fmla="*/ 737 h 1029"/>
                <a:gd name="T78" fmla="*/ 872 w 919"/>
                <a:gd name="T79" fmla="*/ 769 h 1029"/>
                <a:gd name="T80" fmla="*/ 902 w 919"/>
                <a:gd name="T81" fmla="*/ 720 h 1029"/>
                <a:gd name="T82" fmla="*/ 912 w 919"/>
                <a:gd name="T83" fmla="*/ 621 h 1029"/>
                <a:gd name="T84" fmla="*/ 866 w 919"/>
                <a:gd name="T85" fmla="*/ 545 h 1029"/>
                <a:gd name="T86" fmla="*/ 809 w 919"/>
                <a:gd name="T87" fmla="*/ 512 h 1029"/>
                <a:gd name="T88" fmla="*/ 720 w 919"/>
                <a:gd name="T89" fmla="*/ 469 h 1029"/>
                <a:gd name="T90" fmla="*/ 714 w 919"/>
                <a:gd name="T91" fmla="*/ 400 h 1029"/>
                <a:gd name="T92" fmla="*/ 714 w 919"/>
                <a:gd name="T93" fmla="*/ 386 h 1029"/>
                <a:gd name="T94" fmla="*/ 699 w 919"/>
                <a:gd name="T95" fmla="*/ 345 h 1029"/>
                <a:gd name="T96" fmla="*/ 672 w 919"/>
                <a:gd name="T97" fmla="*/ 299 h 1029"/>
                <a:gd name="T98" fmla="*/ 637 w 919"/>
                <a:gd name="T99" fmla="*/ 295 h 1029"/>
                <a:gd name="T100" fmla="*/ 600 w 919"/>
                <a:gd name="T101" fmla="*/ 293 h 1029"/>
                <a:gd name="T102" fmla="*/ 529 w 919"/>
                <a:gd name="T103" fmla="*/ 253 h 1029"/>
                <a:gd name="T104" fmla="*/ 509 w 919"/>
                <a:gd name="T105" fmla="*/ 235 h 1029"/>
                <a:gd name="T106" fmla="*/ 473 w 919"/>
                <a:gd name="T107" fmla="*/ 219 h 1029"/>
                <a:gd name="T108" fmla="*/ 349 w 919"/>
                <a:gd name="T109" fmla="*/ 158 h 1029"/>
                <a:gd name="T110" fmla="*/ 323 w 919"/>
                <a:gd name="T111" fmla="*/ 1 h 10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19" h="1029">
                  <a:moveTo>
                    <a:pt x="323" y="1"/>
                  </a:moveTo>
                  <a:cubicBezTo>
                    <a:pt x="323" y="1"/>
                    <a:pt x="322" y="0"/>
                    <a:pt x="316" y="0"/>
                  </a:cubicBezTo>
                  <a:cubicBezTo>
                    <a:pt x="309" y="0"/>
                    <a:pt x="299" y="2"/>
                    <a:pt x="289" y="3"/>
                  </a:cubicBezTo>
                  <a:cubicBezTo>
                    <a:pt x="278" y="5"/>
                    <a:pt x="266" y="7"/>
                    <a:pt x="256" y="7"/>
                  </a:cubicBezTo>
                  <a:cubicBezTo>
                    <a:pt x="235" y="7"/>
                    <a:pt x="212" y="21"/>
                    <a:pt x="188" y="35"/>
                  </a:cubicBezTo>
                  <a:cubicBezTo>
                    <a:pt x="182" y="39"/>
                    <a:pt x="175" y="43"/>
                    <a:pt x="169" y="47"/>
                  </a:cubicBezTo>
                  <a:cubicBezTo>
                    <a:pt x="155" y="55"/>
                    <a:pt x="143" y="59"/>
                    <a:pt x="134" y="63"/>
                  </a:cubicBezTo>
                  <a:cubicBezTo>
                    <a:pt x="122" y="68"/>
                    <a:pt x="113" y="72"/>
                    <a:pt x="105" y="80"/>
                  </a:cubicBezTo>
                  <a:cubicBezTo>
                    <a:pt x="86" y="99"/>
                    <a:pt x="57" y="106"/>
                    <a:pt x="33" y="97"/>
                  </a:cubicBezTo>
                  <a:cubicBezTo>
                    <a:pt x="29" y="96"/>
                    <a:pt x="25" y="94"/>
                    <a:pt x="19" y="93"/>
                  </a:cubicBezTo>
                  <a:cubicBezTo>
                    <a:pt x="20" y="94"/>
                    <a:pt x="20" y="95"/>
                    <a:pt x="20" y="96"/>
                  </a:cubicBezTo>
                  <a:cubicBezTo>
                    <a:pt x="21" y="98"/>
                    <a:pt x="22" y="99"/>
                    <a:pt x="23" y="101"/>
                  </a:cubicBezTo>
                  <a:cubicBezTo>
                    <a:pt x="24" y="104"/>
                    <a:pt x="26" y="107"/>
                    <a:pt x="27" y="110"/>
                  </a:cubicBezTo>
                  <a:cubicBezTo>
                    <a:pt x="28" y="112"/>
                    <a:pt x="29" y="114"/>
                    <a:pt x="30" y="116"/>
                  </a:cubicBezTo>
                  <a:cubicBezTo>
                    <a:pt x="32" y="119"/>
                    <a:pt x="34" y="123"/>
                    <a:pt x="36" y="127"/>
                  </a:cubicBezTo>
                  <a:cubicBezTo>
                    <a:pt x="36" y="128"/>
                    <a:pt x="37" y="129"/>
                    <a:pt x="38" y="131"/>
                  </a:cubicBezTo>
                  <a:cubicBezTo>
                    <a:pt x="40" y="136"/>
                    <a:pt x="43" y="141"/>
                    <a:pt x="45" y="145"/>
                  </a:cubicBezTo>
                  <a:cubicBezTo>
                    <a:pt x="55" y="165"/>
                    <a:pt x="64" y="181"/>
                    <a:pt x="68" y="191"/>
                  </a:cubicBezTo>
                  <a:cubicBezTo>
                    <a:pt x="76" y="214"/>
                    <a:pt x="62" y="225"/>
                    <a:pt x="52" y="233"/>
                  </a:cubicBezTo>
                  <a:cubicBezTo>
                    <a:pt x="50" y="234"/>
                    <a:pt x="48" y="236"/>
                    <a:pt x="46" y="238"/>
                  </a:cubicBezTo>
                  <a:cubicBezTo>
                    <a:pt x="43" y="243"/>
                    <a:pt x="45" y="274"/>
                    <a:pt x="53" y="329"/>
                  </a:cubicBezTo>
                  <a:cubicBezTo>
                    <a:pt x="54" y="334"/>
                    <a:pt x="54" y="338"/>
                    <a:pt x="54" y="341"/>
                  </a:cubicBezTo>
                  <a:cubicBezTo>
                    <a:pt x="56" y="351"/>
                    <a:pt x="49" y="363"/>
                    <a:pt x="43" y="374"/>
                  </a:cubicBezTo>
                  <a:cubicBezTo>
                    <a:pt x="38" y="384"/>
                    <a:pt x="30" y="397"/>
                    <a:pt x="34" y="400"/>
                  </a:cubicBezTo>
                  <a:cubicBezTo>
                    <a:pt x="46" y="410"/>
                    <a:pt x="37" y="427"/>
                    <a:pt x="29" y="443"/>
                  </a:cubicBezTo>
                  <a:cubicBezTo>
                    <a:pt x="24" y="453"/>
                    <a:pt x="18" y="463"/>
                    <a:pt x="18" y="470"/>
                  </a:cubicBezTo>
                  <a:cubicBezTo>
                    <a:pt x="18" y="478"/>
                    <a:pt x="23" y="481"/>
                    <a:pt x="32" y="486"/>
                  </a:cubicBezTo>
                  <a:cubicBezTo>
                    <a:pt x="39" y="490"/>
                    <a:pt x="48" y="496"/>
                    <a:pt x="48" y="506"/>
                  </a:cubicBezTo>
                  <a:cubicBezTo>
                    <a:pt x="48" y="525"/>
                    <a:pt x="21" y="563"/>
                    <a:pt x="4" y="573"/>
                  </a:cubicBezTo>
                  <a:cubicBezTo>
                    <a:pt x="3" y="573"/>
                    <a:pt x="2" y="574"/>
                    <a:pt x="2" y="575"/>
                  </a:cubicBezTo>
                  <a:cubicBezTo>
                    <a:pt x="1" y="576"/>
                    <a:pt x="1" y="577"/>
                    <a:pt x="1" y="577"/>
                  </a:cubicBezTo>
                  <a:cubicBezTo>
                    <a:pt x="1" y="578"/>
                    <a:pt x="0" y="579"/>
                    <a:pt x="0" y="580"/>
                  </a:cubicBezTo>
                  <a:cubicBezTo>
                    <a:pt x="0" y="581"/>
                    <a:pt x="0" y="582"/>
                    <a:pt x="0" y="583"/>
                  </a:cubicBezTo>
                  <a:cubicBezTo>
                    <a:pt x="0" y="584"/>
                    <a:pt x="0" y="586"/>
                    <a:pt x="0" y="587"/>
                  </a:cubicBezTo>
                  <a:cubicBezTo>
                    <a:pt x="0" y="588"/>
                    <a:pt x="0" y="590"/>
                    <a:pt x="0" y="591"/>
                  </a:cubicBezTo>
                  <a:cubicBezTo>
                    <a:pt x="0" y="592"/>
                    <a:pt x="0" y="593"/>
                    <a:pt x="0" y="595"/>
                  </a:cubicBezTo>
                  <a:cubicBezTo>
                    <a:pt x="2" y="596"/>
                    <a:pt x="4" y="599"/>
                    <a:pt x="6" y="603"/>
                  </a:cubicBezTo>
                  <a:cubicBezTo>
                    <a:pt x="10" y="610"/>
                    <a:pt x="16" y="621"/>
                    <a:pt x="30" y="630"/>
                  </a:cubicBezTo>
                  <a:cubicBezTo>
                    <a:pt x="44" y="641"/>
                    <a:pt x="44" y="656"/>
                    <a:pt x="43" y="670"/>
                  </a:cubicBezTo>
                  <a:cubicBezTo>
                    <a:pt x="43" y="672"/>
                    <a:pt x="43" y="673"/>
                    <a:pt x="42" y="675"/>
                  </a:cubicBezTo>
                  <a:cubicBezTo>
                    <a:pt x="41" y="689"/>
                    <a:pt x="39" y="701"/>
                    <a:pt x="49" y="713"/>
                  </a:cubicBezTo>
                  <a:cubicBezTo>
                    <a:pt x="57" y="723"/>
                    <a:pt x="66" y="729"/>
                    <a:pt x="72" y="734"/>
                  </a:cubicBezTo>
                  <a:cubicBezTo>
                    <a:pt x="80" y="740"/>
                    <a:pt x="86" y="744"/>
                    <a:pt x="87" y="751"/>
                  </a:cubicBezTo>
                  <a:cubicBezTo>
                    <a:pt x="87" y="757"/>
                    <a:pt x="83" y="761"/>
                    <a:pt x="80" y="764"/>
                  </a:cubicBezTo>
                  <a:cubicBezTo>
                    <a:pt x="74" y="768"/>
                    <a:pt x="74" y="775"/>
                    <a:pt x="74" y="785"/>
                  </a:cubicBezTo>
                  <a:cubicBezTo>
                    <a:pt x="75" y="796"/>
                    <a:pt x="75" y="809"/>
                    <a:pt x="63" y="818"/>
                  </a:cubicBezTo>
                  <a:cubicBezTo>
                    <a:pt x="62" y="819"/>
                    <a:pt x="59" y="822"/>
                    <a:pt x="60" y="830"/>
                  </a:cubicBezTo>
                  <a:cubicBezTo>
                    <a:pt x="61" y="844"/>
                    <a:pt x="76" y="865"/>
                    <a:pt x="89" y="871"/>
                  </a:cubicBezTo>
                  <a:cubicBezTo>
                    <a:pt x="103" y="877"/>
                    <a:pt x="105" y="892"/>
                    <a:pt x="106" y="907"/>
                  </a:cubicBezTo>
                  <a:cubicBezTo>
                    <a:pt x="108" y="920"/>
                    <a:pt x="110" y="934"/>
                    <a:pt x="118" y="942"/>
                  </a:cubicBezTo>
                  <a:cubicBezTo>
                    <a:pt x="127" y="951"/>
                    <a:pt x="131" y="965"/>
                    <a:pt x="133" y="979"/>
                  </a:cubicBezTo>
                  <a:cubicBezTo>
                    <a:pt x="134" y="987"/>
                    <a:pt x="134" y="995"/>
                    <a:pt x="135" y="1003"/>
                  </a:cubicBezTo>
                  <a:cubicBezTo>
                    <a:pt x="135" y="1013"/>
                    <a:pt x="135" y="1023"/>
                    <a:pt x="137" y="1028"/>
                  </a:cubicBezTo>
                  <a:cubicBezTo>
                    <a:pt x="137" y="1028"/>
                    <a:pt x="137" y="1028"/>
                    <a:pt x="138" y="1028"/>
                  </a:cubicBezTo>
                  <a:cubicBezTo>
                    <a:pt x="138" y="1028"/>
                    <a:pt x="138" y="1028"/>
                    <a:pt x="139" y="1028"/>
                  </a:cubicBezTo>
                  <a:cubicBezTo>
                    <a:pt x="154" y="1028"/>
                    <a:pt x="200" y="999"/>
                    <a:pt x="232" y="965"/>
                  </a:cubicBezTo>
                  <a:cubicBezTo>
                    <a:pt x="245" y="951"/>
                    <a:pt x="255" y="944"/>
                    <a:pt x="264" y="944"/>
                  </a:cubicBezTo>
                  <a:cubicBezTo>
                    <a:pt x="271" y="944"/>
                    <a:pt x="276" y="948"/>
                    <a:pt x="281" y="951"/>
                  </a:cubicBezTo>
                  <a:cubicBezTo>
                    <a:pt x="286" y="954"/>
                    <a:pt x="291" y="957"/>
                    <a:pt x="297" y="959"/>
                  </a:cubicBezTo>
                  <a:cubicBezTo>
                    <a:pt x="299" y="960"/>
                    <a:pt x="302" y="961"/>
                    <a:pt x="304" y="961"/>
                  </a:cubicBezTo>
                  <a:cubicBezTo>
                    <a:pt x="309" y="961"/>
                    <a:pt x="313" y="962"/>
                    <a:pt x="318" y="963"/>
                  </a:cubicBezTo>
                  <a:cubicBezTo>
                    <a:pt x="348" y="966"/>
                    <a:pt x="382" y="970"/>
                    <a:pt x="397" y="1000"/>
                  </a:cubicBezTo>
                  <a:cubicBezTo>
                    <a:pt x="397" y="1001"/>
                    <a:pt x="398" y="1002"/>
                    <a:pt x="399" y="1003"/>
                  </a:cubicBezTo>
                  <a:cubicBezTo>
                    <a:pt x="400" y="1005"/>
                    <a:pt x="401" y="1006"/>
                    <a:pt x="401" y="1006"/>
                  </a:cubicBezTo>
                  <a:cubicBezTo>
                    <a:pt x="404" y="1006"/>
                    <a:pt x="409" y="997"/>
                    <a:pt x="414" y="989"/>
                  </a:cubicBezTo>
                  <a:cubicBezTo>
                    <a:pt x="416" y="984"/>
                    <a:pt x="419" y="979"/>
                    <a:pt x="420" y="975"/>
                  </a:cubicBezTo>
                  <a:cubicBezTo>
                    <a:pt x="425" y="966"/>
                    <a:pt x="428" y="958"/>
                    <a:pt x="432" y="954"/>
                  </a:cubicBezTo>
                  <a:cubicBezTo>
                    <a:pt x="436" y="949"/>
                    <a:pt x="445" y="947"/>
                    <a:pt x="459" y="947"/>
                  </a:cubicBezTo>
                  <a:cubicBezTo>
                    <a:pt x="472" y="947"/>
                    <a:pt x="488" y="949"/>
                    <a:pt x="502" y="950"/>
                  </a:cubicBezTo>
                  <a:cubicBezTo>
                    <a:pt x="513" y="951"/>
                    <a:pt x="524" y="953"/>
                    <a:pt x="531" y="953"/>
                  </a:cubicBezTo>
                  <a:cubicBezTo>
                    <a:pt x="535" y="953"/>
                    <a:pt x="536" y="952"/>
                    <a:pt x="536" y="952"/>
                  </a:cubicBezTo>
                  <a:cubicBezTo>
                    <a:pt x="544" y="946"/>
                    <a:pt x="554" y="879"/>
                    <a:pt x="555" y="851"/>
                  </a:cubicBezTo>
                  <a:cubicBezTo>
                    <a:pt x="555" y="847"/>
                    <a:pt x="555" y="843"/>
                    <a:pt x="555" y="841"/>
                  </a:cubicBezTo>
                  <a:cubicBezTo>
                    <a:pt x="552" y="821"/>
                    <a:pt x="590" y="781"/>
                    <a:pt x="616" y="763"/>
                  </a:cubicBezTo>
                  <a:cubicBezTo>
                    <a:pt x="633" y="752"/>
                    <a:pt x="654" y="752"/>
                    <a:pt x="673" y="752"/>
                  </a:cubicBezTo>
                  <a:cubicBezTo>
                    <a:pt x="687" y="752"/>
                    <a:pt x="701" y="751"/>
                    <a:pt x="709" y="747"/>
                  </a:cubicBezTo>
                  <a:cubicBezTo>
                    <a:pt x="726" y="739"/>
                    <a:pt x="746" y="737"/>
                    <a:pt x="773" y="737"/>
                  </a:cubicBezTo>
                  <a:lnTo>
                    <a:pt x="800" y="737"/>
                  </a:lnTo>
                  <a:cubicBezTo>
                    <a:pt x="820" y="737"/>
                    <a:pt x="836" y="749"/>
                    <a:pt x="849" y="758"/>
                  </a:cubicBezTo>
                  <a:cubicBezTo>
                    <a:pt x="858" y="763"/>
                    <a:pt x="866" y="769"/>
                    <a:pt x="872" y="769"/>
                  </a:cubicBezTo>
                  <a:cubicBezTo>
                    <a:pt x="878" y="769"/>
                    <a:pt x="885" y="765"/>
                    <a:pt x="891" y="758"/>
                  </a:cubicBezTo>
                  <a:cubicBezTo>
                    <a:pt x="898" y="749"/>
                    <a:pt x="905" y="735"/>
                    <a:pt x="902" y="720"/>
                  </a:cubicBezTo>
                  <a:cubicBezTo>
                    <a:pt x="900" y="707"/>
                    <a:pt x="904" y="692"/>
                    <a:pt x="908" y="677"/>
                  </a:cubicBezTo>
                  <a:cubicBezTo>
                    <a:pt x="913" y="658"/>
                    <a:pt x="918" y="639"/>
                    <a:pt x="912" y="621"/>
                  </a:cubicBezTo>
                  <a:cubicBezTo>
                    <a:pt x="907" y="608"/>
                    <a:pt x="898" y="599"/>
                    <a:pt x="890" y="591"/>
                  </a:cubicBezTo>
                  <a:cubicBezTo>
                    <a:pt x="878" y="579"/>
                    <a:pt x="866" y="567"/>
                    <a:pt x="866" y="545"/>
                  </a:cubicBezTo>
                  <a:cubicBezTo>
                    <a:pt x="866" y="517"/>
                    <a:pt x="860" y="512"/>
                    <a:pt x="827" y="512"/>
                  </a:cubicBezTo>
                  <a:cubicBezTo>
                    <a:pt x="822" y="512"/>
                    <a:pt x="816" y="512"/>
                    <a:pt x="809" y="512"/>
                  </a:cubicBezTo>
                  <a:cubicBezTo>
                    <a:pt x="805" y="513"/>
                    <a:pt x="801" y="513"/>
                    <a:pt x="797" y="513"/>
                  </a:cubicBezTo>
                  <a:cubicBezTo>
                    <a:pt x="736" y="513"/>
                    <a:pt x="721" y="489"/>
                    <a:pt x="720" y="469"/>
                  </a:cubicBezTo>
                  <a:cubicBezTo>
                    <a:pt x="719" y="458"/>
                    <a:pt x="714" y="448"/>
                    <a:pt x="710" y="439"/>
                  </a:cubicBezTo>
                  <a:cubicBezTo>
                    <a:pt x="703" y="426"/>
                    <a:pt x="695" y="409"/>
                    <a:pt x="714" y="400"/>
                  </a:cubicBezTo>
                  <a:cubicBezTo>
                    <a:pt x="716" y="398"/>
                    <a:pt x="717" y="397"/>
                    <a:pt x="718" y="396"/>
                  </a:cubicBezTo>
                  <a:cubicBezTo>
                    <a:pt x="718" y="394"/>
                    <a:pt x="716" y="390"/>
                    <a:pt x="714" y="386"/>
                  </a:cubicBezTo>
                  <a:cubicBezTo>
                    <a:pt x="713" y="385"/>
                    <a:pt x="712" y="384"/>
                    <a:pt x="711" y="382"/>
                  </a:cubicBezTo>
                  <a:cubicBezTo>
                    <a:pt x="705" y="372"/>
                    <a:pt x="697" y="360"/>
                    <a:pt x="699" y="345"/>
                  </a:cubicBezTo>
                  <a:cubicBezTo>
                    <a:pt x="703" y="324"/>
                    <a:pt x="691" y="315"/>
                    <a:pt x="677" y="303"/>
                  </a:cubicBezTo>
                  <a:lnTo>
                    <a:pt x="672" y="299"/>
                  </a:lnTo>
                  <a:cubicBezTo>
                    <a:pt x="668" y="295"/>
                    <a:pt x="654" y="295"/>
                    <a:pt x="649" y="295"/>
                  </a:cubicBezTo>
                  <a:cubicBezTo>
                    <a:pt x="645" y="295"/>
                    <a:pt x="641" y="295"/>
                    <a:pt x="637" y="295"/>
                  </a:cubicBezTo>
                  <a:cubicBezTo>
                    <a:pt x="632" y="295"/>
                    <a:pt x="628" y="296"/>
                    <a:pt x="624" y="296"/>
                  </a:cubicBezTo>
                  <a:cubicBezTo>
                    <a:pt x="613" y="296"/>
                    <a:pt x="605" y="295"/>
                    <a:pt x="600" y="293"/>
                  </a:cubicBezTo>
                  <a:cubicBezTo>
                    <a:pt x="589" y="289"/>
                    <a:pt x="586" y="282"/>
                    <a:pt x="586" y="276"/>
                  </a:cubicBezTo>
                  <a:cubicBezTo>
                    <a:pt x="586" y="259"/>
                    <a:pt x="556" y="253"/>
                    <a:pt x="529" y="253"/>
                  </a:cubicBezTo>
                  <a:cubicBezTo>
                    <a:pt x="525" y="253"/>
                    <a:pt x="522" y="252"/>
                    <a:pt x="520" y="251"/>
                  </a:cubicBezTo>
                  <a:cubicBezTo>
                    <a:pt x="512" y="248"/>
                    <a:pt x="510" y="240"/>
                    <a:pt x="509" y="235"/>
                  </a:cubicBezTo>
                  <a:cubicBezTo>
                    <a:pt x="507" y="227"/>
                    <a:pt x="505" y="225"/>
                    <a:pt x="498" y="226"/>
                  </a:cubicBezTo>
                  <a:cubicBezTo>
                    <a:pt x="484" y="227"/>
                    <a:pt x="478" y="223"/>
                    <a:pt x="473" y="219"/>
                  </a:cubicBezTo>
                  <a:cubicBezTo>
                    <a:pt x="466" y="216"/>
                    <a:pt x="460" y="212"/>
                    <a:pt x="444" y="214"/>
                  </a:cubicBezTo>
                  <a:cubicBezTo>
                    <a:pt x="407" y="219"/>
                    <a:pt x="385" y="201"/>
                    <a:pt x="349" y="158"/>
                  </a:cubicBezTo>
                  <a:cubicBezTo>
                    <a:pt x="312" y="114"/>
                    <a:pt x="315" y="29"/>
                    <a:pt x="323" y="4"/>
                  </a:cubicBezTo>
                  <a:cubicBezTo>
                    <a:pt x="323" y="2"/>
                    <a:pt x="323" y="1"/>
                    <a:pt x="323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3" name="Freeform 169">
              <a:extLst>
                <a:ext uri="{FF2B5EF4-FFF2-40B4-BE49-F238E27FC236}">
                  <a16:creationId xmlns:a16="http://schemas.microsoft.com/office/drawing/2014/main" id="{B8E0DD7B-8CC9-4688-81F3-AC4BC884D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7787" y="4480915"/>
              <a:ext cx="200788" cy="292055"/>
            </a:xfrm>
            <a:custGeom>
              <a:avLst/>
              <a:gdLst>
                <a:gd name="T0" fmla="*/ 759 w 969"/>
                <a:gd name="T1" fmla="*/ 1334 h 1410"/>
                <a:gd name="T2" fmla="*/ 849 w 969"/>
                <a:gd name="T3" fmla="*/ 1401 h 1410"/>
                <a:gd name="T4" fmla="*/ 864 w 969"/>
                <a:gd name="T5" fmla="*/ 1403 h 1410"/>
                <a:gd name="T6" fmla="*/ 893 w 969"/>
                <a:gd name="T7" fmla="*/ 1344 h 1410"/>
                <a:gd name="T8" fmla="*/ 904 w 969"/>
                <a:gd name="T9" fmla="*/ 1308 h 1410"/>
                <a:gd name="T10" fmla="*/ 931 w 969"/>
                <a:gd name="T11" fmla="*/ 1242 h 1410"/>
                <a:gd name="T12" fmla="*/ 924 w 969"/>
                <a:gd name="T13" fmla="*/ 1183 h 1410"/>
                <a:gd name="T14" fmla="*/ 938 w 969"/>
                <a:gd name="T15" fmla="*/ 1115 h 1410"/>
                <a:gd name="T16" fmla="*/ 947 w 969"/>
                <a:gd name="T17" fmla="*/ 1077 h 1410"/>
                <a:gd name="T18" fmla="*/ 944 w 969"/>
                <a:gd name="T19" fmla="*/ 975 h 1410"/>
                <a:gd name="T20" fmla="*/ 963 w 969"/>
                <a:gd name="T21" fmla="*/ 941 h 1410"/>
                <a:gd name="T22" fmla="*/ 911 w 969"/>
                <a:gd name="T23" fmla="*/ 837 h 1410"/>
                <a:gd name="T24" fmla="*/ 828 w 969"/>
                <a:gd name="T25" fmla="*/ 837 h 1410"/>
                <a:gd name="T26" fmla="*/ 817 w 969"/>
                <a:gd name="T27" fmla="*/ 752 h 1410"/>
                <a:gd name="T28" fmla="*/ 818 w 969"/>
                <a:gd name="T29" fmla="*/ 732 h 1410"/>
                <a:gd name="T30" fmla="*/ 795 w 969"/>
                <a:gd name="T31" fmla="*/ 745 h 1410"/>
                <a:gd name="T32" fmla="*/ 734 w 969"/>
                <a:gd name="T33" fmla="*/ 761 h 1410"/>
                <a:gd name="T34" fmla="*/ 700 w 969"/>
                <a:gd name="T35" fmla="*/ 759 h 1410"/>
                <a:gd name="T36" fmla="*/ 669 w 969"/>
                <a:gd name="T37" fmla="*/ 717 h 1410"/>
                <a:gd name="T38" fmla="*/ 631 w 969"/>
                <a:gd name="T39" fmla="*/ 706 h 1410"/>
                <a:gd name="T40" fmla="*/ 604 w 969"/>
                <a:gd name="T41" fmla="*/ 636 h 1410"/>
                <a:gd name="T42" fmla="*/ 589 w 969"/>
                <a:gd name="T43" fmla="*/ 613 h 1410"/>
                <a:gd name="T44" fmla="*/ 575 w 969"/>
                <a:gd name="T45" fmla="*/ 531 h 1410"/>
                <a:gd name="T46" fmla="*/ 607 w 969"/>
                <a:gd name="T47" fmla="*/ 481 h 1410"/>
                <a:gd name="T48" fmla="*/ 629 w 969"/>
                <a:gd name="T49" fmla="*/ 419 h 1410"/>
                <a:gd name="T50" fmla="*/ 675 w 969"/>
                <a:gd name="T51" fmla="*/ 356 h 1410"/>
                <a:gd name="T52" fmla="*/ 763 w 969"/>
                <a:gd name="T53" fmla="*/ 319 h 1410"/>
                <a:gd name="T54" fmla="*/ 833 w 969"/>
                <a:gd name="T55" fmla="*/ 293 h 1410"/>
                <a:gd name="T56" fmla="*/ 842 w 969"/>
                <a:gd name="T57" fmla="*/ 291 h 1410"/>
                <a:gd name="T58" fmla="*/ 842 w 969"/>
                <a:gd name="T59" fmla="*/ 223 h 1410"/>
                <a:gd name="T60" fmla="*/ 859 w 969"/>
                <a:gd name="T61" fmla="*/ 198 h 1410"/>
                <a:gd name="T62" fmla="*/ 786 w 969"/>
                <a:gd name="T63" fmla="*/ 167 h 1410"/>
                <a:gd name="T64" fmla="*/ 742 w 969"/>
                <a:gd name="T65" fmla="*/ 164 h 1410"/>
                <a:gd name="T66" fmla="*/ 669 w 969"/>
                <a:gd name="T67" fmla="*/ 180 h 1410"/>
                <a:gd name="T68" fmla="*/ 623 w 969"/>
                <a:gd name="T69" fmla="*/ 169 h 1410"/>
                <a:gd name="T70" fmla="*/ 604 w 969"/>
                <a:gd name="T71" fmla="*/ 133 h 1410"/>
                <a:gd name="T72" fmla="*/ 582 w 969"/>
                <a:gd name="T73" fmla="*/ 88 h 1410"/>
                <a:gd name="T74" fmla="*/ 515 w 969"/>
                <a:gd name="T75" fmla="*/ 30 h 1410"/>
                <a:gd name="T76" fmla="*/ 482 w 969"/>
                <a:gd name="T77" fmla="*/ 0 h 1410"/>
                <a:gd name="T78" fmla="*/ 464 w 969"/>
                <a:gd name="T79" fmla="*/ 24 h 1410"/>
                <a:gd name="T80" fmla="*/ 468 w 969"/>
                <a:gd name="T81" fmla="*/ 33 h 1410"/>
                <a:gd name="T82" fmla="*/ 469 w 969"/>
                <a:gd name="T83" fmla="*/ 42 h 1410"/>
                <a:gd name="T84" fmla="*/ 459 w 969"/>
                <a:gd name="T85" fmla="*/ 59 h 1410"/>
                <a:gd name="T86" fmla="*/ 448 w 969"/>
                <a:gd name="T87" fmla="*/ 77 h 1410"/>
                <a:gd name="T88" fmla="*/ 278 w 969"/>
                <a:gd name="T89" fmla="*/ 215 h 1410"/>
                <a:gd name="T90" fmla="*/ 217 w 969"/>
                <a:gd name="T91" fmla="*/ 289 h 1410"/>
                <a:gd name="T92" fmla="*/ 199 w 969"/>
                <a:gd name="T93" fmla="*/ 337 h 1410"/>
                <a:gd name="T94" fmla="*/ 134 w 969"/>
                <a:gd name="T95" fmla="*/ 342 h 1410"/>
                <a:gd name="T96" fmla="*/ 111 w 969"/>
                <a:gd name="T97" fmla="*/ 334 h 1410"/>
                <a:gd name="T98" fmla="*/ 77 w 969"/>
                <a:gd name="T99" fmla="*/ 327 h 1410"/>
                <a:gd name="T100" fmla="*/ 76 w 969"/>
                <a:gd name="T101" fmla="*/ 280 h 1410"/>
                <a:gd name="T102" fmla="*/ 77 w 969"/>
                <a:gd name="T103" fmla="*/ 272 h 1410"/>
                <a:gd name="T104" fmla="*/ 73 w 969"/>
                <a:gd name="T105" fmla="*/ 264 h 1410"/>
                <a:gd name="T106" fmla="*/ 67 w 969"/>
                <a:gd name="T107" fmla="*/ 255 h 1410"/>
                <a:gd name="T108" fmla="*/ 8 w 969"/>
                <a:gd name="T109" fmla="*/ 313 h 1410"/>
                <a:gd name="T110" fmla="*/ 37 w 969"/>
                <a:gd name="T111" fmla="*/ 414 h 1410"/>
                <a:gd name="T112" fmla="*/ 23 w 969"/>
                <a:gd name="T113" fmla="*/ 433 h 1410"/>
                <a:gd name="T114" fmla="*/ 63 w 969"/>
                <a:gd name="T115" fmla="*/ 477 h 1410"/>
                <a:gd name="T116" fmla="*/ 139 w 969"/>
                <a:gd name="T117" fmla="*/ 557 h 1410"/>
                <a:gd name="T118" fmla="*/ 207 w 969"/>
                <a:gd name="T119" fmla="*/ 672 h 1410"/>
                <a:gd name="T120" fmla="*/ 344 w 969"/>
                <a:gd name="T121" fmla="*/ 945 h 1410"/>
                <a:gd name="T122" fmla="*/ 417 w 969"/>
                <a:gd name="T123" fmla="*/ 1112 h 1410"/>
                <a:gd name="T124" fmla="*/ 537 w 969"/>
                <a:gd name="T125" fmla="*/ 1196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9" h="1410">
                  <a:moveTo>
                    <a:pt x="537" y="1196"/>
                  </a:moveTo>
                  <a:cubicBezTo>
                    <a:pt x="670" y="1263"/>
                    <a:pt x="745" y="1309"/>
                    <a:pt x="759" y="1334"/>
                  </a:cubicBezTo>
                  <a:cubicBezTo>
                    <a:pt x="775" y="1361"/>
                    <a:pt x="824" y="1388"/>
                    <a:pt x="843" y="1398"/>
                  </a:cubicBezTo>
                  <a:lnTo>
                    <a:pt x="849" y="1401"/>
                  </a:lnTo>
                  <a:cubicBezTo>
                    <a:pt x="852" y="1403"/>
                    <a:pt x="854" y="1406"/>
                    <a:pt x="855" y="1409"/>
                  </a:cubicBezTo>
                  <a:cubicBezTo>
                    <a:pt x="858" y="1406"/>
                    <a:pt x="862" y="1404"/>
                    <a:pt x="864" y="1403"/>
                  </a:cubicBezTo>
                  <a:cubicBezTo>
                    <a:pt x="877" y="1396"/>
                    <a:pt x="883" y="1376"/>
                    <a:pt x="887" y="1362"/>
                  </a:cubicBezTo>
                  <a:cubicBezTo>
                    <a:pt x="889" y="1355"/>
                    <a:pt x="891" y="1348"/>
                    <a:pt x="893" y="1344"/>
                  </a:cubicBezTo>
                  <a:cubicBezTo>
                    <a:pt x="893" y="1343"/>
                    <a:pt x="894" y="1343"/>
                    <a:pt x="894" y="1342"/>
                  </a:cubicBezTo>
                  <a:cubicBezTo>
                    <a:pt x="893" y="1330"/>
                    <a:pt x="893" y="1315"/>
                    <a:pt x="904" y="1308"/>
                  </a:cubicBezTo>
                  <a:cubicBezTo>
                    <a:pt x="919" y="1300"/>
                    <a:pt x="942" y="1266"/>
                    <a:pt x="942" y="1252"/>
                  </a:cubicBezTo>
                  <a:cubicBezTo>
                    <a:pt x="942" y="1249"/>
                    <a:pt x="938" y="1246"/>
                    <a:pt x="931" y="1242"/>
                  </a:cubicBezTo>
                  <a:cubicBezTo>
                    <a:pt x="923" y="1237"/>
                    <a:pt x="912" y="1231"/>
                    <a:pt x="912" y="1216"/>
                  </a:cubicBezTo>
                  <a:cubicBezTo>
                    <a:pt x="912" y="1206"/>
                    <a:pt x="918" y="1195"/>
                    <a:pt x="924" y="1183"/>
                  </a:cubicBezTo>
                  <a:cubicBezTo>
                    <a:pt x="930" y="1172"/>
                    <a:pt x="937" y="1159"/>
                    <a:pt x="933" y="1155"/>
                  </a:cubicBezTo>
                  <a:cubicBezTo>
                    <a:pt x="921" y="1146"/>
                    <a:pt x="930" y="1130"/>
                    <a:pt x="938" y="1115"/>
                  </a:cubicBezTo>
                  <a:cubicBezTo>
                    <a:pt x="944" y="1105"/>
                    <a:pt x="949" y="1095"/>
                    <a:pt x="949" y="1088"/>
                  </a:cubicBezTo>
                  <a:cubicBezTo>
                    <a:pt x="948" y="1086"/>
                    <a:pt x="948" y="1082"/>
                    <a:pt x="947" y="1077"/>
                  </a:cubicBezTo>
                  <a:cubicBezTo>
                    <a:pt x="940" y="1025"/>
                    <a:pt x="937" y="998"/>
                    <a:pt x="940" y="985"/>
                  </a:cubicBezTo>
                  <a:cubicBezTo>
                    <a:pt x="940" y="980"/>
                    <a:pt x="942" y="977"/>
                    <a:pt x="944" y="975"/>
                  </a:cubicBezTo>
                  <a:cubicBezTo>
                    <a:pt x="946" y="973"/>
                    <a:pt x="948" y="971"/>
                    <a:pt x="951" y="969"/>
                  </a:cubicBezTo>
                  <a:cubicBezTo>
                    <a:pt x="961" y="962"/>
                    <a:pt x="968" y="956"/>
                    <a:pt x="963" y="941"/>
                  </a:cubicBezTo>
                  <a:cubicBezTo>
                    <a:pt x="959" y="932"/>
                    <a:pt x="950" y="915"/>
                    <a:pt x="941" y="897"/>
                  </a:cubicBezTo>
                  <a:cubicBezTo>
                    <a:pt x="930" y="877"/>
                    <a:pt x="919" y="854"/>
                    <a:pt x="911" y="837"/>
                  </a:cubicBezTo>
                  <a:cubicBezTo>
                    <a:pt x="886" y="834"/>
                    <a:pt x="858" y="835"/>
                    <a:pt x="844" y="841"/>
                  </a:cubicBezTo>
                  <a:cubicBezTo>
                    <a:pt x="838" y="843"/>
                    <a:pt x="832" y="842"/>
                    <a:pt x="828" y="837"/>
                  </a:cubicBezTo>
                  <a:cubicBezTo>
                    <a:pt x="823" y="833"/>
                    <a:pt x="821" y="825"/>
                    <a:pt x="819" y="816"/>
                  </a:cubicBezTo>
                  <a:cubicBezTo>
                    <a:pt x="816" y="799"/>
                    <a:pt x="817" y="777"/>
                    <a:pt x="817" y="752"/>
                  </a:cubicBezTo>
                  <a:cubicBezTo>
                    <a:pt x="818" y="746"/>
                    <a:pt x="818" y="740"/>
                    <a:pt x="818" y="736"/>
                  </a:cubicBezTo>
                  <a:cubicBezTo>
                    <a:pt x="818" y="734"/>
                    <a:pt x="818" y="733"/>
                    <a:pt x="818" y="732"/>
                  </a:cubicBezTo>
                  <a:cubicBezTo>
                    <a:pt x="817" y="728"/>
                    <a:pt x="816" y="726"/>
                    <a:pt x="815" y="726"/>
                  </a:cubicBezTo>
                  <a:cubicBezTo>
                    <a:pt x="810" y="726"/>
                    <a:pt x="800" y="733"/>
                    <a:pt x="795" y="745"/>
                  </a:cubicBezTo>
                  <a:cubicBezTo>
                    <a:pt x="789" y="760"/>
                    <a:pt x="771" y="762"/>
                    <a:pt x="757" y="762"/>
                  </a:cubicBezTo>
                  <a:cubicBezTo>
                    <a:pt x="750" y="762"/>
                    <a:pt x="742" y="761"/>
                    <a:pt x="734" y="761"/>
                  </a:cubicBezTo>
                  <a:cubicBezTo>
                    <a:pt x="726" y="760"/>
                    <a:pt x="717" y="760"/>
                    <a:pt x="709" y="760"/>
                  </a:cubicBezTo>
                  <a:cubicBezTo>
                    <a:pt x="705" y="760"/>
                    <a:pt x="703" y="759"/>
                    <a:pt x="700" y="759"/>
                  </a:cubicBezTo>
                  <a:cubicBezTo>
                    <a:pt x="683" y="755"/>
                    <a:pt x="679" y="740"/>
                    <a:pt x="676" y="729"/>
                  </a:cubicBezTo>
                  <a:cubicBezTo>
                    <a:pt x="674" y="719"/>
                    <a:pt x="673" y="717"/>
                    <a:pt x="669" y="717"/>
                  </a:cubicBezTo>
                  <a:cubicBezTo>
                    <a:pt x="666" y="717"/>
                    <a:pt x="664" y="717"/>
                    <a:pt x="661" y="717"/>
                  </a:cubicBezTo>
                  <a:cubicBezTo>
                    <a:pt x="648" y="717"/>
                    <a:pt x="638" y="713"/>
                    <a:pt x="631" y="706"/>
                  </a:cubicBezTo>
                  <a:cubicBezTo>
                    <a:pt x="625" y="700"/>
                    <a:pt x="623" y="691"/>
                    <a:pt x="624" y="681"/>
                  </a:cubicBezTo>
                  <a:cubicBezTo>
                    <a:pt x="625" y="666"/>
                    <a:pt x="616" y="653"/>
                    <a:pt x="604" y="636"/>
                  </a:cubicBezTo>
                  <a:cubicBezTo>
                    <a:pt x="601" y="631"/>
                    <a:pt x="597" y="625"/>
                    <a:pt x="593" y="619"/>
                  </a:cubicBezTo>
                  <a:lnTo>
                    <a:pt x="589" y="613"/>
                  </a:lnTo>
                  <a:cubicBezTo>
                    <a:pt x="574" y="589"/>
                    <a:pt x="558" y="565"/>
                    <a:pt x="573" y="547"/>
                  </a:cubicBezTo>
                  <a:cubicBezTo>
                    <a:pt x="577" y="542"/>
                    <a:pt x="577" y="538"/>
                    <a:pt x="575" y="531"/>
                  </a:cubicBezTo>
                  <a:cubicBezTo>
                    <a:pt x="574" y="522"/>
                    <a:pt x="571" y="510"/>
                    <a:pt x="585" y="497"/>
                  </a:cubicBezTo>
                  <a:cubicBezTo>
                    <a:pt x="593" y="489"/>
                    <a:pt x="601" y="485"/>
                    <a:pt x="607" y="481"/>
                  </a:cubicBezTo>
                  <a:cubicBezTo>
                    <a:pt x="617" y="476"/>
                    <a:pt x="620" y="475"/>
                    <a:pt x="617" y="462"/>
                  </a:cubicBezTo>
                  <a:cubicBezTo>
                    <a:pt x="613" y="445"/>
                    <a:pt x="621" y="431"/>
                    <a:pt x="629" y="419"/>
                  </a:cubicBezTo>
                  <a:cubicBezTo>
                    <a:pt x="635" y="409"/>
                    <a:pt x="641" y="400"/>
                    <a:pt x="642" y="388"/>
                  </a:cubicBezTo>
                  <a:cubicBezTo>
                    <a:pt x="643" y="367"/>
                    <a:pt x="659" y="361"/>
                    <a:pt x="675" y="356"/>
                  </a:cubicBezTo>
                  <a:cubicBezTo>
                    <a:pt x="687" y="352"/>
                    <a:pt x="699" y="348"/>
                    <a:pt x="712" y="338"/>
                  </a:cubicBezTo>
                  <a:cubicBezTo>
                    <a:pt x="729" y="325"/>
                    <a:pt x="747" y="322"/>
                    <a:pt x="763" y="319"/>
                  </a:cubicBezTo>
                  <a:cubicBezTo>
                    <a:pt x="778" y="317"/>
                    <a:pt x="792" y="315"/>
                    <a:pt x="804" y="305"/>
                  </a:cubicBezTo>
                  <a:cubicBezTo>
                    <a:pt x="813" y="297"/>
                    <a:pt x="823" y="293"/>
                    <a:pt x="833" y="293"/>
                  </a:cubicBezTo>
                  <a:cubicBezTo>
                    <a:pt x="839" y="293"/>
                    <a:pt x="845" y="294"/>
                    <a:pt x="850" y="296"/>
                  </a:cubicBezTo>
                  <a:cubicBezTo>
                    <a:pt x="847" y="294"/>
                    <a:pt x="844" y="292"/>
                    <a:pt x="842" y="291"/>
                  </a:cubicBezTo>
                  <a:cubicBezTo>
                    <a:pt x="832" y="285"/>
                    <a:pt x="823" y="279"/>
                    <a:pt x="819" y="271"/>
                  </a:cubicBezTo>
                  <a:cubicBezTo>
                    <a:pt x="812" y="257"/>
                    <a:pt x="827" y="240"/>
                    <a:pt x="842" y="223"/>
                  </a:cubicBezTo>
                  <a:cubicBezTo>
                    <a:pt x="849" y="215"/>
                    <a:pt x="856" y="208"/>
                    <a:pt x="859" y="202"/>
                  </a:cubicBezTo>
                  <a:cubicBezTo>
                    <a:pt x="860" y="201"/>
                    <a:pt x="860" y="200"/>
                    <a:pt x="859" y="198"/>
                  </a:cubicBezTo>
                  <a:cubicBezTo>
                    <a:pt x="857" y="193"/>
                    <a:pt x="848" y="182"/>
                    <a:pt x="806" y="165"/>
                  </a:cubicBezTo>
                  <a:cubicBezTo>
                    <a:pt x="801" y="163"/>
                    <a:pt x="794" y="165"/>
                    <a:pt x="786" y="167"/>
                  </a:cubicBezTo>
                  <a:cubicBezTo>
                    <a:pt x="775" y="170"/>
                    <a:pt x="763" y="172"/>
                    <a:pt x="755" y="168"/>
                  </a:cubicBezTo>
                  <a:cubicBezTo>
                    <a:pt x="751" y="166"/>
                    <a:pt x="747" y="164"/>
                    <a:pt x="742" y="164"/>
                  </a:cubicBezTo>
                  <a:cubicBezTo>
                    <a:pt x="731" y="164"/>
                    <a:pt x="722" y="169"/>
                    <a:pt x="716" y="173"/>
                  </a:cubicBezTo>
                  <a:cubicBezTo>
                    <a:pt x="709" y="178"/>
                    <a:pt x="687" y="180"/>
                    <a:pt x="669" y="180"/>
                  </a:cubicBezTo>
                  <a:cubicBezTo>
                    <a:pt x="665" y="180"/>
                    <a:pt x="661" y="180"/>
                    <a:pt x="656" y="180"/>
                  </a:cubicBezTo>
                  <a:cubicBezTo>
                    <a:pt x="643" y="179"/>
                    <a:pt x="630" y="176"/>
                    <a:pt x="623" y="169"/>
                  </a:cubicBezTo>
                  <a:cubicBezTo>
                    <a:pt x="620" y="165"/>
                    <a:pt x="619" y="161"/>
                    <a:pt x="619" y="157"/>
                  </a:cubicBezTo>
                  <a:cubicBezTo>
                    <a:pt x="620" y="147"/>
                    <a:pt x="612" y="140"/>
                    <a:pt x="604" y="133"/>
                  </a:cubicBezTo>
                  <a:cubicBezTo>
                    <a:pt x="596" y="126"/>
                    <a:pt x="588" y="119"/>
                    <a:pt x="590" y="108"/>
                  </a:cubicBezTo>
                  <a:cubicBezTo>
                    <a:pt x="591" y="103"/>
                    <a:pt x="588" y="95"/>
                    <a:pt x="582" y="88"/>
                  </a:cubicBezTo>
                  <a:cubicBezTo>
                    <a:pt x="573" y="76"/>
                    <a:pt x="560" y="69"/>
                    <a:pt x="547" y="67"/>
                  </a:cubicBezTo>
                  <a:cubicBezTo>
                    <a:pt x="527" y="66"/>
                    <a:pt x="521" y="47"/>
                    <a:pt x="515" y="30"/>
                  </a:cubicBezTo>
                  <a:cubicBezTo>
                    <a:pt x="511" y="18"/>
                    <a:pt x="507" y="8"/>
                    <a:pt x="500" y="3"/>
                  </a:cubicBezTo>
                  <a:cubicBezTo>
                    <a:pt x="497" y="1"/>
                    <a:pt x="493" y="0"/>
                    <a:pt x="482" y="0"/>
                  </a:cubicBezTo>
                  <a:cubicBezTo>
                    <a:pt x="473" y="0"/>
                    <a:pt x="462" y="1"/>
                    <a:pt x="448" y="4"/>
                  </a:cubicBezTo>
                  <a:cubicBezTo>
                    <a:pt x="455" y="11"/>
                    <a:pt x="460" y="18"/>
                    <a:pt x="464" y="24"/>
                  </a:cubicBezTo>
                  <a:cubicBezTo>
                    <a:pt x="464" y="24"/>
                    <a:pt x="464" y="24"/>
                    <a:pt x="464" y="25"/>
                  </a:cubicBezTo>
                  <a:cubicBezTo>
                    <a:pt x="466" y="28"/>
                    <a:pt x="467" y="30"/>
                    <a:pt x="468" y="33"/>
                  </a:cubicBezTo>
                  <a:cubicBezTo>
                    <a:pt x="468" y="33"/>
                    <a:pt x="468" y="33"/>
                    <a:pt x="468" y="34"/>
                  </a:cubicBezTo>
                  <a:cubicBezTo>
                    <a:pt x="469" y="36"/>
                    <a:pt x="470" y="39"/>
                    <a:pt x="469" y="42"/>
                  </a:cubicBezTo>
                  <a:cubicBezTo>
                    <a:pt x="469" y="48"/>
                    <a:pt x="465" y="53"/>
                    <a:pt x="459" y="59"/>
                  </a:cubicBezTo>
                  <a:lnTo>
                    <a:pt x="459" y="59"/>
                  </a:lnTo>
                  <a:cubicBezTo>
                    <a:pt x="453" y="64"/>
                    <a:pt x="451" y="67"/>
                    <a:pt x="449" y="71"/>
                  </a:cubicBezTo>
                  <a:cubicBezTo>
                    <a:pt x="449" y="73"/>
                    <a:pt x="448" y="74"/>
                    <a:pt x="448" y="77"/>
                  </a:cubicBezTo>
                  <a:cubicBezTo>
                    <a:pt x="445" y="87"/>
                    <a:pt x="442" y="103"/>
                    <a:pt x="417" y="135"/>
                  </a:cubicBezTo>
                  <a:cubicBezTo>
                    <a:pt x="379" y="187"/>
                    <a:pt x="316" y="204"/>
                    <a:pt x="278" y="215"/>
                  </a:cubicBezTo>
                  <a:cubicBezTo>
                    <a:pt x="273" y="216"/>
                    <a:pt x="268" y="217"/>
                    <a:pt x="264" y="219"/>
                  </a:cubicBezTo>
                  <a:cubicBezTo>
                    <a:pt x="243" y="225"/>
                    <a:pt x="229" y="256"/>
                    <a:pt x="217" y="289"/>
                  </a:cubicBezTo>
                  <a:cubicBezTo>
                    <a:pt x="216" y="293"/>
                    <a:pt x="214" y="298"/>
                    <a:pt x="212" y="303"/>
                  </a:cubicBezTo>
                  <a:cubicBezTo>
                    <a:pt x="208" y="315"/>
                    <a:pt x="204" y="326"/>
                    <a:pt x="199" y="337"/>
                  </a:cubicBezTo>
                  <a:cubicBezTo>
                    <a:pt x="190" y="359"/>
                    <a:pt x="180" y="370"/>
                    <a:pt x="169" y="370"/>
                  </a:cubicBezTo>
                  <a:cubicBezTo>
                    <a:pt x="156" y="370"/>
                    <a:pt x="145" y="357"/>
                    <a:pt x="134" y="342"/>
                  </a:cubicBezTo>
                  <a:cubicBezTo>
                    <a:pt x="129" y="334"/>
                    <a:pt x="124" y="333"/>
                    <a:pt x="120" y="333"/>
                  </a:cubicBezTo>
                  <a:cubicBezTo>
                    <a:pt x="118" y="333"/>
                    <a:pt x="115" y="334"/>
                    <a:pt x="111" y="334"/>
                  </a:cubicBezTo>
                  <a:cubicBezTo>
                    <a:pt x="108" y="335"/>
                    <a:pt x="103" y="336"/>
                    <a:pt x="99" y="336"/>
                  </a:cubicBezTo>
                  <a:cubicBezTo>
                    <a:pt x="91" y="336"/>
                    <a:pt x="84" y="333"/>
                    <a:pt x="77" y="327"/>
                  </a:cubicBezTo>
                  <a:cubicBezTo>
                    <a:pt x="57" y="309"/>
                    <a:pt x="58" y="302"/>
                    <a:pt x="69" y="289"/>
                  </a:cubicBezTo>
                  <a:cubicBezTo>
                    <a:pt x="71" y="286"/>
                    <a:pt x="73" y="284"/>
                    <a:pt x="76" y="280"/>
                  </a:cubicBezTo>
                  <a:cubicBezTo>
                    <a:pt x="77" y="279"/>
                    <a:pt x="77" y="277"/>
                    <a:pt x="77" y="275"/>
                  </a:cubicBezTo>
                  <a:cubicBezTo>
                    <a:pt x="77" y="274"/>
                    <a:pt x="77" y="273"/>
                    <a:pt x="77" y="272"/>
                  </a:cubicBezTo>
                  <a:cubicBezTo>
                    <a:pt x="76" y="271"/>
                    <a:pt x="76" y="269"/>
                    <a:pt x="75" y="268"/>
                  </a:cubicBezTo>
                  <a:cubicBezTo>
                    <a:pt x="75" y="266"/>
                    <a:pt x="74" y="265"/>
                    <a:pt x="73" y="264"/>
                  </a:cubicBezTo>
                  <a:cubicBezTo>
                    <a:pt x="73" y="263"/>
                    <a:pt x="72" y="261"/>
                    <a:pt x="70" y="259"/>
                  </a:cubicBezTo>
                  <a:cubicBezTo>
                    <a:pt x="69" y="258"/>
                    <a:pt x="68" y="256"/>
                    <a:pt x="67" y="255"/>
                  </a:cubicBezTo>
                  <a:cubicBezTo>
                    <a:pt x="66" y="254"/>
                    <a:pt x="65" y="252"/>
                    <a:pt x="64" y="251"/>
                  </a:cubicBezTo>
                  <a:cubicBezTo>
                    <a:pt x="43" y="258"/>
                    <a:pt x="21" y="287"/>
                    <a:pt x="8" y="313"/>
                  </a:cubicBezTo>
                  <a:cubicBezTo>
                    <a:pt x="0" y="331"/>
                    <a:pt x="15" y="364"/>
                    <a:pt x="26" y="388"/>
                  </a:cubicBezTo>
                  <a:cubicBezTo>
                    <a:pt x="31" y="399"/>
                    <a:pt x="36" y="408"/>
                    <a:pt x="37" y="414"/>
                  </a:cubicBezTo>
                  <a:cubicBezTo>
                    <a:pt x="38" y="418"/>
                    <a:pt x="39" y="424"/>
                    <a:pt x="36" y="428"/>
                  </a:cubicBezTo>
                  <a:cubicBezTo>
                    <a:pt x="33" y="432"/>
                    <a:pt x="27" y="432"/>
                    <a:pt x="23" y="433"/>
                  </a:cubicBezTo>
                  <a:cubicBezTo>
                    <a:pt x="16" y="433"/>
                    <a:pt x="14" y="433"/>
                    <a:pt x="14" y="437"/>
                  </a:cubicBezTo>
                  <a:cubicBezTo>
                    <a:pt x="12" y="446"/>
                    <a:pt x="44" y="466"/>
                    <a:pt x="63" y="477"/>
                  </a:cubicBezTo>
                  <a:cubicBezTo>
                    <a:pt x="75" y="484"/>
                    <a:pt x="86" y="491"/>
                    <a:pt x="94" y="497"/>
                  </a:cubicBezTo>
                  <a:cubicBezTo>
                    <a:pt x="111" y="510"/>
                    <a:pt x="125" y="533"/>
                    <a:pt x="139" y="557"/>
                  </a:cubicBezTo>
                  <a:cubicBezTo>
                    <a:pt x="150" y="574"/>
                    <a:pt x="161" y="592"/>
                    <a:pt x="171" y="603"/>
                  </a:cubicBezTo>
                  <a:cubicBezTo>
                    <a:pt x="190" y="623"/>
                    <a:pt x="196" y="641"/>
                    <a:pt x="207" y="672"/>
                  </a:cubicBezTo>
                  <a:cubicBezTo>
                    <a:pt x="212" y="685"/>
                    <a:pt x="218" y="701"/>
                    <a:pt x="227" y="722"/>
                  </a:cubicBezTo>
                  <a:cubicBezTo>
                    <a:pt x="253" y="786"/>
                    <a:pt x="307" y="898"/>
                    <a:pt x="344" y="945"/>
                  </a:cubicBezTo>
                  <a:cubicBezTo>
                    <a:pt x="363" y="969"/>
                    <a:pt x="405" y="1027"/>
                    <a:pt x="390" y="1050"/>
                  </a:cubicBezTo>
                  <a:cubicBezTo>
                    <a:pt x="384" y="1060"/>
                    <a:pt x="392" y="1094"/>
                    <a:pt x="417" y="1112"/>
                  </a:cubicBezTo>
                  <a:cubicBezTo>
                    <a:pt x="426" y="1117"/>
                    <a:pt x="434" y="1124"/>
                    <a:pt x="443" y="1132"/>
                  </a:cubicBezTo>
                  <a:cubicBezTo>
                    <a:pt x="463" y="1150"/>
                    <a:pt x="488" y="1171"/>
                    <a:pt x="537" y="119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4" name="Freeform 170">
              <a:extLst>
                <a:ext uri="{FF2B5EF4-FFF2-40B4-BE49-F238E27FC236}">
                  <a16:creationId xmlns:a16="http://schemas.microsoft.com/office/drawing/2014/main" id="{5823EAAC-4EB4-4122-B44F-FD5A15EDA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5561" y="4283777"/>
              <a:ext cx="214478" cy="180709"/>
            </a:xfrm>
            <a:custGeom>
              <a:avLst/>
              <a:gdLst>
                <a:gd name="T0" fmla="*/ 752 w 1036"/>
                <a:gd name="T1" fmla="*/ 619 h 871"/>
                <a:gd name="T2" fmla="*/ 802 w 1036"/>
                <a:gd name="T3" fmla="*/ 651 h 871"/>
                <a:gd name="T4" fmla="*/ 870 w 1036"/>
                <a:gd name="T5" fmla="*/ 606 h 871"/>
                <a:gd name="T6" fmla="*/ 975 w 1036"/>
                <a:gd name="T7" fmla="*/ 552 h 871"/>
                <a:gd name="T8" fmla="*/ 970 w 1036"/>
                <a:gd name="T9" fmla="*/ 539 h 871"/>
                <a:gd name="T10" fmla="*/ 957 w 1036"/>
                <a:gd name="T11" fmla="*/ 522 h 871"/>
                <a:gd name="T12" fmla="*/ 948 w 1036"/>
                <a:gd name="T13" fmla="*/ 511 h 871"/>
                <a:gd name="T14" fmla="*/ 939 w 1036"/>
                <a:gd name="T15" fmla="*/ 500 h 871"/>
                <a:gd name="T16" fmla="*/ 933 w 1036"/>
                <a:gd name="T17" fmla="*/ 494 h 871"/>
                <a:gd name="T18" fmla="*/ 936 w 1036"/>
                <a:gd name="T19" fmla="*/ 446 h 871"/>
                <a:gd name="T20" fmla="*/ 998 w 1036"/>
                <a:gd name="T21" fmla="*/ 393 h 871"/>
                <a:gd name="T22" fmla="*/ 1013 w 1036"/>
                <a:gd name="T23" fmla="*/ 311 h 871"/>
                <a:gd name="T24" fmla="*/ 1023 w 1036"/>
                <a:gd name="T25" fmla="*/ 301 h 871"/>
                <a:gd name="T26" fmla="*/ 1033 w 1036"/>
                <a:gd name="T27" fmla="*/ 287 h 871"/>
                <a:gd name="T28" fmla="*/ 934 w 1036"/>
                <a:gd name="T29" fmla="*/ 274 h 871"/>
                <a:gd name="T30" fmla="*/ 929 w 1036"/>
                <a:gd name="T31" fmla="*/ 243 h 871"/>
                <a:gd name="T32" fmla="*/ 839 w 1036"/>
                <a:gd name="T33" fmla="*/ 169 h 871"/>
                <a:gd name="T34" fmla="*/ 803 w 1036"/>
                <a:gd name="T35" fmla="*/ 107 h 871"/>
                <a:gd name="T36" fmla="*/ 625 w 1036"/>
                <a:gd name="T37" fmla="*/ 164 h 871"/>
                <a:gd name="T38" fmla="*/ 439 w 1036"/>
                <a:gd name="T39" fmla="*/ 130 h 871"/>
                <a:gd name="T40" fmla="*/ 377 w 1036"/>
                <a:gd name="T41" fmla="*/ 55 h 871"/>
                <a:gd name="T42" fmla="*/ 272 w 1036"/>
                <a:gd name="T43" fmla="*/ 0 h 871"/>
                <a:gd name="T44" fmla="*/ 252 w 1036"/>
                <a:gd name="T45" fmla="*/ 49 h 871"/>
                <a:gd name="T46" fmla="*/ 165 w 1036"/>
                <a:gd name="T47" fmla="*/ 149 h 871"/>
                <a:gd name="T48" fmla="*/ 85 w 1036"/>
                <a:gd name="T49" fmla="*/ 190 h 871"/>
                <a:gd name="T50" fmla="*/ 106 w 1036"/>
                <a:gd name="T51" fmla="*/ 44 h 871"/>
                <a:gd name="T52" fmla="*/ 30 w 1036"/>
                <a:gd name="T53" fmla="*/ 136 h 871"/>
                <a:gd name="T54" fmla="*/ 0 w 1036"/>
                <a:gd name="T55" fmla="*/ 221 h 871"/>
                <a:gd name="T56" fmla="*/ 43 w 1036"/>
                <a:gd name="T57" fmla="*/ 244 h 871"/>
                <a:gd name="T58" fmla="*/ 76 w 1036"/>
                <a:gd name="T59" fmla="*/ 301 h 871"/>
                <a:gd name="T60" fmla="*/ 120 w 1036"/>
                <a:gd name="T61" fmla="*/ 389 h 871"/>
                <a:gd name="T62" fmla="*/ 255 w 1036"/>
                <a:gd name="T63" fmla="*/ 403 h 871"/>
                <a:gd name="T64" fmla="*/ 455 w 1036"/>
                <a:gd name="T65" fmla="*/ 455 h 871"/>
                <a:gd name="T66" fmla="*/ 444 w 1036"/>
                <a:gd name="T67" fmla="*/ 624 h 871"/>
                <a:gd name="T68" fmla="*/ 459 w 1036"/>
                <a:gd name="T69" fmla="*/ 728 h 871"/>
                <a:gd name="T70" fmla="*/ 499 w 1036"/>
                <a:gd name="T71" fmla="*/ 822 h 871"/>
                <a:gd name="T72" fmla="*/ 551 w 1036"/>
                <a:gd name="T73" fmla="*/ 870 h 871"/>
                <a:gd name="T74" fmla="*/ 607 w 1036"/>
                <a:gd name="T75" fmla="*/ 861 h 871"/>
                <a:gd name="T76" fmla="*/ 652 w 1036"/>
                <a:gd name="T77" fmla="*/ 834 h 871"/>
                <a:gd name="T78" fmla="*/ 749 w 1036"/>
                <a:gd name="T79" fmla="*/ 766 h 871"/>
                <a:gd name="T80" fmla="*/ 746 w 1036"/>
                <a:gd name="T81" fmla="*/ 749 h 871"/>
                <a:gd name="T82" fmla="*/ 714 w 1036"/>
                <a:gd name="T83" fmla="*/ 731 h 871"/>
                <a:gd name="T84" fmla="*/ 667 w 1036"/>
                <a:gd name="T85" fmla="*/ 63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6" h="871">
                  <a:moveTo>
                    <a:pt x="691" y="603"/>
                  </a:moveTo>
                  <a:cubicBezTo>
                    <a:pt x="699" y="603"/>
                    <a:pt x="716" y="604"/>
                    <a:pt x="725" y="612"/>
                  </a:cubicBezTo>
                  <a:cubicBezTo>
                    <a:pt x="729" y="617"/>
                    <a:pt x="742" y="618"/>
                    <a:pt x="752" y="619"/>
                  </a:cubicBezTo>
                  <a:cubicBezTo>
                    <a:pt x="759" y="619"/>
                    <a:pt x="766" y="620"/>
                    <a:pt x="772" y="621"/>
                  </a:cubicBezTo>
                  <a:cubicBezTo>
                    <a:pt x="782" y="624"/>
                    <a:pt x="790" y="628"/>
                    <a:pt x="793" y="638"/>
                  </a:cubicBezTo>
                  <a:cubicBezTo>
                    <a:pt x="794" y="645"/>
                    <a:pt x="798" y="649"/>
                    <a:pt x="802" y="651"/>
                  </a:cubicBezTo>
                  <a:cubicBezTo>
                    <a:pt x="803" y="651"/>
                    <a:pt x="804" y="652"/>
                    <a:pt x="805" y="652"/>
                  </a:cubicBezTo>
                  <a:cubicBezTo>
                    <a:pt x="810" y="652"/>
                    <a:pt x="811" y="644"/>
                    <a:pt x="811" y="641"/>
                  </a:cubicBezTo>
                  <a:cubicBezTo>
                    <a:pt x="811" y="611"/>
                    <a:pt x="845" y="601"/>
                    <a:pt x="870" y="606"/>
                  </a:cubicBezTo>
                  <a:cubicBezTo>
                    <a:pt x="884" y="608"/>
                    <a:pt x="911" y="594"/>
                    <a:pt x="933" y="583"/>
                  </a:cubicBezTo>
                  <a:cubicBezTo>
                    <a:pt x="944" y="577"/>
                    <a:pt x="954" y="572"/>
                    <a:pt x="961" y="569"/>
                  </a:cubicBezTo>
                  <a:cubicBezTo>
                    <a:pt x="968" y="567"/>
                    <a:pt x="971" y="560"/>
                    <a:pt x="975" y="552"/>
                  </a:cubicBezTo>
                  <a:cubicBezTo>
                    <a:pt x="976" y="551"/>
                    <a:pt x="976" y="549"/>
                    <a:pt x="977" y="548"/>
                  </a:cubicBezTo>
                  <a:cubicBezTo>
                    <a:pt x="975" y="546"/>
                    <a:pt x="974" y="544"/>
                    <a:pt x="973" y="542"/>
                  </a:cubicBezTo>
                  <a:cubicBezTo>
                    <a:pt x="972" y="541"/>
                    <a:pt x="971" y="540"/>
                    <a:pt x="970" y="539"/>
                  </a:cubicBezTo>
                  <a:cubicBezTo>
                    <a:pt x="968" y="536"/>
                    <a:pt x="966" y="534"/>
                    <a:pt x="965" y="532"/>
                  </a:cubicBezTo>
                  <a:cubicBezTo>
                    <a:pt x="964" y="531"/>
                    <a:pt x="963" y="529"/>
                    <a:pt x="962" y="528"/>
                  </a:cubicBezTo>
                  <a:cubicBezTo>
                    <a:pt x="960" y="526"/>
                    <a:pt x="959" y="524"/>
                    <a:pt x="957" y="522"/>
                  </a:cubicBezTo>
                  <a:cubicBezTo>
                    <a:pt x="956" y="521"/>
                    <a:pt x="956" y="520"/>
                    <a:pt x="955" y="519"/>
                  </a:cubicBezTo>
                  <a:cubicBezTo>
                    <a:pt x="953" y="517"/>
                    <a:pt x="952" y="516"/>
                    <a:pt x="951" y="514"/>
                  </a:cubicBezTo>
                  <a:cubicBezTo>
                    <a:pt x="950" y="513"/>
                    <a:pt x="949" y="512"/>
                    <a:pt x="948" y="511"/>
                  </a:cubicBezTo>
                  <a:cubicBezTo>
                    <a:pt x="947" y="509"/>
                    <a:pt x="946" y="508"/>
                    <a:pt x="945" y="507"/>
                  </a:cubicBezTo>
                  <a:cubicBezTo>
                    <a:pt x="944" y="506"/>
                    <a:pt x="943" y="505"/>
                    <a:pt x="942" y="504"/>
                  </a:cubicBezTo>
                  <a:cubicBezTo>
                    <a:pt x="941" y="503"/>
                    <a:pt x="940" y="501"/>
                    <a:pt x="939" y="500"/>
                  </a:cubicBezTo>
                  <a:cubicBezTo>
                    <a:pt x="939" y="500"/>
                    <a:pt x="938" y="499"/>
                    <a:pt x="937" y="498"/>
                  </a:cubicBezTo>
                  <a:cubicBezTo>
                    <a:pt x="936" y="497"/>
                    <a:pt x="936" y="496"/>
                    <a:pt x="935" y="495"/>
                  </a:cubicBezTo>
                  <a:cubicBezTo>
                    <a:pt x="934" y="495"/>
                    <a:pt x="934" y="494"/>
                    <a:pt x="933" y="494"/>
                  </a:cubicBezTo>
                  <a:cubicBezTo>
                    <a:pt x="932" y="492"/>
                    <a:pt x="931" y="491"/>
                    <a:pt x="930" y="491"/>
                  </a:cubicBezTo>
                  <a:cubicBezTo>
                    <a:pt x="917" y="479"/>
                    <a:pt x="925" y="468"/>
                    <a:pt x="930" y="462"/>
                  </a:cubicBezTo>
                  <a:cubicBezTo>
                    <a:pt x="933" y="457"/>
                    <a:pt x="937" y="452"/>
                    <a:pt x="936" y="446"/>
                  </a:cubicBezTo>
                  <a:cubicBezTo>
                    <a:pt x="935" y="436"/>
                    <a:pt x="934" y="425"/>
                    <a:pt x="941" y="417"/>
                  </a:cubicBezTo>
                  <a:cubicBezTo>
                    <a:pt x="947" y="409"/>
                    <a:pt x="959" y="405"/>
                    <a:pt x="977" y="403"/>
                  </a:cubicBezTo>
                  <a:cubicBezTo>
                    <a:pt x="989" y="403"/>
                    <a:pt x="996" y="399"/>
                    <a:pt x="998" y="393"/>
                  </a:cubicBezTo>
                  <a:cubicBezTo>
                    <a:pt x="999" y="386"/>
                    <a:pt x="994" y="378"/>
                    <a:pt x="986" y="373"/>
                  </a:cubicBezTo>
                  <a:cubicBezTo>
                    <a:pt x="980" y="370"/>
                    <a:pt x="976" y="364"/>
                    <a:pt x="976" y="358"/>
                  </a:cubicBezTo>
                  <a:cubicBezTo>
                    <a:pt x="976" y="341"/>
                    <a:pt x="998" y="320"/>
                    <a:pt x="1013" y="311"/>
                  </a:cubicBezTo>
                  <a:cubicBezTo>
                    <a:pt x="1014" y="310"/>
                    <a:pt x="1016" y="309"/>
                    <a:pt x="1018" y="307"/>
                  </a:cubicBezTo>
                  <a:lnTo>
                    <a:pt x="1019" y="306"/>
                  </a:lnTo>
                  <a:cubicBezTo>
                    <a:pt x="1021" y="304"/>
                    <a:pt x="1022" y="303"/>
                    <a:pt x="1023" y="301"/>
                  </a:cubicBezTo>
                  <a:cubicBezTo>
                    <a:pt x="1024" y="300"/>
                    <a:pt x="1025" y="299"/>
                    <a:pt x="1026" y="298"/>
                  </a:cubicBezTo>
                  <a:cubicBezTo>
                    <a:pt x="1027" y="296"/>
                    <a:pt x="1029" y="294"/>
                    <a:pt x="1030" y="292"/>
                  </a:cubicBezTo>
                  <a:cubicBezTo>
                    <a:pt x="1031" y="290"/>
                    <a:pt x="1032" y="289"/>
                    <a:pt x="1033" y="287"/>
                  </a:cubicBezTo>
                  <a:cubicBezTo>
                    <a:pt x="1034" y="286"/>
                    <a:pt x="1035" y="284"/>
                    <a:pt x="1035" y="283"/>
                  </a:cubicBezTo>
                  <a:cubicBezTo>
                    <a:pt x="1011" y="275"/>
                    <a:pt x="981" y="273"/>
                    <a:pt x="959" y="273"/>
                  </a:cubicBezTo>
                  <a:cubicBezTo>
                    <a:pt x="949" y="273"/>
                    <a:pt x="940" y="274"/>
                    <a:pt x="934" y="274"/>
                  </a:cubicBezTo>
                  <a:lnTo>
                    <a:pt x="931" y="274"/>
                  </a:lnTo>
                  <a:cubicBezTo>
                    <a:pt x="930" y="274"/>
                    <a:pt x="922" y="274"/>
                    <a:pt x="919" y="269"/>
                  </a:cubicBezTo>
                  <a:cubicBezTo>
                    <a:pt x="916" y="262"/>
                    <a:pt x="921" y="254"/>
                    <a:pt x="929" y="243"/>
                  </a:cubicBezTo>
                  <a:cubicBezTo>
                    <a:pt x="937" y="231"/>
                    <a:pt x="947" y="218"/>
                    <a:pt x="948" y="205"/>
                  </a:cubicBezTo>
                  <a:cubicBezTo>
                    <a:pt x="949" y="186"/>
                    <a:pt x="895" y="178"/>
                    <a:pt x="863" y="173"/>
                  </a:cubicBezTo>
                  <a:cubicBezTo>
                    <a:pt x="854" y="172"/>
                    <a:pt x="846" y="171"/>
                    <a:pt x="839" y="169"/>
                  </a:cubicBezTo>
                  <a:cubicBezTo>
                    <a:pt x="820" y="165"/>
                    <a:pt x="814" y="152"/>
                    <a:pt x="814" y="143"/>
                  </a:cubicBezTo>
                  <a:cubicBezTo>
                    <a:pt x="815" y="130"/>
                    <a:pt x="827" y="117"/>
                    <a:pt x="849" y="115"/>
                  </a:cubicBezTo>
                  <a:cubicBezTo>
                    <a:pt x="840" y="111"/>
                    <a:pt x="823" y="107"/>
                    <a:pt x="803" y="107"/>
                  </a:cubicBezTo>
                  <a:cubicBezTo>
                    <a:pt x="798" y="107"/>
                    <a:pt x="792" y="108"/>
                    <a:pt x="787" y="108"/>
                  </a:cubicBezTo>
                  <a:cubicBezTo>
                    <a:pt x="742" y="115"/>
                    <a:pt x="679" y="140"/>
                    <a:pt x="642" y="160"/>
                  </a:cubicBezTo>
                  <a:cubicBezTo>
                    <a:pt x="637" y="163"/>
                    <a:pt x="631" y="164"/>
                    <a:pt x="625" y="164"/>
                  </a:cubicBezTo>
                  <a:cubicBezTo>
                    <a:pt x="607" y="164"/>
                    <a:pt x="587" y="152"/>
                    <a:pt x="566" y="140"/>
                  </a:cubicBezTo>
                  <a:cubicBezTo>
                    <a:pt x="541" y="126"/>
                    <a:pt x="515" y="111"/>
                    <a:pt x="497" y="118"/>
                  </a:cubicBezTo>
                  <a:cubicBezTo>
                    <a:pt x="479" y="125"/>
                    <a:pt x="458" y="130"/>
                    <a:pt x="439" y="130"/>
                  </a:cubicBezTo>
                  <a:cubicBezTo>
                    <a:pt x="426" y="130"/>
                    <a:pt x="407" y="127"/>
                    <a:pt x="397" y="116"/>
                  </a:cubicBezTo>
                  <a:cubicBezTo>
                    <a:pt x="391" y="111"/>
                    <a:pt x="389" y="103"/>
                    <a:pt x="389" y="95"/>
                  </a:cubicBezTo>
                  <a:cubicBezTo>
                    <a:pt x="390" y="79"/>
                    <a:pt x="386" y="64"/>
                    <a:pt x="377" y="55"/>
                  </a:cubicBezTo>
                  <a:cubicBezTo>
                    <a:pt x="367" y="45"/>
                    <a:pt x="354" y="41"/>
                    <a:pt x="336" y="42"/>
                  </a:cubicBezTo>
                  <a:cubicBezTo>
                    <a:pt x="309" y="44"/>
                    <a:pt x="301" y="29"/>
                    <a:pt x="293" y="17"/>
                  </a:cubicBezTo>
                  <a:cubicBezTo>
                    <a:pt x="287" y="6"/>
                    <a:pt x="283" y="0"/>
                    <a:pt x="272" y="0"/>
                  </a:cubicBezTo>
                  <a:cubicBezTo>
                    <a:pt x="269" y="0"/>
                    <a:pt x="265" y="0"/>
                    <a:pt x="264" y="2"/>
                  </a:cubicBezTo>
                  <a:cubicBezTo>
                    <a:pt x="262" y="4"/>
                    <a:pt x="262" y="11"/>
                    <a:pt x="263" y="17"/>
                  </a:cubicBezTo>
                  <a:cubicBezTo>
                    <a:pt x="264" y="27"/>
                    <a:pt x="266" y="42"/>
                    <a:pt x="252" y="49"/>
                  </a:cubicBezTo>
                  <a:cubicBezTo>
                    <a:pt x="247" y="51"/>
                    <a:pt x="239" y="54"/>
                    <a:pt x="230" y="57"/>
                  </a:cubicBezTo>
                  <a:cubicBezTo>
                    <a:pt x="202" y="67"/>
                    <a:pt x="156" y="83"/>
                    <a:pt x="152" y="103"/>
                  </a:cubicBezTo>
                  <a:cubicBezTo>
                    <a:pt x="150" y="115"/>
                    <a:pt x="158" y="133"/>
                    <a:pt x="165" y="149"/>
                  </a:cubicBezTo>
                  <a:cubicBezTo>
                    <a:pt x="176" y="173"/>
                    <a:pt x="187" y="197"/>
                    <a:pt x="177" y="217"/>
                  </a:cubicBezTo>
                  <a:cubicBezTo>
                    <a:pt x="172" y="228"/>
                    <a:pt x="162" y="234"/>
                    <a:pt x="149" y="234"/>
                  </a:cubicBezTo>
                  <a:cubicBezTo>
                    <a:pt x="126" y="234"/>
                    <a:pt x="97" y="214"/>
                    <a:pt x="85" y="190"/>
                  </a:cubicBezTo>
                  <a:cubicBezTo>
                    <a:pt x="75" y="169"/>
                    <a:pt x="91" y="144"/>
                    <a:pt x="105" y="122"/>
                  </a:cubicBezTo>
                  <a:cubicBezTo>
                    <a:pt x="112" y="110"/>
                    <a:pt x="122" y="95"/>
                    <a:pt x="119" y="90"/>
                  </a:cubicBezTo>
                  <a:cubicBezTo>
                    <a:pt x="117" y="85"/>
                    <a:pt x="105" y="64"/>
                    <a:pt x="106" y="44"/>
                  </a:cubicBezTo>
                  <a:cubicBezTo>
                    <a:pt x="102" y="46"/>
                    <a:pt x="98" y="49"/>
                    <a:pt x="96" y="53"/>
                  </a:cubicBezTo>
                  <a:cubicBezTo>
                    <a:pt x="88" y="64"/>
                    <a:pt x="77" y="74"/>
                    <a:pt x="66" y="84"/>
                  </a:cubicBezTo>
                  <a:cubicBezTo>
                    <a:pt x="48" y="102"/>
                    <a:pt x="30" y="118"/>
                    <a:pt x="30" y="136"/>
                  </a:cubicBezTo>
                  <a:lnTo>
                    <a:pt x="30" y="143"/>
                  </a:lnTo>
                  <a:cubicBezTo>
                    <a:pt x="29" y="169"/>
                    <a:pt x="29" y="181"/>
                    <a:pt x="17" y="196"/>
                  </a:cubicBezTo>
                  <a:cubicBezTo>
                    <a:pt x="5" y="211"/>
                    <a:pt x="1" y="218"/>
                    <a:pt x="0" y="221"/>
                  </a:cubicBezTo>
                  <a:lnTo>
                    <a:pt x="1" y="221"/>
                  </a:lnTo>
                  <a:cubicBezTo>
                    <a:pt x="4" y="221"/>
                    <a:pt x="8" y="220"/>
                    <a:pt x="12" y="220"/>
                  </a:cubicBezTo>
                  <a:cubicBezTo>
                    <a:pt x="38" y="220"/>
                    <a:pt x="43" y="233"/>
                    <a:pt x="43" y="244"/>
                  </a:cubicBezTo>
                  <a:cubicBezTo>
                    <a:pt x="43" y="248"/>
                    <a:pt x="47" y="252"/>
                    <a:pt x="55" y="258"/>
                  </a:cubicBezTo>
                  <a:cubicBezTo>
                    <a:pt x="65" y="265"/>
                    <a:pt x="78" y="276"/>
                    <a:pt x="76" y="295"/>
                  </a:cubicBezTo>
                  <a:lnTo>
                    <a:pt x="76" y="301"/>
                  </a:lnTo>
                  <a:cubicBezTo>
                    <a:pt x="73" y="321"/>
                    <a:pt x="69" y="358"/>
                    <a:pt x="86" y="377"/>
                  </a:cubicBezTo>
                  <a:cubicBezTo>
                    <a:pt x="93" y="385"/>
                    <a:pt x="104" y="389"/>
                    <a:pt x="118" y="389"/>
                  </a:cubicBezTo>
                  <a:lnTo>
                    <a:pt x="120" y="389"/>
                  </a:lnTo>
                  <a:cubicBezTo>
                    <a:pt x="140" y="389"/>
                    <a:pt x="157" y="386"/>
                    <a:pt x="172" y="384"/>
                  </a:cubicBezTo>
                  <a:cubicBezTo>
                    <a:pt x="185" y="382"/>
                    <a:pt x="197" y="381"/>
                    <a:pt x="208" y="381"/>
                  </a:cubicBezTo>
                  <a:cubicBezTo>
                    <a:pt x="229" y="381"/>
                    <a:pt x="243" y="387"/>
                    <a:pt x="255" y="403"/>
                  </a:cubicBezTo>
                  <a:cubicBezTo>
                    <a:pt x="282" y="437"/>
                    <a:pt x="317" y="452"/>
                    <a:pt x="357" y="447"/>
                  </a:cubicBezTo>
                  <a:cubicBezTo>
                    <a:pt x="373" y="445"/>
                    <a:pt x="395" y="442"/>
                    <a:pt x="414" y="442"/>
                  </a:cubicBezTo>
                  <a:cubicBezTo>
                    <a:pt x="437" y="442"/>
                    <a:pt x="450" y="446"/>
                    <a:pt x="455" y="455"/>
                  </a:cubicBezTo>
                  <a:cubicBezTo>
                    <a:pt x="459" y="462"/>
                    <a:pt x="458" y="470"/>
                    <a:pt x="452" y="480"/>
                  </a:cubicBezTo>
                  <a:cubicBezTo>
                    <a:pt x="430" y="516"/>
                    <a:pt x="416" y="593"/>
                    <a:pt x="433" y="612"/>
                  </a:cubicBezTo>
                  <a:cubicBezTo>
                    <a:pt x="437" y="616"/>
                    <a:pt x="440" y="620"/>
                    <a:pt x="444" y="624"/>
                  </a:cubicBezTo>
                  <a:cubicBezTo>
                    <a:pt x="462" y="642"/>
                    <a:pt x="479" y="660"/>
                    <a:pt x="463" y="679"/>
                  </a:cubicBezTo>
                  <a:cubicBezTo>
                    <a:pt x="453" y="690"/>
                    <a:pt x="448" y="702"/>
                    <a:pt x="449" y="711"/>
                  </a:cubicBezTo>
                  <a:cubicBezTo>
                    <a:pt x="449" y="717"/>
                    <a:pt x="453" y="723"/>
                    <a:pt x="459" y="728"/>
                  </a:cubicBezTo>
                  <a:cubicBezTo>
                    <a:pt x="469" y="735"/>
                    <a:pt x="480" y="750"/>
                    <a:pt x="475" y="772"/>
                  </a:cubicBezTo>
                  <a:cubicBezTo>
                    <a:pt x="474" y="774"/>
                    <a:pt x="473" y="776"/>
                    <a:pt x="468" y="779"/>
                  </a:cubicBezTo>
                  <a:cubicBezTo>
                    <a:pt x="482" y="794"/>
                    <a:pt x="491" y="809"/>
                    <a:pt x="499" y="822"/>
                  </a:cubicBezTo>
                  <a:cubicBezTo>
                    <a:pt x="507" y="834"/>
                    <a:pt x="513" y="844"/>
                    <a:pt x="520" y="850"/>
                  </a:cubicBezTo>
                  <a:cubicBezTo>
                    <a:pt x="523" y="852"/>
                    <a:pt x="526" y="855"/>
                    <a:pt x="529" y="857"/>
                  </a:cubicBezTo>
                  <a:cubicBezTo>
                    <a:pt x="539" y="865"/>
                    <a:pt x="545" y="870"/>
                    <a:pt x="551" y="870"/>
                  </a:cubicBezTo>
                  <a:cubicBezTo>
                    <a:pt x="553" y="870"/>
                    <a:pt x="556" y="870"/>
                    <a:pt x="559" y="868"/>
                  </a:cubicBezTo>
                  <a:cubicBezTo>
                    <a:pt x="571" y="861"/>
                    <a:pt x="580" y="856"/>
                    <a:pt x="590" y="856"/>
                  </a:cubicBezTo>
                  <a:cubicBezTo>
                    <a:pt x="596" y="856"/>
                    <a:pt x="601" y="857"/>
                    <a:pt x="607" y="861"/>
                  </a:cubicBezTo>
                  <a:cubicBezTo>
                    <a:pt x="609" y="863"/>
                    <a:pt x="612" y="863"/>
                    <a:pt x="615" y="862"/>
                  </a:cubicBezTo>
                  <a:cubicBezTo>
                    <a:pt x="624" y="860"/>
                    <a:pt x="636" y="849"/>
                    <a:pt x="648" y="838"/>
                  </a:cubicBezTo>
                  <a:lnTo>
                    <a:pt x="652" y="834"/>
                  </a:lnTo>
                  <a:cubicBezTo>
                    <a:pt x="663" y="824"/>
                    <a:pt x="674" y="823"/>
                    <a:pt x="684" y="822"/>
                  </a:cubicBezTo>
                  <a:cubicBezTo>
                    <a:pt x="694" y="821"/>
                    <a:pt x="698" y="820"/>
                    <a:pt x="701" y="812"/>
                  </a:cubicBezTo>
                  <a:cubicBezTo>
                    <a:pt x="709" y="784"/>
                    <a:pt x="723" y="771"/>
                    <a:pt x="749" y="766"/>
                  </a:cubicBezTo>
                  <a:cubicBezTo>
                    <a:pt x="761" y="764"/>
                    <a:pt x="765" y="756"/>
                    <a:pt x="764" y="751"/>
                  </a:cubicBezTo>
                  <a:cubicBezTo>
                    <a:pt x="764" y="749"/>
                    <a:pt x="763" y="746"/>
                    <a:pt x="759" y="746"/>
                  </a:cubicBezTo>
                  <a:cubicBezTo>
                    <a:pt x="755" y="746"/>
                    <a:pt x="751" y="748"/>
                    <a:pt x="746" y="749"/>
                  </a:cubicBezTo>
                  <a:cubicBezTo>
                    <a:pt x="740" y="751"/>
                    <a:pt x="735" y="753"/>
                    <a:pt x="730" y="753"/>
                  </a:cubicBezTo>
                  <a:cubicBezTo>
                    <a:pt x="724" y="753"/>
                    <a:pt x="720" y="750"/>
                    <a:pt x="718" y="747"/>
                  </a:cubicBezTo>
                  <a:cubicBezTo>
                    <a:pt x="716" y="743"/>
                    <a:pt x="714" y="738"/>
                    <a:pt x="714" y="731"/>
                  </a:cubicBezTo>
                  <a:cubicBezTo>
                    <a:pt x="714" y="718"/>
                    <a:pt x="710" y="714"/>
                    <a:pt x="705" y="709"/>
                  </a:cubicBezTo>
                  <a:cubicBezTo>
                    <a:pt x="700" y="704"/>
                    <a:pt x="694" y="697"/>
                    <a:pt x="694" y="683"/>
                  </a:cubicBezTo>
                  <a:cubicBezTo>
                    <a:pt x="694" y="657"/>
                    <a:pt x="691" y="645"/>
                    <a:pt x="667" y="631"/>
                  </a:cubicBezTo>
                  <a:cubicBezTo>
                    <a:pt x="659" y="626"/>
                    <a:pt x="656" y="621"/>
                    <a:pt x="658" y="616"/>
                  </a:cubicBezTo>
                  <a:cubicBezTo>
                    <a:pt x="661" y="604"/>
                    <a:pt x="684" y="603"/>
                    <a:pt x="691" y="60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5" name="Freeform 171">
              <a:extLst>
                <a:ext uri="{FF2B5EF4-FFF2-40B4-BE49-F238E27FC236}">
                  <a16:creationId xmlns:a16="http://schemas.microsoft.com/office/drawing/2014/main" id="{69BA6AAB-57D6-42A3-ADFE-8CD38916A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1864" y="4340363"/>
              <a:ext cx="1825" cy="913"/>
            </a:xfrm>
            <a:custGeom>
              <a:avLst/>
              <a:gdLst>
                <a:gd name="T0" fmla="*/ 6 w 7"/>
                <a:gd name="T1" fmla="*/ 2 h 4"/>
                <a:gd name="T2" fmla="*/ 0 w 7"/>
                <a:gd name="T3" fmla="*/ 0 h 4"/>
                <a:gd name="T4" fmla="*/ 0 w 7"/>
                <a:gd name="T5" fmla="*/ 0 h 4"/>
                <a:gd name="T6" fmla="*/ 0 w 7"/>
                <a:gd name="T7" fmla="*/ 0 h 4"/>
                <a:gd name="T8" fmla="*/ 6 w 7"/>
                <a:gd name="T9" fmla="*/ 3 h 4"/>
                <a:gd name="T10" fmla="*/ 6 w 7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4">
                  <a:moveTo>
                    <a:pt x="6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2" y="1"/>
                    <a:pt x="4" y="2"/>
                    <a:pt x="6" y="3"/>
                  </a:cubicBezTo>
                  <a:lnTo>
                    <a:pt x="6" y="2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6" name="Freeform 172">
              <a:extLst>
                <a:ext uri="{FF2B5EF4-FFF2-40B4-BE49-F238E27FC236}">
                  <a16:creationId xmlns:a16="http://schemas.microsoft.com/office/drawing/2014/main" id="{9F5DF195-F6FA-4496-B91A-B1FB0B5B4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1069" y="4378695"/>
              <a:ext cx="62975" cy="68451"/>
            </a:xfrm>
            <a:custGeom>
              <a:avLst/>
              <a:gdLst>
                <a:gd name="T0" fmla="*/ 99 w 304"/>
                <a:gd name="T1" fmla="*/ 308 h 331"/>
                <a:gd name="T2" fmla="*/ 104 w 304"/>
                <a:gd name="T3" fmla="*/ 317 h 331"/>
                <a:gd name="T4" fmla="*/ 140 w 304"/>
                <a:gd name="T5" fmla="*/ 327 h 331"/>
                <a:gd name="T6" fmla="*/ 175 w 304"/>
                <a:gd name="T7" fmla="*/ 278 h 331"/>
                <a:gd name="T8" fmla="*/ 239 w 304"/>
                <a:gd name="T9" fmla="*/ 272 h 331"/>
                <a:gd name="T10" fmla="*/ 267 w 304"/>
                <a:gd name="T11" fmla="*/ 286 h 331"/>
                <a:gd name="T12" fmla="*/ 273 w 304"/>
                <a:gd name="T13" fmla="*/ 276 h 331"/>
                <a:gd name="T14" fmla="*/ 279 w 304"/>
                <a:gd name="T15" fmla="*/ 267 h 331"/>
                <a:gd name="T16" fmla="*/ 283 w 304"/>
                <a:gd name="T17" fmla="*/ 261 h 331"/>
                <a:gd name="T18" fmla="*/ 284 w 304"/>
                <a:gd name="T19" fmla="*/ 258 h 331"/>
                <a:gd name="T20" fmla="*/ 291 w 304"/>
                <a:gd name="T21" fmla="*/ 64 h 331"/>
                <a:gd name="T22" fmla="*/ 292 w 304"/>
                <a:gd name="T23" fmla="*/ 63 h 331"/>
                <a:gd name="T24" fmla="*/ 293 w 304"/>
                <a:gd name="T25" fmla="*/ 62 h 331"/>
                <a:gd name="T26" fmla="*/ 294 w 304"/>
                <a:gd name="T27" fmla="*/ 59 h 331"/>
                <a:gd name="T28" fmla="*/ 295 w 304"/>
                <a:gd name="T29" fmla="*/ 56 h 331"/>
                <a:gd name="T30" fmla="*/ 297 w 304"/>
                <a:gd name="T31" fmla="*/ 51 h 331"/>
                <a:gd name="T32" fmla="*/ 299 w 304"/>
                <a:gd name="T33" fmla="*/ 44 h 331"/>
                <a:gd name="T34" fmla="*/ 302 w 304"/>
                <a:gd name="T35" fmla="*/ 35 h 331"/>
                <a:gd name="T36" fmla="*/ 235 w 304"/>
                <a:gd name="T37" fmla="*/ 18 h 331"/>
                <a:gd name="T38" fmla="*/ 161 w 304"/>
                <a:gd name="T39" fmla="*/ 30 h 331"/>
                <a:gd name="T40" fmla="*/ 82 w 304"/>
                <a:gd name="T41" fmla="*/ 16 h 331"/>
                <a:gd name="T42" fmla="*/ 71 w 304"/>
                <a:gd name="T43" fmla="*/ 32 h 331"/>
                <a:gd name="T44" fmla="*/ 67 w 304"/>
                <a:gd name="T45" fmla="*/ 43 h 331"/>
                <a:gd name="T46" fmla="*/ 66 w 304"/>
                <a:gd name="T47" fmla="*/ 53 h 331"/>
                <a:gd name="T48" fmla="*/ 68 w 304"/>
                <a:gd name="T49" fmla="*/ 84 h 331"/>
                <a:gd name="T50" fmla="*/ 13 w 304"/>
                <a:gd name="T51" fmla="*/ 136 h 331"/>
                <a:gd name="T52" fmla="*/ 26 w 304"/>
                <a:gd name="T53" fmla="*/ 196 h 331"/>
                <a:gd name="T54" fmla="*/ 68 w 304"/>
                <a:gd name="T55" fmla="*/ 250 h 331"/>
                <a:gd name="T56" fmla="*/ 73 w 304"/>
                <a:gd name="T57" fmla="*/ 259 h 331"/>
                <a:gd name="T58" fmla="*/ 78 w 304"/>
                <a:gd name="T59" fmla="*/ 270 h 331"/>
                <a:gd name="T60" fmla="*/ 84 w 304"/>
                <a:gd name="T61" fmla="*/ 282 h 331"/>
                <a:gd name="T62" fmla="*/ 91 w 304"/>
                <a:gd name="T63" fmla="*/ 294 h 331"/>
                <a:gd name="T64" fmla="*/ 98 w 304"/>
                <a:gd name="T65" fmla="*/ 30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4" h="331">
                  <a:moveTo>
                    <a:pt x="98" y="305"/>
                  </a:moveTo>
                  <a:cubicBezTo>
                    <a:pt x="98" y="306"/>
                    <a:pt x="99" y="307"/>
                    <a:pt x="99" y="308"/>
                  </a:cubicBezTo>
                  <a:cubicBezTo>
                    <a:pt x="101" y="311"/>
                    <a:pt x="102" y="314"/>
                    <a:pt x="104" y="317"/>
                  </a:cubicBezTo>
                  <a:lnTo>
                    <a:pt x="104" y="317"/>
                  </a:lnTo>
                  <a:cubicBezTo>
                    <a:pt x="106" y="320"/>
                    <a:pt x="107" y="322"/>
                    <a:pt x="108" y="324"/>
                  </a:cubicBezTo>
                  <a:cubicBezTo>
                    <a:pt x="122" y="328"/>
                    <a:pt x="134" y="330"/>
                    <a:pt x="140" y="327"/>
                  </a:cubicBezTo>
                  <a:cubicBezTo>
                    <a:pt x="147" y="323"/>
                    <a:pt x="148" y="315"/>
                    <a:pt x="149" y="306"/>
                  </a:cubicBezTo>
                  <a:cubicBezTo>
                    <a:pt x="151" y="293"/>
                    <a:pt x="153" y="276"/>
                    <a:pt x="175" y="278"/>
                  </a:cubicBezTo>
                  <a:cubicBezTo>
                    <a:pt x="186" y="279"/>
                    <a:pt x="198" y="277"/>
                    <a:pt x="210" y="275"/>
                  </a:cubicBezTo>
                  <a:cubicBezTo>
                    <a:pt x="220" y="273"/>
                    <a:pt x="230" y="272"/>
                    <a:pt x="239" y="272"/>
                  </a:cubicBezTo>
                  <a:cubicBezTo>
                    <a:pt x="243" y="272"/>
                    <a:pt x="258" y="272"/>
                    <a:pt x="265" y="283"/>
                  </a:cubicBezTo>
                  <a:cubicBezTo>
                    <a:pt x="265" y="284"/>
                    <a:pt x="266" y="285"/>
                    <a:pt x="267" y="286"/>
                  </a:cubicBezTo>
                  <a:cubicBezTo>
                    <a:pt x="267" y="286"/>
                    <a:pt x="267" y="285"/>
                    <a:pt x="268" y="285"/>
                  </a:cubicBezTo>
                  <a:cubicBezTo>
                    <a:pt x="270" y="281"/>
                    <a:pt x="272" y="278"/>
                    <a:pt x="273" y="276"/>
                  </a:cubicBezTo>
                  <a:cubicBezTo>
                    <a:pt x="274" y="275"/>
                    <a:pt x="275" y="274"/>
                    <a:pt x="275" y="273"/>
                  </a:cubicBezTo>
                  <a:cubicBezTo>
                    <a:pt x="277" y="271"/>
                    <a:pt x="278" y="268"/>
                    <a:pt x="279" y="267"/>
                  </a:cubicBezTo>
                  <a:cubicBezTo>
                    <a:pt x="280" y="266"/>
                    <a:pt x="280" y="266"/>
                    <a:pt x="280" y="265"/>
                  </a:cubicBezTo>
                  <a:cubicBezTo>
                    <a:pt x="281" y="263"/>
                    <a:pt x="282" y="262"/>
                    <a:pt x="283" y="261"/>
                  </a:cubicBezTo>
                  <a:lnTo>
                    <a:pt x="283" y="260"/>
                  </a:lnTo>
                  <a:cubicBezTo>
                    <a:pt x="284" y="259"/>
                    <a:pt x="284" y="258"/>
                    <a:pt x="284" y="258"/>
                  </a:cubicBezTo>
                  <a:cubicBezTo>
                    <a:pt x="289" y="248"/>
                    <a:pt x="289" y="192"/>
                    <a:pt x="276" y="161"/>
                  </a:cubicBezTo>
                  <a:cubicBezTo>
                    <a:pt x="262" y="126"/>
                    <a:pt x="273" y="80"/>
                    <a:pt x="291" y="64"/>
                  </a:cubicBezTo>
                  <a:cubicBezTo>
                    <a:pt x="292" y="64"/>
                    <a:pt x="292" y="64"/>
                    <a:pt x="292" y="63"/>
                  </a:cubicBezTo>
                  <a:lnTo>
                    <a:pt x="292" y="63"/>
                  </a:lnTo>
                  <a:cubicBezTo>
                    <a:pt x="292" y="63"/>
                    <a:pt x="292" y="63"/>
                    <a:pt x="292" y="62"/>
                  </a:cubicBezTo>
                  <a:cubicBezTo>
                    <a:pt x="293" y="62"/>
                    <a:pt x="293" y="62"/>
                    <a:pt x="293" y="62"/>
                  </a:cubicBezTo>
                  <a:cubicBezTo>
                    <a:pt x="293" y="61"/>
                    <a:pt x="293" y="61"/>
                    <a:pt x="293" y="60"/>
                  </a:cubicBezTo>
                  <a:cubicBezTo>
                    <a:pt x="294" y="60"/>
                    <a:pt x="294" y="60"/>
                    <a:pt x="294" y="59"/>
                  </a:cubicBezTo>
                  <a:cubicBezTo>
                    <a:pt x="294" y="59"/>
                    <a:pt x="294" y="58"/>
                    <a:pt x="295" y="57"/>
                  </a:cubicBezTo>
                  <a:lnTo>
                    <a:pt x="295" y="56"/>
                  </a:lnTo>
                  <a:cubicBezTo>
                    <a:pt x="296" y="55"/>
                    <a:pt x="296" y="54"/>
                    <a:pt x="296" y="53"/>
                  </a:cubicBezTo>
                  <a:cubicBezTo>
                    <a:pt x="297" y="52"/>
                    <a:pt x="297" y="52"/>
                    <a:pt x="297" y="51"/>
                  </a:cubicBezTo>
                  <a:cubicBezTo>
                    <a:pt x="298" y="50"/>
                    <a:pt x="298" y="49"/>
                    <a:pt x="298" y="47"/>
                  </a:cubicBezTo>
                  <a:cubicBezTo>
                    <a:pt x="299" y="46"/>
                    <a:pt x="299" y="45"/>
                    <a:pt x="299" y="44"/>
                  </a:cubicBezTo>
                  <a:cubicBezTo>
                    <a:pt x="300" y="43"/>
                    <a:pt x="300" y="41"/>
                    <a:pt x="301" y="40"/>
                  </a:cubicBezTo>
                  <a:cubicBezTo>
                    <a:pt x="301" y="38"/>
                    <a:pt x="302" y="37"/>
                    <a:pt x="302" y="35"/>
                  </a:cubicBezTo>
                  <a:cubicBezTo>
                    <a:pt x="302" y="35"/>
                    <a:pt x="303" y="34"/>
                    <a:pt x="303" y="33"/>
                  </a:cubicBezTo>
                  <a:cubicBezTo>
                    <a:pt x="277" y="23"/>
                    <a:pt x="255" y="15"/>
                    <a:pt x="235" y="18"/>
                  </a:cubicBezTo>
                  <a:cubicBezTo>
                    <a:pt x="224" y="19"/>
                    <a:pt x="213" y="22"/>
                    <a:pt x="202" y="24"/>
                  </a:cubicBezTo>
                  <a:cubicBezTo>
                    <a:pt x="187" y="27"/>
                    <a:pt x="173" y="30"/>
                    <a:pt x="161" y="30"/>
                  </a:cubicBezTo>
                  <a:cubicBezTo>
                    <a:pt x="147" y="30"/>
                    <a:pt x="137" y="26"/>
                    <a:pt x="131" y="17"/>
                  </a:cubicBezTo>
                  <a:cubicBezTo>
                    <a:pt x="119" y="0"/>
                    <a:pt x="101" y="0"/>
                    <a:pt x="82" y="16"/>
                  </a:cubicBezTo>
                  <a:cubicBezTo>
                    <a:pt x="80" y="18"/>
                    <a:pt x="77" y="19"/>
                    <a:pt x="75" y="20"/>
                  </a:cubicBezTo>
                  <a:cubicBezTo>
                    <a:pt x="73" y="24"/>
                    <a:pt x="72" y="28"/>
                    <a:pt x="71" y="32"/>
                  </a:cubicBezTo>
                  <a:cubicBezTo>
                    <a:pt x="70" y="33"/>
                    <a:pt x="70" y="35"/>
                    <a:pt x="69" y="36"/>
                  </a:cubicBezTo>
                  <a:cubicBezTo>
                    <a:pt x="69" y="39"/>
                    <a:pt x="68" y="41"/>
                    <a:pt x="67" y="43"/>
                  </a:cubicBezTo>
                  <a:cubicBezTo>
                    <a:pt x="67" y="46"/>
                    <a:pt x="67" y="48"/>
                    <a:pt x="66" y="51"/>
                  </a:cubicBezTo>
                  <a:cubicBezTo>
                    <a:pt x="66" y="51"/>
                    <a:pt x="66" y="52"/>
                    <a:pt x="66" y="53"/>
                  </a:cubicBezTo>
                  <a:cubicBezTo>
                    <a:pt x="66" y="56"/>
                    <a:pt x="66" y="58"/>
                    <a:pt x="67" y="60"/>
                  </a:cubicBezTo>
                  <a:cubicBezTo>
                    <a:pt x="73" y="71"/>
                    <a:pt x="71" y="79"/>
                    <a:pt x="68" y="84"/>
                  </a:cubicBezTo>
                  <a:cubicBezTo>
                    <a:pt x="60" y="99"/>
                    <a:pt x="37" y="103"/>
                    <a:pt x="27" y="104"/>
                  </a:cubicBezTo>
                  <a:cubicBezTo>
                    <a:pt x="19" y="106"/>
                    <a:pt x="16" y="121"/>
                    <a:pt x="13" y="136"/>
                  </a:cubicBezTo>
                  <a:cubicBezTo>
                    <a:pt x="10" y="149"/>
                    <a:pt x="8" y="162"/>
                    <a:pt x="1" y="169"/>
                  </a:cubicBezTo>
                  <a:cubicBezTo>
                    <a:pt x="0" y="173"/>
                    <a:pt x="16" y="188"/>
                    <a:pt x="26" y="196"/>
                  </a:cubicBezTo>
                  <a:cubicBezTo>
                    <a:pt x="41" y="210"/>
                    <a:pt x="59" y="226"/>
                    <a:pt x="65" y="242"/>
                  </a:cubicBezTo>
                  <a:cubicBezTo>
                    <a:pt x="66" y="244"/>
                    <a:pt x="67" y="247"/>
                    <a:pt x="68" y="250"/>
                  </a:cubicBezTo>
                  <a:cubicBezTo>
                    <a:pt x="69" y="250"/>
                    <a:pt x="69" y="251"/>
                    <a:pt x="69" y="252"/>
                  </a:cubicBezTo>
                  <a:cubicBezTo>
                    <a:pt x="70" y="254"/>
                    <a:pt x="71" y="257"/>
                    <a:pt x="73" y="259"/>
                  </a:cubicBezTo>
                  <a:cubicBezTo>
                    <a:pt x="73" y="260"/>
                    <a:pt x="74" y="261"/>
                    <a:pt x="74" y="263"/>
                  </a:cubicBezTo>
                  <a:cubicBezTo>
                    <a:pt x="76" y="265"/>
                    <a:pt x="77" y="268"/>
                    <a:pt x="78" y="270"/>
                  </a:cubicBezTo>
                  <a:cubicBezTo>
                    <a:pt x="79" y="271"/>
                    <a:pt x="80" y="273"/>
                    <a:pt x="80" y="274"/>
                  </a:cubicBezTo>
                  <a:cubicBezTo>
                    <a:pt x="82" y="277"/>
                    <a:pt x="83" y="279"/>
                    <a:pt x="84" y="282"/>
                  </a:cubicBezTo>
                  <a:cubicBezTo>
                    <a:pt x="85" y="283"/>
                    <a:pt x="86" y="284"/>
                    <a:pt x="87" y="286"/>
                  </a:cubicBezTo>
                  <a:cubicBezTo>
                    <a:pt x="88" y="288"/>
                    <a:pt x="89" y="291"/>
                    <a:pt x="91" y="294"/>
                  </a:cubicBezTo>
                  <a:cubicBezTo>
                    <a:pt x="92" y="295"/>
                    <a:pt x="92" y="296"/>
                    <a:pt x="93" y="298"/>
                  </a:cubicBezTo>
                  <a:cubicBezTo>
                    <a:pt x="95" y="300"/>
                    <a:pt x="96" y="303"/>
                    <a:pt x="98" y="30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7" name="Freeform 173">
              <a:extLst>
                <a:ext uri="{FF2B5EF4-FFF2-40B4-BE49-F238E27FC236}">
                  <a16:creationId xmlns:a16="http://schemas.microsoft.com/office/drawing/2014/main" id="{C4595EC4-5B20-4E8C-8FC6-ECD845BD3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5869" y="4383259"/>
              <a:ext cx="913" cy="913"/>
            </a:xfrm>
            <a:custGeom>
              <a:avLst/>
              <a:gdLst>
                <a:gd name="T0" fmla="*/ 0 w 6"/>
                <a:gd name="T1" fmla="*/ 1 h 4"/>
                <a:gd name="T2" fmla="*/ 0 w 6"/>
                <a:gd name="T3" fmla="*/ 0 h 4"/>
                <a:gd name="T4" fmla="*/ 5 w 6"/>
                <a:gd name="T5" fmla="*/ 3 h 4"/>
                <a:gd name="T6" fmla="*/ 0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lnTo>
                    <a:pt x="5" y="3"/>
                  </a:lnTo>
                  <a:lnTo>
                    <a:pt x="0" y="1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8" name="Freeform 174">
              <a:extLst>
                <a:ext uri="{FF2B5EF4-FFF2-40B4-BE49-F238E27FC236}">
                  <a16:creationId xmlns:a16="http://schemas.microsoft.com/office/drawing/2014/main" id="{322897AE-CE30-4F22-9BF4-0DBECE235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8134" y="4343101"/>
              <a:ext cx="72101" cy="111345"/>
            </a:xfrm>
            <a:custGeom>
              <a:avLst/>
              <a:gdLst>
                <a:gd name="T0" fmla="*/ 74 w 347"/>
                <a:gd name="T1" fmla="*/ 238 h 539"/>
                <a:gd name="T2" fmla="*/ 79 w 347"/>
                <a:gd name="T3" fmla="*/ 239 h 539"/>
                <a:gd name="T4" fmla="*/ 103 w 347"/>
                <a:gd name="T5" fmla="*/ 276 h 539"/>
                <a:gd name="T6" fmla="*/ 113 w 347"/>
                <a:gd name="T7" fmla="*/ 303 h 539"/>
                <a:gd name="T8" fmla="*/ 136 w 347"/>
                <a:gd name="T9" fmla="*/ 337 h 539"/>
                <a:gd name="T10" fmla="*/ 121 w 347"/>
                <a:gd name="T11" fmla="*/ 377 h 539"/>
                <a:gd name="T12" fmla="*/ 109 w 347"/>
                <a:gd name="T13" fmla="*/ 410 h 539"/>
                <a:gd name="T14" fmla="*/ 109 w 347"/>
                <a:gd name="T15" fmla="*/ 421 h 539"/>
                <a:gd name="T16" fmla="*/ 138 w 347"/>
                <a:gd name="T17" fmla="*/ 504 h 539"/>
                <a:gd name="T18" fmla="*/ 195 w 347"/>
                <a:gd name="T19" fmla="*/ 538 h 539"/>
                <a:gd name="T20" fmla="*/ 211 w 347"/>
                <a:gd name="T21" fmla="*/ 532 h 539"/>
                <a:gd name="T22" fmla="*/ 237 w 347"/>
                <a:gd name="T23" fmla="*/ 523 h 539"/>
                <a:gd name="T24" fmla="*/ 261 w 347"/>
                <a:gd name="T25" fmla="*/ 514 h 539"/>
                <a:gd name="T26" fmla="*/ 282 w 347"/>
                <a:gd name="T27" fmla="*/ 503 h 539"/>
                <a:gd name="T28" fmla="*/ 301 w 347"/>
                <a:gd name="T29" fmla="*/ 495 h 539"/>
                <a:gd name="T30" fmla="*/ 324 w 347"/>
                <a:gd name="T31" fmla="*/ 486 h 539"/>
                <a:gd name="T32" fmla="*/ 346 w 347"/>
                <a:gd name="T33" fmla="*/ 489 h 539"/>
                <a:gd name="T34" fmla="*/ 308 w 347"/>
                <a:gd name="T35" fmla="*/ 415 h 539"/>
                <a:gd name="T36" fmla="*/ 272 w 347"/>
                <a:gd name="T37" fmla="*/ 374 h 539"/>
                <a:gd name="T38" fmla="*/ 243 w 347"/>
                <a:gd name="T39" fmla="*/ 338 h 539"/>
                <a:gd name="T40" fmla="*/ 246 w 347"/>
                <a:gd name="T41" fmla="*/ 329 h 539"/>
                <a:gd name="T42" fmla="*/ 255 w 347"/>
                <a:gd name="T43" fmla="*/ 302 h 539"/>
                <a:gd name="T44" fmla="*/ 280 w 347"/>
                <a:gd name="T45" fmla="*/ 262 h 539"/>
                <a:gd name="T46" fmla="*/ 312 w 347"/>
                <a:gd name="T47" fmla="*/ 247 h 539"/>
                <a:gd name="T48" fmla="*/ 311 w 347"/>
                <a:gd name="T49" fmla="*/ 235 h 539"/>
                <a:gd name="T50" fmla="*/ 317 w 347"/>
                <a:gd name="T51" fmla="*/ 187 h 539"/>
                <a:gd name="T52" fmla="*/ 283 w 347"/>
                <a:gd name="T53" fmla="*/ 154 h 539"/>
                <a:gd name="T54" fmla="*/ 254 w 347"/>
                <a:gd name="T55" fmla="*/ 126 h 539"/>
                <a:gd name="T56" fmla="*/ 218 w 347"/>
                <a:gd name="T57" fmla="*/ 109 h 539"/>
                <a:gd name="T58" fmla="*/ 209 w 347"/>
                <a:gd name="T59" fmla="*/ 73 h 539"/>
                <a:gd name="T60" fmla="*/ 180 w 347"/>
                <a:gd name="T61" fmla="*/ 45 h 539"/>
                <a:gd name="T62" fmla="*/ 135 w 347"/>
                <a:gd name="T63" fmla="*/ 14 h 539"/>
                <a:gd name="T64" fmla="*/ 114 w 347"/>
                <a:gd name="T65" fmla="*/ 0 h 539"/>
                <a:gd name="T66" fmla="*/ 86 w 347"/>
                <a:gd name="T67" fmla="*/ 34 h 539"/>
                <a:gd name="T68" fmla="*/ 55 w 347"/>
                <a:gd name="T69" fmla="*/ 70 h 539"/>
                <a:gd name="T70" fmla="*/ 59 w 347"/>
                <a:gd name="T71" fmla="*/ 76 h 539"/>
                <a:gd name="T72" fmla="*/ 76 w 347"/>
                <a:gd name="T73" fmla="*/ 108 h 539"/>
                <a:gd name="T74" fmla="*/ 45 w 347"/>
                <a:gd name="T75" fmla="*/ 128 h 539"/>
                <a:gd name="T76" fmla="*/ 17 w 347"/>
                <a:gd name="T77" fmla="*/ 137 h 539"/>
                <a:gd name="T78" fmla="*/ 15 w 347"/>
                <a:gd name="T79" fmla="*/ 157 h 539"/>
                <a:gd name="T80" fmla="*/ 6 w 347"/>
                <a:gd name="T81" fmla="*/ 182 h 539"/>
                <a:gd name="T82" fmla="*/ 5 w 347"/>
                <a:gd name="T83" fmla="*/ 194 h 539"/>
                <a:gd name="T84" fmla="*/ 50 w 347"/>
                <a:gd name="T85" fmla="*/ 250 h 539"/>
                <a:gd name="T86" fmla="*/ 74 w 347"/>
                <a:gd name="T87" fmla="*/ 238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47" h="539">
                  <a:moveTo>
                    <a:pt x="74" y="238"/>
                  </a:moveTo>
                  <a:cubicBezTo>
                    <a:pt x="75" y="238"/>
                    <a:pt x="77" y="238"/>
                    <a:pt x="79" y="239"/>
                  </a:cubicBezTo>
                  <a:cubicBezTo>
                    <a:pt x="101" y="242"/>
                    <a:pt x="102" y="261"/>
                    <a:pt x="103" y="276"/>
                  </a:cubicBezTo>
                  <a:cubicBezTo>
                    <a:pt x="104" y="291"/>
                    <a:pt x="105" y="300"/>
                    <a:pt x="113" y="303"/>
                  </a:cubicBezTo>
                  <a:cubicBezTo>
                    <a:pt x="126" y="309"/>
                    <a:pt x="134" y="321"/>
                    <a:pt x="136" y="337"/>
                  </a:cubicBezTo>
                  <a:cubicBezTo>
                    <a:pt x="138" y="354"/>
                    <a:pt x="132" y="369"/>
                    <a:pt x="121" y="377"/>
                  </a:cubicBezTo>
                  <a:cubicBezTo>
                    <a:pt x="117" y="381"/>
                    <a:pt x="111" y="391"/>
                    <a:pt x="109" y="410"/>
                  </a:cubicBezTo>
                  <a:cubicBezTo>
                    <a:pt x="109" y="413"/>
                    <a:pt x="109" y="417"/>
                    <a:pt x="109" y="421"/>
                  </a:cubicBezTo>
                  <a:cubicBezTo>
                    <a:pt x="109" y="447"/>
                    <a:pt x="116" y="480"/>
                    <a:pt x="138" y="504"/>
                  </a:cubicBezTo>
                  <a:cubicBezTo>
                    <a:pt x="164" y="533"/>
                    <a:pt x="185" y="538"/>
                    <a:pt x="195" y="538"/>
                  </a:cubicBezTo>
                  <a:cubicBezTo>
                    <a:pt x="203" y="538"/>
                    <a:pt x="209" y="535"/>
                    <a:pt x="211" y="532"/>
                  </a:cubicBezTo>
                  <a:cubicBezTo>
                    <a:pt x="217" y="525"/>
                    <a:pt x="227" y="524"/>
                    <a:pt x="237" y="523"/>
                  </a:cubicBezTo>
                  <a:cubicBezTo>
                    <a:pt x="249" y="522"/>
                    <a:pt x="258" y="521"/>
                    <a:pt x="261" y="514"/>
                  </a:cubicBezTo>
                  <a:cubicBezTo>
                    <a:pt x="267" y="502"/>
                    <a:pt x="275" y="502"/>
                    <a:pt x="282" y="503"/>
                  </a:cubicBezTo>
                  <a:cubicBezTo>
                    <a:pt x="287" y="503"/>
                    <a:pt x="292" y="504"/>
                    <a:pt x="301" y="495"/>
                  </a:cubicBezTo>
                  <a:cubicBezTo>
                    <a:pt x="306" y="489"/>
                    <a:pt x="313" y="486"/>
                    <a:pt x="324" y="486"/>
                  </a:cubicBezTo>
                  <a:cubicBezTo>
                    <a:pt x="331" y="486"/>
                    <a:pt x="338" y="487"/>
                    <a:pt x="346" y="489"/>
                  </a:cubicBezTo>
                  <a:cubicBezTo>
                    <a:pt x="331" y="462"/>
                    <a:pt x="314" y="431"/>
                    <a:pt x="308" y="415"/>
                  </a:cubicBezTo>
                  <a:cubicBezTo>
                    <a:pt x="303" y="402"/>
                    <a:pt x="286" y="387"/>
                    <a:pt x="272" y="374"/>
                  </a:cubicBezTo>
                  <a:cubicBezTo>
                    <a:pt x="256" y="360"/>
                    <a:pt x="243" y="348"/>
                    <a:pt x="243" y="338"/>
                  </a:cubicBezTo>
                  <a:cubicBezTo>
                    <a:pt x="242" y="335"/>
                    <a:pt x="244" y="332"/>
                    <a:pt x="246" y="329"/>
                  </a:cubicBezTo>
                  <a:cubicBezTo>
                    <a:pt x="251" y="325"/>
                    <a:pt x="253" y="313"/>
                    <a:pt x="255" y="302"/>
                  </a:cubicBezTo>
                  <a:cubicBezTo>
                    <a:pt x="259" y="284"/>
                    <a:pt x="263" y="264"/>
                    <a:pt x="280" y="262"/>
                  </a:cubicBezTo>
                  <a:cubicBezTo>
                    <a:pt x="295" y="260"/>
                    <a:pt x="308" y="254"/>
                    <a:pt x="312" y="247"/>
                  </a:cubicBezTo>
                  <a:cubicBezTo>
                    <a:pt x="314" y="244"/>
                    <a:pt x="313" y="239"/>
                    <a:pt x="311" y="235"/>
                  </a:cubicBezTo>
                  <a:cubicBezTo>
                    <a:pt x="305" y="222"/>
                    <a:pt x="310" y="206"/>
                    <a:pt x="317" y="187"/>
                  </a:cubicBezTo>
                  <a:cubicBezTo>
                    <a:pt x="306" y="182"/>
                    <a:pt x="295" y="168"/>
                    <a:pt x="283" y="154"/>
                  </a:cubicBezTo>
                  <a:cubicBezTo>
                    <a:pt x="273" y="142"/>
                    <a:pt x="260" y="126"/>
                    <a:pt x="254" y="126"/>
                  </a:cubicBezTo>
                  <a:cubicBezTo>
                    <a:pt x="241" y="126"/>
                    <a:pt x="227" y="120"/>
                    <a:pt x="218" y="109"/>
                  </a:cubicBezTo>
                  <a:cubicBezTo>
                    <a:pt x="213" y="102"/>
                    <a:pt x="206" y="91"/>
                    <a:pt x="209" y="73"/>
                  </a:cubicBezTo>
                  <a:cubicBezTo>
                    <a:pt x="212" y="62"/>
                    <a:pt x="200" y="55"/>
                    <a:pt x="180" y="45"/>
                  </a:cubicBezTo>
                  <a:cubicBezTo>
                    <a:pt x="165" y="37"/>
                    <a:pt x="148" y="29"/>
                    <a:pt x="135" y="14"/>
                  </a:cubicBezTo>
                  <a:cubicBezTo>
                    <a:pt x="130" y="9"/>
                    <a:pt x="123" y="4"/>
                    <a:pt x="114" y="0"/>
                  </a:cubicBezTo>
                  <a:cubicBezTo>
                    <a:pt x="104" y="17"/>
                    <a:pt x="94" y="29"/>
                    <a:pt x="86" y="34"/>
                  </a:cubicBezTo>
                  <a:cubicBezTo>
                    <a:pt x="72" y="42"/>
                    <a:pt x="55" y="60"/>
                    <a:pt x="55" y="70"/>
                  </a:cubicBezTo>
                  <a:cubicBezTo>
                    <a:pt x="55" y="72"/>
                    <a:pt x="55" y="74"/>
                    <a:pt x="59" y="76"/>
                  </a:cubicBezTo>
                  <a:cubicBezTo>
                    <a:pt x="72" y="83"/>
                    <a:pt x="79" y="97"/>
                    <a:pt x="76" y="108"/>
                  </a:cubicBezTo>
                  <a:cubicBezTo>
                    <a:pt x="75" y="115"/>
                    <a:pt x="69" y="126"/>
                    <a:pt x="45" y="128"/>
                  </a:cubicBezTo>
                  <a:cubicBezTo>
                    <a:pt x="30" y="129"/>
                    <a:pt x="21" y="132"/>
                    <a:pt x="17" y="137"/>
                  </a:cubicBezTo>
                  <a:cubicBezTo>
                    <a:pt x="14" y="141"/>
                    <a:pt x="13" y="147"/>
                    <a:pt x="15" y="157"/>
                  </a:cubicBezTo>
                  <a:cubicBezTo>
                    <a:pt x="17" y="168"/>
                    <a:pt x="10" y="176"/>
                    <a:pt x="6" y="182"/>
                  </a:cubicBezTo>
                  <a:cubicBezTo>
                    <a:pt x="0" y="190"/>
                    <a:pt x="0" y="191"/>
                    <a:pt x="5" y="194"/>
                  </a:cubicBezTo>
                  <a:cubicBezTo>
                    <a:pt x="13" y="201"/>
                    <a:pt x="28" y="220"/>
                    <a:pt x="50" y="250"/>
                  </a:cubicBezTo>
                  <a:cubicBezTo>
                    <a:pt x="55" y="244"/>
                    <a:pt x="62" y="238"/>
                    <a:pt x="74" y="2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19" name="Freeform 175">
              <a:extLst>
                <a:ext uri="{FF2B5EF4-FFF2-40B4-BE49-F238E27FC236}">
                  <a16:creationId xmlns:a16="http://schemas.microsoft.com/office/drawing/2014/main" id="{2B4C91B6-8332-40C5-9690-FD9DE1342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654" y="4385997"/>
              <a:ext cx="46546" cy="56586"/>
            </a:xfrm>
            <a:custGeom>
              <a:avLst/>
              <a:gdLst>
                <a:gd name="T0" fmla="*/ 60 w 223"/>
                <a:gd name="T1" fmla="*/ 266 h 272"/>
                <a:gd name="T2" fmla="*/ 92 w 223"/>
                <a:gd name="T3" fmla="*/ 262 h 272"/>
                <a:gd name="T4" fmla="*/ 100 w 223"/>
                <a:gd name="T5" fmla="*/ 262 h 272"/>
                <a:gd name="T6" fmla="*/ 136 w 223"/>
                <a:gd name="T7" fmla="*/ 236 h 272"/>
                <a:gd name="T8" fmla="*/ 222 w 223"/>
                <a:gd name="T9" fmla="*/ 118 h 272"/>
                <a:gd name="T10" fmla="*/ 179 w 223"/>
                <a:gd name="T11" fmla="*/ 80 h 272"/>
                <a:gd name="T12" fmla="*/ 99 w 223"/>
                <a:gd name="T13" fmla="*/ 20 h 272"/>
                <a:gd name="T14" fmla="*/ 40 w 223"/>
                <a:gd name="T15" fmla="*/ 0 h 272"/>
                <a:gd name="T16" fmla="*/ 25 w 223"/>
                <a:gd name="T17" fmla="*/ 36 h 272"/>
                <a:gd name="T18" fmla="*/ 13 w 223"/>
                <a:gd name="T19" fmla="*/ 120 h 272"/>
                <a:gd name="T20" fmla="*/ 21 w 223"/>
                <a:gd name="T21" fmla="*/ 226 h 272"/>
                <a:gd name="T22" fmla="*/ 1 w 223"/>
                <a:gd name="T23" fmla="*/ 258 h 272"/>
                <a:gd name="T24" fmla="*/ 33 w 223"/>
                <a:gd name="T25" fmla="*/ 271 h 272"/>
                <a:gd name="T26" fmla="*/ 60 w 223"/>
                <a:gd name="T27" fmla="*/ 26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72">
                  <a:moveTo>
                    <a:pt x="60" y="266"/>
                  </a:moveTo>
                  <a:cubicBezTo>
                    <a:pt x="73" y="262"/>
                    <a:pt x="83" y="262"/>
                    <a:pt x="92" y="262"/>
                  </a:cubicBezTo>
                  <a:cubicBezTo>
                    <a:pt x="95" y="262"/>
                    <a:pt x="98" y="262"/>
                    <a:pt x="100" y="262"/>
                  </a:cubicBezTo>
                  <a:cubicBezTo>
                    <a:pt x="116" y="262"/>
                    <a:pt x="126" y="265"/>
                    <a:pt x="136" y="236"/>
                  </a:cubicBezTo>
                  <a:cubicBezTo>
                    <a:pt x="150" y="194"/>
                    <a:pt x="200" y="140"/>
                    <a:pt x="222" y="118"/>
                  </a:cubicBezTo>
                  <a:cubicBezTo>
                    <a:pt x="209" y="110"/>
                    <a:pt x="195" y="96"/>
                    <a:pt x="179" y="80"/>
                  </a:cubicBezTo>
                  <a:cubicBezTo>
                    <a:pt x="155" y="54"/>
                    <a:pt x="126" y="25"/>
                    <a:pt x="99" y="20"/>
                  </a:cubicBezTo>
                  <a:cubicBezTo>
                    <a:pt x="79" y="16"/>
                    <a:pt x="59" y="8"/>
                    <a:pt x="40" y="0"/>
                  </a:cubicBezTo>
                  <a:cubicBezTo>
                    <a:pt x="32" y="27"/>
                    <a:pt x="28" y="33"/>
                    <a:pt x="25" y="36"/>
                  </a:cubicBezTo>
                  <a:cubicBezTo>
                    <a:pt x="11" y="47"/>
                    <a:pt x="0" y="88"/>
                    <a:pt x="13" y="120"/>
                  </a:cubicBezTo>
                  <a:cubicBezTo>
                    <a:pt x="27" y="152"/>
                    <a:pt x="28" y="212"/>
                    <a:pt x="21" y="226"/>
                  </a:cubicBezTo>
                  <a:cubicBezTo>
                    <a:pt x="19" y="230"/>
                    <a:pt x="12" y="241"/>
                    <a:pt x="1" y="258"/>
                  </a:cubicBezTo>
                  <a:cubicBezTo>
                    <a:pt x="10" y="267"/>
                    <a:pt x="20" y="271"/>
                    <a:pt x="33" y="271"/>
                  </a:cubicBezTo>
                  <a:cubicBezTo>
                    <a:pt x="41" y="271"/>
                    <a:pt x="50" y="269"/>
                    <a:pt x="60" y="26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0" name="Freeform 176">
              <a:extLst>
                <a:ext uri="{FF2B5EF4-FFF2-40B4-BE49-F238E27FC236}">
                  <a16:creationId xmlns:a16="http://schemas.microsoft.com/office/drawing/2014/main" id="{326C5458-2630-44E0-A3EB-682A63752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8503" y="4102156"/>
              <a:ext cx="160631" cy="50197"/>
            </a:xfrm>
            <a:custGeom>
              <a:avLst/>
              <a:gdLst>
                <a:gd name="T0" fmla="*/ 124 w 774"/>
                <a:gd name="T1" fmla="*/ 30 h 244"/>
                <a:gd name="T2" fmla="*/ 153 w 774"/>
                <a:gd name="T3" fmla="*/ 19 h 244"/>
                <a:gd name="T4" fmla="*/ 208 w 774"/>
                <a:gd name="T5" fmla="*/ 64 h 244"/>
                <a:gd name="T6" fmla="*/ 331 w 774"/>
                <a:gd name="T7" fmla="*/ 89 h 244"/>
                <a:gd name="T8" fmla="*/ 422 w 774"/>
                <a:gd name="T9" fmla="*/ 132 h 244"/>
                <a:gd name="T10" fmla="*/ 494 w 774"/>
                <a:gd name="T11" fmla="*/ 174 h 244"/>
                <a:gd name="T12" fmla="*/ 532 w 774"/>
                <a:gd name="T13" fmla="*/ 194 h 244"/>
                <a:gd name="T14" fmla="*/ 528 w 774"/>
                <a:gd name="T15" fmla="*/ 220 h 244"/>
                <a:gd name="T16" fmla="*/ 525 w 774"/>
                <a:gd name="T17" fmla="*/ 231 h 244"/>
                <a:gd name="T18" fmla="*/ 532 w 774"/>
                <a:gd name="T19" fmla="*/ 235 h 244"/>
                <a:gd name="T20" fmla="*/ 635 w 774"/>
                <a:gd name="T21" fmla="*/ 243 h 244"/>
                <a:gd name="T22" fmla="*/ 635 w 774"/>
                <a:gd name="T23" fmla="*/ 243 h 244"/>
                <a:gd name="T24" fmla="*/ 773 w 774"/>
                <a:gd name="T25" fmla="*/ 230 h 244"/>
                <a:gd name="T26" fmla="*/ 767 w 774"/>
                <a:gd name="T27" fmla="*/ 222 h 244"/>
                <a:gd name="T28" fmla="*/ 635 w 774"/>
                <a:gd name="T29" fmla="*/ 155 h 244"/>
                <a:gd name="T30" fmla="*/ 511 w 774"/>
                <a:gd name="T31" fmla="*/ 105 h 244"/>
                <a:gd name="T32" fmla="*/ 265 w 774"/>
                <a:gd name="T33" fmla="*/ 6 h 244"/>
                <a:gd name="T34" fmla="*/ 207 w 774"/>
                <a:gd name="T35" fmla="*/ 0 h 244"/>
                <a:gd name="T36" fmla="*/ 6 w 774"/>
                <a:gd name="T37" fmla="*/ 81 h 244"/>
                <a:gd name="T38" fmla="*/ 0 w 774"/>
                <a:gd name="T39" fmla="*/ 92 h 244"/>
                <a:gd name="T40" fmla="*/ 10 w 774"/>
                <a:gd name="T41" fmla="*/ 96 h 244"/>
                <a:gd name="T42" fmla="*/ 110 w 774"/>
                <a:gd name="T43" fmla="*/ 40 h 244"/>
                <a:gd name="T44" fmla="*/ 124 w 774"/>
                <a:gd name="T45" fmla="*/ 3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4" h="244">
                  <a:moveTo>
                    <a:pt x="124" y="30"/>
                  </a:moveTo>
                  <a:cubicBezTo>
                    <a:pt x="133" y="23"/>
                    <a:pt x="143" y="19"/>
                    <a:pt x="153" y="19"/>
                  </a:cubicBezTo>
                  <a:cubicBezTo>
                    <a:pt x="183" y="19"/>
                    <a:pt x="205" y="49"/>
                    <a:pt x="208" y="64"/>
                  </a:cubicBezTo>
                  <a:cubicBezTo>
                    <a:pt x="208" y="67"/>
                    <a:pt x="218" y="84"/>
                    <a:pt x="331" y="89"/>
                  </a:cubicBezTo>
                  <a:cubicBezTo>
                    <a:pt x="375" y="91"/>
                    <a:pt x="399" y="112"/>
                    <a:pt x="422" y="132"/>
                  </a:cubicBezTo>
                  <a:cubicBezTo>
                    <a:pt x="441" y="149"/>
                    <a:pt x="461" y="167"/>
                    <a:pt x="494" y="174"/>
                  </a:cubicBezTo>
                  <a:cubicBezTo>
                    <a:pt x="515" y="179"/>
                    <a:pt x="527" y="185"/>
                    <a:pt x="532" y="194"/>
                  </a:cubicBezTo>
                  <a:cubicBezTo>
                    <a:pt x="536" y="203"/>
                    <a:pt x="532" y="212"/>
                    <a:pt x="528" y="220"/>
                  </a:cubicBezTo>
                  <a:cubicBezTo>
                    <a:pt x="526" y="224"/>
                    <a:pt x="524" y="228"/>
                    <a:pt x="525" y="231"/>
                  </a:cubicBezTo>
                  <a:cubicBezTo>
                    <a:pt x="526" y="232"/>
                    <a:pt x="528" y="234"/>
                    <a:pt x="532" y="235"/>
                  </a:cubicBezTo>
                  <a:cubicBezTo>
                    <a:pt x="546" y="240"/>
                    <a:pt x="585" y="243"/>
                    <a:pt x="635" y="243"/>
                  </a:cubicBezTo>
                  <a:lnTo>
                    <a:pt x="635" y="243"/>
                  </a:lnTo>
                  <a:cubicBezTo>
                    <a:pt x="710" y="243"/>
                    <a:pt x="766" y="237"/>
                    <a:pt x="773" y="230"/>
                  </a:cubicBezTo>
                  <a:cubicBezTo>
                    <a:pt x="773" y="230"/>
                    <a:pt x="772" y="228"/>
                    <a:pt x="767" y="222"/>
                  </a:cubicBezTo>
                  <a:cubicBezTo>
                    <a:pt x="747" y="197"/>
                    <a:pt x="673" y="155"/>
                    <a:pt x="635" y="155"/>
                  </a:cubicBezTo>
                  <a:cubicBezTo>
                    <a:pt x="612" y="155"/>
                    <a:pt x="567" y="133"/>
                    <a:pt x="511" y="105"/>
                  </a:cubicBezTo>
                  <a:cubicBezTo>
                    <a:pt x="439" y="70"/>
                    <a:pt x="350" y="25"/>
                    <a:pt x="265" y="6"/>
                  </a:cubicBezTo>
                  <a:cubicBezTo>
                    <a:pt x="246" y="2"/>
                    <a:pt x="227" y="0"/>
                    <a:pt x="207" y="0"/>
                  </a:cubicBezTo>
                  <a:cubicBezTo>
                    <a:pt x="105" y="0"/>
                    <a:pt x="27" y="55"/>
                    <a:pt x="6" y="81"/>
                  </a:cubicBezTo>
                  <a:cubicBezTo>
                    <a:pt x="1" y="87"/>
                    <a:pt x="0" y="91"/>
                    <a:pt x="0" y="92"/>
                  </a:cubicBezTo>
                  <a:cubicBezTo>
                    <a:pt x="2" y="94"/>
                    <a:pt x="4" y="96"/>
                    <a:pt x="10" y="96"/>
                  </a:cubicBezTo>
                  <a:cubicBezTo>
                    <a:pt x="34" y="96"/>
                    <a:pt x="80" y="62"/>
                    <a:pt x="110" y="40"/>
                  </a:cubicBezTo>
                  <a:cubicBezTo>
                    <a:pt x="115" y="36"/>
                    <a:pt x="120" y="33"/>
                    <a:pt x="124" y="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1" name="Freeform 177">
              <a:extLst>
                <a:ext uri="{FF2B5EF4-FFF2-40B4-BE49-F238E27FC236}">
                  <a16:creationId xmlns:a16="http://schemas.microsoft.com/office/drawing/2014/main" id="{96D8194C-FD1D-4177-9624-D0D552D76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5246" y="4179733"/>
              <a:ext cx="30118" cy="8214"/>
            </a:xfrm>
            <a:custGeom>
              <a:avLst/>
              <a:gdLst>
                <a:gd name="T0" fmla="*/ 117 w 147"/>
                <a:gd name="T1" fmla="*/ 40 h 41"/>
                <a:gd name="T2" fmla="*/ 117 w 147"/>
                <a:gd name="T3" fmla="*/ 40 h 41"/>
                <a:gd name="T4" fmla="*/ 146 w 147"/>
                <a:gd name="T5" fmla="*/ 32 h 41"/>
                <a:gd name="T6" fmla="*/ 145 w 147"/>
                <a:gd name="T7" fmla="*/ 29 h 41"/>
                <a:gd name="T8" fmla="*/ 26 w 147"/>
                <a:gd name="T9" fmla="*/ 0 h 41"/>
                <a:gd name="T10" fmla="*/ 0 w 147"/>
                <a:gd name="T11" fmla="*/ 4 h 41"/>
                <a:gd name="T12" fmla="*/ 117 w 147"/>
                <a:gd name="T13" fmla="*/ 4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41">
                  <a:moveTo>
                    <a:pt x="117" y="40"/>
                  </a:moveTo>
                  <a:lnTo>
                    <a:pt x="117" y="40"/>
                  </a:lnTo>
                  <a:cubicBezTo>
                    <a:pt x="133" y="40"/>
                    <a:pt x="143" y="37"/>
                    <a:pt x="146" y="32"/>
                  </a:cubicBezTo>
                  <a:cubicBezTo>
                    <a:pt x="146" y="31"/>
                    <a:pt x="146" y="31"/>
                    <a:pt x="145" y="29"/>
                  </a:cubicBezTo>
                  <a:cubicBezTo>
                    <a:pt x="137" y="16"/>
                    <a:pt x="72" y="0"/>
                    <a:pt x="26" y="0"/>
                  </a:cubicBezTo>
                  <a:cubicBezTo>
                    <a:pt x="7" y="0"/>
                    <a:pt x="1" y="3"/>
                    <a:pt x="0" y="4"/>
                  </a:cubicBezTo>
                  <a:cubicBezTo>
                    <a:pt x="9" y="18"/>
                    <a:pt x="74" y="40"/>
                    <a:pt x="117" y="4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2" name="Freeform 178">
              <a:extLst>
                <a:ext uri="{FF2B5EF4-FFF2-40B4-BE49-F238E27FC236}">
                  <a16:creationId xmlns:a16="http://schemas.microsoft.com/office/drawing/2014/main" id="{9DD4C2A3-9CF6-47AB-ABB8-93253484F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129" y="4177907"/>
              <a:ext cx="24642" cy="9127"/>
            </a:xfrm>
            <a:custGeom>
              <a:avLst/>
              <a:gdLst>
                <a:gd name="T0" fmla="*/ 55 w 121"/>
                <a:gd name="T1" fmla="*/ 45 h 46"/>
                <a:gd name="T2" fmla="*/ 119 w 121"/>
                <a:gd name="T3" fmla="*/ 23 h 46"/>
                <a:gd name="T4" fmla="*/ 119 w 121"/>
                <a:gd name="T5" fmla="*/ 18 h 46"/>
                <a:gd name="T6" fmla="*/ 47 w 121"/>
                <a:gd name="T7" fmla="*/ 0 h 46"/>
                <a:gd name="T8" fmla="*/ 2 w 121"/>
                <a:gd name="T9" fmla="*/ 11 h 46"/>
                <a:gd name="T10" fmla="*/ 4 w 121"/>
                <a:gd name="T11" fmla="*/ 22 h 46"/>
                <a:gd name="T12" fmla="*/ 55 w 121"/>
                <a:gd name="T13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6">
                  <a:moveTo>
                    <a:pt x="55" y="45"/>
                  </a:moveTo>
                  <a:cubicBezTo>
                    <a:pt x="87" y="45"/>
                    <a:pt x="116" y="30"/>
                    <a:pt x="119" y="23"/>
                  </a:cubicBezTo>
                  <a:cubicBezTo>
                    <a:pt x="120" y="21"/>
                    <a:pt x="120" y="20"/>
                    <a:pt x="119" y="18"/>
                  </a:cubicBezTo>
                  <a:cubicBezTo>
                    <a:pt x="112" y="8"/>
                    <a:pt x="79" y="0"/>
                    <a:pt x="47" y="0"/>
                  </a:cubicBezTo>
                  <a:cubicBezTo>
                    <a:pt x="19" y="0"/>
                    <a:pt x="5" y="6"/>
                    <a:pt x="2" y="11"/>
                  </a:cubicBezTo>
                  <a:cubicBezTo>
                    <a:pt x="2" y="12"/>
                    <a:pt x="0" y="15"/>
                    <a:pt x="4" y="22"/>
                  </a:cubicBezTo>
                  <a:cubicBezTo>
                    <a:pt x="17" y="41"/>
                    <a:pt x="39" y="45"/>
                    <a:pt x="55" y="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3" name="Freeform 179">
              <a:extLst>
                <a:ext uri="{FF2B5EF4-FFF2-40B4-BE49-F238E27FC236}">
                  <a16:creationId xmlns:a16="http://schemas.microsoft.com/office/drawing/2014/main" id="{14B828AF-DD31-4D1C-A8D5-8043EE2E1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5514" y="5378983"/>
              <a:ext cx="24642" cy="13690"/>
            </a:xfrm>
            <a:custGeom>
              <a:avLst/>
              <a:gdLst>
                <a:gd name="T0" fmla="*/ 96 w 120"/>
                <a:gd name="T1" fmla="*/ 0 h 64"/>
                <a:gd name="T2" fmla="*/ 4 w 120"/>
                <a:gd name="T3" fmla="*/ 53 h 64"/>
                <a:gd name="T4" fmla="*/ 0 w 120"/>
                <a:gd name="T5" fmla="*/ 61 h 64"/>
                <a:gd name="T6" fmla="*/ 11 w 120"/>
                <a:gd name="T7" fmla="*/ 63 h 64"/>
                <a:gd name="T8" fmla="*/ 117 w 120"/>
                <a:gd name="T9" fmla="*/ 17 h 64"/>
                <a:gd name="T10" fmla="*/ 118 w 120"/>
                <a:gd name="T11" fmla="*/ 12 h 64"/>
                <a:gd name="T12" fmla="*/ 96 w 1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64">
                  <a:moveTo>
                    <a:pt x="96" y="0"/>
                  </a:moveTo>
                  <a:cubicBezTo>
                    <a:pt x="65" y="0"/>
                    <a:pt x="18" y="32"/>
                    <a:pt x="4" y="53"/>
                  </a:cubicBezTo>
                  <a:cubicBezTo>
                    <a:pt x="0" y="58"/>
                    <a:pt x="0" y="60"/>
                    <a:pt x="0" y="61"/>
                  </a:cubicBezTo>
                  <a:cubicBezTo>
                    <a:pt x="2" y="62"/>
                    <a:pt x="6" y="63"/>
                    <a:pt x="11" y="63"/>
                  </a:cubicBezTo>
                  <a:cubicBezTo>
                    <a:pt x="44" y="63"/>
                    <a:pt x="106" y="36"/>
                    <a:pt x="117" y="17"/>
                  </a:cubicBezTo>
                  <a:cubicBezTo>
                    <a:pt x="119" y="14"/>
                    <a:pt x="118" y="12"/>
                    <a:pt x="118" y="12"/>
                  </a:cubicBezTo>
                  <a:cubicBezTo>
                    <a:pt x="114" y="4"/>
                    <a:pt x="107" y="0"/>
                    <a:pt x="9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4" name="Freeform 180">
              <a:extLst>
                <a:ext uri="{FF2B5EF4-FFF2-40B4-BE49-F238E27FC236}">
                  <a16:creationId xmlns:a16="http://schemas.microsoft.com/office/drawing/2014/main" id="{E6749382-D94A-468C-93F2-1067B96EB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3610" y="5374420"/>
              <a:ext cx="20079" cy="16428"/>
            </a:xfrm>
            <a:custGeom>
              <a:avLst/>
              <a:gdLst>
                <a:gd name="T0" fmla="*/ 91 w 97"/>
                <a:gd name="T1" fmla="*/ 0 h 80"/>
                <a:gd name="T2" fmla="*/ 87 w 97"/>
                <a:gd name="T3" fmla="*/ 0 h 80"/>
                <a:gd name="T4" fmla="*/ 1 w 97"/>
                <a:gd name="T5" fmla="*/ 65 h 80"/>
                <a:gd name="T6" fmla="*/ 7 w 97"/>
                <a:gd name="T7" fmla="*/ 77 h 80"/>
                <a:gd name="T8" fmla="*/ 16 w 97"/>
                <a:gd name="T9" fmla="*/ 79 h 80"/>
                <a:gd name="T10" fmla="*/ 96 w 97"/>
                <a:gd name="T11" fmla="*/ 7 h 80"/>
                <a:gd name="T12" fmla="*/ 91 w 97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80">
                  <a:moveTo>
                    <a:pt x="91" y="0"/>
                  </a:moveTo>
                  <a:cubicBezTo>
                    <a:pt x="90" y="0"/>
                    <a:pt x="89" y="0"/>
                    <a:pt x="87" y="0"/>
                  </a:cubicBezTo>
                  <a:cubicBezTo>
                    <a:pt x="60" y="0"/>
                    <a:pt x="7" y="39"/>
                    <a:pt x="1" y="65"/>
                  </a:cubicBezTo>
                  <a:cubicBezTo>
                    <a:pt x="0" y="71"/>
                    <a:pt x="2" y="74"/>
                    <a:pt x="7" y="77"/>
                  </a:cubicBezTo>
                  <a:cubicBezTo>
                    <a:pt x="10" y="79"/>
                    <a:pt x="13" y="79"/>
                    <a:pt x="16" y="79"/>
                  </a:cubicBezTo>
                  <a:cubicBezTo>
                    <a:pt x="47" y="79"/>
                    <a:pt x="94" y="29"/>
                    <a:pt x="96" y="7"/>
                  </a:cubicBezTo>
                  <a:cubicBezTo>
                    <a:pt x="96" y="2"/>
                    <a:pt x="95" y="1"/>
                    <a:pt x="9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5" name="Freeform 181">
              <a:extLst>
                <a:ext uri="{FF2B5EF4-FFF2-40B4-BE49-F238E27FC236}">
                  <a16:creationId xmlns:a16="http://schemas.microsoft.com/office/drawing/2014/main" id="{95E91361-4D04-42AB-A09F-D42CCF9F7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6244" y="4473613"/>
              <a:ext cx="11865" cy="18254"/>
            </a:xfrm>
            <a:custGeom>
              <a:avLst/>
              <a:gdLst>
                <a:gd name="T0" fmla="*/ 27 w 59"/>
                <a:gd name="T1" fmla="*/ 0 h 87"/>
                <a:gd name="T2" fmla="*/ 13 w 59"/>
                <a:gd name="T3" fmla="*/ 11 h 87"/>
                <a:gd name="T4" fmla="*/ 11 w 59"/>
                <a:gd name="T5" fmla="*/ 59 h 87"/>
                <a:gd name="T6" fmla="*/ 45 w 59"/>
                <a:gd name="T7" fmla="*/ 86 h 87"/>
                <a:gd name="T8" fmla="*/ 51 w 59"/>
                <a:gd name="T9" fmla="*/ 83 h 87"/>
                <a:gd name="T10" fmla="*/ 42 w 59"/>
                <a:gd name="T11" fmla="*/ 14 h 87"/>
                <a:gd name="T12" fmla="*/ 27 w 5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7">
                  <a:moveTo>
                    <a:pt x="27" y="0"/>
                  </a:moveTo>
                  <a:cubicBezTo>
                    <a:pt x="23" y="0"/>
                    <a:pt x="18" y="4"/>
                    <a:pt x="13" y="11"/>
                  </a:cubicBezTo>
                  <a:cubicBezTo>
                    <a:pt x="0" y="31"/>
                    <a:pt x="5" y="48"/>
                    <a:pt x="11" y="59"/>
                  </a:cubicBezTo>
                  <a:cubicBezTo>
                    <a:pt x="19" y="76"/>
                    <a:pt x="35" y="86"/>
                    <a:pt x="45" y="86"/>
                  </a:cubicBezTo>
                  <a:cubicBezTo>
                    <a:pt x="48" y="86"/>
                    <a:pt x="50" y="84"/>
                    <a:pt x="51" y="83"/>
                  </a:cubicBezTo>
                  <a:cubicBezTo>
                    <a:pt x="58" y="70"/>
                    <a:pt x="54" y="35"/>
                    <a:pt x="42" y="14"/>
                  </a:cubicBezTo>
                  <a:cubicBezTo>
                    <a:pt x="38" y="5"/>
                    <a:pt x="32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6" name="Freeform 182">
              <a:extLst>
                <a:ext uri="{FF2B5EF4-FFF2-40B4-BE49-F238E27FC236}">
                  <a16:creationId xmlns:a16="http://schemas.microsoft.com/office/drawing/2014/main" id="{4AF9076E-4F9B-45AC-B1AC-71DF15250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3262" y="4455360"/>
              <a:ext cx="89442" cy="99482"/>
            </a:xfrm>
            <a:custGeom>
              <a:avLst/>
              <a:gdLst>
                <a:gd name="T0" fmla="*/ 50 w 431"/>
                <a:gd name="T1" fmla="*/ 418 h 481"/>
                <a:gd name="T2" fmla="*/ 57 w 431"/>
                <a:gd name="T3" fmla="*/ 440 h 481"/>
                <a:gd name="T4" fmla="*/ 71 w 431"/>
                <a:gd name="T5" fmla="*/ 446 h 481"/>
                <a:gd name="T6" fmla="*/ 81 w 431"/>
                <a:gd name="T7" fmla="*/ 445 h 481"/>
                <a:gd name="T8" fmla="*/ 92 w 431"/>
                <a:gd name="T9" fmla="*/ 443 h 481"/>
                <a:gd name="T10" fmla="*/ 116 w 431"/>
                <a:gd name="T11" fmla="*/ 457 h 481"/>
                <a:gd name="T12" fmla="*/ 141 w 431"/>
                <a:gd name="T13" fmla="*/ 480 h 481"/>
                <a:gd name="T14" fmla="*/ 160 w 431"/>
                <a:gd name="T15" fmla="*/ 454 h 481"/>
                <a:gd name="T16" fmla="*/ 173 w 431"/>
                <a:gd name="T17" fmla="*/ 421 h 481"/>
                <a:gd name="T18" fmla="*/ 233 w 431"/>
                <a:gd name="T19" fmla="*/ 329 h 481"/>
                <a:gd name="T20" fmla="*/ 247 w 431"/>
                <a:gd name="T21" fmla="*/ 325 h 481"/>
                <a:gd name="T22" fmla="*/ 380 w 431"/>
                <a:gd name="T23" fmla="*/ 250 h 481"/>
                <a:gd name="T24" fmla="*/ 408 w 431"/>
                <a:gd name="T25" fmla="*/ 196 h 481"/>
                <a:gd name="T26" fmla="*/ 423 w 431"/>
                <a:gd name="T27" fmla="*/ 172 h 481"/>
                <a:gd name="T28" fmla="*/ 429 w 431"/>
                <a:gd name="T29" fmla="*/ 163 h 481"/>
                <a:gd name="T30" fmla="*/ 401 w 431"/>
                <a:gd name="T31" fmla="*/ 122 h 481"/>
                <a:gd name="T32" fmla="*/ 359 w 431"/>
                <a:gd name="T33" fmla="*/ 81 h 481"/>
                <a:gd name="T34" fmla="*/ 355 w 431"/>
                <a:gd name="T35" fmla="*/ 79 h 481"/>
                <a:gd name="T36" fmla="*/ 324 w 431"/>
                <a:gd name="T37" fmla="*/ 90 h 481"/>
                <a:gd name="T38" fmla="*/ 290 w 431"/>
                <a:gd name="T39" fmla="*/ 81 h 481"/>
                <a:gd name="T40" fmla="*/ 266 w 431"/>
                <a:gd name="T41" fmla="*/ 61 h 481"/>
                <a:gd name="T42" fmla="*/ 245 w 431"/>
                <a:gd name="T43" fmla="*/ 46 h 481"/>
                <a:gd name="T44" fmla="*/ 157 w 431"/>
                <a:gd name="T45" fmla="*/ 0 h 481"/>
                <a:gd name="T46" fmla="*/ 152 w 431"/>
                <a:gd name="T47" fmla="*/ 12 h 481"/>
                <a:gd name="T48" fmla="*/ 99 w 431"/>
                <a:gd name="T49" fmla="*/ 31 h 481"/>
                <a:gd name="T50" fmla="*/ 79 w 431"/>
                <a:gd name="T51" fmla="*/ 75 h 481"/>
                <a:gd name="T52" fmla="*/ 79 w 431"/>
                <a:gd name="T53" fmla="*/ 81 h 481"/>
                <a:gd name="T54" fmla="*/ 62 w 431"/>
                <a:gd name="T55" fmla="*/ 109 h 481"/>
                <a:gd name="T56" fmla="*/ 45 w 431"/>
                <a:gd name="T57" fmla="*/ 129 h 481"/>
                <a:gd name="T58" fmla="*/ 40 w 431"/>
                <a:gd name="T59" fmla="*/ 147 h 481"/>
                <a:gd name="T60" fmla="*/ 21 w 431"/>
                <a:gd name="T61" fmla="*/ 173 h 481"/>
                <a:gd name="T62" fmla="*/ 2 w 431"/>
                <a:gd name="T63" fmla="*/ 193 h 481"/>
                <a:gd name="T64" fmla="*/ 7 w 431"/>
                <a:gd name="T65" fmla="*/ 216 h 481"/>
                <a:gd name="T66" fmla="*/ 6 w 431"/>
                <a:gd name="T67" fmla="*/ 264 h 481"/>
                <a:gd name="T68" fmla="*/ 3 w 431"/>
                <a:gd name="T69" fmla="*/ 272 h 481"/>
                <a:gd name="T70" fmla="*/ 16 w 431"/>
                <a:gd name="T71" fmla="*/ 284 h 481"/>
                <a:gd name="T72" fmla="*/ 45 w 431"/>
                <a:gd name="T73" fmla="*/ 305 h 481"/>
                <a:gd name="T74" fmla="*/ 63 w 431"/>
                <a:gd name="T75" fmla="*/ 309 h 481"/>
                <a:gd name="T76" fmla="*/ 72 w 431"/>
                <a:gd name="T77" fmla="*/ 307 h 481"/>
                <a:gd name="T78" fmla="*/ 83 w 431"/>
                <a:gd name="T79" fmla="*/ 315 h 481"/>
                <a:gd name="T80" fmla="*/ 82 w 431"/>
                <a:gd name="T81" fmla="*/ 349 h 481"/>
                <a:gd name="T82" fmla="*/ 50 w 431"/>
                <a:gd name="T83" fmla="*/ 371 h 481"/>
                <a:gd name="T84" fmla="*/ 58 w 431"/>
                <a:gd name="T85" fmla="*/ 409 h 481"/>
                <a:gd name="T86" fmla="*/ 50 w 431"/>
                <a:gd name="T87" fmla="*/ 41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1" h="481">
                  <a:moveTo>
                    <a:pt x="50" y="418"/>
                  </a:moveTo>
                  <a:cubicBezTo>
                    <a:pt x="43" y="427"/>
                    <a:pt x="43" y="427"/>
                    <a:pt x="57" y="440"/>
                  </a:cubicBezTo>
                  <a:cubicBezTo>
                    <a:pt x="63" y="446"/>
                    <a:pt x="67" y="446"/>
                    <a:pt x="71" y="446"/>
                  </a:cubicBezTo>
                  <a:cubicBezTo>
                    <a:pt x="74" y="446"/>
                    <a:pt x="77" y="446"/>
                    <a:pt x="81" y="445"/>
                  </a:cubicBezTo>
                  <a:cubicBezTo>
                    <a:pt x="84" y="444"/>
                    <a:pt x="88" y="443"/>
                    <a:pt x="92" y="443"/>
                  </a:cubicBezTo>
                  <a:cubicBezTo>
                    <a:pt x="102" y="443"/>
                    <a:pt x="109" y="447"/>
                    <a:pt x="116" y="457"/>
                  </a:cubicBezTo>
                  <a:cubicBezTo>
                    <a:pt x="122" y="465"/>
                    <a:pt x="133" y="480"/>
                    <a:pt x="141" y="480"/>
                  </a:cubicBezTo>
                  <a:cubicBezTo>
                    <a:pt x="145" y="480"/>
                    <a:pt x="151" y="475"/>
                    <a:pt x="160" y="454"/>
                  </a:cubicBezTo>
                  <a:cubicBezTo>
                    <a:pt x="165" y="444"/>
                    <a:pt x="169" y="432"/>
                    <a:pt x="173" y="421"/>
                  </a:cubicBezTo>
                  <a:cubicBezTo>
                    <a:pt x="188" y="380"/>
                    <a:pt x="203" y="338"/>
                    <a:pt x="233" y="329"/>
                  </a:cubicBezTo>
                  <a:cubicBezTo>
                    <a:pt x="237" y="328"/>
                    <a:pt x="242" y="327"/>
                    <a:pt x="247" y="325"/>
                  </a:cubicBezTo>
                  <a:cubicBezTo>
                    <a:pt x="285" y="315"/>
                    <a:pt x="344" y="298"/>
                    <a:pt x="380" y="250"/>
                  </a:cubicBezTo>
                  <a:cubicBezTo>
                    <a:pt x="403" y="220"/>
                    <a:pt x="406" y="205"/>
                    <a:pt x="408" y="196"/>
                  </a:cubicBezTo>
                  <a:cubicBezTo>
                    <a:pt x="410" y="187"/>
                    <a:pt x="412" y="181"/>
                    <a:pt x="423" y="172"/>
                  </a:cubicBezTo>
                  <a:cubicBezTo>
                    <a:pt x="428" y="167"/>
                    <a:pt x="429" y="164"/>
                    <a:pt x="429" y="163"/>
                  </a:cubicBezTo>
                  <a:cubicBezTo>
                    <a:pt x="430" y="155"/>
                    <a:pt x="418" y="141"/>
                    <a:pt x="401" y="122"/>
                  </a:cubicBezTo>
                  <a:cubicBezTo>
                    <a:pt x="391" y="111"/>
                    <a:pt x="370" y="87"/>
                    <a:pt x="359" y="81"/>
                  </a:cubicBezTo>
                  <a:cubicBezTo>
                    <a:pt x="358" y="80"/>
                    <a:pt x="356" y="79"/>
                    <a:pt x="355" y="79"/>
                  </a:cubicBezTo>
                  <a:cubicBezTo>
                    <a:pt x="350" y="87"/>
                    <a:pt x="336" y="90"/>
                    <a:pt x="324" y="90"/>
                  </a:cubicBezTo>
                  <a:cubicBezTo>
                    <a:pt x="312" y="90"/>
                    <a:pt x="299" y="86"/>
                    <a:pt x="290" y="81"/>
                  </a:cubicBezTo>
                  <a:cubicBezTo>
                    <a:pt x="280" y="75"/>
                    <a:pt x="272" y="67"/>
                    <a:pt x="266" y="61"/>
                  </a:cubicBezTo>
                  <a:cubicBezTo>
                    <a:pt x="258" y="53"/>
                    <a:pt x="252" y="46"/>
                    <a:pt x="245" y="46"/>
                  </a:cubicBezTo>
                  <a:cubicBezTo>
                    <a:pt x="230" y="46"/>
                    <a:pt x="186" y="22"/>
                    <a:pt x="157" y="0"/>
                  </a:cubicBezTo>
                  <a:cubicBezTo>
                    <a:pt x="157" y="4"/>
                    <a:pt x="155" y="9"/>
                    <a:pt x="152" y="12"/>
                  </a:cubicBezTo>
                  <a:cubicBezTo>
                    <a:pt x="143" y="23"/>
                    <a:pt x="123" y="30"/>
                    <a:pt x="99" y="31"/>
                  </a:cubicBezTo>
                  <a:cubicBezTo>
                    <a:pt x="80" y="32"/>
                    <a:pt x="78" y="50"/>
                    <a:pt x="79" y="75"/>
                  </a:cubicBezTo>
                  <a:lnTo>
                    <a:pt x="79" y="81"/>
                  </a:lnTo>
                  <a:cubicBezTo>
                    <a:pt x="79" y="96"/>
                    <a:pt x="70" y="103"/>
                    <a:pt x="62" y="109"/>
                  </a:cubicBezTo>
                  <a:cubicBezTo>
                    <a:pt x="55" y="114"/>
                    <a:pt x="49" y="120"/>
                    <a:pt x="45" y="129"/>
                  </a:cubicBezTo>
                  <a:cubicBezTo>
                    <a:pt x="41" y="137"/>
                    <a:pt x="41" y="143"/>
                    <a:pt x="40" y="147"/>
                  </a:cubicBezTo>
                  <a:cubicBezTo>
                    <a:pt x="40" y="157"/>
                    <a:pt x="38" y="164"/>
                    <a:pt x="21" y="173"/>
                  </a:cubicBezTo>
                  <a:cubicBezTo>
                    <a:pt x="11" y="178"/>
                    <a:pt x="4" y="185"/>
                    <a:pt x="2" y="193"/>
                  </a:cubicBezTo>
                  <a:cubicBezTo>
                    <a:pt x="0" y="201"/>
                    <a:pt x="2" y="209"/>
                    <a:pt x="7" y="216"/>
                  </a:cubicBezTo>
                  <a:cubicBezTo>
                    <a:pt x="19" y="235"/>
                    <a:pt x="11" y="252"/>
                    <a:pt x="6" y="264"/>
                  </a:cubicBezTo>
                  <a:cubicBezTo>
                    <a:pt x="5" y="267"/>
                    <a:pt x="3" y="270"/>
                    <a:pt x="3" y="272"/>
                  </a:cubicBezTo>
                  <a:cubicBezTo>
                    <a:pt x="2" y="275"/>
                    <a:pt x="9" y="279"/>
                    <a:pt x="16" y="284"/>
                  </a:cubicBezTo>
                  <a:cubicBezTo>
                    <a:pt x="25" y="289"/>
                    <a:pt x="35" y="296"/>
                    <a:pt x="45" y="305"/>
                  </a:cubicBezTo>
                  <a:cubicBezTo>
                    <a:pt x="53" y="313"/>
                    <a:pt x="58" y="313"/>
                    <a:pt x="63" y="309"/>
                  </a:cubicBezTo>
                  <a:cubicBezTo>
                    <a:pt x="66" y="308"/>
                    <a:pt x="68" y="307"/>
                    <a:pt x="72" y="307"/>
                  </a:cubicBezTo>
                  <a:cubicBezTo>
                    <a:pt x="78" y="307"/>
                    <a:pt x="82" y="313"/>
                    <a:pt x="83" y="315"/>
                  </a:cubicBezTo>
                  <a:cubicBezTo>
                    <a:pt x="89" y="324"/>
                    <a:pt x="88" y="337"/>
                    <a:pt x="82" y="349"/>
                  </a:cubicBezTo>
                  <a:cubicBezTo>
                    <a:pt x="75" y="361"/>
                    <a:pt x="63" y="369"/>
                    <a:pt x="50" y="371"/>
                  </a:cubicBezTo>
                  <a:cubicBezTo>
                    <a:pt x="61" y="386"/>
                    <a:pt x="64" y="399"/>
                    <a:pt x="58" y="409"/>
                  </a:cubicBezTo>
                  <a:cubicBezTo>
                    <a:pt x="55" y="413"/>
                    <a:pt x="52" y="416"/>
                    <a:pt x="50" y="41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7" name="Freeform 183">
              <a:extLst>
                <a:ext uri="{FF2B5EF4-FFF2-40B4-BE49-F238E27FC236}">
                  <a16:creationId xmlns:a16="http://schemas.microsoft.com/office/drawing/2014/main" id="{CC101DAE-06BB-4563-83FC-0143B338D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7426" y="2665611"/>
              <a:ext cx="964694" cy="719185"/>
            </a:xfrm>
            <a:custGeom>
              <a:avLst/>
              <a:gdLst>
                <a:gd name="T0" fmla="*/ 3634 w 4663"/>
                <a:gd name="T1" fmla="*/ 2176 h 3475"/>
                <a:gd name="T2" fmla="*/ 3622 w 4663"/>
                <a:gd name="T3" fmla="*/ 2038 h 3475"/>
                <a:gd name="T4" fmla="*/ 3923 w 4663"/>
                <a:gd name="T5" fmla="*/ 2042 h 3475"/>
                <a:gd name="T6" fmla="*/ 3908 w 4663"/>
                <a:gd name="T7" fmla="*/ 1808 h 3475"/>
                <a:gd name="T8" fmla="*/ 3723 w 4663"/>
                <a:gd name="T9" fmla="*/ 1725 h 3475"/>
                <a:gd name="T10" fmla="*/ 4021 w 4663"/>
                <a:gd name="T11" fmla="*/ 1707 h 3475"/>
                <a:gd name="T12" fmla="*/ 4094 w 4663"/>
                <a:gd name="T13" fmla="*/ 1595 h 3475"/>
                <a:gd name="T14" fmla="*/ 4064 w 4663"/>
                <a:gd name="T15" fmla="*/ 1445 h 3475"/>
                <a:gd name="T16" fmla="*/ 3876 w 4663"/>
                <a:gd name="T17" fmla="*/ 1204 h 3475"/>
                <a:gd name="T18" fmla="*/ 4202 w 4663"/>
                <a:gd name="T19" fmla="*/ 1174 h 3475"/>
                <a:gd name="T20" fmla="*/ 4074 w 4663"/>
                <a:gd name="T21" fmla="*/ 1061 h 3475"/>
                <a:gd name="T22" fmla="*/ 3904 w 4663"/>
                <a:gd name="T23" fmla="*/ 1029 h 3475"/>
                <a:gd name="T24" fmla="*/ 4231 w 4663"/>
                <a:gd name="T25" fmla="*/ 698 h 3475"/>
                <a:gd name="T26" fmla="*/ 4330 w 4663"/>
                <a:gd name="T27" fmla="*/ 596 h 3475"/>
                <a:gd name="T28" fmla="*/ 4331 w 4663"/>
                <a:gd name="T29" fmla="*/ 519 h 3475"/>
                <a:gd name="T30" fmla="*/ 4221 w 4663"/>
                <a:gd name="T31" fmla="*/ 415 h 3475"/>
                <a:gd name="T32" fmla="*/ 3967 w 4663"/>
                <a:gd name="T33" fmla="*/ 417 h 3475"/>
                <a:gd name="T34" fmla="*/ 3829 w 4663"/>
                <a:gd name="T35" fmla="*/ 289 h 3475"/>
                <a:gd name="T36" fmla="*/ 3639 w 4663"/>
                <a:gd name="T37" fmla="*/ 322 h 3475"/>
                <a:gd name="T38" fmla="*/ 3503 w 4663"/>
                <a:gd name="T39" fmla="*/ 266 h 3475"/>
                <a:gd name="T40" fmla="*/ 3690 w 4663"/>
                <a:gd name="T41" fmla="*/ 122 h 3475"/>
                <a:gd name="T42" fmla="*/ 3151 w 4663"/>
                <a:gd name="T43" fmla="*/ 2 h 3475"/>
                <a:gd name="T44" fmla="*/ 2654 w 4663"/>
                <a:gd name="T45" fmla="*/ 56 h 3475"/>
                <a:gd name="T46" fmla="*/ 2482 w 4663"/>
                <a:gd name="T47" fmla="*/ 69 h 3475"/>
                <a:gd name="T48" fmla="*/ 2013 w 4663"/>
                <a:gd name="T49" fmla="*/ 101 h 3475"/>
                <a:gd name="T50" fmla="*/ 2158 w 4663"/>
                <a:gd name="T51" fmla="*/ 322 h 3475"/>
                <a:gd name="T52" fmla="*/ 1683 w 4663"/>
                <a:gd name="T53" fmla="*/ 204 h 3475"/>
                <a:gd name="T54" fmla="*/ 1670 w 4663"/>
                <a:gd name="T55" fmla="*/ 315 h 3475"/>
                <a:gd name="T56" fmla="*/ 1447 w 4663"/>
                <a:gd name="T57" fmla="*/ 399 h 3475"/>
                <a:gd name="T58" fmla="*/ 1183 w 4663"/>
                <a:gd name="T59" fmla="*/ 269 h 3475"/>
                <a:gd name="T60" fmla="*/ 976 w 4663"/>
                <a:gd name="T61" fmla="*/ 320 h 3475"/>
                <a:gd name="T62" fmla="*/ 746 w 4663"/>
                <a:gd name="T63" fmla="*/ 449 h 3475"/>
                <a:gd name="T64" fmla="*/ 608 w 4663"/>
                <a:gd name="T65" fmla="*/ 684 h 3475"/>
                <a:gd name="T66" fmla="*/ 77 w 4663"/>
                <a:gd name="T67" fmla="*/ 1010 h 3475"/>
                <a:gd name="T68" fmla="*/ 401 w 4663"/>
                <a:gd name="T69" fmla="*/ 1125 h 3475"/>
                <a:gd name="T70" fmla="*/ 239 w 4663"/>
                <a:gd name="T71" fmla="*/ 1189 h 3475"/>
                <a:gd name="T72" fmla="*/ 455 w 4663"/>
                <a:gd name="T73" fmla="*/ 1329 h 3475"/>
                <a:gd name="T74" fmla="*/ 634 w 4663"/>
                <a:gd name="T75" fmla="*/ 1286 h 3475"/>
                <a:gd name="T76" fmla="*/ 1099 w 4663"/>
                <a:gd name="T77" fmla="*/ 1419 h 3475"/>
                <a:gd name="T78" fmla="*/ 1348 w 4663"/>
                <a:gd name="T79" fmla="*/ 1863 h 3475"/>
                <a:gd name="T80" fmla="*/ 1474 w 4663"/>
                <a:gd name="T81" fmla="*/ 1949 h 3475"/>
                <a:gd name="T82" fmla="*/ 1662 w 4663"/>
                <a:gd name="T83" fmla="*/ 2159 h 3475"/>
                <a:gd name="T84" fmla="*/ 1693 w 4663"/>
                <a:gd name="T85" fmla="*/ 2257 h 3475"/>
                <a:gd name="T86" fmla="*/ 1519 w 4663"/>
                <a:gd name="T87" fmla="*/ 2456 h 3475"/>
                <a:gd name="T88" fmla="*/ 1471 w 4663"/>
                <a:gd name="T89" fmla="*/ 2703 h 3475"/>
                <a:gd name="T90" fmla="*/ 1636 w 4663"/>
                <a:gd name="T91" fmla="*/ 2985 h 3475"/>
                <a:gd name="T92" fmla="*/ 1801 w 4663"/>
                <a:gd name="T93" fmla="*/ 3248 h 3475"/>
                <a:gd name="T94" fmla="*/ 2019 w 4663"/>
                <a:gd name="T95" fmla="*/ 3381 h 3475"/>
                <a:gd name="T96" fmla="*/ 2335 w 4663"/>
                <a:gd name="T97" fmla="*/ 3261 h 3475"/>
                <a:gd name="T98" fmla="*/ 2448 w 4663"/>
                <a:gd name="T99" fmla="*/ 3026 h 3475"/>
                <a:gd name="T100" fmla="*/ 2437 w 4663"/>
                <a:gd name="T101" fmla="*/ 2856 h 3475"/>
                <a:gd name="T102" fmla="*/ 2649 w 4663"/>
                <a:gd name="T103" fmla="*/ 2726 h 3475"/>
                <a:gd name="T104" fmla="*/ 2704 w 4663"/>
                <a:gd name="T105" fmla="*/ 2759 h 3475"/>
                <a:gd name="T106" fmla="*/ 3140 w 4663"/>
                <a:gd name="T107" fmla="*/ 2443 h 3475"/>
                <a:gd name="T108" fmla="*/ 3644 w 4663"/>
                <a:gd name="T109" fmla="*/ 234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3" h="3475">
                  <a:moveTo>
                    <a:pt x="3861" y="2228"/>
                  </a:moveTo>
                  <a:cubicBezTo>
                    <a:pt x="3881" y="2215"/>
                    <a:pt x="3893" y="2205"/>
                    <a:pt x="3899" y="2198"/>
                  </a:cubicBezTo>
                  <a:cubicBezTo>
                    <a:pt x="3898" y="2199"/>
                    <a:pt x="3897" y="2199"/>
                    <a:pt x="3896" y="2200"/>
                  </a:cubicBezTo>
                  <a:cubicBezTo>
                    <a:pt x="3879" y="2209"/>
                    <a:pt x="3851" y="2214"/>
                    <a:pt x="3819" y="2214"/>
                  </a:cubicBezTo>
                  <a:cubicBezTo>
                    <a:pt x="3797" y="2214"/>
                    <a:pt x="3776" y="2212"/>
                    <a:pt x="3757" y="2207"/>
                  </a:cubicBezTo>
                  <a:cubicBezTo>
                    <a:pt x="3746" y="2204"/>
                    <a:pt x="3734" y="2200"/>
                    <a:pt x="3722" y="2196"/>
                  </a:cubicBezTo>
                  <a:cubicBezTo>
                    <a:pt x="3694" y="2187"/>
                    <a:pt x="3663" y="2176"/>
                    <a:pt x="3634" y="2176"/>
                  </a:cubicBezTo>
                  <a:cubicBezTo>
                    <a:pt x="3617" y="2176"/>
                    <a:pt x="3604" y="2179"/>
                    <a:pt x="3592" y="2186"/>
                  </a:cubicBezTo>
                  <a:cubicBezTo>
                    <a:pt x="3570" y="2198"/>
                    <a:pt x="3557" y="2195"/>
                    <a:pt x="3556" y="2182"/>
                  </a:cubicBezTo>
                  <a:cubicBezTo>
                    <a:pt x="3555" y="2164"/>
                    <a:pt x="3580" y="2130"/>
                    <a:pt x="3610" y="2125"/>
                  </a:cubicBezTo>
                  <a:cubicBezTo>
                    <a:pt x="3622" y="2123"/>
                    <a:pt x="3629" y="2121"/>
                    <a:pt x="3631" y="2117"/>
                  </a:cubicBezTo>
                  <a:cubicBezTo>
                    <a:pt x="3635" y="2111"/>
                    <a:pt x="3631" y="2100"/>
                    <a:pt x="3626" y="2085"/>
                  </a:cubicBezTo>
                  <a:cubicBezTo>
                    <a:pt x="3624" y="2078"/>
                    <a:pt x="3621" y="2070"/>
                    <a:pt x="3619" y="2060"/>
                  </a:cubicBezTo>
                  <a:cubicBezTo>
                    <a:pt x="3617" y="2051"/>
                    <a:pt x="3618" y="2044"/>
                    <a:pt x="3622" y="2038"/>
                  </a:cubicBezTo>
                  <a:cubicBezTo>
                    <a:pt x="3625" y="2035"/>
                    <a:pt x="3630" y="2031"/>
                    <a:pt x="3641" y="2031"/>
                  </a:cubicBezTo>
                  <a:cubicBezTo>
                    <a:pt x="3667" y="2031"/>
                    <a:pt x="3713" y="2056"/>
                    <a:pt x="3738" y="2092"/>
                  </a:cubicBezTo>
                  <a:cubicBezTo>
                    <a:pt x="3764" y="2129"/>
                    <a:pt x="3810" y="2152"/>
                    <a:pt x="3857" y="2152"/>
                  </a:cubicBezTo>
                  <a:cubicBezTo>
                    <a:pt x="3871" y="2152"/>
                    <a:pt x="3885" y="2150"/>
                    <a:pt x="3898" y="2146"/>
                  </a:cubicBezTo>
                  <a:cubicBezTo>
                    <a:pt x="3929" y="2137"/>
                    <a:pt x="3925" y="2121"/>
                    <a:pt x="3919" y="2098"/>
                  </a:cubicBezTo>
                  <a:cubicBezTo>
                    <a:pt x="3915" y="2082"/>
                    <a:pt x="3911" y="2063"/>
                    <a:pt x="3922" y="2046"/>
                  </a:cubicBezTo>
                  <a:cubicBezTo>
                    <a:pt x="3923" y="2046"/>
                    <a:pt x="3924" y="2044"/>
                    <a:pt x="3923" y="2042"/>
                  </a:cubicBezTo>
                  <a:cubicBezTo>
                    <a:pt x="3920" y="2023"/>
                    <a:pt x="3862" y="1984"/>
                    <a:pt x="3816" y="1952"/>
                  </a:cubicBezTo>
                  <a:cubicBezTo>
                    <a:pt x="3762" y="1916"/>
                    <a:pt x="3728" y="1892"/>
                    <a:pt x="3723" y="1876"/>
                  </a:cubicBezTo>
                  <a:cubicBezTo>
                    <a:pt x="3721" y="1868"/>
                    <a:pt x="3721" y="1861"/>
                    <a:pt x="3724" y="1857"/>
                  </a:cubicBezTo>
                  <a:cubicBezTo>
                    <a:pt x="3728" y="1852"/>
                    <a:pt x="3734" y="1850"/>
                    <a:pt x="3743" y="1850"/>
                  </a:cubicBezTo>
                  <a:cubicBezTo>
                    <a:pt x="3765" y="1850"/>
                    <a:pt x="3804" y="1865"/>
                    <a:pt x="3844" y="1882"/>
                  </a:cubicBezTo>
                  <a:cubicBezTo>
                    <a:pt x="3851" y="1885"/>
                    <a:pt x="3858" y="1887"/>
                    <a:pt x="3864" y="1887"/>
                  </a:cubicBezTo>
                  <a:cubicBezTo>
                    <a:pt x="3900" y="1887"/>
                    <a:pt x="3908" y="1830"/>
                    <a:pt x="3908" y="1808"/>
                  </a:cubicBezTo>
                  <a:cubicBezTo>
                    <a:pt x="3908" y="1799"/>
                    <a:pt x="3882" y="1790"/>
                    <a:pt x="3839" y="1790"/>
                  </a:cubicBezTo>
                  <a:cubicBezTo>
                    <a:pt x="3798" y="1790"/>
                    <a:pt x="3758" y="1798"/>
                    <a:pt x="3734" y="1811"/>
                  </a:cubicBezTo>
                  <a:cubicBezTo>
                    <a:pt x="3724" y="1817"/>
                    <a:pt x="3713" y="1820"/>
                    <a:pt x="3702" y="1820"/>
                  </a:cubicBezTo>
                  <a:cubicBezTo>
                    <a:pt x="3674" y="1820"/>
                    <a:pt x="3654" y="1801"/>
                    <a:pt x="3653" y="1784"/>
                  </a:cubicBezTo>
                  <a:cubicBezTo>
                    <a:pt x="3653" y="1777"/>
                    <a:pt x="3655" y="1756"/>
                    <a:pt x="3696" y="1751"/>
                  </a:cubicBezTo>
                  <a:cubicBezTo>
                    <a:pt x="3720" y="1748"/>
                    <a:pt x="3726" y="1743"/>
                    <a:pt x="3728" y="1740"/>
                  </a:cubicBezTo>
                  <a:cubicBezTo>
                    <a:pt x="3729" y="1737"/>
                    <a:pt x="3726" y="1731"/>
                    <a:pt x="3723" y="1725"/>
                  </a:cubicBezTo>
                  <a:cubicBezTo>
                    <a:pt x="3718" y="1715"/>
                    <a:pt x="3710" y="1701"/>
                    <a:pt x="3722" y="1689"/>
                  </a:cubicBezTo>
                  <a:cubicBezTo>
                    <a:pt x="3726" y="1686"/>
                    <a:pt x="3731" y="1684"/>
                    <a:pt x="3737" y="1684"/>
                  </a:cubicBezTo>
                  <a:cubicBezTo>
                    <a:pt x="3752" y="1684"/>
                    <a:pt x="3774" y="1695"/>
                    <a:pt x="3799" y="1708"/>
                  </a:cubicBezTo>
                  <a:cubicBezTo>
                    <a:pt x="3827" y="1722"/>
                    <a:pt x="3859" y="1739"/>
                    <a:pt x="3882" y="1739"/>
                  </a:cubicBezTo>
                  <a:cubicBezTo>
                    <a:pt x="3887" y="1739"/>
                    <a:pt x="3890" y="1738"/>
                    <a:pt x="3894" y="1737"/>
                  </a:cubicBezTo>
                  <a:cubicBezTo>
                    <a:pt x="3914" y="1731"/>
                    <a:pt x="3932" y="1730"/>
                    <a:pt x="3949" y="1729"/>
                  </a:cubicBezTo>
                  <a:cubicBezTo>
                    <a:pt x="3974" y="1727"/>
                    <a:pt x="3996" y="1726"/>
                    <a:pt x="4021" y="1707"/>
                  </a:cubicBezTo>
                  <a:cubicBezTo>
                    <a:pt x="4028" y="1701"/>
                    <a:pt x="4028" y="1697"/>
                    <a:pt x="4028" y="1696"/>
                  </a:cubicBezTo>
                  <a:cubicBezTo>
                    <a:pt x="4026" y="1683"/>
                    <a:pt x="3995" y="1667"/>
                    <a:pt x="3970" y="1654"/>
                  </a:cubicBezTo>
                  <a:cubicBezTo>
                    <a:pt x="3948" y="1642"/>
                    <a:pt x="3928" y="1632"/>
                    <a:pt x="3918" y="1620"/>
                  </a:cubicBezTo>
                  <a:cubicBezTo>
                    <a:pt x="3913" y="1614"/>
                    <a:pt x="3914" y="1609"/>
                    <a:pt x="3915" y="1606"/>
                  </a:cubicBezTo>
                  <a:cubicBezTo>
                    <a:pt x="3919" y="1598"/>
                    <a:pt x="3930" y="1591"/>
                    <a:pt x="3990" y="1591"/>
                  </a:cubicBezTo>
                  <a:cubicBezTo>
                    <a:pt x="4020" y="1591"/>
                    <a:pt x="4054" y="1593"/>
                    <a:pt x="4077" y="1594"/>
                  </a:cubicBezTo>
                  <a:lnTo>
                    <a:pt x="4094" y="1595"/>
                  </a:lnTo>
                  <a:cubicBezTo>
                    <a:pt x="4116" y="1595"/>
                    <a:pt x="4128" y="1576"/>
                    <a:pt x="4128" y="1562"/>
                  </a:cubicBezTo>
                  <a:cubicBezTo>
                    <a:pt x="4128" y="1554"/>
                    <a:pt x="4123" y="1551"/>
                    <a:pt x="4114" y="1554"/>
                  </a:cubicBezTo>
                  <a:cubicBezTo>
                    <a:pt x="4083" y="1566"/>
                    <a:pt x="3990" y="1529"/>
                    <a:pt x="3969" y="1491"/>
                  </a:cubicBezTo>
                  <a:cubicBezTo>
                    <a:pt x="3963" y="1480"/>
                    <a:pt x="3964" y="1469"/>
                    <a:pt x="3970" y="1460"/>
                  </a:cubicBezTo>
                  <a:cubicBezTo>
                    <a:pt x="3982" y="1442"/>
                    <a:pt x="3998" y="1440"/>
                    <a:pt x="4009" y="1440"/>
                  </a:cubicBezTo>
                  <a:cubicBezTo>
                    <a:pt x="4017" y="1440"/>
                    <a:pt x="4025" y="1441"/>
                    <a:pt x="4034" y="1442"/>
                  </a:cubicBezTo>
                  <a:cubicBezTo>
                    <a:pt x="4044" y="1444"/>
                    <a:pt x="4054" y="1445"/>
                    <a:pt x="4064" y="1445"/>
                  </a:cubicBezTo>
                  <a:cubicBezTo>
                    <a:pt x="4079" y="1445"/>
                    <a:pt x="4092" y="1442"/>
                    <a:pt x="4105" y="1435"/>
                  </a:cubicBezTo>
                  <a:cubicBezTo>
                    <a:pt x="4132" y="1421"/>
                    <a:pt x="4127" y="1387"/>
                    <a:pt x="4124" y="1373"/>
                  </a:cubicBezTo>
                  <a:cubicBezTo>
                    <a:pt x="4115" y="1338"/>
                    <a:pt x="4091" y="1307"/>
                    <a:pt x="4072" y="1307"/>
                  </a:cubicBezTo>
                  <a:cubicBezTo>
                    <a:pt x="4055" y="1307"/>
                    <a:pt x="3930" y="1298"/>
                    <a:pt x="3930" y="1267"/>
                  </a:cubicBezTo>
                  <a:cubicBezTo>
                    <a:pt x="3930" y="1261"/>
                    <a:pt x="3914" y="1252"/>
                    <a:pt x="3903" y="1246"/>
                  </a:cubicBezTo>
                  <a:cubicBezTo>
                    <a:pt x="3886" y="1237"/>
                    <a:pt x="3871" y="1229"/>
                    <a:pt x="3870" y="1217"/>
                  </a:cubicBezTo>
                  <a:cubicBezTo>
                    <a:pt x="3870" y="1214"/>
                    <a:pt x="3870" y="1209"/>
                    <a:pt x="3876" y="1204"/>
                  </a:cubicBezTo>
                  <a:cubicBezTo>
                    <a:pt x="3886" y="1195"/>
                    <a:pt x="3899" y="1196"/>
                    <a:pt x="3914" y="1200"/>
                  </a:cubicBezTo>
                  <a:cubicBezTo>
                    <a:pt x="3922" y="1203"/>
                    <a:pt x="3931" y="1205"/>
                    <a:pt x="3940" y="1205"/>
                  </a:cubicBezTo>
                  <a:cubicBezTo>
                    <a:pt x="3953" y="1205"/>
                    <a:pt x="3967" y="1200"/>
                    <a:pt x="3980" y="1190"/>
                  </a:cubicBezTo>
                  <a:cubicBezTo>
                    <a:pt x="3995" y="1179"/>
                    <a:pt x="4015" y="1173"/>
                    <a:pt x="4042" y="1173"/>
                  </a:cubicBezTo>
                  <a:cubicBezTo>
                    <a:pt x="4067" y="1173"/>
                    <a:pt x="4093" y="1178"/>
                    <a:pt x="4119" y="1183"/>
                  </a:cubicBezTo>
                  <a:cubicBezTo>
                    <a:pt x="4148" y="1188"/>
                    <a:pt x="4175" y="1192"/>
                    <a:pt x="4190" y="1189"/>
                  </a:cubicBezTo>
                  <a:cubicBezTo>
                    <a:pt x="4199" y="1187"/>
                    <a:pt x="4202" y="1183"/>
                    <a:pt x="4202" y="1174"/>
                  </a:cubicBezTo>
                  <a:cubicBezTo>
                    <a:pt x="4200" y="1152"/>
                    <a:pt x="4169" y="1117"/>
                    <a:pt x="4151" y="1117"/>
                  </a:cubicBezTo>
                  <a:cubicBezTo>
                    <a:pt x="4150" y="1117"/>
                    <a:pt x="4148" y="1118"/>
                    <a:pt x="4147" y="1119"/>
                  </a:cubicBezTo>
                  <a:cubicBezTo>
                    <a:pt x="4135" y="1126"/>
                    <a:pt x="4112" y="1130"/>
                    <a:pt x="4089" y="1130"/>
                  </a:cubicBezTo>
                  <a:cubicBezTo>
                    <a:pt x="4044" y="1130"/>
                    <a:pt x="4016" y="1114"/>
                    <a:pt x="4012" y="1087"/>
                  </a:cubicBezTo>
                  <a:cubicBezTo>
                    <a:pt x="4010" y="1079"/>
                    <a:pt x="4012" y="1072"/>
                    <a:pt x="4016" y="1067"/>
                  </a:cubicBezTo>
                  <a:cubicBezTo>
                    <a:pt x="4021" y="1061"/>
                    <a:pt x="4030" y="1058"/>
                    <a:pt x="4042" y="1058"/>
                  </a:cubicBezTo>
                  <a:cubicBezTo>
                    <a:pt x="4052" y="1058"/>
                    <a:pt x="4063" y="1060"/>
                    <a:pt x="4074" y="1061"/>
                  </a:cubicBezTo>
                  <a:cubicBezTo>
                    <a:pt x="4094" y="1064"/>
                    <a:pt x="4113" y="1066"/>
                    <a:pt x="4116" y="1060"/>
                  </a:cubicBezTo>
                  <a:cubicBezTo>
                    <a:pt x="4117" y="1060"/>
                    <a:pt x="4117" y="1059"/>
                    <a:pt x="4116" y="1058"/>
                  </a:cubicBezTo>
                  <a:cubicBezTo>
                    <a:pt x="4108" y="1044"/>
                    <a:pt x="4051" y="1018"/>
                    <a:pt x="4008" y="1018"/>
                  </a:cubicBezTo>
                  <a:cubicBezTo>
                    <a:pt x="3996" y="1018"/>
                    <a:pt x="3979" y="1020"/>
                    <a:pt x="3973" y="1033"/>
                  </a:cubicBezTo>
                  <a:cubicBezTo>
                    <a:pt x="3961" y="1057"/>
                    <a:pt x="3936" y="1066"/>
                    <a:pt x="3917" y="1066"/>
                  </a:cubicBezTo>
                  <a:cubicBezTo>
                    <a:pt x="3902" y="1066"/>
                    <a:pt x="3892" y="1061"/>
                    <a:pt x="3889" y="1053"/>
                  </a:cubicBezTo>
                  <a:cubicBezTo>
                    <a:pt x="3888" y="1047"/>
                    <a:pt x="3889" y="1039"/>
                    <a:pt x="3904" y="1029"/>
                  </a:cubicBezTo>
                  <a:cubicBezTo>
                    <a:pt x="3942" y="1005"/>
                    <a:pt x="3953" y="934"/>
                    <a:pt x="3948" y="893"/>
                  </a:cubicBezTo>
                  <a:cubicBezTo>
                    <a:pt x="3946" y="872"/>
                    <a:pt x="3976" y="861"/>
                    <a:pt x="4010" y="849"/>
                  </a:cubicBezTo>
                  <a:cubicBezTo>
                    <a:pt x="4058" y="833"/>
                    <a:pt x="4092" y="818"/>
                    <a:pt x="4084" y="790"/>
                  </a:cubicBezTo>
                  <a:cubicBezTo>
                    <a:pt x="4079" y="773"/>
                    <a:pt x="4081" y="757"/>
                    <a:pt x="4091" y="745"/>
                  </a:cubicBezTo>
                  <a:cubicBezTo>
                    <a:pt x="4118" y="709"/>
                    <a:pt x="4194" y="706"/>
                    <a:pt x="4216" y="706"/>
                  </a:cubicBezTo>
                  <a:cubicBezTo>
                    <a:pt x="4223" y="706"/>
                    <a:pt x="4227" y="704"/>
                    <a:pt x="4229" y="703"/>
                  </a:cubicBezTo>
                  <a:cubicBezTo>
                    <a:pt x="4231" y="702"/>
                    <a:pt x="4231" y="700"/>
                    <a:pt x="4231" y="698"/>
                  </a:cubicBezTo>
                  <a:cubicBezTo>
                    <a:pt x="4231" y="684"/>
                    <a:pt x="4198" y="652"/>
                    <a:pt x="4165" y="657"/>
                  </a:cubicBezTo>
                  <a:cubicBezTo>
                    <a:pt x="4145" y="659"/>
                    <a:pt x="4123" y="672"/>
                    <a:pt x="4104" y="682"/>
                  </a:cubicBezTo>
                  <a:cubicBezTo>
                    <a:pt x="4084" y="693"/>
                    <a:pt x="4067" y="703"/>
                    <a:pt x="4052" y="703"/>
                  </a:cubicBezTo>
                  <a:cubicBezTo>
                    <a:pt x="4045" y="703"/>
                    <a:pt x="4039" y="700"/>
                    <a:pt x="4034" y="696"/>
                  </a:cubicBezTo>
                  <a:cubicBezTo>
                    <a:pt x="4028" y="690"/>
                    <a:pt x="4026" y="683"/>
                    <a:pt x="4029" y="675"/>
                  </a:cubicBezTo>
                  <a:cubicBezTo>
                    <a:pt x="4039" y="650"/>
                    <a:pt x="4103" y="622"/>
                    <a:pt x="4142" y="622"/>
                  </a:cubicBezTo>
                  <a:cubicBezTo>
                    <a:pt x="4195" y="622"/>
                    <a:pt x="4295" y="617"/>
                    <a:pt x="4330" y="596"/>
                  </a:cubicBezTo>
                  <a:cubicBezTo>
                    <a:pt x="4335" y="593"/>
                    <a:pt x="4336" y="592"/>
                    <a:pt x="4336" y="592"/>
                  </a:cubicBezTo>
                  <a:cubicBezTo>
                    <a:pt x="4334" y="584"/>
                    <a:pt x="4291" y="571"/>
                    <a:pt x="4232" y="571"/>
                  </a:cubicBezTo>
                  <a:cubicBezTo>
                    <a:pt x="4218" y="571"/>
                    <a:pt x="4206" y="572"/>
                    <a:pt x="4194" y="573"/>
                  </a:cubicBezTo>
                  <a:cubicBezTo>
                    <a:pt x="4185" y="574"/>
                    <a:pt x="4177" y="575"/>
                    <a:pt x="4170" y="575"/>
                  </a:cubicBezTo>
                  <a:cubicBezTo>
                    <a:pt x="4143" y="575"/>
                    <a:pt x="4137" y="568"/>
                    <a:pt x="4137" y="561"/>
                  </a:cubicBezTo>
                  <a:cubicBezTo>
                    <a:pt x="4137" y="540"/>
                    <a:pt x="4208" y="537"/>
                    <a:pt x="4230" y="537"/>
                  </a:cubicBezTo>
                  <a:cubicBezTo>
                    <a:pt x="4291" y="535"/>
                    <a:pt x="4311" y="527"/>
                    <a:pt x="4331" y="519"/>
                  </a:cubicBezTo>
                  <a:cubicBezTo>
                    <a:pt x="4347" y="513"/>
                    <a:pt x="4363" y="507"/>
                    <a:pt x="4396" y="503"/>
                  </a:cubicBezTo>
                  <a:cubicBezTo>
                    <a:pt x="4436" y="498"/>
                    <a:pt x="4447" y="487"/>
                    <a:pt x="4456" y="478"/>
                  </a:cubicBezTo>
                  <a:cubicBezTo>
                    <a:pt x="4464" y="469"/>
                    <a:pt x="4472" y="461"/>
                    <a:pt x="4496" y="460"/>
                  </a:cubicBezTo>
                  <a:cubicBezTo>
                    <a:pt x="4548" y="457"/>
                    <a:pt x="4662" y="404"/>
                    <a:pt x="4662" y="387"/>
                  </a:cubicBezTo>
                  <a:cubicBezTo>
                    <a:pt x="4658" y="369"/>
                    <a:pt x="4496" y="318"/>
                    <a:pt x="4406" y="318"/>
                  </a:cubicBezTo>
                  <a:cubicBezTo>
                    <a:pt x="4306" y="318"/>
                    <a:pt x="4259" y="339"/>
                    <a:pt x="4256" y="385"/>
                  </a:cubicBezTo>
                  <a:cubicBezTo>
                    <a:pt x="4254" y="405"/>
                    <a:pt x="4243" y="415"/>
                    <a:pt x="4221" y="415"/>
                  </a:cubicBezTo>
                  <a:cubicBezTo>
                    <a:pt x="4207" y="415"/>
                    <a:pt x="4189" y="410"/>
                    <a:pt x="4170" y="405"/>
                  </a:cubicBezTo>
                  <a:cubicBezTo>
                    <a:pt x="4142" y="398"/>
                    <a:pt x="4112" y="392"/>
                    <a:pt x="4097" y="399"/>
                  </a:cubicBezTo>
                  <a:cubicBezTo>
                    <a:pt x="4090" y="402"/>
                    <a:pt x="4085" y="403"/>
                    <a:pt x="4080" y="403"/>
                  </a:cubicBezTo>
                  <a:cubicBezTo>
                    <a:pt x="4065" y="403"/>
                    <a:pt x="4059" y="392"/>
                    <a:pt x="4055" y="383"/>
                  </a:cubicBezTo>
                  <a:cubicBezTo>
                    <a:pt x="4051" y="374"/>
                    <a:pt x="4048" y="370"/>
                    <a:pt x="4042" y="370"/>
                  </a:cubicBezTo>
                  <a:cubicBezTo>
                    <a:pt x="4039" y="370"/>
                    <a:pt x="4035" y="371"/>
                    <a:pt x="4029" y="374"/>
                  </a:cubicBezTo>
                  <a:cubicBezTo>
                    <a:pt x="4010" y="384"/>
                    <a:pt x="3989" y="400"/>
                    <a:pt x="3967" y="417"/>
                  </a:cubicBezTo>
                  <a:cubicBezTo>
                    <a:pt x="3940" y="438"/>
                    <a:pt x="3911" y="461"/>
                    <a:pt x="3880" y="474"/>
                  </a:cubicBezTo>
                  <a:cubicBezTo>
                    <a:pt x="3854" y="484"/>
                    <a:pt x="3831" y="503"/>
                    <a:pt x="3810" y="520"/>
                  </a:cubicBezTo>
                  <a:cubicBezTo>
                    <a:pt x="3788" y="539"/>
                    <a:pt x="3769" y="555"/>
                    <a:pt x="3750" y="557"/>
                  </a:cubicBezTo>
                  <a:cubicBezTo>
                    <a:pt x="3741" y="559"/>
                    <a:pt x="3738" y="554"/>
                    <a:pt x="3737" y="552"/>
                  </a:cubicBezTo>
                  <a:cubicBezTo>
                    <a:pt x="3734" y="545"/>
                    <a:pt x="3729" y="532"/>
                    <a:pt x="3871" y="389"/>
                  </a:cubicBezTo>
                  <a:cubicBezTo>
                    <a:pt x="3894" y="366"/>
                    <a:pt x="3903" y="340"/>
                    <a:pt x="3894" y="319"/>
                  </a:cubicBezTo>
                  <a:cubicBezTo>
                    <a:pt x="3885" y="298"/>
                    <a:pt x="3861" y="286"/>
                    <a:pt x="3829" y="289"/>
                  </a:cubicBezTo>
                  <a:cubicBezTo>
                    <a:pt x="3789" y="293"/>
                    <a:pt x="3778" y="308"/>
                    <a:pt x="3768" y="323"/>
                  </a:cubicBezTo>
                  <a:cubicBezTo>
                    <a:pt x="3760" y="334"/>
                    <a:pt x="3751" y="346"/>
                    <a:pt x="3732" y="350"/>
                  </a:cubicBezTo>
                  <a:cubicBezTo>
                    <a:pt x="3719" y="353"/>
                    <a:pt x="3690" y="365"/>
                    <a:pt x="3656" y="379"/>
                  </a:cubicBezTo>
                  <a:cubicBezTo>
                    <a:pt x="3596" y="404"/>
                    <a:pt x="3529" y="432"/>
                    <a:pt x="3499" y="432"/>
                  </a:cubicBezTo>
                  <a:cubicBezTo>
                    <a:pt x="3487" y="432"/>
                    <a:pt x="3483" y="427"/>
                    <a:pt x="3482" y="422"/>
                  </a:cubicBezTo>
                  <a:cubicBezTo>
                    <a:pt x="3475" y="403"/>
                    <a:pt x="3513" y="384"/>
                    <a:pt x="3575" y="356"/>
                  </a:cubicBezTo>
                  <a:cubicBezTo>
                    <a:pt x="3600" y="345"/>
                    <a:pt x="3633" y="330"/>
                    <a:pt x="3639" y="322"/>
                  </a:cubicBezTo>
                  <a:cubicBezTo>
                    <a:pt x="3631" y="317"/>
                    <a:pt x="3586" y="310"/>
                    <a:pt x="3492" y="310"/>
                  </a:cubicBezTo>
                  <a:cubicBezTo>
                    <a:pt x="3432" y="310"/>
                    <a:pt x="3374" y="313"/>
                    <a:pt x="3337" y="318"/>
                  </a:cubicBezTo>
                  <a:cubicBezTo>
                    <a:pt x="3303" y="323"/>
                    <a:pt x="3261" y="333"/>
                    <a:pt x="3219" y="343"/>
                  </a:cubicBezTo>
                  <a:cubicBezTo>
                    <a:pt x="3167" y="355"/>
                    <a:pt x="3117" y="366"/>
                    <a:pt x="3090" y="366"/>
                  </a:cubicBezTo>
                  <a:cubicBezTo>
                    <a:pt x="3075" y="366"/>
                    <a:pt x="3067" y="362"/>
                    <a:pt x="3066" y="353"/>
                  </a:cubicBezTo>
                  <a:cubicBezTo>
                    <a:pt x="3063" y="314"/>
                    <a:pt x="3318" y="276"/>
                    <a:pt x="3365" y="270"/>
                  </a:cubicBezTo>
                  <a:cubicBezTo>
                    <a:pt x="3403" y="266"/>
                    <a:pt x="3452" y="266"/>
                    <a:pt x="3503" y="266"/>
                  </a:cubicBezTo>
                  <a:cubicBezTo>
                    <a:pt x="3588" y="265"/>
                    <a:pt x="3675" y="265"/>
                    <a:pt x="3722" y="246"/>
                  </a:cubicBezTo>
                  <a:cubicBezTo>
                    <a:pt x="3759" y="231"/>
                    <a:pt x="3804" y="222"/>
                    <a:pt x="3844" y="215"/>
                  </a:cubicBezTo>
                  <a:cubicBezTo>
                    <a:pt x="3885" y="207"/>
                    <a:pt x="3922" y="200"/>
                    <a:pt x="3932" y="189"/>
                  </a:cubicBezTo>
                  <a:cubicBezTo>
                    <a:pt x="3933" y="187"/>
                    <a:pt x="3933" y="186"/>
                    <a:pt x="3932" y="184"/>
                  </a:cubicBezTo>
                  <a:cubicBezTo>
                    <a:pt x="3923" y="166"/>
                    <a:pt x="3842" y="140"/>
                    <a:pt x="3794" y="142"/>
                  </a:cubicBezTo>
                  <a:cubicBezTo>
                    <a:pt x="3788" y="143"/>
                    <a:pt x="3782" y="143"/>
                    <a:pt x="3775" y="143"/>
                  </a:cubicBezTo>
                  <a:cubicBezTo>
                    <a:pt x="3744" y="143"/>
                    <a:pt x="3704" y="139"/>
                    <a:pt x="3690" y="122"/>
                  </a:cubicBezTo>
                  <a:cubicBezTo>
                    <a:pt x="3685" y="117"/>
                    <a:pt x="3683" y="111"/>
                    <a:pt x="3684" y="104"/>
                  </a:cubicBezTo>
                  <a:cubicBezTo>
                    <a:pt x="3686" y="94"/>
                    <a:pt x="3659" y="85"/>
                    <a:pt x="3639" y="78"/>
                  </a:cubicBezTo>
                  <a:cubicBezTo>
                    <a:pt x="3617" y="71"/>
                    <a:pt x="3597" y="64"/>
                    <a:pt x="3592" y="53"/>
                  </a:cubicBezTo>
                  <a:cubicBezTo>
                    <a:pt x="3587" y="46"/>
                    <a:pt x="3539" y="45"/>
                    <a:pt x="3503" y="44"/>
                  </a:cubicBezTo>
                  <a:cubicBezTo>
                    <a:pt x="3452" y="42"/>
                    <a:pt x="3400" y="41"/>
                    <a:pt x="3380" y="29"/>
                  </a:cubicBezTo>
                  <a:cubicBezTo>
                    <a:pt x="3354" y="12"/>
                    <a:pt x="3282" y="0"/>
                    <a:pt x="3205" y="0"/>
                  </a:cubicBezTo>
                  <a:cubicBezTo>
                    <a:pt x="3186" y="0"/>
                    <a:pt x="3168" y="1"/>
                    <a:pt x="3151" y="2"/>
                  </a:cubicBezTo>
                  <a:cubicBezTo>
                    <a:pt x="3102" y="6"/>
                    <a:pt x="3026" y="7"/>
                    <a:pt x="2958" y="8"/>
                  </a:cubicBezTo>
                  <a:cubicBezTo>
                    <a:pt x="2901" y="9"/>
                    <a:pt x="2853" y="9"/>
                    <a:pt x="2833" y="11"/>
                  </a:cubicBezTo>
                  <a:cubicBezTo>
                    <a:pt x="2816" y="13"/>
                    <a:pt x="2801" y="17"/>
                    <a:pt x="2786" y="21"/>
                  </a:cubicBezTo>
                  <a:cubicBezTo>
                    <a:pt x="2766" y="26"/>
                    <a:pt x="2747" y="31"/>
                    <a:pt x="2724" y="29"/>
                  </a:cubicBezTo>
                  <a:cubicBezTo>
                    <a:pt x="2722" y="29"/>
                    <a:pt x="2719" y="29"/>
                    <a:pt x="2716" y="29"/>
                  </a:cubicBezTo>
                  <a:cubicBezTo>
                    <a:pt x="2686" y="29"/>
                    <a:pt x="2656" y="38"/>
                    <a:pt x="2651" y="47"/>
                  </a:cubicBezTo>
                  <a:cubicBezTo>
                    <a:pt x="2651" y="48"/>
                    <a:pt x="2650" y="51"/>
                    <a:pt x="2654" y="56"/>
                  </a:cubicBezTo>
                  <a:cubicBezTo>
                    <a:pt x="2668" y="70"/>
                    <a:pt x="2667" y="82"/>
                    <a:pt x="2664" y="90"/>
                  </a:cubicBezTo>
                  <a:cubicBezTo>
                    <a:pt x="2657" y="105"/>
                    <a:pt x="2636" y="112"/>
                    <a:pt x="2619" y="112"/>
                  </a:cubicBezTo>
                  <a:cubicBezTo>
                    <a:pt x="2607" y="112"/>
                    <a:pt x="2598" y="109"/>
                    <a:pt x="2594" y="103"/>
                  </a:cubicBezTo>
                  <a:cubicBezTo>
                    <a:pt x="2590" y="99"/>
                    <a:pt x="2589" y="94"/>
                    <a:pt x="2590" y="88"/>
                  </a:cubicBezTo>
                  <a:cubicBezTo>
                    <a:pt x="2591" y="84"/>
                    <a:pt x="2590" y="81"/>
                    <a:pt x="2587" y="77"/>
                  </a:cubicBezTo>
                  <a:cubicBezTo>
                    <a:pt x="2578" y="66"/>
                    <a:pt x="2551" y="58"/>
                    <a:pt x="2524" y="58"/>
                  </a:cubicBezTo>
                  <a:cubicBezTo>
                    <a:pt x="2506" y="58"/>
                    <a:pt x="2490" y="62"/>
                    <a:pt x="2482" y="69"/>
                  </a:cubicBezTo>
                  <a:cubicBezTo>
                    <a:pt x="2475" y="75"/>
                    <a:pt x="2462" y="78"/>
                    <a:pt x="2444" y="78"/>
                  </a:cubicBezTo>
                  <a:cubicBezTo>
                    <a:pt x="2423" y="78"/>
                    <a:pt x="2395" y="74"/>
                    <a:pt x="2369" y="69"/>
                  </a:cubicBezTo>
                  <a:cubicBezTo>
                    <a:pt x="2343" y="65"/>
                    <a:pt x="2319" y="61"/>
                    <a:pt x="2301" y="61"/>
                  </a:cubicBezTo>
                  <a:cubicBezTo>
                    <a:pt x="2284" y="61"/>
                    <a:pt x="2278" y="65"/>
                    <a:pt x="2276" y="68"/>
                  </a:cubicBezTo>
                  <a:cubicBezTo>
                    <a:pt x="2260" y="88"/>
                    <a:pt x="2194" y="91"/>
                    <a:pt x="2103" y="94"/>
                  </a:cubicBezTo>
                  <a:cubicBezTo>
                    <a:pt x="2069" y="95"/>
                    <a:pt x="2036" y="96"/>
                    <a:pt x="2019" y="99"/>
                  </a:cubicBezTo>
                  <a:cubicBezTo>
                    <a:pt x="2016" y="100"/>
                    <a:pt x="2014" y="100"/>
                    <a:pt x="2013" y="101"/>
                  </a:cubicBezTo>
                  <a:cubicBezTo>
                    <a:pt x="2018" y="106"/>
                    <a:pt x="2036" y="115"/>
                    <a:pt x="2049" y="122"/>
                  </a:cubicBezTo>
                  <a:cubicBezTo>
                    <a:pt x="2083" y="139"/>
                    <a:pt x="2103" y="151"/>
                    <a:pt x="2101" y="165"/>
                  </a:cubicBezTo>
                  <a:cubicBezTo>
                    <a:pt x="2098" y="178"/>
                    <a:pt x="2074" y="180"/>
                    <a:pt x="2031" y="182"/>
                  </a:cubicBezTo>
                  <a:cubicBezTo>
                    <a:pt x="2006" y="183"/>
                    <a:pt x="1965" y="185"/>
                    <a:pt x="1961" y="194"/>
                  </a:cubicBezTo>
                  <a:cubicBezTo>
                    <a:pt x="1960" y="195"/>
                    <a:pt x="1962" y="197"/>
                    <a:pt x="1964" y="200"/>
                  </a:cubicBezTo>
                  <a:cubicBezTo>
                    <a:pt x="1980" y="219"/>
                    <a:pt x="2014" y="236"/>
                    <a:pt x="2050" y="254"/>
                  </a:cubicBezTo>
                  <a:cubicBezTo>
                    <a:pt x="2089" y="274"/>
                    <a:pt x="2131" y="294"/>
                    <a:pt x="2158" y="322"/>
                  </a:cubicBezTo>
                  <a:cubicBezTo>
                    <a:pt x="2172" y="336"/>
                    <a:pt x="2177" y="345"/>
                    <a:pt x="2174" y="352"/>
                  </a:cubicBezTo>
                  <a:cubicBezTo>
                    <a:pt x="2173" y="355"/>
                    <a:pt x="2169" y="359"/>
                    <a:pt x="2160" y="359"/>
                  </a:cubicBezTo>
                  <a:cubicBezTo>
                    <a:pt x="2139" y="359"/>
                    <a:pt x="2089" y="338"/>
                    <a:pt x="2051" y="313"/>
                  </a:cubicBezTo>
                  <a:cubicBezTo>
                    <a:pt x="2024" y="295"/>
                    <a:pt x="1993" y="289"/>
                    <a:pt x="1964" y="283"/>
                  </a:cubicBezTo>
                  <a:cubicBezTo>
                    <a:pt x="1931" y="276"/>
                    <a:pt x="1901" y="270"/>
                    <a:pt x="1881" y="249"/>
                  </a:cubicBezTo>
                  <a:cubicBezTo>
                    <a:pt x="1854" y="220"/>
                    <a:pt x="1770" y="198"/>
                    <a:pt x="1719" y="198"/>
                  </a:cubicBezTo>
                  <a:cubicBezTo>
                    <a:pt x="1698" y="198"/>
                    <a:pt x="1688" y="201"/>
                    <a:pt x="1683" y="204"/>
                  </a:cubicBezTo>
                  <a:cubicBezTo>
                    <a:pt x="1678" y="208"/>
                    <a:pt x="1678" y="210"/>
                    <a:pt x="1678" y="211"/>
                  </a:cubicBezTo>
                  <a:cubicBezTo>
                    <a:pt x="1678" y="222"/>
                    <a:pt x="1705" y="241"/>
                    <a:pt x="1727" y="256"/>
                  </a:cubicBezTo>
                  <a:cubicBezTo>
                    <a:pt x="1754" y="274"/>
                    <a:pt x="1778" y="290"/>
                    <a:pt x="1778" y="306"/>
                  </a:cubicBezTo>
                  <a:cubicBezTo>
                    <a:pt x="1778" y="314"/>
                    <a:pt x="1774" y="323"/>
                    <a:pt x="1752" y="323"/>
                  </a:cubicBezTo>
                  <a:cubicBezTo>
                    <a:pt x="1740" y="323"/>
                    <a:pt x="1725" y="321"/>
                    <a:pt x="1711" y="318"/>
                  </a:cubicBezTo>
                  <a:cubicBezTo>
                    <a:pt x="1698" y="316"/>
                    <a:pt x="1685" y="314"/>
                    <a:pt x="1677" y="314"/>
                  </a:cubicBezTo>
                  <a:cubicBezTo>
                    <a:pt x="1671" y="314"/>
                    <a:pt x="1670" y="315"/>
                    <a:pt x="1670" y="315"/>
                  </a:cubicBezTo>
                  <a:cubicBezTo>
                    <a:pt x="1660" y="322"/>
                    <a:pt x="1643" y="311"/>
                    <a:pt x="1611" y="287"/>
                  </a:cubicBezTo>
                  <a:cubicBezTo>
                    <a:pt x="1583" y="266"/>
                    <a:pt x="1549" y="239"/>
                    <a:pt x="1526" y="239"/>
                  </a:cubicBezTo>
                  <a:cubicBezTo>
                    <a:pt x="1518" y="239"/>
                    <a:pt x="1513" y="241"/>
                    <a:pt x="1512" y="243"/>
                  </a:cubicBezTo>
                  <a:cubicBezTo>
                    <a:pt x="1508" y="248"/>
                    <a:pt x="1512" y="260"/>
                    <a:pt x="1515" y="274"/>
                  </a:cubicBezTo>
                  <a:cubicBezTo>
                    <a:pt x="1520" y="289"/>
                    <a:pt x="1525" y="309"/>
                    <a:pt x="1525" y="330"/>
                  </a:cubicBezTo>
                  <a:cubicBezTo>
                    <a:pt x="1525" y="373"/>
                    <a:pt x="1479" y="405"/>
                    <a:pt x="1459" y="405"/>
                  </a:cubicBezTo>
                  <a:cubicBezTo>
                    <a:pt x="1451" y="405"/>
                    <a:pt x="1448" y="401"/>
                    <a:pt x="1447" y="399"/>
                  </a:cubicBezTo>
                  <a:cubicBezTo>
                    <a:pt x="1445" y="394"/>
                    <a:pt x="1446" y="387"/>
                    <a:pt x="1451" y="379"/>
                  </a:cubicBezTo>
                  <a:cubicBezTo>
                    <a:pt x="1464" y="359"/>
                    <a:pt x="1465" y="320"/>
                    <a:pt x="1453" y="284"/>
                  </a:cubicBezTo>
                  <a:cubicBezTo>
                    <a:pt x="1445" y="257"/>
                    <a:pt x="1430" y="238"/>
                    <a:pt x="1413" y="232"/>
                  </a:cubicBezTo>
                  <a:cubicBezTo>
                    <a:pt x="1408" y="230"/>
                    <a:pt x="1401" y="229"/>
                    <a:pt x="1392" y="229"/>
                  </a:cubicBezTo>
                  <a:cubicBezTo>
                    <a:pt x="1365" y="229"/>
                    <a:pt x="1328" y="239"/>
                    <a:pt x="1291" y="249"/>
                  </a:cubicBezTo>
                  <a:cubicBezTo>
                    <a:pt x="1254" y="258"/>
                    <a:pt x="1215" y="269"/>
                    <a:pt x="1187" y="269"/>
                  </a:cubicBezTo>
                  <a:lnTo>
                    <a:pt x="1183" y="269"/>
                  </a:lnTo>
                  <a:cubicBezTo>
                    <a:pt x="1180" y="269"/>
                    <a:pt x="1177" y="268"/>
                    <a:pt x="1174" y="268"/>
                  </a:cubicBezTo>
                  <a:cubicBezTo>
                    <a:pt x="1123" y="268"/>
                    <a:pt x="1082" y="281"/>
                    <a:pt x="1079" y="292"/>
                  </a:cubicBezTo>
                  <a:cubicBezTo>
                    <a:pt x="1078" y="296"/>
                    <a:pt x="1084" y="301"/>
                    <a:pt x="1094" y="307"/>
                  </a:cubicBezTo>
                  <a:cubicBezTo>
                    <a:pt x="1117" y="321"/>
                    <a:pt x="1120" y="332"/>
                    <a:pt x="1118" y="339"/>
                  </a:cubicBezTo>
                  <a:cubicBezTo>
                    <a:pt x="1116" y="347"/>
                    <a:pt x="1106" y="352"/>
                    <a:pt x="1092" y="352"/>
                  </a:cubicBezTo>
                  <a:cubicBezTo>
                    <a:pt x="1075" y="352"/>
                    <a:pt x="1054" y="345"/>
                    <a:pt x="1038" y="333"/>
                  </a:cubicBezTo>
                  <a:cubicBezTo>
                    <a:pt x="1026" y="324"/>
                    <a:pt x="1004" y="320"/>
                    <a:pt x="976" y="320"/>
                  </a:cubicBezTo>
                  <a:cubicBezTo>
                    <a:pt x="922" y="320"/>
                    <a:pt x="873" y="336"/>
                    <a:pt x="871" y="344"/>
                  </a:cubicBezTo>
                  <a:cubicBezTo>
                    <a:pt x="871" y="344"/>
                    <a:pt x="872" y="345"/>
                    <a:pt x="873" y="346"/>
                  </a:cubicBezTo>
                  <a:cubicBezTo>
                    <a:pt x="890" y="358"/>
                    <a:pt x="902" y="382"/>
                    <a:pt x="907" y="410"/>
                  </a:cubicBezTo>
                  <a:cubicBezTo>
                    <a:pt x="910" y="434"/>
                    <a:pt x="907" y="456"/>
                    <a:pt x="897" y="469"/>
                  </a:cubicBezTo>
                  <a:cubicBezTo>
                    <a:pt x="892" y="476"/>
                    <a:pt x="884" y="479"/>
                    <a:pt x="875" y="479"/>
                  </a:cubicBezTo>
                  <a:cubicBezTo>
                    <a:pt x="862" y="479"/>
                    <a:pt x="845" y="473"/>
                    <a:pt x="827" y="467"/>
                  </a:cubicBezTo>
                  <a:cubicBezTo>
                    <a:pt x="802" y="458"/>
                    <a:pt x="773" y="447"/>
                    <a:pt x="746" y="449"/>
                  </a:cubicBezTo>
                  <a:cubicBezTo>
                    <a:pt x="694" y="453"/>
                    <a:pt x="435" y="574"/>
                    <a:pt x="407" y="622"/>
                  </a:cubicBezTo>
                  <a:cubicBezTo>
                    <a:pt x="405" y="625"/>
                    <a:pt x="405" y="627"/>
                    <a:pt x="405" y="628"/>
                  </a:cubicBezTo>
                  <a:cubicBezTo>
                    <a:pt x="413" y="643"/>
                    <a:pt x="446" y="645"/>
                    <a:pt x="478" y="645"/>
                  </a:cubicBezTo>
                  <a:cubicBezTo>
                    <a:pt x="486" y="645"/>
                    <a:pt x="493" y="645"/>
                    <a:pt x="500" y="645"/>
                  </a:cubicBezTo>
                  <a:cubicBezTo>
                    <a:pt x="508" y="645"/>
                    <a:pt x="515" y="645"/>
                    <a:pt x="523" y="645"/>
                  </a:cubicBezTo>
                  <a:cubicBezTo>
                    <a:pt x="548" y="645"/>
                    <a:pt x="575" y="646"/>
                    <a:pt x="590" y="655"/>
                  </a:cubicBezTo>
                  <a:cubicBezTo>
                    <a:pt x="601" y="661"/>
                    <a:pt x="607" y="671"/>
                    <a:pt x="608" y="684"/>
                  </a:cubicBezTo>
                  <a:cubicBezTo>
                    <a:pt x="609" y="721"/>
                    <a:pt x="567" y="778"/>
                    <a:pt x="528" y="805"/>
                  </a:cubicBezTo>
                  <a:cubicBezTo>
                    <a:pt x="503" y="822"/>
                    <a:pt x="449" y="823"/>
                    <a:pt x="396" y="824"/>
                  </a:cubicBezTo>
                  <a:cubicBezTo>
                    <a:pt x="350" y="826"/>
                    <a:pt x="293" y="827"/>
                    <a:pt x="291" y="843"/>
                  </a:cubicBezTo>
                  <a:cubicBezTo>
                    <a:pt x="289" y="864"/>
                    <a:pt x="244" y="874"/>
                    <a:pt x="166" y="890"/>
                  </a:cubicBezTo>
                  <a:cubicBezTo>
                    <a:pt x="92" y="905"/>
                    <a:pt x="0" y="924"/>
                    <a:pt x="0" y="955"/>
                  </a:cubicBezTo>
                  <a:cubicBezTo>
                    <a:pt x="0" y="965"/>
                    <a:pt x="3" y="998"/>
                    <a:pt x="40" y="1006"/>
                  </a:cubicBezTo>
                  <a:cubicBezTo>
                    <a:pt x="52" y="1008"/>
                    <a:pt x="64" y="1009"/>
                    <a:pt x="77" y="1010"/>
                  </a:cubicBezTo>
                  <a:cubicBezTo>
                    <a:pt x="107" y="1012"/>
                    <a:pt x="143" y="1013"/>
                    <a:pt x="170" y="1044"/>
                  </a:cubicBezTo>
                  <a:cubicBezTo>
                    <a:pt x="188" y="1064"/>
                    <a:pt x="225" y="1076"/>
                    <a:pt x="272" y="1076"/>
                  </a:cubicBezTo>
                  <a:cubicBezTo>
                    <a:pt x="307" y="1076"/>
                    <a:pt x="342" y="1070"/>
                    <a:pt x="371" y="1058"/>
                  </a:cubicBezTo>
                  <a:cubicBezTo>
                    <a:pt x="416" y="1041"/>
                    <a:pt x="461" y="1046"/>
                    <a:pt x="484" y="1071"/>
                  </a:cubicBezTo>
                  <a:cubicBezTo>
                    <a:pt x="494" y="1081"/>
                    <a:pt x="499" y="1095"/>
                    <a:pt x="498" y="1109"/>
                  </a:cubicBezTo>
                  <a:cubicBezTo>
                    <a:pt x="497" y="1130"/>
                    <a:pt x="468" y="1130"/>
                    <a:pt x="459" y="1130"/>
                  </a:cubicBezTo>
                  <a:cubicBezTo>
                    <a:pt x="443" y="1130"/>
                    <a:pt x="422" y="1128"/>
                    <a:pt x="401" y="1125"/>
                  </a:cubicBezTo>
                  <a:cubicBezTo>
                    <a:pt x="378" y="1122"/>
                    <a:pt x="354" y="1120"/>
                    <a:pt x="333" y="1120"/>
                  </a:cubicBezTo>
                  <a:cubicBezTo>
                    <a:pt x="313" y="1120"/>
                    <a:pt x="299" y="1122"/>
                    <a:pt x="290" y="1127"/>
                  </a:cubicBezTo>
                  <a:cubicBezTo>
                    <a:pt x="266" y="1142"/>
                    <a:pt x="219" y="1144"/>
                    <a:pt x="178" y="1145"/>
                  </a:cubicBezTo>
                  <a:cubicBezTo>
                    <a:pt x="147" y="1146"/>
                    <a:pt x="112" y="1148"/>
                    <a:pt x="106" y="1155"/>
                  </a:cubicBezTo>
                  <a:cubicBezTo>
                    <a:pt x="106" y="1156"/>
                    <a:pt x="105" y="1156"/>
                    <a:pt x="106" y="1157"/>
                  </a:cubicBezTo>
                  <a:cubicBezTo>
                    <a:pt x="110" y="1175"/>
                    <a:pt x="145" y="1178"/>
                    <a:pt x="183" y="1182"/>
                  </a:cubicBezTo>
                  <a:cubicBezTo>
                    <a:pt x="202" y="1184"/>
                    <a:pt x="221" y="1185"/>
                    <a:pt x="239" y="1189"/>
                  </a:cubicBezTo>
                  <a:cubicBezTo>
                    <a:pt x="257" y="1192"/>
                    <a:pt x="267" y="1198"/>
                    <a:pt x="270" y="1206"/>
                  </a:cubicBezTo>
                  <a:cubicBezTo>
                    <a:pt x="273" y="1215"/>
                    <a:pt x="266" y="1225"/>
                    <a:pt x="258" y="1235"/>
                  </a:cubicBezTo>
                  <a:cubicBezTo>
                    <a:pt x="252" y="1242"/>
                    <a:pt x="246" y="1250"/>
                    <a:pt x="246" y="1256"/>
                  </a:cubicBezTo>
                  <a:cubicBezTo>
                    <a:pt x="245" y="1266"/>
                    <a:pt x="251" y="1269"/>
                    <a:pt x="276" y="1277"/>
                  </a:cubicBezTo>
                  <a:cubicBezTo>
                    <a:pt x="290" y="1282"/>
                    <a:pt x="310" y="1288"/>
                    <a:pt x="333" y="1300"/>
                  </a:cubicBezTo>
                  <a:cubicBezTo>
                    <a:pt x="367" y="1317"/>
                    <a:pt x="417" y="1331"/>
                    <a:pt x="443" y="1331"/>
                  </a:cubicBezTo>
                  <a:cubicBezTo>
                    <a:pt x="452" y="1331"/>
                    <a:pt x="454" y="1330"/>
                    <a:pt x="455" y="1329"/>
                  </a:cubicBezTo>
                  <a:cubicBezTo>
                    <a:pt x="454" y="1329"/>
                    <a:pt x="454" y="1327"/>
                    <a:pt x="450" y="1323"/>
                  </a:cubicBezTo>
                  <a:cubicBezTo>
                    <a:pt x="442" y="1315"/>
                    <a:pt x="440" y="1307"/>
                    <a:pt x="443" y="1301"/>
                  </a:cubicBezTo>
                  <a:cubicBezTo>
                    <a:pt x="448" y="1290"/>
                    <a:pt x="464" y="1288"/>
                    <a:pt x="478" y="1288"/>
                  </a:cubicBezTo>
                  <a:cubicBezTo>
                    <a:pt x="499" y="1288"/>
                    <a:pt x="526" y="1294"/>
                    <a:pt x="536" y="1306"/>
                  </a:cubicBezTo>
                  <a:cubicBezTo>
                    <a:pt x="541" y="1312"/>
                    <a:pt x="553" y="1306"/>
                    <a:pt x="567" y="1299"/>
                  </a:cubicBezTo>
                  <a:cubicBezTo>
                    <a:pt x="583" y="1292"/>
                    <a:pt x="600" y="1284"/>
                    <a:pt x="619" y="1284"/>
                  </a:cubicBezTo>
                  <a:cubicBezTo>
                    <a:pt x="624" y="1284"/>
                    <a:pt x="629" y="1285"/>
                    <a:pt x="634" y="1286"/>
                  </a:cubicBezTo>
                  <a:cubicBezTo>
                    <a:pt x="651" y="1290"/>
                    <a:pt x="665" y="1282"/>
                    <a:pt x="678" y="1274"/>
                  </a:cubicBezTo>
                  <a:cubicBezTo>
                    <a:pt x="687" y="1268"/>
                    <a:pt x="697" y="1262"/>
                    <a:pt x="708" y="1262"/>
                  </a:cubicBezTo>
                  <a:cubicBezTo>
                    <a:pt x="715" y="1262"/>
                    <a:pt x="721" y="1264"/>
                    <a:pt x="728" y="1269"/>
                  </a:cubicBezTo>
                  <a:cubicBezTo>
                    <a:pt x="744" y="1279"/>
                    <a:pt x="788" y="1288"/>
                    <a:pt x="835" y="1297"/>
                  </a:cubicBezTo>
                  <a:cubicBezTo>
                    <a:pt x="889" y="1307"/>
                    <a:pt x="945" y="1318"/>
                    <a:pt x="974" y="1334"/>
                  </a:cubicBezTo>
                  <a:cubicBezTo>
                    <a:pt x="990" y="1343"/>
                    <a:pt x="1009" y="1350"/>
                    <a:pt x="1027" y="1356"/>
                  </a:cubicBezTo>
                  <a:cubicBezTo>
                    <a:pt x="1067" y="1371"/>
                    <a:pt x="1104" y="1385"/>
                    <a:pt x="1099" y="1419"/>
                  </a:cubicBezTo>
                  <a:cubicBezTo>
                    <a:pt x="1092" y="1460"/>
                    <a:pt x="1150" y="1491"/>
                    <a:pt x="1201" y="1514"/>
                  </a:cubicBezTo>
                  <a:cubicBezTo>
                    <a:pt x="1275" y="1547"/>
                    <a:pt x="1276" y="1622"/>
                    <a:pt x="1275" y="1644"/>
                  </a:cubicBezTo>
                  <a:cubicBezTo>
                    <a:pt x="1274" y="1662"/>
                    <a:pt x="1292" y="1678"/>
                    <a:pt x="1307" y="1692"/>
                  </a:cubicBezTo>
                  <a:cubicBezTo>
                    <a:pt x="1323" y="1706"/>
                    <a:pt x="1336" y="1718"/>
                    <a:pt x="1328" y="1730"/>
                  </a:cubicBezTo>
                  <a:cubicBezTo>
                    <a:pt x="1318" y="1747"/>
                    <a:pt x="1330" y="1770"/>
                    <a:pt x="1365" y="1802"/>
                  </a:cubicBezTo>
                  <a:cubicBezTo>
                    <a:pt x="1373" y="1809"/>
                    <a:pt x="1377" y="1816"/>
                    <a:pt x="1377" y="1824"/>
                  </a:cubicBezTo>
                  <a:cubicBezTo>
                    <a:pt x="1377" y="1839"/>
                    <a:pt x="1362" y="1851"/>
                    <a:pt x="1348" y="1863"/>
                  </a:cubicBezTo>
                  <a:cubicBezTo>
                    <a:pt x="1329" y="1879"/>
                    <a:pt x="1321" y="1888"/>
                    <a:pt x="1328" y="1897"/>
                  </a:cubicBezTo>
                  <a:cubicBezTo>
                    <a:pt x="1339" y="1912"/>
                    <a:pt x="1335" y="1931"/>
                    <a:pt x="1332" y="1948"/>
                  </a:cubicBezTo>
                  <a:cubicBezTo>
                    <a:pt x="1329" y="1963"/>
                    <a:pt x="1326" y="1977"/>
                    <a:pt x="1332" y="1986"/>
                  </a:cubicBezTo>
                  <a:cubicBezTo>
                    <a:pt x="1337" y="1992"/>
                    <a:pt x="1346" y="1997"/>
                    <a:pt x="1360" y="1999"/>
                  </a:cubicBezTo>
                  <a:cubicBezTo>
                    <a:pt x="1366" y="2000"/>
                    <a:pt x="1371" y="2000"/>
                    <a:pt x="1376" y="2000"/>
                  </a:cubicBezTo>
                  <a:cubicBezTo>
                    <a:pt x="1401" y="2000"/>
                    <a:pt x="1412" y="1988"/>
                    <a:pt x="1423" y="1976"/>
                  </a:cubicBezTo>
                  <a:cubicBezTo>
                    <a:pt x="1434" y="1963"/>
                    <a:pt x="1447" y="1949"/>
                    <a:pt x="1474" y="1949"/>
                  </a:cubicBezTo>
                  <a:cubicBezTo>
                    <a:pt x="1488" y="1949"/>
                    <a:pt x="1496" y="1952"/>
                    <a:pt x="1501" y="1958"/>
                  </a:cubicBezTo>
                  <a:cubicBezTo>
                    <a:pt x="1507" y="1966"/>
                    <a:pt x="1505" y="1977"/>
                    <a:pt x="1502" y="1988"/>
                  </a:cubicBezTo>
                  <a:cubicBezTo>
                    <a:pt x="1498" y="2002"/>
                    <a:pt x="1495" y="2017"/>
                    <a:pt x="1506" y="2028"/>
                  </a:cubicBezTo>
                  <a:cubicBezTo>
                    <a:pt x="1518" y="2040"/>
                    <a:pt x="1537" y="2045"/>
                    <a:pt x="1559" y="2052"/>
                  </a:cubicBezTo>
                  <a:cubicBezTo>
                    <a:pt x="1586" y="2060"/>
                    <a:pt x="1620" y="2070"/>
                    <a:pt x="1652" y="2097"/>
                  </a:cubicBezTo>
                  <a:cubicBezTo>
                    <a:pt x="1676" y="2117"/>
                    <a:pt x="1686" y="2135"/>
                    <a:pt x="1681" y="2148"/>
                  </a:cubicBezTo>
                  <a:cubicBezTo>
                    <a:pt x="1679" y="2155"/>
                    <a:pt x="1672" y="2159"/>
                    <a:pt x="1662" y="2159"/>
                  </a:cubicBezTo>
                  <a:cubicBezTo>
                    <a:pt x="1648" y="2159"/>
                    <a:pt x="1631" y="2151"/>
                    <a:pt x="1613" y="2138"/>
                  </a:cubicBezTo>
                  <a:cubicBezTo>
                    <a:pt x="1591" y="2122"/>
                    <a:pt x="1543" y="2112"/>
                    <a:pt x="1487" y="2112"/>
                  </a:cubicBezTo>
                  <a:cubicBezTo>
                    <a:pt x="1450" y="2112"/>
                    <a:pt x="1427" y="2116"/>
                    <a:pt x="1420" y="2119"/>
                  </a:cubicBezTo>
                  <a:cubicBezTo>
                    <a:pt x="1435" y="2134"/>
                    <a:pt x="1561" y="2208"/>
                    <a:pt x="1609" y="2208"/>
                  </a:cubicBezTo>
                  <a:cubicBezTo>
                    <a:pt x="1612" y="2208"/>
                    <a:pt x="1615" y="2207"/>
                    <a:pt x="1617" y="2207"/>
                  </a:cubicBezTo>
                  <a:cubicBezTo>
                    <a:pt x="1621" y="2205"/>
                    <a:pt x="1625" y="2205"/>
                    <a:pt x="1629" y="2205"/>
                  </a:cubicBezTo>
                  <a:cubicBezTo>
                    <a:pt x="1655" y="2205"/>
                    <a:pt x="1683" y="2232"/>
                    <a:pt x="1693" y="2257"/>
                  </a:cubicBezTo>
                  <a:cubicBezTo>
                    <a:pt x="1700" y="2273"/>
                    <a:pt x="1699" y="2287"/>
                    <a:pt x="1691" y="2295"/>
                  </a:cubicBezTo>
                  <a:cubicBezTo>
                    <a:pt x="1677" y="2309"/>
                    <a:pt x="1677" y="2339"/>
                    <a:pt x="1678" y="2365"/>
                  </a:cubicBezTo>
                  <a:cubicBezTo>
                    <a:pt x="1678" y="2377"/>
                    <a:pt x="1678" y="2389"/>
                    <a:pt x="1676" y="2398"/>
                  </a:cubicBezTo>
                  <a:cubicBezTo>
                    <a:pt x="1675" y="2410"/>
                    <a:pt x="1666" y="2416"/>
                    <a:pt x="1650" y="2416"/>
                  </a:cubicBezTo>
                  <a:cubicBezTo>
                    <a:pt x="1641" y="2416"/>
                    <a:pt x="1630" y="2414"/>
                    <a:pt x="1619" y="2412"/>
                  </a:cubicBezTo>
                  <a:cubicBezTo>
                    <a:pt x="1603" y="2409"/>
                    <a:pt x="1587" y="2406"/>
                    <a:pt x="1574" y="2408"/>
                  </a:cubicBezTo>
                  <a:cubicBezTo>
                    <a:pt x="1534" y="2413"/>
                    <a:pt x="1519" y="2426"/>
                    <a:pt x="1519" y="2456"/>
                  </a:cubicBezTo>
                  <a:cubicBezTo>
                    <a:pt x="1519" y="2477"/>
                    <a:pt x="1504" y="2494"/>
                    <a:pt x="1488" y="2513"/>
                  </a:cubicBezTo>
                  <a:cubicBezTo>
                    <a:pt x="1474" y="2530"/>
                    <a:pt x="1458" y="2548"/>
                    <a:pt x="1455" y="2570"/>
                  </a:cubicBezTo>
                  <a:cubicBezTo>
                    <a:pt x="1451" y="2597"/>
                    <a:pt x="1468" y="2604"/>
                    <a:pt x="1495" y="2615"/>
                  </a:cubicBezTo>
                  <a:cubicBezTo>
                    <a:pt x="1506" y="2619"/>
                    <a:pt x="1518" y="2623"/>
                    <a:pt x="1527" y="2629"/>
                  </a:cubicBezTo>
                  <a:cubicBezTo>
                    <a:pt x="1533" y="2634"/>
                    <a:pt x="1536" y="2638"/>
                    <a:pt x="1536" y="2644"/>
                  </a:cubicBezTo>
                  <a:cubicBezTo>
                    <a:pt x="1536" y="2654"/>
                    <a:pt x="1523" y="2661"/>
                    <a:pt x="1508" y="2670"/>
                  </a:cubicBezTo>
                  <a:cubicBezTo>
                    <a:pt x="1492" y="2678"/>
                    <a:pt x="1473" y="2690"/>
                    <a:pt x="1471" y="2703"/>
                  </a:cubicBezTo>
                  <a:cubicBezTo>
                    <a:pt x="1467" y="2731"/>
                    <a:pt x="1542" y="2790"/>
                    <a:pt x="1574" y="2807"/>
                  </a:cubicBezTo>
                  <a:cubicBezTo>
                    <a:pt x="1595" y="2819"/>
                    <a:pt x="1592" y="2851"/>
                    <a:pt x="1590" y="2885"/>
                  </a:cubicBezTo>
                  <a:cubicBezTo>
                    <a:pt x="1588" y="2906"/>
                    <a:pt x="1586" y="2927"/>
                    <a:pt x="1590" y="2942"/>
                  </a:cubicBezTo>
                  <a:cubicBezTo>
                    <a:pt x="1595" y="2957"/>
                    <a:pt x="1603" y="2954"/>
                    <a:pt x="1611" y="2954"/>
                  </a:cubicBezTo>
                  <a:cubicBezTo>
                    <a:pt x="1613" y="2954"/>
                    <a:pt x="1616" y="2953"/>
                    <a:pt x="1618" y="2953"/>
                  </a:cubicBezTo>
                  <a:cubicBezTo>
                    <a:pt x="1621" y="2953"/>
                    <a:pt x="1627" y="2954"/>
                    <a:pt x="1631" y="2958"/>
                  </a:cubicBezTo>
                  <a:cubicBezTo>
                    <a:pt x="1636" y="2963"/>
                    <a:pt x="1637" y="2971"/>
                    <a:pt x="1636" y="2985"/>
                  </a:cubicBezTo>
                  <a:cubicBezTo>
                    <a:pt x="1633" y="3011"/>
                    <a:pt x="1644" y="3020"/>
                    <a:pt x="1655" y="3030"/>
                  </a:cubicBezTo>
                  <a:cubicBezTo>
                    <a:pt x="1664" y="3038"/>
                    <a:pt x="1673" y="3046"/>
                    <a:pt x="1674" y="3060"/>
                  </a:cubicBezTo>
                  <a:cubicBezTo>
                    <a:pt x="1675" y="3070"/>
                    <a:pt x="1687" y="3075"/>
                    <a:pt x="1700" y="3081"/>
                  </a:cubicBezTo>
                  <a:cubicBezTo>
                    <a:pt x="1719" y="3090"/>
                    <a:pt x="1742" y="3100"/>
                    <a:pt x="1733" y="3128"/>
                  </a:cubicBezTo>
                  <a:cubicBezTo>
                    <a:pt x="1723" y="3158"/>
                    <a:pt x="1741" y="3181"/>
                    <a:pt x="1758" y="3202"/>
                  </a:cubicBezTo>
                  <a:cubicBezTo>
                    <a:pt x="1761" y="3207"/>
                    <a:pt x="1765" y="3211"/>
                    <a:pt x="1768" y="3215"/>
                  </a:cubicBezTo>
                  <a:cubicBezTo>
                    <a:pt x="1774" y="3224"/>
                    <a:pt x="1787" y="3235"/>
                    <a:pt x="1801" y="3248"/>
                  </a:cubicBezTo>
                  <a:cubicBezTo>
                    <a:pt x="1823" y="3266"/>
                    <a:pt x="1847" y="3288"/>
                    <a:pt x="1854" y="3307"/>
                  </a:cubicBezTo>
                  <a:cubicBezTo>
                    <a:pt x="1865" y="3333"/>
                    <a:pt x="1891" y="3362"/>
                    <a:pt x="1920" y="3362"/>
                  </a:cubicBezTo>
                  <a:cubicBezTo>
                    <a:pt x="1924" y="3362"/>
                    <a:pt x="1929" y="3361"/>
                    <a:pt x="1933" y="3360"/>
                  </a:cubicBezTo>
                  <a:cubicBezTo>
                    <a:pt x="1938" y="3358"/>
                    <a:pt x="1944" y="3357"/>
                    <a:pt x="1949" y="3357"/>
                  </a:cubicBezTo>
                  <a:cubicBezTo>
                    <a:pt x="1964" y="3357"/>
                    <a:pt x="1973" y="3365"/>
                    <a:pt x="1982" y="3372"/>
                  </a:cubicBezTo>
                  <a:cubicBezTo>
                    <a:pt x="1990" y="3378"/>
                    <a:pt x="1997" y="3384"/>
                    <a:pt x="2008" y="3382"/>
                  </a:cubicBezTo>
                  <a:cubicBezTo>
                    <a:pt x="2012" y="3382"/>
                    <a:pt x="2015" y="3381"/>
                    <a:pt x="2019" y="3381"/>
                  </a:cubicBezTo>
                  <a:cubicBezTo>
                    <a:pt x="2052" y="3381"/>
                    <a:pt x="2096" y="3399"/>
                    <a:pt x="2105" y="3424"/>
                  </a:cubicBezTo>
                  <a:cubicBezTo>
                    <a:pt x="2112" y="3443"/>
                    <a:pt x="2192" y="3466"/>
                    <a:pt x="2233" y="3472"/>
                  </a:cubicBezTo>
                  <a:cubicBezTo>
                    <a:pt x="2245" y="3474"/>
                    <a:pt x="2251" y="3462"/>
                    <a:pt x="2259" y="3447"/>
                  </a:cubicBezTo>
                  <a:cubicBezTo>
                    <a:pt x="2266" y="3434"/>
                    <a:pt x="2274" y="3421"/>
                    <a:pt x="2286" y="3414"/>
                  </a:cubicBezTo>
                  <a:cubicBezTo>
                    <a:pt x="2296" y="3409"/>
                    <a:pt x="2300" y="3379"/>
                    <a:pt x="2303" y="3355"/>
                  </a:cubicBezTo>
                  <a:cubicBezTo>
                    <a:pt x="2307" y="3325"/>
                    <a:pt x="2311" y="3299"/>
                    <a:pt x="2326" y="3294"/>
                  </a:cubicBezTo>
                  <a:cubicBezTo>
                    <a:pt x="2329" y="3293"/>
                    <a:pt x="2334" y="3284"/>
                    <a:pt x="2335" y="3261"/>
                  </a:cubicBezTo>
                  <a:cubicBezTo>
                    <a:pt x="2337" y="3225"/>
                    <a:pt x="2327" y="3189"/>
                    <a:pt x="2318" y="3186"/>
                  </a:cubicBezTo>
                  <a:cubicBezTo>
                    <a:pt x="2307" y="3181"/>
                    <a:pt x="2301" y="3171"/>
                    <a:pt x="2303" y="3161"/>
                  </a:cubicBezTo>
                  <a:cubicBezTo>
                    <a:pt x="2306" y="3147"/>
                    <a:pt x="2322" y="3131"/>
                    <a:pt x="2360" y="3136"/>
                  </a:cubicBezTo>
                  <a:cubicBezTo>
                    <a:pt x="2385" y="3139"/>
                    <a:pt x="2390" y="3129"/>
                    <a:pt x="2396" y="3111"/>
                  </a:cubicBezTo>
                  <a:cubicBezTo>
                    <a:pt x="2399" y="3100"/>
                    <a:pt x="2403" y="3088"/>
                    <a:pt x="2416" y="3084"/>
                  </a:cubicBezTo>
                  <a:cubicBezTo>
                    <a:pt x="2425" y="3082"/>
                    <a:pt x="2428" y="3071"/>
                    <a:pt x="2431" y="3056"/>
                  </a:cubicBezTo>
                  <a:cubicBezTo>
                    <a:pt x="2433" y="3042"/>
                    <a:pt x="2436" y="3029"/>
                    <a:pt x="2448" y="3026"/>
                  </a:cubicBezTo>
                  <a:cubicBezTo>
                    <a:pt x="2451" y="3025"/>
                    <a:pt x="2453" y="3022"/>
                    <a:pt x="2455" y="3018"/>
                  </a:cubicBezTo>
                  <a:cubicBezTo>
                    <a:pt x="2458" y="3008"/>
                    <a:pt x="2455" y="2992"/>
                    <a:pt x="2447" y="2981"/>
                  </a:cubicBezTo>
                  <a:cubicBezTo>
                    <a:pt x="2439" y="2971"/>
                    <a:pt x="2440" y="2962"/>
                    <a:pt x="2442" y="2957"/>
                  </a:cubicBezTo>
                  <a:cubicBezTo>
                    <a:pt x="2446" y="2946"/>
                    <a:pt x="2460" y="2939"/>
                    <a:pt x="2480" y="2935"/>
                  </a:cubicBezTo>
                  <a:cubicBezTo>
                    <a:pt x="2487" y="2934"/>
                    <a:pt x="2491" y="2930"/>
                    <a:pt x="2491" y="2924"/>
                  </a:cubicBezTo>
                  <a:cubicBezTo>
                    <a:pt x="2492" y="2913"/>
                    <a:pt x="2483" y="2898"/>
                    <a:pt x="2463" y="2890"/>
                  </a:cubicBezTo>
                  <a:cubicBezTo>
                    <a:pt x="2442" y="2883"/>
                    <a:pt x="2435" y="2867"/>
                    <a:pt x="2437" y="2856"/>
                  </a:cubicBezTo>
                  <a:cubicBezTo>
                    <a:pt x="2440" y="2841"/>
                    <a:pt x="2459" y="2837"/>
                    <a:pt x="2480" y="2851"/>
                  </a:cubicBezTo>
                  <a:cubicBezTo>
                    <a:pt x="2497" y="2862"/>
                    <a:pt x="2515" y="2864"/>
                    <a:pt x="2519" y="2856"/>
                  </a:cubicBezTo>
                  <a:cubicBezTo>
                    <a:pt x="2521" y="2852"/>
                    <a:pt x="2519" y="2846"/>
                    <a:pt x="2514" y="2839"/>
                  </a:cubicBezTo>
                  <a:cubicBezTo>
                    <a:pt x="2506" y="2828"/>
                    <a:pt x="2508" y="2820"/>
                    <a:pt x="2510" y="2814"/>
                  </a:cubicBezTo>
                  <a:cubicBezTo>
                    <a:pt x="2519" y="2795"/>
                    <a:pt x="2559" y="2787"/>
                    <a:pt x="2591" y="2784"/>
                  </a:cubicBezTo>
                  <a:cubicBezTo>
                    <a:pt x="2616" y="2782"/>
                    <a:pt x="2635" y="2773"/>
                    <a:pt x="2644" y="2760"/>
                  </a:cubicBezTo>
                  <a:cubicBezTo>
                    <a:pt x="2650" y="2751"/>
                    <a:pt x="2652" y="2739"/>
                    <a:pt x="2649" y="2726"/>
                  </a:cubicBezTo>
                  <a:cubicBezTo>
                    <a:pt x="2646" y="2714"/>
                    <a:pt x="2649" y="2707"/>
                    <a:pt x="2653" y="2703"/>
                  </a:cubicBezTo>
                  <a:cubicBezTo>
                    <a:pt x="2658" y="2696"/>
                    <a:pt x="2667" y="2692"/>
                    <a:pt x="2676" y="2692"/>
                  </a:cubicBezTo>
                  <a:cubicBezTo>
                    <a:pt x="2686" y="2692"/>
                    <a:pt x="2694" y="2696"/>
                    <a:pt x="2699" y="2703"/>
                  </a:cubicBezTo>
                  <a:cubicBezTo>
                    <a:pt x="2701" y="2707"/>
                    <a:pt x="2703" y="2715"/>
                    <a:pt x="2698" y="2725"/>
                  </a:cubicBezTo>
                  <a:cubicBezTo>
                    <a:pt x="2689" y="2743"/>
                    <a:pt x="2690" y="2758"/>
                    <a:pt x="2693" y="2763"/>
                  </a:cubicBezTo>
                  <a:cubicBezTo>
                    <a:pt x="2694" y="2765"/>
                    <a:pt x="2695" y="2765"/>
                    <a:pt x="2695" y="2765"/>
                  </a:cubicBezTo>
                  <a:cubicBezTo>
                    <a:pt x="2696" y="2765"/>
                    <a:pt x="2699" y="2764"/>
                    <a:pt x="2704" y="2759"/>
                  </a:cubicBezTo>
                  <a:cubicBezTo>
                    <a:pt x="2718" y="2745"/>
                    <a:pt x="2737" y="2744"/>
                    <a:pt x="2763" y="2742"/>
                  </a:cubicBezTo>
                  <a:cubicBezTo>
                    <a:pt x="2785" y="2740"/>
                    <a:pt x="2813" y="2738"/>
                    <a:pt x="2849" y="2728"/>
                  </a:cubicBezTo>
                  <a:cubicBezTo>
                    <a:pt x="2925" y="2706"/>
                    <a:pt x="2997" y="2643"/>
                    <a:pt x="3014" y="2585"/>
                  </a:cubicBezTo>
                  <a:cubicBezTo>
                    <a:pt x="3024" y="2551"/>
                    <a:pt x="3054" y="2537"/>
                    <a:pt x="3078" y="2525"/>
                  </a:cubicBezTo>
                  <a:cubicBezTo>
                    <a:pt x="3101" y="2514"/>
                    <a:pt x="3113" y="2508"/>
                    <a:pt x="3109" y="2494"/>
                  </a:cubicBezTo>
                  <a:cubicBezTo>
                    <a:pt x="3105" y="2477"/>
                    <a:pt x="3106" y="2464"/>
                    <a:pt x="3113" y="2455"/>
                  </a:cubicBezTo>
                  <a:cubicBezTo>
                    <a:pt x="3117" y="2450"/>
                    <a:pt x="3125" y="2443"/>
                    <a:pt x="3140" y="2443"/>
                  </a:cubicBezTo>
                  <a:cubicBezTo>
                    <a:pt x="3153" y="2443"/>
                    <a:pt x="3170" y="2448"/>
                    <a:pt x="3190" y="2457"/>
                  </a:cubicBezTo>
                  <a:cubicBezTo>
                    <a:pt x="3201" y="2463"/>
                    <a:pt x="3208" y="2466"/>
                    <a:pt x="3212" y="2466"/>
                  </a:cubicBezTo>
                  <a:cubicBezTo>
                    <a:pt x="3214" y="2466"/>
                    <a:pt x="3214" y="2466"/>
                    <a:pt x="3217" y="2461"/>
                  </a:cubicBezTo>
                  <a:cubicBezTo>
                    <a:pt x="3222" y="2450"/>
                    <a:pt x="3229" y="2439"/>
                    <a:pt x="3261" y="2439"/>
                  </a:cubicBezTo>
                  <a:cubicBezTo>
                    <a:pt x="3293" y="2439"/>
                    <a:pt x="3305" y="2433"/>
                    <a:pt x="3317" y="2427"/>
                  </a:cubicBezTo>
                  <a:cubicBezTo>
                    <a:pt x="3330" y="2421"/>
                    <a:pt x="3343" y="2415"/>
                    <a:pt x="3374" y="2414"/>
                  </a:cubicBezTo>
                  <a:cubicBezTo>
                    <a:pt x="3439" y="2412"/>
                    <a:pt x="3592" y="2384"/>
                    <a:pt x="3644" y="2341"/>
                  </a:cubicBezTo>
                  <a:cubicBezTo>
                    <a:pt x="3678" y="2313"/>
                    <a:pt x="3734" y="2287"/>
                    <a:pt x="3784" y="2265"/>
                  </a:cubicBezTo>
                  <a:cubicBezTo>
                    <a:pt x="3815" y="2251"/>
                    <a:pt x="3843" y="2239"/>
                    <a:pt x="3861" y="22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8" name="Freeform 184">
              <a:extLst>
                <a:ext uri="{FF2B5EF4-FFF2-40B4-BE49-F238E27FC236}">
                  <a16:creationId xmlns:a16="http://schemas.microsoft.com/office/drawing/2014/main" id="{82AD7BED-8AAA-48A9-9808-0400A15D6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528" y="3117383"/>
              <a:ext cx="47459" cy="28293"/>
            </a:xfrm>
            <a:custGeom>
              <a:avLst/>
              <a:gdLst>
                <a:gd name="T0" fmla="*/ 56 w 231"/>
                <a:gd name="T1" fmla="*/ 96 h 135"/>
                <a:gd name="T2" fmla="*/ 101 w 231"/>
                <a:gd name="T3" fmla="*/ 122 h 135"/>
                <a:gd name="T4" fmla="*/ 143 w 231"/>
                <a:gd name="T5" fmla="*/ 134 h 135"/>
                <a:gd name="T6" fmla="*/ 229 w 231"/>
                <a:gd name="T7" fmla="*/ 94 h 135"/>
                <a:gd name="T8" fmla="*/ 211 w 231"/>
                <a:gd name="T9" fmla="*/ 75 h 135"/>
                <a:gd name="T10" fmla="*/ 169 w 231"/>
                <a:gd name="T11" fmla="*/ 41 h 135"/>
                <a:gd name="T12" fmla="*/ 68 w 231"/>
                <a:gd name="T13" fmla="*/ 0 h 135"/>
                <a:gd name="T14" fmla="*/ 31 w 231"/>
                <a:gd name="T15" fmla="*/ 13 h 135"/>
                <a:gd name="T16" fmla="*/ 21 w 231"/>
                <a:gd name="T17" fmla="*/ 27 h 135"/>
                <a:gd name="T18" fmla="*/ 18 w 231"/>
                <a:gd name="T19" fmla="*/ 73 h 135"/>
                <a:gd name="T20" fmla="*/ 56 w 231"/>
                <a:gd name="T21" fmla="*/ 9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1" h="135">
                  <a:moveTo>
                    <a:pt x="56" y="96"/>
                  </a:moveTo>
                  <a:cubicBezTo>
                    <a:pt x="69" y="101"/>
                    <a:pt x="84" y="106"/>
                    <a:pt x="101" y="122"/>
                  </a:cubicBezTo>
                  <a:cubicBezTo>
                    <a:pt x="110" y="130"/>
                    <a:pt x="125" y="134"/>
                    <a:pt x="143" y="134"/>
                  </a:cubicBezTo>
                  <a:cubicBezTo>
                    <a:pt x="184" y="134"/>
                    <a:pt x="228" y="114"/>
                    <a:pt x="229" y="94"/>
                  </a:cubicBezTo>
                  <a:cubicBezTo>
                    <a:pt x="230" y="81"/>
                    <a:pt x="224" y="79"/>
                    <a:pt x="211" y="75"/>
                  </a:cubicBezTo>
                  <a:cubicBezTo>
                    <a:pt x="199" y="70"/>
                    <a:pt x="181" y="64"/>
                    <a:pt x="169" y="41"/>
                  </a:cubicBezTo>
                  <a:cubicBezTo>
                    <a:pt x="156" y="16"/>
                    <a:pt x="106" y="0"/>
                    <a:pt x="68" y="0"/>
                  </a:cubicBezTo>
                  <a:cubicBezTo>
                    <a:pt x="48" y="0"/>
                    <a:pt x="33" y="5"/>
                    <a:pt x="31" y="13"/>
                  </a:cubicBezTo>
                  <a:cubicBezTo>
                    <a:pt x="29" y="18"/>
                    <a:pt x="26" y="22"/>
                    <a:pt x="21" y="27"/>
                  </a:cubicBezTo>
                  <a:cubicBezTo>
                    <a:pt x="11" y="40"/>
                    <a:pt x="0" y="53"/>
                    <a:pt x="18" y="73"/>
                  </a:cubicBezTo>
                  <a:cubicBezTo>
                    <a:pt x="32" y="88"/>
                    <a:pt x="43" y="92"/>
                    <a:pt x="56" y="9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9" name="Freeform 185">
              <a:extLst>
                <a:ext uri="{FF2B5EF4-FFF2-40B4-BE49-F238E27FC236}">
                  <a16:creationId xmlns:a16="http://schemas.microsoft.com/office/drawing/2014/main" id="{CDEA1CC1-A038-418C-BEFD-41AC552B7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504" y="5436482"/>
              <a:ext cx="30119" cy="17340"/>
            </a:xfrm>
            <a:custGeom>
              <a:avLst/>
              <a:gdLst>
                <a:gd name="T0" fmla="*/ 2 w 144"/>
                <a:gd name="T1" fmla="*/ 0 h 85"/>
                <a:gd name="T2" fmla="*/ 0 w 144"/>
                <a:gd name="T3" fmla="*/ 0 h 85"/>
                <a:gd name="T4" fmla="*/ 23 w 144"/>
                <a:gd name="T5" fmla="*/ 16 h 85"/>
                <a:gd name="T6" fmla="*/ 63 w 144"/>
                <a:gd name="T7" fmla="*/ 36 h 85"/>
                <a:gd name="T8" fmla="*/ 82 w 144"/>
                <a:gd name="T9" fmla="*/ 56 h 85"/>
                <a:gd name="T10" fmla="*/ 119 w 144"/>
                <a:gd name="T11" fmla="*/ 84 h 85"/>
                <a:gd name="T12" fmla="*/ 140 w 144"/>
                <a:gd name="T13" fmla="*/ 67 h 85"/>
                <a:gd name="T14" fmla="*/ 140 w 144"/>
                <a:gd name="T15" fmla="*/ 54 h 85"/>
                <a:gd name="T16" fmla="*/ 2 w 144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85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3" y="10"/>
                    <a:pt x="10" y="12"/>
                    <a:pt x="23" y="16"/>
                  </a:cubicBezTo>
                  <a:cubicBezTo>
                    <a:pt x="34" y="20"/>
                    <a:pt x="49" y="24"/>
                    <a:pt x="63" y="36"/>
                  </a:cubicBezTo>
                  <a:cubicBezTo>
                    <a:pt x="69" y="42"/>
                    <a:pt x="76" y="49"/>
                    <a:pt x="82" y="56"/>
                  </a:cubicBezTo>
                  <a:cubicBezTo>
                    <a:pt x="94" y="69"/>
                    <a:pt x="108" y="84"/>
                    <a:pt x="119" y="84"/>
                  </a:cubicBezTo>
                  <a:cubicBezTo>
                    <a:pt x="126" y="84"/>
                    <a:pt x="133" y="78"/>
                    <a:pt x="140" y="67"/>
                  </a:cubicBezTo>
                  <a:cubicBezTo>
                    <a:pt x="143" y="63"/>
                    <a:pt x="143" y="59"/>
                    <a:pt x="140" y="54"/>
                  </a:cubicBezTo>
                  <a:cubicBezTo>
                    <a:pt x="125" y="26"/>
                    <a:pt x="33" y="0"/>
                    <a:pt x="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0" name="Freeform 186">
              <a:extLst>
                <a:ext uri="{FF2B5EF4-FFF2-40B4-BE49-F238E27FC236}">
                  <a16:creationId xmlns:a16="http://schemas.microsoft.com/office/drawing/2014/main" id="{335E4164-2122-4B97-B486-1800A7401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5535" y="2994173"/>
              <a:ext cx="108609" cy="98568"/>
            </a:xfrm>
            <a:custGeom>
              <a:avLst/>
              <a:gdLst>
                <a:gd name="T0" fmla="*/ 274 w 526"/>
                <a:gd name="T1" fmla="*/ 426 h 478"/>
                <a:gd name="T2" fmla="*/ 410 w 526"/>
                <a:gd name="T3" fmla="*/ 389 h 478"/>
                <a:gd name="T4" fmla="*/ 511 w 526"/>
                <a:gd name="T5" fmla="*/ 203 h 478"/>
                <a:gd name="T6" fmla="*/ 464 w 526"/>
                <a:gd name="T7" fmla="*/ 193 h 478"/>
                <a:gd name="T8" fmla="*/ 454 w 526"/>
                <a:gd name="T9" fmla="*/ 223 h 478"/>
                <a:gd name="T10" fmla="*/ 359 w 526"/>
                <a:gd name="T11" fmla="*/ 186 h 478"/>
                <a:gd name="T12" fmla="*/ 457 w 526"/>
                <a:gd name="T13" fmla="*/ 105 h 478"/>
                <a:gd name="T14" fmla="*/ 403 w 526"/>
                <a:gd name="T15" fmla="*/ 33 h 478"/>
                <a:gd name="T16" fmla="*/ 305 w 526"/>
                <a:gd name="T17" fmla="*/ 57 h 478"/>
                <a:gd name="T18" fmla="*/ 261 w 526"/>
                <a:gd name="T19" fmla="*/ 71 h 478"/>
                <a:gd name="T20" fmla="*/ 129 w 526"/>
                <a:gd name="T21" fmla="*/ 132 h 478"/>
                <a:gd name="T22" fmla="*/ 214 w 526"/>
                <a:gd name="T23" fmla="*/ 199 h 478"/>
                <a:gd name="T24" fmla="*/ 61 w 526"/>
                <a:gd name="T25" fmla="*/ 186 h 478"/>
                <a:gd name="T26" fmla="*/ 119 w 526"/>
                <a:gd name="T27" fmla="*/ 298 h 478"/>
                <a:gd name="T28" fmla="*/ 274 w 526"/>
                <a:gd name="T29" fmla="*/ 42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6" h="478">
                  <a:moveTo>
                    <a:pt x="274" y="426"/>
                  </a:moveTo>
                  <a:cubicBezTo>
                    <a:pt x="349" y="477"/>
                    <a:pt x="325" y="386"/>
                    <a:pt x="410" y="389"/>
                  </a:cubicBezTo>
                  <a:cubicBezTo>
                    <a:pt x="494" y="392"/>
                    <a:pt x="498" y="254"/>
                    <a:pt x="511" y="203"/>
                  </a:cubicBezTo>
                  <a:cubicBezTo>
                    <a:pt x="525" y="152"/>
                    <a:pt x="444" y="155"/>
                    <a:pt x="464" y="193"/>
                  </a:cubicBezTo>
                  <a:cubicBezTo>
                    <a:pt x="484" y="230"/>
                    <a:pt x="461" y="267"/>
                    <a:pt x="454" y="223"/>
                  </a:cubicBezTo>
                  <a:cubicBezTo>
                    <a:pt x="447" y="179"/>
                    <a:pt x="383" y="220"/>
                    <a:pt x="359" y="186"/>
                  </a:cubicBezTo>
                  <a:cubicBezTo>
                    <a:pt x="335" y="152"/>
                    <a:pt x="434" y="149"/>
                    <a:pt x="457" y="105"/>
                  </a:cubicBezTo>
                  <a:cubicBezTo>
                    <a:pt x="481" y="61"/>
                    <a:pt x="379" y="67"/>
                    <a:pt x="403" y="33"/>
                  </a:cubicBezTo>
                  <a:cubicBezTo>
                    <a:pt x="427" y="0"/>
                    <a:pt x="254" y="37"/>
                    <a:pt x="305" y="57"/>
                  </a:cubicBezTo>
                  <a:cubicBezTo>
                    <a:pt x="356" y="78"/>
                    <a:pt x="308" y="105"/>
                    <a:pt x="261" y="71"/>
                  </a:cubicBezTo>
                  <a:cubicBezTo>
                    <a:pt x="214" y="37"/>
                    <a:pt x="82" y="94"/>
                    <a:pt x="129" y="132"/>
                  </a:cubicBezTo>
                  <a:cubicBezTo>
                    <a:pt x="166" y="162"/>
                    <a:pt x="278" y="111"/>
                    <a:pt x="214" y="199"/>
                  </a:cubicBezTo>
                  <a:cubicBezTo>
                    <a:pt x="149" y="287"/>
                    <a:pt x="122" y="176"/>
                    <a:pt x="61" y="186"/>
                  </a:cubicBezTo>
                  <a:cubicBezTo>
                    <a:pt x="0" y="196"/>
                    <a:pt x="27" y="270"/>
                    <a:pt x="119" y="298"/>
                  </a:cubicBezTo>
                  <a:cubicBezTo>
                    <a:pt x="210" y="325"/>
                    <a:pt x="200" y="375"/>
                    <a:pt x="274" y="4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1" name="Freeform 187">
              <a:extLst>
                <a:ext uri="{FF2B5EF4-FFF2-40B4-BE49-F238E27FC236}">
                  <a16:creationId xmlns:a16="http://schemas.microsoft.com/office/drawing/2014/main" id="{FDE3ECB3-EEBF-40F8-8724-809212ECE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8549" y="2839019"/>
              <a:ext cx="62061" cy="40157"/>
            </a:xfrm>
            <a:custGeom>
              <a:avLst/>
              <a:gdLst>
                <a:gd name="T0" fmla="*/ 119 w 299"/>
                <a:gd name="T1" fmla="*/ 193 h 194"/>
                <a:gd name="T2" fmla="*/ 254 w 299"/>
                <a:gd name="T3" fmla="*/ 169 h 194"/>
                <a:gd name="T4" fmla="*/ 261 w 299"/>
                <a:gd name="T5" fmla="*/ 112 h 194"/>
                <a:gd name="T6" fmla="*/ 180 w 299"/>
                <a:gd name="T7" fmla="*/ 81 h 194"/>
                <a:gd name="T8" fmla="*/ 21 w 299"/>
                <a:gd name="T9" fmla="*/ 31 h 194"/>
                <a:gd name="T10" fmla="*/ 119 w 299"/>
                <a:gd name="T11" fmla="*/ 193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" h="194">
                  <a:moveTo>
                    <a:pt x="119" y="193"/>
                  </a:moveTo>
                  <a:cubicBezTo>
                    <a:pt x="169" y="193"/>
                    <a:pt x="210" y="186"/>
                    <a:pt x="254" y="169"/>
                  </a:cubicBezTo>
                  <a:cubicBezTo>
                    <a:pt x="298" y="153"/>
                    <a:pt x="230" y="153"/>
                    <a:pt x="261" y="112"/>
                  </a:cubicBezTo>
                  <a:cubicBezTo>
                    <a:pt x="291" y="71"/>
                    <a:pt x="186" y="68"/>
                    <a:pt x="180" y="81"/>
                  </a:cubicBezTo>
                  <a:cubicBezTo>
                    <a:pt x="173" y="95"/>
                    <a:pt x="41" y="0"/>
                    <a:pt x="21" y="31"/>
                  </a:cubicBezTo>
                  <a:cubicBezTo>
                    <a:pt x="0" y="61"/>
                    <a:pt x="68" y="193"/>
                    <a:pt x="119" y="19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2" name="Freeform 188">
              <a:extLst>
                <a:ext uri="{FF2B5EF4-FFF2-40B4-BE49-F238E27FC236}">
                  <a16:creationId xmlns:a16="http://schemas.microsoft.com/office/drawing/2014/main" id="{812B0113-C41B-4390-A7DC-C54B5042D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780" y="2795210"/>
              <a:ext cx="34682" cy="23729"/>
            </a:xfrm>
            <a:custGeom>
              <a:avLst/>
              <a:gdLst>
                <a:gd name="T0" fmla="*/ 41 w 167"/>
                <a:gd name="T1" fmla="*/ 35 h 114"/>
                <a:gd name="T2" fmla="*/ 143 w 167"/>
                <a:gd name="T3" fmla="*/ 72 h 114"/>
                <a:gd name="T4" fmla="*/ 41 w 167"/>
                <a:gd name="T5" fmla="*/ 3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" h="114">
                  <a:moveTo>
                    <a:pt x="41" y="35"/>
                  </a:moveTo>
                  <a:cubicBezTo>
                    <a:pt x="65" y="56"/>
                    <a:pt x="119" y="113"/>
                    <a:pt x="143" y="72"/>
                  </a:cubicBezTo>
                  <a:cubicBezTo>
                    <a:pt x="166" y="32"/>
                    <a:pt x="0" y="0"/>
                    <a:pt x="41" y="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3" name="Freeform 189">
              <a:extLst>
                <a:ext uri="{FF2B5EF4-FFF2-40B4-BE49-F238E27FC236}">
                  <a16:creationId xmlns:a16="http://schemas.microsoft.com/office/drawing/2014/main" id="{162A8A50-0E40-460F-8650-D9C6337EA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7025" y="3604749"/>
              <a:ext cx="46546" cy="27380"/>
            </a:xfrm>
            <a:custGeom>
              <a:avLst/>
              <a:gdLst>
                <a:gd name="T0" fmla="*/ 6 w 223"/>
                <a:gd name="T1" fmla="*/ 24 h 133"/>
                <a:gd name="T2" fmla="*/ 216 w 223"/>
                <a:gd name="T3" fmla="*/ 95 h 133"/>
                <a:gd name="T4" fmla="*/ 6 w 223"/>
                <a:gd name="T5" fmla="*/ 2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" h="133">
                  <a:moveTo>
                    <a:pt x="6" y="24"/>
                  </a:moveTo>
                  <a:cubicBezTo>
                    <a:pt x="12" y="51"/>
                    <a:pt x="209" y="132"/>
                    <a:pt x="216" y="95"/>
                  </a:cubicBezTo>
                  <a:cubicBezTo>
                    <a:pt x="222" y="57"/>
                    <a:pt x="0" y="0"/>
                    <a:pt x="6" y="2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4" name="Freeform 190">
              <a:extLst>
                <a:ext uri="{FF2B5EF4-FFF2-40B4-BE49-F238E27FC236}">
                  <a16:creationId xmlns:a16="http://schemas.microsoft.com/office/drawing/2014/main" id="{03DADA09-D22B-472D-A9F5-406D4F790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1437" y="3004211"/>
              <a:ext cx="75751" cy="42896"/>
            </a:xfrm>
            <a:custGeom>
              <a:avLst/>
              <a:gdLst>
                <a:gd name="T0" fmla="*/ 20 w 367"/>
                <a:gd name="T1" fmla="*/ 44 h 208"/>
                <a:gd name="T2" fmla="*/ 68 w 367"/>
                <a:gd name="T3" fmla="*/ 139 h 208"/>
                <a:gd name="T4" fmla="*/ 183 w 367"/>
                <a:gd name="T5" fmla="*/ 176 h 208"/>
                <a:gd name="T6" fmla="*/ 366 w 367"/>
                <a:gd name="T7" fmla="*/ 146 h 208"/>
                <a:gd name="T8" fmla="*/ 173 w 367"/>
                <a:gd name="T9" fmla="*/ 51 h 208"/>
                <a:gd name="T10" fmla="*/ 20 w 367"/>
                <a:gd name="T11" fmla="*/ 4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7" h="208">
                  <a:moveTo>
                    <a:pt x="20" y="44"/>
                  </a:moveTo>
                  <a:cubicBezTo>
                    <a:pt x="0" y="88"/>
                    <a:pt x="64" y="88"/>
                    <a:pt x="68" y="139"/>
                  </a:cubicBezTo>
                  <a:cubicBezTo>
                    <a:pt x="71" y="190"/>
                    <a:pt x="135" y="207"/>
                    <a:pt x="183" y="176"/>
                  </a:cubicBezTo>
                  <a:cubicBezTo>
                    <a:pt x="230" y="146"/>
                    <a:pt x="366" y="185"/>
                    <a:pt x="366" y="146"/>
                  </a:cubicBezTo>
                  <a:cubicBezTo>
                    <a:pt x="366" y="108"/>
                    <a:pt x="223" y="41"/>
                    <a:pt x="173" y="51"/>
                  </a:cubicBezTo>
                  <a:cubicBezTo>
                    <a:pt x="122" y="61"/>
                    <a:pt x="41" y="0"/>
                    <a:pt x="20" y="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5" name="Freeform 191">
              <a:extLst>
                <a:ext uri="{FF2B5EF4-FFF2-40B4-BE49-F238E27FC236}">
                  <a16:creationId xmlns:a16="http://schemas.microsoft.com/office/drawing/2014/main" id="{F652B654-48D6-45B0-945F-263C66FC8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483" y="3587409"/>
              <a:ext cx="91267" cy="52022"/>
            </a:xfrm>
            <a:custGeom>
              <a:avLst/>
              <a:gdLst>
                <a:gd name="T0" fmla="*/ 418 w 441"/>
                <a:gd name="T1" fmla="*/ 246 h 252"/>
                <a:gd name="T2" fmla="*/ 421 w 441"/>
                <a:gd name="T3" fmla="*/ 245 h 252"/>
                <a:gd name="T4" fmla="*/ 428 w 441"/>
                <a:gd name="T5" fmla="*/ 220 h 252"/>
                <a:gd name="T6" fmla="*/ 381 w 441"/>
                <a:gd name="T7" fmla="*/ 190 h 252"/>
                <a:gd name="T8" fmla="*/ 293 w 441"/>
                <a:gd name="T9" fmla="*/ 149 h 252"/>
                <a:gd name="T10" fmla="*/ 203 w 441"/>
                <a:gd name="T11" fmla="*/ 49 h 252"/>
                <a:gd name="T12" fmla="*/ 103 w 441"/>
                <a:gd name="T13" fmla="*/ 27 h 252"/>
                <a:gd name="T14" fmla="*/ 24 w 441"/>
                <a:gd name="T15" fmla="*/ 15 h 252"/>
                <a:gd name="T16" fmla="*/ 47 w 441"/>
                <a:gd name="T17" fmla="*/ 51 h 252"/>
                <a:gd name="T18" fmla="*/ 83 w 441"/>
                <a:gd name="T19" fmla="*/ 74 h 252"/>
                <a:gd name="T20" fmla="*/ 135 w 441"/>
                <a:gd name="T21" fmla="*/ 115 h 252"/>
                <a:gd name="T22" fmla="*/ 186 w 441"/>
                <a:gd name="T23" fmla="*/ 149 h 252"/>
                <a:gd name="T24" fmla="*/ 227 w 441"/>
                <a:gd name="T25" fmla="*/ 191 h 252"/>
                <a:gd name="T26" fmla="*/ 266 w 441"/>
                <a:gd name="T27" fmla="*/ 208 h 252"/>
                <a:gd name="T28" fmla="*/ 296 w 441"/>
                <a:gd name="T29" fmla="*/ 245 h 252"/>
                <a:gd name="T30" fmla="*/ 300 w 441"/>
                <a:gd name="T31" fmla="*/ 245 h 252"/>
                <a:gd name="T32" fmla="*/ 373 w 441"/>
                <a:gd name="T33" fmla="*/ 251 h 252"/>
                <a:gd name="T34" fmla="*/ 418 w 441"/>
                <a:gd name="T35" fmla="*/ 24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1" h="252">
                  <a:moveTo>
                    <a:pt x="418" y="246"/>
                  </a:moveTo>
                  <a:lnTo>
                    <a:pt x="421" y="245"/>
                  </a:lnTo>
                  <a:cubicBezTo>
                    <a:pt x="422" y="236"/>
                    <a:pt x="424" y="227"/>
                    <a:pt x="428" y="220"/>
                  </a:cubicBezTo>
                  <a:cubicBezTo>
                    <a:pt x="440" y="198"/>
                    <a:pt x="403" y="213"/>
                    <a:pt x="381" y="190"/>
                  </a:cubicBezTo>
                  <a:cubicBezTo>
                    <a:pt x="359" y="166"/>
                    <a:pt x="301" y="171"/>
                    <a:pt x="293" y="149"/>
                  </a:cubicBezTo>
                  <a:cubicBezTo>
                    <a:pt x="284" y="127"/>
                    <a:pt x="232" y="47"/>
                    <a:pt x="203" y="49"/>
                  </a:cubicBezTo>
                  <a:cubicBezTo>
                    <a:pt x="174" y="51"/>
                    <a:pt x="137" y="52"/>
                    <a:pt x="103" y="27"/>
                  </a:cubicBezTo>
                  <a:cubicBezTo>
                    <a:pt x="69" y="2"/>
                    <a:pt x="47" y="0"/>
                    <a:pt x="24" y="15"/>
                  </a:cubicBezTo>
                  <a:cubicBezTo>
                    <a:pt x="0" y="30"/>
                    <a:pt x="49" y="34"/>
                    <a:pt x="47" y="51"/>
                  </a:cubicBezTo>
                  <a:cubicBezTo>
                    <a:pt x="46" y="68"/>
                    <a:pt x="62" y="78"/>
                    <a:pt x="83" y="74"/>
                  </a:cubicBezTo>
                  <a:cubicBezTo>
                    <a:pt x="103" y="71"/>
                    <a:pt x="115" y="113"/>
                    <a:pt x="135" y="115"/>
                  </a:cubicBezTo>
                  <a:cubicBezTo>
                    <a:pt x="156" y="117"/>
                    <a:pt x="162" y="149"/>
                    <a:pt x="186" y="149"/>
                  </a:cubicBezTo>
                  <a:cubicBezTo>
                    <a:pt x="210" y="149"/>
                    <a:pt x="215" y="176"/>
                    <a:pt x="227" y="191"/>
                  </a:cubicBezTo>
                  <a:cubicBezTo>
                    <a:pt x="238" y="206"/>
                    <a:pt x="266" y="193"/>
                    <a:pt x="266" y="208"/>
                  </a:cubicBezTo>
                  <a:cubicBezTo>
                    <a:pt x="266" y="220"/>
                    <a:pt x="286" y="231"/>
                    <a:pt x="296" y="245"/>
                  </a:cubicBezTo>
                  <a:lnTo>
                    <a:pt x="300" y="245"/>
                  </a:lnTo>
                  <a:cubicBezTo>
                    <a:pt x="328" y="249"/>
                    <a:pt x="351" y="251"/>
                    <a:pt x="373" y="251"/>
                  </a:cubicBezTo>
                  <a:cubicBezTo>
                    <a:pt x="390" y="251"/>
                    <a:pt x="405" y="249"/>
                    <a:pt x="418" y="2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6" name="Freeform 192">
              <a:extLst>
                <a:ext uri="{FF2B5EF4-FFF2-40B4-BE49-F238E27FC236}">
                  <a16:creationId xmlns:a16="http://schemas.microsoft.com/office/drawing/2014/main" id="{5A56C247-FEC0-4910-ABC6-A60497856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0453" y="2741362"/>
              <a:ext cx="187098" cy="132338"/>
            </a:xfrm>
            <a:custGeom>
              <a:avLst/>
              <a:gdLst>
                <a:gd name="T0" fmla="*/ 54 w 902"/>
                <a:gd name="T1" fmla="*/ 328 h 640"/>
                <a:gd name="T2" fmla="*/ 129 w 902"/>
                <a:gd name="T3" fmla="*/ 409 h 640"/>
                <a:gd name="T4" fmla="*/ 352 w 902"/>
                <a:gd name="T5" fmla="*/ 416 h 640"/>
                <a:gd name="T6" fmla="*/ 217 w 902"/>
                <a:gd name="T7" fmla="*/ 480 h 640"/>
                <a:gd name="T8" fmla="*/ 325 w 902"/>
                <a:gd name="T9" fmla="*/ 562 h 640"/>
                <a:gd name="T10" fmla="*/ 505 w 902"/>
                <a:gd name="T11" fmla="*/ 612 h 640"/>
                <a:gd name="T12" fmla="*/ 613 w 902"/>
                <a:gd name="T13" fmla="*/ 609 h 640"/>
                <a:gd name="T14" fmla="*/ 691 w 902"/>
                <a:gd name="T15" fmla="*/ 524 h 640"/>
                <a:gd name="T16" fmla="*/ 769 w 902"/>
                <a:gd name="T17" fmla="*/ 460 h 640"/>
                <a:gd name="T18" fmla="*/ 897 w 902"/>
                <a:gd name="T19" fmla="*/ 416 h 640"/>
                <a:gd name="T20" fmla="*/ 823 w 902"/>
                <a:gd name="T21" fmla="*/ 382 h 640"/>
                <a:gd name="T22" fmla="*/ 748 w 902"/>
                <a:gd name="T23" fmla="*/ 331 h 640"/>
                <a:gd name="T24" fmla="*/ 714 w 902"/>
                <a:gd name="T25" fmla="*/ 260 h 640"/>
                <a:gd name="T26" fmla="*/ 660 w 902"/>
                <a:gd name="T27" fmla="*/ 247 h 640"/>
                <a:gd name="T28" fmla="*/ 589 w 902"/>
                <a:gd name="T29" fmla="*/ 213 h 640"/>
                <a:gd name="T30" fmla="*/ 349 w 902"/>
                <a:gd name="T31" fmla="*/ 81 h 640"/>
                <a:gd name="T32" fmla="*/ 217 w 902"/>
                <a:gd name="T33" fmla="*/ 64 h 640"/>
                <a:gd name="T34" fmla="*/ 224 w 902"/>
                <a:gd name="T35" fmla="*/ 98 h 640"/>
                <a:gd name="T36" fmla="*/ 173 w 902"/>
                <a:gd name="T37" fmla="*/ 128 h 640"/>
                <a:gd name="T38" fmla="*/ 109 w 902"/>
                <a:gd name="T39" fmla="*/ 166 h 640"/>
                <a:gd name="T40" fmla="*/ 122 w 902"/>
                <a:gd name="T41" fmla="*/ 250 h 640"/>
                <a:gd name="T42" fmla="*/ 81 w 902"/>
                <a:gd name="T43" fmla="*/ 287 h 640"/>
                <a:gd name="T44" fmla="*/ 54 w 902"/>
                <a:gd name="T45" fmla="*/ 328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2" h="640">
                  <a:moveTo>
                    <a:pt x="54" y="328"/>
                  </a:moveTo>
                  <a:cubicBezTo>
                    <a:pt x="104" y="353"/>
                    <a:pt x="75" y="386"/>
                    <a:pt x="129" y="409"/>
                  </a:cubicBezTo>
                  <a:cubicBezTo>
                    <a:pt x="183" y="433"/>
                    <a:pt x="339" y="379"/>
                    <a:pt x="352" y="416"/>
                  </a:cubicBezTo>
                  <a:cubicBezTo>
                    <a:pt x="366" y="453"/>
                    <a:pt x="193" y="456"/>
                    <a:pt x="217" y="480"/>
                  </a:cubicBezTo>
                  <a:cubicBezTo>
                    <a:pt x="241" y="503"/>
                    <a:pt x="339" y="541"/>
                    <a:pt x="325" y="562"/>
                  </a:cubicBezTo>
                  <a:cubicBezTo>
                    <a:pt x="312" y="582"/>
                    <a:pt x="488" y="639"/>
                    <a:pt x="505" y="612"/>
                  </a:cubicBezTo>
                  <a:cubicBezTo>
                    <a:pt x="521" y="585"/>
                    <a:pt x="569" y="592"/>
                    <a:pt x="613" y="609"/>
                  </a:cubicBezTo>
                  <a:cubicBezTo>
                    <a:pt x="657" y="626"/>
                    <a:pt x="660" y="504"/>
                    <a:pt x="691" y="524"/>
                  </a:cubicBezTo>
                  <a:cubicBezTo>
                    <a:pt x="721" y="545"/>
                    <a:pt x="718" y="480"/>
                    <a:pt x="769" y="460"/>
                  </a:cubicBezTo>
                  <a:cubicBezTo>
                    <a:pt x="819" y="440"/>
                    <a:pt x="892" y="440"/>
                    <a:pt x="897" y="416"/>
                  </a:cubicBezTo>
                  <a:cubicBezTo>
                    <a:pt x="901" y="399"/>
                    <a:pt x="884" y="375"/>
                    <a:pt x="823" y="382"/>
                  </a:cubicBezTo>
                  <a:cubicBezTo>
                    <a:pt x="762" y="389"/>
                    <a:pt x="721" y="365"/>
                    <a:pt x="748" y="331"/>
                  </a:cubicBezTo>
                  <a:cubicBezTo>
                    <a:pt x="775" y="298"/>
                    <a:pt x="681" y="287"/>
                    <a:pt x="714" y="260"/>
                  </a:cubicBezTo>
                  <a:cubicBezTo>
                    <a:pt x="748" y="233"/>
                    <a:pt x="650" y="206"/>
                    <a:pt x="660" y="247"/>
                  </a:cubicBezTo>
                  <a:cubicBezTo>
                    <a:pt x="670" y="287"/>
                    <a:pt x="599" y="250"/>
                    <a:pt x="589" y="213"/>
                  </a:cubicBezTo>
                  <a:cubicBezTo>
                    <a:pt x="579" y="176"/>
                    <a:pt x="440" y="162"/>
                    <a:pt x="349" y="81"/>
                  </a:cubicBezTo>
                  <a:cubicBezTo>
                    <a:pt x="257" y="0"/>
                    <a:pt x="163" y="54"/>
                    <a:pt x="217" y="64"/>
                  </a:cubicBezTo>
                  <a:cubicBezTo>
                    <a:pt x="271" y="74"/>
                    <a:pt x="268" y="101"/>
                    <a:pt x="224" y="98"/>
                  </a:cubicBezTo>
                  <a:cubicBezTo>
                    <a:pt x="180" y="95"/>
                    <a:pt x="102" y="101"/>
                    <a:pt x="173" y="128"/>
                  </a:cubicBezTo>
                  <a:cubicBezTo>
                    <a:pt x="244" y="155"/>
                    <a:pt x="166" y="166"/>
                    <a:pt x="109" y="166"/>
                  </a:cubicBezTo>
                  <a:cubicBezTo>
                    <a:pt x="51" y="166"/>
                    <a:pt x="48" y="240"/>
                    <a:pt x="122" y="250"/>
                  </a:cubicBezTo>
                  <a:cubicBezTo>
                    <a:pt x="197" y="260"/>
                    <a:pt x="142" y="304"/>
                    <a:pt x="81" y="287"/>
                  </a:cubicBezTo>
                  <a:cubicBezTo>
                    <a:pt x="21" y="271"/>
                    <a:pt x="0" y="301"/>
                    <a:pt x="54" y="32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7" name="Freeform 193">
              <a:extLst>
                <a:ext uri="{FF2B5EF4-FFF2-40B4-BE49-F238E27FC236}">
                  <a16:creationId xmlns:a16="http://schemas.microsoft.com/office/drawing/2014/main" id="{081CB1D5-A282-4434-A2B6-F27FA5E14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418" y="2881914"/>
              <a:ext cx="41071" cy="22817"/>
            </a:xfrm>
            <a:custGeom>
              <a:avLst/>
              <a:gdLst>
                <a:gd name="T0" fmla="*/ 138 w 200"/>
                <a:gd name="T1" fmla="*/ 30 h 109"/>
                <a:gd name="T2" fmla="*/ 63 w 200"/>
                <a:gd name="T3" fmla="*/ 88 h 109"/>
                <a:gd name="T4" fmla="*/ 138 w 200"/>
                <a:gd name="T5" fmla="*/ 3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109">
                  <a:moveTo>
                    <a:pt x="138" y="30"/>
                  </a:moveTo>
                  <a:cubicBezTo>
                    <a:pt x="77" y="0"/>
                    <a:pt x="0" y="64"/>
                    <a:pt x="63" y="88"/>
                  </a:cubicBezTo>
                  <a:cubicBezTo>
                    <a:pt x="117" y="108"/>
                    <a:pt x="199" y="61"/>
                    <a:pt x="138" y="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8" name="Freeform 194">
              <a:extLst>
                <a:ext uri="{FF2B5EF4-FFF2-40B4-BE49-F238E27FC236}">
                  <a16:creationId xmlns:a16="http://schemas.microsoft.com/office/drawing/2014/main" id="{915FBF50-B2CC-44D4-AF4D-7FAF064CF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5416" y="2951277"/>
              <a:ext cx="23729" cy="23729"/>
            </a:xfrm>
            <a:custGeom>
              <a:avLst/>
              <a:gdLst>
                <a:gd name="T0" fmla="*/ 91 w 116"/>
                <a:gd name="T1" fmla="*/ 85 h 113"/>
                <a:gd name="T2" fmla="*/ 20 w 116"/>
                <a:gd name="T3" fmla="*/ 48 h 113"/>
                <a:gd name="T4" fmla="*/ 91 w 116"/>
                <a:gd name="T5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13">
                  <a:moveTo>
                    <a:pt x="91" y="85"/>
                  </a:moveTo>
                  <a:cubicBezTo>
                    <a:pt x="115" y="58"/>
                    <a:pt x="40" y="0"/>
                    <a:pt x="20" y="48"/>
                  </a:cubicBezTo>
                  <a:cubicBezTo>
                    <a:pt x="0" y="95"/>
                    <a:pt x="67" y="112"/>
                    <a:pt x="91" y="8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9" name="Freeform 195">
              <a:extLst>
                <a:ext uri="{FF2B5EF4-FFF2-40B4-BE49-F238E27FC236}">
                  <a16:creationId xmlns:a16="http://schemas.microsoft.com/office/drawing/2014/main" id="{091B0BA5-82B2-4C73-88B1-F8ECE9BD7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6336" y="3007863"/>
              <a:ext cx="292968" cy="157893"/>
            </a:xfrm>
            <a:custGeom>
              <a:avLst/>
              <a:gdLst>
                <a:gd name="T0" fmla="*/ 1304 w 1416"/>
                <a:gd name="T1" fmla="*/ 579 h 763"/>
                <a:gd name="T2" fmla="*/ 1412 w 1416"/>
                <a:gd name="T3" fmla="*/ 575 h 763"/>
                <a:gd name="T4" fmla="*/ 1277 w 1416"/>
                <a:gd name="T5" fmla="*/ 474 h 763"/>
                <a:gd name="T6" fmla="*/ 1155 w 1416"/>
                <a:gd name="T7" fmla="*/ 413 h 763"/>
                <a:gd name="T8" fmla="*/ 1124 w 1416"/>
                <a:gd name="T9" fmla="*/ 305 h 763"/>
                <a:gd name="T10" fmla="*/ 1094 w 1416"/>
                <a:gd name="T11" fmla="*/ 132 h 763"/>
                <a:gd name="T12" fmla="*/ 1104 w 1416"/>
                <a:gd name="T13" fmla="*/ 24 h 763"/>
                <a:gd name="T14" fmla="*/ 955 w 1416"/>
                <a:gd name="T15" fmla="*/ 57 h 763"/>
                <a:gd name="T16" fmla="*/ 1050 w 1416"/>
                <a:gd name="T17" fmla="*/ 139 h 763"/>
                <a:gd name="T18" fmla="*/ 945 w 1416"/>
                <a:gd name="T19" fmla="*/ 98 h 763"/>
                <a:gd name="T20" fmla="*/ 864 w 1416"/>
                <a:gd name="T21" fmla="*/ 98 h 763"/>
                <a:gd name="T22" fmla="*/ 914 w 1416"/>
                <a:gd name="T23" fmla="*/ 284 h 763"/>
                <a:gd name="T24" fmla="*/ 867 w 1416"/>
                <a:gd name="T25" fmla="*/ 325 h 763"/>
                <a:gd name="T26" fmla="*/ 809 w 1416"/>
                <a:gd name="T27" fmla="*/ 193 h 763"/>
                <a:gd name="T28" fmla="*/ 667 w 1416"/>
                <a:gd name="T29" fmla="*/ 139 h 763"/>
                <a:gd name="T30" fmla="*/ 725 w 1416"/>
                <a:gd name="T31" fmla="*/ 203 h 763"/>
                <a:gd name="T32" fmla="*/ 637 w 1416"/>
                <a:gd name="T33" fmla="*/ 210 h 763"/>
                <a:gd name="T34" fmla="*/ 613 w 1416"/>
                <a:gd name="T35" fmla="*/ 190 h 763"/>
                <a:gd name="T36" fmla="*/ 491 w 1416"/>
                <a:gd name="T37" fmla="*/ 132 h 763"/>
                <a:gd name="T38" fmla="*/ 440 w 1416"/>
                <a:gd name="T39" fmla="*/ 203 h 763"/>
                <a:gd name="T40" fmla="*/ 383 w 1416"/>
                <a:gd name="T41" fmla="*/ 179 h 763"/>
                <a:gd name="T42" fmla="*/ 396 w 1416"/>
                <a:gd name="T43" fmla="*/ 91 h 763"/>
                <a:gd name="T44" fmla="*/ 203 w 1416"/>
                <a:gd name="T45" fmla="*/ 135 h 763"/>
                <a:gd name="T46" fmla="*/ 65 w 1416"/>
                <a:gd name="T47" fmla="*/ 217 h 763"/>
                <a:gd name="T48" fmla="*/ 41 w 1416"/>
                <a:gd name="T49" fmla="*/ 271 h 763"/>
                <a:gd name="T50" fmla="*/ 78 w 1416"/>
                <a:gd name="T51" fmla="*/ 335 h 763"/>
                <a:gd name="T52" fmla="*/ 109 w 1416"/>
                <a:gd name="T53" fmla="*/ 372 h 763"/>
                <a:gd name="T54" fmla="*/ 288 w 1416"/>
                <a:gd name="T55" fmla="*/ 349 h 763"/>
                <a:gd name="T56" fmla="*/ 88 w 1416"/>
                <a:gd name="T57" fmla="*/ 426 h 763"/>
                <a:gd name="T58" fmla="*/ 312 w 1416"/>
                <a:gd name="T59" fmla="*/ 474 h 763"/>
                <a:gd name="T60" fmla="*/ 572 w 1416"/>
                <a:gd name="T61" fmla="*/ 511 h 763"/>
                <a:gd name="T62" fmla="*/ 376 w 1416"/>
                <a:gd name="T63" fmla="*/ 525 h 763"/>
                <a:gd name="T64" fmla="*/ 153 w 1416"/>
                <a:gd name="T65" fmla="*/ 575 h 763"/>
                <a:gd name="T66" fmla="*/ 258 w 1416"/>
                <a:gd name="T67" fmla="*/ 646 h 763"/>
                <a:gd name="T68" fmla="*/ 434 w 1416"/>
                <a:gd name="T69" fmla="*/ 684 h 763"/>
                <a:gd name="T70" fmla="*/ 600 w 1416"/>
                <a:gd name="T71" fmla="*/ 758 h 763"/>
                <a:gd name="T72" fmla="*/ 830 w 1416"/>
                <a:gd name="T73" fmla="*/ 707 h 763"/>
                <a:gd name="T74" fmla="*/ 941 w 1416"/>
                <a:gd name="T75" fmla="*/ 660 h 763"/>
                <a:gd name="T76" fmla="*/ 999 w 1416"/>
                <a:gd name="T77" fmla="*/ 663 h 763"/>
                <a:gd name="T78" fmla="*/ 1097 w 1416"/>
                <a:gd name="T79" fmla="*/ 697 h 763"/>
                <a:gd name="T80" fmla="*/ 1337 w 1416"/>
                <a:gd name="T81" fmla="*/ 701 h 763"/>
                <a:gd name="T82" fmla="*/ 1287 w 1416"/>
                <a:gd name="T83" fmla="*/ 633 h 763"/>
                <a:gd name="T84" fmla="*/ 1229 w 1416"/>
                <a:gd name="T85" fmla="*/ 630 h 763"/>
                <a:gd name="T86" fmla="*/ 1304 w 1416"/>
                <a:gd name="T87" fmla="*/ 579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6" h="763">
                  <a:moveTo>
                    <a:pt x="1304" y="579"/>
                  </a:moveTo>
                  <a:cubicBezTo>
                    <a:pt x="1324" y="555"/>
                    <a:pt x="1409" y="626"/>
                    <a:pt x="1412" y="575"/>
                  </a:cubicBezTo>
                  <a:cubicBezTo>
                    <a:pt x="1415" y="525"/>
                    <a:pt x="1317" y="501"/>
                    <a:pt x="1277" y="474"/>
                  </a:cubicBezTo>
                  <a:cubicBezTo>
                    <a:pt x="1236" y="447"/>
                    <a:pt x="1219" y="460"/>
                    <a:pt x="1155" y="413"/>
                  </a:cubicBezTo>
                  <a:cubicBezTo>
                    <a:pt x="1090" y="366"/>
                    <a:pt x="1172" y="342"/>
                    <a:pt x="1124" y="305"/>
                  </a:cubicBezTo>
                  <a:cubicBezTo>
                    <a:pt x="1077" y="267"/>
                    <a:pt x="1060" y="166"/>
                    <a:pt x="1094" y="132"/>
                  </a:cubicBezTo>
                  <a:cubicBezTo>
                    <a:pt x="1128" y="98"/>
                    <a:pt x="1165" y="47"/>
                    <a:pt x="1104" y="24"/>
                  </a:cubicBezTo>
                  <a:cubicBezTo>
                    <a:pt x="1043" y="0"/>
                    <a:pt x="945" y="44"/>
                    <a:pt x="955" y="57"/>
                  </a:cubicBezTo>
                  <a:cubicBezTo>
                    <a:pt x="965" y="71"/>
                    <a:pt x="1050" y="118"/>
                    <a:pt x="1050" y="139"/>
                  </a:cubicBezTo>
                  <a:cubicBezTo>
                    <a:pt x="1050" y="159"/>
                    <a:pt x="972" y="81"/>
                    <a:pt x="945" y="98"/>
                  </a:cubicBezTo>
                  <a:cubicBezTo>
                    <a:pt x="918" y="115"/>
                    <a:pt x="887" y="64"/>
                    <a:pt x="864" y="98"/>
                  </a:cubicBezTo>
                  <a:cubicBezTo>
                    <a:pt x="840" y="132"/>
                    <a:pt x="894" y="250"/>
                    <a:pt x="914" y="284"/>
                  </a:cubicBezTo>
                  <a:cubicBezTo>
                    <a:pt x="935" y="318"/>
                    <a:pt x="894" y="318"/>
                    <a:pt x="867" y="325"/>
                  </a:cubicBezTo>
                  <a:cubicBezTo>
                    <a:pt x="840" y="332"/>
                    <a:pt x="836" y="230"/>
                    <a:pt x="809" y="193"/>
                  </a:cubicBezTo>
                  <a:cubicBezTo>
                    <a:pt x="782" y="156"/>
                    <a:pt x="674" y="112"/>
                    <a:pt x="667" y="139"/>
                  </a:cubicBezTo>
                  <a:cubicBezTo>
                    <a:pt x="660" y="166"/>
                    <a:pt x="735" y="166"/>
                    <a:pt x="725" y="203"/>
                  </a:cubicBezTo>
                  <a:cubicBezTo>
                    <a:pt x="715" y="240"/>
                    <a:pt x="674" y="179"/>
                    <a:pt x="637" y="210"/>
                  </a:cubicBezTo>
                  <a:cubicBezTo>
                    <a:pt x="600" y="240"/>
                    <a:pt x="606" y="220"/>
                    <a:pt x="613" y="190"/>
                  </a:cubicBezTo>
                  <a:cubicBezTo>
                    <a:pt x="620" y="159"/>
                    <a:pt x="559" y="125"/>
                    <a:pt x="491" y="132"/>
                  </a:cubicBezTo>
                  <a:cubicBezTo>
                    <a:pt x="423" y="139"/>
                    <a:pt x="461" y="186"/>
                    <a:pt x="440" y="203"/>
                  </a:cubicBezTo>
                  <a:cubicBezTo>
                    <a:pt x="420" y="220"/>
                    <a:pt x="319" y="193"/>
                    <a:pt x="383" y="179"/>
                  </a:cubicBezTo>
                  <a:cubicBezTo>
                    <a:pt x="447" y="166"/>
                    <a:pt x="419" y="128"/>
                    <a:pt x="396" y="91"/>
                  </a:cubicBezTo>
                  <a:cubicBezTo>
                    <a:pt x="372" y="53"/>
                    <a:pt x="308" y="98"/>
                    <a:pt x="203" y="135"/>
                  </a:cubicBezTo>
                  <a:cubicBezTo>
                    <a:pt x="99" y="173"/>
                    <a:pt x="51" y="213"/>
                    <a:pt x="65" y="217"/>
                  </a:cubicBezTo>
                  <a:cubicBezTo>
                    <a:pt x="78" y="220"/>
                    <a:pt x="82" y="237"/>
                    <a:pt x="41" y="271"/>
                  </a:cubicBezTo>
                  <a:cubicBezTo>
                    <a:pt x="0" y="305"/>
                    <a:pt x="41" y="335"/>
                    <a:pt x="78" y="335"/>
                  </a:cubicBezTo>
                  <a:cubicBezTo>
                    <a:pt x="115" y="335"/>
                    <a:pt x="83" y="365"/>
                    <a:pt x="109" y="372"/>
                  </a:cubicBezTo>
                  <a:cubicBezTo>
                    <a:pt x="132" y="379"/>
                    <a:pt x="254" y="325"/>
                    <a:pt x="288" y="349"/>
                  </a:cubicBezTo>
                  <a:cubicBezTo>
                    <a:pt x="322" y="372"/>
                    <a:pt x="88" y="386"/>
                    <a:pt x="88" y="426"/>
                  </a:cubicBezTo>
                  <a:cubicBezTo>
                    <a:pt x="88" y="467"/>
                    <a:pt x="217" y="491"/>
                    <a:pt x="312" y="474"/>
                  </a:cubicBezTo>
                  <a:cubicBezTo>
                    <a:pt x="407" y="457"/>
                    <a:pt x="572" y="487"/>
                    <a:pt x="572" y="511"/>
                  </a:cubicBezTo>
                  <a:cubicBezTo>
                    <a:pt x="572" y="535"/>
                    <a:pt x="461" y="528"/>
                    <a:pt x="376" y="525"/>
                  </a:cubicBezTo>
                  <a:cubicBezTo>
                    <a:pt x="292" y="521"/>
                    <a:pt x="146" y="548"/>
                    <a:pt x="153" y="575"/>
                  </a:cubicBezTo>
                  <a:cubicBezTo>
                    <a:pt x="160" y="606"/>
                    <a:pt x="170" y="606"/>
                    <a:pt x="258" y="646"/>
                  </a:cubicBezTo>
                  <a:cubicBezTo>
                    <a:pt x="346" y="687"/>
                    <a:pt x="437" y="626"/>
                    <a:pt x="434" y="684"/>
                  </a:cubicBezTo>
                  <a:cubicBezTo>
                    <a:pt x="430" y="741"/>
                    <a:pt x="481" y="755"/>
                    <a:pt x="600" y="758"/>
                  </a:cubicBezTo>
                  <a:cubicBezTo>
                    <a:pt x="718" y="762"/>
                    <a:pt x="772" y="704"/>
                    <a:pt x="830" y="707"/>
                  </a:cubicBezTo>
                  <a:cubicBezTo>
                    <a:pt x="887" y="711"/>
                    <a:pt x="914" y="701"/>
                    <a:pt x="941" y="660"/>
                  </a:cubicBezTo>
                  <a:cubicBezTo>
                    <a:pt x="968" y="619"/>
                    <a:pt x="992" y="643"/>
                    <a:pt x="999" y="663"/>
                  </a:cubicBezTo>
                  <a:cubicBezTo>
                    <a:pt x="1006" y="684"/>
                    <a:pt x="1080" y="680"/>
                    <a:pt x="1097" y="697"/>
                  </a:cubicBezTo>
                  <a:cubicBezTo>
                    <a:pt x="1140" y="740"/>
                    <a:pt x="1283" y="728"/>
                    <a:pt x="1337" y="701"/>
                  </a:cubicBezTo>
                  <a:cubicBezTo>
                    <a:pt x="1392" y="674"/>
                    <a:pt x="1314" y="599"/>
                    <a:pt x="1287" y="633"/>
                  </a:cubicBezTo>
                  <a:cubicBezTo>
                    <a:pt x="1260" y="667"/>
                    <a:pt x="1236" y="646"/>
                    <a:pt x="1229" y="630"/>
                  </a:cubicBezTo>
                  <a:cubicBezTo>
                    <a:pt x="1222" y="613"/>
                    <a:pt x="1283" y="602"/>
                    <a:pt x="1304" y="5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0" name="Freeform 196">
              <a:extLst>
                <a:ext uri="{FF2B5EF4-FFF2-40B4-BE49-F238E27FC236}">
                  <a16:creationId xmlns:a16="http://schemas.microsoft.com/office/drawing/2014/main" id="{90C65FEB-4149-4D7D-BCE4-C9BF7CF28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9540" y="2947627"/>
              <a:ext cx="65713" cy="38332"/>
            </a:xfrm>
            <a:custGeom>
              <a:avLst/>
              <a:gdLst>
                <a:gd name="T0" fmla="*/ 257 w 319"/>
                <a:gd name="T1" fmla="*/ 179 h 184"/>
                <a:gd name="T2" fmla="*/ 219 w 319"/>
                <a:gd name="T3" fmla="*/ 51 h 184"/>
                <a:gd name="T4" fmla="*/ 27 w 319"/>
                <a:gd name="T5" fmla="*/ 125 h 184"/>
                <a:gd name="T6" fmla="*/ 257 w 319"/>
                <a:gd name="T7" fmla="*/ 17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184">
                  <a:moveTo>
                    <a:pt x="257" y="179"/>
                  </a:moveTo>
                  <a:cubicBezTo>
                    <a:pt x="318" y="176"/>
                    <a:pt x="287" y="101"/>
                    <a:pt x="219" y="51"/>
                  </a:cubicBezTo>
                  <a:cubicBezTo>
                    <a:pt x="152" y="0"/>
                    <a:pt x="0" y="104"/>
                    <a:pt x="27" y="125"/>
                  </a:cubicBezTo>
                  <a:cubicBezTo>
                    <a:pt x="57" y="149"/>
                    <a:pt x="196" y="183"/>
                    <a:pt x="257" y="1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1" name="Freeform 197">
              <a:extLst>
                <a:ext uri="{FF2B5EF4-FFF2-40B4-BE49-F238E27FC236}">
                  <a16:creationId xmlns:a16="http://schemas.microsoft.com/office/drawing/2014/main" id="{FD847A49-6852-4794-8CAB-10C698FBD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5928" y="2878263"/>
              <a:ext cx="55673" cy="22817"/>
            </a:xfrm>
            <a:custGeom>
              <a:avLst/>
              <a:gdLst>
                <a:gd name="T0" fmla="*/ 263 w 271"/>
                <a:gd name="T1" fmla="*/ 20 h 112"/>
                <a:gd name="T2" fmla="*/ 40 w 271"/>
                <a:gd name="T3" fmla="*/ 61 h 112"/>
                <a:gd name="T4" fmla="*/ 263 w 271"/>
                <a:gd name="T5" fmla="*/ 2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1" h="112">
                  <a:moveTo>
                    <a:pt x="263" y="20"/>
                  </a:moveTo>
                  <a:cubicBezTo>
                    <a:pt x="256" y="0"/>
                    <a:pt x="0" y="31"/>
                    <a:pt x="40" y="61"/>
                  </a:cubicBezTo>
                  <a:cubicBezTo>
                    <a:pt x="107" y="111"/>
                    <a:pt x="270" y="40"/>
                    <a:pt x="263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2" name="Freeform 198">
              <a:extLst>
                <a:ext uri="{FF2B5EF4-FFF2-40B4-BE49-F238E27FC236}">
                  <a16:creationId xmlns:a16="http://schemas.microsoft.com/office/drawing/2014/main" id="{4A867A6B-6352-4B4E-8945-07D9359DC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0433" y="2997823"/>
              <a:ext cx="1358967" cy="762080"/>
            </a:xfrm>
            <a:custGeom>
              <a:avLst/>
              <a:gdLst>
                <a:gd name="T0" fmla="*/ 1223 w 6566"/>
                <a:gd name="T1" fmla="*/ 2898 h 3680"/>
                <a:gd name="T2" fmla="*/ 3534 w 6566"/>
                <a:gd name="T3" fmla="*/ 2990 h 3680"/>
                <a:gd name="T4" fmla="*/ 3680 w 6566"/>
                <a:gd name="T5" fmla="*/ 3061 h 3680"/>
                <a:gd name="T6" fmla="*/ 3946 w 6566"/>
                <a:gd name="T7" fmla="*/ 3128 h 3680"/>
                <a:gd name="T8" fmla="*/ 4382 w 6566"/>
                <a:gd name="T9" fmla="*/ 3299 h 3680"/>
                <a:gd name="T10" fmla="*/ 4492 w 6566"/>
                <a:gd name="T11" fmla="*/ 3624 h 3680"/>
                <a:gd name="T12" fmla="*/ 4739 w 6566"/>
                <a:gd name="T13" fmla="*/ 3627 h 3680"/>
                <a:gd name="T14" fmla="*/ 4959 w 6566"/>
                <a:gd name="T15" fmla="*/ 3497 h 3680"/>
                <a:gd name="T16" fmla="*/ 5626 w 6566"/>
                <a:gd name="T17" fmla="*/ 3216 h 3680"/>
                <a:gd name="T18" fmla="*/ 5928 w 6566"/>
                <a:gd name="T19" fmla="*/ 3390 h 3680"/>
                <a:gd name="T20" fmla="*/ 6128 w 6566"/>
                <a:gd name="T21" fmla="*/ 3373 h 3680"/>
                <a:gd name="T22" fmla="*/ 5940 w 6566"/>
                <a:gd name="T23" fmla="*/ 3336 h 3680"/>
                <a:gd name="T24" fmla="*/ 5385 w 6566"/>
                <a:gd name="T25" fmla="*/ 3233 h 3680"/>
                <a:gd name="T26" fmla="*/ 6326 w 6566"/>
                <a:gd name="T27" fmla="*/ 2818 h 3680"/>
                <a:gd name="T28" fmla="*/ 6433 w 6566"/>
                <a:gd name="T29" fmla="*/ 2574 h 3680"/>
                <a:gd name="T30" fmla="*/ 6416 w 6566"/>
                <a:gd name="T31" fmla="*/ 2468 h 3680"/>
                <a:gd name="T32" fmla="*/ 6115 w 6566"/>
                <a:gd name="T33" fmla="*/ 2200 h 3680"/>
                <a:gd name="T34" fmla="*/ 5876 w 6566"/>
                <a:gd name="T35" fmla="*/ 1815 h 3680"/>
                <a:gd name="T36" fmla="*/ 5632 w 6566"/>
                <a:gd name="T37" fmla="*/ 2060 h 3680"/>
                <a:gd name="T38" fmla="*/ 5453 w 6566"/>
                <a:gd name="T39" fmla="*/ 1755 h 3680"/>
                <a:gd name="T40" fmla="*/ 5084 w 6566"/>
                <a:gd name="T41" fmla="*/ 1603 h 3680"/>
                <a:gd name="T42" fmla="*/ 4827 w 6566"/>
                <a:gd name="T43" fmla="*/ 1752 h 3680"/>
                <a:gd name="T44" fmla="*/ 4935 w 6566"/>
                <a:gd name="T45" fmla="*/ 2285 h 3680"/>
                <a:gd name="T46" fmla="*/ 4777 w 6566"/>
                <a:gd name="T47" fmla="*/ 2776 h 3680"/>
                <a:gd name="T48" fmla="*/ 4498 w 6566"/>
                <a:gd name="T49" fmla="*/ 2507 h 3680"/>
                <a:gd name="T50" fmla="*/ 4014 w 6566"/>
                <a:gd name="T51" fmla="*/ 2228 h 3680"/>
                <a:gd name="T52" fmla="*/ 3552 w 6566"/>
                <a:gd name="T53" fmla="*/ 1980 h 3680"/>
                <a:gd name="T54" fmla="*/ 3772 w 6566"/>
                <a:gd name="T55" fmla="*/ 1527 h 3680"/>
                <a:gd name="T56" fmla="*/ 4026 w 6566"/>
                <a:gd name="T57" fmla="*/ 1376 h 3680"/>
                <a:gd name="T58" fmla="*/ 4172 w 6566"/>
                <a:gd name="T59" fmla="*/ 1089 h 3680"/>
                <a:gd name="T60" fmla="*/ 4451 w 6566"/>
                <a:gd name="T61" fmla="*/ 1063 h 3680"/>
                <a:gd name="T62" fmla="*/ 4559 w 6566"/>
                <a:gd name="T63" fmla="*/ 740 h 3680"/>
                <a:gd name="T64" fmla="*/ 4287 w 6566"/>
                <a:gd name="T65" fmla="*/ 775 h 3680"/>
                <a:gd name="T66" fmla="*/ 4089 w 6566"/>
                <a:gd name="T67" fmla="*/ 948 h 3680"/>
                <a:gd name="T68" fmla="*/ 3884 w 6566"/>
                <a:gd name="T69" fmla="*/ 830 h 3680"/>
                <a:gd name="T70" fmla="*/ 3801 w 6566"/>
                <a:gd name="T71" fmla="*/ 579 h 3680"/>
                <a:gd name="T72" fmla="*/ 3640 w 6566"/>
                <a:gd name="T73" fmla="*/ 230 h 3680"/>
                <a:gd name="T74" fmla="*/ 3530 w 6566"/>
                <a:gd name="T75" fmla="*/ 75 h 3680"/>
                <a:gd name="T76" fmla="*/ 3437 w 6566"/>
                <a:gd name="T77" fmla="*/ 413 h 3680"/>
                <a:gd name="T78" fmla="*/ 3606 w 6566"/>
                <a:gd name="T79" fmla="*/ 747 h 3680"/>
                <a:gd name="T80" fmla="*/ 3442 w 6566"/>
                <a:gd name="T81" fmla="*/ 847 h 3680"/>
                <a:gd name="T82" fmla="*/ 3498 w 6566"/>
                <a:gd name="T83" fmla="*/ 692 h 3680"/>
                <a:gd name="T84" fmla="*/ 3291 w 6566"/>
                <a:gd name="T85" fmla="*/ 823 h 3680"/>
                <a:gd name="T86" fmla="*/ 2767 w 6566"/>
                <a:gd name="T87" fmla="*/ 828 h 3680"/>
                <a:gd name="T88" fmla="*/ 2572 w 6566"/>
                <a:gd name="T89" fmla="*/ 867 h 3680"/>
                <a:gd name="T90" fmla="*/ 2349 w 6566"/>
                <a:gd name="T91" fmla="*/ 890 h 3680"/>
                <a:gd name="T92" fmla="*/ 1694 w 6566"/>
                <a:gd name="T93" fmla="*/ 706 h 3680"/>
                <a:gd name="T94" fmla="*/ 1044 w 6566"/>
                <a:gd name="T95" fmla="*/ 542 h 3680"/>
                <a:gd name="T96" fmla="*/ 599 w 6566"/>
                <a:gd name="T97" fmla="*/ 782 h 3680"/>
                <a:gd name="T98" fmla="*/ 560 w 6566"/>
                <a:gd name="T99" fmla="*/ 691 h 3680"/>
                <a:gd name="T100" fmla="*/ 135 w 6566"/>
                <a:gd name="T101" fmla="*/ 669 h 3680"/>
                <a:gd name="T102" fmla="*/ 102 w 6566"/>
                <a:gd name="T103" fmla="*/ 1817 h 3680"/>
                <a:gd name="T104" fmla="*/ 289 w 6566"/>
                <a:gd name="T105" fmla="*/ 1970 h 3680"/>
                <a:gd name="T106" fmla="*/ 667 w 6566"/>
                <a:gd name="T107" fmla="*/ 2170 h 3680"/>
                <a:gd name="T108" fmla="*/ 804 w 6566"/>
                <a:gd name="T109" fmla="*/ 2467 h 3680"/>
                <a:gd name="T110" fmla="*/ 1005 w 6566"/>
                <a:gd name="T111" fmla="*/ 2695 h 3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66" h="3680">
                  <a:moveTo>
                    <a:pt x="1005" y="2695"/>
                  </a:moveTo>
                  <a:cubicBezTo>
                    <a:pt x="1020" y="2703"/>
                    <a:pt x="1035" y="2728"/>
                    <a:pt x="1010" y="2728"/>
                  </a:cubicBezTo>
                  <a:cubicBezTo>
                    <a:pt x="985" y="2728"/>
                    <a:pt x="988" y="2772"/>
                    <a:pt x="1007" y="2774"/>
                  </a:cubicBezTo>
                  <a:cubicBezTo>
                    <a:pt x="1025" y="2776"/>
                    <a:pt x="1024" y="2800"/>
                    <a:pt x="1024" y="2815"/>
                  </a:cubicBezTo>
                  <a:cubicBezTo>
                    <a:pt x="1024" y="2830"/>
                    <a:pt x="1083" y="2852"/>
                    <a:pt x="1105" y="2845"/>
                  </a:cubicBezTo>
                  <a:cubicBezTo>
                    <a:pt x="1127" y="2838"/>
                    <a:pt x="1147" y="2859"/>
                    <a:pt x="1157" y="2877"/>
                  </a:cubicBezTo>
                  <a:cubicBezTo>
                    <a:pt x="1167" y="2896"/>
                    <a:pt x="1208" y="2910"/>
                    <a:pt x="1223" y="2898"/>
                  </a:cubicBezTo>
                  <a:cubicBezTo>
                    <a:pt x="1239" y="2886"/>
                    <a:pt x="1249" y="2920"/>
                    <a:pt x="1252" y="2943"/>
                  </a:cubicBezTo>
                  <a:cubicBezTo>
                    <a:pt x="1255" y="2967"/>
                    <a:pt x="1289" y="2954"/>
                    <a:pt x="1310" y="2952"/>
                  </a:cubicBezTo>
                  <a:cubicBezTo>
                    <a:pt x="1330" y="2950"/>
                    <a:pt x="1342" y="2979"/>
                    <a:pt x="1355" y="2974"/>
                  </a:cubicBezTo>
                  <a:cubicBezTo>
                    <a:pt x="1383" y="2963"/>
                    <a:pt x="1393" y="3009"/>
                    <a:pt x="1410" y="3039"/>
                  </a:cubicBezTo>
                  <a:lnTo>
                    <a:pt x="1414" y="3039"/>
                  </a:lnTo>
                  <a:lnTo>
                    <a:pt x="3512" y="3028"/>
                  </a:lnTo>
                  <a:cubicBezTo>
                    <a:pt x="3513" y="3015"/>
                    <a:pt x="3517" y="2990"/>
                    <a:pt x="3534" y="2990"/>
                  </a:cubicBezTo>
                  <a:cubicBezTo>
                    <a:pt x="3538" y="2990"/>
                    <a:pt x="3543" y="2992"/>
                    <a:pt x="3547" y="2995"/>
                  </a:cubicBezTo>
                  <a:cubicBezTo>
                    <a:pt x="3561" y="3005"/>
                    <a:pt x="3562" y="3019"/>
                    <a:pt x="3564" y="3029"/>
                  </a:cubicBezTo>
                  <a:cubicBezTo>
                    <a:pt x="3565" y="3041"/>
                    <a:pt x="3565" y="3048"/>
                    <a:pt x="3577" y="3053"/>
                  </a:cubicBezTo>
                  <a:cubicBezTo>
                    <a:pt x="3588" y="3057"/>
                    <a:pt x="3597" y="3062"/>
                    <a:pt x="3605" y="3066"/>
                  </a:cubicBezTo>
                  <a:cubicBezTo>
                    <a:pt x="3619" y="3073"/>
                    <a:pt x="3631" y="3079"/>
                    <a:pt x="3638" y="3076"/>
                  </a:cubicBezTo>
                  <a:cubicBezTo>
                    <a:pt x="3641" y="3075"/>
                    <a:pt x="3643" y="3073"/>
                    <a:pt x="3646" y="3072"/>
                  </a:cubicBezTo>
                  <a:cubicBezTo>
                    <a:pt x="3655" y="3067"/>
                    <a:pt x="3667" y="3061"/>
                    <a:pt x="3680" y="3061"/>
                  </a:cubicBezTo>
                  <a:cubicBezTo>
                    <a:pt x="3693" y="3061"/>
                    <a:pt x="3705" y="3067"/>
                    <a:pt x="3715" y="3079"/>
                  </a:cubicBezTo>
                  <a:cubicBezTo>
                    <a:pt x="3729" y="3096"/>
                    <a:pt x="3740" y="3094"/>
                    <a:pt x="3750" y="3094"/>
                  </a:cubicBezTo>
                  <a:cubicBezTo>
                    <a:pt x="3759" y="3093"/>
                    <a:pt x="3769" y="3093"/>
                    <a:pt x="3779" y="3105"/>
                  </a:cubicBezTo>
                  <a:cubicBezTo>
                    <a:pt x="3789" y="3118"/>
                    <a:pt x="3803" y="3126"/>
                    <a:pt x="3815" y="3126"/>
                  </a:cubicBezTo>
                  <a:cubicBezTo>
                    <a:pt x="3822" y="3126"/>
                    <a:pt x="3829" y="3123"/>
                    <a:pt x="3835" y="3116"/>
                  </a:cubicBezTo>
                  <a:cubicBezTo>
                    <a:pt x="3840" y="3109"/>
                    <a:pt x="3849" y="3106"/>
                    <a:pt x="3862" y="3106"/>
                  </a:cubicBezTo>
                  <a:cubicBezTo>
                    <a:pt x="3887" y="3106"/>
                    <a:pt x="3922" y="3119"/>
                    <a:pt x="3946" y="3128"/>
                  </a:cubicBezTo>
                  <a:lnTo>
                    <a:pt x="3954" y="3130"/>
                  </a:lnTo>
                  <a:cubicBezTo>
                    <a:pt x="3988" y="3099"/>
                    <a:pt x="4016" y="3042"/>
                    <a:pt x="4048" y="3042"/>
                  </a:cubicBezTo>
                  <a:cubicBezTo>
                    <a:pt x="4092" y="3042"/>
                    <a:pt x="4204" y="3052"/>
                    <a:pt x="4211" y="3109"/>
                  </a:cubicBezTo>
                  <a:cubicBezTo>
                    <a:pt x="4217" y="3167"/>
                    <a:pt x="4285" y="3113"/>
                    <a:pt x="4292" y="3167"/>
                  </a:cubicBezTo>
                  <a:cubicBezTo>
                    <a:pt x="4297" y="3209"/>
                    <a:pt x="4335" y="3243"/>
                    <a:pt x="4335" y="3267"/>
                  </a:cubicBezTo>
                  <a:lnTo>
                    <a:pt x="4338" y="3268"/>
                  </a:lnTo>
                  <a:cubicBezTo>
                    <a:pt x="4349" y="3276"/>
                    <a:pt x="4366" y="3287"/>
                    <a:pt x="4382" y="3299"/>
                  </a:cubicBezTo>
                  <a:lnTo>
                    <a:pt x="4386" y="3302"/>
                  </a:lnTo>
                  <a:cubicBezTo>
                    <a:pt x="4411" y="3298"/>
                    <a:pt x="4461" y="3307"/>
                    <a:pt x="4495" y="3319"/>
                  </a:cubicBezTo>
                  <a:cubicBezTo>
                    <a:pt x="4542" y="3336"/>
                    <a:pt x="4613" y="3299"/>
                    <a:pt x="4637" y="3356"/>
                  </a:cubicBezTo>
                  <a:cubicBezTo>
                    <a:pt x="4661" y="3414"/>
                    <a:pt x="4716" y="3457"/>
                    <a:pt x="4664" y="3461"/>
                  </a:cubicBezTo>
                  <a:cubicBezTo>
                    <a:pt x="4620" y="3465"/>
                    <a:pt x="4563" y="3404"/>
                    <a:pt x="4566" y="3438"/>
                  </a:cubicBezTo>
                  <a:cubicBezTo>
                    <a:pt x="4569" y="3471"/>
                    <a:pt x="4542" y="3455"/>
                    <a:pt x="4542" y="3505"/>
                  </a:cubicBezTo>
                  <a:cubicBezTo>
                    <a:pt x="4542" y="3553"/>
                    <a:pt x="4513" y="3618"/>
                    <a:pt x="4492" y="3624"/>
                  </a:cubicBezTo>
                  <a:lnTo>
                    <a:pt x="4492" y="3624"/>
                  </a:lnTo>
                  <a:cubicBezTo>
                    <a:pt x="4489" y="3641"/>
                    <a:pt x="4488" y="3665"/>
                    <a:pt x="4503" y="3679"/>
                  </a:cubicBezTo>
                  <a:lnTo>
                    <a:pt x="4503" y="3679"/>
                  </a:lnTo>
                  <a:cubicBezTo>
                    <a:pt x="4529" y="3660"/>
                    <a:pt x="4563" y="3632"/>
                    <a:pt x="4593" y="3634"/>
                  </a:cubicBezTo>
                  <a:cubicBezTo>
                    <a:pt x="4644" y="3637"/>
                    <a:pt x="4657" y="3668"/>
                    <a:pt x="4691" y="3644"/>
                  </a:cubicBezTo>
                  <a:cubicBezTo>
                    <a:pt x="4725" y="3620"/>
                    <a:pt x="4732" y="3610"/>
                    <a:pt x="4739" y="3627"/>
                  </a:cubicBezTo>
                  <a:lnTo>
                    <a:pt x="4739" y="3627"/>
                  </a:lnTo>
                  <a:cubicBezTo>
                    <a:pt x="4753" y="3619"/>
                    <a:pt x="4754" y="3615"/>
                    <a:pt x="4754" y="3615"/>
                  </a:cubicBezTo>
                  <a:cubicBezTo>
                    <a:pt x="4755" y="3609"/>
                    <a:pt x="4753" y="3599"/>
                    <a:pt x="4750" y="3587"/>
                  </a:cubicBezTo>
                  <a:lnTo>
                    <a:pt x="4750" y="3586"/>
                  </a:lnTo>
                  <a:cubicBezTo>
                    <a:pt x="4721" y="3591"/>
                    <a:pt x="4710" y="3592"/>
                    <a:pt x="4701" y="3570"/>
                  </a:cubicBezTo>
                  <a:cubicBezTo>
                    <a:pt x="4688" y="3536"/>
                    <a:pt x="4803" y="3502"/>
                    <a:pt x="4857" y="3509"/>
                  </a:cubicBezTo>
                  <a:cubicBezTo>
                    <a:pt x="4904" y="3515"/>
                    <a:pt x="4939" y="3484"/>
                    <a:pt x="4958" y="3497"/>
                  </a:cubicBezTo>
                  <a:lnTo>
                    <a:pt x="4959" y="3497"/>
                  </a:lnTo>
                  <a:cubicBezTo>
                    <a:pt x="5046" y="3418"/>
                    <a:pt x="5060" y="3418"/>
                    <a:pt x="5065" y="3418"/>
                  </a:cubicBezTo>
                  <a:cubicBezTo>
                    <a:pt x="5084" y="3418"/>
                    <a:pt x="5303" y="3416"/>
                    <a:pt x="5325" y="3416"/>
                  </a:cubicBezTo>
                  <a:cubicBezTo>
                    <a:pt x="5335" y="3409"/>
                    <a:pt x="5406" y="3362"/>
                    <a:pt x="5415" y="3321"/>
                  </a:cubicBezTo>
                  <a:cubicBezTo>
                    <a:pt x="5424" y="3284"/>
                    <a:pt x="5470" y="3178"/>
                    <a:pt x="5508" y="3178"/>
                  </a:cubicBezTo>
                  <a:cubicBezTo>
                    <a:pt x="5513" y="3178"/>
                    <a:pt x="5518" y="3179"/>
                    <a:pt x="5522" y="3182"/>
                  </a:cubicBezTo>
                  <a:cubicBezTo>
                    <a:pt x="5536" y="3194"/>
                    <a:pt x="5560" y="3195"/>
                    <a:pt x="5581" y="3197"/>
                  </a:cubicBezTo>
                  <a:cubicBezTo>
                    <a:pt x="5604" y="3198"/>
                    <a:pt x="5624" y="3200"/>
                    <a:pt x="5626" y="3216"/>
                  </a:cubicBezTo>
                  <a:cubicBezTo>
                    <a:pt x="5626" y="3220"/>
                    <a:pt x="5626" y="3225"/>
                    <a:pt x="5625" y="3232"/>
                  </a:cubicBezTo>
                  <a:cubicBezTo>
                    <a:pt x="5623" y="3264"/>
                    <a:pt x="5618" y="3331"/>
                    <a:pt x="5689" y="3425"/>
                  </a:cubicBezTo>
                  <a:lnTo>
                    <a:pt x="5689" y="3426"/>
                  </a:lnTo>
                  <a:cubicBezTo>
                    <a:pt x="5718" y="3408"/>
                    <a:pt x="5747" y="3394"/>
                    <a:pt x="5764" y="3395"/>
                  </a:cubicBezTo>
                  <a:cubicBezTo>
                    <a:pt x="5795" y="3397"/>
                    <a:pt x="5840" y="3356"/>
                    <a:pt x="5854" y="3331"/>
                  </a:cubicBezTo>
                  <a:cubicBezTo>
                    <a:pt x="5867" y="3306"/>
                    <a:pt x="5886" y="3355"/>
                    <a:pt x="5859" y="3363"/>
                  </a:cubicBezTo>
                  <a:cubicBezTo>
                    <a:pt x="5832" y="3372"/>
                    <a:pt x="5881" y="3392"/>
                    <a:pt x="5928" y="3390"/>
                  </a:cubicBezTo>
                  <a:cubicBezTo>
                    <a:pt x="5976" y="3389"/>
                    <a:pt x="5906" y="3407"/>
                    <a:pt x="5871" y="3405"/>
                  </a:cubicBezTo>
                  <a:cubicBezTo>
                    <a:pt x="5835" y="3404"/>
                    <a:pt x="5820" y="3409"/>
                    <a:pt x="5773" y="3456"/>
                  </a:cubicBezTo>
                  <a:cubicBezTo>
                    <a:pt x="5725" y="3504"/>
                    <a:pt x="5737" y="3517"/>
                    <a:pt x="5764" y="3541"/>
                  </a:cubicBezTo>
                  <a:cubicBezTo>
                    <a:pt x="5791" y="3565"/>
                    <a:pt x="5827" y="3554"/>
                    <a:pt x="5864" y="3522"/>
                  </a:cubicBezTo>
                  <a:cubicBezTo>
                    <a:pt x="5901" y="3490"/>
                    <a:pt x="5900" y="3458"/>
                    <a:pt x="5937" y="3460"/>
                  </a:cubicBezTo>
                  <a:cubicBezTo>
                    <a:pt x="5974" y="3461"/>
                    <a:pt x="6071" y="3426"/>
                    <a:pt x="6113" y="3412"/>
                  </a:cubicBezTo>
                  <a:cubicBezTo>
                    <a:pt x="6155" y="3399"/>
                    <a:pt x="6128" y="3391"/>
                    <a:pt x="6128" y="3373"/>
                  </a:cubicBezTo>
                  <a:cubicBezTo>
                    <a:pt x="6128" y="3354"/>
                    <a:pt x="6203" y="3355"/>
                    <a:pt x="6230" y="3336"/>
                  </a:cubicBezTo>
                  <a:cubicBezTo>
                    <a:pt x="6257" y="3317"/>
                    <a:pt x="6225" y="3302"/>
                    <a:pt x="6201" y="3306"/>
                  </a:cubicBezTo>
                  <a:cubicBezTo>
                    <a:pt x="6177" y="3309"/>
                    <a:pt x="6196" y="3272"/>
                    <a:pt x="6199" y="3253"/>
                  </a:cubicBezTo>
                  <a:cubicBezTo>
                    <a:pt x="6203" y="3234"/>
                    <a:pt x="6148" y="3262"/>
                    <a:pt x="6147" y="3284"/>
                  </a:cubicBezTo>
                  <a:cubicBezTo>
                    <a:pt x="6145" y="3306"/>
                    <a:pt x="6108" y="3314"/>
                    <a:pt x="6108" y="3328"/>
                  </a:cubicBezTo>
                  <a:cubicBezTo>
                    <a:pt x="6108" y="3367"/>
                    <a:pt x="6103" y="3346"/>
                    <a:pt x="6076" y="3360"/>
                  </a:cubicBezTo>
                  <a:cubicBezTo>
                    <a:pt x="6049" y="3373"/>
                    <a:pt x="5944" y="3360"/>
                    <a:pt x="5940" y="3336"/>
                  </a:cubicBezTo>
                  <a:cubicBezTo>
                    <a:pt x="5937" y="3312"/>
                    <a:pt x="5861" y="3301"/>
                    <a:pt x="5857" y="3268"/>
                  </a:cubicBezTo>
                  <a:cubicBezTo>
                    <a:pt x="5854" y="3236"/>
                    <a:pt x="5817" y="3226"/>
                    <a:pt x="5847" y="3191"/>
                  </a:cubicBezTo>
                  <a:cubicBezTo>
                    <a:pt x="5878" y="3155"/>
                    <a:pt x="5842" y="3138"/>
                    <a:pt x="5813" y="3165"/>
                  </a:cubicBezTo>
                  <a:cubicBezTo>
                    <a:pt x="5785" y="3192"/>
                    <a:pt x="5768" y="3150"/>
                    <a:pt x="5807" y="3135"/>
                  </a:cubicBezTo>
                  <a:cubicBezTo>
                    <a:pt x="5845" y="3119"/>
                    <a:pt x="5918" y="3104"/>
                    <a:pt x="5881" y="3037"/>
                  </a:cubicBezTo>
                  <a:cubicBezTo>
                    <a:pt x="5844" y="2969"/>
                    <a:pt x="5610" y="3057"/>
                    <a:pt x="5551" y="3091"/>
                  </a:cubicBezTo>
                  <a:cubicBezTo>
                    <a:pt x="5492" y="3125"/>
                    <a:pt x="5417" y="3233"/>
                    <a:pt x="5385" y="3233"/>
                  </a:cubicBezTo>
                  <a:cubicBezTo>
                    <a:pt x="5353" y="3233"/>
                    <a:pt x="5441" y="3175"/>
                    <a:pt x="5455" y="3153"/>
                  </a:cubicBezTo>
                  <a:cubicBezTo>
                    <a:pt x="5468" y="3131"/>
                    <a:pt x="5451" y="3109"/>
                    <a:pt x="5470" y="3118"/>
                  </a:cubicBezTo>
                  <a:cubicBezTo>
                    <a:pt x="5488" y="3126"/>
                    <a:pt x="5541" y="3045"/>
                    <a:pt x="5576" y="3018"/>
                  </a:cubicBezTo>
                  <a:cubicBezTo>
                    <a:pt x="5612" y="2991"/>
                    <a:pt x="5651" y="3016"/>
                    <a:pt x="5656" y="2994"/>
                  </a:cubicBezTo>
                  <a:cubicBezTo>
                    <a:pt x="5661" y="2972"/>
                    <a:pt x="5678" y="2957"/>
                    <a:pt x="5712" y="2927"/>
                  </a:cubicBezTo>
                  <a:cubicBezTo>
                    <a:pt x="5746" y="2896"/>
                    <a:pt x="6150" y="2901"/>
                    <a:pt x="6189" y="2903"/>
                  </a:cubicBezTo>
                  <a:cubicBezTo>
                    <a:pt x="6228" y="2904"/>
                    <a:pt x="6304" y="2852"/>
                    <a:pt x="6326" y="2818"/>
                  </a:cubicBezTo>
                  <a:cubicBezTo>
                    <a:pt x="6348" y="2784"/>
                    <a:pt x="6377" y="2784"/>
                    <a:pt x="6431" y="2788"/>
                  </a:cubicBezTo>
                  <a:cubicBezTo>
                    <a:pt x="6485" y="2791"/>
                    <a:pt x="6511" y="2742"/>
                    <a:pt x="6538" y="2723"/>
                  </a:cubicBezTo>
                  <a:cubicBezTo>
                    <a:pt x="6565" y="2705"/>
                    <a:pt x="6555" y="2696"/>
                    <a:pt x="6531" y="2691"/>
                  </a:cubicBezTo>
                  <a:cubicBezTo>
                    <a:pt x="6507" y="2686"/>
                    <a:pt x="6485" y="2671"/>
                    <a:pt x="6509" y="2669"/>
                  </a:cubicBezTo>
                  <a:cubicBezTo>
                    <a:pt x="6533" y="2668"/>
                    <a:pt x="6544" y="2654"/>
                    <a:pt x="6555" y="2624"/>
                  </a:cubicBezTo>
                  <a:cubicBezTo>
                    <a:pt x="6565" y="2593"/>
                    <a:pt x="6546" y="2607"/>
                    <a:pt x="6514" y="2564"/>
                  </a:cubicBezTo>
                  <a:cubicBezTo>
                    <a:pt x="6482" y="2522"/>
                    <a:pt x="6465" y="2578"/>
                    <a:pt x="6433" y="2574"/>
                  </a:cubicBezTo>
                  <a:cubicBezTo>
                    <a:pt x="6401" y="2571"/>
                    <a:pt x="6455" y="2531"/>
                    <a:pt x="6428" y="2514"/>
                  </a:cubicBezTo>
                  <a:cubicBezTo>
                    <a:pt x="6401" y="2497"/>
                    <a:pt x="6350" y="2508"/>
                    <a:pt x="6309" y="2542"/>
                  </a:cubicBezTo>
                  <a:cubicBezTo>
                    <a:pt x="6269" y="2576"/>
                    <a:pt x="6272" y="2541"/>
                    <a:pt x="6236" y="2574"/>
                  </a:cubicBezTo>
                  <a:cubicBezTo>
                    <a:pt x="6201" y="2608"/>
                    <a:pt x="6201" y="2558"/>
                    <a:pt x="6218" y="2544"/>
                  </a:cubicBezTo>
                  <a:cubicBezTo>
                    <a:pt x="6235" y="2531"/>
                    <a:pt x="6247" y="2546"/>
                    <a:pt x="6262" y="2525"/>
                  </a:cubicBezTo>
                  <a:cubicBezTo>
                    <a:pt x="6277" y="2505"/>
                    <a:pt x="6292" y="2525"/>
                    <a:pt x="6331" y="2500"/>
                  </a:cubicBezTo>
                  <a:cubicBezTo>
                    <a:pt x="6370" y="2475"/>
                    <a:pt x="6404" y="2487"/>
                    <a:pt x="6416" y="2468"/>
                  </a:cubicBezTo>
                  <a:cubicBezTo>
                    <a:pt x="6428" y="2449"/>
                    <a:pt x="6397" y="2424"/>
                    <a:pt x="6360" y="2432"/>
                  </a:cubicBezTo>
                  <a:cubicBezTo>
                    <a:pt x="6323" y="2441"/>
                    <a:pt x="6297" y="2382"/>
                    <a:pt x="6274" y="2398"/>
                  </a:cubicBezTo>
                  <a:cubicBezTo>
                    <a:pt x="6250" y="2415"/>
                    <a:pt x="6255" y="2373"/>
                    <a:pt x="6228" y="2390"/>
                  </a:cubicBezTo>
                  <a:cubicBezTo>
                    <a:pt x="6201" y="2407"/>
                    <a:pt x="6186" y="2385"/>
                    <a:pt x="6174" y="2353"/>
                  </a:cubicBezTo>
                  <a:cubicBezTo>
                    <a:pt x="6162" y="2321"/>
                    <a:pt x="6089" y="2268"/>
                    <a:pt x="6045" y="2255"/>
                  </a:cubicBezTo>
                  <a:cubicBezTo>
                    <a:pt x="6001" y="2241"/>
                    <a:pt x="6030" y="2217"/>
                    <a:pt x="6054" y="2234"/>
                  </a:cubicBezTo>
                  <a:cubicBezTo>
                    <a:pt x="6077" y="2251"/>
                    <a:pt x="6104" y="2216"/>
                    <a:pt x="6115" y="2200"/>
                  </a:cubicBezTo>
                  <a:cubicBezTo>
                    <a:pt x="6125" y="2183"/>
                    <a:pt x="6098" y="2168"/>
                    <a:pt x="6084" y="2167"/>
                  </a:cubicBezTo>
                  <a:cubicBezTo>
                    <a:pt x="6071" y="2165"/>
                    <a:pt x="6071" y="2143"/>
                    <a:pt x="6074" y="2126"/>
                  </a:cubicBezTo>
                  <a:cubicBezTo>
                    <a:pt x="6077" y="2109"/>
                    <a:pt x="6027" y="2087"/>
                    <a:pt x="6025" y="2070"/>
                  </a:cubicBezTo>
                  <a:cubicBezTo>
                    <a:pt x="6023" y="2053"/>
                    <a:pt x="5994" y="2041"/>
                    <a:pt x="5996" y="2026"/>
                  </a:cubicBezTo>
                  <a:cubicBezTo>
                    <a:pt x="5998" y="2011"/>
                    <a:pt x="5967" y="1989"/>
                    <a:pt x="5967" y="1969"/>
                  </a:cubicBezTo>
                  <a:cubicBezTo>
                    <a:pt x="5967" y="1948"/>
                    <a:pt x="5917" y="1908"/>
                    <a:pt x="5915" y="1884"/>
                  </a:cubicBezTo>
                  <a:cubicBezTo>
                    <a:pt x="5913" y="1860"/>
                    <a:pt x="5886" y="1843"/>
                    <a:pt x="5876" y="1815"/>
                  </a:cubicBezTo>
                  <a:cubicBezTo>
                    <a:pt x="5866" y="1786"/>
                    <a:pt x="5852" y="1799"/>
                    <a:pt x="5842" y="1840"/>
                  </a:cubicBezTo>
                  <a:cubicBezTo>
                    <a:pt x="5832" y="1881"/>
                    <a:pt x="5796" y="1879"/>
                    <a:pt x="5807" y="1892"/>
                  </a:cubicBezTo>
                  <a:cubicBezTo>
                    <a:pt x="5827" y="1920"/>
                    <a:pt x="5812" y="1921"/>
                    <a:pt x="5796" y="1938"/>
                  </a:cubicBezTo>
                  <a:cubicBezTo>
                    <a:pt x="5781" y="1955"/>
                    <a:pt x="5807" y="1980"/>
                    <a:pt x="5781" y="1980"/>
                  </a:cubicBezTo>
                  <a:cubicBezTo>
                    <a:pt x="5756" y="1980"/>
                    <a:pt x="5768" y="2033"/>
                    <a:pt x="5754" y="2009"/>
                  </a:cubicBezTo>
                  <a:cubicBezTo>
                    <a:pt x="5741" y="1985"/>
                    <a:pt x="5708" y="1992"/>
                    <a:pt x="5708" y="2016"/>
                  </a:cubicBezTo>
                  <a:cubicBezTo>
                    <a:pt x="5708" y="2040"/>
                    <a:pt x="5654" y="2062"/>
                    <a:pt x="5632" y="2060"/>
                  </a:cubicBezTo>
                  <a:cubicBezTo>
                    <a:pt x="5610" y="2058"/>
                    <a:pt x="5610" y="2013"/>
                    <a:pt x="5592" y="2026"/>
                  </a:cubicBezTo>
                  <a:cubicBezTo>
                    <a:pt x="5573" y="2040"/>
                    <a:pt x="5576" y="1987"/>
                    <a:pt x="5548" y="1989"/>
                  </a:cubicBezTo>
                  <a:cubicBezTo>
                    <a:pt x="5519" y="1991"/>
                    <a:pt x="5499" y="1987"/>
                    <a:pt x="5507" y="1962"/>
                  </a:cubicBezTo>
                  <a:cubicBezTo>
                    <a:pt x="5515" y="1936"/>
                    <a:pt x="5458" y="1925"/>
                    <a:pt x="5477" y="1909"/>
                  </a:cubicBezTo>
                  <a:cubicBezTo>
                    <a:pt x="5495" y="1894"/>
                    <a:pt x="5471" y="1867"/>
                    <a:pt x="5468" y="1823"/>
                  </a:cubicBezTo>
                  <a:cubicBezTo>
                    <a:pt x="5465" y="1779"/>
                    <a:pt x="5493" y="1776"/>
                    <a:pt x="5493" y="1759"/>
                  </a:cubicBezTo>
                  <a:cubicBezTo>
                    <a:pt x="5493" y="1742"/>
                    <a:pt x="5473" y="1742"/>
                    <a:pt x="5453" y="1755"/>
                  </a:cubicBezTo>
                  <a:cubicBezTo>
                    <a:pt x="5433" y="1769"/>
                    <a:pt x="5433" y="1737"/>
                    <a:pt x="5410" y="1738"/>
                  </a:cubicBezTo>
                  <a:cubicBezTo>
                    <a:pt x="5389" y="1740"/>
                    <a:pt x="5322" y="1737"/>
                    <a:pt x="5319" y="1706"/>
                  </a:cubicBezTo>
                  <a:cubicBezTo>
                    <a:pt x="5316" y="1676"/>
                    <a:pt x="5294" y="1691"/>
                    <a:pt x="5284" y="1662"/>
                  </a:cubicBezTo>
                  <a:cubicBezTo>
                    <a:pt x="5273" y="1633"/>
                    <a:pt x="5246" y="1655"/>
                    <a:pt x="5246" y="1635"/>
                  </a:cubicBezTo>
                  <a:cubicBezTo>
                    <a:pt x="5246" y="1615"/>
                    <a:pt x="5234" y="1606"/>
                    <a:pt x="5214" y="1605"/>
                  </a:cubicBezTo>
                  <a:cubicBezTo>
                    <a:pt x="5194" y="1603"/>
                    <a:pt x="5187" y="1581"/>
                    <a:pt x="5160" y="1578"/>
                  </a:cubicBezTo>
                  <a:cubicBezTo>
                    <a:pt x="5133" y="1574"/>
                    <a:pt x="5099" y="1596"/>
                    <a:pt x="5084" y="1603"/>
                  </a:cubicBezTo>
                  <a:cubicBezTo>
                    <a:pt x="5069" y="1610"/>
                    <a:pt x="5030" y="1579"/>
                    <a:pt x="5014" y="1591"/>
                  </a:cubicBezTo>
                  <a:cubicBezTo>
                    <a:pt x="4999" y="1603"/>
                    <a:pt x="4996" y="1583"/>
                    <a:pt x="4954" y="1571"/>
                  </a:cubicBezTo>
                  <a:cubicBezTo>
                    <a:pt x="4911" y="1559"/>
                    <a:pt x="4855" y="1556"/>
                    <a:pt x="4852" y="1571"/>
                  </a:cubicBezTo>
                  <a:cubicBezTo>
                    <a:pt x="4849" y="1586"/>
                    <a:pt x="4815" y="1591"/>
                    <a:pt x="4820" y="1627"/>
                  </a:cubicBezTo>
                  <a:cubicBezTo>
                    <a:pt x="4825" y="1662"/>
                    <a:pt x="4860" y="1655"/>
                    <a:pt x="4869" y="1679"/>
                  </a:cubicBezTo>
                  <a:cubicBezTo>
                    <a:pt x="4877" y="1703"/>
                    <a:pt x="4852" y="1694"/>
                    <a:pt x="4850" y="1716"/>
                  </a:cubicBezTo>
                  <a:cubicBezTo>
                    <a:pt x="4849" y="1738"/>
                    <a:pt x="4827" y="1737"/>
                    <a:pt x="4827" y="1752"/>
                  </a:cubicBezTo>
                  <a:cubicBezTo>
                    <a:pt x="4827" y="1767"/>
                    <a:pt x="4842" y="1764"/>
                    <a:pt x="4850" y="1794"/>
                  </a:cubicBezTo>
                  <a:cubicBezTo>
                    <a:pt x="4859" y="1825"/>
                    <a:pt x="4876" y="1823"/>
                    <a:pt x="4881" y="1864"/>
                  </a:cubicBezTo>
                  <a:cubicBezTo>
                    <a:pt x="4886" y="1904"/>
                    <a:pt x="4867" y="1896"/>
                    <a:pt x="4850" y="1901"/>
                  </a:cubicBezTo>
                  <a:cubicBezTo>
                    <a:pt x="4833" y="1906"/>
                    <a:pt x="4852" y="1926"/>
                    <a:pt x="4828" y="1953"/>
                  </a:cubicBezTo>
                  <a:cubicBezTo>
                    <a:pt x="4805" y="1980"/>
                    <a:pt x="4784" y="2009"/>
                    <a:pt x="4803" y="2026"/>
                  </a:cubicBezTo>
                  <a:cubicBezTo>
                    <a:pt x="4821" y="2043"/>
                    <a:pt x="4891" y="2072"/>
                    <a:pt x="4918" y="2117"/>
                  </a:cubicBezTo>
                  <a:cubicBezTo>
                    <a:pt x="4945" y="2163"/>
                    <a:pt x="4943" y="2234"/>
                    <a:pt x="4935" y="2285"/>
                  </a:cubicBezTo>
                  <a:cubicBezTo>
                    <a:pt x="4926" y="2336"/>
                    <a:pt x="4869" y="2348"/>
                    <a:pt x="4827" y="2392"/>
                  </a:cubicBezTo>
                  <a:cubicBezTo>
                    <a:pt x="4784" y="2436"/>
                    <a:pt x="4740" y="2429"/>
                    <a:pt x="4720" y="2431"/>
                  </a:cubicBezTo>
                  <a:cubicBezTo>
                    <a:pt x="4700" y="2432"/>
                    <a:pt x="4711" y="2473"/>
                    <a:pt x="4740" y="2505"/>
                  </a:cubicBezTo>
                  <a:cubicBezTo>
                    <a:pt x="4769" y="2537"/>
                    <a:pt x="4745" y="2547"/>
                    <a:pt x="4761" y="2581"/>
                  </a:cubicBezTo>
                  <a:cubicBezTo>
                    <a:pt x="4776" y="2615"/>
                    <a:pt x="4761" y="2642"/>
                    <a:pt x="4783" y="2673"/>
                  </a:cubicBezTo>
                  <a:cubicBezTo>
                    <a:pt x="4805" y="2703"/>
                    <a:pt x="4791" y="2715"/>
                    <a:pt x="4766" y="2737"/>
                  </a:cubicBezTo>
                  <a:cubicBezTo>
                    <a:pt x="4740" y="2759"/>
                    <a:pt x="4776" y="2747"/>
                    <a:pt x="4777" y="2776"/>
                  </a:cubicBezTo>
                  <a:cubicBezTo>
                    <a:pt x="4779" y="2805"/>
                    <a:pt x="4766" y="2788"/>
                    <a:pt x="4744" y="2772"/>
                  </a:cubicBezTo>
                  <a:cubicBezTo>
                    <a:pt x="4722" y="2757"/>
                    <a:pt x="4701" y="2801"/>
                    <a:pt x="4701" y="2820"/>
                  </a:cubicBezTo>
                  <a:cubicBezTo>
                    <a:pt x="4701" y="2839"/>
                    <a:pt x="4649" y="2795"/>
                    <a:pt x="4637" y="2796"/>
                  </a:cubicBezTo>
                  <a:cubicBezTo>
                    <a:pt x="4625" y="2798"/>
                    <a:pt x="4640" y="2767"/>
                    <a:pt x="4610" y="2744"/>
                  </a:cubicBezTo>
                  <a:cubicBezTo>
                    <a:pt x="4579" y="2720"/>
                    <a:pt x="4556" y="2714"/>
                    <a:pt x="4556" y="2691"/>
                  </a:cubicBezTo>
                  <a:cubicBezTo>
                    <a:pt x="4556" y="2667"/>
                    <a:pt x="4503" y="2651"/>
                    <a:pt x="4503" y="2624"/>
                  </a:cubicBezTo>
                  <a:cubicBezTo>
                    <a:pt x="4503" y="2597"/>
                    <a:pt x="4510" y="2527"/>
                    <a:pt x="4498" y="2507"/>
                  </a:cubicBezTo>
                  <a:cubicBezTo>
                    <a:pt x="4486" y="2487"/>
                    <a:pt x="4497" y="2464"/>
                    <a:pt x="4507" y="2446"/>
                  </a:cubicBezTo>
                  <a:cubicBezTo>
                    <a:pt x="4517" y="2427"/>
                    <a:pt x="4494" y="2398"/>
                    <a:pt x="4464" y="2398"/>
                  </a:cubicBezTo>
                  <a:cubicBezTo>
                    <a:pt x="4433" y="2398"/>
                    <a:pt x="4392" y="2388"/>
                    <a:pt x="4349" y="2392"/>
                  </a:cubicBezTo>
                  <a:cubicBezTo>
                    <a:pt x="4307" y="2395"/>
                    <a:pt x="4283" y="2388"/>
                    <a:pt x="4270" y="2376"/>
                  </a:cubicBezTo>
                  <a:cubicBezTo>
                    <a:pt x="4256" y="2365"/>
                    <a:pt x="4217" y="2339"/>
                    <a:pt x="4165" y="2326"/>
                  </a:cubicBezTo>
                  <a:cubicBezTo>
                    <a:pt x="4112" y="2312"/>
                    <a:pt x="4089" y="2285"/>
                    <a:pt x="4084" y="2270"/>
                  </a:cubicBezTo>
                  <a:cubicBezTo>
                    <a:pt x="4079" y="2255"/>
                    <a:pt x="4026" y="2243"/>
                    <a:pt x="4014" y="2228"/>
                  </a:cubicBezTo>
                  <a:cubicBezTo>
                    <a:pt x="4002" y="2212"/>
                    <a:pt x="3951" y="2203"/>
                    <a:pt x="3931" y="2207"/>
                  </a:cubicBezTo>
                  <a:cubicBezTo>
                    <a:pt x="3910" y="2210"/>
                    <a:pt x="3860" y="2165"/>
                    <a:pt x="3830" y="2167"/>
                  </a:cubicBezTo>
                  <a:cubicBezTo>
                    <a:pt x="3799" y="2168"/>
                    <a:pt x="3728" y="2199"/>
                    <a:pt x="3716" y="2200"/>
                  </a:cubicBezTo>
                  <a:cubicBezTo>
                    <a:pt x="3704" y="2202"/>
                    <a:pt x="3718" y="2175"/>
                    <a:pt x="3726" y="2163"/>
                  </a:cubicBezTo>
                  <a:cubicBezTo>
                    <a:pt x="3735" y="2151"/>
                    <a:pt x="3701" y="2101"/>
                    <a:pt x="3693" y="2067"/>
                  </a:cubicBezTo>
                  <a:cubicBezTo>
                    <a:pt x="3684" y="2033"/>
                    <a:pt x="3672" y="1996"/>
                    <a:pt x="3637" y="2001"/>
                  </a:cubicBezTo>
                  <a:cubicBezTo>
                    <a:pt x="3601" y="2006"/>
                    <a:pt x="3562" y="1987"/>
                    <a:pt x="3552" y="1980"/>
                  </a:cubicBezTo>
                  <a:cubicBezTo>
                    <a:pt x="3542" y="1974"/>
                    <a:pt x="3540" y="1877"/>
                    <a:pt x="3549" y="1837"/>
                  </a:cubicBezTo>
                  <a:cubicBezTo>
                    <a:pt x="3557" y="1796"/>
                    <a:pt x="3601" y="1735"/>
                    <a:pt x="3601" y="1710"/>
                  </a:cubicBezTo>
                  <a:cubicBezTo>
                    <a:pt x="3601" y="1684"/>
                    <a:pt x="3630" y="1672"/>
                    <a:pt x="3655" y="1666"/>
                  </a:cubicBezTo>
                  <a:cubicBezTo>
                    <a:pt x="3681" y="1659"/>
                    <a:pt x="3660" y="1610"/>
                    <a:pt x="3686" y="1606"/>
                  </a:cubicBezTo>
                  <a:cubicBezTo>
                    <a:pt x="3711" y="1603"/>
                    <a:pt x="3713" y="1593"/>
                    <a:pt x="3718" y="1573"/>
                  </a:cubicBezTo>
                  <a:cubicBezTo>
                    <a:pt x="3723" y="1552"/>
                    <a:pt x="3754" y="1566"/>
                    <a:pt x="3737" y="1549"/>
                  </a:cubicBezTo>
                  <a:cubicBezTo>
                    <a:pt x="3720" y="1532"/>
                    <a:pt x="3733" y="1527"/>
                    <a:pt x="3772" y="1527"/>
                  </a:cubicBezTo>
                  <a:cubicBezTo>
                    <a:pt x="3811" y="1527"/>
                    <a:pt x="3869" y="1513"/>
                    <a:pt x="3860" y="1474"/>
                  </a:cubicBezTo>
                  <a:cubicBezTo>
                    <a:pt x="3852" y="1435"/>
                    <a:pt x="3750" y="1464"/>
                    <a:pt x="3750" y="1432"/>
                  </a:cubicBezTo>
                  <a:cubicBezTo>
                    <a:pt x="3750" y="1400"/>
                    <a:pt x="3622" y="1398"/>
                    <a:pt x="3630" y="1380"/>
                  </a:cubicBezTo>
                  <a:cubicBezTo>
                    <a:pt x="3638" y="1361"/>
                    <a:pt x="3759" y="1393"/>
                    <a:pt x="3803" y="1410"/>
                  </a:cubicBezTo>
                  <a:cubicBezTo>
                    <a:pt x="3847" y="1427"/>
                    <a:pt x="3858" y="1425"/>
                    <a:pt x="3894" y="1424"/>
                  </a:cubicBezTo>
                  <a:cubicBezTo>
                    <a:pt x="3930" y="1422"/>
                    <a:pt x="3906" y="1376"/>
                    <a:pt x="3913" y="1358"/>
                  </a:cubicBezTo>
                  <a:cubicBezTo>
                    <a:pt x="3919" y="1339"/>
                    <a:pt x="3987" y="1386"/>
                    <a:pt x="4026" y="1376"/>
                  </a:cubicBezTo>
                  <a:cubicBezTo>
                    <a:pt x="4065" y="1366"/>
                    <a:pt x="4102" y="1286"/>
                    <a:pt x="4134" y="1265"/>
                  </a:cubicBezTo>
                  <a:cubicBezTo>
                    <a:pt x="4167" y="1243"/>
                    <a:pt x="4138" y="1222"/>
                    <a:pt x="4075" y="1227"/>
                  </a:cubicBezTo>
                  <a:cubicBezTo>
                    <a:pt x="4013" y="1232"/>
                    <a:pt x="3977" y="1209"/>
                    <a:pt x="3943" y="1183"/>
                  </a:cubicBezTo>
                  <a:cubicBezTo>
                    <a:pt x="3909" y="1158"/>
                    <a:pt x="3913" y="1138"/>
                    <a:pt x="3948" y="1141"/>
                  </a:cubicBezTo>
                  <a:cubicBezTo>
                    <a:pt x="3984" y="1144"/>
                    <a:pt x="4068" y="1214"/>
                    <a:pt x="4101" y="1215"/>
                  </a:cubicBezTo>
                  <a:cubicBezTo>
                    <a:pt x="4133" y="1217"/>
                    <a:pt x="4189" y="1153"/>
                    <a:pt x="4216" y="1133"/>
                  </a:cubicBezTo>
                  <a:cubicBezTo>
                    <a:pt x="4243" y="1112"/>
                    <a:pt x="4190" y="1104"/>
                    <a:pt x="4172" y="1089"/>
                  </a:cubicBezTo>
                  <a:cubicBezTo>
                    <a:pt x="4153" y="1073"/>
                    <a:pt x="4204" y="1063"/>
                    <a:pt x="4231" y="1063"/>
                  </a:cubicBezTo>
                  <a:cubicBezTo>
                    <a:pt x="4258" y="1063"/>
                    <a:pt x="4270" y="1087"/>
                    <a:pt x="4280" y="1099"/>
                  </a:cubicBezTo>
                  <a:cubicBezTo>
                    <a:pt x="4290" y="1110"/>
                    <a:pt x="4337" y="1090"/>
                    <a:pt x="4361" y="1090"/>
                  </a:cubicBezTo>
                  <a:cubicBezTo>
                    <a:pt x="4385" y="1090"/>
                    <a:pt x="4358" y="1051"/>
                    <a:pt x="4319" y="1036"/>
                  </a:cubicBezTo>
                  <a:cubicBezTo>
                    <a:pt x="4280" y="1021"/>
                    <a:pt x="4321" y="992"/>
                    <a:pt x="4332" y="1016"/>
                  </a:cubicBezTo>
                  <a:cubicBezTo>
                    <a:pt x="4344" y="1039"/>
                    <a:pt x="4371" y="1034"/>
                    <a:pt x="4385" y="1061"/>
                  </a:cubicBezTo>
                  <a:cubicBezTo>
                    <a:pt x="4405" y="1101"/>
                    <a:pt x="4417" y="1075"/>
                    <a:pt x="4451" y="1063"/>
                  </a:cubicBezTo>
                  <a:cubicBezTo>
                    <a:pt x="4485" y="1051"/>
                    <a:pt x="4502" y="1031"/>
                    <a:pt x="4520" y="1011"/>
                  </a:cubicBezTo>
                  <a:cubicBezTo>
                    <a:pt x="4539" y="990"/>
                    <a:pt x="4542" y="1014"/>
                    <a:pt x="4564" y="982"/>
                  </a:cubicBezTo>
                  <a:cubicBezTo>
                    <a:pt x="4586" y="950"/>
                    <a:pt x="4554" y="919"/>
                    <a:pt x="4527" y="899"/>
                  </a:cubicBezTo>
                  <a:cubicBezTo>
                    <a:pt x="4500" y="879"/>
                    <a:pt x="4529" y="858"/>
                    <a:pt x="4502" y="845"/>
                  </a:cubicBezTo>
                  <a:cubicBezTo>
                    <a:pt x="4475" y="831"/>
                    <a:pt x="4469" y="806"/>
                    <a:pt x="4503" y="813"/>
                  </a:cubicBezTo>
                  <a:cubicBezTo>
                    <a:pt x="4537" y="819"/>
                    <a:pt x="4564" y="809"/>
                    <a:pt x="4579" y="786"/>
                  </a:cubicBezTo>
                  <a:cubicBezTo>
                    <a:pt x="4595" y="762"/>
                    <a:pt x="4529" y="757"/>
                    <a:pt x="4559" y="740"/>
                  </a:cubicBezTo>
                  <a:cubicBezTo>
                    <a:pt x="4590" y="723"/>
                    <a:pt x="4564" y="706"/>
                    <a:pt x="4534" y="706"/>
                  </a:cubicBezTo>
                  <a:cubicBezTo>
                    <a:pt x="4503" y="706"/>
                    <a:pt x="4478" y="691"/>
                    <a:pt x="4476" y="665"/>
                  </a:cubicBezTo>
                  <a:cubicBezTo>
                    <a:pt x="4475" y="640"/>
                    <a:pt x="4422" y="657"/>
                    <a:pt x="4390" y="642"/>
                  </a:cubicBezTo>
                  <a:cubicBezTo>
                    <a:pt x="4358" y="627"/>
                    <a:pt x="4287" y="630"/>
                    <a:pt x="4270" y="632"/>
                  </a:cubicBezTo>
                  <a:cubicBezTo>
                    <a:pt x="4253" y="633"/>
                    <a:pt x="4251" y="703"/>
                    <a:pt x="4277" y="704"/>
                  </a:cubicBezTo>
                  <a:cubicBezTo>
                    <a:pt x="4302" y="706"/>
                    <a:pt x="4322" y="733"/>
                    <a:pt x="4300" y="742"/>
                  </a:cubicBezTo>
                  <a:cubicBezTo>
                    <a:pt x="4278" y="750"/>
                    <a:pt x="4304" y="777"/>
                    <a:pt x="4287" y="775"/>
                  </a:cubicBezTo>
                  <a:cubicBezTo>
                    <a:pt x="4270" y="774"/>
                    <a:pt x="4243" y="765"/>
                    <a:pt x="4238" y="809"/>
                  </a:cubicBezTo>
                  <a:cubicBezTo>
                    <a:pt x="4232" y="853"/>
                    <a:pt x="4229" y="870"/>
                    <a:pt x="4200" y="885"/>
                  </a:cubicBezTo>
                  <a:cubicBezTo>
                    <a:pt x="4172" y="901"/>
                    <a:pt x="4194" y="836"/>
                    <a:pt x="4166" y="838"/>
                  </a:cubicBezTo>
                  <a:cubicBezTo>
                    <a:pt x="4139" y="840"/>
                    <a:pt x="4136" y="892"/>
                    <a:pt x="4156" y="897"/>
                  </a:cubicBezTo>
                  <a:cubicBezTo>
                    <a:pt x="4177" y="902"/>
                    <a:pt x="4180" y="919"/>
                    <a:pt x="4185" y="945"/>
                  </a:cubicBezTo>
                  <a:cubicBezTo>
                    <a:pt x="4190" y="970"/>
                    <a:pt x="4148" y="951"/>
                    <a:pt x="4131" y="982"/>
                  </a:cubicBezTo>
                  <a:cubicBezTo>
                    <a:pt x="4114" y="1012"/>
                    <a:pt x="4112" y="968"/>
                    <a:pt x="4089" y="948"/>
                  </a:cubicBezTo>
                  <a:cubicBezTo>
                    <a:pt x="4065" y="928"/>
                    <a:pt x="4036" y="894"/>
                    <a:pt x="4038" y="869"/>
                  </a:cubicBezTo>
                  <a:cubicBezTo>
                    <a:pt x="4039" y="846"/>
                    <a:pt x="4051" y="838"/>
                    <a:pt x="4070" y="835"/>
                  </a:cubicBezTo>
                  <a:cubicBezTo>
                    <a:pt x="4089" y="831"/>
                    <a:pt x="4070" y="814"/>
                    <a:pt x="4068" y="784"/>
                  </a:cubicBezTo>
                  <a:cubicBezTo>
                    <a:pt x="4067" y="753"/>
                    <a:pt x="4045" y="764"/>
                    <a:pt x="4018" y="731"/>
                  </a:cubicBezTo>
                  <a:cubicBezTo>
                    <a:pt x="3990" y="699"/>
                    <a:pt x="3962" y="699"/>
                    <a:pt x="3946" y="715"/>
                  </a:cubicBezTo>
                  <a:cubicBezTo>
                    <a:pt x="3931" y="730"/>
                    <a:pt x="3941" y="759"/>
                    <a:pt x="3918" y="769"/>
                  </a:cubicBezTo>
                  <a:cubicBezTo>
                    <a:pt x="3894" y="779"/>
                    <a:pt x="3904" y="826"/>
                    <a:pt x="3884" y="830"/>
                  </a:cubicBezTo>
                  <a:cubicBezTo>
                    <a:pt x="3864" y="833"/>
                    <a:pt x="3874" y="746"/>
                    <a:pt x="3858" y="738"/>
                  </a:cubicBezTo>
                  <a:cubicBezTo>
                    <a:pt x="3841" y="729"/>
                    <a:pt x="3843" y="709"/>
                    <a:pt x="3869" y="706"/>
                  </a:cubicBezTo>
                  <a:cubicBezTo>
                    <a:pt x="3894" y="703"/>
                    <a:pt x="3909" y="676"/>
                    <a:pt x="3887" y="676"/>
                  </a:cubicBezTo>
                  <a:cubicBezTo>
                    <a:pt x="3865" y="676"/>
                    <a:pt x="3826" y="652"/>
                    <a:pt x="3811" y="645"/>
                  </a:cubicBezTo>
                  <a:cubicBezTo>
                    <a:pt x="3796" y="638"/>
                    <a:pt x="3770" y="674"/>
                    <a:pt x="3754" y="660"/>
                  </a:cubicBezTo>
                  <a:cubicBezTo>
                    <a:pt x="3737" y="647"/>
                    <a:pt x="3755" y="613"/>
                    <a:pt x="3757" y="594"/>
                  </a:cubicBezTo>
                  <a:cubicBezTo>
                    <a:pt x="3759" y="576"/>
                    <a:pt x="3784" y="603"/>
                    <a:pt x="3801" y="579"/>
                  </a:cubicBezTo>
                  <a:cubicBezTo>
                    <a:pt x="3818" y="555"/>
                    <a:pt x="3754" y="555"/>
                    <a:pt x="3754" y="530"/>
                  </a:cubicBezTo>
                  <a:cubicBezTo>
                    <a:pt x="3754" y="505"/>
                    <a:pt x="3703" y="498"/>
                    <a:pt x="3686" y="489"/>
                  </a:cubicBezTo>
                  <a:cubicBezTo>
                    <a:pt x="3669" y="481"/>
                    <a:pt x="3697" y="439"/>
                    <a:pt x="3689" y="422"/>
                  </a:cubicBezTo>
                  <a:cubicBezTo>
                    <a:pt x="3680" y="405"/>
                    <a:pt x="3618" y="349"/>
                    <a:pt x="3591" y="354"/>
                  </a:cubicBezTo>
                  <a:cubicBezTo>
                    <a:pt x="3564" y="359"/>
                    <a:pt x="3557" y="318"/>
                    <a:pt x="3572" y="320"/>
                  </a:cubicBezTo>
                  <a:cubicBezTo>
                    <a:pt x="3588" y="322"/>
                    <a:pt x="3600" y="312"/>
                    <a:pt x="3628" y="280"/>
                  </a:cubicBezTo>
                  <a:cubicBezTo>
                    <a:pt x="3657" y="247"/>
                    <a:pt x="3660" y="237"/>
                    <a:pt x="3640" y="230"/>
                  </a:cubicBezTo>
                  <a:cubicBezTo>
                    <a:pt x="3620" y="224"/>
                    <a:pt x="3610" y="203"/>
                    <a:pt x="3645" y="205"/>
                  </a:cubicBezTo>
                  <a:cubicBezTo>
                    <a:pt x="3681" y="207"/>
                    <a:pt x="3743" y="230"/>
                    <a:pt x="3764" y="215"/>
                  </a:cubicBezTo>
                  <a:cubicBezTo>
                    <a:pt x="3784" y="200"/>
                    <a:pt x="3848" y="100"/>
                    <a:pt x="3874" y="65"/>
                  </a:cubicBezTo>
                  <a:cubicBezTo>
                    <a:pt x="3899" y="29"/>
                    <a:pt x="3855" y="26"/>
                    <a:pt x="3794" y="31"/>
                  </a:cubicBezTo>
                  <a:cubicBezTo>
                    <a:pt x="3733" y="36"/>
                    <a:pt x="3720" y="7"/>
                    <a:pt x="3669" y="4"/>
                  </a:cubicBezTo>
                  <a:cubicBezTo>
                    <a:pt x="3618" y="0"/>
                    <a:pt x="3523" y="14"/>
                    <a:pt x="3510" y="29"/>
                  </a:cubicBezTo>
                  <a:cubicBezTo>
                    <a:pt x="3496" y="44"/>
                    <a:pt x="3535" y="58"/>
                    <a:pt x="3530" y="75"/>
                  </a:cubicBezTo>
                  <a:cubicBezTo>
                    <a:pt x="3525" y="92"/>
                    <a:pt x="3495" y="63"/>
                    <a:pt x="3481" y="70"/>
                  </a:cubicBezTo>
                  <a:cubicBezTo>
                    <a:pt x="3468" y="76"/>
                    <a:pt x="3486" y="98"/>
                    <a:pt x="3481" y="158"/>
                  </a:cubicBezTo>
                  <a:cubicBezTo>
                    <a:pt x="3476" y="217"/>
                    <a:pt x="3493" y="220"/>
                    <a:pt x="3510" y="242"/>
                  </a:cubicBezTo>
                  <a:cubicBezTo>
                    <a:pt x="3527" y="264"/>
                    <a:pt x="3523" y="293"/>
                    <a:pt x="3523" y="330"/>
                  </a:cubicBezTo>
                  <a:cubicBezTo>
                    <a:pt x="3523" y="368"/>
                    <a:pt x="3488" y="365"/>
                    <a:pt x="3476" y="374"/>
                  </a:cubicBezTo>
                  <a:cubicBezTo>
                    <a:pt x="3464" y="382"/>
                    <a:pt x="3506" y="396"/>
                    <a:pt x="3500" y="420"/>
                  </a:cubicBezTo>
                  <a:cubicBezTo>
                    <a:pt x="3493" y="444"/>
                    <a:pt x="3457" y="406"/>
                    <a:pt x="3437" y="413"/>
                  </a:cubicBezTo>
                  <a:cubicBezTo>
                    <a:pt x="3417" y="420"/>
                    <a:pt x="3400" y="478"/>
                    <a:pt x="3422" y="496"/>
                  </a:cubicBezTo>
                  <a:cubicBezTo>
                    <a:pt x="3444" y="515"/>
                    <a:pt x="3452" y="511"/>
                    <a:pt x="3435" y="533"/>
                  </a:cubicBezTo>
                  <a:cubicBezTo>
                    <a:pt x="3418" y="555"/>
                    <a:pt x="3400" y="588"/>
                    <a:pt x="3440" y="620"/>
                  </a:cubicBezTo>
                  <a:cubicBezTo>
                    <a:pt x="3481" y="652"/>
                    <a:pt x="3556" y="649"/>
                    <a:pt x="3594" y="674"/>
                  </a:cubicBezTo>
                  <a:cubicBezTo>
                    <a:pt x="3633" y="699"/>
                    <a:pt x="3578" y="684"/>
                    <a:pt x="3593" y="713"/>
                  </a:cubicBezTo>
                  <a:cubicBezTo>
                    <a:pt x="3608" y="742"/>
                    <a:pt x="3567" y="752"/>
                    <a:pt x="3569" y="774"/>
                  </a:cubicBezTo>
                  <a:cubicBezTo>
                    <a:pt x="3571" y="796"/>
                    <a:pt x="3586" y="784"/>
                    <a:pt x="3606" y="747"/>
                  </a:cubicBezTo>
                  <a:cubicBezTo>
                    <a:pt x="3627" y="709"/>
                    <a:pt x="3642" y="757"/>
                    <a:pt x="3640" y="789"/>
                  </a:cubicBezTo>
                  <a:cubicBezTo>
                    <a:pt x="3638" y="821"/>
                    <a:pt x="3610" y="803"/>
                    <a:pt x="3588" y="835"/>
                  </a:cubicBezTo>
                  <a:cubicBezTo>
                    <a:pt x="3566" y="867"/>
                    <a:pt x="3545" y="872"/>
                    <a:pt x="3513" y="865"/>
                  </a:cubicBezTo>
                  <a:cubicBezTo>
                    <a:pt x="3481" y="858"/>
                    <a:pt x="3500" y="911"/>
                    <a:pt x="3513" y="940"/>
                  </a:cubicBezTo>
                  <a:cubicBezTo>
                    <a:pt x="3527" y="968"/>
                    <a:pt x="3510" y="979"/>
                    <a:pt x="3473" y="968"/>
                  </a:cubicBezTo>
                  <a:cubicBezTo>
                    <a:pt x="3435" y="958"/>
                    <a:pt x="3413" y="935"/>
                    <a:pt x="3432" y="906"/>
                  </a:cubicBezTo>
                  <a:cubicBezTo>
                    <a:pt x="3451" y="877"/>
                    <a:pt x="3464" y="843"/>
                    <a:pt x="3442" y="847"/>
                  </a:cubicBezTo>
                  <a:cubicBezTo>
                    <a:pt x="3420" y="850"/>
                    <a:pt x="3369" y="845"/>
                    <a:pt x="3354" y="821"/>
                  </a:cubicBezTo>
                  <a:cubicBezTo>
                    <a:pt x="3339" y="797"/>
                    <a:pt x="3364" y="808"/>
                    <a:pt x="3410" y="813"/>
                  </a:cubicBezTo>
                  <a:cubicBezTo>
                    <a:pt x="3456" y="818"/>
                    <a:pt x="3417" y="782"/>
                    <a:pt x="3451" y="782"/>
                  </a:cubicBezTo>
                  <a:cubicBezTo>
                    <a:pt x="3484" y="782"/>
                    <a:pt x="3510" y="801"/>
                    <a:pt x="3539" y="775"/>
                  </a:cubicBezTo>
                  <a:cubicBezTo>
                    <a:pt x="3567" y="750"/>
                    <a:pt x="3520" y="701"/>
                    <a:pt x="3496" y="709"/>
                  </a:cubicBezTo>
                  <a:cubicBezTo>
                    <a:pt x="3473" y="718"/>
                    <a:pt x="3435" y="727"/>
                    <a:pt x="3435" y="704"/>
                  </a:cubicBezTo>
                  <a:cubicBezTo>
                    <a:pt x="3435" y="680"/>
                    <a:pt x="3476" y="698"/>
                    <a:pt x="3498" y="692"/>
                  </a:cubicBezTo>
                  <a:cubicBezTo>
                    <a:pt x="3520" y="687"/>
                    <a:pt x="3486" y="657"/>
                    <a:pt x="3452" y="665"/>
                  </a:cubicBezTo>
                  <a:cubicBezTo>
                    <a:pt x="3418" y="674"/>
                    <a:pt x="3395" y="676"/>
                    <a:pt x="3368" y="647"/>
                  </a:cubicBezTo>
                  <a:cubicBezTo>
                    <a:pt x="3341" y="618"/>
                    <a:pt x="3291" y="601"/>
                    <a:pt x="3280" y="667"/>
                  </a:cubicBezTo>
                  <a:cubicBezTo>
                    <a:pt x="3268" y="733"/>
                    <a:pt x="3220" y="698"/>
                    <a:pt x="3202" y="720"/>
                  </a:cubicBezTo>
                  <a:cubicBezTo>
                    <a:pt x="3183" y="742"/>
                    <a:pt x="3223" y="757"/>
                    <a:pt x="3269" y="759"/>
                  </a:cubicBezTo>
                  <a:cubicBezTo>
                    <a:pt x="3314" y="760"/>
                    <a:pt x="3349" y="803"/>
                    <a:pt x="3327" y="803"/>
                  </a:cubicBezTo>
                  <a:cubicBezTo>
                    <a:pt x="3305" y="803"/>
                    <a:pt x="3315" y="835"/>
                    <a:pt x="3291" y="823"/>
                  </a:cubicBezTo>
                  <a:cubicBezTo>
                    <a:pt x="3268" y="811"/>
                    <a:pt x="3244" y="823"/>
                    <a:pt x="3261" y="843"/>
                  </a:cubicBezTo>
                  <a:cubicBezTo>
                    <a:pt x="3278" y="863"/>
                    <a:pt x="3254" y="872"/>
                    <a:pt x="3256" y="892"/>
                  </a:cubicBezTo>
                  <a:cubicBezTo>
                    <a:pt x="3258" y="913"/>
                    <a:pt x="3220" y="894"/>
                    <a:pt x="3185" y="891"/>
                  </a:cubicBezTo>
                  <a:cubicBezTo>
                    <a:pt x="3149" y="887"/>
                    <a:pt x="3083" y="899"/>
                    <a:pt x="3036" y="909"/>
                  </a:cubicBezTo>
                  <a:cubicBezTo>
                    <a:pt x="2988" y="919"/>
                    <a:pt x="2936" y="902"/>
                    <a:pt x="2916" y="880"/>
                  </a:cubicBezTo>
                  <a:cubicBezTo>
                    <a:pt x="2895" y="858"/>
                    <a:pt x="2868" y="862"/>
                    <a:pt x="2834" y="862"/>
                  </a:cubicBezTo>
                  <a:cubicBezTo>
                    <a:pt x="2801" y="862"/>
                    <a:pt x="2811" y="830"/>
                    <a:pt x="2767" y="828"/>
                  </a:cubicBezTo>
                  <a:cubicBezTo>
                    <a:pt x="2723" y="826"/>
                    <a:pt x="2733" y="789"/>
                    <a:pt x="2728" y="767"/>
                  </a:cubicBezTo>
                  <a:cubicBezTo>
                    <a:pt x="2723" y="745"/>
                    <a:pt x="2635" y="752"/>
                    <a:pt x="2603" y="772"/>
                  </a:cubicBezTo>
                  <a:cubicBezTo>
                    <a:pt x="2570" y="792"/>
                    <a:pt x="2508" y="784"/>
                    <a:pt x="2491" y="821"/>
                  </a:cubicBezTo>
                  <a:cubicBezTo>
                    <a:pt x="2474" y="858"/>
                    <a:pt x="2506" y="853"/>
                    <a:pt x="2525" y="853"/>
                  </a:cubicBezTo>
                  <a:cubicBezTo>
                    <a:pt x="2551" y="853"/>
                    <a:pt x="2548" y="823"/>
                    <a:pt x="2596" y="830"/>
                  </a:cubicBezTo>
                  <a:cubicBezTo>
                    <a:pt x="2643" y="836"/>
                    <a:pt x="2677" y="781"/>
                    <a:pt x="2697" y="801"/>
                  </a:cubicBezTo>
                  <a:cubicBezTo>
                    <a:pt x="2718" y="821"/>
                    <a:pt x="2616" y="860"/>
                    <a:pt x="2572" y="867"/>
                  </a:cubicBezTo>
                  <a:cubicBezTo>
                    <a:pt x="2528" y="874"/>
                    <a:pt x="2538" y="909"/>
                    <a:pt x="2581" y="972"/>
                  </a:cubicBezTo>
                  <a:cubicBezTo>
                    <a:pt x="2623" y="1034"/>
                    <a:pt x="2562" y="999"/>
                    <a:pt x="2562" y="1029"/>
                  </a:cubicBezTo>
                  <a:cubicBezTo>
                    <a:pt x="2562" y="1060"/>
                    <a:pt x="2482" y="1019"/>
                    <a:pt x="2515" y="1009"/>
                  </a:cubicBezTo>
                  <a:cubicBezTo>
                    <a:pt x="2547" y="999"/>
                    <a:pt x="2532" y="967"/>
                    <a:pt x="2506" y="946"/>
                  </a:cubicBezTo>
                  <a:cubicBezTo>
                    <a:pt x="2481" y="926"/>
                    <a:pt x="2464" y="946"/>
                    <a:pt x="2467" y="924"/>
                  </a:cubicBezTo>
                  <a:cubicBezTo>
                    <a:pt x="2471" y="902"/>
                    <a:pt x="2440" y="926"/>
                    <a:pt x="2416" y="907"/>
                  </a:cubicBezTo>
                  <a:cubicBezTo>
                    <a:pt x="2393" y="889"/>
                    <a:pt x="2381" y="874"/>
                    <a:pt x="2349" y="890"/>
                  </a:cubicBezTo>
                  <a:cubicBezTo>
                    <a:pt x="2317" y="907"/>
                    <a:pt x="2279" y="902"/>
                    <a:pt x="2208" y="914"/>
                  </a:cubicBezTo>
                  <a:cubicBezTo>
                    <a:pt x="2137" y="926"/>
                    <a:pt x="2007" y="923"/>
                    <a:pt x="1983" y="899"/>
                  </a:cubicBezTo>
                  <a:cubicBezTo>
                    <a:pt x="1959" y="875"/>
                    <a:pt x="2044" y="833"/>
                    <a:pt x="2069" y="840"/>
                  </a:cubicBezTo>
                  <a:cubicBezTo>
                    <a:pt x="2094" y="846"/>
                    <a:pt x="2080" y="813"/>
                    <a:pt x="2041" y="782"/>
                  </a:cubicBezTo>
                  <a:cubicBezTo>
                    <a:pt x="2002" y="752"/>
                    <a:pt x="1915" y="733"/>
                    <a:pt x="1917" y="752"/>
                  </a:cubicBezTo>
                  <a:cubicBezTo>
                    <a:pt x="1919" y="770"/>
                    <a:pt x="1868" y="753"/>
                    <a:pt x="1805" y="742"/>
                  </a:cubicBezTo>
                  <a:cubicBezTo>
                    <a:pt x="1743" y="730"/>
                    <a:pt x="1734" y="708"/>
                    <a:pt x="1694" y="706"/>
                  </a:cubicBezTo>
                  <a:cubicBezTo>
                    <a:pt x="1654" y="704"/>
                    <a:pt x="1592" y="692"/>
                    <a:pt x="1545" y="655"/>
                  </a:cubicBezTo>
                  <a:cubicBezTo>
                    <a:pt x="1497" y="618"/>
                    <a:pt x="1385" y="628"/>
                    <a:pt x="1372" y="662"/>
                  </a:cubicBezTo>
                  <a:cubicBezTo>
                    <a:pt x="1358" y="696"/>
                    <a:pt x="1321" y="694"/>
                    <a:pt x="1284" y="694"/>
                  </a:cubicBezTo>
                  <a:cubicBezTo>
                    <a:pt x="1247" y="694"/>
                    <a:pt x="1301" y="652"/>
                    <a:pt x="1288" y="645"/>
                  </a:cubicBezTo>
                  <a:cubicBezTo>
                    <a:pt x="1270" y="636"/>
                    <a:pt x="1289" y="589"/>
                    <a:pt x="1262" y="586"/>
                  </a:cubicBezTo>
                  <a:cubicBezTo>
                    <a:pt x="1235" y="582"/>
                    <a:pt x="1210" y="698"/>
                    <a:pt x="1159" y="694"/>
                  </a:cubicBezTo>
                  <a:cubicBezTo>
                    <a:pt x="1108" y="691"/>
                    <a:pt x="1086" y="572"/>
                    <a:pt x="1044" y="542"/>
                  </a:cubicBezTo>
                  <a:cubicBezTo>
                    <a:pt x="1001" y="511"/>
                    <a:pt x="963" y="510"/>
                    <a:pt x="998" y="555"/>
                  </a:cubicBezTo>
                  <a:cubicBezTo>
                    <a:pt x="1034" y="601"/>
                    <a:pt x="968" y="569"/>
                    <a:pt x="971" y="599"/>
                  </a:cubicBezTo>
                  <a:cubicBezTo>
                    <a:pt x="974" y="630"/>
                    <a:pt x="913" y="665"/>
                    <a:pt x="915" y="648"/>
                  </a:cubicBezTo>
                  <a:cubicBezTo>
                    <a:pt x="917" y="632"/>
                    <a:pt x="881" y="613"/>
                    <a:pt x="841" y="660"/>
                  </a:cubicBezTo>
                  <a:cubicBezTo>
                    <a:pt x="800" y="708"/>
                    <a:pt x="771" y="701"/>
                    <a:pt x="768" y="684"/>
                  </a:cubicBezTo>
                  <a:cubicBezTo>
                    <a:pt x="765" y="667"/>
                    <a:pt x="644" y="728"/>
                    <a:pt x="649" y="748"/>
                  </a:cubicBezTo>
                  <a:cubicBezTo>
                    <a:pt x="655" y="769"/>
                    <a:pt x="631" y="784"/>
                    <a:pt x="599" y="782"/>
                  </a:cubicBezTo>
                  <a:cubicBezTo>
                    <a:pt x="567" y="780"/>
                    <a:pt x="592" y="753"/>
                    <a:pt x="617" y="740"/>
                  </a:cubicBezTo>
                  <a:cubicBezTo>
                    <a:pt x="646" y="725"/>
                    <a:pt x="724" y="662"/>
                    <a:pt x="765" y="655"/>
                  </a:cubicBezTo>
                  <a:cubicBezTo>
                    <a:pt x="805" y="648"/>
                    <a:pt x="883" y="616"/>
                    <a:pt x="885" y="598"/>
                  </a:cubicBezTo>
                  <a:cubicBezTo>
                    <a:pt x="886" y="579"/>
                    <a:pt x="846" y="594"/>
                    <a:pt x="819" y="589"/>
                  </a:cubicBezTo>
                  <a:cubicBezTo>
                    <a:pt x="792" y="584"/>
                    <a:pt x="744" y="615"/>
                    <a:pt x="699" y="635"/>
                  </a:cubicBezTo>
                  <a:cubicBezTo>
                    <a:pt x="653" y="655"/>
                    <a:pt x="600" y="648"/>
                    <a:pt x="614" y="676"/>
                  </a:cubicBezTo>
                  <a:cubicBezTo>
                    <a:pt x="627" y="703"/>
                    <a:pt x="572" y="672"/>
                    <a:pt x="560" y="691"/>
                  </a:cubicBezTo>
                  <a:cubicBezTo>
                    <a:pt x="548" y="709"/>
                    <a:pt x="526" y="689"/>
                    <a:pt x="543" y="679"/>
                  </a:cubicBezTo>
                  <a:cubicBezTo>
                    <a:pt x="560" y="669"/>
                    <a:pt x="502" y="650"/>
                    <a:pt x="502" y="662"/>
                  </a:cubicBezTo>
                  <a:cubicBezTo>
                    <a:pt x="502" y="674"/>
                    <a:pt x="491" y="689"/>
                    <a:pt x="451" y="689"/>
                  </a:cubicBezTo>
                  <a:cubicBezTo>
                    <a:pt x="410" y="689"/>
                    <a:pt x="370" y="718"/>
                    <a:pt x="397" y="738"/>
                  </a:cubicBezTo>
                  <a:cubicBezTo>
                    <a:pt x="424" y="758"/>
                    <a:pt x="441" y="769"/>
                    <a:pt x="428" y="782"/>
                  </a:cubicBezTo>
                  <a:cubicBezTo>
                    <a:pt x="414" y="796"/>
                    <a:pt x="372" y="747"/>
                    <a:pt x="313" y="752"/>
                  </a:cubicBezTo>
                  <a:cubicBezTo>
                    <a:pt x="253" y="757"/>
                    <a:pt x="135" y="686"/>
                    <a:pt x="135" y="669"/>
                  </a:cubicBezTo>
                  <a:cubicBezTo>
                    <a:pt x="135" y="656"/>
                    <a:pt x="57" y="663"/>
                    <a:pt x="0" y="658"/>
                  </a:cubicBezTo>
                  <a:lnTo>
                    <a:pt x="0" y="1824"/>
                  </a:lnTo>
                  <a:cubicBezTo>
                    <a:pt x="6" y="1828"/>
                    <a:pt x="16" y="1834"/>
                    <a:pt x="24" y="1834"/>
                  </a:cubicBezTo>
                  <a:cubicBezTo>
                    <a:pt x="28" y="1834"/>
                    <a:pt x="29" y="1833"/>
                    <a:pt x="30" y="1832"/>
                  </a:cubicBezTo>
                  <a:cubicBezTo>
                    <a:pt x="36" y="1825"/>
                    <a:pt x="43" y="1824"/>
                    <a:pt x="49" y="1824"/>
                  </a:cubicBezTo>
                  <a:cubicBezTo>
                    <a:pt x="51" y="1824"/>
                    <a:pt x="54" y="1824"/>
                    <a:pt x="57" y="1824"/>
                  </a:cubicBezTo>
                  <a:cubicBezTo>
                    <a:pt x="67" y="1825"/>
                    <a:pt x="80" y="1827"/>
                    <a:pt x="102" y="1817"/>
                  </a:cubicBezTo>
                  <a:cubicBezTo>
                    <a:pt x="109" y="1813"/>
                    <a:pt x="116" y="1811"/>
                    <a:pt x="123" y="1811"/>
                  </a:cubicBezTo>
                  <a:cubicBezTo>
                    <a:pt x="150" y="1811"/>
                    <a:pt x="162" y="1840"/>
                    <a:pt x="162" y="1860"/>
                  </a:cubicBezTo>
                  <a:cubicBezTo>
                    <a:pt x="162" y="1868"/>
                    <a:pt x="181" y="1883"/>
                    <a:pt x="196" y="1895"/>
                  </a:cubicBezTo>
                  <a:cubicBezTo>
                    <a:pt x="211" y="1907"/>
                    <a:pt x="227" y="1920"/>
                    <a:pt x="238" y="1933"/>
                  </a:cubicBezTo>
                  <a:cubicBezTo>
                    <a:pt x="241" y="1938"/>
                    <a:pt x="245" y="1943"/>
                    <a:pt x="248" y="1947"/>
                  </a:cubicBezTo>
                  <a:cubicBezTo>
                    <a:pt x="259" y="1962"/>
                    <a:pt x="268" y="1974"/>
                    <a:pt x="277" y="1974"/>
                  </a:cubicBezTo>
                  <a:cubicBezTo>
                    <a:pt x="281" y="1974"/>
                    <a:pt x="284" y="1973"/>
                    <a:pt x="289" y="1970"/>
                  </a:cubicBezTo>
                  <a:cubicBezTo>
                    <a:pt x="296" y="1966"/>
                    <a:pt x="305" y="1962"/>
                    <a:pt x="314" y="1958"/>
                  </a:cubicBezTo>
                  <a:cubicBezTo>
                    <a:pt x="334" y="1948"/>
                    <a:pt x="356" y="1938"/>
                    <a:pt x="356" y="1921"/>
                  </a:cubicBezTo>
                  <a:cubicBezTo>
                    <a:pt x="356" y="1901"/>
                    <a:pt x="386" y="1892"/>
                    <a:pt x="414" y="1892"/>
                  </a:cubicBezTo>
                  <a:cubicBezTo>
                    <a:pt x="449" y="1892"/>
                    <a:pt x="471" y="1905"/>
                    <a:pt x="471" y="1926"/>
                  </a:cubicBezTo>
                  <a:cubicBezTo>
                    <a:pt x="471" y="1941"/>
                    <a:pt x="494" y="1959"/>
                    <a:pt x="521" y="1983"/>
                  </a:cubicBezTo>
                  <a:cubicBezTo>
                    <a:pt x="556" y="2013"/>
                    <a:pt x="603" y="2053"/>
                    <a:pt x="635" y="2110"/>
                  </a:cubicBezTo>
                  <a:cubicBezTo>
                    <a:pt x="649" y="2134"/>
                    <a:pt x="659" y="2154"/>
                    <a:pt x="667" y="2170"/>
                  </a:cubicBezTo>
                  <a:cubicBezTo>
                    <a:pt x="695" y="2224"/>
                    <a:pt x="704" y="2242"/>
                    <a:pt x="768" y="2268"/>
                  </a:cubicBezTo>
                  <a:cubicBezTo>
                    <a:pt x="854" y="2302"/>
                    <a:pt x="857" y="2322"/>
                    <a:pt x="843" y="2357"/>
                  </a:cubicBezTo>
                  <a:cubicBezTo>
                    <a:pt x="840" y="2366"/>
                    <a:pt x="846" y="2373"/>
                    <a:pt x="856" y="2384"/>
                  </a:cubicBezTo>
                  <a:cubicBezTo>
                    <a:pt x="864" y="2392"/>
                    <a:pt x="872" y="2400"/>
                    <a:pt x="871" y="2411"/>
                  </a:cubicBezTo>
                  <a:cubicBezTo>
                    <a:pt x="870" y="2417"/>
                    <a:pt x="866" y="2423"/>
                    <a:pt x="857" y="2429"/>
                  </a:cubicBezTo>
                  <a:cubicBezTo>
                    <a:pt x="843" y="2439"/>
                    <a:pt x="824" y="2453"/>
                    <a:pt x="805" y="2466"/>
                  </a:cubicBezTo>
                  <a:lnTo>
                    <a:pt x="804" y="2467"/>
                  </a:lnTo>
                  <a:cubicBezTo>
                    <a:pt x="808" y="2479"/>
                    <a:pt x="819" y="2488"/>
                    <a:pt x="834" y="2500"/>
                  </a:cubicBezTo>
                  <a:cubicBezTo>
                    <a:pt x="854" y="2517"/>
                    <a:pt x="797" y="2517"/>
                    <a:pt x="814" y="2532"/>
                  </a:cubicBezTo>
                  <a:cubicBezTo>
                    <a:pt x="831" y="2547"/>
                    <a:pt x="810" y="2571"/>
                    <a:pt x="827" y="2590"/>
                  </a:cubicBezTo>
                  <a:cubicBezTo>
                    <a:pt x="844" y="2608"/>
                    <a:pt x="875" y="2602"/>
                    <a:pt x="893" y="2586"/>
                  </a:cubicBezTo>
                  <a:cubicBezTo>
                    <a:pt x="912" y="2571"/>
                    <a:pt x="925" y="2605"/>
                    <a:pt x="910" y="2630"/>
                  </a:cubicBezTo>
                  <a:cubicBezTo>
                    <a:pt x="895" y="2656"/>
                    <a:pt x="927" y="2674"/>
                    <a:pt x="942" y="2656"/>
                  </a:cubicBezTo>
                  <a:cubicBezTo>
                    <a:pt x="958" y="2637"/>
                    <a:pt x="990" y="2686"/>
                    <a:pt x="1005" y="26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3" name="Freeform 199">
              <a:extLst>
                <a:ext uri="{FF2B5EF4-FFF2-40B4-BE49-F238E27FC236}">
                  <a16:creationId xmlns:a16="http://schemas.microsoft.com/office/drawing/2014/main" id="{9D9FCFC4-A174-4DE1-8344-3EA67663C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3599" y="2933023"/>
              <a:ext cx="31943" cy="23729"/>
            </a:xfrm>
            <a:custGeom>
              <a:avLst/>
              <a:gdLst>
                <a:gd name="T0" fmla="*/ 30 w 153"/>
                <a:gd name="T1" fmla="*/ 108 h 116"/>
                <a:gd name="T2" fmla="*/ 149 w 153"/>
                <a:gd name="T3" fmla="*/ 30 h 116"/>
                <a:gd name="T4" fmla="*/ 30 w 153"/>
                <a:gd name="T5" fmla="*/ 10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" h="116">
                  <a:moveTo>
                    <a:pt x="30" y="108"/>
                  </a:moveTo>
                  <a:cubicBezTo>
                    <a:pt x="91" y="115"/>
                    <a:pt x="152" y="61"/>
                    <a:pt x="149" y="30"/>
                  </a:cubicBezTo>
                  <a:cubicBezTo>
                    <a:pt x="145" y="0"/>
                    <a:pt x="0" y="105"/>
                    <a:pt x="30" y="10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4" name="Freeform 200">
              <a:extLst>
                <a:ext uri="{FF2B5EF4-FFF2-40B4-BE49-F238E27FC236}">
                  <a16:creationId xmlns:a16="http://schemas.microsoft.com/office/drawing/2014/main" id="{4D38C513-748B-4FE0-8615-AC9730502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6099" y="2884653"/>
              <a:ext cx="125036" cy="62974"/>
            </a:xfrm>
            <a:custGeom>
              <a:avLst/>
              <a:gdLst>
                <a:gd name="T0" fmla="*/ 23 w 603"/>
                <a:gd name="T1" fmla="*/ 247 h 306"/>
                <a:gd name="T2" fmla="*/ 50 w 603"/>
                <a:gd name="T3" fmla="*/ 291 h 306"/>
                <a:gd name="T4" fmla="*/ 105 w 603"/>
                <a:gd name="T5" fmla="*/ 281 h 306"/>
                <a:gd name="T6" fmla="*/ 166 w 603"/>
                <a:gd name="T7" fmla="*/ 244 h 306"/>
                <a:gd name="T8" fmla="*/ 220 w 603"/>
                <a:gd name="T9" fmla="*/ 305 h 306"/>
                <a:gd name="T10" fmla="*/ 284 w 603"/>
                <a:gd name="T11" fmla="*/ 247 h 306"/>
                <a:gd name="T12" fmla="*/ 335 w 603"/>
                <a:gd name="T13" fmla="*/ 213 h 306"/>
                <a:gd name="T14" fmla="*/ 379 w 603"/>
                <a:gd name="T15" fmla="*/ 142 h 306"/>
                <a:gd name="T16" fmla="*/ 402 w 603"/>
                <a:gd name="T17" fmla="*/ 210 h 306"/>
                <a:gd name="T18" fmla="*/ 474 w 603"/>
                <a:gd name="T19" fmla="*/ 193 h 306"/>
                <a:gd name="T20" fmla="*/ 534 w 603"/>
                <a:gd name="T21" fmla="*/ 163 h 306"/>
                <a:gd name="T22" fmla="*/ 534 w 603"/>
                <a:gd name="T23" fmla="*/ 105 h 306"/>
                <a:gd name="T24" fmla="*/ 582 w 603"/>
                <a:gd name="T25" fmla="*/ 65 h 306"/>
                <a:gd name="T26" fmla="*/ 521 w 603"/>
                <a:gd name="T27" fmla="*/ 31 h 306"/>
                <a:gd name="T28" fmla="*/ 474 w 603"/>
                <a:gd name="T29" fmla="*/ 61 h 306"/>
                <a:gd name="T30" fmla="*/ 372 w 603"/>
                <a:gd name="T31" fmla="*/ 51 h 306"/>
                <a:gd name="T32" fmla="*/ 233 w 603"/>
                <a:gd name="T33" fmla="*/ 122 h 306"/>
                <a:gd name="T34" fmla="*/ 125 w 603"/>
                <a:gd name="T35" fmla="*/ 193 h 306"/>
                <a:gd name="T36" fmla="*/ 23 w 603"/>
                <a:gd name="T37" fmla="*/ 24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3" h="306">
                  <a:moveTo>
                    <a:pt x="23" y="247"/>
                  </a:moveTo>
                  <a:cubicBezTo>
                    <a:pt x="47" y="257"/>
                    <a:pt x="23" y="305"/>
                    <a:pt x="50" y="291"/>
                  </a:cubicBezTo>
                  <a:cubicBezTo>
                    <a:pt x="78" y="278"/>
                    <a:pt x="84" y="274"/>
                    <a:pt x="105" y="281"/>
                  </a:cubicBezTo>
                  <a:cubicBezTo>
                    <a:pt x="141" y="293"/>
                    <a:pt x="149" y="261"/>
                    <a:pt x="166" y="244"/>
                  </a:cubicBezTo>
                  <a:cubicBezTo>
                    <a:pt x="182" y="227"/>
                    <a:pt x="176" y="305"/>
                    <a:pt x="220" y="305"/>
                  </a:cubicBezTo>
                  <a:cubicBezTo>
                    <a:pt x="257" y="305"/>
                    <a:pt x="250" y="224"/>
                    <a:pt x="284" y="247"/>
                  </a:cubicBezTo>
                  <a:cubicBezTo>
                    <a:pt x="318" y="271"/>
                    <a:pt x="328" y="237"/>
                    <a:pt x="335" y="213"/>
                  </a:cubicBezTo>
                  <a:cubicBezTo>
                    <a:pt x="342" y="190"/>
                    <a:pt x="342" y="149"/>
                    <a:pt x="379" y="142"/>
                  </a:cubicBezTo>
                  <a:cubicBezTo>
                    <a:pt x="416" y="136"/>
                    <a:pt x="386" y="180"/>
                    <a:pt x="402" y="210"/>
                  </a:cubicBezTo>
                  <a:cubicBezTo>
                    <a:pt x="427" y="254"/>
                    <a:pt x="470" y="213"/>
                    <a:pt x="474" y="193"/>
                  </a:cubicBezTo>
                  <a:cubicBezTo>
                    <a:pt x="477" y="173"/>
                    <a:pt x="538" y="186"/>
                    <a:pt x="534" y="163"/>
                  </a:cubicBezTo>
                  <a:cubicBezTo>
                    <a:pt x="531" y="139"/>
                    <a:pt x="551" y="132"/>
                    <a:pt x="534" y="105"/>
                  </a:cubicBezTo>
                  <a:cubicBezTo>
                    <a:pt x="518" y="78"/>
                    <a:pt x="562" y="85"/>
                    <a:pt x="582" y="65"/>
                  </a:cubicBezTo>
                  <a:cubicBezTo>
                    <a:pt x="602" y="44"/>
                    <a:pt x="555" y="61"/>
                    <a:pt x="521" y="31"/>
                  </a:cubicBezTo>
                  <a:cubicBezTo>
                    <a:pt x="487" y="0"/>
                    <a:pt x="474" y="41"/>
                    <a:pt x="474" y="61"/>
                  </a:cubicBezTo>
                  <a:cubicBezTo>
                    <a:pt x="474" y="81"/>
                    <a:pt x="409" y="65"/>
                    <a:pt x="372" y="51"/>
                  </a:cubicBezTo>
                  <a:cubicBezTo>
                    <a:pt x="335" y="37"/>
                    <a:pt x="287" y="95"/>
                    <a:pt x="233" y="122"/>
                  </a:cubicBezTo>
                  <a:cubicBezTo>
                    <a:pt x="179" y="149"/>
                    <a:pt x="176" y="197"/>
                    <a:pt x="125" y="193"/>
                  </a:cubicBezTo>
                  <a:cubicBezTo>
                    <a:pt x="74" y="190"/>
                    <a:pt x="0" y="237"/>
                    <a:pt x="23" y="24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5" name="Freeform 201">
              <a:extLst>
                <a:ext uri="{FF2B5EF4-FFF2-40B4-BE49-F238E27FC236}">
                  <a16:creationId xmlns:a16="http://schemas.microsoft.com/office/drawing/2014/main" id="{B0099B56-DF2A-452E-A59D-E85DAE4BC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5903" y="2983221"/>
              <a:ext cx="177058" cy="112258"/>
            </a:xfrm>
            <a:custGeom>
              <a:avLst/>
              <a:gdLst>
                <a:gd name="T0" fmla="*/ 143 w 855"/>
                <a:gd name="T1" fmla="*/ 419 h 542"/>
                <a:gd name="T2" fmla="*/ 251 w 855"/>
                <a:gd name="T3" fmla="*/ 541 h 542"/>
                <a:gd name="T4" fmla="*/ 302 w 855"/>
                <a:gd name="T5" fmla="*/ 507 h 542"/>
                <a:gd name="T6" fmla="*/ 377 w 855"/>
                <a:gd name="T7" fmla="*/ 487 h 542"/>
                <a:gd name="T8" fmla="*/ 451 w 855"/>
                <a:gd name="T9" fmla="*/ 429 h 542"/>
                <a:gd name="T10" fmla="*/ 522 w 855"/>
                <a:gd name="T11" fmla="*/ 355 h 542"/>
                <a:gd name="T12" fmla="*/ 583 w 855"/>
                <a:gd name="T13" fmla="*/ 280 h 542"/>
                <a:gd name="T14" fmla="*/ 827 w 855"/>
                <a:gd name="T15" fmla="*/ 179 h 542"/>
                <a:gd name="T16" fmla="*/ 732 w 855"/>
                <a:gd name="T17" fmla="*/ 94 h 542"/>
                <a:gd name="T18" fmla="*/ 576 w 855"/>
                <a:gd name="T19" fmla="*/ 77 h 542"/>
                <a:gd name="T20" fmla="*/ 529 w 855"/>
                <a:gd name="T21" fmla="*/ 60 h 542"/>
                <a:gd name="T22" fmla="*/ 377 w 855"/>
                <a:gd name="T23" fmla="*/ 16 h 542"/>
                <a:gd name="T24" fmla="*/ 136 w 855"/>
                <a:gd name="T25" fmla="*/ 54 h 542"/>
                <a:gd name="T26" fmla="*/ 170 w 855"/>
                <a:gd name="T27" fmla="*/ 125 h 542"/>
                <a:gd name="T28" fmla="*/ 116 w 855"/>
                <a:gd name="T29" fmla="*/ 240 h 542"/>
                <a:gd name="T30" fmla="*/ 48 w 855"/>
                <a:gd name="T31" fmla="*/ 355 h 542"/>
                <a:gd name="T32" fmla="*/ 143 w 855"/>
                <a:gd name="T33" fmla="*/ 419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5" h="542">
                  <a:moveTo>
                    <a:pt x="143" y="419"/>
                  </a:moveTo>
                  <a:cubicBezTo>
                    <a:pt x="204" y="433"/>
                    <a:pt x="211" y="541"/>
                    <a:pt x="251" y="541"/>
                  </a:cubicBezTo>
                  <a:cubicBezTo>
                    <a:pt x="279" y="541"/>
                    <a:pt x="258" y="507"/>
                    <a:pt x="302" y="507"/>
                  </a:cubicBezTo>
                  <a:cubicBezTo>
                    <a:pt x="346" y="507"/>
                    <a:pt x="336" y="484"/>
                    <a:pt x="377" y="487"/>
                  </a:cubicBezTo>
                  <a:cubicBezTo>
                    <a:pt x="417" y="490"/>
                    <a:pt x="451" y="477"/>
                    <a:pt x="451" y="429"/>
                  </a:cubicBezTo>
                  <a:cubicBezTo>
                    <a:pt x="451" y="382"/>
                    <a:pt x="482" y="365"/>
                    <a:pt x="522" y="355"/>
                  </a:cubicBezTo>
                  <a:cubicBezTo>
                    <a:pt x="563" y="345"/>
                    <a:pt x="526" y="294"/>
                    <a:pt x="583" y="280"/>
                  </a:cubicBezTo>
                  <a:cubicBezTo>
                    <a:pt x="641" y="267"/>
                    <a:pt x="800" y="199"/>
                    <a:pt x="827" y="179"/>
                  </a:cubicBezTo>
                  <a:cubicBezTo>
                    <a:pt x="854" y="159"/>
                    <a:pt x="793" y="132"/>
                    <a:pt x="732" y="94"/>
                  </a:cubicBezTo>
                  <a:cubicBezTo>
                    <a:pt x="671" y="57"/>
                    <a:pt x="624" y="47"/>
                    <a:pt x="576" y="77"/>
                  </a:cubicBezTo>
                  <a:cubicBezTo>
                    <a:pt x="529" y="108"/>
                    <a:pt x="566" y="44"/>
                    <a:pt x="529" y="60"/>
                  </a:cubicBezTo>
                  <a:cubicBezTo>
                    <a:pt x="492" y="77"/>
                    <a:pt x="390" y="33"/>
                    <a:pt x="377" y="16"/>
                  </a:cubicBezTo>
                  <a:cubicBezTo>
                    <a:pt x="363" y="0"/>
                    <a:pt x="180" y="54"/>
                    <a:pt x="136" y="54"/>
                  </a:cubicBezTo>
                  <a:cubicBezTo>
                    <a:pt x="92" y="54"/>
                    <a:pt x="140" y="101"/>
                    <a:pt x="170" y="125"/>
                  </a:cubicBezTo>
                  <a:cubicBezTo>
                    <a:pt x="201" y="148"/>
                    <a:pt x="96" y="223"/>
                    <a:pt x="116" y="240"/>
                  </a:cubicBezTo>
                  <a:cubicBezTo>
                    <a:pt x="136" y="257"/>
                    <a:pt x="95" y="301"/>
                    <a:pt x="48" y="355"/>
                  </a:cubicBezTo>
                  <a:cubicBezTo>
                    <a:pt x="0" y="409"/>
                    <a:pt x="82" y="406"/>
                    <a:pt x="143" y="4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6" name="Freeform 202">
              <a:extLst>
                <a:ext uri="{FF2B5EF4-FFF2-40B4-BE49-F238E27FC236}">
                  <a16:creationId xmlns:a16="http://schemas.microsoft.com/office/drawing/2014/main" id="{7FBAFD45-4701-4EAD-95DF-7CFEE2E06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7255" y="3516221"/>
              <a:ext cx="41070" cy="45634"/>
            </a:xfrm>
            <a:custGeom>
              <a:avLst/>
              <a:gdLst>
                <a:gd name="T0" fmla="*/ 61 w 199"/>
                <a:gd name="T1" fmla="*/ 33 h 220"/>
                <a:gd name="T2" fmla="*/ 177 w 199"/>
                <a:gd name="T3" fmla="*/ 200 h 220"/>
                <a:gd name="T4" fmla="*/ 141 w 199"/>
                <a:gd name="T5" fmla="*/ 82 h 220"/>
                <a:gd name="T6" fmla="*/ 61 w 199"/>
                <a:gd name="T7" fmla="*/ 3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220">
                  <a:moveTo>
                    <a:pt x="61" y="33"/>
                  </a:moveTo>
                  <a:cubicBezTo>
                    <a:pt x="0" y="65"/>
                    <a:pt x="147" y="219"/>
                    <a:pt x="177" y="200"/>
                  </a:cubicBezTo>
                  <a:cubicBezTo>
                    <a:pt x="198" y="187"/>
                    <a:pt x="141" y="122"/>
                    <a:pt x="141" y="82"/>
                  </a:cubicBezTo>
                  <a:cubicBezTo>
                    <a:pt x="141" y="42"/>
                    <a:pt x="122" y="0"/>
                    <a:pt x="61" y="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7" name="Freeform 203">
              <a:extLst>
                <a:ext uri="{FF2B5EF4-FFF2-40B4-BE49-F238E27FC236}">
                  <a16:creationId xmlns:a16="http://schemas.microsoft.com/office/drawing/2014/main" id="{9E75A821-FDAC-4F37-BD52-E7EFF89D3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4629" y="2912945"/>
              <a:ext cx="193486" cy="83966"/>
            </a:xfrm>
            <a:custGeom>
              <a:avLst/>
              <a:gdLst>
                <a:gd name="T0" fmla="*/ 127 w 937"/>
                <a:gd name="T1" fmla="*/ 91 h 404"/>
                <a:gd name="T2" fmla="*/ 138 w 937"/>
                <a:gd name="T3" fmla="*/ 142 h 404"/>
                <a:gd name="T4" fmla="*/ 131 w 937"/>
                <a:gd name="T5" fmla="*/ 156 h 404"/>
                <a:gd name="T6" fmla="*/ 73 w 937"/>
                <a:gd name="T7" fmla="*/ 206 h 404"/>
                <a:gd name="T8" fmla="*/ 151 w 937"/>
                <a:gd name="T9" fmla="*/ 206 h 404"/>
                <a:gd name="T10" fmla="*/ 16 w 937"/>
                <a:gd name="T11" fmla="*/ 251 h 404"/>
                <a:gd name="T12" fmla="*/ 114 w 937"/>
                <a:gd name="T13" fmla="*/ 278 h 404"/>
                <a:gd name="T14" fmla="*/ 219 w 937"/>
                <a:gd name="T15" fmla="*/ 267 h 404"/>
                <a:gd name="T16" fmla="*/ 280 w 937"/>
                <a:gd name="T17" fmla="*/ 244 h 404"/>
                <a:gd name="T18" fmla="*/ 425 w 937"/>
                <a:gd name="T19" fmla="*/ 254 h 404"/>
                <a:gd name="T20" fmla="*/ 314 w 937"/>
                <a:gd name="T21" fmla="*/ 315 h 404"/>
                <a:gd name="T22" fmla="*/ 310 w 937"/>
                <a:gd name="T23" fmla="*/ 386 h 404"/>
                <a:gd name="T24" fmla="*/ 581 w 937"/>
                <a:gd name="T25" fmla="*/ 301 h 404"/>
                <a:gd name="T26" fmla="*/ 689 w 937"/>
                <a:gd name="T27" fmla="*/ 294 h 404"/>
                <a:gd name="T28" fmla="*/ 862 w 937"/>
                <a:gd name="T29" fmla="*/ 284 h 404"/>
                <a:gd name="T30" fmla="*/ 889 w 937"/>
                <a:gd name="T31" fmla="*/ 129 h 404"/>
                <a:gd name="T32" fmla="*/ 804 w 937"/>
                <a:gd name="T33" fmla="*/ 159 h 404"/>
                <a:gd name="T34" fmla="*/ 716 w 937"/>
                <a:gd name="T35" fmla="*/ 88 h 404"/>
                <a:gd name="T36" fmla="*/ 662 w 937"/>
                <a:gd name="T37" fmla="*/ 7 h 404"/>
                <a:gd name="T38" fmla="*/ 581 w 937"/>
                <a:gd name="T39" fmla="*/ 91 h 404"/>
                <a:gd name="T40" fmla="*/ 588 w 937"/>
                <a:gd name="T41" fmla="*/ 142 h 404"/>
                <a:gd name="T42" fmla="*/ 645 w 937"/>
                <a:gd name="T43" fmla="*/ 200 h 404"/>
                <a:gd name="T44" fmla="*/ 469 w 937"/>
                <a:gd name="T45" fmla="*/ 169 h 404"/>
                <a:gd name="T46" fmla="*/ 290 w 937"/>
                <a:gd name="T47" fmla="*/ 88 h 404"/>
                <a:gd name="T48" fmla="*/ 209 w 937"/>
                <a:gd name="T49" fmla="*/ 44 h 404"/>
                <a:gd name="T50" fmla="*/ 127 w 937"/>
                <a:gd name="T51" fmla="*/ 9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37" h="404">
                  <a:moveTo>
                    <a:pt x="127" y="91"/>
                  </a:moveTo>
                  <a:cubicBezTo>
                    <a:pt x="80" y="95"/>
                    <a:pt x="83" y="142"/>
                    <a:pt x="138" y="142"/>
                  </a:cubicBezTo>
                  <a:cubicBezTo>
                    <a:pt x="192" y="142"/>
                    <a:pt x="209" y="159"/>
                    <a:pt x="131" y="156"/>
                  </a:cubicBezTo>
                  <a:cubicBezTo>
                    <a:pt x="53" y="152"/>
                    <a:pt x="19" y="220"/>
                    <a:pt x="73" y="206"/>
                  </a:cubicBezTo>
                  <a:cubicBezTo>
                    <a:pt x="127" y="193"/>
                    <a:pt x="192" y="193"/>
                    <a:pt x="151" y="206"/>
                  </a:cubicBezTo>
                  <a:cubicBezTo>
                    <a:pt x="110" y="220"/>
                    <a:pt x="0" y="229"/>
                    <a:pt x="16" y="251"/>
                  </a:cubicBezTo>
                  <a:cubicBezTo>
                    <a:pt x="26" y="264"/>
                    <a:pt x="70" y="261"/>
                    <a:pt x="114" y="278"/>
                  </a:cubicBezTo>
                  <a:cubicBezTo>
                    <a:pt x="158" y="295"/>
                    <a:pt x="185" y="305"/>
                    <a:pt x="219" y="267"/>
                  </a:cubicBezTo>
                  <a:cubicBezTo>
                    <a:pt x="253" y="230"/>
                    <a:pt x="297" y="193"/>
                    <a:pt x="280" y="244"/>
                  </a:cubicBezTo>
                  <a:cubicBezTo>
                    <a:pt x="263" y="295"/>
                    <a:pt x="334" y="257"/>
                    <a:pt x="425" y="254"/>
                  </a:cubicBezTo>
                  <a:cubicBezTo>
                    <a:pt x="517" y="251"/>
                    <a:pt x="408" y="308"/>
                    <a:pt x="314" y="315"/>
                  </a:cubicBezTo>
                  <a:cubicBezTo>
                    <a:pt x="219" y="322"/>
                    <a:pt x="236" y="369"/>
                    <a:pt x="310" y="386"/>
                  </a:cubicBezTo>
                  <a:cubicBezTo>
                    <a:pt x="385" y="403"/>
                    <a:pt x="544" y="339"/>
                    <a:pt x="581" y="301"/>
                  </a:cubicBezTo>
                  <a:cubicBezTo>
                    <a:pt x="618" y="264"/>
                    <a:pt x="651" y="321"/>
                    <a:pt x="689" y="294"/>
                  </a:cubicBezTo>
                  <a:cubicBezTo>
                    <a:pt x="726" y="266"/>
                    <a:pt x="798" y="298"/>
                    <a:pt x="862" y="284"/>
                  </a:cubicBezTo>
                  <a:cubicBezTo>
                    <a:pt x="926" y="271"/>
                    <a:pt x="936" y="149"/>
                    <a:pt x="889" y="129"/>
                  </a:cubicBezTo>
                  <a:cubicBezTo>
                    <a:pt x="842" y="108"/>
                    <a:pt x="842" y="152"/>
                    <a:pt x="804" y="159"/>
                  </a:cubicBezTo>
                  <a:cubicBezTo>
                    <a:pt x="767" y="166"/>
                    <a:pt x="747" y="118"/>
                    <a:pt x="716" y="88"/>
                  </a:cubicBezTo>
                  <a:cubicBezTo>
                    <a:pt x="686" y="58"/>
                    <a:pt x="706" y="0"/>
                    <a:pt x="662" y="7"/>
                  </a:cubicBezTo>
                  <a:cubicBezTo>
                    <a:pt x="619" y="13"/>
                    <a:pt x="523" y="85"/>
                    <a:pt x="581" y="91"/>
                  </a:cubicBezTo>
                  <a:cubicBezTo>
                    <a:pt x="639" y="98"/>
                    <a:pt x="618" y="129"/>
                    <a:pt x="588" y="142"/>
                  </a:cubicBezTo>
                  <a:cubicBezTo>
                    <a:pt x="557" y="156"/>
                    <a:pt x="659" y="179"/>
                    <a:pt x="645" y="200"/>
                  </a:cubicBezTo>
                  <a:cubicBezTo>
                    <a:pt x="632" y="220"/>
                    <a:pt x="476" y="203"/>
                    <a:pt x="469" y="169"/>
                  </a:cubicBezTo>
                  <a:cubicBezTo>
                    <a:pt x="462" y="135"/>
                    <a:pt x="341" y="74"/>
                    <a:pt x="290" y="88"/>
                  </a:cubicBezTo>
                  <a:cubicBezTo>
                    <a:pt x="239" y="102"/>
                    <a:pt x="259" y="47"/>
                    <a:pt x="209" y="44"/>
                  </a:cubicBezTo>
                  <a:cubicBezTo>
                    <a:pt x="158" y="41"/>
                    <a:pt x="175" y="88"/>
                    <a:pt x="127" y="9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8" name="Freeform 204">
              <a:extLst>
                <a:ext uri="{FF2B5EF4-FFF2-40B4-BE49-F238E27FC236}">
                  <a16:creationId xmlns:a16="http://schemas.microsoft.com/office/drawing/2014/main" id="{7BAD57D3-457E-42C5-87D8-218F0580B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5817" y="2870049"/>
              <a:ext cx="59324" cy="30118"/>
            </a:xfrm>
            <a:custGeom>
              <a:avLst/>
              <a:gdLst>
                <a:gd name="T0" fmla="*/ 240 w 285"/>
                <a:gd name="T1" fmla="*/ 41 h 147"/>
                <a:gd name="T2" fmla="*/ 193 w 285"/>
                <a:gd name="T3" fmla="*/ 10 h 147"/>
                <a:gd name="T4" fmla="*/ 0 w 285"/>
                <a:gd name="T5" fmla="*/ 71 h 147"/>
                <a:gd name="T6" fmla="*/ 102 w 285"/>
                <a:gd name="T7" fmla="*/ 139 h 147"/>
                <a:gd name="T8" fmla="*/ 210 w 285"/>
                <a:gd name="T9" fmla="*/ 71 h 147"/>
                <a:gd name="T10" fmla="*/ 240 w 285"/>
                <a:gd name="T11" fmla="*/ 4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5" h="147">
                  <a:moveTo>
                    <a:pt x="240" y="41"/>
                  </a:moveTo>
                  <a:cubicBezTo>
                    <a:pt x="284" y="34"/>
                    <a:pt x="264" y="0"/>
                    <a:pt x="193" y="10"/>
                  </a:cubicBezTo>
                  <a:cubicBezTo>
                    <a:pt x="122" y="20"/>
                    <a:pt x="0" y="20"/>
                    <a:pt x="0" y="71"/>
                  </a:cubicBezTo>
                  <a:cubicBezTo>
                    <a:pt x="0" y="112"/>
                    <a:pt x="24" y="132"/>
                    <a:pt x="102" y="139"/>
                  </a:cubicBezTo>
                  <a:cubicBezTo>
                    <a:pt x="179" y="146"/>
                    <a:pt x="247" y="71"/>
                    <a:pt x="210" y="71"/>
                  </a:cubicBezTo>
                  <a:cubicBezTo>
                    <a:pt x="173" y="71"/>
                    <a:pt x="196" y="48"/>
                    <a:pt x="240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49" name="Freeform 205">
              <a:extLst>
                <a:ext uri="{FF2B5EF4-FFF2-40B4-BE49-F238E27FC236}">
                  <a16:creationId xmlns:a16="http://schemas.microsoft.com/office/drawing/2014/main" id="{DC2EB9CF-C0E5-44EE-9265-7768382A3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873" y="2872787"/>
              <a:ext cx="26468" cy="17341"/>
            </a:xfrm>
            <a:custGeom>
              <a:avLst/>
              <a:gdLst>
                <a:gd name="T0" fmla="*/ 112 w 130"/>
                <a:gd name="T1" fmla="*/ 41 h 82"/>
                <a:gd name="T2" fmla="*/ 11 w 130"/>
                <a:gd name="T3" fmla="*/ 20 h 82"/>
                <a:gd name="T4" fmla="*/ 112 w 130"/>
                <a:gd name="T5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82">
                  <a:moveTo>
                    <a:pt x="112" y="41"/>
                  </a:moveTo>
                  <a:cubicBezTo>
                    <a:pt x="129" y="0"/>
                    <a:pt x="0" y="7"/>
                    <a:pt x="11" y="20"/>
                  </a:cubicBezTo>
                  <a:cubicBezTo>
                    <a:pt x="35" y="51"/>
                    <a:pt x="95" y="81"/>
                    <a:pt x="112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0" name="Freeform 206">
              <a:extLst>
                <a:ext uri="{FF2B5EF4-FFF2-40B4-BE49-F238E27FC236}">
                  <a16:creationId xmlns:a16="http://schemas.microsoft.com/office/drawing/2014/main" id="{6D7F28F9-44CA-4F6B-AA68-2CEFC71C9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8076" y="2822590"/>
              <a:ext cx="114997" cy="60236"/>
            </a:xfrm>
            <a:custGeom>
              <a:avLst/>
              <a:gdLst>
                <a:gd name="T0" fmla="*/ 95 w 556"/>
                <a:gd name="T1" fmla="*/ 99 h 292"/>
                <a:gd name="T2" fmla="*/ 196 w 556"/>
                <a:gd name="T3" fmla="*/ 146 h 292"/>
                <a:gd name="T4" fmla="*/ 75 w 556"/>
                <a:gd name="T5" fmla="*/ 166 h 292"/>
                <a:gd name="T6" fmla="*/ 173 w 556"/>
                <a:gd name="T7" fmla="*/ 193 h 292"/>
                <a:gd name="T8" fmla="*/ 376 w 556"/>
                <a:gd name="T9" fmla="*/ 231 h 292"/>
                <a:gd name="T10" fmla="*/ 518 w 556"/>
                <a:gd name="T11" fmla="*/ 247 h 292"/>
                <a:gd name="T12" fmla="*/ 487 w 556"/>
                <a:gd name="T13" fmla="*/ 163 h 292"/>
                <a:gd name="T14" fmla="*/ 396 w 556"/>
                <a:gd name="T15" fmla="*/ 109 h 292"/>
                <a:gd name="T16" fmla="*/ 315 w 556"/>
                <a:gd name="T17" fmla="*/ 55 h 292"/>
                <a:gd name="T18" fmla="*/ 264 w 556"/>
                <a:gd name="T19" fmla="*/ 48 h 292"/>
                <a:gd name="T20" fmla="*/ 44 w 556"/>
                <a:gd name="T21" fmla="*/ 17 h 292"/>
                <a:gd name="T22" fmla="*/ 95 w 556"/>
                <a:gd name="T23" fmla="*/ 9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6" h="292">
                  <a:moveTo>
                    <a:pt x="95" y="99"/>
                  </a:moveTo>
                  <a:cubicBezTo>
                    <a:pt x="135" y="71"/>
                    <a:pt x="210" y="115"/>
                    <a:pt x="196" y="146"/>
                  </a:cubicBezTo>
                  <a:cubicBezTo>
                    <a:pt x="183" y="176"/>
                    <a:pt x="66" y="140"/>
                    <a:pt x="75" y="166"/>
                  </a:cubicBezTo>
                  <a:cubicBezTo>
                    <a:pt x="78" y="176"/>
                    <a:pt x="91" y="217"/>
                    <a:pt x="173" y="193"/>
                  </a:cubicBezTo>
                  <a:cubicBezTo>
                    <a:pt x="254" y="170"/>
                    <a:pt x="322" y="187"/>
                    <a:pt x="376" y="231"/>
                  </a:cubicBezTo>
                  <a:cubicBezTo>
                    <a:pt x="430" y="275"/>
                    <a:pt x="481" y="291"/>
                    <a:pt x="518" y="247"/>
                  </a:cubicBezTo>
                  <a:cubicBezTo>
                    <a:pt x="555" y="203"/>
                    <a:pt x="470" y="197"/>
                    <a:pt x="487" y="163"/>
                  </a:cubicBezTo>
                  <a:cubicBezTo>
                    <a:pt x="503" y="129"/>
                    <a:pt x="433" y="109"/>
                    <a:pt x="396" y="109"/>
                  </a:cubicBezTo>
                  <a:cubicBezTo>
                    <a:pt x="359" y="109"/>
                    <a:pt x="345" y="41"/>
                    <a:pt x="315" y="55"/>
                  </a:cubicBezTo>
                  <a:cubicBezTo>
                    <a:pt x="284" y="68"/>
                    <a:pt x="264" y="92"/>
                    <a:pt x="264" y="48"/>
                  </a:cubicBezTo>
                  <a:cubicBezTo>
                    <a:pt x="264" y="4"/>
                    <a:pt x="88" y="0"/>
                    <a:pt x="44" y="17"/>
                  </a:cubicBezTo>
                  <a:cubicBezTo>
                    <a:pt x="0" y="34"/>
                    <a:pt x="54" y="126"/>
                    <a:pt x="95" y="9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1" name="Freeform 207">
              <a:extLst>
                <a:ext uri="{FF2B5EF4-FFF2-40B4-BE49-F238E27FC236}">
                  <a16:creationId xmlns:a16="http://schemas.microsoft.com/office/drawing/2014/main" id="{F7B3EFFF-386E-4A37-8BAF-B827FE248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8076" y="2872787"/>
              <a:ext cx="31031" cy="37419"/>
            </a:xfrm>
            <a:custGeom>
              <a:avLst/>
              <a:gdLst>
                <a:gd name="T0" fmla="*/ 122 w 150"/>
                <a:gd name="T1" fmla="*/ 142 h 179"/>
                <a:gd name="T2" fmla="*/ 6 w 150"/>
                <a:gd name="T3" fmla="*/ 50 h 179"/>
                <a:gd name="T4" fmla="*/ 122 w 150"/>
                <a:gd name="T5" fmla="*/ 14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79">
                  <a:moveTo>
                    <a:pt x="122" y="142"/>
                  </a:moveTo>
                  <a:cubicBezTo>
                    <a:pt x="149" y="108"/>
                    <a:pt x="13" y="0"/>
                    <a:pt x="6" y="50"/>
                  </a:cubicBezTo>
                  <a:cubicBezTo>
                    <a:pt x="0" y="101"/>
                    <a:pt x="93" y="178"/>
                    <a:pt x="122" y="14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2" name="Freeform 208">
              <a:extLst>
                <a:ext uri="{FF2B5EF4-FFF2-40B4-BE49-F238E27FC236}">
                  <a16:creationId xmlns:a16="http://schemas.microsoft.com/office/drawing/2014/main" id="{3D8E4D2A-D370-490E-9D63-40CDB2218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627" y="2903818"/>
              <a:ext cx="278365" cy="85791"/>
            </a:xfrm>
            <a:custGeom>
              <a:avLst/>
              <a:gdLst>
                <a:gd name="T0" fmla="*/ 378 w 1344"/>
                <a:gd name="T1" fmla="*/ 322 h 414"/>
                <a:gd name="T2" fmla="*/ 466 w 1344"/>
                <a:gd name="T3" fmla="*/ 369 h 414"/>
                <a:gd name="T4" fmla="*/ 591 w 1344"/>
                <a:gd name="T5" fmla="*/ 386 h 414"/>
                <a:gd name="T6" fmla="*/ 646 w 1344"/>
                <a:gd name="T7" fmla="*/ 362 h 414"/>
                <a:gd name="T8" fmla="*/ 899 w 1344"/>
                <a:gd name="T9" fmla="*/ 410 h 414"/>
                <a:gd name="T10" fmla="*/ 1069 w 1344"/>
                <a:gd name="T11" fmla="*/ 369 h 414"/>
                <a:gd name="T12" fmla="*/ 1272 w 1344"/>
                <a:gd name="T13" fmla="*/ 386 h 414"/>
                <a:gd name="T14" fmla="*/ 1339 w 1344"/>
                <a:gd name="T15" fmla="*/ 264 h 414"/>
                <a:gd name="T16" fmla="*/ 910 w 1344"/>
                <a:gd name="T17" fmla="*/ 234 h 414"/>
                <a:gd name="T18" fmla="*/ 693 w 1344"/>
                <a:gd name="T19" fmla="*/ 244 h 414"/>
                <a:gd name="T20" fmla="*/ 568 w 1344"/>
                <a:gd name="T21" fmla="*/ 206 h 414"/>
                <a:gd name="T22" fmla="*/ 591 w 1344"/>
                <a:gd name="T23" fmla="*/ 135 h 414"/>
                <a:gd name="T24" fmla="*/ 388 w 1344"/>
                <a:gd name="T25" fmla="*/ 74 h 414"/>
                <a:gd name="T26" fmla="*/ 226 w 1344"/>
                <a:gd name="T27" fmla="*/ 27 h 414"/>
                <a:gd name="T28" fmla="*/ 33 w 1344"/>
                <a:gd name="T29" fmla="*/ 54 h 414"/>
                <a:gd name="T30" fmla="*/ 273 w 1344"/>
                <a:gd name="T31" fmla="*/ 125 h 414"/>
                <a:gd name="T32" fmla="*/ 375 w 1344"/>
                <a:gd name="T33" fmla="*/ 203 h 414"/>
                <a:gd name="T34" fmla="*/ 378 w 1344"/>
                <a:gd name="T35" fmla="*/ 32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4" h="414">
                  <a:moveTo>
                    <a:pt x="378" y="322"/>
                  </a:moveTo>
                  <a:cubicBezTo>
                    <a:pt x="402" y="389"/>
                    <a:pt x="429" y="342"/>
                    <a:pt x="466" y="369"/>
                  </a:cubicBezTo>
                  <a:cubicBezTo>
                    <a:pt x="503" y="396"/>
                    <a:pt x="561" y="413"/>
                    <a:pt x="591" y="386"/>
                  </a:cubicBezTo>
                  <a:cubicBezTo>
                    <a:pt x="622" y="359"/>
                    <a:pt x="635" y="339"/>
                    <a:pt x="646" y="362"/>
                  </a:cubicBezTo>
                  <a:cubicBezTo>
                    <a:pt x="662" y="401"/>
                    <a:pt x="737" y="406"/>
                    <a:pt x="899" y="410"/>
                  </a:cubicBezTo>
                  <a:cubicBezTo>
                    <a:pt x="1062" y="413"/>
                    <a:pt x="1021" y="342"/>
                    <a:pt x="1069" y="369"/>
                  </a:cubicBezTo>
                  <a:cubicBezTo>
                    <a:pt x="1116" y="396"/>
                    <a:pt x="1224" y="396"/>
                    <a:pt x="1272" y="386"/>
                  </a:cubicBezTo>
                  <a:cubicBezTo>
                    <a:pt x="1319" y="376"/>
                    <a:pt x="1343" y="301"/>
                    <a:pt x="1339" y="264"/>
                  </a:cubicBezTo>
                  <a:cubicBezTo>
                    <a:pt x="1336" y="227"/>
                    <a:pt x="974" y="196"/>
                    <a:pt x="910" y="234"/>
                  </a:cubicBezTo>
                  <a:cubicBezTo>
                    <a:pt x="845" y="271"/>
                    <a:pt x="744" y="217"/>
                    <a:pt x="693" y="244"/>
                  </a:cubicBezTo>
                  <a:cubicBezTo>
                    <a:pt x="642" y="271"/>
                    <a:pt x="659" y="210"/>
                    <a:pt x="568" y="206"/>
                  </a:cubicBezTo>
                  <a:cubicBezTo>
                    <a:pt x="476" y="203"/>
                    <a:pt x="575" y="156"/>
                    <a:pt x="591" y="135"/>
                  </a:cubicBezTo>
                  <a:cubicBezTo>
                    <a:pt x="608" y="115"/>
                    <a:pt x="452" y="60"/>
                    <a:pt x="388" y="74"/>
                  </a:cubicBezTo>
                  <a:cubicBezTo>
                    <a:pt x="323" y="87"/>
                    <a:pt x="287" y="54"/>
                    <a:pt x="226" y="27"/>
                  </a:cubicBezTo>
                  <a:cubicBezTo>
                    <a:pt x="165" y="0"/>
                    <a:pt x="0" y="6"/>
                    <a:pt x="33" y="54"/>
                  </a:cubicBezTo>
                  <a:cubicBezTo>
                    <a:pt x="57" y="88"/>
                    <a:pt x="253" y="159"/>
                    <a:pt x="273" y="125"/>
                  </a:cubicBezTo>
                  <a:cubicBezTo>
                    <a:pt x="294" y="91"/>
                    <a:pt x="344" y="166"/>
                    <a:pt x="375" y="203"/>
                  </a:cubicBezTo>
                  <a:cubicBezTo>
                    <a:pt x="405" y="240"/>
                    <a:pt x="354" y="254"/>
                    <a:pt x="378" y="3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3" name="Freeform 209">
              <a:extLst>
                <a:ext uri="{FF2B5EF4-FFF2-40B4-BE49-F238E27FC236}">
                  <a16:creationId xmlns:a16="http://schemas.microsoft.com/office/drawing/2014/main" id="{EF6BF5A9-CE90-4F73-8BBD-D62DDF25F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3040" y="2846320"/>
              <a:ext cx="73926" cy="24642"/>
            </a:xfrm>
            <a:custGeom>
              <a:avLst/>
              <a:gdLst>
                <a:gd name="T0" fmla="*/ 44 w 357"/>
                <a:gd name="T1" fmla="*/ 82 h 117"/>
                <a:gd name="T2" fmla="*/ 136 w 357"/>
                <a:gd name="T3" fmla="*/ 88 h 117"/>
                <a:gd name="T4" fmla="*/ 227 w 357"/>
                <a:gd name="T5" fmla="*/ 78 h 117"/>
                <a:gd name="T6" fmla="*/ 356 w 357"/>
                <a:gd name="T7" fmla="*/ 61 h 117"/>
                <a:gd name="T8" fmla="*/ 190 w 357"/>
                <a:gd name="T9" fmla="*/ 21 h 117"/>
                <a:gd name="T10" fmla="*/ 44 w 357"/>
                <a:gd name="T11" fmla="*/ 8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7" h="117">
                  <a:moveTo>
                    <a:pt x="44" y="82"/>
                  </a:moveTo>
                  <a:cubicBezTo>
                    <a:pt x="71" y="102"/>
                    <a:pt x="102" y="75"/>
                    <a:pt x="136" y="88"/>
                  </a:cubicBezTo>
                  <a:cubicBezTo>
                    <a:pt x="169" y="102"/>
                    <a:pt x="203" y="58"/>
                    <a:pt x="227" y="78"/>
                  </a:cubicBezTo>
                  <a:cubicBezTo>
                    <a:pt x="251" y="99"/>
                    <a:pt x="356" y="116"/>
                    <a:pt x="356" y="61"/>
                  </a:cubicBezTo>
                  <a:cubicBezTo>
                    <a:pt x="356" y="7"/>
                    <a:pt x="224" y="0"/>
                    <a:pt x="190" y="21"/>
                  </a:cubicBezTo>
                  <a:cubicBezTo>
                    <a:pt x="156" y="41"/>
                    <a:pt x="0" y="48"/>
                    <a:pt x="44" y="8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4" name="Freeform 210">
              <a:extLst>
                <a:ext uri="{FF2B5EF4-FFF2-40B4-BE49-F238E27FC236}">
                  <a16:creationId xmlns:a16="http://schemas.microsoft.com/office/drawing/2014/main" id="{FEE62A61-43AB-4EBF-A2FA-60042A441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6329" y="2909294"/>
              <a:ext cx="124124" cy="69363"/>
            </a:xfrm>
            <a:custGeom>
              <a:avLst/>
              <a:gdLst>
                <a:gd name="T0" fmla="*/ 471 w 600"/>
                <a:gd name="T1" fmla="*/ 54 h 336"/>
                <a:gd name="T2" fmla="*/ 328 w 600"/>
                <a:gd name="T3" fmla="*/ 23 h 336"/>
                <a:gd name="T4" fmla="*/ 352 w 600"/>
                <a:gd name="T5" fmla="*/ 111 h 336"/>
                <a:gd name="T6" fmla="*/ 264 w 600"/>
                <a:gd name="T7" fmla="*/ 88 h 336"/>
                <a:gd name="T8" fmla="*/ 237 w 600"/>
                <a:gd name="T9" fmla="*/ 142 h 336"/>
                <a:gd name="T10" fmla="*/ 190 w 600"/>
                <a:gd name="T11" fmla="*/ 145 h 336"/>
                <a:gd name="T12" fmla="*/ 64 w 600"/>
                <a:gd name="T13" fmla="*/ 30 h 336"/>
                <a:gd name="T14" fmla="*/ 54 w 600"/>
                <a:gd name="T15" fmla="*/ 125 h 336"/>
                <a:gd name="T16" fmla="*/ 176 w 600"/>
                <a:gd name="T17" fmla="*/ 210 h 336"/>
                <a:gd name="T18" fmla="*/ 359 w 600"/>
                <a:gd name="T19" fmla="*/ 206 h 336"/>
                <a:gd name="T20" fmla="*/ 342 w 600"/>
                <a:gd name="T21" fmla="*/ 301 h 336"/>
                <a:gd name="T22" fmla="*/ 501 w 600"/>
                <a:gd name="T23" fmla="*/ 308 h 336"/>
                <a:gd name="T24" fmla="*/ 565 w 600"/>
                <a:gd name="T25" fmla="*/ 247 h 336"/>
                <a:gd name="T26" fmla="*/ 559 w 600"/>
                <a:gd name="T27" fmla="*/ 169 h 336"/>
                <a:gd name="T28" fmla="*/ 471 w 600"/>
                <a:gd name="T29" fmla="*/ 54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0" h="336">
                  <a:moveTo>
                    <a:pt x="471" y="54"/>
                  </a:moveTo>
                  <a:cubicBezTo>
                    <a:pt x="467" y="88"/>
                    <a:pt x="389" y="47"/>
                    <a:pt x="328" y="23"/>
                  </a:cubicBezTo>
                  <a:cubicBezTo>
                    <a:pt x="267" y="0"/>
                    <a:pt x="305" y="71"/>
                    <a:pt x="352" y="111"/>
                  </a:cubicBezTo>
                  <a:cubicBezTo>
                    <a:pt x="399" y="152"/>
                    <a:pt x="328" y="132"/>
                    <a:pt x="264" y="88"/>
                  </a:cubicBezTo>
                  <a:cubicBezTo>
                    <a:pt x="200" y="44"/>
                    <a:pt x="207" y="118"/>
                    <a:pt x="237" y="142"/>
                  </a:cubicBezTo>
                  <a:cubicBezTo>
                    <a:pt x="267" y="166"/>
                    <a:pt x="230" y="199"/>
                    <a:pt x="190" y="145"/>
                  </a:cubicBezTo>
                  <a:cubicBezTo>
                    <a:pt x="149" y="91"/>
                    <a:pt x="129" y="34"/>
                    <a:pt x="64" y="30"/>
                  </a:cubicBezTo>
                  <a:cubicBezTo>
                    <a:pt x="0" y="27"/>
                    <a:pt x="29" y="93"/>
                    <a:pt x="54" y="125"/>
                  </a:cubicBezTo>
                  <a:cubicBezTo>
                    <a:pt x="88" y="169"/>
                    <a:pt x="122" y="179"/>
                    <a:pt x="176" y="210"/>
                  </a:cubicBezTo>
                  <a:cubicBezTo>
                    <a:pt x="230" y="240"/>
                    <a:pt x="318" y="196"/>
                    <a:pt x="359" y="206"/>
                  </a:cubicBezTo>
                  <a:cubicBezTo>
                    <a:pt x="399" y="216"/>
                    <a:pt x="315" y="267"/>
                    <a:pt x="342" y="301"/>
                  </a:cubicBezTo>
                  <a:cubicBezTo>
                    <a:pt x="369" y="335"/>
                    <a:pt x="443" y="311"/>
                    <a:pt x="501" y="308"/>
                  </a:cubicBezTo>
                  <a:cubicBezTo>
                    <a:pt x="559" y="304"/>
                    <a:pt x="532" y="271"/>
                    <a:pt x="565" y="247"/>
                  </a:cubicBezTo>
                  <a:cubicBezTo>
                    <a:pt x="599" y="223"/>
                    <a:pt x="532" y="227"/>
                    <a:pt x="559" y="169"/>
                  </a:cubicBezTo>
                  <a:cubicBezTo>
                    <a:pt x="586" y="111"/>
                    <a:pt x="474" y="20"/>
                    <a:pt x="471" y="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5" name="Freeform 211">
              <a:extLst>
                <a:ext uri="{FF2B5EF4-FFF2-40B4-BE49-F238E27FC236}">
                  <a16:creationId xmlns:a16="http://schemas.microsoft.com/office/drawing/2014/main" id="{E682A94B-5705-41F6-B23D-7E471D5A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3459" y="3168492"/>
              <a:ext cx="47459" cy="37419"/>
            </a:xfrm>
            <a:custGeom>
              <a:avLst/>
              <a:gdLst>
                <a:gd name="T0" fmla="*/ 189 w 231"/>
                <a:gd name="T1" fmla="*/ 129 h 181"/>
                <a:gd name="T2" fmla="*/ 200 w 231"/>
                <a:gd name="T3" fmla="*/ 28 h 181"/>
                <a:gd name="T4" fmla="*/ 101 w 231"/>
                <a:gd name="T5" fmla="*/ 4 h 181"/>
                <a:gd name="T6" fmla="*/ 34 w 231"/>
                <a:gd name="T7" fmla="*/ 122 h 181"/>
                <a:gd name="T8" fmla="*/ 189 w 231"/>
                <a:gd name="T9" fmla="*/ 12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81">
                  <a:moveTo>
                    <a:pt x="189" y="129"/>
                  </a:moveTo>
                  <a:cubicBezTo>
                    <a:pt x="230" y="122"/>
                    <a:pt x="223" y="60"/>
                    <a:pt x="200" y="28"/>
                  </a:cubicBezTo>
                  <a:cubicBezTo>
                    <a:pt x="183" y="4"/>
                    <a:pt x="139" y="0"/>
                    <a:pt x="101" y="4"/>
                  </a:cubicBezTo>
                  <a:cubicBezTo>
                    <a:pt x="64" y="7"/>
                    <a:pt x="0" y="65"/>
                    <a:pt x="34" y="122"/>
                  </a:cubicBezTo>
                  <a:cubicBezTo>
                    <a:pt x="68" y="180"/>
                    <a:pt x="149" y="136"/>
                    <a:pt x="189" y="1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6" name="Freeform 212">
              <a:extLst>
                <a:ext uri="{FF2B5EF4-FFF2-40B4-BE49-F238E27FC236}">
                  <a16:creationId xmlns:a16="http://schemas.microsoft.com/office/drawing/2014/main" id="{918070DF-3FDC-4C62-B952-CFC6DE929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4497" y="3006038"/>
              <a:ext cx="470938" cy="337689"/>
            </a:xfrm>
            <a:custGeom>
              <a:avLst/>
              <a:gdLst>
                <a:gd name="T0" fmla="*/ 1455 w 2275"/>
                <a:gd name="T1" fmla="*/ 369 h 1632"/>
                <a:gd name="T2" fmla="*/ 1252 w 2275"/>
                <a:gd name="T3" fmla="*/ 301 h 1632"/>
                <a:gd name="T4" fmla="*/ 995 w 2275"/>
                <a:gd name="T5" fmla="*/ 183 h 1632"/>
                <a:gd name="T6" fmla="*/ 863 w 2275"/>
                <a:gd name="T7" fmla="*/ 230 h 1632"/>
                <a:gd name="T8" fmla="*/ 741 w 2275"/>
                <a:gd name="T9" fmla="*/ 142 h 1632"/>
                <a:gd name="T10" fmla="*/ 538 w 2275"/>
                <a:gd name="T11" fmla="*/ 51 h 1632"/>
                <a:gd name="T12" fmla="*/ 399 w 2275"/>
                <a:gd name="T13" fmla="*/ 227 h 1632"/>
                <a:gd name="T14" fmla="*/ 440 w 2275"/>
                <a:gd name="T15" fmla="*/ 356 h 1632"/>
                <a:gd name="T16" fmla="*/ 294 w 2275"/>
                <a:gd name="T17" fmla="*/ 207 h 1632"/>
                <a:gd name="T18" fmla="*/ 413 w 2275"/>
                <a:gd name="T19" fmla="*/ 31 h 1632"/>
                <a:gd name="T20" fmla="*/ 40 w 2275"/>
                <a:gd name="T21" fmla="*/ 369 h 1632"/>
                <a:gd name="T22" fmla="*/ 186 w 2275"/>
                <a:gd name="T23" fmla="*/ 433 h 1632"/>
                <a:gd name="T24" fmla="*/ 220 w 2275"/>
                <a:gd name="T25" fmla="*/ 518 h 1632"/>
                <a:gd name="T26" fmla="*/ 450 w 2275"/>
                <a:gd name="T27" fmla="*/ 559 h 1632"/>
                <a:gd name="T28" fmla="*/ 697 w 2275"/>
                <a:gd name="T29" fmla="*/ 555 h 1632"/>
                <a:gd name="T30" fmla="*/ 859 w 2275"/>
                <a:gd name="T31" fmla="*/ 532 h 1632"/>
                <a:gd name="T32" fmla="*/ 968 w 2275"/>
                <a:gd name="T33" fmla="*/ 552 h 1632"/>
                <a:gd name="T34" fmla="*/ 1123 w 2275"/>
                <a:gd name="T35" fmla="*/ 667 h 1632"/>
                <a:gd name="T36" fmla="*/ 1167 w 2275"/>
                <a:gd name="T37" fmla="*/ 697 h 1632"/>
                <a:gd name="T38" fmla="*/ 1354 w 2275"/>
                <a:gd name="T39" fmla="*/ 846 h 1632"/>
                <a:gd name="T40" fmla="*/ 1479 w 2275"/>
                <a:gd name="T41" fmla="*/ 968 h 1632"/>
                <a:gd name="T42" fmla="*/ 1486 w 2275"/>
                <a:gd name="T43" fmla="*/ 1080 h 1632"/>
                <a:gd name="T44" fmla="*/ 1272 w 2275"/>
                <a:gd name="T45" fmla="*/ 1137 h 1632"/>
                <a:gd name="T46" fmla="*/ 991 w 2275"/>
                <a:gd name="T47" fmla="*/ 1195 h 1632"/>
                <a:gd name="T48" fmla="*/ 1117 w 2275"/>
                <a:gd name="T49" fmla="*/ 1297 h 1632"/>
                <a:gd name="T50" fmla="*/ 1306 w 2275"/>
                <a:gd name="T51" fmla="*/ 1276 h 1632"/>
                <a:gd name="T52" fmla="*/ 1438 w 2275"/>
                <a:gd name="T53" fmla="*/ 1452 h 1632"/>
                <a:gd name="T54" fmla="*/ 1858 w 2275"/>
                <a:gd name="T55" fmla="*/ 1601 h 1632"/>
                <a:gd name="T56" fmla="*/ 1773 w 2275"/>
                <a:gd name="T57" fmla="*/ 1418 h 1632"/>
                <a:gd name="T58" fmla="*/ 1939 w 2275"/>
                <a:gd name="T59" fmla="*/ 1344 h 1632"/>
                <a:gd name="T60" fmla="*/ 1736 w 2275"/>
                <a:gd name="T61" fmla="*/ 1124 h 1632"/>
                <a:gd name="T62" fmla="*/ 1865 w 2275"/>
                <a:gd name="T63" fmla="*/ 1077 h 1632"/>
                <a:gd name="T64" fmla="*/ 2058 w 2275"/>
                <a:gd name="T65" fmla="*/ 1165 h 1632"/>
                <a:gd name="T66" fmla="*/ 2234 w 2275"/>
                <a:gd name="T67" fmla="*/ 1022 h 1632"/>
                <a:gd name="T68" fmla="*/ 2081 w 2275"/>
                <a:gd name="T69" fmla="*/ 911 h 1632"/>
                <a:gd name="T70" fmla="*/ 1811 w 2275"/>
                <a:gd name="T71" fmla="*/ 792 h 1632"/>
                <a:gd name="T72" fmla="*/ 1814 w 2275"/>
                <a:gd name="T73" fmla="*/ 684 h 1632"/>
                <a:gd name="T74" fmla="*/ 1770 w 2275"/>
                <a:gd name="T75" fmla="*/ 606 h 1632"/>
                <a:gd name="T76" fmla="*/ 1675 w 2275"/>
                <a:gd name="T77" fmla="*/ 569 h 1632"/>
                <a:gd name="T78" fmla="*/ 1570 w 2275"/>
                <a:gd name="T79" fmla="*/ 471 h 1632"/>
                <a:gd name="T80" fmla="*/ 1418 w 2275"/>
                <a:gd name="T81" fmla="*/ 454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75" h="1632">
                  <a:moveTo>
                    <a:pt x="1391" y="430"/>
                  </a:moveTo>
                  <a:cubicBezTo>
                    <a:pt x="1425" y="427"/>
                    <a:pt x="1465" y="400"/>
                    <a:pt x="1455" y="369"/>
                  </a:cubicBezTo>
                  <a:cubicBezTo>
                    <a:pt x="1445" y="339"/>
                    <a:pt x="1357" y="335"/>
                    <a:pt x="1340" y="373"/>
                  </a:cubicBezTo>
                  <a:cubicBezTo>
                    <a:pt x="1323" y="410"/>
                    <a:pt x="1252" y="332"/>
                    <a:pt x="1252" y="301"/>
                  </a:cubicBezTo>
                  <a:cubicBezTo>
                    <a:pt x="1252" y="271"/>
                    <a:pt x="1144" y="298"/>
                    <a:pt x="1157" y="247"/>
                  </a:cubicBezTo>
                  <a:cubicBezTo>
                    <a:pt x="1171" y="197"/>
                    <a:pt x="1032" y="183"/>
                    <a:pt x="995" y="183"/>
                  </a:cubicBezTo>
                  <a:cubicBezTo>
                    <a:pt x="958" y="183"/>
                    <a:pt x="903" y="213"/>
                    <a:pt x="910" y="247"/>
                  </a:cubicBezTo>
                  <a:cubicBezTo>
                    <a:pt x="917" y="281"/>
                    <a:pt x="870" y="268"/>
                    <a:pt x="863" y="230"/>
                  </a:cubicBezTo>
                  <a:cubicBezTo>
                    <a:pt x="856" y="193"/>
                    <a:pt x="765" y="271"/>
                    <a:pt x="737" y="271"/>
                  </a:cubicBezTo>
                  <a:cubicBezTo>
                    <a:pt x="710" y="271"/>
                    <a:pt x="754" y="173"/>
                    <a:pt x="741" y="142"/>
                  </a:cubicBezTo>
                  <a:cubicBezTo>
                    <a:pt x="727" y="112"/>
                    <a:pt x="707" y="102"/>
                    <a:pt x="687" y="51"/>
                  </a:cubicBezTo>
                  <a:cubicBezTo>
                    <a:pt x="666" y="0"/>
                    <a:pt x="565" y="21"/>
                    <a:pt x="538" y="51"/>
                  </a:cubicBezTo>
                  <a:cubicBezTo>
                    <a:pt x="511" y="81"/>
                    <a:pt x="423" y="68"/>
                    <a:pt x="375" y="115"/>
                  </a:cubicBezTo>
                  <a:cubicBezTo>
                    <a:pt x="328" y="163"/>
                    <a:pt x="379" y="210"/>
                    <a:pt x="399" y="227"/>
                  </a:cubicBezTo>
                  <a:cubicBezTo>
                    <a:pt x="419" y="244"/>
                    <a:pt x="328" y="271"/>
                    <a:pt x="358" y="298"/>
                  </a:cubicBezTo>
                  <a:cubicBezTo>
                    <a:pt x="389" y="325"/>
                    <a:pt x="436" y="312"/>
                    <a:pt x="440" y="356"/>
                  </a:cubicBezTo>
                  <a:cubicBezTo>
                    <a:pt x="443" y="400"/>
                    <a:pt x="328" y="342"/>
                    <a:pt x="311" y="305"/>
                  </a:cubicBezTo>
                  <a:cubicBezTo>
                    <a:pt x="294" y="268"/>
                    <a:pt x="318" y="234"/>
                    <a:pt x="294" y="207"/>
                  </a:cubicBezTo>
                  <a:cubicBezTo>
                    <a:pt x="270" y="180"/>
                    <a:pt x="291" y="146"/>
                    <a:pt x="335" y="98"/>
                  </a:cubicBezTo>
                  <a:cubicBezTo>
                    <a:pt x="379" y="51"/>
                    <a:pt x="413" y="58"/>
                    <a:pt x="413" y="31"/>
                  </a:cubicBezTo>
                  <a:cubicBezTo>
                    <a:pt x="413" y="4"/>
                    <a:pt x="223" y="4"/>
                    <a:pt x="111" y="105"/>
                  </a:cubicBezTo>
                  <a:cubicBezTo>
                    <a:pt x="0" y="207"/>
                    <a:pt x="33" y="342"/>
                    <a:pt x="40" y="369"/>
                  </a:cubicBezTo>
                  <a:cubicBezTo>
                    <a:pt x="47" y="396"/>
                    <a:pt x="145" y="383"/>
                    <a:pt x="203" y="400"/>
                  </a:cubicBezTo>
                  <a:cubicBezTo>
                    <a:pt x="260" y="417"/>
                    <a:pt x="230" y="439"/>
                    <a:pt x="186" y="433"/>
                  </a:cubicBezTo>
                  <a:cubicBezTo>
                    <a:pt x="142" y="426"/>
                    <a:pt x="67" y="413"/>
                    <a:pt x="71" y="444"/>
                  </a:cubicBezTo>
                  <a:cubicBezTo>
                    <a:pt x="74" y="474"/>
                    <a:pt x="165" y="531"/>
                    <a:pt x="220" y="518"/>
                  </a:cubicBezTo>
                  <a:cubicBezTo>
                    <a:pt x="274" y="504"/>
                    <a:pt x="274" y="505"/>
                    <a:pt x="297" y="535"/>
                  </a:cubicBezTo>
                  <a:cubicBezTo>
                    <a:pt x="321" y="565"/>
                    <a:pt x="385" y="555"/>
                    <a:pt x="450" y="559"/>
                  </a:cubicBezTo>
                  <a:cubicBezTo>
                    <a:pt x="514" y="562"/>
                    <a:pt x="589" y="586"/>
                    <a:pt x="619" y="589"/>
                  </a:cubicBezTo>
                  <a:cubicBezTo>
                    <a:pt x="649" y="593"/>
                    <a:pt x="687" y="572"/>
                    <a:pt x="697" y="555"/>
                  </a:cubicBezTo>
                  <a:cubicBezTo>
                    <a:pt x="707" y="538"/>
                    <a:pt x="832" y="582"/>
                    <a:pt x="869" y="579"/>
                  </a:cubicBezTo>
                  <a:cubicBezTo>
                    <a:pt x="907" y="576"/>
                    <a:pt x="882" y="542"/>
                    <a:pt x="859" y="532"/>
                  </a:cubicBezTo>
                  <a:cubicBezTo>
                    <a:pt x="835" y="521"/>
                    <a:pt x="846" y="477"/>
                    <a:pt x="876" y="494"/>
                  </a:cubicBezTo>
                  <a:cubicBezTo>
                    <a:pt x="907" y="511"/>
                    <a:pt x="957" y="521"/>
                    <a:pt x="968" y="552"/>
                  </a:cubicBezTo>
                  <a:cubicBezTo>
                    <a:pt x="976" y="578"/>
                    <a:pt x="1005" y="565"/>
                    <a:pt x="1008" y="589"/>
                  </a:cubicBezTo>
                  <a:cubicBezTo>
                    <a:pt x="1012" y="613"/>
                    <a:pt x="1120" y="640"/>
                    <a:pt x="1123" y="667"/>
                  </a:cubicBezTo>
                  <a:cubicBezTo>
                    <a:pt x="1127" y="694"/>
                    <a:pt x="1018" y="708"/>
                    <a:pt x="1049" y="731"/>
                  </a:cubicBezTo>
                  <a:cubicBezTo>
                    <a:pt x="1079" y="755"/>
                    <a:pt x="1127" y="701"/>
                    <a:pt x="1167" y="697"/>
                  </a:cubicBezTo>
                  <a:cubicBezTo>
                    <a:pt x="1208" y="694"/>
                    <a:pt x="1208" y="785"/>
                    <a:pt x="1238" y="772"/>
                  </a:cubicBezTo>
                  <a:cubicBezTo>
                    <a:pt x="1280" y="753"/>
                    <a:pt x="1313" y="789"/>
                    <a:pt x="1354" y="846"/>
                  </a:cubicBezTo>
                  <a:cubicBezTo>
                    <a:pt x="1394" y="904"/>
                    <a:pt x="1350" y="958"/>
                    <a:pt x="1354" y="978"/>
                  </a:cubicBezTo>
                  <a:cubicBezTo>
                    <a:pt x="1357" y="999"/>
                    <a:pt x="1435" y="992"/>
                    <a:pt x="1479" y="968"/>
                  </a:cubicBezTo>
                  <a:cubicBezTo>
                    <a:pt x="1523" y="945"/>
                    <a:pt x="1563" y="995"/>
                    <a:pt x="1597" y="1026"/>
                  </a:cubicBezTo>
                  <a:cubicBezTo>
                    <a:pt x="1631" y="1056"/>
                    <a:pt x="1472" y="1107"/>
                    <a:pt x="1486" y="1080"/>
                  </a:cubicBezTo>
                  <a:cubicBezTo>
                    <a:pt x="1499" y="1053"/>
                    <a:pt x="1391" y="972"/>
                    <a:pt x="1293" y="1009"/>
                  </a:cubicBezTo>
                  <a:cubicBezTo>
                    <a:pt x="1194" y="1046"/>
                    <a:pt x="1262" y="1104"/>
                    <a:pt x="1272" y="1137"/>
                  </a:cubicBezTo>
                  <a:cubicBezTo>
                    <a:pt x="1282" y="1171"/>
                    <a:pt x="1184" y="1205"/>
                    <a:pt x="1093" y="1175"/>
                  </a:cubicBezTo>
                  <a:cubicBezTo>
                    <a:pt x="1002" y="1144"/>
                    <a:pt x="1029" y="1195"/>
                    <a:pt x="991" y="1195"/>
                  </a:cubicBezTo>
                  <a:cubicBezTo>
                    <a:pt x="954" y="1195"/>
                    <a:pt x="914" y="1253"/>
                    <a:pt x="947" y="1290"/>
                  </a:cubicBezTo>
                  <a:cubicBezTo>
                    <a:pt x="981" y="1327"/>
                    <a:pt x="1056" y="1293"/>
                    <a:pt x="1117" y="1297"/>
                  </a:cubicBezTo>
                  <a:cubicBezTo>
                    <a:pt x="1178" y="1300"/>
                    <a:pt x="1184" y="1317"/>
                    <a:pt x="1191" y="1283"/>
                  </a:cubicBezTo>
                  <a:cubicBezTo>
                    <a:pt x="1198" y="1249"/>
                    <a:pt x="1262" y="1266"/>
                    <a:pt x="1306" y="1276"/>
                  </a:cubicBezTo>
                  <a:cubicBezTo>
                    <a:pt x="1350" y="1286"/>
                    <a:pt x="1340" y="1347"/>
                    <a:pt x="1394" y="1354"/>
                  </a:cubicBezTo>
                  <a:cubicBezTo>
                    <a:pt x="1448" y="1361"/>
                    <a:pt x="1404" y="1415"/>
                    <a:pt x="1438" y="1452"/>
                  </a:cubicBezTo>
                  <a:cubicBezTo>
                    <a:pt x="1472" y="1490"/>
                    <a:pt x="1580" y="1469"/>
                    <a:pt x="1621" y="1510"/>
                  </a:cubicBezTo>
                  <a:cubicBezTo>
                    <a:pt x="1662" y="1550"/>
                    <a:pt x="1834" y="1631"/>
                    <a:pt x="1858" y="1601"/>
                  </a:cubicBezTo>
                  <a:cubicBezTo>
                    <a:pt x="1885" y="1567"/>
                    <a:pt x="1709" y="1411"/>
                    <a:pt x="1658" y="1398"/>
                  </a:cubicBezTo>
                  <a:cubicBezTo>
                    <a:pt x="1607" y="1384"/>
                    <a:pt x="1709" y="1368"/>
                    <a:pt x="1773" y="1418"/>
                  </a:cubicBezTo>
                  <a:cubicBezTo>
                    <a:pt x="1838" y="1469"/>
                    <a:pt x="1932" y="1493"/>
                    <a:pt x="1980" y="1432"/>
                  </a:cubicBezTo>
                  <a:cubicBezTo>
                    <a:pt x="2027" y="1371"/>
                    <a:pt x="1939" y="1388"/>
                    <a:pt x="1939" y="1344"/>
                  </a:cubicBezTo>
                  <a:cubicBezTo>
                    <a:pt x="1939" y="1300"/>
                    <a:pt x="1908" y="1239"/>
                    <a:pt x="1861" y="1239"/>
                  </a:cubicBezTo>
                  <a:cubicBezTo>
                    <a:pt x="1813" y="1239"/>
                    <a:pt x="1692" y="1144"/>
                    <a:pt x="1736" y="1124"/>
                  </a:cubicBezTo>
                  <a:cubicBezTo>
                    <a:pt x="1780" y="1104"/>
                    <a:pt x="1723" y="1077"/>
                    <a:pt x="1756" y="1039"/>
                  </a:cubicBezTo>
                  <a:cubicBezTo>
                    <a:pt x="1790" y="1002"/>
                    <a:pt x="1824" y="1073"/>
                    <a:pt x="1865" y="1077"/>
                  </a:cubicBezTo>
                  <a:cubicBezTo>
                    <a:pt x="1905" y="1080"/>
                    <a:pt x="1912" y="1131"/>
                    <a:pt x="1976" y="1185"/>
                  </a:cubicBezTo>
                  <a:cubicBezTo>
                    <a:pt x="2041" y="1239"/>
                    <a:pt x="2047" y="1202"/>
                    <a:pt x="2058" y="1165"/>
                  </a:cubicBezTo>
                  <a:cubicBezTo>
                    <a:pt x="2068" y="1127"/>
                    <a:pt x="2139" y="1158"/>
                    <a:pt x="2135" y="1121"/>
                  </a:cubicBezTo>
                  <a:cubicBezTo>
                    <a:pt x="2132" y="1083"/>
                    <a:pt x="2193" y="1039"/>
                    <a:pt x="2234" y="1022"/>
                  </a:cubicBezTo>
                  <a:cubicBezTo>
                    <a:pt x="2274" y="1005"/>
                    <a:pt x="2200" y="965"/>
                    <a:pt x="2146" y="968"/>
                  </a:cubicBezTo>
                  <a:cubicBezTo>
                    <a:pt x="2091" y="972"/>
                    <a:pt x="2081" y="934"/>
                    <a:pt x="2081" y="911"/>
                  </a:cubicBezTo>
                  <a:cubicBezTo>
                    <a:pt x="2081" y="887"/>
                    <a:pt x="1980" y="829"/>
                    <a:pt x="1946" y="840"/>
                  </a:cubicBezTo>
                  <a:cubicBezTo>
                    <a:pt x="1912" y="850"/>
                    <a:pt x="1855" y="796"/>
                    <a:pt x="1811" y="792"/>
                  </a:cubicBezTo>
                  <a:cubicBezTo>
                    <a:pt x="1767" y="789"/>
                    <a:pt x="1702" y="755"/>
                    <a:pt x="1709" y="708"/>
                  </a:cubicBezTo>
                  <a:cubicBezTo>
                    <a:pt x="1716" y="660"/>
                    <a:pt x="1797" y="721"/>
                    <a:pt x="1814" y="684"/>
                  </a:cubicBezTo>
                  <a:cubicBezTo>
                    <a:pt x="1831" y="647"/>
                    <a:pt x="1729" y="667"/>
                    <a:pt x="1726" y="640"/>
                  </a:cubicBezTo>
                  <a:cubicBezTo>
                    <a:pt x="1723" y="613"/>
                    <a:pt x="1750" y="623"/>
                    <a:pt x="1770" y="606"/>
                  </a:cubicBezTo>
                  <a:cubicBezTo>
                    <a:pt x="1790" y="589"/>
                    <a:pt x="1753" y="555"/>
                    <a:pt x="1729" y="542"/>
                  </a:cubicBezTo>
                  <a:cubicBezTo>
                    <a:pt x="1706" y="528"/>
                    <a:pt x="1699" y="569"/>
                    <a:pt x="1675" y="569"/>
                  </a:cubicBezTo>
                  <a:cubicBezTo>
                    <a:pt x="1651" y="569"/>
                    <a:pt x="1672" y="532"/>
                    <a:pt x="1689" y="508"/>
                  </a:cubicBezTo>
                  <a:cubicBezTo>
                    <a:pt x="1706" y="484"/>
                    <a:pt x="1611" y="457"/>
                    <a:pt x="1570" y="471"/>
                  </a:cubicBezTo>
                  <a:cubicBezTo>
                    <a:pt x="1530" y="484"/>
                    <a:pt x="1516" y="460"/>
                    <a:pt x="1516" y="433"/>
                  </a:cubicBezTo>
                  <a:cubicBezTo>
                    <a:pt x="1516" y="405"/>
                    <a:pt x="1445" y="433"/>
                    <a:pt x="1418" y="454"/>
                  </a:cubicBezTo>
                  <a:cubicBezTo>
                    <a:pt x="1391" y="474"/>
                    <a:pt x="1357" y="433"/>
                    <a:pt x="1391" y="43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7" name="Freeform 213">
              <a:extLst>
                <a:ext uri="{FF2B5EF4-FFF2-40B4-BE49-F238E27FC236}">
                  <a16:creationId xmlns:a16="http://schemas.microsoft.com/office/drawing/2014/main" id="{1323A7BF-CD63-42E2-979D-A0A7E2034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2389" y="3326385"/>
              <a:ext cx="25555" cy="19165"/>
            </a:xfrm>
            <a:custGeom>
              <a:avLst/>
              <a:gdLst>
                <a:gd name="T0" fmla="*/ 51 w 123"/>
                <a:gd name="T1" fmla="*/ 88 h 94"/>
                <a:gd name="T2" fmla="*/ 61 w 123"/>
                <a:gd name="T3" fmla="*/ 3 h 94"/>
                <a:gd name="T4" fmla="*/ 51 w 123"/>
                <a:gd name="T5" fmla="*/ 8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94">
                  <a:moveTo>
                    <a:pt x="51" y="88"/>
                  </a:moveTo>
                  <a:cubicBezTo>
                    <a:pt x="75" y="85"/>
                    <a:pt x="122" y="0"/>
                    <a:pt x="61" y="3"/>
                  </a:cubicBezTo>
                  <a:cubicBezTo>
                    <a:pt x="0" y="7"/>
                    <a:pt x="14" y="93"/>
                    <a:pt x="51" y="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8" name="Freeform 214">
              <a:extLst>
                <a:ext uri="{FF2B5EF4-FFF2-40B4-BE49-F238E27FC236}">
                  <a16:creationId xmlns:a16="http://schemas.microsoft.com/office/drawing/2014/main" id="{68ECBBC2-8E92-4BE7-B687-B6C2CF7C4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7589" y="3306306"/>
              <a:ext cx="41983" cy="30118"/>
            </a:xfrm>
            <a:custGeom>
              <a:avLst/>
              <a:gdLst>
                <a:gd name="T0" fmla="*/ 65 w 201"/>
                <a:gd name="T1" fmla="*/ 112 h 146"/>
                <a:gd name="T2" fmla="*/ 194 w 201"/>
                <a:gd name="T3" fmla="*/ 27 h 146"/>
                <a:gd name="T4" fmla="*/ 65 w 201"/>
                <a:gd name="T5" fmla="*/ 11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146">
                  <a:moveTo>
                    <a:pt x="65" y="112"/>
                  </a:moveTo>
                  <a:cubicBezTo>
                    <a:pt x="119" y="145"/>
                    <a:pt x="200" y="54"/>
                    <a:pt x="194" y="27"/>
                  </a:cubicBezTo>
                  <a:cubicBezTo>
                    <a:pt x="187" y="0"/>
                    <a:pt x="0" y="71"/>
                    <a:pt x="65" y="11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9" name="Freeform 215">
              <a:extLst>
                <a:ext uri="{FF2B5EF4-FFF2-40B4-BE49-F238E27FC236}">
                  <a16:creationId xmlns:a16="http://schemas.microsoft.com/office/drawing/2014/main" id="{98D687F6-38D5-4CC1-B484-0B0D8E28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2869" y="3231467"/>
              <a:ext cx="111345" cy="74839"/>
            </a:xfrm>
            <a:custGeom>
              <a:avLst/>
              <a:gdLst>
                <a:gd name="T0" fmla="*/ 528 w 536"/>
                <a:gd name="T1" fmla="*/ 284 h 360"/>
                <a:gd name="T2" fmla="*/ 423 w 536"/>
                <a:gd name="T3" fmla="*/ 200 h 360"/>
                <a:gd name="T4" fmla="*/ 274 w 536"/>
                <a:gd name="T5" fmla="*/ 112 h 360"/>
                <a:gd name="T6" fmla="*/ 179 w 536"/>
                <a:gd name="T7" fmla="*/ 41 h 360"/>
                <a:gd name="T8" fmla="*/ 95 w 536"/>
                <a:gd name="T9" fmla="*/ 91 h 360"/>
                <a:gd name="T10" fmla="*/ 74 w 536"/>
                <a:gd name="T11" fmla="*/ 196 h 360"/>
                <a:gd name="T12" fmla="*/ 10 w 536"/>
                <a:gd name="T13" fmla="*/ 298 h 360"/>
                <a:gd name="T14" fmla="*/ 105 w 536"/>
                <a:gd name="T15" fmla="*/ 295 h 360"/>
                <a:gd name="T16" fmla="*/ 145 w 536"/>
                <a:gd name="T17" fmla="*/ 355 h 360"/>
                <a:gd name="T18" fmla="*/ 274 w 536"/>
                <a:gd name="T19" fmla="*/ 284 h 360"/>
                <a:gd name="T20" fmla="*/ 372 w 536"/>
                <a:gd name="T21" fmla="*/ 281 h 360"/>
                <a:gd name="T22" fmla="*/ 528 w 536"/>
                <a:gd name="T23" fmla="*/ 284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6" h="360">
                  <a:moveTo>
                    <a:pt x="528" y="284"/>
                  </a:moveTo>
                  <a:cubicBezTo>
                    <a:pt x="535" y="251"/>
                    <a:pt x="416" y="237"/>
                    <a:pt x="423" y="200"/>
                  </a:cubicBezTo>
                  <a:cubicBezTo>
                    <a:pt x="430" y="163"/>
                    <a:pt x="311" y="132"/>
                    <a:pt x="274" y="112"/>
                  </a:cubicBezTo>
                  <a:cubicBezTo>
                    <a:pt x="237" y="91"/>
                    <a:pt x="179" y="81"/>
                    <a:pt x="179" y="41"/>
                  </a:cubicBezTo>
                  <a:cubicBezTo>
                    <a:pt x="179" y="0"/>
                    <a:pt x="98" y="31"/>
                    <a:pt x="95" y="91"/>
                  </a:cubicBezTo>
                  <a:cubicBezTo>
                    <a:pt x="91" y="152"/>
                    <a:pt x="57" y="139"/>
                    <a:pt x="74" y="196"/>
                  </a:cubicBezTo>
                  <a:cubicBezTo>
                    <a:pt x="91" y="254"/>
                    <a:pt x="0" y="268"/>
                    <a:pt x="10" y="298"/>
                  </a:cubicBezTo>
                  <a:cubicBezTo>
                    <a:pt x="20" y="328"/>
                    <a:pt x="64" y="295"/>
                    <a:pt x="105" y="295"/>
                  </a:cubicBezTo>
                  <a:cubicBezTo>
                    <a:pt x="145" y="295"/>
                    <a:pt x="94" y="351"/>
                    <a:pt x="145" y="355"/>
                  </a:cubicBezTo>
                  <a:cubicBezTo>
                    <a:pt x="186" y="359"/>
                    <a:pt x="257" y="312"/>
                    <a:pt x="274" y="284"/>
                  </a:cubicBezTo>
                  <a:cubicBezTo>
                    <a:pt x="291" y="257"/>
                    <a:pt x="325" y="247"/>
                    <a:pt x="372" y="281"/>
                  </a:cubicBezTo>
                  <a:cubicBezTo>
                    <a:pt x="419" y="315"/>
                    <a:pt x="521" y="318"/>
                    <a:pt x="528" y="28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0" name="Freeform 216">
              <a:extLst>
                <a:ext uri="{FF2B5EF4-FFF2-40B4-BE49-F238E27FC236}">
                  <a16:creationId xmlns:a16="http://schemas.microsoft.com/office/drawing/2014/main" id="{6FBD031E-B86B-4C15-B4F4-00DE7AA9D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3689" y="3571894"/>
              <a:ext cx="114084" cy="101307"/>
            </a:xfrm>
            <a:custGeom>
              <a:avLst/>
              <a:gdLst>
                <a:gd name="T0" fmla="*/ 303 w 550"/>
                <a:gd name="T1" fmla="*/ 38 h 488"/>
                <a:gd name="T2" fmla="*/ 266 w 550"/>
                <a:gd name="T3" fmla="*/ 13 h 488"/>
                <a:gd name="T4" fmla="*/ 142 w 550"/>
                <a:gd name="T5" fmla="*/ 185 h 488"/>
                <a:gd name="T6" fmla="*/ 108 w 550"/>
                <a:gd name="T7" fmla="*/ 257 h 488"/>
                <a:gd name="T8" fmla="*/ 66 w 550"/>
                <a:gd name="T9" fmla="*/ 302 h 488"/>
                <a:gd name="T10" fmla="*/ 43 w 550"/>
                <a:gd name="T11" fmla="*/ 395 h 488"/>
                <a:gd name="T12" fmla="*/ 160 w 550"/>
                <a:gd name="T13" fmla="*/ 393 h 488"/>
                <a:gd name="T14" fmla="*/ 269 w 550"/>
                <a:gd name="T15" fmla="*/ 374 h 488"/>
                <a:gd name="T16" fmla="*/ 339 w 550"/>
                <a:gd name="T17" fmla="*/ 393 h 488"/>
                <a:gd name="T18" fmla="*/ 321 w 550"/>
                <a:gd name="T19" fmla="*/ 447 h 488"/>
                <a:gd name="T20" fmla="*/ 386 w 550"/>
                <a:gd name="T21" fmla="*/ 420 h 488"/>
                <a:gd name="T22" fmla="*/ 433 w 550"/>
                <a:gd name="T23" fmla="*/ 442 h 488"/>
                <a:gd name="T24" fmla="*/ 528 w 550"/>
                <a:gd name="T25" fmla="*/ 451 h 488"/>
                <a:gd name="T26" fmla="*/ 494 w 550"/>
                <a:gd name="T27" fmla="*/ 383 h 488"/>
                <a:gd name="T28" fmla="*/ 490 w 550"/>
                <a:gd name="T29" fmla="*/ 343 h 488"/>
                <a:gd name="T30" fmla="*/ 458 w 550"/>
                <a:gd name="T31" fmla="*/ 325 h 488"/>
                <a:gd name="T32" fmla="*/ 463 w 550"/>
                <a:gd name="T33" fmla="*/ 250 h 488"/>
                <a:gd name="T34" fmla="*/ 402 w 550"/>
                <a:gd name="T35" fmla="*/ 235 h 488"/>
                <a:gd name="T36" fmla="*/ 334 w 550"/>
                <a:gd name="T37" fmla="*/ 221 h 488"/>
                <a:gd name="T38" fmla="*/ 300 w 550"/>
                <a:gd name="T39" fmla="*/ 176 h 488"/>
                <a:gd name="T40" fmla="*/ 242 w 550"/>
                <a:gd name="T41" fmla="*/ 178 h 488"/>
                <a:gd name="T42" fmla="*/ 248 w 550"/>
                <a:gd name="T43" fmla="*/ 124 h 488"/>
                <a:gd name="T44" fmla="*/ 303 w 550"/>
                <a:gd name="T45" fmla="*/ 3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0" h="488">
                  <a:moveTo>
                    <a:pt x="303" y="38"/>
                  </a:moveTo>
                  <a:cubicBezTo>
                    <a:pt x="334" y="20"/>
                    <a:pt x="300" y="0"/>
                    <a:pt x="266" y="13"/>
                  </a:cubicBezTo>
                  <a:cubicBezTo>
                    <a:pt x="233" y="27"/>
                    <a:pt x="142" y="151"/>
                    <a:pt x="142" y="185"/>
                  </a:cubicBezTo>
                  <a:cubicBezTo>
                    <a:pt x="142" y="219"/>
                    <a:pt x="140" y="259"/>
                    <a:pt x="108" y="257"/>
                  </a:cubicBezTo>
                  <a:cubicBezTo>
                    <a:pt x="77" y="255"/>
                    <a:pt x="41" y="284"/>
                    <a:pt x="66" y="302"/>
                  </a:cubicBezTo>
                  <a:cubicBezTo>
                    <a:pt x="90" y="320"/>
                    <a:pt x="0" y="372"/>
                    <a:pt x="43" y="395"/>
                  </a:cubicBezTo>
                  <a:cubicBezTo>
                    <a:pt x="72" y="411"/>
                    <a:pt x="120" y="388"/>
                    <a:pt x="160" y="393"/>
                  </a:cubicBezTo>
                  <a:cubicBezTo>
                    <a:pt x="201" y="397"/>
                    <a:pt x="235" y="399"/>
                    <a:pt x="269" y="374"/>
                  </a:cubicBezTo>
                  <a:cubicBezTo>
                    <a:pt x="303" y="350"/>
                    <a:pt x="303" y="397"/>
                    <a:pt x="339" y="393"/>
                  </a:cubicBezTo>
                  <a:cubicBezTo>
                    <a:pt x="375" y="388"/>
                    <a:pt x="318" y="422"/>
                    <a:pt x="321" y="447"/>
                  </a:cubicBezTo>
                  <a:cubicBezTo>
                    <a:pt x="323" y="472"/>
                    <a:pt x="359" y="433"/>
                    <a:pt x="386" y="420"/>
                  </a:cubicBezTo>
                  <a:cubicBezTo>
                    <a:pt x="413" y="406"/>
                    <a:pt x="447" y="420"/>
                    <a:pt x="433" y="442"/>
                  </a:cubicBezTo>
                  <a:cubicBezTo>
                    <a:pt x="420" y="465"/>
                    <a:pt x="508" y="487"/>
                    <a:pt x="528" y="451"/>
                  </a:cubicBezTo>
                  <a:cubicBezTo>
                    <a:pt x="549" y="415"/>
                    <a:pt x="508" y="359"/>
                    <a:pt x="494" y="383"/>
                  </a:cubicBezTo>
                  <a:cubicBezTo>
                    <a:pt x="481" y="408"/>
                    <a:pt x="461" y="365"/>
                    <a:pt x="490" y="343"/>
                  </a:cubicBezTo>
                  <a:cubicBezTo>
                    <a:pt x="519" y="320"/>
                    <a:pt x="485" y="311"/>
                    <a:pt x="458" y="325"/>
                  </a:cubicBezTo>
                  <a:cubicBezTo>
                    <a:pt x="431" y="338"/>
                    <a:pt x="438" y="264"/>
                    <a:pt x="463" y="250"/>
                  </a:cubicBezTo>
                  <a:cubicBezTo>
                    <a:pt x="488" y="237"/>
                    <a:pt x="402" y="210"/>
                    <a:pt x="402" y="235"/>
                  </a:cubicBezTo>
                  <a:cubicBezTo>
                    <a:pt x="402" y="259"/>
                    <a:pt x="341" y="244"/>
                    <a:pt x="334" y="221"/>
                  </a:cubicBezTo>
                  <a:cubicBezTo>
                    <a:pt x="327" y="198"/>
                    <a:pt x="285" y="192"/>
                    <a:pt x="300" y="176"/>
                  </a:cubicBezTo>
                  <a:cubicBezTo>
                    <a:pt x="316" y="160"/>
                    <a:pt x="248" y="151"/>
                    <a:pt x="242" y="178"/>
                  </a:cubicBezTo>
                  <a:cubicBezTo>
                    <a:pt x="235" y="205"/>
                    <a:pt x="215" y="160"/>
                    <a:pt x="248" y="124"/>
                  </a:cubicBezTo>
                  <a:cubicBezTo>
                    <a:pt x="282" y="88"/>
                    <a:pt x="271" y="56"/>
                    <a:pt x="303" y="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1" name="Freeform 217">
              <a:extLst>
                <a:ext uri="{FF2B5EF4-FFF2-40B4-BE49-F238E27FC236}">
                  <a16:creationId xmlns:a16="http://schemas.microsoft.com/office/drawing/2014/main" id="{A8E3EF7F-C414-450B-9D07-9265321FD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9816" y="2676563"/>
              <a:ext cx="513834" cy="260111"/>
            </a:xfrm>
            <a:custGeom>
              <a:avLst/>
              <a:gdLst>
                <a:gd name="T0" fmla="*/ 173 w 2483"/>
                <a:gd name="T1" fmla="*/ 318 h 1257"/>
                <a:gd name="T2" fmla="*/ 180 w 2483"/>
                <a:gd name="T3" fmla="*/ 399 h 1257"/>
                <a:gd name="T4" fmla="*/ 444 w 2483"/>
                <a:gd name="T5" fmla="*/ 454 h 1257"/>
                <a:gd name="T6" fmla="*/ 684 w 2483"/>
                <a:gd name="T7" fmla="*/ 508 h 1257"/>
                <a:gd name="T8" fmla="*/ 1009 w 2483"/>
                <a:gd name="T9" fmla="*/ 420 h 1257"/>
                <a:gd name="T10" fmla="*/ 759 w 2483"/>
                <a:gd name="T11" fmla="*/ 538 h 1257"/>
                <a:gd name="T12" fmla="*/ 725 w 2483"/>
                <a:gd name="T13" fmla="*/ 602 h 1257"/>
                <a:gd name="T14" fmla="*/ 488 w 2483"/>
                <a:gd name="T15" fmla="*/ 670 h 1257"/>
                <a:gd name="T16" fmla="*/ 779 w 2483"/>
                <a:gd name="T17" fmla="*/ 853 h 1257"/>
                <a:gd name="T18" fmla="*/ 376 w 2483"/>
                <a:gd name="T19" fmla="*/ 900 h 1257"/>
                <a:gd name="T20" fmla="*/ 542 w 2483"/>
                <a:gd name="T21" fmla="*/ 951 h 1257"/>
                <a:gd name="T22" fmla="*/ 528 w 2483"/>
                <a:gd name="T23" fmla="*/ 1042 h 1257"/>
                <a:gd name="T24" fmla="*/ 386 w 2483"/>
                <a:gd name="T25" fmla="*/ 1049 h 1257"/>
                <a:gd name="T26" fmla="*/ 227 w 2483"/>
                <a:gd name="T27" fmla="*/ 1174 h 1257"/>
                <a:gd name="T28" fmla="*/ 613 w 2483"/>
                <a:gd name="T29" fmla="*/ 1208 h 1257"/>
                <a:gd name="T30" fmla="*/ 884 w 2483"/>
                <a:gd name="T31" fmla="*/ 1229 h 1257"/>
                <a:gd name="T32" fmla="*/ 1090 w 2483"/>
                <a:gd name="T33" fmla="*/ 1191 h 1257"/>
                <a:gd name="T34" fmla="*/ 1033 w 2483"/>
                <a:gd name="T35" fmla="*/ 1124 h 1257"/>
                <a:gd name="T36" fmla="*/ 877 w 2483"/>
                <a:gd name="T37" fmla="*/ 1049 h 1257"/>
                <a:gd name="T38" fmla="*/ 1090 w 2483"/>
                <a:gd name="T39" fmla="*/ 968 h 1257"/>
                <a:gd name="T40" fmla="*/ 1385 w 2483"/>
                <a:gd name="T41" fmla="*/ 802 h 1257"/>
                <a:gd name="T42" fmla="*/ 1354 w 2483"/>
                <a:gd name="T43" fmla="*/ 714 h 1257"/>
                <a:gd name="T44" fmla="*/ 1598 w 2483"/>
                <a:gd name="T45" fmla="*/ 653 h 1257"/>
                <a:gd name="T46" fmla="*/ 1903 w 2483"/>
                <a:gd name="T47" fmla="*/ 460 h 1257"/>
                <a:gd name="T48" fmla="*/ 1930 w 2483"/>
                <a:gd name="T49" fmla="*/ 338 h 1257"/>
                <a:gd name="T50" fmla="*/ 2343 w 2483"/>
                <a:gd name="T51" fmla="*/ 230 h 1257"/>
                <a:gd name="T52" fmla="*/ 2245 w 2483"/>
                <a:gd name="T53" fmla="*/ 108 h 1257"/>
                <a:gd name="T54" fmla="*/ 1984 w 2483"/>
                <a:gd name="T55" fmla="*/ 108 h 1257"/>
                <a:gd name="T56" fmla="*/ 1747 w 2483"/>
                <a:gd name="T57" fmla="*/ 30 h 1257"/>
                <a:gd name="T58" fmla="*/ 1480 w 2483"/>
                <a:gd name="T59" fmla="*/ 64 h 1257"/>
                <a:gd name="T60" fmla="*/ 1232 w 2483"/>
                <a:gd name="T61" fmla="*/ 54 h 1257"/>
                <a:gd name="T62" fmla="*/ 975 w 2483"/>
                <a:gd name="T63" fmla="*/ 71 h 1257"/>
                <a:gd name="T64" fmla="*/ 887 w 2483"/>
                <a:gd name="T65" fmla="*/ 129 h 1257"/>
                <a:gd name="T66" fmla="*/ 671 w 2483"/>
                <a:gd name="T67" fmla="*/ 179 h 1257"/>
                <a:gd name="T68" fmla="*/ 464 w 2483"/>
                <a:gd name="T69" fmla="*/ 210 h 1257"/>
                <a:gd name="T70" fmla="*/ 295 w 2483"/>
                <a:gd name="T71" fmla="*/ 230 h 1257"/>
                <a:gd name="T72" fmla="*/ 71 w 2483"/>
                <a:gd name="T73" fmla="*/ 291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83" h="1257">
                  <a:moveTo>
                    <a:pt x="129" y="308"/>
                  </a:moveTo>
                  <a:cubicBezTo>
                    <a:pt x="176" y="277"/>
                    <a:pt x="214" y="298"/>
                    <a:pt x="173" y="318"/>
                  </a:cubicBezTo>
                  <a:cubicBezTo>
                    <a:pt x="132" y="338"/>
                    <a:pt x="146" y="352"/>
                    <a:pt x="203" y="349"/>
                  </a:cubicBezTo>
                  <a:cubicBezTo>
                    <a:pt x="261" y="345"/>
                    <a:pt x="180" y="366"/>
                    <a:pt x="180" y="399"/>
                  </a:cubicBezTo>
                  <a:cubicBezTo>
                    <a:pt x="180" y="433"/>
                    <a:pt x="247" y="413"/>
                    <a:pt x="251" y="447"/>
                  </a:cubicBezTo>
                  <a:cubicBezTo>
                    <a:pt x="254" y="481"/>
                    <a:pt x="400" y="494"/>
                    <a:pt x="444" y="454"/>
                  </a:cubicBezTo>
                  <a:cubicBezTo>
                    <a:pt x="488" y="413"/>
                    <a:pt x="471" y="464"/>
                    <a:pt x="467" y="491"/>
                  </a:cubicBezTo>
                  <a:cubicBezTo>
                    <a:pt x="464" y="518"/>
                    <a:pt x="674" y="542"/>
                    <a:pt x="684" y="508"/>
                  </a:cubicBezTo>
                  <a:cubicBezTo>
                    <a:pt x="694" y="474"/>
                    <a:pt x="725" y="487"/>
                    <a:pt x="765" y="498"/>
                  </a:cubicBezTo>
                  <a:cubicBezTo>
                    <a:pt x="806" y="508"/>
                    <a:pt x="1006" y="460"/>
                    <a:pt x="1009" y="420"/>
                  </a:cubicBezTo>
                  <a:cubicBezTo>
                    <a:pt x="1012" y="379"/>
                    <a:pt x="1073" y="440"/>
                    <a:pt x="1009" y="484"/>
                  </a:cubicBezTo>
                  <a:cubicBezTo>
                    <a:pt x="945" y="528"/>
                    <a:pt x="816" y="521"/>
                    <a:pt x="759" y="538"/>
                  </a:cubicBezTo>
                  <a:cubicBezTo>
                    <a:pt x="701" y="555"/>
                    <a:pt x="796" y="596"/>
                    <a:pt x="853" y="640"/>
                  </a:cubicBezTo>
                  <a:cubicBezTo>
                    <a:pt x="911" y="684"/>
                    <a:pt x="779" y="659"/>
                    <a:pt x="725" y="602"/>
                  </a:cubicBezTo>
                  <a:cubicBezTo>
                    <a:pt x="671" y="544"/>
                    <a:pt x="549" y="545"/>
                    <a:pt x="484" y="548"/>
                  </a:cubicBezTo>
                  <a:cubicBezTo>
                    <a:pt x="420" y="552"/>
                    <a:pt x="440" y="670"/>
                    <a:pt x="488" y="670"/>
                  </a:cubicBezTo>
                  <a:cubicBezTo>
                    <a:pt x="535" y="670"/>
                    <a:pt x="583" y="687"/>
                    <a:pt x="630" y="762"/>
                  </a:cubicBezTo>
                  <a:cubicBezTo>
                    <a:pt x="677" y="836"/>
                    <a:pt x="779" y="819"/>
                    <a:pt x="779" y="853"/>
                  </a:cubicBezTo>
                  <a:cubicBezTo>
                    <a:pt x="779" y="887"/>
                    <a:pt x="647" y="826"/>
                    <a:pt x="572" y="812"/>
                  </a:cubicBezTo>
                  <a:cubicBezTo>
                    <a:pt x="498" y="799"/>
                    <a:pt x="379" y="846"/>
                    <a:pt x="376" y="900"/>
                  </a:cubicBezTo>
                  <a:cubicBezTo>
                    <a:pt x="373" y="954"/>
                    <a:pt x="484" y="948"/>
                    <a:pt x="559" y="904"/>
                  </a:cubicBezTo>
                  <a:cubicBezTo>
                    <a:pt x="633" y="860"/>
                    <a:pt x="579" y="917"/>
                    <a:pt x="542" y="951"/>
                  </a:cubicBezTo>
                  <a:cubicBezTo>
                    <a:pt x="505" y="985"/>
                    <a:pt x="630" y="1012"/>
                    <a:pt x="630" y="1053"/>
                  </a:cubicBezTo>
                  <a:cubicBezTo>
                    <a:pt x="630" y="1093"/>
                    <a:pt x="539" y="1080"/>
                    <a:pt x="528" y="1042"/>
                  </a:cubicBezTo>
                  <a:cubicBezTo>
                    <a:pt x="518" y="1005"/>
                    <a:pt x="484" y="968"/>
                    <a:pt x="396" y="975"/>
                  </a:cubicBezTo>
                  <a:cubicBezTo>
                    <a:pt x="308" y="982"/>
                    <a:pt x="332" y="1042"/>
                    <a:pt x="386" y="1049"/>
                  </a:cubicBezTo>
                  <a:cubicBezTo>
                    <a:pt x="440" y="1056"/>
                    <a:pt x="444" y="1097"/>
                    <a:pt x="383" y="1097"/>
                  </a:cubicBezTo>
                  <a:cubicBezTo>
                    <a:pt x="322" y="1097"/>
                    <a:pt x="184" y="1135"/>
                    <a:pt x="227" y="1174"/>
                  </a:cubicBezTo>
                  <a:cubicBezTo>
                    <a:pt x="274" y="1218"/>
                    <a:pt x="447" y="1174"/>
                    <a:pt x="478" y="1202"/>
                  </a:cubicBezTo>
                  <a:cubicBezTo>
                    <a:pt x="508" y="1229"/>
                    <a:pt x="593" y="1239"/>
                    <a:pt x="613" y="1208"/>
                  </a:cubicBezTo>
                  <a:cubicBezTo>
                    <a:pt x="633" y="1178"/>
                    <a:pt x="701" y="1191"/>
                    <a:pt x="769" y="1191"/>
                  </a:cubicBezTo>
                  <a:cubicBezTo>
                    <a:pt x="836" y="1191"/>
                    <a:pt x="853" y="1202"/>
                    <a:pt x="884" y="1229"/>
                  </a:cubicBezTo>
                  <a:cubicBezTo>
                    <a:pt x="914" y="1256"/>
                    <a:pt x="968" y="1246"/>
                    <a:pt x="1006" y="1218"/>
                  </a:cubicBezTo>
                  <a:cubicBezTo>
                    <a:pt x="1043" y="1191"/>
                    <a:pt x="1043" y="1191"/>
                    <a:pt x="1090" y="1191"/>
                  </a:cubicBezTo>
                  <a:cubicBezTo>
                    <a:pt x="1138" y="1191"/>
                    <a:pt x="1148" y="1161"/>
                    <a:pt x="1124" y="1124"/>
                  </a:cubicBezTo>
                  <a:cubicBezTo>
                    <a:pt x="1100" y="1086"/>
                    <a:pt x="1040" y="1151"/>
                    <a:pt x="1033" y="1124"/>
                  </a:cubicBezTo>
                  <a:cubicBezTo>
                    <a:pt x="1024" y="1090"/>
                    <a:pt x="968" y="1080"/>
                    <a:pt x="874" y="1093"/>
                  </a:cubicBezTo>
                  <a:cubicBezTo>
                    <a:pt x="779" y="1107"/>
                    <a:pt x="819" y="1032"/>
                    <a:pt x="877" y="1049"/>
                  </a:cubicBezTo>
                  <a:cubicBezTo>
                    <a:pt x="935" y="1066"/>
                    <a:pt x="1012" y="1059"/>
                    <a:pt x="1077" y="1042"/>
                  </a:cubicBezTo>
                  <a:cubicBezTo>
                    <a:pt x="1141" y="1026"/>
                    <a:pt x="1090" y="995"/>
                    <a:pt x="1090" y="968"/>
                  </a:cubicBezTo>
                  <a:cubicBezTo>
                    <a:pt x="1090" y="941"/>
                    <a:pt x="1172" y="958"/>
                    <a:pt x="1232" y="958"/>
                  </a:cubicBezTo>
                  <a:cubicBezTo>
                    <a:pt x="1293" y="958"/>
                    <a:pt x="1381" y="860"/>
                    <a:pt x="1385" y="802"/>
                  </a:cubicBezTo>
                  <a:cubicBezTo>
                    <a:pt x="1388" y="745"/>
                    <a:pt x="1249" y="758"/>
                    <a:pt x="1182" y="758"/>
                  </a:cubicBezTo>
                  <a:cubicBezTo>
                    <a:pt x="1114" y="758"/>
                    <a:pt x="1226" y="707"/>
                    <a:pt x="1354" y="714"/>
                  </a:cubicBezTo>
                  <a:cubicBezTo>
                    <a:pt x="1483" y="721"/>
                    <a:pt x="1425" y="663"/>
                    <a:pt x="1449" y="643"/>
                  </a:cubicBezTo>
                  <a:cubicBezTo>
                    <a:pt x="1473" y="623"/>
                    <a:pt x="1534" y="667"/>
                    <a:pt x="1598" y="653"/>
                  </a:cubicBezTo>
                  <a:cubicBezTo>
                    <a:pt x="1662" y="640"/>
                    <a:pt x="1618" y="586"/>
                    <a:pt x="1662" y="586"/>
                  </a:cubicBezTo>
                  <a:cubicBezTo>
                    <a:pt x="1694" y="586"/>
                    <a:pt x="1764" y="538"/>
                    <a:pt x="1903" y="460"/>
                  </a:cubicBezTo>
                  <a:cubicBezTo>
                    <a:pt x="2041" y="382"/>
                    <a:pt x="2150" y="396"/>
                    <a:pt x="2157" y="352"/>
                  </a:cubicBezTo>
                  <a:cubicBezTo>
                    <a:pt x="2163" y="308"/>
                    <a:pt x="1964" y="352"/>
                    <a:pt x="1930" y="338"/>
                  </a:cubicBezTo>
                  <a:cubicBezTo>
                    <a:pt x="1896" y="325"/>
                    <a:pt x="2069" y="288"/>
                    <a:pt x="2109" y="298"/>
                  </a:cubicBezTo>
                  <a:cubicBezTo>
                    <a:pt x="2150" y="308"/>
                    <a:pt x="2204" y="298"/>
                    <a:pt x="2343" y="230"/>
                  </a:cubicBezTo>
                  <a:cubicBezTo>
                    <a:pt x="2482" y="162"/>
                    <a:pt x="2421" y="145"/>
                    <a:pt x="2363" y="156"/>
                  </a:cubicBezTo>
                  <a:cubicBezTo>
                    <a:pt x="2306" y="166"/>
                    <a:pt x="2241" y="145"/>
                    <a:pt x="2245" y="108"/>
                  </a:cubicBezTo>
                  <a:cubicBezTo>
                    <a:pt x="2248" y="71"/>
                    <a:pt x="2160" y="105"/>
                    <a:pt x="2157" y="85"/>
                  </a:cubicBezTo>
                  <a:cubicBezTo>
                    <a:pt x="2153" y="64"/>
                    <a:pt x="2072" y="74"/>
                    <a:pt x="1984" y="108"/>
                  </a:cubicBezTo>
                  <a:cubicBezTo>
                    <a:pt x="1896" y="142"/>
                    <a:pt x="1977" y="74"/>
                    <a:pt x="2014" y="61"/>
                  </a:cubicBezTo>
                  <a:cubicBezTo>
                    <a:pt x="2052" y="47"/>
                    <a:pt x="1791" y="61"/>
                    <a:pt x="1747" y="30"/>
                  </a:cubicBezTo>
                  <a:cubicBezTo>
                    <a:pt x="1703" y="0"/>
                    <a:pt x="1652" y="81"/>
                    <a:pt x="1612" y="41"/>
                  </a:cubicBezTo>
                  <a:cubicBezTo>
                    <a:pt x="1571" y="0"/>
                    <a:pt x="1466" y="34"/>
                    <a:pt x="1480" y="64"/>
                  </a:cubicBezTo>
                  <a:cubicBezTo>
                    <a:pt x="1493" y="95"/>
                    <a:pt x="1463" y="95"/>
                    <a:pt x="1422" y="61"/>
                  </a:cubicBezTo>
                  <a:cubicBezTo>
                    <a:pt x="1381" y="27"/>
                    <a:pt x="1304" y="64"/>
                    <a:pt x="1232" y="54"/>
                  </a:cubicBezTo>
                  <a:cubicBezTo>
                    <a:pt x="1161" y="44"/>
                    <a:pt x="1192" y="112"/>
                    <a:pt x="1114" y="78"/>
                  </a:cubicBezTo>
                  <a:cubicBezTo>
                    <a:pt x="1036" y="44"/>
                    <a:pt x="951" y="61"/>
                    <a:pt x="975" y="71"/>
                  </a:cubicBezTo>
                  <a:cubicBezTo>
                    <a:pt x="999" y="81"/>
                    <a:pt x="968" y="101"/>
                    <a:pt x="935" y="91"/>
                  </a:cubicBezTo>
                  <a:cubicBezTo>
                    <a:pt x="901" y="81"/>
                    <a:pt x="870" y="95"/>
                    <a:pt x="887" y="129"/>
                  </a:cubicBezTo>
                  <a:cubicBezTo>
                    <a:pt x="904" y="162"/>
                    <a:pt x="762" y="118"/>
                    <a:pt x="762" y="156"/>
                  </a:cubicBezTo>
                  <a:cubicBezTo>
                    <a:pt x="762" y="193"/>
                    <a:pt x="711" y="213"/>
                    <a:pt x="671" y="179"/>
                  </a:cubicBezTo>
                  <a:cubicBezTo>
                    <a:pt x="630" y="145"/>
                    <a:pt x="501" y="135"/>
                    <a:pt x="539" y="166"/>
                  </a:cubicBezTo>
                  <a:cubicBezTo>
                    <a:pt x="576" y="196"/>
                    <a:pt x="423" y="179"/>
                    <a:pt x="464" y="210"/>
                  </a:cubicBezTo>
                  <a:cubicBezTo>
                    <a:pt x="505" y="240"/>
                    <a:pt x="413" y="264"/>
                    <a:pt x="413" y="247"/>
                  </a:cubicBezTo>
                  <a:cubicBezTo>
                    <a:pt x="413" y="230"/>
                    <a:pt x="329" y="200"/>
                    <a:pt x="295" y="230"/>
                  </a:cubicBezTo>
                  <a:cubicBezTo>
                    <a:pt x="261" y="261"/>
                    <a:pt x="251" y="298"/>
                    <a:pt x="234" y="278"/>
                  </a:cubicBezTo>
                  <a:cubicBezTo>
                    <a:pt x="217" y="257"/>
                    <a:pt x="142" y="264"/>
                    <a:pt x="71" y="291"/>
                  </a:cubicBezTo>
                  <a:cubicBezTo>
                    <a:pt x="0" y="318"/>
                    <a:pt x="82" y="338"/>
                    <a:pt x="129" y="30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2" name="Freeform 218">
              <a:extLst>
                <a:ext uri="{FF2B5EF4-FFF2-40B4-BE49-F238E27FC236}">
                  <a16:creationId xmlns:a16="http://schemas.microsoft.com/office/drawing/2014/main" id="{7B187D4B-5191-4B3F-9A81-76C1446D1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675" y="3504356"/>
              <a:ext cx="22817" cy="9127"/>
            </a:xfrm>
            <a:custGeom>
              <a:avLst/>
              <a:gdLst>
                <a:gd name="T0" fmla="*/ 100 w 110"/>
                <a:gd name="T1" fmla="*/ 2 h 44"/>
                <a:gd name="T2" fmla="*/ 89 w 110"/>
                <a:gd name="T3" fmla="*/ 0 h 44"/>
                <a:gd name="T4" fmla="*/ 0 w 110"/>
                <a:gd name="T5" fmla="*/ 41 h 44"/>
                <a:gd name="T6" fmla="*/ 1 w 110"/>
                <a:gd name="T7" fmla="*/ 41 h 44"/>
                <a:gd name="T8" fmla="*/ 27 w 110"/>
                <a:gd name="T9" fmla="*/ 33 h 44"/>
                <a:gd name="T10" fmla="*/ 61 w 110"/>
                <a:gd name="T11" fmla="*/ 21 h 44"/>
                <a:gd name="T12" fmla="*/ 109 w 110"/>
                <a:gd name="T13" fmla="*/ 7 h 44"/>
                <a:gd name="T14" fmla="*/ 100 w 110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44">
                  <a:moveTo>
                    <a:pt x="100" y="2"/>
                  </a:moveTo>
                  <a:cubicBezTo>
                    <a:pt x="97" y="1"/>
                    <a:pt x="93" y="0"/>
                    <a:pt x="89" y="0"/>
                  </a:cubicBezTo>
                  <a:cubicBezTo>
                    <a:pt x="55" y="0"/>
                    <a:pt x="5" y="31"/>
                    <a:pt x="0" y="41"/>
                  </a:cubicBezTo>
                  <a:lnTo>
                    <a:pt x="1" y="41"/>
                  </a:lnTo>
                  <a:cubicBezTo>
                    <a:pt x="11" y="43"/>
                    <a:pt x="18" y="38"/>
                    <a:pt x="27" y="33"/>
                  </a:cubicBezTo>
                  <a:cubicBezTo>
                    <a:pt x="36" y="27"/>
                    <a:pt x="46" y="21"/>
                    <a:pt x="61" y="21"/>
                  </a:cubicBezTo>
                  <a:cubicBezTo>
                    <a:pt x="82" y="21"/>
                    <a:pt x="107" y="12"/>
                    <a:pt x="109" y="7"/>
                  </a:cubicBezTo>
                  <a:cubicBezTo>
                    <a:pt x="109" y="7"/>
                    <a:pt x="108" y="5"/>
                    <a:pt x="100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3" name="Freeform 219">
              <a:extLst>
                <a:ext uri="{FF2B5EF4-FFF2-40B4-BE49-F238E27FC236}">
                  <a16:creationId xmlns:a16="http://schemas.microsoft.com/office/drawing/2014/main" id="{7C78507E-5690-44E8-AFE3-34D132CEC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256" y="3378407"/>
              <a:ext cx="25555" cy="12777"/>
            </a:xfrm>
            <a:custGeom>
              <a:avLst/>
              <a:gdLst>
                <a:gd name="T0" fmla="*/ 89 w 124"/>
                <a:gd name="T1" fmla="*/ 16 h 60"/>
                <a:gd name="T2" fmla="*/ 72 w 124"/>
                <a:gd name="T3" fmla="*/ 22 h 60"/>
                <a:gd name="T4" fmla="*/ 58 w 124"/>
                <a:gd name="T5" fmla="*/ 7 h 60"/>
                <a:gd name="T6" fmla="*/ 46 w 124"/>
                <a:gd name="T7" fmla="*/ 0 h 60"/>
                <a:gd name="T8" fmla="*/ 4 w 124"/>
                <a:gd name="T9" fmla="*/ 19 h 60"/>
                <a:gd name="T10" fmla="*/ 2 w 124"/>
                <a:gd name="T11" fmla="*/ 28 h 60"/>
                <a:gd name="T12" fmla="*/ 81 w 124"/>
                <a:gd name="T13" fmla="*/ 59 h 60"/>
                <a:gd name="T14" fmla="*/ 81 w 124"/>
                <a:gd name="T15" fmla="*/ 59 h 60"/>
                <a:gd name="T16" fmla="*/ 101 w 124"/>
                <a:gd name="T17" fmla="*/ 56 h 60"/>
                <a:gd name="T18" fmla="*/ 122 w 124"/>
                <a:gd name="T19" fmla="*/ 35 h 60"/>
                <a:gd name="T20" fmla="*/ 114 w 124"/>
                <a:gd name="T21" fmla="*/ 14 h 60"/>
                <a:gd name="T22" fmla="*/ 89 w 124"/>
                <a:gd name="T23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4" h="60">
                  <a:moveTo>
                    <a:pt x="89" y="16"/>
                  </a:moveTo>
                  <a:cubicBezTo>
                    <a:pt x="83" y="19"/>
                    <a:pt x="77" y="22"/>
                    <a:pt x="72" y="22"/>
                  </a:cubicBezTo>
                  <a:cubicBezTo>
                    <a:pt x="67" y="22"/>
                    <a:pt x="60" y="20"/>
                    <a:pt x="58" y="7"/>
                  </a:cubicBezTo>
                  <a:cubicBezTo>
                    <a:pt x="57" y="2"/>
                    <a:pt x="53" y="0"/>
                    <a:pt x="46" y="0"/>
                  </a:cubicBezTo>
                  <a:cubicBezTo>
                    <a:pt x="31" y="0"/>
                    <a:pt x="11" y="9"/>
                    <a:pt x="4" y="19"/>
                  </a:cubicBezTo>
                  <a:cubicBezTo>
                    <a:pt x="0" y="24"/>
                    <a:pt x="1" y="27"/>
                    <a:pt x="2" y="28"/>
                  </a:cubicBezTo>
                  <a:cubicBezTo>
                    <a:pt x="7" y="45"/>
                    <a:pt x="50" y="59"/>
                    <a:pt x="81" y="59"/>
                  </a:cubicBezTo>
                  <a:lnTo>
                    <a:pt x="81" y="59"/>
                  </a:lnTo>
                  <a:cubicBezTo>
                    <a:pt x="89" y="59"/>
                    <a:pt x="96" y="58"/>
                    <a:pt x="101" y="56"/>
                  </a:cubicBezTo>
                  <a:cubicBezTo>
                    <a:pt x="112" y="53"/>
                    <a:pt x="120" y="45"/>
                    <a:pt x="122" y="35"/>
                  </a:cubicBezTo>
                  <a:cubicBezTo>
                    <a:pt x="123" y="27"/>
                    <a:pt x="121" y="20"/>
                    <a:pt x="114" y="14"/>
                  </a:cubicBezTo>
                  <a:cubicBezTo>
                    <a:pt x="108" y="8"/>
                    <a:pt x="98" y="12"/>
                    <a:pt x="89" y="1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4" name="Freeform 220">
              <a:extLst>
                <a:ext uri="{FF2B5EF4-FFF2-40B4-BE49-F238E27FC236}">
                  <a16:creationId xmlns:a16="http://schemas.microsoft.com/office/drawing/2014/main" id="{58DA33EE-DB39-460D-A1BD-D595988E2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2430" y="3522609"/>
              <a:ext cx="13690" cy="12777"/>
            </a:xfrm>
            <a:custGeom>
              <a:avLst/>
              <a:gdLst>
                <a:gd name="T0" fmla="*/ 40 w 64"/>
                <a:gd name="T1" fmla="*/ 0 h 63"/>
                <a:gd name="T2" fmla="*/ 40 w 64"/>
                <a:gd name="T3" fmla="*/ 6 h 63"/>
                <a:gd name="T4" fmla="*/ 16 w 64"/>
                <a:gd name="T5" fmla="*/ 27 h 63"/>
                <a:gd name="T6" fmla="*/ 2 w 64"/>
                <a:gd name="T7" fmla="*/ 57 h 63"/>
                <a:gd name="T8" fmla="*/ 0 w 64"/>
                <a:gd name="T9" fmla="*/ 57 h 63"/>
                <a:gd name="T10" fmla="*/ 0 w 64"/>
                <a:gd name="T11" fmla="*/ 62 h 63"/>
                <a:gd name="T12" fmla="*/ 5 w 64"/>
                <a:gd name="T13" fmla="*/ 61 h 63"/>
                <a:gd name="T14" fmla="*/ 46 w 64"/>
                <a:gd name="T15" fmla="*/ 3 h 63"/>
                <a:gd name="T16" fmla="*/ 40 w 64"/>
                <a:gd name="T1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3">
                  <a:moveTo>
                    <a:pt x="40" y="0"/>
                  </a:moveTo>
                  <a:lnTo>
                    <a:pt x="40" y="6"/>
                  </a:lnTo>
                  <a:cubicBezTo>
                    <a:pt x="36" y="6"/>
                    <a:pt x="27" y="13"/>
                    <a:pt x="16" y="27"/>
                  </a:cubicBezTo>
                  <a:cubicBezTo>
                    <a:pt x="7" y="40"/>
                    <a:pt x="2" y="52"/>
                    <a:pt x="2" y="57"/>
                  </a:cubicBezTo>
                  <a:lnTo>
                    <a:pt x="0" y="57"/>
                  </a:lnTo>
                  <a:lnTo>
                    <a:pt x="0" y="62"/>
                  </a:lnTo>
                  <a:cubicBezTo>
                    <a:pt x="1" y="62"/>
                    <a:pt x="3" y="62"/>
                    <a:pt x="5" y="61"/>
                  </a:cubicBezTo>
                  <a:cubicBezTo>
                    <a:pt x="46" y="44"/>
                    <a:pt x="63" y="24"/>
                    <a:pt x="46" y="3"/>
                  </a:cubicBezTo>
                  <a:cubicBezTo>
                    <a:pt x="44" y="1"/>
                    <a:pt x="42" y="1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5" name="Freeform 221">
              <a:extLst>
                <a:ext uri="{FF2B5EF4-FFF2-40B4-BE49-F238E27FC236}">
                  <a16:creationId xmlns:a16="http://schemas.microsoft.com/office/drawing/2014/main" id="{F3A39064-E2C9-4E3D-8FB2-696A27467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990" y="4119496"/>
              <a:ext cx="8214" cy="4564"/>
            </a:xfrm>
            <a:custGeom>
              <a:avLst/>
              <a:gdLst>
                <a:gd name="T0" fmla="*/ 16 w 39"/>
                <a:gd name="T1" fmla="*/ 0 h 23"/>
                <a:gd name="T2" fmla="*/ 0 w 39"/>
                <a:gd name="T3" fmla="*/ 4 h 23"/>
                <a:gd name="T4" fmla="*/ 3 w 39"/>
                <a:gd name="T5" fmla="*/ 9 h 23"/>
                <a:gd name="T6" fmla="*/ 25 w 39"/>
                <a:gd name="T7" fmla="*/ 22 h 23"/>
                <a:gd name="T8" fmla="*/ 38 w 39"/>
                <a:gd name="T9" fmla="*/ 8 h 23"/>
                <a:gd name="T10" fmla="*/ 37 w 39"/>
                <a:gd name="T11" fmla="*/ 6 h 23"/>
                <a:gd name="T12" fmla="*/ 16 w 39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6" y="0"/>
                    <a:pt x="1" y="3"/>
                    <a:pt x="0" y="4"/>
                  </a:cubicBezTo>
                  <a:cubicBezTo>
                    <a:pt x="0" y="4"/>
                    <a:pt x="0" y="6"/>
                    <a:pt x="3" y="9"/>
                  </a:cubicBezTo>
                  <a:cubicBezTo>
                    <a:pt x="11" y="18"/>
                    <a:pt x="19" y="22"/>
                    <a:pt x="25" y="22"/>
                  </a:cubicBezTo>
                  <a:cubicBezTo>
                    <a:pt x="32" y="22"/>
                    <a:pt x="36" y="15"/>
                    <a:pt x="38" y="8"/>
                  </a:cubicBezTo>
                  <a:cubicBezTo>
                    <a:pt x="38" y="7"/>
                    <a:pt x="38" y="7"/>
                    <a:pt x="37" y="6"/>
                  </a:cubicBezTo>
                  <a:cubicBezTo>
                    <a:pt x="35" y="3"/>
                    <a:pt x="27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6" name="Freeform 222">
              <a:extLst>
                <a:ext uri="{FF2B5EF4-FFF2-40B4-BE49-F238E27FC236}">
                  <a16:creationId xmlns:a16="http://schemas.microsoft.com/office/drawing/2014/main" id="{973B39C9-CD81-44DC-BBF8-1B27ECC39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216" y="3087265"/>
              <a:ext cx="604188" cy="418916"/>
            </a:xfrm>
            <a:custGeom>
              <a:avLst/>
              <a:gdLst>
                <a:gd name="T0" fmla="*/ 2717 w 2921"/>
                <a:gd name="T1" fmla="*/ 1745 h 2022"/>
                <a:gd name="T2" fmla="*/ 2355 w 2921"/>
                <a:gd name="T3" fmla="*/ 1550 h 2022"/>
                <a:gd name="T4" fmla="*/ 2167 w 2921"/>
                <a:gd name="T5" fmla="*/ 1397 h 2022"/>
                <a:gd name="T6" fmla="*/ 2048 w 2921"/>
                <a:gd name="T7" fmla="*/ 1400 h 2022"/>
                <a:gd name="T8" fmla="*/ 1712 w 2921"/>
                <a:gd name="T9" fmla="*/ 187 h 2022"/>
                <a:gd name="T10" fmla="*/ 1239 w 2921"/>
                <a:gd name="T11" fmla="*/ 136 h 2022"/>
                <a:gd name="T12" fmla="*/ 1159 w 2921"/>
                <a:gd name="T13" fmla="*/ 73 h 2022"/>
                <a:gd name="T14" fmla="*/ 986 w 2921"/>
                <a:gd name="T15" fmla="*/ 38 h 2022"/>
                <a:gd name="T16" fmla="*/ 876 w 2921"/>
                <a:gd name="T17" fmla="*/ 7 h 2022"/>
                <a:gd name="T18" fmla="*/ 602 w 2921"/>
                <a:gd name="T19" fmla="*/ 94 h 2022"/>
                <a:gd name="T20" fmla="*/ 561 w 2921"/>
                <a:gd name="T21" fmla="*/ 133 h 2022"/>
                <a:gd name="T22" fmla="*/ 328 w 2921"/>
                <a:gd name="T23" fmla="*/ 309 h 2022"/>
                <a:gd name="T24" fmla="*/ 113 w 2921"/>
                <a:gd name="T25" fmla="*/ 402 h 2022"/>
                <a:gd name="T26" fmla="*/ 476 w 2921"/>
                <a:gd name="T27" fmla="*/ 641 h 2022"/>
                <a:gd name="T28" fmla="*/ 467 w 2921"/>
                <a:gd name="T29" fmla="*/ 694 h 2022"/>
                <a:gd name="T30" fmla="*/ 289 w 2921"/>
                <a:gd name="T31" fmla="*/ 669 h 2022"/>
                <a:gd name="T32" fmla="*/ 156 w 2921"/>
                <a:gd name="T33" fmla="*/ 715 h 2022"/>
                <a:gd name="T34" fmla="*/ 106 w 2921"/>
                <a:gd name="T35" fmla="*/ 805 h 2022"/>
                <a:gd name="T36" fmla="*/ 204 w 2921"/>
                <a:gd name="T37" fmla="*/ 908 h 2022"/>
                <a:gd name="T38" fmla="*/ 533 w 2921"/>
                <a:gd name="T39" fmla="*/ 884 h 2022"/>
                <a:gd name="T40" fmla="*/ 424 w 2921"/>
                <a:gd name="T41" fmla="*/ 1035 h 2022"/>
                <a:gd name="T42" fmla="*/ 272 w 2921"/>
                <a:gd name="T43" fmla="*/ 1067 h 2022"/>
                <a:gd name="T44" fmla="*/ 120 w 2921"/>
                <a:gd name="T45" fmla="*/ 1237 h 2022"/>
                <a:gd name="T46" fmla="*/ 268 w 2921"/>
                <a:gd name="T47" fmla="*/ 1438 h 2022"/>
                <a:gd name="T48" fmla="*/ 460 w 2921"/>
                <a:gd name="T49" fmla="*/ 1499 h 2022"/>
                <a:gd name="T50" fmla="*/ 634 w 2921"/>
                <a:gd name="T51" fmla="*/ 1582 h 2022"/>
                <a:gd name="T52" fmla="*/ 819 w 2921"/>
                <a:gd name="T53" fmla="*/ 1556 h 2022"/>
                <a:gd name="T54" fmla="*/ 674 w 2921"/>
                <a:gd name="T55" fmla="*/ 1815 h 2022"/>
                <a:gd name="T56" fmla="*/ 374 w 2921"/>
                <a:gd name="T57" fmla="*/ 2000 h 2022"/>
                <a:gd name="T58" fmla="*/ 548 w 2921"/>
                <a:gd name="T59" fmla="*/ 1930 h 2022"/>
                <a:gd name="T60" fmla="*/ 715 w 2921"/>
                <a:gd name="T61" fmla="*/ 1853 h 2022"/>
                <a:gd name="T62" fmla="*/ 1040 w 2921"/>
                <a:gd name="T63" fmla="*/ 1630 h 2022"/>
                <a:gd name="T64" fmla="*/ 1100 w 2921"/>
                <a:gd name="T65" fmla="*/ 1475 h 2022"/>
                <a:gd name="T66" fmla="*/ 1303 w 2921"/>
                <a:gd name="T67" fmla="*/ 1283 h 2022"/>
                <a:gd name="T68" fmla="*/ 1278 w 2921"/>
                <a:gd name="T69" fmla="*/ 1355 h 2022"/>
                <a:gd name="T70" fmla="*/ 1214 w 2921"/>
                <a:gd name="T71" fmla="*/ 1520 h 2022"/>
                <a:gd name="T72" fmla="*/ 1508 w 2921"/>
                <a:gd name="T73" fmla="*/ 1433 h 2022"/>
                <a:gd name="T74" fmla="*/ 1500 w 2921"/>
                <a:gd name="T75" fmla="*/ 1324 h 2022"/>
                <a:gd name="T76" fmla="*/ 1629 w 2921"/>
                <a:gd name="T77" fmla="*/ 1347 h 2022"/>
                <a:gd name="T78" fmla="*/ 1634 w 2921"/>
                <a:gd name="T79" fmla="*/ 1404 h 2022"/>
                <a:gd name="T80" fmla="*/ 1768 w 2921"/>
                <a:gd name="T81" fmla="*/ 1405 h 2022"/>
                <a:gd name="T82" fmla="*/ 2039 w 2921"/>
                <a:gd name="T83" fmla="*/ 1437 h 2022"/>
                <a:gd name="T84" fmla="*/ 2175 w 2921"/>
                <a:gd name="T85" fmla="*/ 1483 h 2022"/>
                <a:gd name="T86" fmla="*/ 2304 w 2921"/>
                <a:gd name="T87" fmla="*/ 1571 h 2022"/>
                <a:gd name="T88" fmla="*/ 2485 w 2921"/>
                <a:gd name="T89" fmla="*/ 1624 h 2022"/>
                <a:gd name="T90" fmla="*/ 2503 w 2921"/>
                <a:gd name="T91" fmla="*/ 1691 h 2022"/>
                <a:gd name="T92" fmla="*/ 2503 w 2921"/>
                <a:gd name="T93" fmla="*/ 1794 h 2022"/>
                <a:gd name="T94" fmla="*/ 2556 w 2921"/>
                <a:gd name="T95" fmla="*/ 1740 h 2022"/>
                <a:gd name="T96" fmla="*/ 2603 w 2921"/>
                <a:gd name="T97" fmla="*/ 1654 h 2022"/>
                <a:gd name="T98" fmla="*/ 2584 w 2921"/>
                <a:gd name="T99" fmla="*/ 1865 h 2022"/>
                <a:gd name="T100" fmla="*/ 2668 w 2921"/>
                <a:gd name="T101" fmla="*/ 1831 h 2022"/>
                <a:gd name="T102" fmla="*/ 2697 w 2921"/>
                <a:gd name="T103" fmla="*/ 1798 h 2022"/>
                <a:gd name="T104" fmla="*/ 2653 w 2921"/>
                <a:gd name="T105" fmla="*/ 1893 h 2022"/>
                <a:gd name="T106" fmla="*/ 2681 w 2921"/>
                <a:gd name="T107" fmla="*/ 2008 h 2022"/>
                <a:gd name="T108" fmla="*/ 2794 w 2921"/>
                <a:gd name="T109" fmla="*/ 1981 h 2022"/>
                <a:gd name="T110" fmla="*/ 2858 w 2921"/>
                <a:gd name="T111" fmla="*/ 2010 h 2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921" h="2022">
                  <a:moveTo>
                    <a:pt x="2868" y="2019"/>
                  </a:moveTo>
                  <a:cubicBezTo>
                    <a:pt x="2884" y="2008"/>
                    <a:pt x="2899" y="1997"/>
                    <a:pt x="2910" y="1989"/>
                  </a:cubicBezTo>
                  <a:cubicBezTo>
                    <a:pt x="2916" y="1986"/>
                    <a:pt x="2919" y="1982"/>
                    <a:pt x="2919" y="1979"/>
                  </a:cubicBezTo>
                  <a:cubicBezTo>
                    <a:pt x="2920" y="1974"/>
                    <a:pt x="2913" y="1968"/>
                    <a:pt x="2908" y="1962"/>
                  </a:cubicBezTo>
                  <a:cubicBezTo>
                    <a:pt x="2898" y="1952"/>
                    <a:pt x="2886" y="1939"/>
                    <a:pt x="2892" y="1922"/>
                  </a:cubicBezTo>
                  <a:cubicBezTo>
                    <a:pt x="2902" y="1897"/>
                    <a:pt x="2908" y="1882"/>
                    <a:pt x="2824" y="1849"/>
                  </a:cubicBezTo>
                  <a:cubicBezTo>
                    <a:pt x="2755" y="1822"/>
                    <a:pt x="2745" y="1801"/>
                    <a:pt x="2717" y="1745"/>
                  </a:cubicBezTo>
                  <a:cubicBezTo>
                    <a:pt x="2709" y="1729"/>
                    <a:pt x="2699" y="1710"/>
                    <a:pt x="2685" y="1686"/>
                  </a:cubicBezTo>
                  <a:cubicBezTo>
                    <a:pt x="2654" y="1631"/>
                    <a:pt x="2609" y="1593"/>
                    <a:pt x="2574" y="1562"/>
                  </a:cubicBezTo>
                  <a:cubicBezTo>
                    <a:pt x="2542" y="1535"/>
                    <a:pt x="2520" y="1516"/>
                    <a:pt x="2520" y="1496"/>
                  </a:cubicBezTo>
                  <a:cubicBezTo>
                    <a:pt x="2520" y="1481"/>
                    <a:pt x="2496" y="1474"/>
                    <a:pt x="2474" y="1474"/>
                  </a:cubicBezTo>
                  <a:cubicBezTo>
                    <a:pt x="2449" y="1474"/>
                    <a:pt x="2428" y="1482"/>
                    <a:pt x="2428" y="1491"/>
                  </a:cubicBezTo>
                  <a:cubicBezTo>
                    <a:pt x="2428" y="1516"/>
                    <a:pt x="2402" y="1528"/>
                    <a:pt x="2379" y="1538"/>
                  </a:cubicBezTo>
                  <a:cubicBezTo>
                    <a:pt x="2370" y="1542"/>
                    <a:pt x="2362" y="1546"/>
                    <a:pt x="2355" y="1550"/>
                  </a:cubicBezTo>
                  <a:cubicBezTo>
                    <a:pt x="2349" y="1554"/>
                    <a:pt x="2343" y="1556"/>
                    <a:pt x="2337" y="1556"/>
                  </a:cubicBezTo>
                  <a:cubicBezTo>
                    <a:pt x="2322" y="1556"/>
                    <a:pt x="2311" y="1542"/>
                    <a:pt x="2298" y="1524"/>
                  </a:cubicBezTo>
                  <a:cubicBezTo>
                    <a:pt x="2295" y="1520"/>
                    <a:pt x="2292" y="1515"/>
                    <a:pt x="2288" y="1511"/>
                  </a:cubicBezTo>
                  <a:cubicBezTo>
                    <a:pt x="2279" y="1498"/>
                    <a:pt x="2264" y="1486"/>
                    <a:pt x="2249" y="1474"/>
                  </a:cubicBezTo>
                  <a:cubicBezTo>
                    <a:pt x="2227" y="1457"/>
                    <a:pt x="2210" y="1443"/>
                    <a:pt x="2210" y="1430"/>
                  </a:cubicBezTo>
                  <a:cubicBezTo>
                    <a:pt x="2210" y="1417"/>
                    <a:pt x="2202" y="1393"/>
                    <a:pt x="2183" y="1393"/>
                  </a:cubicBezTo>
                  <a:cubicBezTo>
                    <a:pt x="2178" y="1393"/>
                    <a:pt x="2173" y="1395"/>
                    <a:pt x="2167" y="1397"/>
                  </a:cubicBezTo>
                  <a:cubicBezTo>
                    <a:pt x="2150" y="1406"/>
                    <a:pt x="2136" y="1406"/>
                    <a:pt x="2127" y="1406"/>
                  </a:cubicBezTo>
                  <a:cubicBezTo>
                    <a:pt x="2123" y="1406"/>
                    <a:pt x="2119" y="1406"/>
                    <a:pt x="2116" y="1406"/>
                  </a:cubicBezTo>
                  <a:cubicBezTo>
                    <a:pt x="2114" y="1406"/>
                    <a:pt x="2111" y="1406"/>
                    <a:pt x="2109" y="1406"/>
                  </a:cubicBezTo>
                  <a:cubicBezTo>
                    <a:pt x="2104" y="1406"/>
                    <a:pt x="2101" y="1407"/>
                    <a:pt x="2099" y="1409"/>
                  </a:cubicBezTo>
                  <a:cubicBezTo>
                    <a:pt x="2096" y="1414"/>
                    <a:pt x="2090" y="1416"/>
                    <a:pt x="2084" y="1416"/>
                  </a:cubicBezTo>
                  <a:cubicBezTo>
                    <a:pt x="2070" y="1416"/>
                    <a:pt x="2052" y="1403"/>
                    <a:pt x="2050" y="1402"/>
                  </a:cubicBezTo>
                  <a:lnTo>
                    <a:pt x="2048" y="1400"/>
                  </a:lnTo>
                  <a:lnTo>
                    <a:pt x="2048" y="233"/>
                  </a:lnTo>
                  <a:cubicBezTo>
                    <a:pt x="2035" y="231"/>
                    <a:pt x="2025" y="229"/>
                    <a:pt x="2017" y="226"/>
                  </a:cubicBezTo>
                  <a:cubicBezTo>
                    <a:pt x="2009" y="223"/>
                    <a:pt x="2000" y="219"/>
                    <a:pt x="1990" y="215"/>
                  </a:cubicBezTo>
                  <a:cubicBezTo>
                    <a:pt x="1952" y="200"/>
                    <a:pt x="1904" y="181"/>
                    <a:pt x="1872" y="181"/>
                  </a:cubicBezTo>
                  <a:cubicBezTo>
                    <a:pt x="1867" y="181"/>
                    <a:pt x="1863" y="181"/>
                    <a:pt x="1859" y="182"/>
                  </a:cubicBezTo>
                  <a:cubicBezTo>
                    <a:pt x="1832" y="188"/>
                    <a:pt x="1791" y="194"/>
                    <a:pt x="1758" y="194"/>
                  </a:cubicBezTo>
                  <a:cubicBezTo>
                    <a:pt x="1737" y="194"/>
                    <a:pt x="1721" y="191"/>
                    <a:pt x="1712" y="187"/>
                  </a:cubicBezTo>
                  <a:cubicBezTo>
                    <a:pt x="1695" y="178"/>
                    <a:pt x="1669" y="167"/>
                    <a:pt x="1630" y="167"/>
                  </a:cubicBezTo>
                  <a:cubicBezTo>
                    <a:pt x="1619" y="167"/>
                    <a:pt x="1607" y="168"/>
                    <a:pt x="1595" y="170"/>
                  </a:cubicBezTo>
                  <a:cubicBezTo>
                    <a:pt x="1590" y="171"/>
                    <a:pt x="1584" y="171"/>
                    <a:pt x="1579" y="171"/>
                  </a:cubicBezTo>
                  <a:cubicBezTo>
                    <a:pt x="1551" y="171"/>
                    <a:pt x="1528" y="161"/>
                    <a:pt x="1501" y="149"/>
                  </a:cubicBezTo>
                  <a:cubicBezTo>
                    <a:pt x="1481" y="140"/>
                    <a:pt x="1458" y="129"/>
                    <a:pt x="1430" y="123"/>
                  </a:cubicBezTo>
                  <a:cubicBezTo>
                    <a:pt x="1413" y="119"/>
                    <a:pt x="1394" y="117"/>
                    <a:pt x="1371" y="117"/>
                  </a:cubicBezTo>
                  <a:cubicBezTo>
                    <a:pt x="1316" y="117"/>
                    <a:pt x="1258" y="129"/>
                    <a:pt x="1239" y="136"/>
                  </a:cubicBezTo>
                  <a:cubicBezTo>
                    <a:pt x="1236" y="137"/>
                    <a:pt x="1233" y="138"/>
                    <a:pt x="1230" y="138"/>
                  </a:cubicBezTo>
                  <a:cubicBezTo>
                    <a:pt x="1220" y="138"/>
                    <a:pt x="1215" y="131"/>
                    <a:pt x="1211" y="125"/>
                  </a:cubicBezTo>
                  <a:cubicBezTo>
                    <a:pt x="1205" y="119"/>
                    <a:pt x="1201" y="113"/>
                    <a:pt x="1189" y="114"/>
                  </a:cubicBezTo>
                  <a:cubicBezTo>
                    <a:pt x="1186" y="115"/>
                    <a:pt x="1183" y="115"/>
                    <a:pt x="1181" y="115"/>
                  </a:cubicBezTo>
                  <a:cubicBezTo>
                    <a:pt x="1178" y="115"/>
                    <a:pt x="1172" y="114"/>
                    <a:pt x="1169" y="111"/>
                  </a:cubicBezTo>
                  <a:cubicBezTo>
                    <a:pt x="1165" y="107"/>
                    <a:pt x="1165" y="102"/>
                    <a:pt x="1165" y="97"/>
                  </a:cubicBezTo>
                  <a:cubicBezTo>
                    <a:pt x="1165" y="90"/>
                    <a:pt x="1166" y="82"/>
                    <a:pt x="1159" y="73"/>
                  </a:cubicBezTo>
                  <a:cubicBezTo>
                    <a:pt x="1155" y="67"/>
                    <a:pt x="1145" y="64"/>
                    <a:pt x="1128" y="64"/>
                  </a:cubicBezTo>
                  <a:cubicBezTo>
                    <a:pt x="1107" y="64"/>
                    <a:pt x="1081" y="69"/>
                    <a:pt x="1060" y="73"/>
                  </a:cubicBezTo>
                  <a:cubicBezTo>
                    <a:pt x="1049" y="75"/>
                    <a:pt x="1040" y="76"/>
                    <a:pt x="1033" y="77"/>
                  </a:cubicBezTo>
                  <a:cubicBezTo>
                    <a:pt x="1013" y="79"/>
                    <a:pt x="1002" y="72"/>
                    <a:pt x="997" y="67"/>
                  </a:cubicBezTo>
                  <a:cubicBezTo>
                    <a:pt x="991" y="60"/>
                    <a:pt x="988" y="50"/>
                    <a:pt x="989" y="40"/>
                  </a:cubicBezTo>
                  <a:cubicBezTo>
                    <a:pt x="989" y="39"/>
                    <a:pt x="989" y="39"/>
                    <a:pt x="989" y="39"/>
                  </a:cubicBezTo>
                  <a:cubicBezTo>
                    <a:pt x="989" y="38"/>
                    <a:pt x="988" y="38"/>
                    <a:pt x="986" y="38"/>
                  </a:cubicBezTo>
                  <a:cubicBezTo>
                    <a:pt x="979" y="38"/>
                    <a:pt x="968" y="43"/>
                    <a:pt x="961" y="54"/>
                  </a:cubicBezTo>
                  <a:cubicBezTo>
                    <a:pt x="954" y="67"/>
                    <a:pt x="938" y="75"/>
                    <a:pt x="920" y="75"/>
                  </a:cubicBezTo>
                  <a:cubicBezTo>
                    <a:pt x="909" y="75"/>
                    <a:pt x="899" y="72"/>
                    <a:pt x="893" y="65"/>
                  </a:cubicBezTo>
                  <a:cubicBezTo>
                    <a:pt x="888" y="61"/>
                    <a:pt x="888" y="57"/>
                    <a:pt x="888" y="54"/>
                  </a:cubicBezTo>
                  <a:cubicBezTo>
                    <a:pt x="890" y="47"/>
                    <a:pt x="898" y="43"/>
                    <a:pt x="906" y="38"/>
                  </a:cubicBezTo>
                  <a:cubicBezTo>
                    <a:pt x="912" y="35"/>
                    <a:pt x="921" y="30"/>
                    <a:pt x="921" y="27"/>
                  </a:cubicBezTo>
                  <a:cubicBezTo>
                    <a:pt x="922" y="22"/>
                    <a:pt x="907" y="15"/>
                    <a:pt x="876" y="7"/>
                  </a:cubicBezTo>
                  <a:cubicBezTo>
                    <a:pt x="872" y="6"/>
                    <a:pt x="868" y="5"/>
                    <a:pt x="865" y="4"/>
                  </a:cubicBezTo>
                  <a:cubicBezTo>
                    <a:pt x="850" y="0"/>
                    <a:pt x="820" y="26"/>
                    <a:pt x="791" y="52"/>
                  </a:cubicBezTo>
                  <a:cubicBezTo>
                    <a:pt x="769" y="71"/>
                    <a:pt x="740" y="81"/>
                    <a:pt x="701" y="81"/>
                  </a:cubicBezTo>
                  <a:cubicBezTo>
                    <a:pt x="688" y="81"/>
                    <a:pt x="675" y="80"/>
                    <a:pt x="666" y="79"/>
                  </a:cubicBezTo>
                  <a:cubicBezTo>
                    <a:pt x="661" y="78"/>
                    <a:pt x="656" y="78"/>
                    <a:pt x="650" y="78"/>
                  </a:cubicBezTo>
                  <a:cubicBezTo>
                    <a:pt x="629" y="78"/>
                    <a:pt x="610" y="83"/>
                    <a:pt x="603" y="89"/>
                  </a:cubicBezTo>
                  <a:cubicBezTo>
                    <a:pt x="602" y="91"/>
                    <a:pt x="601" y="93"/>
                    <a:pt x="602" y="94"/>
                  </a:cubicBezTo>
                  <a:cubicBezTo>
                    <a:pt x="602" y="99"/>
                    <a:pt x="606" y="102"/>
                    <a:pt x="612" y="105"/>
                  </a:cubicBezTo>
                  <a:cubicBezTo>
                    <a:pt x="618" y="109"/>
                    <a:pt x="625" y="113"/>
                    <a:pt x="626" y="121"/>
                  </a:cubicBezTo>
                  <a:cubicBezTo>
                    <a:pt x="627" y="127"/>
                    <a:pt x="624" y="133"/>
                    <a:pt x="617" y="140"/>
                  </a:cubicBezTo>
                  <a:cubicBezTo>
                    <a:pt x="612" y="145"/>
                    <a:pt x="606" y="147"/>
                    <a:pt x="601" y="147"/>
                  </a:cubicBezTo>
                  <a:cubicBezTo>
                    <a:pt x="593" y="147"/>
                    <a:pt x="586" y="141"/>
                    <a:pt x="581" y="136"/>
                  </a:cubicBezTo>
                  <a:cubicBezTo>
                    <a:pt x="577" y="132"/>
                    <a:pt x="572" y="128"/>
                    <a:pt x="569" y="128"/>
                  </a:cubicBezTo>
                  <a:cubicBezTo>
                    <a:pt x="567" y="128"/>
                    <a:pt x="564" y="130"/>
                    <a:pt x="561" y="133"/>
                  </a:cubicBezTo>
                  <a:cubicBezTo>
                    <a:pt x="541" y="155"/>
                    <a:pt x="492" y="157"/>
                    <a:pt x="473" y="157"/>
                  </a:cubicBezTo>
                  <a:cubicBezTo>
                    <a:pt x="461" y="157"/>
                    <a:pt x="450" y="156"/>
                    <a:pt x="444" y="155"/>
                  </a:cubicBezTo>
                  <a:lnTo>
                    <a:pt x="444" y="155"/>
                  </a:lnTo>
                  <a:cubicBezTo>
                    <a:pt x="430" y="155"/>
                    <a:pt x="385" y="201"/>
                    <a:pt x="369" y="218"/>
                  </a:cubicBezTo>
                  <a:cubicBezTo>
                    <a:pt x="365" y="222"/>
                    <a:pt x="362" y="225"/>
                    <a:pt x="359" y="228"/>
                  </a:cubicBezTo>
                  <a:cubicBezTo>
                    <a:pt x="355" y="232"/>
                    <a:pt x="355" y="236"/>
                    <a:pt x="356" y="244"/>
                  </a:cubicBezTo>
                  <a:cubicBezTo>
                    <a:pt x="357" y="257"/>
                    <a:pt x="358" y="276"/>
                    <a:pt x="328" y="309"/>
                  </a:cubicBezTo>
                  <a:cubicBezTo>
                    <a:pt x="302" y="336"/>
                    <a:pt x="250" y="351"/>
                    <a:pt x="173" y="351"/>
                  </a:cubicBezTo>
                  <a:cubicBezTo>
                    <a:pt x="161" y="351"/>
                    <a:pt x="150" y="350"/>
                    <a:pt x="142" y="350"/>
                  </a:cubicBezTo>
                  <a:cubicBezTo>
                    <a:pt x="137" y="350"/>
                    <a:pt x="133" y="350"/>
                    <a:pt x="130" y="350"/>
                  </a:cubicBezTo>
                  <a:cubicBezTo>
                    <a:pt x="128" y="350"/>
                    <a:pt x="125" y="350"/>
                    <a:pt x="124" y="351"/>
                  </a:cubicBezTo>
                  <a:cubicBezTo>
                    <a:pt x="121" y="353"/>
                    <a:pt x="121" y="359"/>
                    <a:pt x="122" y="365"/>
                  </a:cubicBezTo>
                  <a:cubicBezTo>
                    <a:pt x="122" y="374"/>
                    <a:pt x="122" y="385"/>
                    <a:pt x="115" y="395"/>
                  </a:cubicBezTo>
                  <a:cubicBezTo>
                    <a:pt x="112" y="398"/>
                    <a:pt x="112" y="400"/>
                    <a:pt x="113" y="402"/>
                  </a:cubicBezTo>
                  <a:cubicBezTo>
                    <a:pt x="116" y="410"/>
                    <a:pt x="132" y="422"/>
                    <a:pt x="196" y="439"/>
                  </a:cubicBezTo>
                  <a:cubicBezTo>
                    <a:pt x="267" y="459"/>
                    <a:pt x="316" y="551"/>
                    <a:pt x="325" y="575"/>
                  </a:cubicBezTo>
                  <a:cubicBezTo>
                    <a:pt x="326" y="577"/>
                    <a:pt x="330" y="581"/>
                    <a:pt x="349" y="581"/>
                  </a:cubicBezTo>
                  <a:cubicBezTo>
                    <a:pt x="362" y="581"/>
                    <a:pt x="378" y="579"/>
                    <a:pt x="393" y="577"/>
                  </a:cubicBezTo>
                  <a:cubicBezTo>
                    <a:pt x="415" y="575"/>
                    <a:pt x="436" y="573"/>
                    <a:pt x="449" y="575"/>
                  </a:cubicBezTo>
                  <a:cubicBezTo>
                    <a:pt x="472" y="578"/>
                    <a:pt x="470" y="598"/>
                    <a:pt x="469" y="612"/>
                  </a:cubicBezTo>
                  <a:cubicBezTo>
                    <a:pt x="467" y="627"/>
                    <a:pt x="467" y="637"/>
                    <a:pt x="476" y="641"/>
                  </a:cubicBezTo>
                  <a:cubicBezTo>
                    <a:pt x="485" y="645"/>
                    <a:pt x="495" y="646"/>
                    <a:pt x="503" y="646"/>
                  </a:cubicBezTo>
                  <a:cubicBezTo>
                    <a:pt x="508" y="646"/>
                    <a:pt x="512" y="646"/>
                    <a:pt x="516" y="646"/>
                  </a:cubicBezTo>
                  <a:cubicBezTo>
                    <a:pt x="520" y="645"/>
                    <a:pt x="524" y="645"/>
                    <a:pt x="527" y="645"/>
                  </a:cubicBezTo>
                  <a:cubicBezTo>
                    <a:pt x="536" y="645"/>
                    <a:pt x="555" y="645"/>
                    <a:pt x="561" y="662"/>
                  </a:cubicBezTo>
                  <a:cubicBezTo>
                    <a:pt x="563" y="668"/>
                    <a:pt x="561" y="672"/>
                    <a:pt x="560" y="674"/>
                  </a:cubicBezTo>
                  <a:cubicBezTo>
                    <a:pt x="555" y="681"/>
                    <a:pt x="543" y="681"/>
                    <a:pt x="526" y="682"/>
                  </a:cubicBezTo>
                  <a:cubicBezTo>
                    <a:pt x="507" y="682"/>
                    <a:pt x="483" y="682"/>
                    <a:pt x="467" y="694"/>
                  </a:cubicBezTo>
                  <a:cubicBezTo>
                    <a:pt x="443" y="712"/>
                    <a:pt x="428" y="723"/>
                    <a:pt x="415" y="723"/>
                  </a:cubicBezTo>
                  <a:cubicBezTo>
                    <a:pt x="407" y="723"/>
                    <a:pt x="400" y="719"/>
                    <a:pt x="395" y="711"/>
                  </a:cubicBezTo>
                  <a:cubicBezTo>
                    <a:pt x="392" y="708"/>
                    <a:pt x="385" y="703"/>
                    <a:pt x="365" y="703"/>
                  </a:cubicBezTo>
                  <a:cubicBezTo>
                    <a:pt x="350" y="703"/>
                    <a:pt x="332" y="706"/>
                    <a:pt x="317" y="708"/>
                  </a:cubicBezTo>
                  <a:cubicBezTo>
                    <a:pt x="312" y="709"/>
                    <a:pt x="306" y="710"/>
                    <a:pt x="302" y="710"/>
                  </a:cubicBezTo>
                  <a:cubicBezTo>
                    <a:pt x="291" y="711"/>
                    <a:pt x="287" y="708"/>
                    <a:pt x="285" y="704"/>
                  </a:cubicBezTo>
                  <a:cubicBezTo>
                    <a:pt x="279" y="696"/>
                    <a:pt x="284" y="683"/>
                    <a:pt x="289" y="669"/>
                  </a:cubicBezTo>
                  <a:cubicBezTo>
                    <a:pt x="292" y="662"/>
                    <a:pt x="295" y="655"/>
                    <a:pt x="295" y="651"/>
                  </a:cubicBezTo>
                  <a:cubicBezTo>
                    <a:pt x="295" y="651"/>
                    <a:pt x="295" y="649"/>
                    <a:pt x="294" y="647"/>
                  </a:cubicBezTo>
                  <a:cubicBezTo>
                    <a:pt x="291" y="644"/>
                    <a:pt x="283" y="641"/>
                    <a:pt x="271" y="641"/>
                  </a:cubicBezTo>
                  <a:cubicBezTo>
                    <a:pt x="253" y="641"/>
                    <a:pt x="231" y="648"/>
                    <a:pt x="209" y="660"/>
                  </a:cubicBezTo>
                  <a:cubicBezTo>
                    <a:pt x="171" y="682"/>
                    <a:pt x="171" y="682"/>
                    <a:pt x="172" y="687"/>
                  </a:cubicBezTo>
                  <a:cubicBezTo>
                    <a:pt x="172" y="690"/>
                    <a:pt x="172" y="695"/>
                    <a:pt x="170" y="702"/>
                  </a:cubicBezTo>
                  <a:cubicBezTo>
                    <a:pt x="167" y="711"/>
                    <a:pt x="163" y="715"/>
                    <a:pt x="156" y="715"/>
                  </a:cubicBezTo>
                  <a:cubicBezTo>
                    <a:pt x="151" y="715"/>
                    <a:pt x="147" y="714"/>
                    <a:pt x="142" y="712"/>
                  </a:cubicBezTo>
                  <a:cubicBezTo>
                    <a:pt x="130" y="707"/>
                    <a:pt x="115" y="704"/>
                    <a:pt x="101" y="713"/>
                  </a:cubicBezTo>
                  <a:cubicBezTo>
                    <a:pt x="88" y="721"/>
                    <a:pt x="71" y="728"/>
                    <a:pt x="55" y="735"/>
                  </a:cubicBezTo>
                  <a:cubicBezTo>
                    <a:pt x="31" y="746"/>
                    <a:pt x="6" y="758"/>
                    <a:pt x="0" y="769"/>
                  </a:cubicBezTo>
                  <a:cubicBezTo>
                    <a:pt x="0" y="770"/>
                    <a:pt x="0" y="771"/>
                    <a:pt x="0" y="772"/>
                  </a:cubicBezTo>
                  <a:cubicBezTo>
                    <a:pt x="7" y="786"/>
                    <a:pt x="73" y="799"/>
                    <a:pt x="98" y="803"/>
                  </a:cubicBezTo>
                  <a:lnTo>
                    <a:pt x="106" y="805"/>
                  </a:lnTo>
                  <a:cubicBezTo>
                    <a:pt x="109" y="806"/>
                    <a:pt x="118" y="807"/>
                    <a:pt x="120" y="814"/>
                  </a:cubicBezTo>
                  <a:cubicBezTo>
                    <a:pt x="121" y="822"/>
                    <a:pt x="113" y="828"/>
                    <a:pt x="103" y="834"/>
                  </a:cubicBezTo>
                  <a:cubicBezTo>
                    <a:pt x="100" y="836"/>
                    <a:pt x="95" y="840"/>
                    <a:pt x="92" y="842"/>
                  </a:cubicBezTo>
                  <a:cubicBezTo>
                    <a:pt x="93" y="842"/>
                    <a:pt x="93" y="842"/>
                    <a:pt x="93" y="842"/>
                  </a:cubicBezTo>
                  <a:cubicBezTo>
                    <a:pt x="108" y="847"/>
                    <a:pt x="113" y="856"/>
                    <a:pt x="118" y="866"/>
                  </a:cubicBezTo>
                  <a:cubicBezTo>
                    <a:pt x="124" y="876"/>
                    <a:pt x="130" y="888"/>
                    <a:pt x="152" y="899"/>
                  </a:cubicBezTo>
                  <a:cubicBezTo>
                    <a:pt x="163" y="905"/>
                    <a:pt x="181" y="908"/>
                    <a:pt x="204" y="908"/>
                  </a:cubicBezTo>
                  <a:cubicBezTo>
                    <a:pt x="230" y="908"/>
                    <a:pt x="257" y="904"/>
                    <a:pt x="279" y="901"/>
                  </a:cubicBezTo>
                  <a:cubicBezTo>
                    <a:pt x="293" y="899"/>
                    <a:pt x="304" y="898"/>
                    <a:pt x="311" y="898"/>
                  </a:cubicBezTo>
                  <a:cubicBezTo>
                    <a:pt x="322" y="898"/>
                    <a:pt x="332" y="903"/>
                    <a:pt x="342" y="907"/>
                  </a:cubicBezTo>
                  <a:cubicBezTo>
                    <a:pt x="356" y="914"/>
                    <a:pt x="367" y="918"/>
                    <a:pt x="376" y="908"/>
                  </a:cubicBezTo>
                  <a:cubicBezTo>
                    <a:pt x="394" y="889"/>
                    <a:pt x="445" y="848"/>
                    <a:pt x="486" y="848"/>
                  </a:cubicBezTo>
                  <a:cubicBezTo>
                    <a:pt x="500" y="848"/>
                    <a:pt x="511" y="852"/>
                    <a:pt x="520" y="861"/>
                  </a:cubicBezTo>
                  <a:cubicBezTo>
                    <a:pt x="530" y="869"/>
                    <a:pt x="534" y="877"/>
                    <a:pt x="533" y="884"/>
                  </a:cubicBezTo>
                  <a:cubicBezTo>
                    <a:pt x="531" y="895"/>
                    <a:pt x="519" y="900"/>
                    <a:pt x="509" y="904"/>
                  </a:cubicBezTo>
                  <a:cubicBezTo>
                    <a:pt x="505" y="906"/>
                    <a:pt x="498" y="909"/>
                    <a:pt x="497" y="911"/>
                  </a:cubicBezTo>
                  <a:cubicBezTo>
                    <a:pt x="497" y="911"/>
                    <a:pt x="497" y="912"/>
                    <a:pt x="498" y="913"/>
                  </a:cubicBezTo>
                  <a:cubicBezTo>
                    <a:pt x="514" y="930"/>
                    <a:pt x="530" y="961"/>
                    <a:pt x="527" y="987"/>
                  </a:cubicBezTo>
                  <a:cubicBezTo>
                    <a:pt x="526" y="1002"/>
                    <a:pt x="519" y="1015"/>
                    <a:pt x="506" y="1024"/>
                  </a:cubicBezTo>
                  <a:cubicBezTo>
                    <a:pt x="491" y="1034"/>
                    <a:pt x="476" y="1039"/>
                    <a:pt x="458" y="1039"/>
                  </a:cubicBezTo>
                  <a:cubicBezTo>
                    <a:pt x="445" y="1039"/>
                    <a:pt x="434" y="1037"/>
                    <a:pt x="424" y="1035"/>
                  </a:cubicBezTo>
                  <a:cubicBezTo>
                    <a:pt x="418" y="1033"/>
                    <a:pt x="413" y="1032"/>
                    <a:pt x="409" y="1032"/>
                  </a:cubicBezTo>
                  <a:lnTo>
                    <a:pt x="409" y="1032"/>
                  </a:lnTo>
                  <a:cubicBezTo>
                    <a:pt x="405" y="1032"/>
                    <a:pt x="403" y="1035"/>
                    <a:pt x="400" y="1047"/>
                  </a:cubicBezTo>
                  <a:cubicBezTo>
                    <a:pt x="396" y="1060"/>
                    <a:pt x="391" y="1079"/>
                    <a:pt x="372" y="1093"/>
                  </a:cubicBezTo>
                  <a:cubicBezTo>
                    <a:pt x="365" y="1099"/>
                    <a:pt x="358" y="1101"/>
                    <a:pt x="351" y="1101"/>
                  </a:cubicBezTo>
                  <a:cubicBezTo>
                    <a:pt x="338" y="1101"/>
                    <a:pt x="326" y="1093"/>
                    <a:pt x="314" y="1085"/>
                  </a:cubicBezTo>
                  <a:cubicBezTo>
                    <a:pt x="301" y="1076"/>
                    <a:pt x="288" y="1067"/>
                    <a:pt x="272" y="1067"/>
                  </a:cubicBezTo>
                  <a:cubicBezTo>
                    <a:pt x="265" y="1067"/>
                    <a:pt x="259" y="1069"/>
                    <a:pt x="255" y="1074"/>
                  </a:cubicBezTo>
                  <a:cubicBezTo>
                    <a:pt x="243" y="1086"/>
                    <a:pt x="246" y="1113"/>
                    <a:pt x="247" y="1131"/>
                  </a:cubicBezTo>
                  <a:lnTo>
                    <a:pt x="248" y="1139"/>
                  </a:lnTo>
                  <a:cubicBezTo>
                    <a:pt x="249" y="1154"/>
                    <a:pt x="234" y="1156"/>
                    <a:pt x="221" y="1158"/>
                  </a:cubicBezTo>
                  <a:cubicBezTo>
                    <a:pt x="203" y="1161"/>
                    <a:pt x="180" y="1164"/>
                    <a:pt x="171" y="1196"/>
                  </a:cubicBezTo>
                  <a:cubicBezTo>
                    <a:pt x="163" y="1230"/>
                    <a:pt x="141" y="1233"/>
                    <a:pt x="127" y="1235"/>
                  </a:cubicBezTo>
                  <a:cubicBezTo>
                    <a:pt x="125" y="1236"/>
                    <a:pt x="121" y="1236"/>
                    <a:pt x="120" y="1237"/>
                  </a:cubicBezTo>
                  <a:cubicBezTo>
                    <a:pt x="120" y="1237"/>
                    <a:pt x="121" y="1242"/>
                    <a:pt x="133" y="1259"/>
                  </a:cubicBezTo>
                  <a:cubicBezTo>
                    <a:pt x="157" y="1293"/>
                    <a:pt x="164" y="1293"/>
                    <a:pt x="172" y="1293"/>
                  </a:cubicBezTo>
                  <a:cubicBezTo>
                    <a:pt x="178" y="1293"/>
                    <a:pt x="187" y="1293"/>
                    <a:pt x="201" y="1304"/>
                  </a:cubicBezTo>
                  <a:cubicBezTo>
                    <a:pt x="224" y="1319"/>
                    <a:pt x="209" y="1342"/>
                    <a:pt x="199" y="1357"/>
                  </a:cubicBezTo>
                  <a:cubicBezTo>
                    <a:pt x="196" y="1362"/>
                    <a:pt x="190" y="1371"/>
                    <a:pt x="191" y="1374"/>
                  </a:cubicBezTo>
                  <a:cubicBezTo>
                    <a:pt x="191" y="1374"/>
                    <a:pt x="192" y="1375"/>
                    <a:pt x="196" y="1375"/>
                  </a:cubicBezTo>
                  <a:cubicBezTo>
                    <a:pt x="221" y="1380"/>
                    <a:pt x="246" y="1411"/>
                    <a:pt x="268" y="1438"/>
                  </a:cubicBezTo>
                  <a:cubicBezTo>
                    <a:pt x="278" y="1449"/>
                    <a:pt x="286" y="1460"/>
                    <a:pt x="293" y="1466"/>
                  </a:cubicBezTo>
                  <a:cubicBezTo>
                    <a:pt x="304" y="1477"/>
                    <a:pt x="319" y="1471"/>
                    <a:pt x="337" y="1463"/>
                  </a:cubicBezTo>
                  <a:cubicBezTo>
                    <a:pt x="350" y="1458"/>
                    <a:pt x="364" y="1452"/>
                    <a:pt x="379" y="1451"/>
                  </a:cubicBezTo>
                  <a:cubicBezTo>
                    <a:pt x="392" y="1451"/>
                    <a:pt x="396" y="1442"/>
                    <a:pt x="399" y="1430"/>
                  </a:cubicBezTo>
                  <a:cubicBezTo>
                    <a:pt x="401" y="1423"/>
                    <a:pt x="403" y="1415"/>
                    <a:pt x="411" y="1415"/>
                  </a:cubicBezTo>
                  <a:cubicBezTo>
                    <a:pt x="414" y="1415"/>
                    <a:pt x="418" y="1417"/>
                    <a:pt x="422" y="1421"/>
                  </a:cubicBezTo>
                  <a:cubicBezTo>
                    <a:pt x="438" y="1436"/>
                    <a:pt x="462" y="1474"/>
                    <a:pt x="460" y="1499"/>
                  </a:cubicBezTo>
                  <a:cubicBezTo>
                    <a:pt x="460" y="1509"/>
                    <a:pt x="455" y="1514"/>
                    <a:pt x="452" y="1516"/>
                  </a:cubicBezTo>
                  <a:cubicBezTo>
                    <a:pt x="442" y="1523"/>
                    <a:pt x="445" y="1543"/>
                    <a:pt x="446" y="1560"/>
                  </a:cubicBezTo>
                  <a:cubicBezTo>
                    <a:pt x="448" y="1571"/>
                    <a:pt x="449" y="1581"/>
                    <a:pt x="447" y="1589"/>
                  </a:cubicBezTo>
                  <a:cubicBezTo>
                    <a:pt x="449" y="1591"/>
                    <a:pt x="457" y="1594"/>
                    <a:pt x="469" y="1594"/>
                  </a:cubicBezTo>
                  <a:cubicBezTo>
                    <a:pt x="492" y="1594"/>
                    <a:pt x="517" y="1585"/>
                    <a:pt x="519" y="1576"/>
                  </a:cubicBezTo>
                  <a:cubicBezTo>
                    <a:pt x="522" y="1562"/>
                    <a:pt x="540" y="1552"/>
                    <a:pt x="565" y="1552"/>
                  </a:cubicBezTo>
                  <a:cubicBezTo>
                    <a:pt x="591" y="1552"/>
                    <a:pt x="617" y="1563"/>
                    <a:pt x="634" y="1582"/>
                  </a:cubicBezTo>
                  <a:cubicBezTo>
                    <a:pt x="653" y="1603"/>
                    <a:pt x="665" y="1614"/>
                    <a:pt x="670" y="1614"/>
                  </a:cubicBezTo>
                  <a:cubicBezTo>
                    <a:pt x="669" y="1614"/>
                    <a:pt x="671" y="1612"/>
                    <a:pt x="671" y="1601"/>
                  </a:cubicBezTo>
                  <a:cubicBezTo>
                    <a:pt x="671" y="1577"/>
                    <a:pt x="689" y="1547"/>
                    <a:pt x="703" y="1547"/>
                  </a:cubicBezTo>
                  <a:cubicBezTo>
                    <a:pt x="706" y="1547"/>
                    <a:pt x="714" y="1548"/>
                    <a:pt x="715" y="1562"/>
                  </a:cubicBezTo>
                  <a:cubicBezTo>
                    <a:pt x="715" y="1566"/>
                    <a:pt x="716" y="1579"/>
                    <a:pt x="738" y="1579"/>
                  </a:cubicBezTo>
                  <a:cubicBezTo>
                    <a:pt x="751" y="1579"/>
                    <a:pt x="769" y="1575"/>
                    <a:pt x="789" y="1565"/>
                  </a:cubicBezTo>
                  <a:cubicBezTo>
                    <a:pt x="809" y="1557"/>
                    <a:pt x="815" y="1556"/>
                    <a:pt x="819" y="1556"/>
                  </a:cubicBezTo>
                  <a:cubicBezTo>
                    <a:pt x="825" y="1556"/>
                    <a:pt x="827" y="1559"/>
                    <a:pt x="828" y="1560"/>
                  </a:cubicBezTo>
                  <a:cubicBezTo>
                    <a:pt x="832" y="1568"/>
                    <a:pt x="824" y="1578"/>
                    <a:pt x="805" y="1602"/>
                  </a:cubicBezTo>
                  <a:lnTo>
                    <a:pt x="798" y="1610"/>
                  </a:lnTo>
                  <a:cubicBezTo>
                    <a:pt x="779" y="1634"/>
                    <a:pt x="781" y="1664"/>
                    <a:pt x="783" y="1688"/>
                  </a:cubicBezTo>
                  <a:cubicBezTo>
                    <a:pt x="784" y="1711"/>
                    <a:pt x="785" y="1730"/>
                    <a:pt x="768" y="1734"/>
                  </a:cubicBezTo>
                  <a:cubicBezTo>
                    <a:pt x="759" y="1736"/>
                    <a:pt x="748" y="1750"/>
                    <a:pt x="737" y="1765"/>
                  </a:cubicBezTo>
                  <a:cubicBezTo>
                    <a:pt x="721" y="1787"/>
                    <a:pt x="702" y="1812"/>
                    <a:pt x="674" y="1815"/>
                  </a:cubicBezTo>
                  <a:cubicBezTo>
                    <a:pt x="634" y="1820"/>
                    <a:pt x="562" y="1898"/>
                    <a:pt x="550" y="1915"/>
                  </a:cubicBezTo>
                  <a:cubicBezTo>
                    <a:pt x="546" y="1919"/>
                    <a:pt x="539" y="1920"/>
                    <a:pt x="535" y="1920"/>
                  </a:cubicBezTo>
                  <a:cubicBezTo>
                    <a:pt x="527" y="1920"/>
                    <a:pt x="517" y="1918"/>
                    <a:pt x="505" y="1916"/>
                  </a:cubicBezTo>
                  <a:cubicBezTo>
                    <a:pt x="491" y="1914"/>
                    <a:pt x="476" y="1911"/>
                    <a:pt x="462" y="1911"/>
                  </a:cubicBezTo>
                  <a:cubicBezTo>
                    <a:pt x="439" y="1911"/>
                    <a:pt x="434" y="1919"/>
                    <a:pt x="432" y="1925"/>
                  </a:cubicBezTo>
                  <a:cubicBezTo>
                    <a:pt x="425" y="1945"/>
                    <a:pt x="408" y="1962"/>
                    <a:pt x="394" y="1976"/>
                  </a:cubicBezTo>
                  <a:cubicBezTo>
                    <a:pt x="384" y="1985"/>
                    <a:pt x="374" y="1995"/>
                    <a:pt x="374" y="2000"/>
                  </a:cubicBezTo>
                  <a:cubicBezTo>
                    <a:pt x="374" y="2000"/>
                    <a:pt x="374" y="2001"/>
                    <a:pt x="375" y="2001"/>
                  </a:cubicBezTo>
                  <a:cubicBezTo>
                    <a:pt x="375" y="2001"/>
                    <a:pt x="375" y="2001"/>
                    <a:pt x="376" y="2001"/>
                  </a:cubicBezTo>
                  <a:cubicBezTo>
                    <a:pt x="397" y="2001"/>
                    <a:pt x="454" y="1969"/>
                    <a:pt x="456" y="1956"/>
                  </a:cubicBezTo>
                  <a:cubicBezTo>
                    <a:pt x="458" y="1943"/>
                    <a:pt x="463" y="1937"/>
                    <a:pt x="471" y="1937"/>
                  </a:cubicBezTo>
                  <a:cubicBezTo>
                    <a:pt x="478" y="1937"/>
                    <a:pt x="485" y="1941"/>
                    <a:pt x="493" y="1951"/>
                  </a:cubicBezTo>
                  <a:cubicBezTo>
                    <a:pt x="495" y="1953"/>
                    <a:pt x="498" y="1954"/>
                    <a:pt x="502" y="1954"/>
                  </a:cubicBezTo>
                  <a:cubicBezTo>
                    <a:pt x="516" y="1954"/>
                    <a:pt x="537" y="1940"/>
                    <a:pt x="548" y="1930"/>
                  </a:cubicBezTo>
                  <a:cubicBezTo>
                    <a:pt x="556" y="1923"/>
                    <a:pt x="567" y="1920"/>
                    <a:pt x="581" y="1920"/>
                  </a:cubicBezTo>
                  <a:cubicBezTo>
                    <a:pt x="589" y="1920"/>
                    <a:pt x="596" y="1921"/>
                    <a:pt x="603" y="1921"/>
                  </a:cubicBezTo>
                  <a:lnTo>
                    <a:pt x="608" y="1922"/>
                  </a:lnTo>
                  <a:cubicBezTo>
                    <a:pt x="613" y="1922"/>
                    <a:pt x="616" y="1920"/>
                    <a:pt x="623" y="1916"/>
                  </a:cubicBezTo>
                  <a:cubicBezTo>
                    <a:pt x="632" y="1909"/>
                    <a:pt x="647" y="1900"/>
                    <a:pt x="674" y="1895"/>
                  </a:cubicBezTo>
                  <a:cubicBezTo>
                    <a:pt x="705" y="1889"/>
                    <a:pt x="707" y="1882"/>
                    <a:pt x="710" y="1869"/>
                  </a:cubicBezTo>
                  <a:cubicBezTo>
                    <a:pt x="711" y="1864"/>
                    <a:pt x="713" y="1859"/>
                    <a:pt x="715" y="1853"/>
                  </a:cubicBezTo>
                  <a:cubicBezTo>
                    <a:pt x="727" y="1825"/>
                    <a:pt x="841" y="1774"/>
                    <a:pt x="858" y="1770"/>
                  </a:cubicBezTo>
                  <a:cubicBezTo>
                    <a:pt x="864" y="1768"/>
                    <a:pt x="866" y="1763"/>
                    <a:pt x="868" y="1753"/>
                  </a:cubicBezTo>
                  <a:cubicBezTo>
                    <a:pt x="871" y="1744"/>
                    <a:pt x="874" y="1730"/>
                    <a:pt x="890" y="1729"/>
                  </a:cubicBezTo>
                  <a:cubicBezTo>
                    <a:pt x="911" y="1727"/>
                    <a:pt x="947" y="1698"/>
                    <a:pt x="971" y="1678"/>
                  </a:cubicBezTo>
                  <a:cubicBezTo>
                    <a:pt x="991" y="1661"/>
                    <a:pt x="1002" y="1660"/>
                    <a:pt x="1012" y="1659"/>
                  </a:cubicBezTo>
                  <a:cubicBezTo>
                    <a:pt x="1018" y="1658"/>
                    <a:pt x="1023" y="1658"/>
                    <a:pt x="1030" y="1655"/>
                  </a:cubicBezTo>
                  <a:cubicBezTo>
                    <a:pt x="1037" y="1652"/>
                    <a:pt x="1039" y="1643"/>
                    <a:pt x="1040" y="1630"/>
                  </a:cubicBezTo>
                  <a:cubicBezTo>
                    <a:pt x="1041" y="1617"/>
                    <a:pt x="1043" y="1601"/>
                    <a:pt x="1058" y="1599"/>
                  </a:cubicBezTo>
                  <a:cubicBezTo>
                    <a:pt x="1077" y="1596"/>
                    <a:pt x="1092" y="1581"/>
                    <a:pt x="1092" y="1566"/>
                  </a:cubicBezTo>
                  <a:cubicBezTo>
                    <a:pt x="1092" y="1560"/>
                    <a:pt x="1073" y="1555"/>
                    <a:pt x="1062" y="1552"/>
                  </a:cubicBezTo>
                  <a:cubicBezTo>
                    <a:pt x="1047" y="1548"/>
                    <a:pt x="1035" y="1545"/>
                    <a:pt x="1032" y="1538"/>
                  </a:cubicBezTo>
                  <a:cubicBezTo>
                    <a:pt x="1030" y="1533"/>
                    <a:pt x="1031" y="1527"/>
                    <a:pt x="1036" y="1520"/>
                  </a:cubicBezTo>
                  <a:cubicBezTo>
                    <a:pt x="1048" y="1503"/>
                    <a:pt x="1081" y="1475"/>
                    <a:pt x="1099" y="1475"/>
                  </a:cubicBezTo>
                  <a:lnTo>
                    <a:pt x="1100" y="1475"/>
                  </a:lnTo>
                  <a:cubicBezTo>
                    <a:pt x="1117" y="1476"/>
                    <a:pt x="1143" y="1459"/>
                    <a:pt x="1145" y="1435"/>
                  </a:cubicBezTo>
                  <a:cubicBezTo>
                    <a:pt x="1146" y="1415"/>
                    <a:pt x="1160" y="1405"/>
                    <a:pt x="1174" y="1395"/>
                  </a:cubicBezTo>
                  <a:cubicBezTo>
                    <a:pt x="1182" y="1389"/>
                    <a:pt x="1190" y="1383"/>
                    <a:pt x="1197" y="1375"/>
                  </a:cubicBezTo>
                  <a:cubicBezTo>
                    <a:pt x="1206" y="1366"/>
                    <a:pt x="1210" y="1358"/>
                    <a:pt x="1213" y="1350"/>
                  </a:cubicBezTo>
                  <a:cubicBezTo>
                    <a:pt x="1219" y="1339"/>
                    <a:pt x="1224" y="1329"/>
                    <a:pt x="1240" y="1328"/>
                  </a:cubicBezTo>
                  <a:cubicBezTo>
                    <a:pt x="1251" y="1327"/>
                    <a:pt x="1263" y="1316"/>
                    <a:pt x="1275" y="1305"/>
                  </a:cubicBezTo>
                  <a:cubicBezTo>
                    <a:pt x="1284" y="1297"/>
                    <a:pt x="1293" y="1289"/>
                    <a:pt x="1303" y="1283"/>
                  </a:cubicBezTo>
                  <a:cubicBezTo>
                    <a:pt x="1320" y="1274"/>
                    <a:pt x="1324" y="1283"/>
                    <a:pt x="1326" y="1288"/>
                  </a:cubicBezTo>
                  <a:cubicBezTo>
                    <a:pt x="1328" y="1293"/>
                    <a:pt x="1331" y="1300"/>
                    <a:pt x="1352" y="1301"/>
                  </a:cubicBezTo>
                  <a:cubicBezTo>
                    <a:pt x="1378" y="1302"/>
                    <a:pt x="1389" y="1315"/>
                    <a:pt x="1389" y="1326"/>
                  </a:cubicBezTo>
                  <a:cubicBezTo>
                    <a:pt x="1389" y="1335"/>
                    <a:pt x="1381" y="1345"/>
                    <a:pt x="1367" y="1345"/>
                  </a:cubicBezTo>
                  <a:cubicBezTo>
                    <a:pt x="1362" y="1345"/>
                    <a:pt x="1357" y="1343"/>
                    <a:pt x="1351" y="1341"/>
                  </a:cubicBezTo>
                  <a:cubicBezTo>
                    <a:pt x="1337" y="1335"/>
                    <a:pt x="1328" y="1332"/>
                    <a:pt x="1320" y="1332"/>
                  </a:cubicBezTo>
                  <a:cubicBezTo>
                    <a:pt x="1307" y="1332"/>
                    <a:pt x="1296" y="1338"/>
                    <a:pt x="1278" y="1355"/>
                  </a:cubicBezTo>
                  <a:cubicBezTo>
                    <a:pt x="1264" y="1369"/>
                    <a:pt x="1263" y="1377"/>
                    <a:pt x="1262" y="1387"/>
                  </a:cubicBezTo>
                  <a:cubicBezTo>
                    <a:pt x="1261" y="1396"/>
                    <a:pt x="1261" y="1407"/>
                    <a:pt x="1249" y="1424"/>
                  </a:cubicBezTo>
                  <a:cubicBezTo>
                    <a:pt x="1231" y="1448"/>
                    <a:pt x="1231" y="1458"/>
                    <a:pt x="1233" y="1462"/>
                  </a:cubicBezTo>
                  <a:cubicBezTo>
                    <a:pt x="1235" y="1466"/>
                    <a:pt x="1240" y="1469"/>
                    <a:pt x="1250" y="1470"/>
                  </a:cubicBezTo>
                  <a:cubicBezTo>
                    <a:pt x="1261" y="1471"/>
                    <a:pt x="1267" y="1475"/>
                    <a:pt x="1268" y="1482"/>
                  </a:cubicBezTo>
                  <a:cubicBezTo>
                    <a:pt x="1269" y="1497"/>
                    <a:pt x="1241" y="1510"/>
                    <a:pt x="1223" y="1515"/>
                  </a:cubicBezTo>
                  <a:cubicBezTo>
                    <a:pt x="1215" y="1518"/>
                    <a:pt x="1214" y="1520"/>
                    <a:pt x="1214" y="1520"/>
                  </a:cubicBezTo>
                  <a:cubicBezTo>
                    <a:pt x="1215" y="1522"/>
                    <a:pt x="1228" y="1529"/>
                    <a:pt x="1252" y="1529"/>
                  </a:cubicBezTo>
                  <a:cubicBezTo>
                    <a:pt x="1275" y="1529"/>
                    <a:pt x="1305" y="1508"/>
                    <a:pt x="1337" y="1486"/>
                  </a:cubicBezTo>
                  <a:cubicBezTo>
                    <a:pt x="1358" y="1472"/>
                    <a:pt x="1379" y="1457"/>
                    <a:pt x="1400" y="1447"/>
                  </a:cubicBezTo>
                  <a:cubicBezTo>
                    <a:pt x="1418" y="1438"/>
                    <a:pt x="1435" y="1434"/>
                    <a:pt x="1454" y="1434"/>
                  </a:cubicBezTo>
                  <a:cubicBezTo>
                    <a:pt x="1469" y="1434"/>
                    <a:pt x="1482" y="1437"/>
                    <a:pt x="1492" y="1439"/>
                  </a:cubicBezTo>
                  <a:cubicBezTo>
                    <a:pt x="1501" y="1441"/>
                    <a:pt x="1508" y="1443"/>
                    <a:pt x="1511" y="1442"/>
                  </a:cubicBezTo>
                  <a:cubicBezTo>
                    <a:pt x="1511" y="1440"/>
                    <a:pt x="1509" y="1436"/>
                    <a:pt x="1508" y="1433"/>
                  </a:cubicBezTo>
                  <a:cubicBezTo>
                    <a:pt x="1505" y="1426"/>
                    <a:pt x="1501" y="1419"/>
                    <a:pt x="1504" y="1412"/>
                  </a:cubicBezTo>
                  <a:cubicBezTo>
                    <a:pt x="1505" y="1408"/>
                    <a:pt x="1508" y="1405"/>
                    <a:pt x="1511" y="1403"/>
                  </a:cubicBezTo>
                  <a:cubicBezTo>
                    <a:pt x="1510" y="1402"/>
                    <a:pt x="1508" y="1401"/>
                    <a:pt x="1507" y="1400"/>
                  </a:cubicBezTo>
                  <a:cubicBezTo>
                    <a:pt x="1497" y="1393"/>
                    <a:pt x="1482" y="1383"/>
                    <a:pt x="1475" y="1365"/>
                  </a:cubicBezTo>
                  <a:cubicBezTo>
                    <a:pt x="1472" y="1355"/>
                    <a:pt x="1471" y="1349"/>
                    <a:pt x="1474" y="1344"/>
                  </a:cubicBezTo>
                  <a:cubicBezTo>
                    <a:pt x="1477" y="1338"/>
                    <a:pt x="1482" y="1336"/>
                    <a:pt x="1487" y="1335"/>
                  </a:cubicBezTo>
                  <a:cubicBezTo>
                    <a:pt x="1493" y="1333"/>
                    <a:pt x="1498" y="1332"/>
                    <a:pt x="1500" y="1324"/>
                  </a:cubicBezTo>
                  <a:cubicBezTo>
                    <a:pt x="1505" y="1307"/>
                    <a:pt x="1514" y="1304"/>
                    <a:pt x="1522" y="1304"/>
                  </a:cubicBezTo>
                  <a:cubicBezTo>
                    <a:pt x="1531" y="1304"/>
                    <a:pt x="1542" y="1310"/>
                    <a:pt x="1552" y="1317"/>
                  </a:cubicBezTo>
                  <a:cubicBezTo>
                    <a:pt x="1556" y="1320"/>
                    <a:pt x="1563" y="1320"/>
                    <a:pt x="1570" y="1319"/>
                  </a:cubicBezTo>
                  <a:cubicBezTo>
                    <a:pt x="1573" y="1319"/>
                    <a:pt x="1576" y="1319"/>
                    <a:pt x="1579" y="1319"/>
                  </a:cubicBezTo>
                  <a:cubicBezTo>
                    <a:pt x="1588" y="1319"/>
                    <a:pt x="1601" y="1321"/>
                    <a:pt x="1610" y="1340"/>
                  </a:cubicBezTo>
                  <a:cubicBezTo>
                    <a:pt x="1614" y="1349"/>
                    <a:pt x="1618" y="1349"/>
                    <a:pt x="1619" y="1349"/>
                  </a:cubicBezTo>
                  <a:cubicBezTo>
                    <a:pt x="1622" y="1349"/>
                    <a:pt x="1625" y="1348"/>
                    <a:pt x="1629" y="1347"/>
                  </a:cubicBezTo>
                  <a:cubicBezTo>
                    <a:pt x="1634" y="1345"/>
                    <a:pt x="1639" y="1343"/>
                    <a:pt x="1646" y="1343"/>
                  </a:cubicBezTo>
                  <a:cubicBezTo>
                    <a:pt x="1654" y="1343"/>
                    <a:pt x="1661" y="1346"/>
                    <a:pt x="1667" y="1351"/>
                  </a:cubicBezTo>
                  <a:cubicBezTo>
                    <a:pt x="1674" y="1357"/>
                    <a:pt x="1681" y="1364"/>
                    <a:pt x="1679" y="1371"/>
                  </a:cubicBezTo>
                  <a:cubicBezTo>
                    <a:pt x="1677" y="1380"/>
                    <a:pt x="1666" y="1381"/>
                    <a:pt x="1651" y="1383"/>
                  </a:cubicBezTo>
                  <a:cubicBezTo>
                    <a:pt x="1645" y="1384"/>
                    <a:pt x="1638" y="1385"/>
                    <a:pt x="1631" y="1387"/>
                  </a:cubicBezTo>
                  <a:cubicBezTo>
                    <a:pt x="1620" y="1390"/>
                    <a:pt x="1620" y="1398"/>
                    <a:pt x="1620" y="1400"/>
                  </a:cubicBezTo>
                  <a:cubicBezTo>
                    <a:pt x="1621" y="1406"/>
                    <a:pt x="1627" y="1410"/>
                    <a:pt x="1634" y="1404"/>
                  </a:cubicBezTo>
                  <a:cubicBezTo>
                    <a:pt x="1651" y="1390"/>
                    <a:pt x="1664" y="1381"/>
                    <a:pt x="1678" y="1381"/>
                  </a:cubicBezTo>
                  <a:cubicBezTo>
                    <a:pt x="1687" y="1381"/>
                    <a:pt x="1695" y="1385"/>
                    <a:pt x="1703" y="1392"/>
                  </a:cubicBezTo>
                  <a:cubicBezTo>
                    <a:pt x="1710" y="1398"/>
                    <a:pt x="1715" y="1401"/>
                    <a:pt x="1719" y="1401"/>
                  </a:cubicBezTo>
                  <a:cubicBezTo>
                    <a:pt x="1725" y="1401"/>
                    <a:pt x="1732" y="1394"/>
                    <a:pt x="1741" y="1385"/>
                  </a:cubicBezTo>
                  <a:cubicBezTo>
                    <a:pt x="1746" y="1380"/>
                    <a:pt x="1751" y="1377"/>
                    <a:pt x="1756" y="1377"/>
                  </a:cubicBezTo>
                  <a:cubicBezTo>
                    <a:pt x="1759" y="1377"/>
                    <a:pt x="1765" y="1379"/>
                    <a:pt x="1767" y="1389"/>
                  </a:cubicBezTo>
                  <a:cubicBezTo>
                    <a:pt x="1768" y="1394"/>
                    <a:pt x="1768" y="1400"/>
                    <a:pt x="1768" y="1405"/>
                  </a:cubicBezTo>
                  <a:cubicBezTo>
                    <a:pt x="1768" y="1413"/>
                    <a:pt x="1808" y="1419"/>
                    <a:pt x="1840" y="1425"/>
                  </a:cubicBezTo>
                  <a:lnTo>
                    <a:pt x="1849" y="1426"/>
                  </a:lnTo>
                  <a:cubicBezTo>
                    <a:pt x="1861" y="1428"/>
                    <a:pt x="1876" y="1429"/>
                    <a:pt x="1894" y="1429"/>
                  </a:cubicBezTo>
                  <a:cubicBezTo>
                    <a:pt x="1930" y="1429"/>
                    <a:pt x="1970" y="1425"/>
                    <a:pt x="1995" y="1423"/>
                  </a:cubicBezTo>
                  <a:cubicBezTo>
                    <a:pt x="2003" y="1422"/>
                    <a:pt x="2009" y="1421"/>
                    <a:pt x="2014" y="1421"/>
                  </a:cubicBezTo>
                  <a:lnTo>
                    <a:pt x="2015" y="1421"/>
                  </a:lnTo>
                  <a:cubicBezTo>
                    <a:pt x="2028" y="1421"/>
                    <a:pt x="2033" y="1429"/>
                    <a:pt x="2039" y="1437"/>
                  </a:cubicBezTo>
                  <a:cubicBezTo>
                    <a:pt x="2046" y="1448"/>
                    <a:pt x="2055" y="1461"/>
                    <a:pt x="2083" y="1467"/>
                  </a:cubicBezTo>
                  <a:cubicBezTo>
                    <a:pt x="2086" y="1467"/>
                    <a:pt x="2090" y="1468"/>
                    <a:pt x="2093" y="1468"/>
                  </a:cubicBezTo>
                  <a:cubicBezTo>
                    <a:pt x="2112" y="1468"/>
                    <a:pt x="2125" y="1457"/>
                    <a:pt x="2136" y="1447"/>
                  </a:cubicBezTo>
                  <a:cubicBezTo>
                    <a:pt x="2145" y="1439"/>
                    <a:pt x="2153" y="1431"/>
                    <a:pt x="2163" y="1431"/>
                  </a:cubicBezTo>
                  <a:cubicBezTo>
                    <a:pt x="2168" y="1431"/>
                    <a:pt x="2173" y="1433"/>
                    <a:pt x="2178" y="1438"/>
                  </a:cubicBezTo>
                  <a:cubicBezTo>
                    <a:pt x="2188" y="1445"/>
                    <a:pt x="2192" y="1452"/>
                    <a:pt x="2192" y="1459"/>
                  </a:cubicBezTo>
                  <a:cubicBezTo>
                    <a:pt x="2192" y="1469"/>
                    <a:pt x="2184" y="1476"/>
                    <a:pt x="2175" y="1483"/>
                  </a:cubicBezTo>
                  <a:cubicBezTo>
                    <a:pt x="2171" y="1486"/>
                    <a:pt x="2167" y="1490"/>
                    <a:pt x="2164" y="1493"/>
                  </a:cubicBezTo>
                  <a:cubicBezTo>
                    <a:pt x="2162" y="1496"/>
                    <a:pt x="2161" y="1497"/>
                    <a:pt x="2161" y="1497"/>
                  </a:cubicBezTo>
                  <a:cubicBezTo>
                    <a:pt x="2163" y="1500"/>
                    <a:pt x="2175" y="1503"/>
                    <a:pt x="2181" y="1505"/>
                  </a:cubicBezTo>
                  <a:cubicBezTo>
                    <a:pt x="2187" y="1507"/>
                    <a:pt x="2193" y="1509"/>
                    <a:pt x="2199" y="1511"/>
                  </a:cubicBezTo>
                  <a:cubicBezTo>
                    <a:pt x="2203" y="1513"/>
                    <a:pt x="2209" y="1515"/>
                    <a:pt x="2215" y="1517"/>
                  </a:cubicBezTo>
                  <a:cubicBezTo>
                    <a:pt x="2239" y="1526"/>
                    <a:pt x="2272" y="1538"/>
                    <a:pt x="2291" y="1556"/>
                  </a:cubicBezTo>
                  <a:cubicBezTo>
                    <a:pt x="2295" y="1561"/>
                    <a:pt x="2300" y="1566"/>
                    <a:pt x="2304" y="1571"/>
                  </a:cubicBezTo>
                  <a:cubicBezTo>
                    <a:pt x="2320" y="1589"/>
                    <a:pt x="2337" y="1607"/>
                    <a:pt x="2379" y="1628"/>
                  </a:cubicBezTo>
                  <a:cubicBezTo>
                    <a:pt x="2393" y="1635"/>
                    <a:pt x="2394" y="1632"/>
                    <a:pt x="2395" y="1631"/>
                  </a:cubicBezTo>
                  <a:cubicBezTo>
                    <a:pt x="2398" y="1628"/>
                    <a:pt x="2397" y="1618"/>
                    <a:pt x="2396" y="1611"/>
                  </a:cubicBezTo>
                  <a:cubicBezTo>
                    <a:pt x="2396" y="1601"/>
                    <a:pt x="2395" y="1592"/>
                    <a:pt x="2400" y="1587"/>
                  </a:cubicBezTo>
                  <a:cubicBezTo>
                    <a:pt x="2404" y="1582"/>
                    <a:pt x="2412" y="1583"/>
                    <a:pt x="2424" y="1591"/>
                  </a:cubicBezTo>
                  <a:cubicBezTo>
                    <a:pt x="2443" y="1605"/>
                    <a:pt x="2449" y="1606"/>
                    <a:pt x="2454" y="1606"/>
                  </a:cubicBezTo>
                  <a:cubicBezTo>
                    <a:pt x="2462" y="1607"/>
                    <a:pt x="2468" y="1608"/>
                    <a:pt x="2485" y="1624"/>
                  </a:cubicBezTo>
                  <a:cubicBezTo>
                    <a:pt x="2494" y="1632"/>
                    <a:pt x="2497" y="1632"/>
                    <a:pt x="2498" y="1632"/>
                  </a:cubicBezTo>
                  <a:cubicBezTo>
                    <a:pt x="2500" y="1626"/>
                    <a:pt x="2488" y="1584"/>
                    <a:pt x="2482" y="1566"/>
                  </a:cubicBezTo>
                  <a:cubicBezTo>
                    <a:pt x="2476" y="1545"/>
                    <a:pt x="2477" y="1539"/>
                    <a:pt x="2480" y="1535"/>
                  </a:cubicBezTo>
                  <a:cubicBezTo>
                    <a:pt x="2482" y="1533"/>
                    <a:pt x="2484" y="1532"/>
                    <a:pt x="2487" y="1532"/>
                  </a:cubicBezTo>
                  <a:cubicBezTo>
                    <a:pt x="2500" y="1532"/>
                    <a:pt x="2519" y="1561"/>
                    <a:pt x="2523" y="1567"/>
                  </a:cubicBezTo>
                  <a:cubicBezTo>
                    <a:pt x="2540" y="1594"/>
                    <a:pt x="2539" y="1641"/>
                    <a:pt x="2529" y="1672"/>
                  </a:cubicBezTo>
                  <a:cubicBezTo>
                    <a:pt x="2525" y="1684"/>
                    <a:pt x="2516" y="1691"/>
                    <a:pt x="2503" y="1691"/>
                  </a:cubicBezTo>
                  <a:cubicBezTo>
                    <a:pt x="2489" y="1691"/>
                    <a:pt x="2473" y="1683"/>
                    <a:pt x="2466" y="1673"/>
                  </a:cubicBezTo>
                  <a:cubicBezTo>
                    <a:pt x="2461" y="1666"/>
                    <a:pt x="2461" y="1661"/>
                    <a:pt x="2462" y="1657"/>
                  </a:cubicBezTo>
                  <a:cubicBezTo>
                    <a:pt x="2462" y="1657"/>
                    <a:pt x="2459" y="1655"/>
                    <a:pt x="2453" y="1655"/>
                  </a:cubicBezTo>
                  <a:cubicBezTo>
                    <a:pt x="2441" y="1655"/>
                    <a:pt x="2422" y="1662"/>
                    <a:pt x="2421" y="1673"/>
                  </a:cubicBezTo>
                  <a:cubicBezTo>
                    <a:pt x="2420" y="1692"/>
                    <a:pt x="2454" y="1736"/>
                    <a:pt x="2479" y="1741"/>
                  </a:cubicBezTo>
                  <a:cubicBezTo>
                    <a:pt x="2499" y="1745"/>
                    <a:pt x="2499" y="1764"/>
                    <a:pt x="2499" y="1777"/>
                  </a:cubicBezTo>
                  <a:cubicBezTo>
                    <a:pt x="2500" y="1786"/>
                    <a:pt x="2500" y="1793"/>
                    <a:pt x="2503" y="1794"/>
                  </a:cubicBezTo>
                  <a:cubicBezTo>
                    <a:pt x="2518" y="1798"/>
                    <a:pt x="2524" y="1814"/>
                    <a:pt x="2529" y="1826"/>
                  </a:cubicBezTo>
                  <a:cubicBezTo>
                    <a:pt x="2531" y="1831"/>
                    <a:pt x="2533" y="1837"/>
                    <a:pt x="2535" y="1838"/>
                  </a:cubicBezTo>
                  <a:cubicBezTo>
                    <a:pt x="2535" y="1838"/>
                    <a:pt x="2536" y="1836"/>
                    <a:pt x="2537" y="1832"/>
                  </a:cubicBezTo>
                  <a:cubicBezTo>
                    <a:pt x="2542" y="1817"/>
                    <a:pt x="2537" y="1781"/>
                    <a:pt x="2525" y="1764"/>
                  </a:cubicBezTo>
                  <a:cubicBezTo>
                    <a:pt x="2515" y="1748"/>
                    <a:pt x="2513" y="1727"/>
                    <a:pt x="2520" y="1713"/>
                  </a:cubicBezTo>
                  <a:cubicBezTo>
                    <a:pt x="2525" y="1704"/>
                    <a:pt x="2534" y="1701"/>
                    <a:pt x="2544" y="1704"/>
                  </a:cubicBezTo>
                  <a:cubicBezTo>
                    <a:pt x="2560" y="1709"/>
                    <a:pt x="2558" y="1727"/>
                    <a:pt x="2556" y="1740"/>
                  </a:cubicBezTo>
                  <a:cubicBezTo>
                    <a:pt x="2555" y="1748"/>
                    <a:pt x="2554" y="1757"/>
                    <a:pt x="2557" y="1760"/>
                  </a:cubicBezTo>
                  <a:lnTo>
                    <a:pt x="2558" y="1761"/>
                  </a:lnTo>
                  <a:cubicBezTo>
                    <a:pt x="2561" y="1761"/>
                    <a:pt x="2567" y="1756"/>
                    <a:pt x="2571" y="1751"/>
                  </a:cubicBezTo>
                  <a:cubicBezTo>
                    <a:pt x="2578" y="1746"/>
                    <a:pt x="2585" y="1739"/>
                    <a:pt x="2595" y="1733"/>
                  </a:cubicBezTo>
                  <a:cubicBezTo>
                    <a:pt x="2604" y="1728"/>
                    <a:pt x="2601" y="1717"/>
                    <a:pt x="2595" y="1700"/>
                  </a:cubicBezTo>
                  <a:cubicBezTo>
                    <a:pt x="2591" y="1687"/>
                    <a:pt x="2586" y="1674"/>
                    <a:pt x="2591" y="1663"/>
                  </a:cubicBezTo>
                  <a:cubicBezTo>
                    <a:pt x="2594" y="1655"/>
                    <a:pt x="2600" y="1654"/>
                    <a:pt x="2603" y="1654"/>
                  </a:cubicBezTo>
                  <a:cubicBezTo>
                    <a:pt x="2620" y="1654"/>
                    <a:pt x="2640" y="1691"/>
                    <a:pt x="2648" y="1716"/>
                  </a:cubicBezTo>
                  <a:cubicBezTo>
                    <a:pt x="2655" y="1742"/>
                    <a:pt x="2641" y="1752"/>
                    <a:pt x="2632" y="1759"/>
                  </a:cubicBezTo>
                  <a:cubicBezTo>
                    <a:pt x="2626" y="1764"/>
                    <a:pt x="2622" y="1766"/>
                    <a:pt x="2622" y="1770"/>
                  </a:cubicBezTo>
                  <a:cubicBezTo>
                    <a:pt x="2622" y="1787"/>
                    <a:pt x="2606" y="1789"/>
                    <a:pt x="2595" y="1790"/>
                  </a:cubicBezTo>
                  <a:cubicBezTo>
                    <a:pt x="2588" y="1791"/>
                    <a:pt x="2581" y="1792"/>
                    <a:pt x="2578" y="1795"/>
                  </a:cubicBezTo>
                  <a:cubicBezTo>
                    <a:pt x="2576" y="1798"/>
                    <a:pt x="2573" y="1816"/>
                    <a:pt x="2576" y="1838"/>
                  </a:cubicBezTo>
                  <a:cubicBezTo>
                    <a:pt x="2578" y="1856"/>
                    <a:pt x="2582" y="1864"/>
                    <a:pt x="2584" y="1865"/>
                  </a:cubicBezTo>
                  <a:cubicBezTo>
                    <a:pt x="2586" y="1863"/>
                    <a:pt x="2591" y="1853"/>
                    <a:pt x="2593" y="1847"/>
                  </a:cubicBezTo>
                  <a:cubicBezTo>
                    <a:pt x="2598" y="1837"/>
                    <a:pt x="2601" y="1829"/>
                    <a:pt x="2608" y="1829"/>
                  </a:cubicBezTo>
                  <a:cubicBezTo>
                    <a:pt x="2615" y="1829"/>
                    <a:pt x="2618" y="1838"/>
                    <a:pt x="2619" y="1842"/>
                  </a:cubicBezTo>
                  <a:cubicBezTo>
                    <a:pt x="2620" y="1844"/>
                    <a:pt x="2620" y="1845"/>
                    <a:pt x="2620" y="1845"/>
                  </a:cubicBezTo>
                  <a:cubicBezTo>
                    <a:pt x="2623" y="1845"/>
                    <a:pt x="2630" y="1838"/>
                    <a:pt x="2634" y="1834"/>
                  </a:cubicBezTo>
                  <a:cubicBezTo>
                    <a:pt x="2641" y="1827"/>
                    <a:pt x="2648" y="1820"/>
                    <a:pt x="2656" y="1820"/>
                  </a:cubicBezTo>
                  <a:cubicBezTo>
                    <a:pt x="2659" y="1820"/>
                    <a:pt x="2665" y="1822"/>
                    <a:pt x="2668" y="1831"/>
                  </a:cubicBezTo>
                  <a:cubicBezTo>
                    <a:pt x="2675" y="1853"/>
                    <a:pt x="2706" y="1879"/>
                    <a:pt x="2721" y="1879"/>
                  </a:cubicBezTo>
                  <a:cubicBezTo>
                    <a:pt x="2723" y="1879"/>
                    <a:pt x="2723" y="1879"/>
                    <a:pt x="2724" y="1878"/>
                  </a:cubicBezTo>
                  <a:cubicBezTo>
                    <a:pt x="2725" y="1878"/>
                    <a:pt x="2726" y="1878"/>
                    <a:pt x="2725" y="1875"/>
                  </a:cubicBezTo>
                  <a:cubicBezTo>
                    <a:pt x="2724" y="1867"/>
                    <a:pt x="2710" y="1854"/>
                    <a:pt x="2696" y="1853"/>
                  </a:cubicBezTo>
                  <a:cubicBezTo>
                    <a:pt x="2683" y="1852"/>
                    <a:pt x="2674" y="1841"/>
                    <a:pt x="2674" y="1827"/>
                  </a:cubicBezTo>
                  <a:cubicBezTo>
                    <a:pt x="2674" y="1814"/>
                    <a:pt x="2682" y="1800"/>
                    <a:pt x="2697" y="1798"/>
                  </a:cubicBezTo>
                  <a:lnTo>
                    <a:pt x="2697" y="1798"/>
                  </a:lnTo>
                  <a:cubicBezTo>
                    <a:pt x="2710" y="1798"/>
                    <a:pt x="2722" y="1809"/>
                    <a:pt x="2731" y="1818"/>
                  </a:cubicBezTo>
                  <a:cubicBezTo>
                    <a:pt x="2747" y="1836"/>
                    <a:pt x="2764" y="1865"/>
                    <a:pt x="2763" y="1881"/>
                  </a:cubicBezTo>
                  <a:cubicBezTo>
                    <a:pt x="2762" y="1896"/>
                    <a:pt x="2752" y="1902"/>
                    <a:pt x="2743" y="1908"/>
                  </a:cubicBezTo>
                  <a:cubicBezTo>
                    <a:pt x="2736" y="1912"/>
                    <a:pt x="2729" y="1916"/>
                    <a:pt x="2722" y="1923"/>
                  </a:cubicBezTo>
                  <a:cubicBezTo>
                    <a:pt x="2718" y="1928"/>
                    <a:pt x="2714" y="1930"/>
                    <a:pt x="2709" y="1930"/>
                  </a:cubicBezTo>
                  <a:cubicBezTo>
                    <a:pt x="2698" y="1930"/>
                    <a:pt x="2688" y="1920"/>
                    <a:pt x="2678" y="1910"/>
                  </a:cubicBezTo>
                  <a:cubicBezTo>
                    <a:pt x="2669" y="1902"/>
                    <a:pt x="2660" y="1893"/>
                    <a:pt x="2653" y="1893"/>
                  </a:cubicBezTo>
                  <a:cubicBezTo>
                    <a:pt x="2651" y="1893"/>
                    <a:pt x="2649" y="1894"/>
                    <a:pt x="2649" y="1895"/>
                  </a:cubicBezTo>
                  <a:cubicBezTo>
                    <a:pt x="2646" y="1899"/>
                    <a:pt x="2655" y="1918"/>
                    <a:pt x="2661" y="1929"/>
                  </a:cubicBezTo>
                  <a:cubicBezTo>
                    <a:pt x="2663" y="1934"/>
                    <a:pt x="2666" y="1939"/>
                    <a:pt x="2668" y="1944"/>
                  </a:cubicBezTo>
                  <a:cubicBezTo>
                    <a:pt x="2673" y="1956"/>
                    <a:pt x="2668" y="1970"/>
                    <a:pt x="2664" y="1981"/>
                  </a:cubicBezTo>
                  <a:cubicBezTo>
                    <a:pt x="2658" y="1998"/>
                    <a:pt x="2655" y="2008"/>
                    <a:pt x="2667" y="2016"/>
                  </a:cubicBezTo>
                  <a:cubicBezTo>
                    <a:pt x="2674" y="2020"/>
                    <a:pt x="2677" y="2021"/>
                    <a:pt x="2678" y="2021"/>
                  </a:cubicBezTo>
                  <a:cubicBezTo>
                    <a:pt x="2680" y="2021"/>
                    <a:pt x="2681" y="2013"/>
                    <a:pt x="2681" y="2008"/>
                  </a:cubicBezTo>
                  <a:cubicBezTo>
                    <a:pt x="2682" y="2003"/>
                    <a:pt x="2682" y="1998"/>
                    <a:pt x="2684" y="1994"/>
                  </a:cubicBezTo>
                  <a:cubicBezTo>
                    <a:pt x="2686" y="1988"/>
                    <a:pt x="2690" y="1985"/>
                    <a:pt x="2696" y="1985"/>
                  </a:cubicBezTo>
                  <a:cubicBezTo>
                    <a:pt x="2707" y="1985"/>
                    <a:pt x="2721" y="1995"/>
                    <a:pt x="2735" y="2006"/>
                  </a:cubicBezTo>
                  <a:cubicBezTo>
                    <a:pt x="2739" y="2005"/>
                    <a:pt x="2743" y="1988"/>
                    <a:pt x="2743" y="1969"/>
                  </a:cubicBezTo>
                  <a:cubicBezTo>
                    <a:pt x="2743" y="1960"/>
                    <a:pt x="2748" y="1955"/>
                    <a:pt x="2756" y="1955"/>
                  </a:cubicBezTo>
                  <a:cubicBezTo>
                    <a:pt x="2768" y="1955"/>
                    <a:pt x="2783" y="1965"/>
                    <a:pt x="2792" y="1979"/>
                  </a:cubicBezTo>
                  <a:cubicBezTo>
                    <a:pt x="2793" y="1980"/>
                    <a:pt x="2794" y="1981"/>
                    <a:pt x="2794" y="1981"/>
                  </a:cubicBezTo>
                  <a:cubicBezTo>
                    <a:pt x="2795" y="1980"/>
                    <a:pt x="2797" y="1977"/>
                    <a:pt x="2798" y="1975"/>
                  </a:cubicBezTo>
                  <a:cubicBezTo>
                    <a:pt x="2803" y="1967"/>
                    <a:pt x="2810" y="1955"/>
                    <a:pt x="2824" y="1958"/>
                  </a:cubicBezTo>
                  <a:cubicBezTo>
                    <a:pt x="2829" y="1958"/>
                    <a:pt x="2833" y="1961"/>
                    <a:pt x="2836" y="1965"/>
                  </a:cubicBezTo>
                  <a:cubicBezTo>
                    <a:pt x="2842" y="1974"/>
                    <a:pt x="2840" y="1987"/>
                    <a:pt x="2838" y="2001"/>
                  </a:cubicBezTo>
                  <a:cubicBezTo>
                    <a:pt x="2837" y="2007"/>
                    <a:pt x="2836" y="2013"/>
                    <a:pt x="2836" y="2017"/>
                  </a:cubicBezTo>
                  <a:cubicBezTo>
                    <a:pt x="2838" y="2017"/>
                    <a:pt x="2842" y="2015"/>
                    <a:pt x="2845" y="2014"/>
                  </a:cubicBezTo>
                  <a:cubicBezTo>
                    <a:pt x="2850" y="2012"/>
                    <a:pt x="2854" y="2010"/>
                    <a:pt x="2858" y="2010"/>
                  </a:cubicBezTo>
                  <a:cubicBezTo>
                    <a:pt x="2862" y="2010"/>
                    <a:pt x="2865" y="2012"/>
                    <a:pt x="2866" y="2013"/>
                  </a:cubicBezTo>
                  <a:cubicBezTo>
                    <a:pt x="2867" y="2015"/>
                    <a:pt x="2868" y="2017"/>
                    <a:pt x="2868" y="20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7" name="Freeform 223">
              <a:extLst>
                <a:ext uri="{FF2B5EF4-FFF2-40B4-BE49-F238E27FC236}">
                  <a16:creationId xmlns:a16="http://schemas.microsoft.com/office/drawing/2014/main" id="{BA24F325-1C74-4A6C-A2F4-BFB1A386D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4052" y="4154178"/>
              <a:ext cx="15516" cy="17341"/>
            </a:xfrm>
            <a:custGeom>
              <a:avLst/>
              <a:gdLst>
                <a:gd name="T0" fmla="*/ 25 w 77"/>
                <a:gd name="T1" fmla="*/ 0 h 85"/>
                <a:gd name="T2" fmla="*/ 19 w 77"/>
                <a:gd name="T3" fmla="*/ 1 h 85"/>
                <a:gd name="T4" fmla="*/ 1 w 77"/>
                <a:gd name="T5" fmla="*/ 41 h 85"/>
                <a:gd name="T6" fmla="*/ 17 w 77"/>
                <a:gd name="T7" fmla="*/ 84 h 85"/>
                <a:gd name="T8" fmla="*/ 19 w 77"/>
                <a:gd name="T9" fmla="*/ 83 h 85"/>
                <a:gd name="T10" fmla="*/ 45 w 77"/>
                <a:gd name="T11" fmla="*/ 71 h 85"/>
                <a:gd name="T12" fmla="*/ 72 w 77"/>
                <a:gd name="T13" fmla="*/ 54 h 85"/>
                <a:gd name="T14" fmla="*/ 68 w 77"/>
                <a:gd name="T15" fmla="*/ 26 h 85"/>
                <a:gd name="T16" fmla="*/ 25 w 77"/>
                <a:gd name="T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85">
                  <a:moveTo>
                    <a:pt x="25" y="0"/>
                  </a:moveTo>
                  <a:cubicBezTo>
                    <a:pt x="23" y="0"/>
                    <a:pt x="21" y="1"/>
                    <a:pt x="19" y="1"/>
                  </a:cubicBezTo>
                  <a:cubicBezTo>
                    <a:pt x="0" y="3"/>
                    <a:pt x="1" y="32"/>
                    <a:pt x="1" y="41"/>
                  </a:cubicBezTo>
                  <a:cubicBezTo>
                    <a:pt x="3" y="66"/>
                    <a:pt x="12" y="84"/>
                    <a:pt x="17" y="84"/>
                  </a:cubicBezTo>
                  <a:cubicBezTo>
                    <a:pt x="18" y="84"/>
                    <a:pt x="18" y="84"/>
                    <a:pt x="19" y="83"/>
                  </a:cubicBezTo>
                  <a:cubicBezTo>
                    <a:pt x="26" y="78"/>
                    <a:pt x="35" y="74"/>
                    <a:pt x="45" y="71"/>
                  </a:cubicBezTo>
                  <a:cubicBezTo>
                    <a:pt x="57" y="66"/>
                    <a:pt x="68" y="62"/>
                    <a:pt x="72" y="54"/>
                  </a:cubicBezTo>
                  <a:cubicBezTo>
                    <a:pt x="76" y="47"/>
                    <a:pt x="74" y="36"/>
                    <a:pt x="68" y="26"/>
                  </a:cubicBezTo>
                  <a:cubicBezTo>
                    <a:pt x="60" y="14"/>
                    <a:pt x="4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8" name="Freeform 224">
              <a:extLst>
                <a:ext uri="{FF2B5EF4-FFF2-40B4-BE49-F238E27FC236}">
                  <a16:creationId xmlns:a16="http://schemas.microsoft.com/office/drawing/2014/main" id="{AED32AE7-FB18-447A-BBAD-4AE6EFFA7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2305" y="3420390"/>
              <a:ext cx="41071" cy="38332"/>
            </a:xfrm>
            <a:custGeom>
              <a:avLst/>
              <a:gdLst>
                <a:gd name="T0" fmla="*/ 177 w 199"/>
                <a:gd name="T1" fmla="*/ 5 h 186"/>
                <a:gd name="T2" fmla="*/ 176 w 199"/>
                <a:gd name="T3" fmla="*/ 1 h 186"/>
                <a:gd name="T4" fmla="*/ 173 w 199"/>
                <a:gd name="T5" fmla="*/ 0 h 186"/>
                <a:gd name="T6" fmla="*/ 128 w 199"/>
                <a:gd name="T7" fmla="*/ 32 h 186"/>
                <a:gd name="T8" fmla="*/ 92 w 199"/>
                <a:gd name="T9" fmla="*/ 69 h 186"/>
                <a:gd name="T10" fmla="*/ 62 w 199"/>
                <a:gd name="T11" fmla="*/ 107 h 186"/>
                <a:gd name="T12" fmla="*/ 38 w 199"/>
                <a:gd name="T13" fmla="*/ 120 h 186"/>
                <a:gd name="T14" fmla="*/ 27 w 199"/>
                <a:gd name="T15" fmla="*/ 120 h 186"/>
                <a:gd name="T16" fmla="*/ 5 w 199"/>
                <a:gd name="T17" fmla="*/ 128 h 186"/>
                <a:gd name="T18" fmla="*/ 11 w 199"/>
                <a:gd name="T19" fmla="*/ 173 h 186"/>
                <a:gd name="T20" fmla="*/ 29 w 199"/>
                <a:gd name="T21" fmla="*/ 180 h 186"/>
                <a:gd name="T22" fmla="*/ 63 w 199"/>
                <a:gd name="T23" fmla="*/ 176 h 186"/>
                <a:gd name="T24" fmla="*/ 73 w 199"/>
                <a:gd name="T25" fmla="*/ 179 h 186"/>
                <a:gd name="T26" fmla="*/ 168 w 199"/>
                <a:gd name="T27" fmla="*/ 111 h 186"/>
                <a:gd name="T28" fmla="*/ 155 w 199"/>
                <a:gd name="T29" fmla="*/ 89 h 186"/>
                <a:gd name="T30" fmla="*/ 138 w 199"/>
                <a:gd name="T31" fmla="*/ 69 h 186"/>
                <a:gd name="T32" fmla="*/ 171 w 199"/>
                <a:gd name="T33" fmla="*/ 46 h 186"/>
                <a:gd name="T34" fmla="*/ 195 w 199"/>
                <a:gd name="T35" fmla="*/ 38 h 186"/>
                <a:gd name="T36" fmla="*/ 198 w 199"/>
                <a:gd name="T37" fmla="*/ 36 h 186"/>
                <a:gd name="T38" fmla="*/ 192 w 199"/>
                <a:gd name="T39" fmla="*/ 31 h 186"/>
                <a:gd name="T40" fmla="*/ 177 w 199"/>
                <a:gd name="T41" fmla="*/ 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9" h="186">
                  <a:moveTo>
                    <a:pt x="177" y="5"/>
                  </a:moveTo>
                  <a:cubicBezTo>
                    <a:pt x="177" y="3"/>
                    <a:pt x="177" y="2"/>
                    <a:pt x="176" y="1"/>
                  </a:cubicBezTo>
                  <a:cubicBezTo>
                    <a:pt x="176" y="0"/>
                    <a:pt x="174" y="0"/>
                    <a:pt x="173" y="0"/>
                  </a:cubicBezTo>
                  <a:cubicBezTo>
                    <a:pt x="165" y="0"/>
                    <a:pt x="148" y="8"/>
                    <a:pt x="128" y="32"/>
                  </a:cubicBezTo>
                  <a:cubicBezTo>
                    <a:pt x="115" y="47"/>
                    <a:pt x="103" y="59"/>
                    <a:pt x="92" y="69"/>
                  </a:cubicBezTo>
                  <a:cubicBezTo>
                    <a:pt x="76" y="85"/>
                    <a:pt x="64" y="97"/>
                    <a:pt x="62" y="107"/>
                  </a:cubicBezTo>
                  <a:cubicBezTo>
                    <a:pt x="58" y="120"/>
                    <a:pt x="45" y="120"/>
                    <a:pt x="38" y="120"/>
                  </a:cubicBezTo>
                  <a:lnTo>
                    <a:pt x="27" y="120"/>
                  </a:lnTo>
                  <a:cubicBezTo>
                    <a:pt x="17" y="120"/>
                    <a:pt x="9" y="121"/>
                    <a:pt x="5" y="128"/>
                  </a:cubicBezTo>
                  <a:cubicBezTo>
                    <a:pt x="0" y="139"/>
                    <a:pt x="3" y="160"/>
                    <a:pt x="11" y="173"/>
                  </a:cubicBezTo>
                  <a:cubicBezTo>
                    <a:pt x="16" y="182"/>
                    <a:pt x="22" y="185"/>
                    <a:pt x="29" y="180"/>
                  </a:cubicBezTo>
                  <a:cubicBezTo>
                    <a:pt x="45" y="169"/>
                    <a:pt x="56" y="172"/>
                    <a:pt x="63" y="176"/>
                  </a:cubicBezTo>
                  <a:cubicBezTo>
                    <a:pt x="67" y="178"/>
                    <a:pt x="69" y="179"/>
                    <a:pt x="73" y="179"/>
                  </a:cubicBezTo>
                  <a:cubicBezTo>
                    <a:pt x="85" y="179"/>
                    <a:pt x="153" y="134"/>
                    <a:pt x="168" y="111"/>
                  </a:cubicBezTo>
                  <a:cubicBezTo>
                    <a:pt x="173" y="103"/>
                    <a:pt x="170" y="98"/>
                    <a:pt x="155" y="89"/>
                  </a:cubicBezTo>
                  <a:cubicBezTo>
                    <a:pt x="147" y="83"/>
                    <a:pt x="139" y="78"/>
                    <a:pt x="138" y="69"/>
                  </a:cubicBezTo>
                  <a:cubicBezTo>
                    <a:pt x="137" y="54"/>
                    <a:pt x="154" y="50"/>
                    <a:pt x="171" y="46"/>
                  </a:cubicBezTo>
                  <a:cubicBezTo>
                    <a:pt x="180" y="43"/>
                    <a:pt x="189" y="41"/>
                    <a:pt x="195" y="38"/>
                  </a:cubicBezTo>
                  <a:cubicBezTo>
                    <a:pt x="197" y="37"/>
                    <a:pt x="198" y="36"/>
                    <a:pt x="198" y="36"/>
                  </a:cubicBezTo>
                  <a:cubicBezTo>
                    <a:pt x="197" y="36"/>
                    <a:pt x="194" y="33"/>
                    <a:pt x="192" y="31"/>
                  </a:cubicBezTo>
                  <a:cubicBezTo>
                    <a:pt x="185" y="25"/>
                    <a:pt x="176" y="17"/>
                    <a:pt x="177" y="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69" name="Freeform 225">
              <a:extLst>
                <a:ext uri="{FF2B5EF4-FFF2-40B4-BE49-F238E27FC236}">
                  <a16:creationId xmlns:a16="http://schemas.microsoft.com/office/drawing/2014/main" id="{E38DC144-4C69-4A98-A280-FC7E0EE98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632" y="4130449"/>
              <a:ext cx="8213" cy="6389"/>
            </a:xfrm>
            <a:custGeom>
              <a:avLst/>
              <a:gdLst>
                <a:gd name="T0" fmla="*/ 10 w 41"/>
                <a:gd name="T1" fmla="*/ 0 h 33"/>
                <a:gd name="T2" fmla="*/ 0 w 41"/>
                <a:gd name="T3" fmla="*/ 2 h 33"/>
                <a:gd name="T4" fmla="*/ 2 w 41"/>
                <a:gd name="T5" fmla="*/ 7 h 33"/>
                <a:gd name="T6" fmla="*/ 39 w 41"/>
                <a:gd name="T7" fmla="*/ 15 h 33"/>
                <a:gd name="T8" fmla="*/ 40 w 41"/>
                <a:gd name="T9" fmla="*/ 11 h 33"/>
                <a:gd name="T10" fmla="*/ 10 w 41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3">
                  <a:moveTo>
                    <a:pt x="10" y="0"/>
                  </a:moveTo>
                  <a:cubicBezTo>
                    <a:pt x="3" y="0"/>
                    <a:pt x="0" y="2"/>
                    <a:pt x="0" y="2"/>
                  </a:cubicBezTo>
                  <a:cubicBezTo>
                    <a:pt x="0" y="2"/>
                    <a:pt x="0" y="4"/>
                    <a:pt x="2" y="7"/>
                  </a:cubicBezTo>
                  <a:cubicBezTo>
                    <a:pt x="16" y="28"/>
                    <a:pt x="28" y="32"/>
                    <a:pt x="39" y="15"/>
                  </a:cubicBezTo>
                  <a:cubicBezTo>
                    <a:pt x="40" y="13"/>
                    <a:pt x="40" y="12"/>
                    <a:pt x="40" y="11"/>
                  </a:cubicBezTo>
                  <a:cubicBezTo>
                    <a:pt x="36" y="5"/>
                    <a:pt x="22" y="0"/>
                    <a:pt x="1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0" name="Freeform 226">
              <a:extLst>
                <a:ext uri="{FF2B5EF4-FFF2-40B4-BE49-F238E27FC236}">
                  <a16:creationId xmlns:a16="http://schemas.microsoft.com/office/drawing/2014/main" id="{D8897FA4-B207-462A-A26E-13B8E1379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370" y="3619353"/>
              <a:ext cx="913584" cy="449034"/>
            </a:xfrm>
            <a:custGeom>
              <a:avLst/>
              <a:gdLst>
                <a:gd name="T0" fmla="*/ 1277 w 4414"/>
                <a:gd name="T1" fmla="*/ 1607 h 2171"/>
                <a:gd name="T2" fmla="*/ 1541 w 4414"/>
                <a:gd name="T3" fmla="*/ 1751 h 2171"/>
                <a:gd name="T4" fmla="*/ 1709 w 4414"/>
                <a:gd name="T5" fmla="*/ 1768 h 2171"/>
                <a:gd name="T6" fmla="*/ 1935 w 4414"/>
                <a:gd name="T7" fmla="*/ 1984 h 2171"/>
                <a:gd name="T8" fmla="*/ 2002 w 4414"/>
                <a:gd name="T9" fmla="*/ 2071 h 2171"/>
                <a:gd name="T10" fmla="*/ 2057 w 4414"/>
                <a:gd name="T11" fmla="*/ 2026 h 2171"/>
                <a:gd name="T12" fmla="*/ 2143 w 4414"/>
                <a:gd name="T13" fmla="*/ 1891 h 2171"/>
                <a:gd name="T14" fmla="*/ 2266 w 4414"/>
                <a:gd name="T15" fmla="*/ 1793 h 2171"/>
                <a:gd name="T16" fmla="*/ 2369 w 4414"/>
                <a:gd name="T17" fmla="*/ 1766 h 2171"/>
                <a:gd name="T18" fmla="*/ 2468 w 4414"/>
                <a:gd name="T19" fmla="*/ 1789 h 2171"/>
                <a:gd name="T20" fmla="*/ 2594 w 4414"/>
                <a:gd name="T21" fmla="*/ 1815 h 2171"/>
                <a:gd name="T22" fmla="*/ 2665 w 4414"/>
                <a:gd name="T23" fmla="*/ 1802 h 2171"/>
                <a:gd name="T24" fmla="*/ 2673 w 4414"/>
                <a:gd name="T25" fmla="*/ 1766 h 2171"/>
                <a:gd name="T26" fmla="*/ 2792 w 4414"/>
                <a:gd name="T27" fmla="*/ 1712 h 2171"/>
                <a:gd name="T28" fmla="*/ 2929 w 4414"/>
                <a:gd name="T29" fmla="*/ 1718 h 2171"/>
                <a:gd name="T30" fmla="*/ 3104 w 4414"/>
                <a:gd name="T31" fmla="*/ 1744 h 2171"/>
                <a:gd name="T32" fmla="*/ 3206 w 4414"/>
                <a:gd name="T33" fmla="*/ 1927 h 2171"/>
                <a:gd name="T34" fmla="*/ 3322 w 4414"/>
                <a:gd name="T35" fmla="*/ 2150 h 2171"/>
                <a:gd name="T36" fmla="*/ 3361 w 4414"/>
                <a:gd name="T37" fmla="*/ 1922 h 2171"/>
                <a:gd name="T38" fmla="*/ 3428 w 4414"/>
                <a:gd name="T39" fmla="*/ 1514 h 2171"/>
                <a:gd name="T40" fmla="*/ 3561 w 4414"/>
                <a:gd name="T41" fmla="*/ 1420 h 2171"/>
                <a:gd name="T42" fmla="*/ 3649 w 4414"/>
                <a:gd name="T43" fmla="*/ 1288 h 2171"/>
                <a:gd name="T44" fmla="*/ 3703 w 4414"/>
                <a:gd name="T45" fmla="*/ 1232 h 2171"/>
                <a:gd name="T46" fmla="*/ 3688 w 4414"/>
                <a:gd name="T47" fmla="*/ 1125 h 2171"/>
                <a:gd name="T48" fmla="*/ 3672 w 4414"/>
                <a:gd name="T49" fmla="*/ 1032 h 2171"/>
                <a:gd name="T50" fmla="*/ 3716 w 4414"/>
                <a:gd name="T51" fmla="*/ 941 h 2171"/>
                <a:gd name="T52" fmla="*/ 3772 w 4414"/>
                <a:gd name="T53" fmla="*/ 992 h 2171"/>
                <a:gd name="T54" fmla="*/ 3797 w 4414"/>
                <a:gd name="T55" fmla="*/ 963 h 2171"/>
                <a:gd name="T56" fmla="*/ 3904 w 4414"/>
                <a:gd name="T57" fmla="*/ 824 h 2171"/>
                <a:gd name="T58" fmla="*/ 4009 w 4414"/>
                <a:gd name="T59" fmla="*/ 793 h 2171"/>
                <a:gd name="T60" fmla="*/ 4051 w 4414"/>
                <a:gd name="T61" fmla="*/ 727 h 2171"/>
                <a:gd name="T62" fmla="*/ 4109 w 4414"/>
                <a:gd name="T63" fmla="*/ 677 h 2171"/>
                <a:gd name="T64" fmla="*/ 4168 w 4414"/>
                <a:gd name="T65" fmla="*/ 543 h 2171"/>
                <a:gd name="T66" fmla="*/ 4282 w 4414"/>
                <a:gd name="T67" fmla="*/ 454 h 2171"/>
                <a:gd name="T68" fmla="*/ 4413 w 4414"/>
                <a:gd name="T69" fmla="*/ 425 h 2171"/>
                <a:gd name="T70" fmla="*/ 4245 w 4414"/>
                <a:gd name="T71" fmla="*/ 188 h 2171"/>
                <a:gd name="T72" fmla="*/ 3802 w 4414"/>
                <a:gd name="T73" fmla="*/ 428 h 2171"/>
                <a:gd name="T74" fmla="*/ 3500 w 4414"/>
                <a:gd name="T75" fmla="*/ 589 h 2171"/>
                <a:gd name="T76" fmla="*/ 3227 w 4414"/>
                <a:gd name="T77" fmla="*/ 764 h 2171"/>
                <a:gd name="T78" fmla="*/ 3227 w 4414"/>
                <a:gd name="T79" fmla="*/ 680 h 2171"/>
                <a:gd name="T80" fmla="*/ 3117 w 4414"/>
                <a:gd name="T81" fmla="*/ 558 h 2171"/>
                <a:gd name="T82" fmla="*/ 3071 w 4414"/>
                <a:gd name="T83" fmla="*/ 359 h 2171"/>
                <a:gd name="T84" fmla="*/ 2876 w 4414"/>
                <a:gd name="T85" fmla="*/ 722 h 2171"/>
                <a:gd name="T86" fmla="*/ 2832 w 4414"/>
                <a:gd name="T87" fmla="*/ 445 h 2171"/>
                <a:gd name="T88" fmla="*/ 3105 w 4414"/>
                <a:gd name="T89" fmla="*/ 301 h 2171"/>
                <a:gd name="T90" fmla="*/ 2992 w 4414"/>
                <a:gd name="T91" fmla="*/ 259 h 2171"/>
                <a:gd name="T92" fmla="*/ 2792 w 4414"/>
                <a:gd name="T93" fmla="*/ 238 h 2171"/>
                <a:gd name="T94" fmla="*/ 2724 w 4414"/>
                <a:gd name="T95" fmla="*/ 225 h 2171"/>
                <a:gd name="T96" fmla="*/ 2517 w 4414"/>
                <a:gd name="T97" fmla="*/ 261 h 2171"/>
                <a:gd name="T98" fmla="*/ 2673 w 4414"/>
                <a:gd name="T99" fmla="*/ 134 h 2171"/>
                <a:gd name="T100" fmla="*/ 2487 w 4414"/>
                <a:gd name="T101" fmla="*/ 104 h 2171"/>
                <a:gd name="T102" fmla="*/ 2336 w 4414"/>
                <a:gd name="T103" fmla="*/ 74 h 2171"/>
                <a:gd name="T104" fmla="*/ 2260 w 4414"/>
                <a:gd name="T105" fmla="*/ 32 h 2171"/>
                <a:gd name="T106" fmla="*/ 178 w 4414"/>
                <a:gd name="T107" fmla="*/ 131 h 2171"/>
                <a:gd name="T108" fmla="*/ 141 w 4414"/>
                <a:gd name="T109" fmla="*/ 145 h 2171"/>
                <a:gd name="T110" fmla="*/ 0 w 4414"/>
                <a:gd name="T111" fmla="*/ 103 h 2171"/>
                <a:gd name="T112" fmla="*/ 73 w 4414"/>
                <a:gd name="T113" fmla="*/ 307 h 2171"/>
                <a:gd name="T114" fmla="*/ 58 w 4414"/>
                <a:gd name="T115" fmla="*/ 371 h 2171"/>
                <a:gd name="T116" fmla="*/ 51 w 4414"/>
                <a:gd name="T117" fmla="*/ 801 h 2171"/>
                <a:gd name="T118" fmla="*/ 161 w 4414"/>
                <a:gd name="T119" fmla="*/ 1080 h 2171"/>
                <a:gd name="T120" fmla="*/ 220 w 4414"/>
                <a:gd name="T121" fmla="*/ 1214 h 2171"/>
                <a:gd name="T122" fmla="*/ 431 w 4414"/>
                <a:gd name="T123" fmla="*/ 1405 h 2171"/>
                <a:gd name="T124" fmla="*/ 757 w 4414"/>
                <a:gd name="T125" fmla="*/ 1527 h 2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14" h="2171">
                  <a:moveTo>
                    <a:pt x="759" y="1529"/>
                  </a:moveTo>
                  <a:cubicBezTo>
                    <a:pt x="759" y="1529"/>
                    <a:pt x="813" y="1566"/>
                    <a:pt x="842" y="1573"/>
                  </a:cubicBezTo>
                  <a:cubicBezTo>
                    <a:pt x="872" y="1580"/>
                    <a:pt x="1023" y="1636"/>
                    <a:pt x="1039" y="1642"/>
                  </a:cubicBezTo>
                  <a:lnTo>
                    <a:pt x="1252" y="1640"/>
                  </a:lnTo>
                  <a:lnTo>
                    <a:pt x="1277" y="1607"/>
                  </a:lnTo>
                  <a:lnTo>
                    <a:pt x="1402" y="1607"/>
                  </a:lnTo>
                  <a:lnTo>
                    <a:pt x="1403" y="1609"/>
                  </a:lnTo>
                  <a:cubicBezTo>
                    <a:pt x="1408" y="1613"/>
                    <a:pt x="1412" y="1618"/>
                    <a:pt x="1417" y="1622"/>
                  </a:cubicBezTo>
                  <a:cubicBezTo>
                    <a:pt x="1449" y="1653"/>
                    <a:pt x="1482" y="1683"/>
                    <a:pt x="1488" y="1685"/>
                  </a:cubicBezTo>
                  <a:cubicBezTo>
                    <a:pt x="1500" y="1689"/>
                    <a:pt x="1541" y="1725"/>
                    <a:pt x="1541" y="1751"/>
                  </a:cubicBezTo>
                  <a:cubicBezTo>
                    <a:pt x="1541" y="1771"/>
                    <a:pt x="1549" y="1787"/>
                    <a:pt x="1565" y="1794"/>
                  </a:cubicBezTo>
                  <a:cubicBezTo>
                    <a:pt x="1570" y="1797"/>
                    <a:pt x="1579" y="1802"/>
                    <a:pt x="1590" y="1808"/>
                  </a:cubicBezTo>
                  <a:cubicBezTo>
                    <a:pt x="1608" y="1819"/>
                    <a:pt x="1642" y="1839"/>
                    <a:pt x="1649" y="1839"/>
                  </a:cubicBezTo>
                  <a:cubicBezTo>
                    <a:pt x="1649" y="1838"/>
                    <a:pt x="1653" y="1830"/>
                    <a:pt x="1657" y="1823"/>
                  </a:cubicBezTo>
                  <a:cubicBezTo>
                    <a:pt x="1667" y="1801"/>
                    <a:pt x="1684" y="1768"/>
                    <a:pt x="1709" y="1768"/>
                  </a:cubicBezTo>
                  <a:lnTo>
                    <a:pt x="1710" y="1768"/>
                  </a:lnTo>
                  <a:cubicBezTo>
                    <a:pt x="1746" y="1770"/>
                    <a:pt x="1836" y="1797"/>
                    <a:pt x="1851" y="1850"/>
                  </a:cubicBezTo>
                  <a:cubicBezTo>
                    <a:pt x="1853" y="1856"/>
                    <a:pt x="1855" y="1862"/>
                    <a:pt x="1858" y="1868"/>
                  </a:cubicBezTo>
                  <a:cubicBezTo>
                    <a:pt x="1876" y="1909"/>
                    <a:pt x="1910" y="1941"/>
                    <a:pt x="1922" y="1950"/>
                  </a:cubicBezTo>
                  <a:cubicBezTo>
                    <a:pt x="1932" y="1958"/>
                    <a:pt x="1933" y="1971"/>
                    <a:pt x="1935" y="1984"/>
                  </a:cubicBezTo>
                  <a:cubicBezTo>
                    <a:pt x="1936" y="1994"/>
                    <a:pt x="1937" y="2003"/>
                    <a:pt x="1941" y="2010"/>
                  </a:cubicBezTo>
                  <a:cubicBezTo>
                    <a:pt x="1946" y="2017"/>
                    <a:pt x="1949" y="2027"/>
                    <a:pt x="1951" y="2036"/>
                  </a:cubicBezTo>
                  <a:cubicBezTo>
                    <a:pt x="1953" y="2043"/>
                    <a:pt x="1955" y="2054"/>
                    <a:pt x="1958" y="2054"/>
                  </a:cubicBezTo>
                  <a:cubicBezTo>
                    <a:pt x="1964" y="2054"/>
                    <a:pt x="1974" y="2059"/>
                    <a:pt x="1993" y="2067"/>
                  </a:cubicBezTo>
                  <a:cubicBezTo>
                    <a:pt x="1996" y="2069"/>
                    <a:pt x="1999" y="2070"/>
                    <a:pt x="2002" y="2071"/>
                  </a:cubicBezTo>
                  <a:cubicBezTo>
                    <a:pt x="2023" y="2081"/>
                    <a:pt x="2048" y="2092"/>
                    <a:pt x="2063" y="2092"/>
                  </a:cubicBezTo>
                  <a:lnTo>
                    <a:pt x="2066" y="2092"/>
                  </a:lnTo>
                  <a:cubicBezTo>
                    <a:pt x="2072" y="2092"/>
                    <a:pt x="2080" y="2094"/>
                    <a:pt x="2090" y="2099"/>
                  </a:cubicBezTo>
                  <a:cubicBezTo>
                    <a:pt x="2089" y="2078"/>
                    <a:pt x="2078" y="2065"/>
                    <a:pt x="2069" y="2053"/>
                  </a:cubicBezTo>
                  <a:cubicBezTo>
                    <a:pt x="2062" y="2044"/>
                    <a:pt x="2056" y="2036"/>
                    <a:pt x="2057" y="2026"/>
                  </a:cubicBezTo>
                  <a:cubicBezTo>
                    <a:pt x="2058" y="2019"/>
                    <a:pt x="2062" y="2013"/>
                    <a:pt x="2071" y="2006"/>
                  </a:cubicBezTo>
                  <a:cubicBezTo>
                    <a:pt x="2092" y="1990"/>
                    <a:pt x="2088" y="1976"/>
                    <a:pt x="2084" y="1963"/>
                  </a:cubicBezTo>
                  <a:cubicBezTo>
                    <a:pt x="2081" y="1953"/>
                    <a:pt x="2078" y="1941"/>
                    <a:pt x="2090" y="1933"/>
                  </a:cubicBezTo>
                  <a:cubicBezTo>
                    <a:pt x="2095" y="1930"/>
                    <a:pt x="2100" y="1927"/>
                    <a:pt x="2107" y="1923"/>
                  </a:cubicBezTo>
                  <a:cubicBezTo>
                    <a:pt x="2124" y="1914"/>
                    <a:pt x="2143" y="1903"/>
                    <a:pt x="2143" y="1891"/>
                  </a:cubicBezTo>
                  <a:cubicBezTo>
                    <a:pt x="2143" y="1867"/>
                    <a:pt x="2166" y="1867"/>
                    <a:pt x="2173" y="1867"/>
                  </a:cubicBezTo>
                  <a:cubicBezTo>
                    <a:pt x="2180" y="1867"/>
                    <a:pt x="2189" y="1867"/>
                    <a:pt x="2195" y="1868"/>
                  </a:cubicBezTo>
                  <a:cubicBezTo>
                    <a:pt x="2211" y="1870"/>
                    <a:pt x="2238" y="1851"/>
                    <a:pt x="2252" y="1833"/>
                  </a:cubicBezTo>
                  <a:cubicBezTo>
                    <a:pt x="2261" y="1823"/>
                    <a:pt x="2264" y="1816"/>
                    <a:pt x="2263" y="1813"/>
                  </a:cubicBezTo>
                  <a:cubicBezTo>
                    <a:pt x="2262" y="1807"/>
                    <a:pt x="2261" y="1799"/>
                    <a:pt x="2266" y="1793"/>
                  </a:cubicBezTo>
                  <a:cubicBezTo>
                    <a:pt x="2272" y="1786"/>
                    <a:pt x="2282" y="1785"/>
                    <a:pt x="2307" y="1790"/>
                  </a:cubicBezTo>
                  <a:cubicBezTo>
                    <a:pt x="2319" y="1793"/>
                    <a:pt x="2324" y="1787"/>
                    <a:pt x="2331" y="1775"/>
                  </a:cubicBezTo>
                  <a:cubicBezTo>
                    <a:pt x="2335" y="1768"/>
                    <a:pt x="2340" y="1759"/>
                    <a:pt x="2349" y="1759"/>
                  </a:cubicBezTo>
                  <a:cubicBezTo>
                    <a:pt x="2351" y="1759"/>
                    <a:pt x="2353" y="1760"/>
                    <a:pt x="2355" y="1760"/>
                  </a:cubicBezTo>
                  <a:cubicBezTo>
                    <a:pt x="2360" y="1762"/>
                    <a:pt x="2365" y="1764"/>
                    <a:pt x="2369" y="1766"/>
                  </a:cubicBezTo>
                  <a:cubicBezTo>
                    <a:pt x="2376" y="1768"/>
                    <a:pt x="2382" y="1771"/>
                    <a:pt x="2385" y="1771"/>
                  </a:cubicBezTo>
                  <a:cubicBezTo>
                    <a:pt x="2386" y="1771"/>
                    <a:pt x="2386" y="1770"/>
                    <a:pt x="2386" y="1769"/>
                  </a:cubicBezTo>
                  <a:cubicBezTo>
                    <a:pt x="2387" y="1759"/>
                    <a:pt x="2394" y="1754"/>
                    <a:pt x="2402" y="1754"/>
                  </a:cubicBezTo>
                  <a:cubicBezTo>
                    <a:pt x="2413" y="1754"/>
                    <a:pt x="2425" y="1762"/>
                    <a:pt x="2434" y="1774"/>
                  </a:cubicBezTo>
                  <a:cubicBezTo>
                    <a:pt x="2441" y="1783"/>
                    <a:pt x="2455" y="1789"/>
                    <a:pt x="2468" y="1789"/>
                  </a:cubicBezTo>
                  <a:cubicBezTo>
                    <a:pt x="2473" y="1789"/>
                    <a:pt x="2485" y="1788"/>
                    <a:pt x="2486" y="1779"/>
                  </a:cubicBezTo>
                  <a:cubicBezTo>
                    <a:pt x="2488" y="1765"/>
                    <a:pt x="2497" y="1764"/>
                    <a:pt x="2500" y="1764"/>
                  </a:cubicBezTo>
                  <a:cubicBezTo>
                    <a:pt x="2510" y="1764"/>
                    <a:pt x="2524" y="1774"/>
                    <a:pt x="2547" y="1799"/>
                  </a:cubicBezTo>
                  <a:cubicBezTo>
                    <a:pt x="2562" y="1815"/>
                    <a:pt x="2570" y="1815"/>
                    <a:pt x="2585" y="1815"/>
                  </a:cubicBezTo>
                  <a:lnTo>
                    <a:pt x="2594" y="1815"/>
                  </a:lnTo>
                  <a:cubicBezTo>
                    <a:pt x="2598" y="1815"/>
                    <a:pt x="2602" y="1815"/>
                    <a:pt x="2608" y="1816"/>
                  </a:cubicBezTo>
                  <a:cubicBezTo>
                    <a:pt x="2610" y="1816"/>
                    <a:pt x="2613" y="1816"/>
                    <a:pt x="2615" y="1816"/>
                  </a:cubicBezTo>
                  <a:cubicBezTo>
                    <a:pt x="2633" y="1816"/>
                    <a:pt x="2634" y="1813"/>
                    <a:pt x="2635" y="1795"/>
                  </a:cubicBezTo>
                  <a:cubicBezTo>
                    <a:pt x="2636" y="1785"/>
                    <a:pt x="2642" y="1785"/>
                    <a:pt x="2644" y="1785"/>
                  </a:cubicBezTo>
                  <a:cubicBezTo>
                    <a:pt x="2649" y="1785"/>
                    <a:pt x="2654" y="1790"/>
                    <a:pt x="2665" y="1802"/>
                  </a:cubicBezTo>
                  <a:cubicBezTo>
                    <a:pt x="2676" y="1815"/>
                    <a:pt x="2694" y="1834"/>
                    <a:pt x="2709" y="1836"/>
                  </a:cubicBezTo>
                  <a:cubicBezTo>
                    <a:pt x="2713" y="1836"/>
                    <a:pt x="2716" y="1836"/>
                    <a:pt x="2718" y="1836"/>
                  </a:cubicBezTo>
                  <a:cubicBezTo>
                    <a:pt x="2716" y="1833"/>
                    <a:pt x="2711" y="1825"/>
                    <a:pt x="2688" y="1808"/>
                  </a:cubicBezTo>
                  <a:cubicBezTo>
                    <a:pt x="2673" y="1796"/>
                    <a:pt x="2676" y="1785"/>
                    <a:pt x="2677" y="1778"/>
                  </a:cubicBezTo>
                  <a:cubicBezTo>
                    <a:pt x="2679" y="1773"/>
                    <a:pt x="2680" y="1770"/>
                    <a:pt x="2673" y="1766"/>
                  </a:cubicBezTo>
                  <a:cubicBezTo>
                    <a:pt x="2664" y="1759"/>
                    <a:pt x="2665" y="1752"/>
                    <a:pt x="2666" y="1748"/>
                  </a:cubicBezTo>
                  <a:cubicBezTo>
                    <a:pt x="2672" y="1731"/>
                    <a:pt x="2712" y="1720"/>
                    <a:pt x="2743" y="1721"/>
                  </a:cubicBezTo>
                  <a:cubicBezTo>
                    <a:pt x="2755" y="1721"/>
                    <a:pt x="2763" y="1723"/>
                    <a:pt x="2769" y="1724"/>
                  </a:cubicBezTo>
                  <a:cubicBezTo>
                    <a:pt x="2773" y="1724"/>
                    <a:pt x="2776" y="1725"/>
                    <a:pt x="2779" y="1725"/>
                  </a:cubicBezTo>
                  <a:cubicBezTo>
                    <a:pt x="2782" y="1725"/>
                    <a:pt x="2784" y="1724"/>
                    <a:pt x="2792" y="1712"/>
                  </a:cubicBezTo>
                  <a:cubicBezTo>
                    <a:pt x="2797" y="1703"/>
                    <a:pt x="2803" y="1699"/>
                    <a:pt x="2810" y="1699"/>
                  </a:cubicBezTo>
                  <a:cubicBezTo>
                    <a:pt x="2824" y="1699"/>
                    <a:pt x="2833" y="1718"/>
                    <a:pt x="2833" y="1735"/>
                  </a:cubicBezTo>
                  <a:cubicBezTo>
                    <a:pt x="2833" y="1735"/>
                    <a:pt x="2834" y="1736"/>
                    <a:pt x="2837" y="1736"/>
                  </a:cubicBezTo>
                  <a:cubicBezTo>
                    <a:pt x="2846" y="1736"/>
                    <a:pt x="2860" y="1732"/>
                    <a:pt x="2875" y="1728"/>
                  </a:cubicBezTo>
                  <a:cubicBezTo>
                    <a:pt x="2894" y="1723"/>
                    <a:pt x="2914" y="1718"/>
                    <a:pt x="2929" y="1718"/>
                  </a:cubicBezTo>
                  <a:cubicBezTo>
                    <a:pt x="2968" y="1718"/>
                    <a:pt x="3002" y="1751"/>
                    <a:pt x="3006" y="1773"/>
                  </a:cubicBezTo>
                  <a:cubicBezTo>
                    <a:pt x="3007" y="1783"/>
                    <a:pt x="3015" y="1789"/>
                    <a:pt x="3024" y="1789"/>
                  </a:cubicBezTo>
                  <a:cubicBezTo>
                    <a:pt x="3032" y="1789"/>
                    <a:pt x="3040" y="1785"/>
                    <a:pt x="3049" y="1778"/>
                  </a:cubicBezTo>
                  <a:cubicBezTo>
                    <a:pt x="3051" y="1776"/>
                    <a:pt x="3054" y="1773"/>
                    <a:pt x="3057" y="1771"/>
                  </a:cubicBezTo>
                  <a:cubicBezTo>
                    <a:pt x="3073" y="1757"/>
                    <a:pt x="3087" y="1744"/>
                    <a:pt x="3104" y="1744"/>
                  </a:cubicBezTo>
                  <a:cubicBezTo>
                    <a:pt x="3112" y="1744"/>
                    <a:pt x="3120" y="1747"/>
                    <a:pt x="3128" y="1755"/>
                  </a:cubicBezTo>
                  <a:cubicBezTo>
                    <a:pt x="3139" y="1766"/>
                    <a:pt x="3150" y="1779"/>
                    <a:pt x="3162" y="1793"/>
                  </a:cubicBezTo>
                  <a:cubicBezTo>
                    <a:pt x="3175" y="1809"/>
                    <a:pt x="3189" y="1824"/>
                    <a:pt x="3204" y="1839"/>
                  </a:cubicBezTo>
                  <a:cubicBezTo>
                    <a:pt x="3223" y="1858"/>
                    <a:pt x="3215" y="1880"/>
                    <a:pt x="3209" y="1897"/>
                  </a:cubicBezTo>
                  <a:cubicBezTo>
                    <a:pt x="3205" y="1909"/>
                    <a:pt x="3201" y="1919"/>
                    <a:pt x="3206" y="1927"/>
                  </a:cubicBezTo>
                  <a:cubicBezTo>
                    <a:pt x="3213" y="1936"/>
                    <a:pt x="3214" y="1947"/>
                    <a:pt x="3215" y="1958"/>
                  </a:cubicBezTo>
                  <a:cubicBezTo>
                    <a:pt x="3217" y="1974"/>
                    <a:pt x="3219" y="1988"/>
                    <a:pt x="3237" y="2001"/>
                  </a:cubicBezTo>
                  <a:cubicBezTo>
                    <a:pt x="3257" y="2016"/>
                    <a:pt x="3257" y="2037"/>
                    <a:pt x="3257" y="2055"/>
                  </a:cubicBezTo>
                  <a:cubicBezTo>
                    <a:pt x="3257" y="2071"/>
                    <a:pt x="3258" y="2078"/>
                    <a:pt x="3265" y="2080"/>
                  </a:cubicBezTo>
                  <a:cubicBezTo>
                    <a:pt x="3297" y="2088"/>
                    <a:pt x="3319" y="2134"/>
                    <a:pt x="3322" y="2150"/>
                  </a:cubicBezTo>
                  <a:cubicBezTo>
                    <a:pt x="3324" y="2158"/>
                    <a:pt x="3343" y="2170"/>
                    <a:pt x="3357" y="2170"/>
                  </a:cubicBezTo>
                  <a:cubicBezTo>
                    <a:pt x="3366" y="2170"/>
                    <a:pt x="3368" y="2165"/>
                    <a:pt x="3368" y="2161"/>
                  </a:cubicBezTo>
                  <a:cubicBezTo>
                    <a:pt x="3370" y="2145"/>
                    <a:pt x="3378" y="2129"/>
                    <a:pt x="3386" y="2113"/>
                  </a:cubicBezTo>
                  <a:cubicBezTo>
                    <a:pt x="3393" y="2098"/>
                    <a:pt x="3400" y="2084"/>
                    <a:pt x="3402" y="2071"/>
                  </a:cubicBezTo>
                  <a:cubicBezTo>
                    <a:pt x="3405" y="2047"/>
                    <a:pt x="3383" y="1952"/>
                    <a:pt x="3361" y="1922"/>
                  </a:cubicBezTo>
                  <a:cubicBezTo>
                    <a:pt x="3349" y="1905"/>
                    <a:pt x="3350" y="1894"/>
                    <a:pt x="3350" y="1885"/>
                  </a:cubicBezTo>
                  <a:cubicBezTo>
                    <a:pt x="3351" y="1875"/>
                    <a:pt x="3352" y="1866"/>
                    <a:pt x="3339" y="1849"/>
                  </a:cubicBezTo>
                  <a:cubicBezTo>
                    <a:pt x="3311" y="1813"/>
                    <a:pt x="3294" y="1750"/>
                    <a:pt x="3295" y="1696"/>
                  </a:cubicBezTo>
                  <a:cubicBezTo>
                    <a:pt x="3297" y="1644"/>
                    <a:pt x="3356" y="1560"/>
                    <a:pt x="3387" y="1533"/>
                  </a:cubicBezTo>
                  <a:cubicBezTo>
                    <a:pt x="3401" y="1520"/>
                    <a:pt x="3416" y="1517"/>
                    <a:pt x="3428" y="1514"/>
                  </a:cubicBezTo>
                  <a:cubicBezTo>
                    <a:pt x="3443" y="1510"/>
                    <a:pt x="3450" y="1508"/>
                    <a:pt x="3453" y="1497"/>
                  </a:cubicBezTo>
                  <a:cubicBezTo>
                    <a:pt x="3460" y="1468"/>
                    <a:pt x="3498" y="1432"/>
                    <a:pt x="3521" y="1432"/>
                  </a:cubicBezTo>
                  <a:cubicBezTo>
                    <a:pt x="3525" y="1432"/>
                    <a:pt x="3528" y="1432"/>
                    <a:pt x="3531" y="1432"/>
                  </a:cubicBezTo>
                  <a:cubicBezTo>
                    <a:pt x="3534" y="1432"/>
                    <a:pt x="3537" y="1432"/>
                    <a:pt x="3540" y="1432"/>
                  </a:cubicBezTo>
                  <a:cubicBezTo>
                    <a:pt x="3555" y="1432"/>
                    <a:pt x="3560" y="1429"/>
                    <a:pt x="3561" y="1420"/>
                  </a:cubicBezTo>
                  <a:cubicBezTo>
                    <a:pt x="3565" y="1393"/>
                    <a:pt x="3604" y="1365"/>
                    <a:pt x="3647" y="1359"/>
                  </a:cubicBezTo>
                  <a:cubicBezTo>
                    <a:pt x="3662" y="1357"/>
                    <a:pt x="3666" y="1353"/>
                    <a:pt x="3667" y="1351"/>
                  </a:cubicBezTo>
                  <a:cubicBezTo>
                    <a:pt x="3669" y="1346"/>
                    <a:pt x="3662" y="1336"/>
                    <a:pt x="3657" y="1327"/>
                  </a:cubicBezTo>
                  <a:cubicBezTo>
                    <a:pt x="3654" y="1324"/>
                    <a:pt x="3652" y="1320"/>
                    <a:pt x="3650" y="1317"/>
                  </a:cubicBezTo>
                  <a:cubicBezTo>
                    <a:pt x="3644" y="1308"/>
                    <a:pt x="3644" y="1297"/>
                    <a:pt x="3649" y="1288"/>
                  </a:cubicBezTo>
                  <a:cubicBezTo>
                    <a:pt x="3656" y="1275"/>
                    <a:pt x="3672" y="1273"/>
                    <a:pt x="3679" y="1284"/>
                  </a:cubicBezTo>
                  <a:cubicBezTo>
                    <a:pt x="3685" y="1293"/>
                    <a:pt x="3709" y="1295"/>
                    <a:pt x="3723" y="1285"/>
                  </a:cubicBezTo>
                  <a:cubicBezTo>
                    <a:pt x="3744" y="1271"/>
                    <a:pt x="3755" y="1256"/>
                    <a:pt x="3754" y="1253"/>
                  </a:cubicBezTo>
                  <a:cubicBezTo>
                    <a:pt x="3754" y="1253"/>
                    <a:pt x="3753" y="1251"/>
                    <a:pt x="3744" y="1250"/>
                  </a:cubicBezTo>
                  <a:cubicBezTo>
                    <a:pt x="3720" y="1249"/>
                    <a:pt x="3705" y="1243"/>
                    <a:pt x="3703" y="1232"/>
                  </a:cubicBezTo>
                  <a:cubicBezTo>
                    <a:pt x="3703" y="1228"/>
                    <a:pt x="3703" y="1220"/>
                    <a:pt x="3719" y="1214"/>
                  </a:cubicBezTo>
                  <a:cubicBezTo>
                    <a:pt x="3723" y="1212"/>
                    <a:pt x="3725" y="1208"/>
                    <a:pt x="3724" y="1202"/>
                  </a:cubicBezTo>
                  <a:cubicBezTo>
                    <a:pt x="3723" y="1190"/>
                    <a:pt x="3710" y="1174"/>
                    <a:pt x="3693" y="1173"/>
                  </a:cubicBezTo>
                  <a:cubicBezTo>
                    <a:pt x="3685" y="1172"/>
                    <a:pt x="3673" y="1169"/>
                    <a:pt x="3669" y="1160"/>
                  </a:cubicBezTo>
                  <a:cubicBezTo>
                    <a:pt x="3666" y="1150"/>
                    <a:pt x="3674" y="1139"/>
                    <a:pt x="3688" y="1125"/>
                  </a:cubicBezTo>
                  <a:cubicBezTo>
                    <a:pt x="3690" y="1123"/>
                    <a:pt x="3691" y="1121"/>
                    <a:pt x="3691" y="1119"/>
                  </a:cubicBezTo>
                  <a:cubicBezTo>
                    <a:pt x="3689" y="1104"/>
                    <a:pt x="3658" y="1082"/>
                    <a:pt x="3642" y="1072"/>
                  </a:cubicBezTo>
                  <a:lnTo>
                    <a:pt x="3640" y="1070"/>
                  </a:lnTo>
                  <a:cubicBezTo>
                    <a:pt x="3632" y="1065"/>
                    <a:pt x="3629" y="1059"/>
                    <a:pt x="3630" y="1054"/>
                  </a:cubicBezTo>
                  <a:cubicBezTo>
                    <a:pt x="3632" y="1044"/>
                    <a:pt x="3645" y="1038"/>
                    <a:pt x="3672" y="1032"/>
                  </a:cubicBezTo>
                  <a:cubicBezTo>
                    <a:pt x="3677" y="1029"/>
                    <a:pt x="3677" y="999"/>
                    <a:pt x="3677" y="983"/>
                  </a:cubicBezTo>
                  <a:cubicBezTo>
                    <a:pt x="3676" y="962"/>
                    <a:pt x="3676" y="945"/>
                    <a:pt x="3680" y="936"/>
                  </a:cubicBezTo>
                  <a:cubicBezTo>
                    <a:pt x="3685" y="924"/>
                    <a:pt x="3697" y="918"/>
                    <a:pt x="3706" y="918"/>
                  </a:cubicBezTo>
                  <a:cubicBezTo>
                    <a:pt x="3711" y="918"/>
                    <a:pt x="3716" y="921"/>
                    <a:pt x="3718" y="925"/>
                  </a:cubicBezTo>
                  <a:cubicBezTo>
                    <a:pt x="3720" y="928"/>
                    <a:pt x="3721" y="933"/>
                    <a:pt x="3716" y="941"/>
                  </a:cubicBezTo>
                  <a:cubicBezTo>
                    <a:pt x="3702" y="963"/>
                    <a:pt x="3690" y="988"/>
                    <a:pt x="3709" y="1009"/>
                  </a:cubicBezTo>
                  <a:cubicBezTo>
                    <a:pt x="3732" y="1036"/>
                    <a:pt x="3739" y="1065"/>
                    <a:pt x="3730" y="1105"/>
                  </a:cubicBezTo>
                  <a:cubicBezTo>
                    <a:pt x="3729" y="1112"/>
                    <a:pt x="3728" y="1117"/>
                    <a:pt x="3728" y="1120"/>
                  </a:cubicBezTo>
                  <a:cubicBezTo>
                    <a:pt x="3732" y="1115"/>
                    <a:pt x="3741" y="1104"/>
                    <a:pt x="3753" y="1079"/>
                  </a:cubicBezTo>
                  <a:cubicBezTo>
                    <a:pt x="3773" y="1039"/>
                    <a:pt x="3778" y="1005"/>
                    <a:pt x="3772" y="992"/>
                  </a:cubicBezTo>
                  <a:cubicBezTo>
                    <a:pt x="3771" y="989"/>
                    <a:pt x="3769" y="988"/>
                    <a:pt x="3768" y="988"/>
                  </a:cubicBezTo>
                  <a:cubicBezTo>
                    <a:pt x="3755" y="984"/>
                    <a:pt x="3751" y="964"/>
                    <a:pt x="3753" y="952"/>
                  </a:cubicBezTo>
                  <a:cubicBezTo>
                    <a:pt x="3755" y="939"/>
                    <a:pt x="3762" y="938"/>
                    <a:pt x="3765" y="938"/>
                  </a:cubicBezTo>
                  <a:cubicBezTo>
                    <a:pt x="3769" y="938"/>
                    <a:pt x="3774" y="941"/>
                    <a:pt x="3778" y="946"/>
                  </a:cubicBezTo>
                  <a:cubicBezTo>
                    <a:pt x="3786" y="957"/>
                    <a:pt x="3792" y="963"/>
                    <a:pt x="3797" y="963"/>
                  </a:cubicBezTo>
                  <a:cubicBezTo>
                    <a:pt x="3802" y="963"/>
                    <a:pt x="3810" y="957"/>
                    <a:pt x="3823" y="943"/>
                  </a:cubicBezTo>
                  <a:cubicBezTo>
                    <a:pt x="3849" y="915"/>
                    <a:pt x="3870" y="878"/>
                    <a:pt x="3868" y="862"/>
                  </a:cubicBezTo>
                  <a:cubicBezTo>
                    <a:pt x="3867" y="859"/>
                    <a:pt x="3866" y="858"/>
                    <a:pt x="3865" y="857"/>
                  </a:cubicBezTo>
                  <a:cubicBezTo>
                    <a:pt x="3855" y="851"/>
                    <a:pt x="3856" y="844"/>
                    <a:pt x="3857" y="841"/>
                  </a:cubicBezTo>
                  <a:cubicBezTo>
                    <a:pt x="3860" y="828"/>
                    <a:pt x="3884" y="824"/>
                    <a:pt x="3904" y="824"/>
                  </a:cubicBezTo>
                  <a:cubicBezTo>
                    <a:pt x="3906" y="824"/>
                    <a:pt x="3909" y="824"/>
                    <a:pt x="3911" y="824"/>
                  </a:cubicBezTo>
                  <a:cubicBezTo>
                    <a:pt x="3912" y="824"/>
                    <a:pt x="3913" y="824"/>
                    <a:pt x="3914" y="824"/>
                  </a:cubicBezTo>
                  <a:cubicBezTo>
                    <a:pt x="3950" y="824"/>
                    <a:pt x="4011" y="804"/>
                    <a:pt x="4017" y="797"/>
                  </a:cubicBezTo>
                  <a:cubicBezTo>
                    <a:pt x="4018" y="795"/>
                    <a:pt x="4018" y="795"/>
                    <a:pt x="4018" y="795"/>
                  </a:cubicBezTo>
                  <a:cubicBezTo>
                    <a:pt x="4017" y="794"/>
                    <a:pt x="4015" y="793"/>
                    <a:pt x="4009" y="793"/>
                  </a:cubicBezTo>
                  <a:cubicBezTo>
                    <a:pt x="3996" y="793"/>
                    <a:pt x="3978" y="797"/>
                    <a:pt x="3960" y="800"/>
                  </a:cubicBezTo>
                  <a:cubicBezTo>
                    <a:pt x="3936" y="805"/>
                    <a:pt x="3915" y="808"/>
                    <a:pt x="3906" y="805"/>
                  </a:cubicBezTo>
                  <a:cubicBezTo>
                    <a:pt x="3902" y="803"/>
                    <a:pt x="3900" y="800"/>
                    <a:pt x="3900" y="796"/>
                  </a:cubicBezTo>
                  <a:cubicBezTo>
                    <a:pt x="3900" y="769"/>
                    <a:pt x="3999" y="752"/>
                    <a:pt x="4029" y="751"/>
                  </a:cubicBezTo>
                  <a:cubicBezTo>
                    <a:pt x="4045" y="750"/>
                    <a:pt x="4049" y="740"/>
                    <a:pt x="4051" y="727"/>
                  </a:cubicBezTo>
                  <a:cubicBezTo>
                    <a:pt x="4052" y="720"/>
                    <a:pt x="4053" y="714"/>
                    <a:pt x="4060" y="714"/>
                  </a:cubicBezTo>
                  <a:cubicBezTo>
                    <a:pt x="4064" y="714"/>
                    <a:pt x="4067" y="717"/>
                    <a:pt x="4071" y="721"/>
                  </a:cubicBezTo>
                  <a:cubicBezTo>
                    <a:pt x="4084" y="738"/>
                    <a:pt x="4105" y="739"/>
                    <a:pt x="4127" y="725"/>
                  </a:cubicBezTo>
                  <a:cubicBezTo>
                    <a:pt x="4135" y="720"/>
                    <a:pt x="4135" y="713"/>
                    <a:pt x="4135" y="707"/>
                  </a:cubicBezTo>
                  <a:cubicBezTo>
                    <a:pt x="4133" y="695"/>
                    <a:pt x="4123" y="680"/>
                    <a:pt x="4109" y="677"/>
                  </a:cubicBezTo>
                  <a:cubicBezTo>
                    <a:pt x="4106" y="676"/>
                    <a:pt x="4098" y="674"/>
                    <a:pt x="4097" y="667"/>
                  </a:cubicBezTo>
                  <a:cubicBezTo>
                    <a:pt x="4095" y="660"/>
                    <a:pt x="4100" y="655"/>
                    <a:pt x="4106" y="649"/>
                  </a:cubicBezTo>
                  <a:cubicBezTo>
                    <a:pt x="4111" y="644"/>
                    <a:pt x="4117" y="638"/>
                    <a:pt x="4115" y="635"/>
                  </a:cubicBezTo>
                  <a:cubicBezTo>
                    <a:pt x="4110" y="625"/>
                    <a:pt x="4115" y="605"/>
                    <a:pt x="4122" y="590"/>
                  </a:cubicBezTo>
                  <a:cubicBezTo>
                    <a:pt x="4126" y="580"/>
                    <a:pt x="4143" y="549"/>
                    <a:pt x="4168" y="543"/>
                  </a:cubicBezTo>
                  <a:cubicBezTo>
                    <a:pt x="4182" y="540"/>
                    <a:pt x="4185" y="535"/>
                    <a:pt x="4188" y="530"/>
                  </a:cubicBezTo>
                  <a:cubicBezTo>
                    <a:pt x="4192" y="523"/>
                    <a:pt x="4197" y="516"/>
                    <a:pt x="4213" y="516"/>
                  </a:cubicBezTo>
                  <a:cubicBezTo>
                    <a:pt x="4227" y="516"/>
                    <a:pt x="4233" y="507"/>
                    <a:pt x="4244" y="490"/>
                  </a:cubicBezTo>
                  <a:cubicBezTo>
                    <a:pt x="4250" y="481"/>
                    <a:pt x="4256" y="471"/>
                    <a:pt x="4265" y="462"/>
                  </a:cubicBezTo>
                  <a:cubicBezTo>
                    <a:pt x="4270" y="457"/>
                    <a:pt x="4276" y="454"/>
                    <a:pt x="4282" y="454"/>
                  </a:cubicBezTo>
                  <a:cubicBezTo>
                    <a:pt x="4291" y="454"/>
                    <a:pt x="4300" y="459"/>
                    <a:pt x="4310" y="464"/>
                  </a:cubicBezTo>
                  <a:cubicBezTo>
                    <a:pt x="4319" y="469"/>
                    <a:pt x="4329" y="474"/>
                    <a:pt x="4339" y="474"/>
                  </a:cubicBezTo>
                  <a:lnTo>
                    <a:pt x="4339" y="474"/>
                  </a:lnTo>
                  <a:cubicBezTo>
                    <a:pt x="4347" y="474"/>
                    <a:pt x="4354" y="471"/>
                    <a:pt x="4360" y="465"/>
                  </a:cubicBezTo>
                  <a:cubicBezTo>
                    <a:pt x="4374" y="452"/>
                    <a:pt x="4393" y="438"/>
                    <a:pt x="4413" y="425"/>
                  </a:cubicBezTo>
                  <a:cubicBezTo>
                    <a:pt x="4343" y="330"/>
                    <a:pt x="4348" y="262"/>
                    <a:pt x="4350" y="229"/>
                  </a:cubicBezTo>
                  <a:cubicBezTo>
                    <a:pt x="4351" y="223"/>
                    <a:pt x="4351" y="218"/>
                    <a:pt x="4351" y="215"/>
                  </a:cubicBezTo>
                  <a:cubicBezTo>
                    <a:pt x="4350" y="209"/>
                    <a:pt x="4333" y="208"/>
                    <a:pt x="4317" y="207"/>
                  </a:cubicBezTo>
                  <a:cubicBezTo>
                    <a:pt x="4295" y="205"/>
                    <a:pt x="4269" y="203"/>
                    <a:pt x="4252" y="190"/>
                  </a:cubicBezTo>
                  <a:cubicBezTo>
                    <a:pt x="4250" y="188"/>
                    <a:pt x="4248" y="188"/>
                    <a:pt x="4245" y="188"/>
                  </a:cubicBezTo>
                  <a:cubicBezTo>
                    <a:pt x="4219" y="188"/>
                    <a:pt x="4175" y="278"/>
                    <a:pt x="4164" y="322"/>
                  </a:cubicBezTo>
                  <a:cubicBezTo>
                    <a:pt x="4152" y="371"/>
                    <a:pt x="4070" y="423"/>
                    <a:pt x="4067" y="425"/>
                  </a:cubicBezTo>
                  <a:lnTo>
                    <a:pt x="4065" y="426"/>
                  </a:lnTo>
                  <a:lnTo>
                    <a:pt x="4064" y="426"/>
                  </a:lnTo>
                  <a:cubicBezTo>
                    <a:pt x="4061" y="426"/>
                    <a:pt x="3822" y="428"/>
                    <a:pt x="3802" y="428"/>
                  </a:cubicBezTo>
                  <a:cubicBezTo>
                    <a:pt x="3795" y="428"/>
                    <a:pt x="3767" y="447"/>
                    <a:pt x="3707" y="500"/>
                  </a:cubicBezTo>
                  <a:cubicBezTo>
                    <a:pt x="3707" y="500"/>
                    <a:pt x="3707" y="500"/>
                    <a:pt x="3708" y="500"/>
                  </a:cubicBezTo>
                  <a:cubicBezTo>
                    <a:pt x="3714" y="512"/>
                    <a:pt x="3714" y="523"/>
                    <a:pt x="3708" y="533"/>
                  </a:cubicBezTo>
                  <a:cubicBezTo>
                    <a:pt x="3691" y="564"/>
                    <a:pt x="3618" y="581"/>
                    <a:pt x="3554" y="584"/>
                  </a:cubicBezTo>
                  <a:cubicBezTo>
                    <a:pt x="3532" y="584"/>
                    <a:pt x="3515" y="586"/>
                    <a:pt x="3500" y="589"/>
                  </a:cubicBezTo>
                  <a:cubicBezTo>
                    <a:pt x="3503" y="599"/>
                    <a:pt x="3504" y="608"/>
                    <a:pt x="3503" y="614"/>
                  </a:cubicBezTo>
                  <a:cubicBezTo>
                    <a:pt x="3502" y="621"/>
                    <a:pt x="3495" y="628"/>
                    <a:pt x="3479" y="637"/>
                  </a:cubicBezTo>
                  <a:cubicBezTo>
                    <a:pt x="3465" y="660"/>
                    <a:pt x="3403" y="693"/>
                    <a:pt x="3328" y="732"/>
                  </a:cubicBezTo>
                  <a:cubicBezTo>
                    <a:pt x="3319" y="737"/>
                    <a:pt x="3310" y="741"/>
                    <a:pt x="3302" y="745"/>
                  </a:cubicBezTo>
                  <a:cubicBezTo>
                    <a:pt x="3280" y="757"/>
                    <a:pt x="3253" y="764"/>
                    <a:pt x="3227" y="764"/>
                  </a:cubicBezTo>
                  <a:cubicBezTo>
                    <a:pt x="3204" y="764"/>
                    <a:pt x="3183" y="759"/>
                    <a:pt x="3168" y="749"/>
                  </a:cubicBezTo>
                  <a:cubicBezTo>
                    <a:pt x="3151" y="739"/>
                    <a:pt x="3141" y="724"/>
                    <a:pt x="3141" y="706"/>
                  </a:cubicBezTo>
                  <a:cubicBezTo>
                    <a:pt x="3141" y="675"/>
                    <a:pt x="3158" y="664"/>
                    <a:pt x="3174" y="664"/>
                  </a:cubicBezTo>
                  <a:cubicBezTo>
                    <a:pt x="3189" y="664"/>
                    <a:pt x="3205" y="674"/>
                    <a:pt x="3210" y="687"/>
                  </a:cubicBezTo>
                  <a:cubicBezTo>
                    <a:pt x="3214" y="688"/>
                    <a:pt x="3221" y="683"/>
                    <a:pt x="3227" y="680"/>
                  </a:cubicBezTo>
                  <a:cubicBezTo>
                    <a:pt x="3217" y="666"/>
                    <a:pt x="3213" y="647"/>
                    <a:pt x="3217" y="624"/>
                  </a:cubicBezTo>
                  <a:cubicBezTo>
                    <a:pt x="3209" y="617"/>
                    <a:pt x="3210" y="602"/>
                    <a:pt x="3210" y="585"/>
                  </a:cubicBezTo>
                  <a:cubicBezTo>
                    <a:pt x="3211" y="562"/>
                    <a:pt x="3212" y="536"/>
                    <a:pt x="3193" y="529"/>
                  </a:cubicBezTo>
                  <a:cubicBezTo>
                    <a:pt x="3176" y="524"/>
                    <a:pt x="3155" y="537"/>
                    <a:pt x="3139" y="547"/>
                  </a:cubicBezTo>
                  <a:cubicBezTo>
                    <a:pt x="3130" y="553"/>
                    <a:pt x="3123" y="558"/>
                    <a:pt x="3117" y="558"/>
                  </a:cubicBezTo>
                  <a:cubicBezTo>
                    <a:pt x="3114" y="558"/>
                    <a:pt x="3112" y="556"/>
                    <a:pt x="3110" y="554"/>
                  </a:cubicBezTo>
                  <a:cubicBezTo>
                    <a:pt x="3107" y="551"/>
                    <a:pt x="3106" y="545"/>
                    <a:pt x="3108" y="536"/>
                  </a:cubicBezTo>
                  <a:cubicBezTo>
                    <a:pt x="3110" y="520"/>
                    <a:pt x="3119" y="505"/>
                    <a:pt x="3128" y="490"/>
                  </a:cubicBezTo>
                  <a:cubicBezTo>
                    <a:pt x="3145" y="462"/>
                    <a:pt x="3161" y="436"/>
                    <a:pt x="3139" y="402"/>
                  </a:cubicBezTo>
                  <a:cubicBezTo>
                    <a:pt x="3122" y="375"/>
                    <a:pt x="3096" y="359"/>
                    <a:pt x="3071" y="359"/>
                  </a:cubicBezTo>
                  <a:cubicBezTo>
                    <a:pt x="3051" y="359"/>
                    <a:pt x="3036" y="369"/>
                    <a:pt x="3031" y="387"/>
                  </a:cubicBezTo>
                  <a:cubicBezTo>
                    <a:pt x="3023" y="413"/>
                    <a:pt x="3003" y="419"/>
                    <a:pt x="2986" y="424"/>
                  </a:cubicBezTo>
                  <a:cubicBezTo>
                    <a:pt x="2972" y="428"/>
                    <a:pt x="2959" y="432"/>
                    <a:pt x="2953" y="445"/>
                  </a:cubicBezTo>
                  <a:cubicBezTo>
                    <a:pt x="2936" y="478"/>
                    <a:pt x="2920" y="552"/>
                    <a:pt x="2933" y="603"/>
                  </a:cubicBezTo>
                  <a:cubicBezTo>
                    <a:pt x="2948" y="665"/>
                    <a:pt x="2924" y="693"/>
                    <a:pt x="2876" y="722"/>
                  </a:cubicBezTo>
                  <a:cubicBezTo>
                    <a:pt x="2856" y="734"/>
                    <a:pt x="2837" y="731"/>
                    <a:pt x="2824" y="715"/>
                  </a:cubicBezTo>
                  <a:cubicBezTo>
                    <a:pt x="2803" y="689"/>
                    <a:pt x="2797" y="632"/>
                    <a:pt x="2810" y="570"/>
                  </a:cubicBezTo>
                  <a:cubicBezTo>
                    <a:pt x="2814" y="547"/>
                    <a:pt x="2821" y="525"/>
                    <a:pt x="2828" y="506"/>
                  </a:cubicBezTo>
                  <a:cubicBezTo>
                    <a:pt x="2836" y="480"/>
                    <a:pt x="2844" y="454"/>
                    <a:pt x="2839" y="447"/>
                  </a:cubicBezTo>
                  <a:cubicBezTo>
                    <a:pt x="2838" y="447"/>
                    <a:pt x="2837" y="445"/>
                    <a:pt x="2832" y="445"/>
                  </a:cubicBezTo>
                  <a:cubicBezTo>
                    <a:pt x="2821" y="445"/>
                    <a:pt x="2819" y="437"/>
                    <a:pt x="2818" y="435"/>
                  </a:cubicBezTo>
                  <a:cubicBezTo>
                    <a:pt x="2816" y="412"/>
                    <a:pt x="2884" y="350"/>
                    <a:pt x="2946" y="335"/>
                  </a:cubicBezTo>
                  <a:cubicBezTo>
                    <a:pt x="2976" y="328"/>
                    <a:pt x="3009" y="325"/>
                    <a:pt x="3038" y="322"/>
                  </a:cubicBezTo>
                  <a:cubicBezTo>
                    <a:pt x="3061" y="320"/>
                    <a:pt x="3101" y="317"/>
                    <a:pt x="3101" y="310"/>
                  </a:cubicBezTo>
                  <a:cubicBezTo>
                    <a:pt x="3101" y="307"/>
                    <a:pt x="3102" y="304"/>
                    <a:pt x="3105" y="301"/>
                  </a:cubicBezTo>
                  <a:cubicBezTo>
                    <a:pt x="3094" y="293"/>
                    <a:pt x="3083" y="286"/>
                    <a:pt x="3074" y="280"/>
                  </a:cubicBezTo>
                  <a:cubicBezTo>
                    <a:pt x="3072" y="283"/>
                    <a:pt x="3069" y="286"/>
                    <a:pt x="3066" y="288"/>
                  </a:cubicBezTo>
                  <a:cubicBezTo>
                    <a:pt x="3061" y="292"/>
                    <a:pt x="3056" y="294"/>
                    <a:pt x="3051" y="294"/>
                  </a:cubicBezTo>
                  <a:cubicBezTo>
                    <a:pt x="3043" y="294"/>
                    <a:pt x="3037" y="287"/>
                    <a:pt x="3032" y="280"/>
                  </a:cubicBezTo>
                  <a:cubicBezTo>
                    <a:pt x="3024" y="270"/>
                    <a:pt x="3015" y="259"/>
                    <a:pt x="2992" y="259"/>
                  </a:cubicBezTo>
                  <a:cubicBezTo>
                    <a:pt x="2971" y="259"/>
                    <a:pt x="2950" y="267"/>
                    <a:pt x="2930" y="275"/>
                  </a:cubicBezTo>
                  <a:cubicBezTo>
                    <a:pt x="2909" y="283"/>
                    <a:pt x="2890" y="291"/>
                    <a:pt x="2872" y="291"/>
                  </a:cubicBezTo>
                  <a:cubicBezTo>
                    <a:pt x="2863" y="291"/>
                    <a:pt x="2854" y="288"/>
                    <a:pt x="2847" y="285"/>
                  </a:cubicBezTo>
                  <a:cubicBezTo>
                    <a:pt x="2826" y="274"/>
                    <a:pt x="2819" y="262"/>
                    <a:pt x="2815" y="253"/>
                  </a:cubicBezTo>
                  <a:cubicBezTo>
                    <a:pt x="2810" y="243"/>
                    <a:pt x="2808" y="238"/>
                    <a:pt x="2792" y="238"/>
                  </a:cubicBezTo>
                  <a:cubicBezTo>
                    <a:pt x="2785" y="238"/>
                    <a:pt x="2780" y="236"/>
                    <a:pt x="2777" y="232"/>
                  </a:cubicBezTo>
                  <a:cubicBezTo>
                    <a:pt x="2771" y="224"/>
                    <a:pt x="2775" y="211"/>
                    <a:pt x="2778" y="201"/>
                  </a:cubicBezTo>
                  <a:cubicBezTo>
                    <a:pt x="2779" y="198"/>
                    <a:pt x="2781" y="193"/>
                    <a:pt x="2781" y="191"/>
                  </a:cubicBezTo>
                  <a:cubicBezTo>
                    <a:pt x="2779" y="191"/>
                    <a:pt x="2775" y="193"/>
                    <a:pt x="2768" y="197"/>
                  </a:cubicBezTo>
                  <a:cubicBezTo>
                    <a:pt x="2755" y="204"/>
                    <a:pt x="2740" y="214"/>
                    <a:pt x="2724" y="225"/>
                  </a:cubicBezTo>
                  <a:cubicBezTo>
                    <a:pt x="2686" y="251"/>
                    <a:pt x="2647" y="278"/>
                    <a:pt x="2616" y="278"/>
                  </a:cubicBezTo>
                  <a:cubicBezTo>
                    <a:pt x="2605" y="278"/>
                    <a:pt x="2596" y="274"/>
                    <a:pt x="2588" y="267"/>
                  </a:cubicBezTo>
                  <a:cubicBezTo>
                    <a:pt x="2579" y="259"/>
                    <a:pt x="2570" y="255"/>
                    <a:pt x="2559" y="255"/>
                  </a:cubicBezTo>
                  <a:cubicBezTo>
                    <a:pt x="2552" y="255"/>
                    <a:pt x="2544" y="257"/>
                    <a:pt x="2538" y="258"/>
                  </a:cubicBezTo>
                  <a:cubicBezTo>
                    <a:pt x="2531" y="260"/>
                    <a:pt x="2524" y="261"/>
                    <a:pt x="2517" y="261"/>
                  </a:cubicBezTo>
                  <a:cubicBezTo>
                    <a:pt x="2506" y="261"/>
                    <a:pt x="2497" y="258"/>
                    <a:pt x="2490" y="250"/>
                  </a:cubicBezTo>
                  <a:cubicBezTo>
                    <a:pt x="2484" y="244"/>
                    <a:pt x="2483" y="236"/>
                    <a:pt x="2486" y="227"/>
                  </a:cubicBezTo>
                  <a:cubicBezTo>
                    <a:pt x="2501" y="191"/>
                    <a:pt x="2598" y="139"/>
                    <a:pt x="2647" y="142"/>
                  </a:cubicBezTo>
                  <a:lnTo>
                    <a:pt x="2649" y="142"/>
                  </a:lnTo>
                  <a:cubicBezTo>
                    <a:pt x="2657" y="142"/>
                    <a:pt x="2665" y="139"/>
                    <a:pt x="2673" y="134"/>
                  </a:cubicBezTo>
                  <a:cubicBezTo>
                    <a:pt x="2651" y="126"/>
                    <a:pt x="2620" y="116"/>
                    <a:pt x="2599" y="116"/>
                  </a:cubicBezTo>
                  <a:cubicBezTo>
                    <a:pt x="2590" y="116"/>
                    <a:pt x="2584" y="117"/>
                    <a:pt x="2581" y="121"/>
                  </a:cubicBezTo>
                  <a:cubicBezTo>
                    <a:pt x="2573" y="131"/>
                    <a:pt x="2563" y="136"/>
                    <a:pt x="2552" y="136"/>
                  </a:cubicBezTo>
                  <a:cubicBezTo>
                    <a:pt x="2533" y="136"/>
                    <a:pt x="2516" y="122"/>
                    <a:pt x="2506" y="110"/>
                  </a:cubicBezTo>
                  <a:cubicBezTo>
                    <a:pt x="2501" y="103"/>
                    <a:pt x="2495" y="103"/>
                    <a:pt x="2487" y="104"/>
                  </a:cubicBezTo>
                  <a:cubicBezTo>
                    <a:pt x="2475" y="104"/>
                    <a:pt x="2460" y="105"/>
                    <a:pt x="2443" y="85"/>
                  </a:cubicBezTo>
                  <a:cubicBezTo>
                    <a:pt x="2435" y="75"/>
                    <a:pt x="2426" y="71"/>
                    <a:pt x="2417" y="71"/>
                  </a:cubicBezTo>
                  <a:cubicBezTo>
                    <a:pt x="2407" y="71"/>
                    <a:pt x="2397" y="76"/>
                    <a:pt x="2389" y="80"/>
                  </a:cubicBezTo>
                  <a:cubicBezTo>
                    <a:pt x="2386" y="82"/>
                    <a:pt x="2383" y="83"/>
                    <a:pt x="2380" y="84"/>
                  </a:cubicBezTo>
                  <a:cubicBezTo>
                    <a:pt x="2368" y="90"/>
                    <a:pt x="2353" y="83"/>
                    <a:pt x="2336" y="74"/>
                  </a:cubicBezTo>
                  <a:cubicBezTo>
                    <a:pt x="2329" y="70"/>
                    <a:pt x="2320" y="66"/>
                    <a:pt x="2310" y="62"/>
                  </a:cubicBezTo>
                  <a:cubicBezTo>
                    <a:pt x="2291" y="55"/>
                    <a:pt x="2290" y="40"/>
                    <a:pt x="2289" y="29"/>
                  </a:cubicBezTo>
                  <a:cubicBezTo>
                    <a:pt x="2288" y="18"/>
                    <a:pt x="2287" y="10"/>
                    <a:pt x="2277" y="3"/>
                  </a:cubicBezTo>
                  <a:cubicBezTo>
                    <a:pt x="2275" y="1"/>
                    <a:pt x="2273" y="0"/>
                    <a:pt x="2271" y="0"/>
                  </a:cubicBezTo>
                  <a:cubicBezTo>
                    <a:pt x="2265" y="0"/>
                    <a:pt x="2261" y="19"/>
                    <a:pt x="2260" y="32"/>
                  </a:cubicBezTo>
                  <a:lnTo>
                    <a:pt x="2260" y="38"/>
                  </a:lnTo>
                  <a:lnTo>
                    <a:pt x="2255" y="38"/>
                  </a:lnTo>
                  <a:lnTo>
                    <a:pt x="163" y="49"/>
                  </a:lnTo>
                  <a:cubicBezTo>
                    <a:pt x="180" y="68"/>
                    <a:pt x="178" y="84"/>
                    <a:pt x="177" y="100"/>
                  </a:cubicBezTo>
                  <a:cubicBezTo>
                    <a:pt x="176" y="109"/>
                    <a:pt x="175" y="120"/>
                    <a:pt x="178" y="131"/>
                  </a:cubicBezTo>
                  <a:cubicBezTo>
                    <a:pt x="184" y="154"/>
                    <a:pt x="183" y="188"/>
                    <a:pt x="169" y="205"/>
                  </a:cubicBezTo>
                  <a:cubicBezTo>
                    <a:pt x="164" y="213"/>
                    <a:pt x="157" y="216"/>
                    <a:pt x="148" y="216"/>
                  </a:cubicBezTo>
                  <a:cubicBezTo>
                    <a:pt x="132" y="216"/>
                    <a:pt x="123" y="207"/>
                    <a:pt x="121" y="197"/>
                  </a:cubicBezTo>
                  <a:cubicBezTo>
                    <a:pt x="118" y="185"/>
                    <a:pt x="124" y="173"/>
                    <a:pt x="135" y="166"/>
                  </a:cubicBezTo>
                  <a:cubicBezTo>
                    <a:pt x="142" y="163"/>
                    <a:pt x="143" y="153"/>
                    <a:pt x="141" y="145"/>
                  </a:cubicBezTo>
                  <a:cubicBezTo>
                    <a:pt x="139" y="138"/>
                    <a:pt x="134" y="130"/>
                    <a:pt x="128" y="130"/>
                  </a:cubicBezTo>
                  <a:cubicBezTo>
                    <a:pt x="123" y="130"/>
                    <a:pt x="119" y="128"/>
                    <a:pt x="115" y="125"/>
                  </a:cubicBezTo>
                  <a:cubicBezTo>
                    <a:pt x="111" y="120"/>
                    <a:pt x="108" y="113"/>
                    <a:pt x="107" y="104"/>
                  </a:cubicBezTo>
                  <a:cubicBezTo>
                    <a:pt x="95" y="107"/>
                    <a:pt x="81" y="108"/>
                    <a:pt x="66" y="108"/>
                  </a:cubicBezTo>
                  <a:cubicBezTo>
                    <a:pt x="46" y="108"/>
                    <a:pt x="25" y="106"/>
                    <a:pt x="0" y="103"/>
                  </a:cubicBezTo>
                  <a:cubicBezTo>
                    <a:pt x="2" y="123"/>
                    <a:pt x="12" y="166"/>
                    <a:pt x="38" y="200"/>
                  </a:cubicBezTo>
                  <a:cubicBezTo>
                    <a:pt x="52" y="219"/>
                    <a:pt x="54" y="234"/>
                    <a:pt x="56" y="246"/>
                  </a:cubicBezTo>
                  <a:cubicBezTo>
                    <a:pt x="58" y="258"/>
                    <a:pt x="59" y="264"/>
                    <a:pt x="70" y="270"/>
                  </a:cubicBezTo>
                  <a:cubicBezTo>
                    <a:pt x="85" y="278"/>
                    <a:pt x="93" y="288"/>
                    <a:pt x="91" y="296"/>
                  </a:cubicBezTo>
                  <a:cubicBezTo>
                    <a:pt x="90" y="299"/>
                    <a:pt x="87" y="307"/>
                    <a:pt x="73" y="307"/>
                  </a:cubicBezTo>
                  <a:lnTo>
                    <a:pt x="73" y="307"/>
                  </a:lnTo>
                  <a:cubicBezTo>
                    <a:pt x="71" y="307"/>
                    <a:pt x="69" y="306"/>
                    <a:pt x="66" y="306"/>
                  </a:cubicBezTo>
                  <a:cubicBezTo>
                    <a:pt x="63" y="306"/>
                    <a:pt x="61" y="306"/>
                    <a:pt x="61" y="306"/>
                  </a:cubicBezTo>
                  <a:cubicBezTo>
                    <a:pt x="59" y="307"/>
                    <a:pt x="60" y="316"/>
                    <a:pt x="60" y="322"/>
                  </a:cubicBezTo>
                  <a:cubicBezTo>
                    <a:pt x="60" y="333"/>
                    <a:pt x="61" y="349"/>
                    <a:pt x="58" y="371"/>
                  </a:cubicBezTo>
                  <a:cubicBezTo>
                    <a:pt x="53" y="399"/>
                    <a:pt x="51" y="445"/>
                    <a:pt x="50" y="485"/>
                  </a:cubicBezTo>
                  <a:cubicBezTo>
                    <a:pt x="49" y="517"/>
                    <a:pt x="48" y="544"/>
                    <a:pt x="46" y="558"/>
                  </a:cubicBezTo>
                  <a:cubicBezTo>
                    <a:pt x="44" y="569"/>
                    <a:pt x="39" y="582"/>
                    <a:pt x="34" y="595"/>
                  </a:cubicBezTo>
                  <a:cubicBezTo>
                    <a:pt x="23" y="622"/>
                    <a:pt x="11" y="652"/>
                    <a:pt x="25" y="673"/>
                  </a:cubicBezTo>
                  <a:cubicBezTo>
                    <a:pt x="52" y="714"/>
                    <a:pt x="62" y="762"/>
                    <a:pt x="51" y="801"/>
                  </a:cubicBezTo>
                  <a:cubicBezTo>
                    <a:pt x="39" y="843"/>
                    <a:pt x="41" y="866"/>
                    <a:pt x="59" y="896"/>
                  </a:cubicBezTo>
                  <a:cubicBezTo>
                    <a:pt x="68" y="913"/>
                    <a:pt x="69" y="935"/>
                    <a:pt x="71" y="954"/>
                  </a:cubicBezTo>
                  <a:cubicBezTo>
                    <a:pt x="71" y="972"/>
                    <a:pt x="72" y="989"/>
                    <a:pt x="80" y="994"/>
                  </a:cubicBezTo>
                  <a:cubicBezTo>
                    <a:pt x="99" y="1005"/>
                    <a:pt x="118" y="1027"/>
                    <a:pt x="140" y="1062"/>
                  </a:cubicBezTo>
                  <a:cubicBezTo>
                    <a:pt x="148" y="1075"/>
                    <a:pt x="155" y="1078"/>
                    <a:pt x="161" y="1080"/>
                  </a:cubicBezTo>
                  <a:cubicBezTo>
                    <a:pt x="171" y="1084"/>
                    <a:pt x="178" y="1089"/>
                    <a:pt x="180" y="1107"/>
                  </a:cubicBezTo>
                  <a:lnTo>
                    <a:pt x="180" y="1109"/>
                  </a:lnTo>
                  <a:cubicBezTo>
                    <a:pt x="183" y="1137"/>
                    <a:pt x="183" y="1139"/>
                    <a:pt x="206" y="1149"/>
                  </a:cubicBezTo>
                  <a:cubicBezTo>
                    <a:pt x="231" y="1160"/>
                    <a:pt x="226" y="1184"/>
                    <a:pt x="222" y="1200"/>
                  </a:cubicBezTo>
                  <a:cubicBezTo>
                    <a:pt x="221" y="1205"/>
                    <a:pt x="220" y="1210"/>
                    <a:pt x="220" y="1214"/>
                  </a:cubicBezTo>
                  <a:cubicBezTo>
                    <a:pt x="220" y="1227"/>
                    <a:pt x="255" y="1258"/>
                    <a:pt x="291" y="1290"/>
                  </a:cubicBezTo>
                  <a:lnTo>
                    <a:pt x="298" y="1296"/>
                  </a:lnTo>
                  <a:cubicBezTo>
                    <a:pt x="323" y="1319"/>
                    <a:pt x="324" y="1339"/>
                    <a:pt x="324" y="1353"/>
                  </a:cubicBezTo>
                  <a:cubicBezTo>
                    <a:pt x="324" y="1365"/>
                    <a:pt x="324" y="1365"/>
                    <a:pt x="333" y="1365"/>
                  </a:cubicBezTo>
                  <a:cubicBezTo>
                    <a:pt x="368" y="1365"/>
                    <a:pt x="401" y="1387"/>
                    <a:pt x="431" y="1405"/>
                  </a:cubicBezTo>
                  <a:cubicBezTo>
                    <a:pt x="449" y="1417"/>
                    <a:pt x="460" y="1417"/>
                    <a:pt x="472" y="1417"/>
                  </a:cubicBezTo>
                  <a:cubicBezTo>
                    <a:pt x="479" y="1416"/>
                    <a:pt x="486" y="1417"/>
                    <a:pt x="493" y="1418"/>
                  </a:cubicBezTo>
                  <a:cubicBezTo>
                    <a:pt x="518" y="1424"/>
                    <a:pt x="560" y="1474"/>
                    <a:pt x="569" y="1507"/>
                  </a:cubicBezTo>
                  <a:cubicBezTo>
                    <a:pt x="573" y="1523"/>
                    <a:pt x="578" y="1537"/>
                    <a:pt x="584" y="1550"/>
                  </a:cubicBezTo>
                  <a:lnTo>
                    <a:pt x="757" y="1527"/>
                  </a:lnTo>
                  <a:lnTo>
                    <a:pt x="759" y="152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1" name="Freeform 227">
              <a:extLst>
                <a:ext uri="{FF2B5EF4-FFF2-40B4-BE49-F238E27FC236}">
                  <a16:creationId xmlns:a16="http://schemas.microsoft.com/office/drawing/2014/main" id="{1CB7980E-6C05-4729-8136-009764028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4925" y="4141401"/>
              <a:ext cx="5476" cy="5476"/>
            </a:xfrm>
            <a:custGeom>
              <a:avLst/>
              <a:gdLst>
                <a:gd name="T0" fmla="*/ 13 w 28"/>
                <a:gd name="T1" fmla="*/ 0 h 28"/>
                <a:gd name="T2" fmla="*/ 8 w 28"/>
                <a:gd name="T3" fmla="*/ 0 h 28"/>
                <a:gd name="T4" fmla="*/ 1 w 28"/>
                <a:gd name="T5" fmla="*/ 12 h 28"/>
                <a:gd name="T6" fmla="*/ 9 w 28"/>
                <a:gd name="T7" fmla="*/ 27 h 28"/>
                <a:gd name="T8" fmla="*/ 12 w 28"/>
                <a:gd name="T9" fmla="*/ 27 h 28"/>
                <a:gd name="T10" fmla="*/ 25 w 28"/>
                <a:gd name="T11" fmla="*/ 5 h 28"/>
                <a:gd name="T12" fmla="*/ 13 w 28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8">
                  <a:moveTo>
                    <a:pt x="13" y="0"/>
                  </a:moveTo>
                  <a:cubicBezTo>
                    <a:pt x="12" y="0"/>
                    <a:pt x="10" y="0"/>
                    <a:pt x="8" y="0"/>
                  </a:cubicBezTo>
                  <a:cubicBezTo>
                    <a:pt x="1" y="1"/>
                    <a:pt x="0" y="7"/>
                    <a:pt x="1" y="12"/>
                  </a:cubicBezTo>
                  <a:cubicBezTo>
                    <a:pt x="1" y="21"/>
                    <a:pt x="6" y="27"/>
                    <a:pt x="9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24" y="18"/>
                    <a:pt x="27" y="10"/>
                    <a:pt x="25" y="5"/>
                  </a:cubicBezTo>
                  <a:cubicBezTo>
                    <a:pt x="24" y="2"/>
                    <a:pt x="19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2" name="Freeform 228">
              <a:extLst>
                <a:ext uri="{FF2B5EF4-FFF2-40B4-BE49-F238E27FC236}">
                  <a16:creationId xmlns:a16="http://schemas.microsoft.com/office/drawing/2014/main" id="{4BD5C07E-8215-4A77-A55D-E335FC281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8665" y="3732523"/>
              <a:ext cx="198050" cy="142377"/>
            </a:xfrm>
            <a:custGeom>
              <a:avLst/>
              <a:gdLst>
                <a:gd name="T0" fmla="*/ 188 w 955"/>
                <a:gd name="T1" fmla="*/ 595 h 686"/>
                <a:gd name="T2" fmla="*/ 277 w 955"/>
                <a:gd name="T3" fmla="*/ 682 h 686"/>
                <a:gd name="T4" fmla="*/ 292 w 955"/>
                <a:gd name="T5" fmla="*/ 659 h 686"/>
                <a:gd name="T6" fmla="*/ 324 w 955"/>
                <a:gd name="T7" fmla="*/ 654 h 686"/>
                <a:gd name="T8" fmla="*/ 357 w 955"/>
                <a:gd name="T9" fmla="*/ 647 h 686"/>
                <a:gd name="T10" fmla="*/ 456 w 955"/>
                <a:gd name="T11" fmla="*/ 626 h 686"/>
                <a:gd name="T12" fmla="*/ 557 w 955"/>
                <a:gd name="T13" fmla="*/ 602 h 686"/>
                <a:gd name="T14" fmla="*/ 644 w 955"/>
                <a:gd name="T15" fmla="*/ 519 h 686"/>
                <a:gd name="T16" fmla="*/ 678 w 955"/>
                <a:gd name="T17" fmla="*/ 470 h 686"/>
                <a:gd name="T18" fmla="*/ 697 w 955"/>
                <a:gd name="T19" fmla="*/ 431 h 686"/>
                <a:gd name="T20" fmla="*/ 746 w 955"/>
                <a:gd name="T21" fmla="*/ 290 h 686"/>
                <a:gd name="T22" fmla="*/ 840 w 955"/>
                <a:gd name="T23" fmla="*/ 221 h 686"/>
                <a:gd name="T24" fmla="*/ 922 w 955"/>
                <a:gd name="T25" fmla="*/ 177 h 686"/>
                <a:gd name="T26" fmla="*/ 930 w 955"/>
                <a:gd name="T27" fmla="*/ 125 h 686"/>
                <a:gd name="T28" fmla="*/ 877 w 955"/>
                <a:gd name="T29" fmla="*/ 122 h 686"/>
                <a:gd name="T30" fmla="*/ 783 w 955"/>
                <a:gd name="T31" fmla="*/ 99 h 686"/>
                <a:gd name="T32" fmla="*/ 757 w 955"/>
                <a:gd name="T33" fmla="*/ 86 h 686"/>
                <a:gd name="T34" fmla="*/ 688 w 955"/>
                <a:gd name="T35" fmla="*/ 97 h 686"/>
                <a:gd name="T36" fmla="*/ 614 w 955"/>
                <a:gd name="T37" fmla="*/ 61 h 686"/>
                <a:gd name="T38" fmla="*/ 573 w 955"/>
                <a:gd name="T39" fmla="*/ 41 h 686"/>
                <a:gd name="T40" fmla="*/ 442 w 955"/>
                <a:gd name="T41" fmla="*/ 26 h 686"/>
                <a:gd name="T42" fmla="*/ 316 w 955"/>
                <a:gd name="T43" fmla="*/ 25 h 686"/>
                <a:gd name="T44" fmla="*/ 190 w 955"/>
                <a:gd name="T45" fmla="*/ 24 h 686"/>
                <a:gd name="T46" fmla="*/ 97 w 955"/>
                <a:gd name="T47" fmla="*/ 0 h 686"/>
                <a:gd name="T48" fmla="*/ 34 w 955"/>
                <a:gd name="T49" fmla="*/ 40 h 686"/>
                <a:gd name="T50" fmla="*/ 21 w 955"/>
                <a:gd name="T51" fmla="*/ 84 h 686"/>
                <a:gd name="T52" fmla="*/ 47 w 955"/>
                <a:gd name="T53" fmla="*/ 151 h 686"/>
                <a:gd name="T54" fmla="*/ 85 w 955"/>
                <a:gd name="T55" fmla="*/ 158 h 686"/>
                <a:gd name="T56" fmla="*/ 115 w 955"/>
                <a:gd name="T57" fmla="*/ 163 h 686"/>
                <a:gd name="T58" fmla="*/ 141 w 955"/>
                <a:gd name="T59" fmla="*/ 168 h 686"/>
                <a:gd name="T60" fmla="*/ 152 w 955"/>
                <a:gd name="T61" fmla="*/ 164 h 686"/>
                <a:gd name="T62" fmla="*/ 208 w 955"/>
                <a:gd name="T63" fmla="*/ 177 h 686"/>
                <a:gd name="T64" fmla="*/ 234 w 955"/>
                <a:gd name="T65" fmla="*/ 194 h 686"/>
                <a:gd name="T66" fmla="*/ 197 w 955"/>
                <a:gd name="T67" fmla="*/ 233 h 686"/>
                <a:gd name="T68" fmla="*/ 183 w 955"/>
                <a:gd name="T69" fmla="*/ 270 h 686"/>
                <a:gd name="T70" fmla="*/ 177 w 955"/>
                <a:gd name="T71" fmla="*/ 356 h 686"/>
                <a:gd name="T72" fmla="*/ 164 w 955"/>
                <a:gd name="T73" fmla="*/ 381 h 686"/>
                <a:gd name="T74" fmla="*/ 142 w 955"/>
                <a:gd name="T75" fmla="*/ 390 h 686"/>
                <a:gd name="T76" fmla="*/ 179 w 955"/>
                <a:gd name="T77" fmla="*/ 442 h 686"/>
                <a:gd name="T78" fmla="*/ 167 w 955"/>
                <a:gd name="T79" fmla="*/ 452 h 686"/>
                <a:gd name="T80" fmla="*/ 152 w 955"/>
                <a:gd name="T81" fmla="*/ 483 h 686"/>
                <a:gd name="T82" fmla="*/ 181 w 955"/>
                <a:gd name="T83" fmla="*/ 520 h 686"/>
                <a:gd name="T84" fmla="*/ 140 w 955"/>
                <a:gd name="T85" fmla="*/ 572 h 686"/>
                <a:gd name="T86" fmla="*/ 162 w 955"/>
                <a:gd name="T87" fmla="*/ 589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5" h="686">
                  <a:moveTo>
                    <a:pt x="162" y="589"/>
                  </a:moveTo>
                  <a:cubicBezTo>
                    <a:pt x="172" y="589"/>
                    <a:pt x="180" y="591"/>
                    <a:pt x="188" y="595"/>
                  </a:cubicBezTo>
                  <a:cubicBezTo>
                    <a:pt x="202" y="601"/>
                    <a:pt x="213" y="619"/>
                    <a:pt x="225" y="637"/>
                  </a:cubicBezTo>
                  <a:cubicBezTo>
                    <a:pt x="240" y="661"/>
                    <a:pt x="256" y="685"/>
                    <a:pt x="277" y="682"/>
                  </a:cubicBezTo>
                  <a:cubicBezTo>
                    <a:pt x="284" y="681"/>
                    <a:pt x="284" y="680"/>
                    <a:pt x="285" y="674"/>
                  </a:cubicBezTo>
                  <a:cubicBezTo>
                    <a:pt x="286" y="670"/>
                    <a:pt x="287" y="664"/>
                    <a:pt x="292" y="659"/>
                  </a:cubicBezTo>
                  <a:cubicBezTo>
                    <a:pt x="298" y="653"/>
                    <a:pt x="305" y="653"/>
                    <a:pt x="310" y="653"/>
                  </a:cubicBezTo>
                  <a:cubicBezTo>
                    <a:pt x="314" y="653"/>
                    <a:pt x="319" y="653"/>
                    <a:pt x="324" y="654"/>
                  </a:cubicBezTo>
                  <a:cubicBezTo>
                    <a:pt x="329" y="654"/>
                    <a:pt x="335" y="655"/>
                    <a:pt x="340" y="655"/>
                  </a:cubicBezTo>
                  <a:cubicBezTo>
                    <a:pt x="345" y="655"/>
                    <a:pt x="350" y="652"/>
                    <a:pt x="357" y="647"/>
                  </a:cubicBezTo>
                  <a:cubicBezTo>
                    <a:pt x="367" y="639"/>
                    <a:pt x="382" y="629"/>
                    <a:pt x="410" y="628"/>
                  </a:cubicBezTo>
                  <a:cubicBezTo>
                    <a:pt x="427" y="628"/>
                    <a:pt x="442" y="627"/>
                    <a:pt x="456" y="626"/>
                  </a:cubicBezTo>
                  <a:cubicBezTo>
                    <a:pt x="475" y="625"/>
                    <a:pt x="491" y="624"/>
                    <a:pt x="507" y="625"/>
                  </a:cubicBezTo>
                  <a:cubicBezTo>
                    <a:pt x="533" y="626"/>
                    <a:pt x="551" y="617"/>
                    <a:pt x="557" y="602"/>
                  </a:cubicBezTo>
                  <a:cubicBezTo>
                    <a:pt x="565" y="579"/>
                    <a:pt x="590" y="562"/>
                    <a:pt x="621" y="557"/>
                  </a:cubicBezTo>
                  <a:cubicBezTo>
                    <a:pt x="640" y="554"/>
                    <a:pt x="642" y="539"/>
                    <a:pt x="644" y="519"/>
                  </a:cubicBezTo>
                  <a:cubicBezTo>
                    <a:pt x="644" y="515"/>
                    <a:pt x="644" y="511"/>
                    <a:pt x="644" y="508"/>
                  </a:cubicBezTo>
                  <a:cubicBezTo>
                    <a:pt x="646" y="496"/>
                    <a:pt x="662" y="483"/>
                    <a:pt x="678" y="470"/>
                  </a:cubicBezTo>
                  <a:cubicBezTo>
                    <a:pt x="687" y="463"/>
                    <a:pt x="700" y="453"/>
                    <a:pt x="701" y="449"/>
                  </a:cubicBezTo>
                  <a:cubicBezTo>
                    <a:pt x="702" y="446"/>
                    <a:pt x="699" y="438"/>
                    <a:pt x="697" y="431"/>
                  </a:cubicBezTo>
                  <a:cubicBezTo>
                    <a:pt x="691" y="408"/>
                    <a:pt x="680" y="370"/>
                    <a:pt x="703" y="335"/>
                  </a:cubicBezTo>
                  <a:cubicBezTo>
                    <a:pt x="718" y="312"/>
                    <a:pt x="734" y="299"/>
                    <a:pt x="746" y="290"/>
                  </a:cubicBezTo>
                  <a:cubicBezTo>
                    <a:pt x="759" y="280"/>
                    <a:pt x="765" y="274"/>
                    <a:pt x="765" y="264"/>
                  </a:cubicBezTo>
                  <a:cubicBezTo>
                    <a:pt x="765" y="234"/>
                    <a:pt x="805" y="225"/>
                    <a:pt x="840" y="221"/>
                  </a:cubicBezTo>
                  <a:cubicBezTo>
                    <a:pt x="862" y="218"/>
                    <a:pt x="875" y="208"/>
                    <a:pt x="888" y="198"/>
                  </a:cubicBezTo>
                  <a:cubicBezTo>
                    <a:pt x="898" y="191"/>
                    <a:pt x="908" y="183"/>
                    <a:pt x="922" y="177"/>
                  </a:cubicBezTo>
                  <a:cubicBezTo>
                    <a:pt x="945" y="168"/>
                    <a:pt x="954" y="151"/>
                    <a:pt x="951" y="125"/>
                  </a:cubicBezTo>
                  <a:cubicBezTo>
                    <a:pt x="944" y="125"/>
                    <a:pt x="937" y="125"/>
                    <a:pt x="930" y="125"/>
                  </a:cubicBezTo>
                  <a:cubicBezTo>
                    <a:pt x="924" y="125"/>
                    <a:pt x="918" y="125"/>
                    <a:pt x="912" y="125"/>
                  </a:cubicBezTo>
                  <a:cubicBezTo>
                    <a:pt x="901" y="125"/>
                    <a:pt x="888" y="125"/>
                    <a:pt x="877" y="122"/>
                  </a:cubicBezTo>
                  <a:cubicBezTo>
                    <a:pt x="870" y="121"/>
                    <a:pt x="860" y="119"/>
                    <a:pt x="850" y="118"/>
                  </a:cubicBezTo>
                  <a:cubicBezTo>
                    <a:pt x="823" y="114"/>
                    <a:pt x="794" y="110"/>
                    <a:pt x="783" y="99"/>
                  </a:cubicBezTo>
                  <a:cubicBezTo>
                    <a:pt x="774" y="90"/>
                    <a:pt x="763" y="84"/>
                    <a:pt x="759" y="84"/>
                  </a:cubicBezTo>
                  <a:cubicBezTo>
                    <a:pt x="758" y="84"/>
                    <a:pt x="757" y="85"/>
                    <a:pt x="757" y="86"/>
                  </a:cubicBezTo>
                  <a:cubicBezTo>
                    <a:pt x="757" y="99"/>
                    <a:pt x="744" y="107"/>
                    <a:pt x="724" y="107"/>
                  </a:cubicBezTo>
                  <a:cubicBezTo>
                    <a:pt x="711" y="107"/>
                    <a:pt x="698" y="103"/>
                    <a:pt x="688" y="97"/>
                  </a:cubicBezTo>
                  <a:cubicBezTo>
                    <a:pt x="677" y="90"/>
                    <a:pt x="663" y="84"/>
                    <a:pt x="649" y="78"/>
                  </a:cubicBezTo>
                  <a:cubicBezTo>
                    <a:pt x="635" y="72"/>
                    <a:pt x="622" y="67"/>
                    <a:pt x="614" y="61"/>
                  </a:cubicBezTo>
                  <a:cubicBezTo>
                    <a:pt x="608" y="58"/>
                    <a:pt x="599" y="53"/>
                    <a:pt x="589" y="49"/>
                  </a:cubicBezTo>
                  <a:cubicBezTo>
                    <a:pt x="584" y="46"/>
                    <a:pt x="578" y="43"/>
                    <a:pt x="573" y="41"/>
                  </a:cubicBezTo>
                  <a:cubicBezTo>
                    <a:pt x="561" y="42"/>
                    <a:pt x="543" y="39"/>
                    <a:pt x="522" y="34"/>
                  </a:cubicBezTo>
                  <a:cubicBezTo>
                    <a:pt x="496" y="29"/>
                    <a:pt x="466" y="23"/>
                    <a:pt x="442" y="26"/>
                  </a:cubicBezTo>
                  <a:cubicBezTo>
                    <a:pt x="434" y="27"/>
                    <a:pt x="422" y="28"/>
                    <a:pt x="405" y="28"/>
                  </a:cubicBezTo>
                  <a:cubicBezTo>
                    <a:pt x="380" y="28"/>
                    <a:pt x="348" y="26"/>
                    <a:pt x="316" y="25"/>
                  </a:cubicBezTo>
                  <a:cubicBezTo>
                    <a:pt x="284" y="24"/>
                    <a:pt x="251" y="23"/>
                    <a:pt x="224" y="23"/>
                  </a:cubicBezTo>
                  <a:cubicBezTo>
                    <a:pt x="210" y="23"/>
                    <a:pt x="199" y="23"/>
                    <a:pt x="190" y="24"/>
                  </a:cubicBezTo>
                  <a:cubicBezTo>
                    <a:pt x="154" y="27"/>
                    <a:pt x="138" y="17"/>
                    <a:pt x="125" y="9"/>
                  </a:cubicBezTo>
                  <a:cubicBezTo>
                    <a:pt x="116" y="4"/>
                    <a:pt x="109" y="0"/>
                    <a:pt x="97" y="0"/>
                  </a:cubicBezTo>
                  <a:cubicBezTo>
                    <a:pt x="86" y="0"/>
                    <a:pt x="83" y="6"/>
                    <a:pt x="77" y="14"/>
                  </a:cubicBezTo>
                  <a:cubicBezTo>
                    <a:pt x="71" y="25"/>
                    <a:pt x="62" y="39"/>
                    <a:pt x="34" y="40"/>
                  </a:cubicBezTo>
                  <a:cubicBezTo>
                    <a:pt x="17" y="40"/>
                    <a:pt x="5" y="45"/>
                    <a:pt x="3" y="53"/>
                  </a:cubicBezTo>
                  <a:cubicBezTo>
                    <a:pt x="0" y="61"/>
                    <a:pt x="7" y="73"/>
                    <a:pt x="21" y="84"/>
                  </a:cubicBezTo>
                  <a:cubicBezTo>
                    <a:pt x="41" y="100"/>
                    <a:pt x="40" y="130"/>
                    <a:pt x="38" y="156"/>
                  </a:cubicBezTo>
                  <a:cubicBezTo>
                    <a:pt x="42" y="155"/>
                    <a:pt x="45" y="153"/>
                    <a:pt x="47" y="151"/>
                  </a:cubicBezTo>
                  <a:cubicBezTo>
                    <a:pt x="54" y="143"/>
                    <a:pt x="62" y="138"/>
                    <a:pt x="69" y="138"/>
                  </a:cubicBezTo>
                  <a:cubicBezTo>
                    <a:pt x="76" y="138"/>
                    <a:pt x="85" y="143"/>
                    <a:pt x="85" y="158"/>
                  </a:cubicBezTo>
                  <a:cubicBezTo>
                    <a:pt x="85" y="159"/>
                    <a:pt x="85" y="164"/>
                    <a:pt x="102" y="164"/>
                  </a:cubicBezTo>
                  <a:cubicBezTo>
                    <a:pt x="106" y="164"/>
                    <a:pt x="111" y="163"/>
                    <a:pt x="115" y="163"/>
                  </a:cubicBezTo>
                  <a:cubicBezTo>
                    <a:pt x="119" y="163"/>
                    <a:pt x="122" y="163"/>
                    <a:pt x="126" y="163"/>
                  </a:cubicBezTo>
                  <a:cubicBezTo>
                    <a:pt x="134" y="163"/>
                    <a:pt x="138" y="166"/>
                    <a:pt x="141" y="168"/>
                  </a:cubicBezTo>
                  <a:cubicBezTo>
                    <a:pt x="142" y="168"/>
                    <a:pt x="143" y="169"/>
                    <a:pt x="143" y="169"/>
                  </a:cubicBezTo>
                  <a:cubicBezTo>
                    <a:pt x="144" y="169"/>
                    <a:pt x="146" y="169"/>
                    <a:pt x="152" y="164"/>
                  </a:cubicBezTo>
                  <a:cubicBezTo>
                    <a:pt x="160" y="158"/>
                    <a:pt x="170" y="155"/>
                    <a:pt x="180" y="155"/>
                  </a:cubicBezTo>
                  <a:cubicBezTo>
                    <a:pt x="197" y="155"/>
                    <a:pt x="208" y="164"/>
                    <a:pt x="208" y="177"/>
                  </a:cubicBezTo>
                  <a:cubicBezTo>
                    <a:pt x="208" y="180"/>
                    <a:pt x="213" y="181"/>
                    <a:pt x="219" y="183"/>
                  </a:cubicBezTo>
                  <a:cubicBezTo>
                    <a:pt x="225" y="185"/>
                    <a:pt x="232" y="188"/>
                    <a:pt x="234" y="194"/>
                  </a:cubicBezTo>
                  <a:cubicBezTo>
                    <a:pt x="235" y="201"/>
                    <a:pt x="230" y="207"/>
                    <a:pt x="226" y="211"/>
                  </a:cubicBezTo>
                  <a:cubicBezTo>
                    <a:pt x="216" y="221"/>
                    <a:pt x="206" y="228"/>
                    <a:pt x="197" y="233"/>
                  </a:cubicBezTo>
                  <a:cubicBezTo>
                    <a:pt x="185" y="240"/>
                    <a:pt x="178" y="245"/>
                    <a:pt x="178" y="251"/>
                  </a:cubicBezTo>
                  <a:cubicBezTo>
                    <a:pt x="178" y="255"/>
                    <a:pt x="181" y="262"/>
                    <a:pt x="183" y="270"/>
                  </a:cubicBezTo>
                  <a:cubicBezTo>
                    <a:pt x="189" y="287"/>
                    <a:pt x="198" y="311"/>
                    <a:pt x="182" y="327"/>
                  </a:cubicBezTo>
                  <a:cubicBezTo>
                    <a:pt x="174" y="335"/>
                    <a:pt x="175" y="346"/>
                    <a:pt x="177" y="356"/>
                  </a:cubicBezTo>
                  <a:cubicBezTo>
                    <a:pt x="178" y="364"/>
                    <a:pt x="179" y="371"/>
                    <a:pt x="174" y="376"/>
                  </a:cubicBezTo>
                  <a:cubicBezTo>
                    <a:pt x="172" y="379"/>
                    <a:pt x="169" y="381"/>
                    <a:pt x="164" y="381"/>
                  </a:cubicBezTo>
                  <a:cubicBezTo>
                    <a:pt x="151" y="381"/>
                    <a:pt x="143" y="384"/>
                    <a:pt x="142" y="387"/>
                  </a:cubicBezTo>
                  <a:cubicBezTo>
                    <a:pt x="141" y="388"/>
                    <a:pt x="141" y="389"/>
                    <a:pt x="142" y="390"/>
                  </a:cubicBezTo>
                  <a:cubicBezTo>
                    <a:pt x="142" y="393"/>
                    <a:pt x="145" y="396"/>
                    <a:pt x="149" y="401"/>
                  </a:cubicBezTo>
                  <a:cubicBezTo>
                    <a:pt x="171" y="423"/>
                    <a:pt x="180" y="434"/>
                    <a:pt x="179" y="442"/>
                  </a:cubicBezTo>
                  <a:cubicBezTo>
                    <a:pt x="179" y="444"/>
                    <a:pt x="179" y="445"/>
                    <a:pt x="179" y="446"/>
                  </a:cubicBezTo>
                  <a:cubicBezTo>
                    <a:pt x="177" y="449"/>
                    <a:pt x="174" y="452"/>
                    <a:pt x="167" y="452"/>
                  </a:cubicBezTo>
                  <a:cubicBezTo>
                    <a:pt x="162" y="452"/>
                    <a:pt x="157" y="457"/>
                    <a:pt x="153" y="466"/>
                  </a:cubicBezTo>
                  <a:cubicBezTo>
                    <a:pt x="150" y="474"/>
                    <a:pt x="150" y="482"/>
                    <a:pt x="152" y="483"/>
                  </a:cubicBezTo>
                  <a:cubicBezTo>
                    <a:pt x="153" y="484"/>
                    <a:pt x="155" y="486"/>
                    <a:pt x="158" y="488"/>
                  </a:cubicBezTo>
                  <a:cubicBezTo>
                    <a:pt x="170" y="498"/>
                    <a:pt x="184" y="509"/>
                    <a:pt x="181" y="520"/>
                  </a:cubicBezTo>
                  <a:cubicBezTo>
                    <a:pt x="179" y="526"/>
                    <a:pt x="174" y="530"/>
                    <a:pt x="165" y="531"/>
                  </a:cubicBezTo>
                  <a:cubicBezTo>
                    <a:pt x="142" y="536"/>
                    <a:pt x="140" y="552"/>
                    <a:pt x="140" y="572"/>
                  </a:cubicBezTo>
                  <a:cubicBezTo>
                    <a:pt x="140" y="574"/>
                    <a:pt x="141" y="580"/>
                    <a:pt x="148" y="591"/>
                  </a:cubicBezTo>
                  <a:cubicBezTo>
                    <a:pt x="153" y="590"/>
                    <a:pt x="158" y="589"/>
                    <a:pt x="162" y="58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3" name="Freeform 229">
              <a:extLst>
                <a:ext uri="{FF2B5EF4-FFF2-40B4-BE49-F238E27FC236}">
                  <a16:creationId xmlns:a16="http://schemas.microsoft.com/office/drawing/2014/main" id="{A1463160-05F9-4D2B-BAA4-FCC3F8982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850" y="3805537"/>
              <a:ext cx="11865" cy="8214"/>
            </a:xfrm>
            <a:custGeom>
              <a:avLst/>
              <a:gdLst>
                <a:gd name="T0" fmla="*/ 0 w 59"/>
                <a:gd name="T1" fmla="*/ 27 h 39"/>
                <a:gd name="T2" fmla="*/ 34 w 59"/>
                <a:gd name="T3" fmla="*/ 38 h 39"/>
                <a:gd name="T4" fmla="*/ 53 w 59"/>
                <a:gd name="T5" fmla="*/ 31 h 39"/>
                <a:gd name="T6" fmla="*/ 57 w 59"/>
                <a:gd name="T7" fmla="*/ 9 h 39"/>
                <a:gd name="T8" fmla="*/ 46 w 59"/>
                <a:gd name="T9" fmla="*/ 0 h 39"/>
                <a:gd name="T10" fmla="*/ 0 w 59"/>
                <a:gd name="T11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39">
                  <a:moveTo>
                    <a:pt x="0" y="27"/>
                  </a:moveTo>
                  <a:cubicBezTo>
                    <a:pt x="11" y="34"/>
                    <a:pt x="23" y="38"/>
                    <a:pt x="34" y="38"/>
                  </a:cubicBezTo>
                  <a:cubicBezTo>
                    <a:pt x="40" y="38"/>
                    <a:pt x="48" y="37"/>
                    <a:pt x="53" y="31"/>
                  </a:cubicBezTo>
                  <a:cubicBezTo>
                    <a:pt x="57" y="26"/>
                    <a:pt x="58" y="19"/>
                    <a:pt x="57" y="9"/>
                  </a:cubicBezTo>
                  <a:cubicBezTo>
                    <a:pt x="56" y="3"/>
                    <a:pt x="53" y="0"/>
                    <a:pt x="46" y="0"/>
                  </a:cubicBezTo>
                  <a:cubicBezTo>
                    <a:pt x="26" y="0"/>
                    <a:pt x="0" y="21"/>
                    <a:pt x="0" y="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4" name="Freeform 230">
              <a:extLst>
                <a:ext uri="{FF2B5EF4-FFF2-40B4-BE49-F238E27FC236}">
                  <a16:creationId xmlns:a16="http://schemas.microsoft.com/office/drawing/2014/main" id="{CC49F1F1-2107-4DDA-885D-6E82EE9B0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9131" y="3669549"/>
              <a:ext cx="51109" cy="26467"/>
            </a:xfrm>
            <a:custGeom>
              <a:avLst/>
              <a:gdLst>
                <a:gd name="T0" fmla="*/ 0 w 245"/>
                <a:gd name="T1" fmla="*/ 109 h 129"/>
                <a:gd name="T2" fmla="*/ 32 w 245"/>
                <a:gd name="T3" fmla="*/ 104 h 129"/>
                <a:gd name="T4" fmla="*/ 46 w 245"/>
                <a:gd name="T5" fmla="*/ 106 h 129"/>
                <a:gd name="T6" fmla="*/ 61 w 245"/>
                <a:gd name="T7" fmla="*/ 128 h 129"/>
                <a:gd name="T8" fmla="*/ 108 w 245"/>
                <a:gd name="T9" fmla="*/ 118 h 129"/>
                <a:gd name="T10" fmla="*/ 137 w 245"/>
                <a:gd name="T11" fmla="*/ 120 h 129"/>
                <a:gd name="T12" fmla="*/ 151 w 245"/>
                <a:gd name="T13" fmla="*/ 123 h 129"/>
                <a:gd name="T14" fmla="*/ 153 w 245"/>
                <a:gd name="T15" fmla="*/ 123 h 129"/>
                <a:gd name="T16" fmla="*/ 185 w 245"/>
                <a:gd name="T17" fmla="*/ 86 h 129"/>
                <a:gd name="T18" fmla="*/ 188 w 245"/>
                <a:gd name="T19" fmla="*/ 73 h 129"/>
                <a:gd name="T20" fmla="*/ 203 w 245"/>
                <a:gd name="T21" fmla="*/ 49 h 129"/>
                <a:gd name="T22" fmla="*/ 244 w 245"/>
                <a:gd name="T23" fmla="*/ 21 h 129"/>
                <a:gd name="T24" fmla="*/ 231 w 245"/>
                <a:gd name="T25" fmla="*/ 0 h 129"/>
                <a:gd name="T26" fmla="*/ 226 w 245"/>
                <a:gd name="T27" fmla="*/ 2 h 129"/>
                <a:gd name="T28" fmla="*/ 180 w 245"/>
                <a:gd name="T29" fmla="*/ 16 h 129"/>
                <a:gd name="T30" fmla="*/ 137 w 245"/>
                <a:gd name="T31" fmla="*/ 31 h 129"/>
                <a:gd name="T32" fmla="*/ 114 w 245"/>
                <a:gd name="T33" fmla="*/ 40 h 129"/>
                <a:gd name="T34" fmla="*/ 81 w 245"/>
                <a:gd name="T35" fmla="*/ 34 h 129"/>
                <a:gd name="T36" fmla="*/ 29 w 245"/>
                <a:gd name="T37" fmla="*/ 25 h 129"/>
                <a:gd name="T38" fmla="*/ 4 w 245"/>
                <a:gd name="T39" fmla="*/ 23 h 129"/>
                <a:gd name="T40" fmla="*/ 3 w 245"/>
                <a:gd name="T41" fmla="*/ 33 h 129"/>
                <a:gd name="T42" fmla="*/ 2 w 245"/>
                <a:gd name="T43" fmla="*/ 40 h 129"/>
                <a:gd name="T44" fmla="*/ 1 w 245"/>
                <a:gd name="T45" fmla="*/ 63 h 129"/>
                <a:gd name="T46" fmla="*/ 1 w 245"/>
                <a:gd name="T47" fmla="*/ 65 h 129"/>
                <a:gd name="T48" fmla="*/ 0 w 245"/>
                <a:gd name="T49" fmla="*/ 88 h 129"/>
                <a:gd name="T50" fmla="*/ 0 w 245"/>
                <a:gd name="T51" fmla="*/ 96 h 129"/>
                <a:gd name="T52" fmla="*/ 0 w 245"/>
                <a:gd name="T53" fmla="*/ 10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5" h="129">
                  <a:moveTo>
                    <a:pt x="0" y="109"/>
                  </a:moveTo>
                  <a:cubicBezTo>
                    <a:pt x="11" y="106"/>
                    <a:pt x="23" y="104"/>
                    <a:pt x="32" y="104"/>
                  </a:cubicBezTo>
                  <a:cubicBezTo>
                    <a:pt x="37" y="104"/>
                    <a:pt x="42" y="104"/>
                    <a:pt x="46" y="106"/>
                  </a:cubicBezTo>
                  <a:cubicBezTo>
                    <a:pt x="55" y="110"/>
                    <a:pt x="59" y="119"/>
                    <a:pt x="61" y="128"/>
                  </a:cubicBezTo>
                  <a:cubicBezTo>
                    <a:pt x="85" y="124"/>
                    <a:pt x="102" y="121"/>
                    <a:pt x="108" y="118"/>
                  </a:cubicBezTo>
                  <a:cubicBezTo>
                    <a:pt x="116" y="116"/>
                    <a:pt x="127" y="118"/>
                    <a:pt x="137" y="120"/>
                  </a:cubicBezTo>
                  <a:cubicBezTo>
                    <a:pt x="143" y="122"/>
                    <a:pt x="148" y="123"/>
                    <a:pt x="151" y="123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5" y="115"/>
                    <a:pt x="166" y="86"/>
                    <a:pt x="185" y="86"/>
                  </a:cubicBezTo>
                  <a:cubicBezTo>
                    <a:pt x="187" y="85"/>
                    <a:pt x="188" y="77"/>
                    <a:pt x="188" y="73"/>
                  </a:cubicBezTo>
                  <a:cubicBezTo>
                    <a:pt x="190" y="63"/>
                    <a:pt x="192" y="50"/>
                    <a:pt x="203" y="49"/>
                  </a:cubicBezTo>
                  <a:cubicBezTo>
                    <a:pt x="210" y="48"/>
                    <a:pt x="230" y="33"/>
                    <a:pt x="244" y="21"/>
                  </a:cubicBezTo>
                  <a:cubicBezTo>
                    <a:pt x="239" y="12"/>
                    <a:pt x="234" y="3"/>
                    <a:pt x="231" y="0"/>
                  </a:cubicBezTo>
                  <a:cubicBezTo>
                    <a:pt x="230" y="0"/>
                    <a:pt x="228" y="2"/>
                    <a:pt x="226" y="2"/>
                  </a:cubicBezTo>
                  <a:cubicBezTo>
                    <a:pt x="217" y="8"/>
                    <a:pt x="202" y="16"/>
                    <a:pt x="180" y="16"/>
                  </a:cubicBezTo>
                  <a:cubicBezTo>
                    <a:pt x="163" y="16"/>
                    <a:pt x="149" y="24"/>
                    <a:pt x="137" y="31"/>
                  </a:cubicBezTo>
                  <a:cubicBezTo>
                    <a:pt x="128" y="36"/>
                    <a:pt x="121" y="40"/>
                    <a:pt x="114" y="40"/>
                  </a:cubicBezTo>
                  <a:cubicBezTo>
                    <a:pt x="107" y="40"/>
                    <a:pt x="96" y="37"/>
                    <a:pt x="81" y="34"/>
                  </a:cubicBezTo>
                  <a:cubicBezTo>
                    <a:pt x="64" y="30"/>
                    <a:pt x="44" y="26"/>
                    <a:pt x="29" y="25"/>
                  </a:cubicBezTo>
                  <a:cubicBezTo>
                    <a:pt x="21" y="24"/>
                    <a:pt x="12" y="24"/>
                    <a:pt x="4" y="23"/>
                  </a:cubicBezTo>
                  <a:cubicBezTo>
                    <a:pt x="4" y="26"/>
                    <a:pt x="3" y="29"/>
                    <a:pt x="3" y="33"/>
                  </a:cubicBezTo>
                  <a:cubicBezTo>
                    <a:pt x="3" y="35"/>
                    <a:pt x="3" y="38"/>
                    <a:pt x="2" y="40"/>
                  </a:cubicBezTo>
                  <a:cubicBezTo>
                    <a:pt x="2" y="48"/>
                    <a:pt x="1" y="55"/>
                    <a:pt x="1" y="63"/>
                  </a:cubicBezTo>
                  <a:cubicBezTo>
                    <a:pt x="1" y="64"/>
                    <a:pt x="1" y="64"/>
                    <a:pt x="1" y="65"/>
                  </a:cubicBezTo>
                  <a:cubicBezTo>
                    <a:pt x="0" y="72"/>
                    <a:pt x="0" y="80"/>
                    <a:pt x="0" y="88"/>
                  </a:cubicBezTo>
                  <a:cubicBezTo>
                    <a:pt x="0" y="91"/>
                    <a:pt x="0" y="93"/>
                    <a:pt x="0" y="96"/>
                  </a:cubicBezTo>
                  <a:cubicBezTo>
                    <a:pt x="0" y="100"/>
                    <a:pt x="0" y="105"/>
                    <a:pt x="0" y="10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5" name="Freeform 231">
              <a:extLst>
                <a:ext uri="{FF2B5EF4-FFF2-40B4-BE49-F238E27FC236}">
                  <a16:creationId xmlns:a16="http://schemas.microsoft.com/office/drawing/2014/main" id="{BE203BBA-8B6A-4F70-9815-9805E8A64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651" y="3769944"/>
              <a:ext cx="97657" cy="94918"/>
            </a:xfrm>
            <a:custGeom>
              <a:avLst/>
              <a:gdLst>
                <a:gd name="T0" fmla="*/ 471 w 472"/>
                <a:gd name="T1" fmla="*/ 23 h 459"/>
                <a:gd name="T2" fmla="*/ 439 w 472"/>
                <a:gd name="T3" fmla="*/ 9 h 459"/>
                <a:gd name="T4" fmla="*/ 405 w 472"/>
                <a:gd name="T5" fmla="*/ 35 h 459"/>
                <a:gd name="T6" fmla="*/ 321 w 472"/>
                <a:gd name="T7" fmla="*/ 21 h 459"/>
                <a:gd name="T8" fmla="*/ 225 w 472"/>
                <a:gd name="T9" fmla="*/ 20 h 459"/>
                <a:gd name="T10" fmla="*/ 160 w 472"/>
                <a:gd name="T11" fmla="*/ 56 h 459"/>
                <a:gd name="T12" fmla="*/ 146 w 472"/>
                <a:gd name="T13" fmla="*/ 56 h 459"/>
                <a:gd name="T14" fmla="*/ 114 w 472"/>
                <a:gd name="T15" fmla="*/ 78 h 459"/>
                <a:gd name="T16" fmla="*/ 80 w 472"/>
                <a:gd name="T17" fmla="*/ 80 h 459"/>
                <a:gd name="T18" fmla="*/ 38 w 472"/>
                <a:gd name="T19" fmla="*/ 127 h 459"/>
                <a:gd name="T20" fmla="*/ 16 w 472"/>
                <a:gd name="T21" fmla="*/ 158 h 459"/>
                <a:gd name="T22" fmla="*/ 0 w 472"/>
                <a:gd name="T23" fmla="*/ 190 h 459"/>
                <a:gd name="T24" fmla="*/ 47 w 472"/>
                <a:gd name="T25" fmla="*/ 275 h 459"/>
                <a:gd name="T26" fmla="*/ 108 w 472"/>
                <a:gd name="T27" fmla="*/ 266 h 459"/>
                <a:gd name="T28" fmla="*/ 166 w 472"/>
                <a:gd name="T29" fmla="*/ 303 h 459"/>
                <a:gd name="T30" fmla="*/ 137 w 472"/>
                <a:gd name="T31" fmla="*/ 311 h 459"/>
                <a:gd name="T32" fmla="*/ 82 w 472"/>
                <a:gd name="T33" fmla="*/ 315 h 459"/>
                <a:gd name="T34" fmla="*/ 86 w 472"/>
                <a:gd name="T35" fmla="*/ 343 h 459"/>
                <a:gd name="T36" fmla="*/ 107 w 472"/>
                <a:gd name="T37" fmla="*/ 407 h 459"/>
                <a:gd name="T38" fmla="*/ 135 w 472"/>
                <a:gd name="T39" fmla="*/ 421 h 459"/>
                <a:gd name="T40" fmla="*/ 202 w 472"/>
                <a:gd name="T41" fmla="*/ 456 h 459"/>
                <a:gd name="T42" fmla="*/ 186 w 472"/>
                <a:gd name="T43" fmla="*/ 381 h 459"/>
                <a:gd name="T44" fmla="*/ 210 w 472"/>
                <a:gd name="T45" fmla="*/ 379 h 459"/>
                <a:gd name="T46" fmla="*/ 243 w 472"/>
                <a:gd name="T47" fmla="*/ 369 h 459"/>
                <a:gd name="T48" fmla="*/ 210 w 472"/>
                <a:gd name="T49" fmla="*/ 358 h 459"/>
                <a:gd name="T50" fmla="*/ 195 w 472"/>
                <a:gd name="T51" fmla="*/ 352 h 459"/>
                <a:gd name="T52" fmla="*/ 220 w 472"/>
                <a:gd name="T53" fmla="*/ 326 h 459"/>
                <a:gd name="T54" fmla="*/ 277 w 472"/>
                <a:gd name="T55" fmla="*/ 331 h 459"/>
                <a:gd name="T56" fmla="*/ 295 w 472"/>
                <a:gd name="T57" fmla="*/ 313 h 459"/>
                <a:gd name="T58" fmla="*/ 253 w 472"/>
                <a:gd name="T59" fmla="*/ 272 h 459"/>
                <a:gd name="T60" fmla="*/ 220 w 472"/>
                <a:gd name="T61" fmla="*/ 286 h 459"/>
                <a:gd name="T62" fmla="*/ 190 w 472"/>
                <a:gd name="T63" fmla="*/ 255 h 459"/>
                <a:gd name="T64" fmla="*/ 223 w 472"/>
                <a:gd name="T65" fmla="*/ 230 h 459"/>
                <a:gd name="T66" fmla="*/ 162 w 472"/>
                <a:gd name="T67" fmla="*/ 148 h 459"/>
                <a:gd name="T68" fmla="*/ 186 w 472"/>
                <a:gd name="T69" fmla="*/ 107 h 459"/>
                <a:gd name="T70" fmla="*/ 237 w 472"/>
                <a:gd name="T71" fmla="*/ 132 h 459"/>
                <a:gd name="T72" fmla="*/ 264 w 472"/>
                <a:gd name="T73" fmla="*/ 112 h 459"/>
                <a:gd name="T74" fmla="*/ 300 w 472"/>
                <a:gd name="T75" fmla="*/ 64 h 459"/>
                <a:gd name="T76" fmla="*/ 330 w 472"/>
                <a:gd name="T77" fmla="*/ 83 h 459"/>
                <a:gd name="T78" fmla="*/ 385 w 472"/>
                <a:gd name="T79" fmla="*/ 55 h 459"/>
                <a:gd name="T80" fmla="*/ 438 w 472"/>
                <a:gd name="T81" fmla="*/ 75 h 459"/>
                <a:gd name="T82" fmla="*/ 460 w 472"/>
                <a:gd name="T83" fmla="*/ 41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2" h="459">
                  <a:moveTo>
                    <a:pt x="460" y="41"/>
                  </a:moveTo>
                  <a:cubicBezTo>
                    <a:pt x="466" y="36"/>
                    <a:pt x="471" y="31"/>
                    <a:pt x="471" y="23"/>
                  </a:cubicBezTo>
                  <a:cubicBezTo>
                    <a:pt x="471" y="17"/>
                    <a:pt x="468" y="8"/>
                    <a:pt x="466" y="0"/>
                  </a:cubicBezTo>
                  <a:cubicBezTo>
                    <a:pt x="451" y="2"/>
                    <a:pt x="441" y="7"/>
                    <a:pt x="439" y="9"/>
                  </a:cubicBezTo>
                  <a:cubicBezTo>
                    <a:pt x="441" y="14"/>
                    <a:pt x="441" y="19"/>
                    <a:pt x="438" y="23"/>
                  </a:cubicBezTo>
                  <a:cubicBezTo>
                    <a:pt x="433" y="30"/>
                    <a:pt x="420" y="35"/>
                    <a:pt x="405" y="35"/>
                  </a:cubicBezTo>
                  <a:cubicBezTo>
                    <a:pt x="402" y="35"/>
                    <a:pt x="347" y="31"/>
                    <a:pt x="325" y="23"/>
                  </a:cubicBezTo>
                  <a:cubicBezTo>
                    <a:pt x="323" y="22"/>
                    <a:pt x="322" y="21"/>
                    <a:pt x="321" y="21"/>
                  </a:cubicBezTo>
                  <a:cubicBezTo>
                    <a:pt x="319" y="20"/>
                    <a:pt x="311" y="17"/>
                    <a:pt x="285" y="17"/>
                  </a:cubicBezTo>
                  <a:cubicBezTo>
                    <a:pt x="264" y="17"/>
                    <a:pt x="240" y="19"/>
                    <a:pt x="225" y="20"/>
                  </a:cubicBezTo>
                  <a:cubicBezTo>
                    <a:pt x="225" y="20"/>
                    <a:pt x="225" y="21"/>
                    <a:pt x="224" y="21"/>
                  </a:cubicBezTo>
                  <a:cubicBezTo>
                    <a:pt x="218" y="31"/>
                    <a:pt x="181" y="51"/>
                    <a:pt x="160" y="56"/>
                  </a:cubicBezTo>
                  <a:cubicBezTo>
                    <a:pt x="157" y="57"/>
                    <a:pt x="154" y="57"/>
                    <a:pt x="152" y="57"/>
                  </a:cubicBezTo>
                  <a:cubicBezTo>
                    <a:pt x="149" y="57"/>
                    <a:pt x="147" y="57"/>
                    <a:pt x="146" y="56"/>
                  </a:cubicBezTo>
                  <a:cubicBezTo>
                    <a:pt x="144" y="56"/>
                    <a:pt x="141" y="59"/>
                    <a:pt x="139" y="61"/>
                  </a:cubicBezTo>
                  <a:cubicBezTo>
                    <a:pt x="134" y="67"/>
                    <a:pt x="126" y="75"/>
                    <a:pt x="114" y="78"/>
                  </a:cubicBezTo>
                  <a:cubicBezTo>
                    <a:pt x="106" y="80"/>
                    <a:pt x="97" y="81"/>
                    <a:pt x="88" y="81"/>
                  </a:cubicBezTo>
                  <a:lnTo>
                    <a:pt x="80" y="80"/>
                  </a:lnTo>
                  <a:cubicBezTo>
                    <a:pt x="77" y="80"/>
                    <a:pt x="69" y="80"/>
                    <a:pt x="66" y="82"/>
                  </a:cubicBezTo>
                  <a:cubicBezTo>
                    <a:pt x="63" y="92"/>
                    <a:pt x="49" y="116"/>
                    <a:pt x="38" y="127"/>
                  </a:cubicBezTo>
                  <a:cubicBezTo>
                    <a:pt x="34" y="131"/>
                    <a:pt x="33" y="135"/>
                    <a:pt x="32" y="140"/>
                  </a:cubicBezTo>
                  <a:cubicBezTo>
                    <a:pt x="31" y="146"/>
                    <a:pt x="29" y="155"/>
                    <a:pt x="16" y="158"/>
                  </a:cubicBezTo>
                  <a:cubicBezTo>
                    <a:pt x="10" y="159"/>
                    <a:pt x="5" y="174"/>
                    <a:pt x="1" y="186"/>
                  </a:cubicBezTo>
                  <a:cubicBezTo>
                    <a:pt x="1" y="187"/>
                    <a:pt x="1" y="189"/>
                    <a:pt x="0" y="190"/>
                  </a:cubicBezTo>
                  <a:cubicBezTo>
                    <a:pt x="28" y="200"/>
                    <a:pt x="46" y="232"/>
                    <a:pt x="43" y="261"/>
                  </a:cubicBezTo>
                  <a:cubicBezTo>
                    <a:pt x="42" y="267"/>
                    <a:pt x="43" y="271"/>
                    <a:pt x="47" y="275"/>
                  </a:cubicBezTo>
                  <a:cubicBezTo>
                    <a:pt x="56" y="285"/>
                    <a:pt x="77" y="285"/>
                    <a:pt x="86" y="274"/>
                  </a:cubicBezTo>
                  <a:cubicBezTo>
                    <a:pt x="92" y="269"/>
                    <a:pt x="99" y="266"/>
                    <a:pt x="108" y="266"/>
                  </a:cubicBezTo>
                  <a:cubicBezTo>
                    <a:pt x="124" y="266"/>
                    <a:pt x="139" y="275"/>
                    <a:pt x="145" y="279"/>
                  </a:cubicBezTo>
                  <a:cubicBezTo>
                    <a:pt x="151" y="283"/>
                    <a:pt x="166" y="293"/>
                    <a:pt x="166" y="303"/>
                  </a:cubicBezTo>
                  <a:cubicBezTo>
                    <a:pt x="166" y="305"/>
                    <a:pt x="165" y="313"/>
                    <a:pt x="154" y="313"/>
                  </a:cubicBezTo>
                  <a:cubicBezTo>
                    <a:pt x="149" y="313"/>
                    <a:pt x="144" y="312"/>
                    <a:pt x="137" y="311"/>
                  </a:cubicBezTo>
                  <a:cubicBezTo>
                    <a:pt x="128" y="309"/>
                    <a:pt x="119" y="308"/>
                    <a:pt x="109" y="308"/>
                  </a:cubicBezTo>
                  <a:cubicBezTo>
                    <a:pt x="97" y="308"/>
                    <a:pt x="89" y="310"/>
                    <a:pt x="82" y="315"/>
                  </a:cubicBezTo>
                  <a:cubicBezTo>
                    <a:pt x="78" y="318"/>
                    <a:pt x="76" y="321"/>
                    <a:pt x="75" y="323"/>
                  </a:cubicBezTo>
                  <a:cubicBezTo>
                    <a:pt x="75" y="329"/>
                    <a:pt x="81" y="336"/>
                    <a:pt x="86" y="343"/>
                  </a:cubicBezTo>
                  <a:cubicBezTo>
                    <a:pt x="95" y="352"/>
                    <a:pt x="104" y="363"/>
                    <a:pt x="100" y="376"/>
                  </a:cubicBezTo>
                  <a:cubicBezTo>
                    <a:pt x="97" y="385"/>
                    <a:pt x="100" y="397"/>
                    <a:pt x="107" y="407"/>
                  </a:cubicBezTo>
                  <a:cubicBezTo>
                    <a:pt x="114" y="416"/>
                    <a:pt x="123" y="421"/>
                    <a:pt x="133" y="421"/>
                  </a:cubicBezTo>
                  <a:lnTo>
                    <a:pt x="135" y="421"/>
                  </a:lnTo>
                  <a:cubicBezTo>
                    <a:pt x="150" y="421"/>
                    <a:pt x="164" y="433"/>
                    <a:pt x="177" y="442"/>
                  </a:cubicBezTo>
                  <a:cubicBezTo>
                    <a:pt x="187" y="450"/>
                    <a:pt x="198" y="458"/>
                    <a:pt x="202" y="456"/>
                  </a:cubicBezTo>
                  <a:cubicBezTo>
                    <a:pt x="207" y="454"/>
                    <a:pt x="196" y="425"/>
                    <a:pt x="193" y="416"/>
                  </a:cubicBezTo>
                  <a:cubicBezTo>
                    <a:pt x="186" y="397"/>
                    <a:pt x="183" y="387"/>
                    <a:pt x="186" y="381"/>
                  </a:cubicBezTo>
                  <a:cubicBezTo>
                    <a:pt x="188" y="379"/>
                    <a:pt x="191" y="376"/>
                    <a:pt x="196" y="376"/>
                  </a:cubicBezTo>
                  <a:cubicBezTo>
                    <a:pt x="200" y="376"/>
                    <a:pt x="205" y="378"/>
                    <a:pt x="210" y="379"/>
                  </a:cubicBezTo>
                  <a:cubicBezTo>
                    <a:pt x="221" y="383"/>
                    <a:pt x="234" y="385"/>
                    <a:pt x="240" y="378"/>
                  </a:cubicBezTo>
                  <a:cubicBezTo>
                    <a:pt x="244" y="373"/>
                    <a:pt x="243" y="370"/>
                    <a:pt x="243" y="369"/>
                  </a:cubicBezTo>
                  <a:cubicBezTo>
                    <a:pt x="240" y="363"/>
                    <a:pt x="226" y="358"/>
                    <a:pt x="212" y="358"/>
                  </a:cubicBezTo>
                  <a:lnTo>
                    <a:pt x="210" y="358"/>
                  </a:lnTo>
                  <a:lnTo>
                    <a:pt x="210" y="358"/>
                  </a:lnTo>
                  <a:cubicBezTo>
                    <a:pt x="200" y="358"/>
                    <a:pt x="197" y="354"/>
                    <a:pt x="195" y="352"/>
                  </a:cubicBezTo>
                  <a:cubicBezTo>
                    <a:pt x="193" y="348"/>
                    <a:pt x="193" y="343"/>
                    <a:pt x="196" y="339"/>
                  </a:cubicBezTo>
                  <a:cubicBezTo>
                    <a:pt x="199" y="333"/>
                    <a:pt x="208" y="326"/>
                    <a:pt x="220" y="326"/>
                  </a:cubicBezTo>
                  <a:cubicBezTo>
                    <a:pt x="227" y="326"/>
                    <a:pt x="233" y="328"/>
                    <a:pt x="240" y="332"/>
                  </a:cubicBezTo>
                  <a:cubicBezTo>
                    <a:pt x="255" y="341"/>
                    <a:pt x="266" y="337"/>
                    <a:pt x="277" y="331"/>
                  </a:cubicBezTo>
                  <a:cubicBezTo>
                    <a:pt x="281" y="328"/>
                    <a:pt x="286" y="325"/>
                    <a:pt x="291" y="324"/>
                  </a:cubicBezTo>
                  <a:cubicBezTo>
                    <a:pt x="291" y="324"/>
                    <a:pt x="294" y="321"/>
                    <a:pt x="295" y="313"/>
                  </a:cubicBezTo>
                  <a:cubicBezTo>
                    <a:pt x="296" y="299"/>
                    <a:pt x="288" y="280"/>
                    <a:pt x="265" y="274"/>
                  </a:cubicBezTo>
                  <a:cubicBezTo>
                    <a:pt x="261" y="273"/>
                    <a:pt x="257" y="272"/>
                    <a:pt x="253" y="272"/>
                  </a:cubicBezTo>
                  <a:cubicBezTo>
                    <a:pt x="244" y="272"/>
                    <a:pt x="239" y="276"/>
                    <a:pt x="234" y="280"/>
                  </a:cubicBezTo>
                  <a:cubicBezTo>
                    <a:pt x="230" y="283"/>
                    <a:pt x="226" y="286"/>
                    <a:pt x="220" y="286"/>
                  </a:cubicBezTo>
                  <a:cubicBezTo>
                    <a:pt x="214" y="286"/>
                    <a:pt x="207" y="283"/>
                    <a:pt x="199" y="275"/>
                  </a:cubicBezTo>
                  <a:cubicBezTo>
                    <a:pt x="194" y="269"/>
                    <a:pt x="189" y="262"/>
                    <a:pt x="190" y="255"/>
                  </a:cubicBezTo>
                  <a:cubicBezTo>
                    <a:pt x="192" y="247"/>
                    <a:pt x="200" y="244"/>
                    <a:pt x="207" y="242"/>
                  </a:cubicBezTo>
                  <a:cubicBezTo>
                    <a:pt x="217" y="238"/>
                    <a:pt x="223" y="236"/>
                    <a:pt x="223" y="230"/>
                  </a:cubicBezTo>
                  <a:cubicBezTo>
                    <a:pt x="223" y="216"/>
                    <a:pt x="204" y="196"/>
                    <a:pt x="187" y="178"/>
                  </a:cubicBezTo>
                  <a:cubicBezTo>
                    <a:pt x="178" y="168"/>
                    <a:pt x="169" y="157"/>
                    <a:pt x="162" y="148"/>
                  </a:cubicBezTo>
                  <a:cubicBezTo>
                    <a:pt x="153" y="136"/>
                    <a:pt x="156" y="126"/>
                    <a:pt x="158" y="122"/>
                  </a:cubicBezTo>
                  <a:cubicBezTo>
                    <a:pt x="162" y="113"/>
                    <a:pt x="174" y="107"/>
                    <a:pt x="186" y="107"/>
                  </a:cubicBezTo>
                  <a:cubicBezTo>
                    <a:pt x="197" y="107"/>
                    <a:pt x="207" y="112"/>
                    <a:pt x="211" y="120"/>
                  </a:cubicBezTo>
                  <a:cubicBezTo>
                    <a:pt x="217" y="130"/>
                    <a:pt x="228" y="132"/>
                    <a:pt x="237" y="132"/>
                  </a:cubicBezTo>
                  <a:cubicBezTo>
                    <a:pt x="246" y="132"/>
                    <a:pt x="256" y="130"/>
                    <a:pt x="265" y="126"/>
                  </a:cubicBezTo>
                  <a:cubicBezTo>
                    <a:pt x="267" y="125"/>
                    <a:pt x="267" y="123"/>
                    <a:pt x="264" y="112"/>
                  </a:cubicBezTo>
                  <a:cubicBezTo>
                    <a:pt x="260" y="99"/>
                    <a:pt x="254" y="78"/>
                    <a:pt x="279" y="69"/>
                  </a:cubicBezTo>
                  <a:cubicBezTo>
                    <a:pt x="287" y="66"/>
                    <a:pt x="294" y="64"/>
                    <a:pt x="300" y="64"/>
                  </a:cubicBezTo>
                  <a:cubicBezTo>
                    <a:pt x="314" y="64"/>
                    <a:pt x="320" y="72"/>
                    <a:pt x="324" y="78"/>
                  </a:cubicBezTo>
                  <a:cubicBezTo>
                    <a:pt x="327" y="80"/>
                    <a:pt x="328" y="83"/>
                    <a:pt x="330" y="83"/>
                  </a:cubicBezTo>
                  <a:cubicBezTo>
                    <a:pt x="332" y="83"/>
                    <a:pt x="336" y="79"/>
                    <a:pt x="338" y="77"/>
                  </a:cubicBezTo>
                  <a:cubicBezTo>
                    <a:pt x="348" y="68"/>
                    <a:pt x="361" y="55"/>
                    <a:pt x="385" y="55"/>
                  </a:cubicBezTo>
                  <a:cubicBezTo>
                    <a:pt x="404" y="55"/>
                    <a:pt x="421" y="66"/>
                    <a:pt x="436" y="77"/>
                  </a:cubicBezTo>
                  <a:cubicBezTo>
                    <a:pt x="437" y="76"/>
                    <a:pt x="437" y="76"/>
                    <a:pt x="438" y="75"/>
                  </a:cubicBezTo>
                  <a:cubicBezTo>
                    <a:pt x="445" y="68"/>
                    <a:pt x="449" y="64"/>
                    <a:pt x="449" y="59"/>
                  </a:cubicBezTo>
                  <a:cubicBezTo>
                    <a:pt x="449" y="51"/>
                    <a:pt x="455" y="46"/>
                    <a:pt x="460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6" name="Freeform 232">
              <a:extLst>
                <a:ext uri="{FF2B5EF4-FFF2-40B4-BE49-F238E27FC236}">
                  <a16:creationId xmlns:a16="http://schemas.microsoft.com/office/drawing/2014/main" id="{218269E3-191B-41DE-BBEE-0C8A17977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849" y="3884027"/>
              <a:ext cx="41983" cy="9127"/>
            </a:xfrm>
            <a:custGeom>
              <a:avLst/>
              <a:gdLst>
                <a:gd name="T0" fmla="*/ 162 w 205"/>
                <a:gd name="T1" fmla="*/ 19 h 44"/>
                <a:gd name="T2" fmla="*/ 137 w 205"/>
                <a:gd name="T3" fmla="*/ 16 h 44"/>
                <a:gd name="T4" fmla="*/ 119 w 205"/>
                <a:gd name="T5" fmla="*/ 16 h 44"/>
                <a:gd name="T6" fmla="*/ 97 w 205"/>
                <a:gd name="T7" fmla="*/ 17 h 44"/>
                <a:gd name="T8" fmla="*/ 40 w 205"/>
                <a:gd name="T9" fmla="*/ 4 h 44"/>
                <a:gd name="T10" fmla="*/ 28 w 205"/>
                <a:gd name="T11" fmla="*/ 0 h 44"/>
                <a:gd name="T12" fmla="*/ 0 w 205"/>
                <a:gd name="T13" fmla="*/ 14 h 44"/>
                <a:gd name="T14" fmla="*/ 35 w 205"/>
                <a:gd name="T15" fmla="*/ 25 h 44"/>
                <a:gd name="T16" fmla="*/ 110 w 205"/>
                <a:gd name="T17" fmla="*/ 43 h 44"/>
                <a:gd name="T18" fmla="*/ 113 w 205"/>
                <a:gd name="T19" fmla="*/ 43 h 44"/>
                <a:gd name="T20" fmla="*/ 113 w 205"/>
                <a:gd name="T21" fmla="*/ 43 h 44"/>
                <a:gd name="T22" fmla="*/ 204 w 205"/>
                <a:gd name="T23" fmla="*/ 19 h 44"/>
                <a:gd name="T24" fmla="*/ 197 w 205"/>
                <a:gd name="T25" fmla="*/ 20 h 44"/>
                <a:gd name="T26" fmla="*/ 162 w 205"/>
                <a:gd name="T2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44">
                  <a:moveTo>
                    <a:pt x="162" y="19"/>
                  </a:moveTo>
                  <a:cubicBezTo>
                    <a:pt x="157" y="16"/>
                    <a:pt x="142" y="16"/>
                    <a:pt x="137" y="16"/>
                  </a:cubicBezTo>
                  <a:cubicBezTo>
                    <a:pt x="132" y="16"/>
                    <a:pt x="125" y="16"/>
                    <a:pt x="119" y="16"/>
                  </a:cubicBezTo>
                  <a:cubicBezTo>
                    <a:pt x="111" y="17"/>
                    <a:pt x="104" y="17"/>
                    <a:pt x="97" y="17"/>
                  </a:cubicBezTo>
                  <a:cubicBezTo>
                    <a:pt x="75" y="17"/>
                    <a:pt x="51" y="15"/>
                    <a:pt x="40" y="4"/>
                  </a:cubicBezTo>
                  <a:cubicBezTo>
                    <a:pt x="37" y="1"/>
                    <a:pt x="33" y="0"/>
                    <a:pt x="28" y="0"/>
                  </a:cubicBezTo>
                  <a:cubicBezTo>
                    <a:pt x="16" y="0"/>
                    <a:pt x="3" y="9"/>
                    <a:pt x="0" y="14"/>
                  </a:cubicBezTo>
                  <a:cubicBezTo>
                    <a:pt x="11" y="16"/>
                    <a:pt x="22" y="20"/>
                    <a:pt x="35" y="25"/>
                  </a:cubicBezTo>
                  <a:cubicBezTo>
                    <a:pt x="58" y="33"/>
                    <a:pt x="83" y="42"/>
                    <a:pt x="110" y="43"/>
                  </a:cubicBezTo>
                  <a:lnTo>
                    <a:pt x="113" y="43"/>
                  </a:lnTo>
                  <a:lnTo>
                    <a:pt x="113" y="43"/>
                  </a:lnTo>
                  <a:cubicBezTo>
                    <a:pt x="151" y="43"/>
                    <a:pt x="193" y="28"/>
                    <a:pt x="204" y="19"/>
                  </a:cubicBezTo>
                  <a:cubicBezTo>
                    <a:pt x="202" y="20"/>
                    <a:pt x="200" y="20"/>
                    <a:pt x="197" y="20"/>
                  </a:cubicBezTo>
                  <a:cubicBezTo>
                    <a:pt x="186" y="23"/>
                    <a:pt x="171" y="24"/>
                    <a:pt x="162" y="1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7" name="Freeform 233">
              <a:extLst>
                <a:ext uri="{FF2B5EF4-FFF2-40B4-BE49-F238E27FC236}">
                  <a16:creationId xmlns:a16="http://schemas.microsoft.com/office/drawing/2014/main" id="{DC058716-5096-432F-A2AB-79DF68F9E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605" y="3879464"/>
              <a:ext cx="3650" cy="1825"/>
            </a:xfrm>
            <a:custGeom>
              <a:avLst/>
              <a:gdLst>
                <a:gd name="T0" fmla="*/ 15 w 16"/>
                <a:gd name="T1" fmla="*/ 0 h 11"/>
                <a:gd name="T2" fmla="*/ 8 w 16"/>
                <a:gd name="T3" fmla="*/ 5 h 11"/>
                <a:gd name="T4" fmla="*/ 0 w 16"/>
                <a:gd name="T5" fmla="*/ 10 h 11"/>
                <a:gd name="T6" fmla="*/ 3 w 16"/>
                <a:gd name="T7" fmla="*/ 9 h 11"/>
                <a:gd name="T8" fmla="*/ 15 w 1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5" y="0"/>
                  </a:moveTo>
                  <a:cubicBezTo>
                    <a:pt x="14" y="1"/>
                    <a:pt x="11" y="2"/>
                    <a:pt x="8" y="5"/>
                  </a:cubicBezTo>
                  <a:cubicBezTo>
                    <a:pt x="5" y="6"/>
                    <a:pt x="3" y="8"/>
                    <a:pt x="0" y="10"/>
                  </a:cubicBezTo>
                  <a:cubicBezTo>
                    <a:pt x="1" y="10"/>
                    <a:pt x="2" y="10"/>
                    <a:pt x="3" y="9"/>
                  </a:cubicBezTo>
                  <a:cubicBezTo>
                    <a:pt x="12" y="6"/>
                    <a:pt x="15" y="1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8" name="Freeform 234">
              <a:extLst>
                <a:ext uri="{FF2B5EF4-FFF2-40B4-BE49-F238E27FC236}">
                  <a16:creationId xmlns:a16="http://schemas.microsoft.com/office/drawing/2014/main" id="{3B502CE0-378D-48F9-9069-03915E99E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7575" y="3883115"/>
              <a:ext cx="29205" cy="15515"/>
            </a:xfrm>
            <a:custGeom>
              <a:avLst/>
              <a:gdLst>
                <a:gd name="T0" fmla="*/ 138 w 139"/>
                <a:gd name="T1" fmla="*/ 0 h 73"/>
                <a:gd name="T2" fmla="*/ 47 w 139"/>
                <a:gd name="T3" fmla="*/ 22 h 73"/>
                <a:gd name="T4" fmla="*/ 2 w 139"/>
                <a:gd name="T5" fmla="*/ 44 h 73"/>
                <a:gd name="T6" fmla="*/ 15 w 139"/>
                <a:gd name="T7" fmla="*/ 65 h 73"/>
                <a:gd name="T8" fmla="*/ 44 w 139"/>
                <a:gd name="T9" fmla="*/ 72 h 73"/>
                <a:gd name="T10" fmla="*/ 109 w 139"/>
                <a:gd name="T11" fmla="*/ 47 h 73"/>
                <a:gd name="T12" fmla="*/ 138 w 139"/>
                <a:gd name="T13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73">
                  <a:moveTo>
                    <a:pt x="138" y="0"/>
                  </a:moveTo>
                  <a:cubicBezTo>
                    <a:pt x="117" y="11"/>
                    <a:pt x="85" y="20"/>
                    <a:pt x="47" y="22"/>
                  </a:cubicBezTo>
                  <a:cubicBezTo>
                    <a:pt x="19" y="23"/>
                    <a:pt x="4" y="34"/>
                    <a:pt x="2" y="44"/>
                  </a:cubicBezTo>
                  <a:cubicBezTo>
                    <a:pt x="0" y="51"/>
                    <a:pt x="4" y="59"/>
                    <a:pt x="15" y="65"/>
                  </a:cubicBezTo>
                  <a:cubicBezTo>
                    <a:pt x="23" y="70"/>
                    <a:pt x="33" y="72"/>
                    <a:pt x="44" y="72"/>
                  </a:cubicBezTo>
                  <a:cubicBezTo>
                    <a:pt x="76" y="72"/>
                    <a:pt x="108" y="53"/>
                    <a:pt x="109" y="47"/>
                  </a:cubicBezTo>
                  <a:cubicBezTo>
                    <a:pt x="107" y="34"/>
                    <a:pt x="119" y="14"/>
                    <a:pt x="13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79" name="Freeform 235">
              <a:extLst>
                <a:ext uri="{FF2B5EF4-FFF2-40B4-BE49-F238E27FC236}">
                  <a16:creationId xmlns:a16="http://schemas.microsoft.com/office/drawing/2014/main" id="{1ECFC263-6F29-4F03-AB5B-9CEDAF020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284" y="3219603"/>
              <a:ext cx="165193" cy="79403"/>
            </a:xfrm>
            <a:custGeom>
              <a:avLst/>
              <a:gdLst>
                <a:gd name="T0" fmla="*/ 719 w 800"/>
                <a:gd name="T1" fmla="*/ 246 h 384"/>
                <a:gd name="T2" fmla="*/ 742 w 800"/>
                <a:gd name="T3" fmla="*/ 227 h 384"/>
                <a:gd name="T4" fmla="*/ 794 w 800"/>
                <a:gd name="T5" fmla="*/ 174 h 384"/>
                <a:gd name="T6" fmla="*/ 760 w 800"/>
                <a:gd name="T7" fmla="*/ 119 h 384"/>
                <a:gd name="T8" fmla="*/ 713 w 800"/>
                <a:gd name="T9" fmla="*/ 74 h 384"/>
                <a:gd name="T10" fmla="*/ 699 w 800"/>
                <a:gd name="T11" fmla="*/ 30 h 384"/>
                <a:gd name="T12" fmla="*/ 659 w 800"/>
                <a:gd name="T13" fmla="*/ 37 h 384"/>
                <a:gd name="T14" fmla="*/ 614 w 800"/>
                <a:gd name="T15" fmla="*/ 19 h 384"/>
                <a:gd name="T16" fmla="*/ 577 w 800"/>
                <a:gd name="T17" fmla="*/ 25 h 384"/>
                <a:gd name="T18" fmla="*/ 563 w 800"/>
                <a:gd name="T19" fmla="*/ 53 h 384"/>
                <a:gd name="T20" fmla="*/ 532 w 800"/>
                <a:gd name="T21" fmla="*/ 47 h 384"/>
                <a:gd name="T22" fmla="*/ 490 w 800"/>
                <a:gd name="T23" fmla="*/ 52 h 384"/>
                <a:gd name="T24" fmla="*/ 458 w 800"/>
                <a:gd name="T25" fmla="*/ 51 h 384"/>
                <a:gd name="T26" fmla="*/ 454 w 800"/>
                <a:gd name="T27" fmla="*/ 64 h 384"/>
                <a:gd name="T28" fmla="*/ 419 w 800"/>
                <a:gd name="T29" fmla="*/ 53 h 384"/>
                <a:gd name="T30" fmla="*/ 376 w 800"/>
                <a:gd name="T31" fmla="*/ 55 h 384"/>
                <a:gd name="T32" fmla="*/ 364 w 800"/>
                <a:gd name="T33" fmla="*/ 91 h 384"/>
                <a:gd name="T34" fmla="*/ 325 w 800"/>
                <a:gd name="T35" fmla="*/ 63 h 384"/>
                <a:gd name="T36" fmla="*/ 300 w 800"/>
                <a:gd name="T37" fmla="*/ 81 h 384"/>
                <a:gd name="T38" fmla="*/ 282 w 800"/>
                <a:gd name="T39" fmla="*/ 124 h 384"/>
                <a:gd name="T40" fmla="*/ 231 w 800"/>
                <a:gd name="T41" fmla="*/ 150 h 384"/>
                <a:gd name="T42" fmla="*/ 212 w 800"/>
                <a:gd name="T43" fmla="*/ 76 h 384"/>
                <a:gd name="T44" fmla="*/ 99 w 800"/>
                <a:gd name="T45" fmla="*/ 10 h 384"/>
                <a:gd name="T46" fmla="*/ 114 w 800"/>
                <a:gd name="T47" fmla="*/ 42 h 384"/>
                <a:gd name="T48" fmla="*/ 112 w 800"/>
                <a:gd name="T49" fmla="*/ 64 h 384"/>
                <a:gd name="T50" fmla="*/ 37 w 800"/>
                <a:gd name="T51" fmla="*/ 67 h 384"/>
                <a:gd name="T52" fmla="*/ 0 w 800"/>
                <a:gd name="T53" fmla="*/ 115 h 384"/>
                <a:gd name="T54" fmla="*/ 39 w 800"/>
                <a:gd name="T55" fmla="*/ 132 h 384"/>
                <a:gd name="T56" fmla="*/ 122 w 800"/>
                <a:gd name="T57" fmla="*/ 115 h 384"/>
                <a:gd name="T58" fmla="*/ 170 w 800"/>
                <a:gd name="T59" fmla="*/ 141 h 384"/>
                <a:gd name="T60" fmla="*/ 147 w 800"/>
                <a:gd name="T61" fmla="*/ 164 h 384"/>
                <a:gd name="T62" fmla="*/ 158 w 800"/>
                <a:gd name="T63" fmla="*/ 184 h 384"/>
                <a:gd name="T64" fmla="*/ 91 w 800"/>
                <a:gd name="T65" fmla="*/ 197 h 384"/>
                <a:gd name="T66" fmla="*/ 36 w 800"/>
                <a:gd name="T67" fmla="*/ 213 h 384"/>
                <a:gd name="T68" fmla="*/ 115 w 800"/>
                <a:gd name="T69" fmla="*/ 207 h 384"/>
                <a:gd name="T70" fmla="*/ 136 w 800"/>
                <a:gd name="T71" fmla="*/ 221 h 384"/>
                <a:gd name="T72" fmla="*/ 179 w 800"/>
                <a:gd name="T73" fmla="*/ 256 h 384"/>
                <a:gd name="T74" fmla="*/ 192 w 800"/>
                <a:gd name="T75" fmla="*/ 286 h 384"/>
                <a:gd name="T76" fmla="*/ 115 w 800"/>
                <a:gd name="T77" fmla="*/ 321 h 384"/>
                <a:gd name="T78" fmla="*/ 143 w 800"/>
                <a:gd name="T79" fmla="*/ 335 h 384"/>
                <a:gd name="T80" fmla="*/ 210 w 800"/>
                <a:gd name="T81" fmla="*/ 322 h 384"/>
                <a:gd name="T82" fmla="*/ 307 w 800"/>
                <a:gd name="T83" fmla="*/ 354 h 384"/>
                <a:gd name="T84" fmla="*/ 387 w 800"/>
                <a:gd name="T85" fmla="*/ 383 h 384"/>
                <a:gd name="T86" fmla="*/ 531 w 800"/>
                <a:gd name="T87" fmla="*/ 327 h 384"/>
                <a:gd name="T88" fmla="*/ 680 w 800"/>
                <a:gd name="T89" fmla="*/ 276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00" h="384">
                  <a:moveTo>
                    <a:pt x="680" y="276"/>
                  </a:moveTo>
                  <a:cubicBezTo>
                    <a:pt x="703" y="274"/>
                    <a:pt x="711" y="259"/>
                    <a:pt x="719" y="246"/>
                  </a:cubicBezTo>
                  <a:cubicBezTo>
                    <a:pt x="725" y="236"/>
                    <a:pt x="730" y="227"/>
                    <a:pt x="740" y="227"/>
                  </a:cubicBezTo>
                  <a:lnTo>
                    <a:pt x="742" y="227"/>
                  </a:lnTo>
                  <a:lnTo>
                    <a:pt x="742" y="227"/>
                  </a:lnTo>
                  <a:cubicBezTo>
                    <a:pt x="756" y="227"/>
                    <a:pt x="782" y="198"/>
                    <a:pt x="794" y="174"/>
                  </a:cubicBezTo>
                  <a:cubicBezTo>
                    <a:pt x="799" y="165"/>
                    <a:pt x="797" y="152"/>
                    <a:pt x="789" y="139"/>
                  </a:cubicBezTo>
                  <a:cubicBezTo>
                    <a:pt x="781" y="127"/>
                    <a:pt x="770" y="119"/>
                    <a:pt x="760" y="119"/>
                  </a:cubicBezTo>
                  <a:cubicBezTo>
                    <a:pt x="743" y="119"/>
                    <a:pt x="726" y="111"/>
                    <a:pt x="717" y="99"/>
                  </a:cubicBezTo>
                  <a:cubicBezTo>
                    <a:pt x="712" y="91"/>
                    <a:pt x="710" y="82"/>
                    <a:pt x="713" y="74"/>
                  </a:cubicBezTo>
                  <a:cubicBezTo>
                    <a:pt x="715" y="67"/>
                    <a:pt x="710" y="58"/>
                    <a:pt x="706" y="49"/>
                  </a:cubicBezTo>
                  <a:cubicBezTo>
                    <a:pt x="702" y="42"/>
                    <a:pt x="699" y="36"/>
                    <a:pt x="699" y="30"/>
                  </a:cubicBezTo>
                  <a:cubicBezTo>
                    <a:pt x="698" y="30"/>
                    <a:pt x="697" y="30"/>
                    <a:pt x="696" y="30"/>
                  </a:cubicBezTo>
                  <a:cubicBezTo>
                    <a:pt x="687" y="30"/>
                    <a:pt x="671" y="34"/>
                    <a:pt x="659" y="37"/>
                  </a:cubicBezTo>
                  <a:lnTo>
                    <a:pt x="654" y="38"/>
                  </a:lnTo>
                  <a:cubicBezTo>
                    <a:pt x="643" y="41"/>
                    <a:pt x="629" y="30"/>
                    <a:pt x="614" y="19"/>
                  </a:cubicBezTo>
                  <a:cubicBezTo>
                    <a:pt x="602" y="10"/>
                    <a:pt x="588" y="0"/>
                    <a:pt x="582" y="2"/>
                  </a:cubicBezTo>
                  <a:cubicBezTo>
                    <a:pt x="575" y="6"/>
                    <a:pt x="576" y="14"/>
                    <a:pt x="577" y="25"/>
                  </a:cubicBezTo>
                  <a:cubicBezTo>
                    <a:pt x="578" y="32"/>
                    <a:pt x="578" y="39"/>
                    <a:pt x="576" y="45"/>
                  </a:cubicBezTo>
                  <a:cubicBezTo>
                    <a:pt x="575" y="48"/>
                    <a:pt x="572" y="53"/>
                    <a:pt x="563" y="53"/>
                  </a:cubicBezTo>
                  <a:cubicBezTo>
                    <a:pt x="558" y="53"/>
                    <a:pt x="551" y="52"/>
                    <a:pt x="545" y="50"/>
                  </a:cubicBezTo>
                  <a:cubicBezTo>
                    <a:pt x="540" y="49"/>
                    <a:pt x="535" y="47"/>
                    <a:pt x="532" y="47"/>
                  </a:cubicBezTo>
                  <a:cubicBezTo>
                    <a:pt x="531" y="58"/>
                    <a:pt x="524" y="66"/>
                    <a:pt x="514" y="66"/>
                  </a:cubicBezTo>
                  <a:cubicBezTo>
                    <a:pt x="506" y="66"/>
                    <a:pt x="497" y="61"/>
                    <a:pt x="490" y="52"/>
                  </a:cubicBezTo>
                  <a:cubicBezTo>
                    <a:pt x="486" y="46"/>
                    <a:pt x="479" y="45"/>
                    <a:pt x="475" y="45"/>
                  </a:cubicBezTo>
                  <a:cubicBezTo>
                    <a:pt x="468" y="45"/>
                    <a:pt x="462" y="47"/>
                    <a:pt x="458" y="51"/>
                  </a:cubicBezTo>
                  <a:cubicBezTo>
                    <a:pt x="458" y="52"/>
                    <a:pt x="457" y="53"/>
                    <a:pt x="457" y="54"/>
                  </a:cubicBezTo>
                  <a:cubicBezTo>
                    <a:pt x="457" y="58"/>
                    <a:pt x="456" y="62"/>
                    <a:pt x="454" y="64"/>
                  </a:cubicBezTo>
                  <a:cubicBezTo>
                    <a:pt x="453" y="65"/>
                    <a:pt x="451" y="67"/>
                    <a:pt x="448" y="67"/>
                  </a:cubicBezTo>
                  <a:cubicBezTo>
                    <a:pt x="442" y="67"/>
                    <a:pt x="434" y="62"/>
                    <a:pt x="419" y="53"/>
                  </a:cubicBezTo>
                  <a:lnTo>
                    <a:pt x="408" y="46"/>
                  </a:lnTo>
                  <a:cubicBezTo>
                    <a:pt x="398" y="40"/>
                    <a:pt x="385" y="44"/>
                    <a:pt x="376" y="55"/>
                  </a:cubicBezTo>
                  <a:cubicBezTo>
                    <a:pt x="369" y="63"/>
                    <a:pt x="366" y="71"/>
                    <a:pt x="367" y="75"/>
                  </a:cubicBezTo>
                  <a:cubicBezTo>
                    <a:pt x="368" y="82"/>
                    <a:pt x="366" y="88"/>
                    <a:pt x="364" y="91"/>
                  </a:cubicBezTo>
                  <a:cubicBezTo>
                    <a:pt x="362" y="94"/>
                    <a:pt x="359" y="95"/>
                    <a:pt x="356" y="95"/>
                  </a:cubicBezTo>
                  <a:cubicBezTo>
                    <a:pt x="347" y="95"/>
                    <a:pt x="337" y="85"/>
                    <a:pt x="325" y="63"/>
                  </a:cubicBezTo>
                  <a:cubicBezTo>
                    <a:pt x="317" y="50"/>
                    <a:pt x="308" y="48"/>
                    <a:pt x="302" y="58"/>
                  </a:cubicBezTo>
                  <a:cubicBezTo>
                    <a:pt x="298" y="66"/>
                    <a:pt x="297" y="75"/>
                    <a:pt x="300" y="81"/>
                  </a:cubicBezTo>
                  <a:cubicBezTo>
                    <a:pt x="308" y="95"/>
                    <a:pt x="310" y="111"/>
                    <a:pt x="304" y="120"/>
                  </a:cubicBezTo>
                  <a:cubicBezTo>
                    <a:pt x="300" y="128"/>
                    <a:pt x="291" y="130"/>
                    <a:pt x="282" y="124"/>
                  </a:cubicBezTo>
                  <a:cubicBezTo>
                    <a:pt x="270" y="117"/>
                    <a:pt x="249" y="131"/>
                    <a:pt x="240" y="145"/>
                  </a:cubicBezTo>
                  <a:cubicBezTo>
                    <a:pt x="238" y="148"/>
                    <a:pt x="235" y="150"/>
                    <a:pt x="231" y="150"/>
                  </a:cubicBezTo>
                  <a:cubicBezTo>
                    <a:pt x="219" y="150"/>
                    <a:pt x="206" y="128"/>
                    <a:pt x="202" y="113"/>
                  </a:cubicBezTo>
                  <a:cubicBezTo>
                    <a:pt x="197" y="95"/>
                    <a:pt x="201" y="82"/>
                    <a:pt x="212" y="76"/>
                  </a:cubicBezTo>
                  <a:cubicBezTo>
                    <a:pt x="213" y="75"/>
                    <a:pt x="213" y="73"/>
                    <a:pt x="211" y="70"/>
                  </a:cubicBezTo>
                  <a:cubicBezTo>
                    <a:pt x="195" y="48"/>
                    <a:pt x="124" y="10"/>
                    <a:pt x="99" y="10"/>
                  </a:cubicBezTo>
                  <a:cubicBezTo>
                    <a:pt x="89" y="10"/>
                    <a:pt x="88" y="12"/>
                    <a:pt x="88" y="12"/>
                  </a:cubicBezTo>
                  <a:cubicBezTo>
                    <a:pt x="87" y="14"/>
                    <a:pt x="92" y="25"/>
                    <a:pt x="114" y="42"/>
                  </a:cubicBezTo>
                  <a:cubicBezTo>
                    <a:pt x="117" y="45"/>
                    <a:pt x="125" y="51"/>
                    <a:pt x="123" y="58"/>
                  </a:cubicBezTo>
                  <a:cubicBezTo>
                    <a:pt x="122" y="61"/>
                    <a:pt x="119" y="64"/>
                    <a:pt x="112" y="64"/>
                  </a:cubicBezTo>
                  <a:cubicBezTo>
                    <a:pt x="103" y="64"/>
                    <a:pt x="86" y="59"/>
                    <a:pt x="77" y="48"/>
                  </a:cubicBezTo>
                  <a:cubicBezTo>
                    <a:pt x="68" y="37"/>
                    <a:pt x="49" y="47"/>
                    <a:pt x="37" y="67"/>
                  </a:cubicBezTo>
                  <a:cubicBezTo>
                    <a:pt x="31" y="77"/>
                    <a:pt x="23" y="86"/>
                    <a:pt x="16" y="93"/>
                  </a:cubicBezTo>
                  <a:cubicBezTo>
                    <a:pt x="8" y="101"/>
                    <a:pt x="1" y="109"/>
                    <a:pt x="0" y="115"/>
                  </a:cubicBezTo>
                  <a:cubicBezTo>
                    <a:pt x="0" y="117"/>
                    <a:pt x="1" y="119"/>
                    <a:pt x="2" y="120"/>
                  </a:cubicBezTo>
                  <a:cubicBezTo>
                    <a:pt x="7" y="126"/>
                    <a:pt x="22" y="132"/>
                    <a:pt x="39" y="132"/>
                  </a:cubicBezTo>
                  <a:cubicBezTo>
                    <a:pt x="48" y="132"/>
                    <a:pt x="57" y="131"/>
                    <a:pt x="65" y="127"/>
                  </a:cubicBezTo>
                  <a:cubicBezTo>
                    <a:pt x="84" y="119"/>
                    <a:pt x="104" y="115"/>
                    <a:pt x="122" y="115"/>
                  </a:cubicBezTo>
                  <a:cubicBezTo>
                    <a:pt x="140" y="115"/>
                    <a:pt x="155" y="119"/>
                    <a:pt x="164" y="128"/>
                  </a:cubicBezTo>
                  <a:cubicBezTo>
                    <a:pt x="168" y="132"/>
                    <a:pt x="170" y="136"/>
                    <a:pt x="170" y="141"/>
                  </a:cubicBezTo>
                  <a:cubicBezTo>
                    <a:pt x="169" y="148"/>
                    <a:pt x="162" y="153"/>
                    <a:pt x="155" y="158"/>
                  </a:cubicBezTo>
                  <a:cubicBezTo>
                    <a:pt x="153" y="160"/>
                    <a:pt x="148" y="162"/>
                    <a:pt x="147" y="164"/>
                  </a:cubicBezTo>
                  <a:cubicBezTo>
                    <a:pt x="148" y="164"/>
                    <a:pt x="148" y="164"/>
                    <a:pt x="149" y="165"/>
                  </a:cubicBezTo>
                  <a:cubicBezTo>
                    <a:pt x="159" y="173"/>
                    <a:pt x="160" y="180"/>
                    <a:pt x="158" y="184"/>
                  </a:cubicBezTo>
                  <a:cubicBezTo>
                    <a:pt x="155" y="195"/>
                    <a:pt x="137" y="200"/>
                    <a:pt x="105" y="197"/>
                  </a:cubicBezTo>
                  <a:cubicBezTo>
                    <a:pt x="101" y="197"/>
                    <a:pt x="96" y="197"/>
                    <a:pt x="91" y="197"/>
                  </a:cubicBezTo>
                  <a:cubicBezTo>
                    <a:pt x="51" y="197"/>
                    <a:pt x="25" y="207"/>
                    <a:pt x="24" y="212"/>
                  </a:cubicBezTo>
                  <a:cubicBezTo>
                    <a:pt x="24" y="212"/>
                    <a:pt x="26" y="213"/>
                    <a:pt x="36" y="213"/>
                  </a:cubicBezTo>
                  <a:cubicBezTo>
                    <a:pt x="47" y="213"/>
                    <a:pt x="62" y="212"/>
                    <a:pt x="77" y="210"/>
                  </a:cubicBezTo>
                  <a:cubicBezTo>
                    <a:pt x="91" y="208"/>
                    <a:pt x="105" y="207"/>
                    <a:pt x="115" y="207"/>
                  </a:cubicBezTo>
                  <a:cubicBezTo>
                    <a:pt x="121" y="207"/>
                    <a:pt x="135" y="207"/>
                    <a:pt x="135" y="217"/>
                  </a:cubicBezTo>
                  <a:lnTo>
                    <a:pt x="136" y="221"/>
                  </a:lnTo>
                  <a:cubicBezTo>
                    <a:pt x="137" y="241"/>
                    <a:pt x="140" y="246"/>
                    <a:pt x="154" y="240"/>
                  </a:cubicBezTo>
                  <a:cubicBezTo>
                    <a:pt x="177" y="230"/>
                    <a:pt x="179" y="248"/>
                    <a:pt x="179" y="256"/>
                  </a:cubicBezTo>
                  <a:cubicBezTo>
                    <a:pt x="179" y="261"/>
                    <a:pt x="179" y="265"/>
                    <a:pt x="181" y="266"/>
                  </a:cubicBezTo>
                  <a:cubicBezTo>
                    <a:pt x="189" y="269"/>
                    <a:pt x="194" y="277"/>
                    <a:pt x="192" y="286"/>
                  </a:cubicBezTo>
                  <a:cubicBezTo>
                    <a:pt x="190" y="297"/>
                    <a:pt x="179" y="311"/>
                    <a:pt x="153" y="312"/>
                  </a:cubicBezTo>
                  <a:cubicBezTo>
                    <a:pt x="118" y="314"/>
                    <a:pt x="115" y="321"/>
                    <a:pt x="115" y="321"/>
                  </a:cubicBezTo>
                  <a:cubicBezTo>
                    <a:pt x="115" y="321"/>
                    <a:pt x="115" y="323"/>
                    <a:pt x="119" y="327"/>
                  </a:cubicBezTo>
                  <a:cubicBezTo>
                    <a:pt x="124" y="332"/>
                    <a:pt x="132" y="335"/>
                    <a:pt x="143" y="335"/>
                  </a:cubicBezTo>
                  <a:cubicBezTo>
                    <a:pt x="158" y="335"/>
                    <a:pt x="176" y="330"/>
                    <a:pt x="195" y="326"/>
                  </a:cubicBezTo>
                  <a:cubicBezTo>
                    <a:pt x="200" y="324"/>
                    <a:pt x="205" y="323"/>
                    <a:pt x="210" y="322"/>
                  </a:cubicBezTo>
                  <a:cubicBezTo>
                    <a:pt x="214" y="321"/>
                    <a:pt x="218" y="321"/>
                    <a:pt x="222" y="321"/>
                  </a:cubicBezTo>
                  <a:cubicBezTo>
                    <a:pt x="248" y="321"/>
                    <a:pt x="278" y="338"/>
                    <a:pt x="307" y="354"/>
                  </a:cubicBezTo>
                  <a:cubicBezTo>
                    <a:pt x="323" y="363"/>
                    <a:pt x="338" y="372"/>
                    <a:pt x="353" y="377"/>
                  </a:cubicBezTo>
                  <a:cubicBezTo>
                    <a:pt x="362" y="381"/>
                    <a:pt x="374" y="383"/>
                    <a:pt x="387" y="383"/>
                  </a:cubicBezTo>
                  <a:cubicBezTo>
                    <a:pt x="428" y="383"/>
                    <a:pt x="471" y="365"/>
                    <a:pt x="477" y="350"/>
                  </a:cubicBezTo>
                  <a:cubicBezTo>
                    <a:pt x="483" y="334"/>
                    <a:pt x="506" y="331"/>
                    <a:pt x="531" y="327"/>
                  </a:cubicBezTo>
                  <a:cubicBezTo>
                    <a:pt x="547" y="325"/>
                    <a:pt x="564" y="323"/>
                    <a:pt x="574" y="316"/>
                  </a:cubicBezTo>
                  <a:cubicBezTo>
                    <a:pt x="601" y="297"/>
                    <a:pt x="635" y="278"/>
                    <a:pt x="680" y="2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0" name="Freeform 236">
              <a:extLst>
                <a:ext uri="{FF2B5EF4-FFF2-40B4-BE49-F238E27FC236}">
                  <a16:creationId xmlns:a16="http://schemas.microsoft.com/office/drawing/2014/main" id="{74CA7462-4AB8-4126-AED5-F4E12966B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1324" y="3496143"/>
              <a:ext cx="67538" cy="76665"/>
            </a:xfrm>
            <a:custGeom>
              <a:avLst/>
              <a:gdLst>
                <a:gd name="T0" fmla="*/ 72 w 325"/>
                <a:gd name="T1" fmla="*/ 368 h 369"/>
                <a:gd name="T2" fmla="*/ 200 w 325"/>
                <a:gd name="T3" fmla="*/ 315 h 369"/>
                <a:gd name="T4" fmla="*/ 242 w 325"/>
                <a:gd name="T5" fmla="*/ 296 h 369"/>
                <a:gd name="T6" fmla="*/ 259 w 325"/>
                <a:gd name="T7" fmla="*/ 298 h 369"/>
                <a:gd name="T8" fmla="*/ 275 w 325"/>
                <a:gd name="T9" fmla="*/ 300 h 369"/>
                <a:gd name="T10" fmla="*/ 295 w 325"/>
                <a:gd name="T11" fmla="*/ 295 h 369"/>
                <a:gd name="T12" fmla="*/ 292 w 325"/>
                <a:gd name="T13" fmla="*/ 126 h 369"/>
                <a:gd name="T14" fmla="*/ 290 w 325"/>
                <a:gd name="T15" fmla="*/ 114 h 369"/>
                <a:gd name="T16" fmla="*/ 282 w 325"/>
                <a:gd name="T17" fmla="*/ 107 h 369"/>
                <a:gd name="T18" fmla="*/ 277 w 325"/>
                <a:gd name="T19" fmla="*/ 104 h 369"/>
                <a:gd name="T20" fmla="*/ 267 w 325"/>
                <a:gd name="T21" fmla="*/ 92 h 369"/>
                <a:gd name="T22" fmla="*/ 259 w 325"/>
                <a:gd name="T23" fmla="*/ 85 h 369"/>
                <a:gd name="T24" fmla="*/ 247 w 325"/>
                <a:gd name="T25" fmla="*/ 78 h 369"/>
                <a:gd name="T26" fmla="*/ 235 w 325"/>
                <a:gd name="T27" fmla="*/ 94 h 369"/>
                <a:gd name="T28" fmla="*/ 233 w 325"/>
                <a:gd name="T29" fmla="*/ 103 h 369"/>
                <a:gd name="T30" fmla="*/ 219 w 325"/>
                <a:gd name="T31" fmla="*/ 116 h 369"/>
                <a:gd name="T32" fmla="*/ 196 w 325"/>
                <a:gd name="T33" fmla="*/ 106 h 369"/>
                <a:gd name="T34" fmla="*/ 178 w 325"/>
                <a:gd name="T35" fmla="*/ 98 h 369"/>
                <a:gd name="T36" fmla="*/ 167 w 325"/>
                <a:gd name="T37" fmla="*/ 88 h 369"/>
                <a:gd name="T38" fmla="*/ 193 w 325"/>
                <a:gd name="T39" fmla="*/ 43 h 369"/>
                <a:gd name="T40" fmla="*/ 197 w 325"/>
                <a:gd name="T41" fmla="*/ 38 h 369"/>
                <a:gd name="T42" fmla="*/ 198 w 325"/>
                <a:gd name="T43" fmla="*/ 36 h 369"/>
                <a:gd name="T44" fmla="*/ 201 w 325"/>
                <a:gd name="T45" fmla="*/ 31 h 369"/>
                <a:gd name="T46" fmla="*/ 203 w 325"/>
                <a:gd name="T47" fmla="*/ 27 h 369"/>
                <a:gd name="T48" fmla="*/ 206 w 325"/>
                <a:gd name="T49" fmla="*/ 20 h 369"/>
                <a:gd name="T50" fmla="*/ 208 w 325"/>
                <a:gd name="T51" fmla="*/ 15 h 369"/>
                <a:gd name="T52" fmla="*/ 209 w 325"/>
                <a:gd name="T53" fmla="*/ 9 h 369"/>
                <a:gd name="T54" fmla="*/ 205 w 325"/>
                <a:gd name="T55" fmla="*/ 8 h 369"/>
                <a:gd name="T56" fmla="*/ 167 w 325"/>
                <a:gd name="T57" fmla="*/ 0 h 369"/>
                <a:gd name="T58" fmla="*/ 137 w 325"/>
                <a:gd name="T59" fmla="*/ 19 h 369"/>
                <a:gd name="T60" fmla="*/ 153 w 325"/>
                <a:gd name="T61" fmla="*/ 36 h 369"/>
                <a:gd name="T62" fmla="*/ 173 w 325"/>
                <a:gd name="T63" fmla="*/ 54 h 369"/>
                <a:gd name="T64" fmla="*/ 143 w 325"/>
                <a:gd name="T65" fmla="*/ 77 h 369"/>
                <a:gd name="T66" fmla="*/ 108 w 325"/>
                <a:gd name="T67" fmla="*/ 91 h 369"/>
                <a:gd name="T68" fmla="*/ 61 w 325"/>
                <a:gd name="T69" fmla="*/ 93 h 369"/>
                <a:gd name="T70" fmla="*/ 39 w 325"/>
                <a:gd name="T71" fmla="*/ 89 h 369"/>
                <a:gd name="T72" fmla="*/ 26 w 325"/>
                <a:gd name="T73" fmla="*/ 92 h 369"/>
                <a:gd name="T74" fmla="*/ 22 w 325"/>
                <a:gd name="T75" fmla="*/ 96 h 369"/>
                <a:gd name="T76" fmla="*/ 29 w 325"/>
                <a:gd name="T77" fmla="*/ 105 h 369"/>
                <a:gd name="T78" fmla="*/ 37 w 325"/>
                <a:gd name="T79" fmla="*/ 148 h 369"/>
                <a:gd name="T80" fmla="*/ 31 w 325"/>
                <a:gd name="T81" fmla="*/ 163 h 369"/>
                <a:gd name="T82" fmla="*/ 47 w 325"/>
                <a:gd name="T83" fmla="*/ 177 h 369"/>
                <a:gd name="T84" fmla="*/ 71 w 325"/>
                <a:gd name="T85" fmla="*/ 194 h 369"/>
                <a:gd name="T86" fmla="*/ 85 w 325"/>
                <a:gd name="T87" fmla="*/ 215 h 369"/>
                <a:gd name="T88" fmla="*/ 69 w 325"/>
                <a:gd name="T89" fmla="*/ 238 h 369"/>
                <a:gd name="T90" fmla="*/ 53 w 325"/>
                <a:gd name="T91" fmla="*/ 263 h 369"/>
                <a:gd name="T92" fmla="*/ 22 w 325"/>
                <a:gd name="T93" fmla="*/ 300 h 369"/>
                <a:gd name="T94" fmla="*/ 2 w 325"/>
                <a:gd name="T95" fmla="*/ 315 h 369"/>
                <a:gd name="T96" fmla="*/ 6 w 325"/>
                <a:gd name="T97" fmla="*/ 331 h 369"/>
                <a:gd name="T98" fmla="*/ 72 w 325"/>
                <a:gd name="T99" fmla="*/ 36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5" h="369">
                  <a:moveTo>
                    <a:pt x="72" y="368"/>
                  </a:moveTo>
                  <a:cubicBezTo>
                    <a:pt x="96" y="368"/>
                    <a:pt x="161" y="352"/>
                    <a:pt x="200" y="315"/>
                  </a:cubicBezTo>
                  <a:cubicBezTo>
                    <a:pt x="214" y="302"/>
                    <a:pt x="227" y="296"/>
                    <a:pt x="242" y="296"/>
                  </a:cubicBezTo>
                  <a:cubicBezTo>
                    <a:pt x="248" y="296"/>
                    <a:pt x="254" y="297"/>
                    <a:pt x="259" y="298"/>
                  </a:cubicBezTo>
                  <a:cubicBezTo>
                    <a:pt x="265" y="299"/>
                    <a:pt x="270" y="300"/>
                    <a:pt x="275" y="300"/>
                  </a:cubicBezTo>
                  <a:cubicBezTo>
                    <a:pt x="282" y="300"/>
                    <a:pt x="288" y="298"/>
                    <a:pt x="295" y="295"/>
                  </a:cubicBezTo>
                  <a:cubicBezTo>
                    <a:pt x="324" y="280"/>
                    <a:pt x="306" y="152"/>
                    <a:pt x="292" y="126"/>
                  </a:cubicBezTo>
                  <a:cubicBezTo>
                    <a:pt x="290" y="122"/>
                    <a:pt x="289" y="118"/>
                    <a:pt x="290" y="114"/>
                  </a:cubicBezTo>
                  <a:cubicBezTo>
                    <a:pt x="287" y="112"/>
                    <a:pt x="284" y="109"/>
                    <a:pt x="282" y="107"/>
                  </a:cubicBezTo>
                  <a:cubicBezTo>
                    <a:pt x="280" y="106"/>
                    <a:pt x="279" y="105"/>
                    <a:pt x="277" y="104"/>
                  </a:cubicBezTo>
                  <a:cubicBezTo>
                    <a:pt x="273" y="100"/>
                    <a:pt x="270" y="96"/>
                    <a:pt x="267" y="92"/>
                  </a:cubicBezTo>
                  <a:cubicBezTo>
                    <a:pt x="264" y="89"/>
                    <a:pt x="262" y="87"/>
                    <a:pt x="259" y="85"/>
                  </a:cubicBezTo>
                  <a:cubicBezTo>
                    <a:pt x="253" y="79"/>
                    <a:pt x="249" y="78"/>
                    <a:pt x="247" y="78"/>
                  </a:cubicBezTo>
                  <a:cubicBezTo>
                    <a:pt x="241" y="78"/>
                    <a:pt x="237" y="86"/>
                    <a:pt x="235" y="94"/>
                  </a:cubicBezTo>
                  <a:cubicBezTo>
                    <a:pt x="234" y="97"/>
                    <a:pt x="233" y="100"/>
                    <a:pt x="233" y="103"/>
                  </a:cubicBezTo>
                  <a:cubicBezTo>
                    <a:pt x="231" y="114"/>
                    <a:pt x="223" y="116"/>
                    <a:pt x="219" y="116"/>
                  </a:cubicBezTo>
                  <a:cubicBezTo>
                    <a:pt x="213" y="116"/>
                    <a:pt x="205" y="111"/>
                    <a:pt x="196" y="106"/>
                  </a:cubicBezTo>
                  <a:cubicBezTo>
                    <a:pt x="190" y="103"/>
                    <a:pt x="183" y="99"/>
                    <a:pt x="178" y="98"/>
                  </a:cubicBezTo>
                  <a:cubicBezTo>
                    <a:pt x="172" y="97"/>
                    <a:pt x="168" y="93"/>
                    <a:pt x="167" y="88"/>
                  </a:cubicBezTo>
                  <a:cubicBezTo>
                    <a:pt x="164" y="73"/>
                    <a:pt x="183" y="49"/>
                    <a:pt x="193" y="43"/>
                  </a:cubicBezTo>
                  <a:cubicBezTo>
                    <a:pt x="194" y="42"/>
                    <a:pt x="195" y="40"/>
                    <a:pt x="197" y="38"/>
                  </a:cubicBezTo>
                  <a:cubicBezTo>
                    <a:pt x="197" y="38"/>
                    <a:pt x="198" y="37"/>
                    <a:pt x="198" y="36"/>
                  </a:cubicBezTo>
                  <a:cubicBezTo>
                    <a:pt x="199" y="35"/>
                    <a:pt x="200" y="33"/>
                    <a:pt x="201" y="31"/>
                  </a:cubicBezTo>
                  <a:cubicBezTo>
                    <a:pt x="202" y="30"/>
                    <a:pt x="203" y="28"/>
                    <a:pt x="203" y="27"/>
                  </a:cubicBezTo>
                  <a:cubicBezTo>
                    <a:pt x="204" y="25"/>
                    <a:pt x="205" y="23"/>
                    <a:pt x="206" y="20"/>
                  </a:cubicBezTo>
                  <a:cubicBezTo>
                    <a:pt x="207" y="18"/>
                    <a:pt x="207" y="16"/>
                    <a:pt x="208" y="15"/>
                  </a:cubicBezTo>
                  <a:cubicBezTo>
                    <a:pt x="208" y="13"/>
                    <a:pt x="209" y="11"/>
                    <a:pt x="209" y="9"/>
                  </a:cubicBezTo>
                  <a:cubicBezTo>
                    <a:pt x="208" y="9"/>
                    <a:pt x="206" y="8"/>
                    <a:pt x="205" y="8"/>
                  </a:cubicBezTo>
                  <a:cubicBezTo>
                    <a:pt x="193" y="3"/>
                    <a:pt x="179" y="0"/>
                    <a:pt x="167" y="0"/>
                  </a:cubicBezTo>
                  <a:cubicBezTo>
                    <a:pt x="156" y="0"/>
                    <a:pt x="137" y="3"/>
                    <a:pt x="137" y="19"/>
                  </a:cubicBezTo>
                  <a:cubicBezTo>
                    <a:pt x="136" y="29"/>
                    <a:pt x="142" y="32"/>
                    <a:pt x="153" y="36"/>
                  </a:cubicBezTo>
                  <a:cubicBezTo>
                    <a:pt x="161" y="38"/>
                    <a:pt x="172" y="42"/>
                    <a:pt x="173" y="54"/>
                  </a:cubicBezTo>
                  <a:cubicBezTo>
                    <a:pt x="174" y="69"/>
                    <a:pt x="159" y="73"/>
                    <a:pt x="143" y="77"/>
                  </a:cubicBezTo>
                  <a:cubicBezTo>
                    <a:pt x="131" y="80"/>
                    <a:pt x="119" y="84"/>
                    <a:pt x="108" y="91"/>
                  </a:cubicBezTo>
                  <a:cubicBezTo>
                    <a:pt x="95" y="100"/>
                    <a:pt x="77" y="98"/>
                    <a:pt x="61" y="93"/>
                  </a:cubicBezTo>
                  <a:cubicBezTo>
                    <a:pt x="53" y="91"/>
                    <a:pt x="46" y="89"/>
                    <a:pt x="39" y="89"/>
                  </a:cubicBezTo>
                  <a:cubicBezTo>
                    <a:pt x="34" y="89"/>
                    <a:pt x="30" y="90"/>
                    <a:pt x="26" y="92"/>
                  </a:cubicBezTo>
                  <a:cubicBezTo>
                    <a:pt x="22" y="94"/>
                    <a:pt x="22" y="96"/>
                    <a:pt x="22" y="96"/>
                  </a:cubicBezTo>
                  <a:cubicBezTo>
                    <a:pt x="22" y="97"/>
                    <a:pt x="26" y="103"/>
                    <a:pt x="29" y="105"/>
                  </a:cubicBezTo>
                  <a:cubicBezTo>
                    <a:pt x="38" y="115"/>
                    <a:pt x="51" y="130"/>
                    <a:pt x="37" y="148"/>
                  </a:cubicBezTo>
                  <a:cubicBezTo>
                    <a:pt x="32" y="155"/>
                    <a:pt x="30" y="160"/>
                    <a:pt x="31" y="163"/>
                  </a:cubicBezTo>
                  <a:cubicBezTo>
                    <a:pt x="31" y="167"/>
                    <a:pt x="38" y="171"/>
                    <a:pt x="47" y="177"/>
                  </a:cubicBezTo>
                  <a:cubicBezTo>
                    <a:pt x="54" y="181"/>
                    <a:pt x="62" y="187"/>
                    <a:pt x="71" y="194"/>
                  </a:cubicBezTo>
                  <a:cubicBezTo>
                    <a:pt x="80" y="201"/>
                    <a:pt x="84" y="208"/>
                    <a:pt x="85" y="215"/>
                  </a:cubicBezTo>
                  <a:cubicBezTo>
                    <a:pt x="85" y="224"/>
                    <a:pt x="77" y="232"/>
                    <a:pt x="69" y="238"/>
                  </a:cubicBezTo>
                  <a:cubicBezTo>
                    <a:pt x="61" y="246"/>
                    <a:pt x="53" y="253"/>
                    <a:pt x="53" y="263"/>
                  </a:cubicBezTo>
                  <a:cubicBezTo>
                    <a:pt x="53" y="284"/>
                    <a:pt x="36" y="293"/>
                    <a:pt x="22" y="300"/>
                  </a:cubicBezTo>
                  <a:cubicBezTo>
                    <a:pt x="13" y="304"/>
                    <a:pt x="5" y="309"/>
                    <a:pt x="2" y="315"/>
                  </a:cubicBezTo>
                  <a:cubicBezTo>
                    <a:pt x="0" y="319"/>
                    <a:pt x="2" y="325"/>
                    <a:pt x="6" y="331"/>
                  </a:cubicBezTo>
                  <a:cubicBezTo>
                    <a:pt x="17" y="349"/>
                    <a:pt x="47" y="368"/>
                    <a:pt x="72" y="3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1" name="Freeform 237">
              <a:extLst>
                <a:ext uri="{FF2B5EF4-FFF2-40B4-BE49-F238E27FC236}">
                  <a16:creationId xmlns:a16="http://schemas.microsoft.com/office/drawing/2014/main" id="{D0FC5CC8-EBDC-4751-BCCE-A8650BF45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435" y="3420390"/>
              <a:ext cx="13690" cy="14603"/>
            </a:xfrm>
            <a:custGeom>
              <a:avLst/>
              <a:gdLst>
                <a:gd name="T0" fmla="*/ 0 w 67"/>
                <a:gd name="T1" fmla="*/ 69 h 70"/>
                <a:gd name="T2" fmla="*/ 51 w 67"/>
                <a:gd name="T3" fmla="*/ 2 h 70"/>
                <a:gd name="T4" fmla="*/ 47 w 67"/>
                <a:gd name="T5" fmla="*/ 0 h 70"/>
                <a:gd name="T6" fmla="*/ 47 w 67"/>
                <a:gd name="T7" fmla="*/ 6 h 70"/>
                <a:gd name="T8" fmla="*/ 20 w 67"/>
                <a:gd name="T9" fmla="*/ 30 h 70"/>
                <a:gd name="T10" fmla="*/ 1 w 67"/>
                <a:gd name="T11" fmla="*/ 64 h 70"/>
                <a:gd name="T12" fmla="*/ 1 w 67"/>
                <a:gd name="T13" fmla="*/ 64 h 70"/>
                <a:gd name="T14" fmla="*/ 0 w 67"/>
                <a:gd name="T15" fmla="*/ 64 h 70"/>
                <a:gd name="T16" fmla="*/ 0 w 67"/>
                <a:gd name="T1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0">
                  <a:moveTo>
                    <a:pt x="0" y="69"/>
                  </a:moveTo>
                  <a:cubicBezTo>
                    <a:pt x="31" y="68"/>
                    <a:pt x="66" y="16"/>
                    <a:pt x="51" y="2"/>
                  </a:cubicBezTo>
                  <a:cubicBezTo>
                    <a:pt x="50" y="0"/>
                    <a:pt x="48" y="0"/>
                    <a:pt x="47" y="0"/>
                  </a:cubicBezTo>
                  <a:lnTo>
                    <a:pt x="47" y="6"/>
                  </a:lnTo>
                  <a:cubicBezTo>
                    <a:pt x="43" y="6"/>
                    <a:pt x="32" y="14"/>
                    <a:pt x="20" y="30"/>
                  </a:cubicBezTo>
                  <a:cubicBezTo>
                    <a:pt x="8" y="45"/>
                    <a:pt x="1" y="59"/>
                    <a:pt x="1" y="64"/>
                  </a:cubicBezTo>
                  <a:lnTo>
                    <a:pt x="1" y="64"/>
                  </a:lnTo>
                  <a:lnTo>
                    <a:pt x="0" y="64"/>
                  </a:lnTo>
                  <a:lnTo>
                    <a:pt x="0" y="69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2" name="Freeform 238">
              <a:extLst>
                <a:ext uri="{FF2B5EF4-FFF2-40B4-BE49-F238E27FC236}">
                  <a16:creationId xmlns:a16="http://schemas.microsoft.com/office/drawing/2014/main" id="{FCD42F4F-529F-4BE1-85F6-A01605994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7831" y="3493404"/>
              <a:ext cx="37419" cy="24642"/>
            </a:xfrm>
            <a:custGeom>
              <a:avLst/>
              <a:gdLst>
                <a:gd name="T0" fmla="*/ 23 w 181"/>
                <a:gd name="T1" fmla="*/ 66 h 119"/>
                <a:gd name="T2" fmla="*/ 2 w 181"/>
                <a:gd name="T3" fmla="*/ 99 h 119"/>
                <a:gd name="T4" fmla="*/ 3 w 181"/>
                <a:gd name="T5" fmla="*/ 100 h 119"/>
                <a:gd name="T6" fmla="*/ 25 w 181"/>
                <a:gd name="T7" fmla="*/ 110 h 119"/>
                <a:gd name="T8" fmla="*/ 42 w 181"/>
                <a:gd name="T9" fmla="*/ 118 h 119"/>
                <a:gd name="T10" fmla="*/ 44 w 181"/>
                <a:gd name="T11" fmla="*/ 115 h 119"/>
                <a:gd name="T12" fmla="*/ 99 w 181"/>
                <a:gd name="T13" fmla="*/ 99 h 119"/>
                <a:gd name="T14" fmla="*/ 118 w 181"/>
                <a:gd name="T15" fmla="*/ 117 h 119"/>
                <a:gd name="T16" fmla="*/ 143 w 181"/>
                <a:gd name="T17" fmla="*/ 102 h 119"/>
                <a:gd name="T18" fmla="*/ 174 w 181"/>
                <a:gd name="T19" fmla="*/ 84 h 119"/>
                <a:gd name="T20" fmla="*/ 180 w 181"/>
                <a:gd name="T21" fmla="*/ 72 h 119"/>
                <a:gd name="T22" fmla="*/ 131 w 181"/>
                <a:gd name="T23" fmla="*/ 7 h 119"/>
                <a:gd name="T24" fmla="*/ 113 w 181"/>
                <a:gd name="T25" fmla="*/ 0 h 119"/>
                <a:gd name="T26" fmla="*/ 79 w 181"/>
                <a:gd name="T27" fmla="*/ 11 h 119"/>
                <a:gd name="T28" fmla="*/ 45 w 181"/>
                <a:gd name="T29" fmla="*/ 24 h 119"/>
                <a:gd name="T30" fmla="*/ 23 w 181"/>
                <a:gd name="T31" fmla="*/ 6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119">
                  <a:moveTo>
                    <a:pt x="23" y="66"/>
                  </a:moveTo>
                  <a:cubicBezTo>
                    <a:pt x="14" y="73"/>
                    <a:pt x="0" y="92"/>
                    <a:pt x="2" y="99"/>
                  </a:cubicBezTo>
                  <a:cubicBezTo>
                    <a:pt x="2" y="100"/>
                    <a:pt x="2" y="100"/>
                    <a:pt x="3" y="100"/>
                  </a:cubicBezTo>
                  <a:cubicBezTo>
                    <a:pt x="10" y="101"/>
                    <a:pt x="18" y="106"/>
                    <a:pt x="25" y="110"/>
                  </a:cubicBezTo>
                  <a:cubicBezTo>
                    <a:pt x="31" y="114"/>
                    <a:pt x="39" y="118"/>
                    <a:pt x="42" y="118"/>
                  </a:cubicBezTo>
                  <a:cubicBezTo>
                    <a:pt x="43" y="118"/>
                    <a:pt x="44" y="117"/>
                    <a:pt x="44" y="115"/>
                  </a:cubicBezTo>
                  <a:cubicBezTo>
                    <a:pt x="50" y="78"/>
                    <a:pt x="73" y="68"/>
                    <a:pt x="99" y="99"/>
                  </a:cubicBezTo>
                  <a:cubicBezTo>
                    <a:pt x="103" y="104"/>
                    <a:pt x="110" y="110"/>
                    <a:pt x="118" y="117"/>
                  </a:cubicBezTo>
                  <a:cubicBezTo>
                    <a:pt x="123" y="110"/>
                    <a:pt x="133" y="106"/>
                    <a:pt x="143" y="102"/>
                  </a:cubicBezTo>
                  <a:cubicBezTo>
                    <a:pt x="154" y="97"/>
                    <a:pt x="166" y="92"/>
                    <a:pt x="174" y="84"/>
                  </a:cubicBezTo>
                  <a:cubicBezTo>
                    <a:pt x="178" y="81"/>
                    <a:pt x="180" y="76"/>
                    <a:pt x="180" y="72"/>
                  </a:cubicBezTo>
                  <a:cubicBezTo>
                    <a:pt x="179" y="54"/>
                    <a:pt x="154" y="29"/>
                    <a:pt x="131" y="7"/>
                  </a:cubicBezTo>
                  <a:cubicBezTo>
                    <a:pt x="126" y="2"/>
                    <a:pt x="120" y="0"/>
                    <a:pt x="113" y="0"/>
                  </a:cubicBezTo>
                  <a:cubicBezTo>
                    <a:pt x="103" y="0"/>
                    <a:pt x="90" y="6"/>
                    <a:pt x="79" y="11"/>
                  </a:cubicBezTo>
                  <a:cubicBezTo>
                    <a:pt x="67" y="17"/>
                    <a:pt x="56" y="23"/>
                    <a:pt x="45" y="24"/>
                  </a:cubicBezTo>
                  <a:cubicBezTo>
                    <a:pt x="39" y="45"/>
                    <a:pt x="31" y="60"/>
                    <a:pt x="23" y="6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3" name="Freeform 239">
              <a:extLst>
                <a:ext uri="{FF2B5EF4-FFF2-40B4-BE49-F238E27FC236}">
                  <a16:creationId xmlns:a16="http://schemas.microsoft.com/office/drawing/2014/main" id="{3FB60CCB-9564-452B-8E09-32F675625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8823" y="3410351"/>
              <a:ext cx="133250" cy="194399"/>
            </a:xfrm>
            <a:custGeom>
              <a:avLst/>
              <a:gdLst>
                <a:gd name="T0" fmla="*/ 57 w 643"/>
                <a:gd name="T1" fmla="*/ 189 h 939"/>
                <a:gd name="T2" fmla="*/ 34 w 643"/>
                <a:gd name="T3" fmla="*/ 253 h 939"/>
                <a:gd name="T4" fmla="*/ 39 w 643"/>
                <a:gd name="T5" fmla="*/ 322 h 939"/>
                <a:gd name="T6" fmla="*/ 41 w 643"/>
                <a:gd name="T7" fmla="*/ 325 h 939"/>
                <a:gd name="T8" fmla="*/ 72 w 643"/>
                <a:gd name="T9" fmla="*/ 334 h 939"/>
                <a:gd name="T10" fmla="*/ 134 w 643"/>
                <a:gd name="T11" fmla="*/ 301 h 939"/>
                <a:gd name="T12" fmla="*/ 145 w 643"/>
                <a:gd name="T13" fmla="*/ 326 h 939"/>
                <a:gd name="T14" fmla="*/ 120 w 643"/>
                <a:gd name="T15" fmla="*/ 436 h 939"/>
                <a:gd name="T16" fmla="*/ 256 w 643"/>
                <a:gd name="T17" fmla="*/ 419 h 939"/>
                <a:gd name="T18" fmla="*/ 258 w 643"/>
                <a:gd name="T19" fmla="*/ 491 h 939"/>
                <a:gd name="T20" fmla="*/ 281 w 643"/>
                <a:gd name="T21" fmla="*/ 528 h 939"/>
                <a:gd name="T22" fmla="*/ 228 w 643"/>
                <a:gd name="T23" fmla="*/ 612 h 939"/>
                <a:gd name="T24" fmla="*/ 173 w 643"/>
                <a:gd name="T25" fmla="*/ 602 h 939"/>
                <a:gd name="T26" fmla="*/ 151 w 643"/>
                <a:gd name="T27" fmla="*/ 656 h 939"/>
                <a:gd name="T28" fmla="*/ 119 w 643"/>
                <a:gd name="T29" fmla="*/ 744 h 939"/>
                <a:gd name="T30" fmla="*/ 143 w 643"/>
                <a:gd name="T31" fmla="*/ 765 h 939"/>
                <a:gd name="T32" fmla="*/ 225 w 643"/>
                <a:gd name="T33" fmla="*/ 782 h 939"/>
                <a:gd name="T34" fmla="*/ 302 w 643"/>
                <a:gd name="T35" fmla="*/ 786 h 939"/>
                <a:gd name="T36" fmla="*/ 230 w 643"/>
                <a:gd name="T37" fmla="*/ 824 h 939"/>
                <a:gd name="T38" fmla="*/ 101 w 643"/>
                <a:gd name="T39" fmla="*/ 932 h 939"/>
                <a:gd name="T40" fmla="*/ 115 w 643"/>
                <a:gd name="T41" fmla="*/ 929 h 939"/>
                <a:gd name="T42" fmla="*/ 197 w 643"/>
                <a:gd name="T43" fmla="*/ 909 h 939"/>
                <a:gd name="T44" fmla="*/ 242 w 643"/>
                <a:gd name="T45" fmla="*/ 881 h 939"/>
                <a:gd name="T46" fmla="*/ 300 w 643"/>
                <a:gd name="T47" fmla="*/ 873 h 939"/>
                <a:gd name="T48" fmla="*/ 415 w 643"/>
                <a:gd name="T49" fmla="*/ 872 h 939"/>
                <a:gd name="T50" fmla="*/ 607 w 643"/>
                <a:gd name="T51" fmla="*/ 813 h 939"/>
                <a:gd name="T52" fmla="*/ 580 w 643"/>
                <a:gd name="T53" fmla="*/ 807 h 939"/>
                <a:gd name="T54" fmla="*/ 602 w 643"/>
                <a:gd name="T55" fmla="*/ 734 h 939"/>
                <a:gd name="T56" fmla="*/ 582 w 643"/>
                <a:gd name="T57" fmla="*/ 643 h 939"/>
                <a:gd name="T58" fmla="*/ 525 w 643"/>
                <a:gd name="T59" fmla="*/ 642 h 939"/>
                <a:gd name="T60" fmla="*/ 506 w 643"/>
                <a:gd name="T61" fmla="*/ 584 h 939"/>
                <a:gd name="T62" fmla="*/ 445 w 643"/>
                <a:gd name="T63" fmla="*/ 469 h 939"/>
                <a:gd name="T64" fmla="*/ 371 w 643"/>
                <a:gd name="T65" fmla="*/ 354 h 939"/>
                <a:gd name="T66" fmla="*/ 289 w 643"/>
                <a:gd name="T67" fmla="*/ 325 h 939"/>
                <a:gd name="T68" fmla="*/ 264 w 643"/>
                <a:gd name="T69" fmla="*/ 319 h 939"/>
                <a:gd name="T70" fmla="*/ 291 w 643"/>
                <a:gd name="T71" fmla="*/ 129 h 939"/>
                <a:gd name="T72" fmla="*/ 182 w 643"/>
                <a:gd name="T73" fmla="*/ 119 h 939"/>
                <a:gd name="T74" fmla="*/ 256 w 643"/>
                <a:gd name="T75" fmla="*/ 20 h 939"/>
                <a:gd name="T76" fmla="*/ 248 w 643"/>
                <a:gd name="T77" fmla="*/ 12 h 939"/>
                <a:gd name="T78" fmla="*/ 123 w 643"/>
                <a:gd name="T79" fmla="*/ 43 h 939"/>
                <a:gd name="T80" fmla="*/ 72 w 643"/>
                <a:gd name="T81" fmla="*/ 144 h 939"/>
                <a:gd name="T82" fmla="*/ 36 w 643"/>
                <a:gd name="T83" fmla="*/ 164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43" h="939">
                  <a:moveTo>
                    <a:pt x="5" y="155"/>
                  </a:moveTo>
                  <a:cubicBezTo>
                    <a:pt x="0" y="158"/>
                    <a:pt x="1" y="161"/>
                    <a:pt x="1" y="162"/>
                  </a:cubicBezTo>
                  <a:cubicBezTo>
                    <a:pt x="4" y="172"/>
                    <a:pt x="33" y="187"/>
                    <a:pt x="57" y="189"/>
                  </a:cubicBezTo>
                  <a:cubicBezTo>
                    <a:pt x="62" y="190"/>
                    <a:pt x="69" y="191"/>
                    <a:pt x="71" y="197"/>
                  </a:cubicBezTo>
                  <a:cubicBezTo>
                    <a:pt x="73" y="204"/>
                    <a:pt x="67" y="210"/>
                    <a:pt x="58" y="219"/>
                  </a:cubicBezTo>
                  <a:cubicBezTo>
                    <a:pt x="49" y="228"/>
                    <a:pt x="36" y="240"/>
                    <a:pt x="34" y="253"/>
                  </a:cubicBezTo>
                  <a:cubicBezTo>
                    <a:pt x="32" y="264"/>
                    <a:pt x="37" y="267"/>
                    <a:pt x="50" y="271"/>
                  </a:cubicBezTo>
                  <a:cubicBezTo>
                    <a:pt x="61" y="274"/>
                    <a:pt x="73" y="278"/>
                    <a:pt x="75" y="292"/>
                  </a:cubicBezTo>
                  <a:cubicBezTo>
                    <a:pt x="76" y="308"/>
                    <a:pt x="57" y="315"/>
                    <a:pt x="39" y="322"/>
                  </a:cubicBezTo>
                  <a:cubicBezTo>
                    <a:pt x="27" y="327"/>
                    <a:pt x="11" y="333"/>
                    <a:pt x="11" y="340"/>
                  </a:cubicBezTo>
                  <a:cubicBezTo>
                    <a:pt x="11" y="341"/>
                    <a:pt x="12" y="342"/>
                    <a:pt x="12" y="342"/>
                  </a:cubicBezTo>
                  <a:cubicBezTo>
                    <a:pt x="17" y="341"/>
                    <a:pt x="32" y="331"/>
                    <a:pt x="41" y="325"/>
                  </a:cubicBezTo>
                  <a:cubicBezTo>
                    <a:pt x="47" y="321"/>
                    <a:pt x="53" y="318"/>
                    <a:pt x="57" y="315"/>
                  </a:cubicBezTo>
                  <a:cubicBezTo>
                    <a:pt x="59" y="314"/>
                    <a:pt x="61" y="314"/>
                    <a:pt x="62" y="314"/>
                  </a:cubicBezTo>
                  <a:cubicBezTo>
                    <a:pt x="72" y="314"/>
                    <a:pt x="72" y="325"/>
                    <a:pt x="72" y="334"/>
                  </a:cubicBezTo>
                  <a:cubicBezTo>
                    <a:pt x="72" y="355"/>
                    <a:pt x="75" y="363"/>
                    <a:pt x="90" y="361"/>
                  </a:cubicBezTo>
                  <a:cubicBezTo>
                    <a:pt x="111" y="357"/>
                    <a:pt x="116" y="338"/>
                    <a:pt x="120" y="323"/>
                  </a:cubicBezTo>
                  <a:cubicBezTo>
                    <a:pt x="122" y="311"/>
                    <a:pt x="125" y="301"/>
                    <a:pt x="134" y="301"/>
                  </a:cubicBezTo>
                  <a:lnTo>
                    <a:pt x="136" y="301"/>
                  </a:lnTo>
                  <a:cubicBezTo>
                    <a:pt x="141" y="302"/>
                    <a:pt x="143" y="304"/>
                    <a:pt x="144" y="306"/>
                  </a:cubicBezTo>
                  <a:cubicBezTo>
                    <a:pt x="148" y="311"/>
                    <a:pt x="146" y="318"/>
                    <a:pt x="145" y="326"/>
                  </a:cubicBezTo>
                  <a:cubicBezTo>
                    <a:pt x="143" y="335"/>
                    <a:pt x="141" y="347"/>
                    <a:pt x="146" y="357"/>
                  </a:cubicBezTo>
                  <a:cubicBezTo>
                    <a:pt x="155" y="374"/>
                    <a:pt x="142" y="394"/>
                    <a:pt x="131" y="412"/>
                  </a:cubicBezTo>
                  <a:cubicBezTo>
                    <a:pt x="126" y="421"/>
                    <a:pt x="119" y="431"/>
                    <a:pt x="120" y="436"/>
                  </a:cubicBezTo>
                  <a:cubicBezTo>
                    <a:pt x="120" y="438"/>
                    <a:pt x="129" y="442"/>
                    <a:pt x="151" y="442"/>
                  </a:cubicBezTo>
                  <a:cubicBezTo>
                    <a:pt x="175" y="442"/>
                    <a:pt x="206" y="436"/>
                    <a:pt x="219" y="422"/>
                  </a:cubicBezTo>
                  <a:cubicBezTo>
                    <a:pt x="234" y="406"/>
                    <a:pt x="250" y="406"/>
                    <a:pt x="256" y="419"/>
                  </a:cubicBezTo>
                  <a:cubicBezTo>
                    <a:pt x="260" y="429"/>
                    <a:pt x="257" y="443"/>
                    <a:pt x="248" y="453"/>
                  </a:cubicBezTo>
                  <a:cubicBezTo>
                    <a:pt x="241" y="461"/>
                    <a:pt x="238" y="469"/>
                    <a:pt x="240" y="475"/>
                  </a:cubicBezTo>
                  <a:cubicBezTo>
                    <a:pt x="242" y="482"/>
                    <a:pt x="248" y="488"/>
                    <a:pt x="258" y="491"/>
                  </a:cubicBezTo>
                  <a:lnTo>
                    <a:pt x="259" y="492"/>
                  </a:lnTo>
                  <a:cubicBezTo>
                    <a:pt x="274" y="497"/>
                    <a:pt x="283" y="500"/>
                    <a:pt x="286" y="507"/>
                  </a:cubicBezTo>
                  <a:cubicBezTo>
                    <a:pt x="288" y="514"/>
                    <a:pt x="285" y="521"/>
                    <a:pt x="281" y="528"/>
                  </a:cubicBezTo>
                  <a:cubicBezTo>
                    <a:pt x="276" y="537"/>
                    <a:pt x="277" y="551"/>
                    <a:pt x="277" y="565"/>
                  </a:cubicBezTo>
                  <a:cubicBezTo>
                    <a:pt x="278" y="576"/>
                    <a:pt x="278" y="587"/>
                    <a:pt x="275" y="595"/>
                  </a:cubicBezTo>
                  <a:cubicBezTo>
                    <a:pt x="270" y="610"/>
                    <a:pt x="241" y="612"/>
                    <a:pt x="228" y="612"/>
                  </a:cubicBezTo>
                  <a:cubicBezTo>
                    <a:pt x="216" y="612"/>
                    <a:pt x="188" y="610"/>
                    <a:pt x="186" y="598"/>
                  </a:cubicBezTo>
                  <a:cubicBezTo>
                    <a:pt x="186" y="598"/>
                    <a:pt x="185" y="598"/>
                    <a:pt x="183" y="598"/>
                  </a:cubicBezTo>
                  <a:cubicBezTo>
                    <a:pt x="179" y="598"/>
                    <a:pt x="175" y="600"/>
                    <a:pt x="173" y="602"/>
                  </a:cubicBezTo>
                  <a:cubicBezTo>
                    <a:pt x="173" y="603"/>
                    <a:pt x="172" y="604"/>
                    <a:pt x="173" y="607"/>
                  </a:cubicBezTo>
                  <a:cubicBezTo>
                    <a:pt x="179" y="619"/>
                    <a:pt x="169" y="630"/>
                    <a:pt x="161" y="640"/>
                  </a:cubicBezTo>
                  <a:cubicBezTo>
                    <a:pt x="156" y="645"/>
                    <a:pt x="151" y="652"/>
                    <a:pt x="151" y="656"/>
                  </a:cubicBezTo>
                  <a:cubicBezTo>
                    <a:pt x="152" y="659"/>
                    <a:pt x="162" y="662"/>
                    <a:pt x="168" y="664"/>
                  </a:cubicBezTo>
                  <a:cubicBezTo>
                    <a:pt x="180" y="668"/>
                    <a:pt x="196" y="672"/>
                    <a:pt x="196" y="686"/>
                  </a:cubicBezTo>
                  <a:cubicBezTo>
                    <a:pt x="198" y="710"/>
                    <a:pt x="159" y="732"/>
                    <a:pt x="119" y="744"/>
                  </a:cubicBezTo>
                  <a:cubicBezTo>
                    <a:pt x="111" y="746"/>
                    <a:pt x="106" y="749"/>
                    <a:pt x="107" y="752"/>
                  </a:cubicBezTo>
                  <a:cubicBezTo>
                    <a:pt x="108" y="759"/>
                    <a:pt x="121" y="767"/>
                    <a:pt x="134" y="767"/>
                  </a:cubicBezTo>
                  <a:cubicBezTo>
                    <a:pt x="138" y="767"/>
                    <a:pt x="141" y="766"/>
                    <a:pt x="143" y="765"/>
                  </a:cubicBezTo>
                  <a:cubicBezTo>
                    <a:pt x="156" y="755"/>
                    <a:pt x="164" y="760"/>
                    <a:pt x="170" y="765"/>
                  </a:cubicBezTo>
                  <a:cubicBezTo>
                    <a:pt x="175" y="770"/>
                    <a:pt x="180" y="774"/>
                    <a:pt x="192" y="774"/>
                  </a:cubicBezTo>
                  <a:cubicBezTo>
                    <a:pt x="204" y="774"/>
                    <a:pt x="215" y="778"/>
                    <a:pt x="225" y="782"/>
                  </a:cubicBezTo>
                  <a:cubicBezTo>
                    <a:pt x="240" y="787"/>
                    <a:pt x="254" y="791"/>
                    <a:pt x="270" y="785"/>
                  </a:cubicBezTo>
                  <a:cubicBezTo>
                    <a:pt x="279" y="782"/>
                    <a:pt x="286" y="780"/>
                    <a:pt x="291" y="780"/>
                  </a:cubicBezTo>
                  <a:cubicBezTo>
                    <a:pt x="299" y="780"/>
                    <a:pt x="301" y="784"/>
                    <a:pt x="302" y="786"/>
                  </a:cubicBezTo>
                  <a:cubicBezTo>
                    <a:pt x="304" y="791"/>
                    <a:pt x="303" y="799"/>
                    <a:pt x="282" y="815"/>
                  </a:cubicBezTo>
                  <a:cubicBezTo>
                    <a:pt x="271" y="824"/>
                    <a:pt x="257" y="825"/>
                    <a:pt x="248" y="825"/>
                  </a:cubicBezTo>
                  <a:cubicBezTo>
                    <a:pt x="242" y="825"/>
                    <a:pt x="236" y="824"/>
                    <a:pt x="230" y="824"/>
                  </a:cubicBezTo>
                  <a:cubicBezTo>
                    <a:pt x="225" y="824"/>
                    <a:pt x="220" y="823"/>
                    <a:pt x="215" y="823"/>
                  </a:cubicBezTo>
                  <a:cubicBezTo>
                    <a:pt x="207" y="823"/>
                    <a:pt x="201" y="824"/>
                    <a:pt x="197" y="827"/>
                  </a:cubicBezTo>
                  <a:cubicBezTo>
                    <a:pt x="176" y="838"/>
                    <a:pt x="106" y="904"/>
                    <a:pt x="101" y="932"/>
                  </a:cubicBezTo>
                  <a:cubicBezTo>
                    <a:pt x="101" y="934"/>
                    <a:pt x="100" y="936"/>
                    <a:pt x="101" y="937"/>
                  </a:cubicBezTo>
                  <a:lnTo>
                    <a:pt x="102" y="938"/>
                  </a:lnTo>
                  <a:cubicBezTo>
                    <a:pt x="104" y="938"/>
                    <a:pt x="110" y="933"/>
                    <a:pt x="115" y="929"/>
                  </a:cubicBezTo>
                  <a:cubicBezTo>
                    <a:pt x="123" y="921"/>
                    <a:pt x="135" y="911"/>
                    <a:pt x="151" y="904"/>
                  </a:cubicBezTo>
                  <a:cubicBezTo>
                    <a:pt x="159" y="901"/>
                    <a:pt x="166" y="899"/>
                    <a:pt x="172" y="899"/>
                  </a:cubicBezTo>
                  <a:cubicBezTo>
                    <a:pt x="183" y="899"/>
                    <a:pt x="191" y="904"/>
                    <a:pt x="197" y="909"/>
                  </a:cubicBezTo>
                  <a:cubicBezTo>
                    <a:pt x="202" y="912"/>
                    <a:pt x="206" y="914"/>
                    <a:pt x="210" y="915"/>
                  </a:cubicBezTo>
                  <a:cubicBezTo>
                    <a:pt x="217" y="915"/>
                    <a:pt x="220" y="907"/>
                    <a:pt x="223" y="900"/>
                  </a:cubicBezTo>
                  <a:cubicBezTo>
                    <a:pt x="227" y="891"/>
                    <a:pt x="232" y="881"/>
                    <a:pt x="242" y="881"/>
                  </a:cubicBezTo>
                  <a:cubicBezTo>
                    <a:pt x="243" y="881"/>
                    <a:pt x="244" y="881"/>
                    <a:pt x="245" y="881"/>
                  </a:cubicBezTo>
                  <a:cubicBezTo>
                    <a:pt x="249" y="882"/>
                    <a:pt x="255" y="880"/>
                    <a:pt x="261" y="878"/>
                  </a:cubicBezTo>
                  <a:cubicBezTo>
                    <a:pt x="271" y="875"/>
                    <a:pt x="283" y="870"/>
                    <a:pt x="300" y="873"/>
                  </a:cubicBezTo>
                  <a:cubicBezTo>
                    <a:pt x="320" y="876"/>
                    <a:pt x="338" y="871"/>
                    <a:pt x="355" y="858"/>
                  </a:cubicBezTo>
                  <a:cubicBezTo>
                    <a:pt x="364" y="850"/>
                    <a:pt x="380" y="857"/>
                    <a:pt x="395" y="864"/>
                  </a:cubicBezTo>
                  <a:cubicBezTo>
                    <a:pt x="403" y="868"/>
                    <a:pt x="411" y="872"/>
                    <a:pt x="415" y="872"/>
                  </a:cubicBezTo>
                  <a:cubicBezTo>
                    <a:pt x="429" y="863"/>
                    <a:pt x="481" y="854"/>
                    <a:pt x="506" y="855"/>
                  </a:cubicBezTo>
                  <a:lnTo>
                    <a:pt x="506" y="855"/>
                  </a:lnTo>
                  <a:cubicBezTo>
                    <a:pt x="530" y="855"/>
                    <a:pt x="591" y="828"/>
                    <a:pt x="607" y="813"/>
                  </a:cubicBezTo>
                  <a:cubicBezTo>
                    <a:pt x="610" y="810"/>
                    <a:pt x="611" y="808"/>
                    <a:pt x="611" y="808"/>
                  </a:cubicBezTo>
                  <a:cubicBezTo>
                    <a:pt x="610" y="808"/>
                    <a:pt x="606" y="806"/>
                    <a:pt x="594" y="806"/>
                  </a:cubicBezTo>
                  <a:cubicBezTo>
                    <a:pt x="590" y="806"/>
                    <a:pt x="584" y="806"/>
                    <a:pt x="580" y="807"/>
                  </a:cubicBezTo>
                  <a:cubicBezTo>
                    <a:pt x="569" y="809"/>
                    <a:pt x="562" y="805"/>
                    <a:pt x="559" y="798"/>
                  </a:cubicBezTo>
                  <a:cubicBezTo>
                    <a:pt x="555" y="787"/>
                    <a:pt x="563" y="768"/>
                    <a:pt x="580" y="752"/>
                  </a:cubicBezTo>
                  <a:cubicBezTo>
                    <a:pt x="587" y="745"/>
                    <a:pt x="594" y="740"/>
                    <a:pt x="602" y="734"/>
                  </a:cubicBezTo>
                  <a:cubicBezTo>
                    <a:pt x="621" y="719"/>
                    <a:pt x="640" y="704"/>
                    <a:pt x="642" y="682"/>
                  </a:cubicBezTo>
                  <a:cubicBezTo>
                    <a:pt x="642" y="677"/>
                    <a:pt x="639" y="671"/>
                    <a:pt x="634" y="665"/>
                  </a:cubicBezTo>
                  <a:cubicBezTo>
                    <a:pt x="622" y="652"/>
                    <a:pt x="597" y="643"/>
                    <a:pt x="582" y="643"/>
                  </a:cubicBezTo>
                  <a:cubicBezTo>
                    <a:pt x="577" y="643"/>
                    <a:pt x="573" y="644"/>
                    <a:pt x="573" y="646"/>
                  </a:cubicBezTo>
                  <a:cubicBezTo>
                    <a:pt x="568" y="656"/>
                    <a:pt x="561" y="661"/>
                    <a:pt x="552" y="661"/>
                  </a:cubicBezTo>
                  <a:cubicBezTo>
                    <a:pt x="543" y="661"/>
                    <a:pt x="533" y="654"/>
                    <a:pt x="525" y="642"/>
                  </a:cubicBezTo>
                  <a:cubicBezTo>
                    <a:pt x="517" y="628"/>
                    <a:pt x="522" y="615"/>
                    <a:pt x="525" y="607"/>
                  </a:cubicBezTo>
                  <a:cubicBezTo>
                    <a:pt x="525" y="605"/>
                    <a:pt x="526" y="604"/>
                    <a:pt x="526" y="602"/>
                  </a:cubicBezTo>
                  <a:cubicBezTo>
                    <a:pt x="517" y="600"/>
                    <a:pt x="509" y="589"/>
                    <a:pt x="506" y="584"/>
                  </a:cubicBezTo>
                  <a:cubicBezTo>
                    <a:pt x="501" y="575"/>
                    <a:pt x="496" y="562"/>
                    <a:pt x="498" y="554"/>
                  </a:cubicBezTo>
                  <a:cubicBezTo>
                    <a:pt x="500" y="549"/>
                    <a:pt x="493" y="522"/>
                    <a:pt x="479" y="499"/>
                  </a:cubicBezTo>
                  <a:cubicBezTo>
                    <a:pt x="472" y="487"/>
                    <a:pt x="460" y="472"/>
                    <a:pt x="445" y="469"/>
                  </a:cubicBezTo>
                  <a:cubicBezTo>
                    <a:pt x="408" y="460"/>
                    <a:pt x="399" y="414"/>
                    <a:pt x="393" y="384"/>
                  </a:cubicBezTo>
                  <a:cubicBezTo>
                    <a:pt x="392" y="379"/>
                    <a:pt x="391" y="375"/>
                    <a:pt x="390" y="372"/>
                  </a:cubicBezTo>
                  <a:cubicBezTo>
                    <a:pt x="387" y="359"/>
                    <a:pt x="381" y="357"/>
                    <a:pt x="371" y="354"/>
                  </a:cubicBezTo>
                  <a:cubicBezTo>
                    <a:pt x="362" y="352"/>
                    <a:pt x="350" y="348"/>
                    <a:pt x="340" y="335"/>
                  </a:cubicBezTo>
                  <a:cubicBezTo>
                    <a:pt x="333" y="327"/>
                    <a:pt x="324" y="322"/>
                    <a:pt x="311" y="322"/>
                  </a:cubicBezTo>
                  <a:cubicBezTo>
                    <a:pt x="303" y="322"/>
                    <a:pt x="296" y="324"/>
                    <a:pt x="289" y="325"/>
                  </a:cubicBezTo>
                  <a:cubicBezTo>
                    <a:pt x="284" y="326"/>
                    <a:pt x="280" y="326"/>
                    <a:pt x="277" y="327"/>
                  </a:cubicBezTo>
                  <a:cubicBezTo>
                    <a:pt x="277" y="327"/>
                    <a:pt x="277" y="327"/>
                    <a:pt x="276" y="327"/>
                  </a:cubicBezTo>
                  <a:cubicBezTo>
                    <a:pt x="270" y="327"/>
                    <a:pt x="266" y="324"/>
                    <a:pt x="264" y="319"/>
                  </a:cubicBezTo>
                  <a:cubicBezTo>
                    <a:pt x="260" y="305"/>
                    <a:pt x="280" y="280"/>
                    <a:pt x="300" y="266"/>
                  </a:cubicBezTo>
                  <a:cubicBezTo>
                    <a:pt x="324" y="250"/>
                    <a:pt x="356" y="157"/>
                    <a:pt x="356" y="138"/>
                  </a:cubicBezTo>
                  <a:cubicBezTo>
                    <a:pt x="354" y="135"/>
                    <a:pt x="336" y="129"/>
                    <a:pt x="291" y="129"/>
                  </a:cubicBezTo>
                  <a:cubicBezTo>
                    <a:pt x="261" y="129"/>
                    <a:pt x="232" y="132"/>
                    <a:pt x="224" y="136"/>
                  </a:cubicBezTo>
                  <a:cubicBezTo>
                    <a:pt x="219" y="138"/>
                    <a:pt x="215" y="140"/>
                    <a:pt x="210" y="140"/>
                  </a:cubicBezTo>
                  <a:cubicBezTo>
                    <a:pt x="195" y="140"/>
                    <a:pt x="184" y="129"/>
                    <a:pt x="182" y="119"/>
                  </a:cubicBezTo>
                  <a:cubicBezTo>
                    <a:pt x="181" y="111"/>
                    <a:pt x="185" y="104"/>
                    <a:pt x="193" y="101"/>
                  </a:cubicBezTo>
                  <a:cubicBezTo>
                    <a:pt x="212" y="93"/>
                    <a:pt x="248" y="55"/>
                    <a:pt x="247" y="44"/>
                  </a:cubicBezTo>
                  <a:cubicBezTo>
                    <a:pt x="245" y="35"/>
                    <a:pt x="251" y="27"/>
                    <a:pt x="256" y="20"/>
                  </a:cubicBezTo>
                  <a:cubicBezTo>
                    <a:pt x="264" y="9"/>
                    <a:pt x="265" y="7"/>
                    <a:pt x="260" y="2"/>
                  </a:cubicBezTo>
                  <a:cubicBezTo>
                    <a:pt x="258" y="0"/>
                    <a:pt x="256" y="0"/>
                    <a:pt x="256" y="0"/>
                  </a:cubicBezTo>
                  <a:cubicBezTo>
                    <a:pt x="254" y="0"/>
                    <a:pt x="250" y="8"/>
                    <a:pt x="248" y="12"/>
                  </a:cubicBezTo>
                  <a:cubicBezTo>
                    <a:pt x="244" y="20"/>
                    <a:pt x="240" y="28"/>
                    <a:pt x="234" y="33"/>
                  </a:cubicBezTo>
                  <a:cubicBezTo>
                    <a:pt x="220" y="44"/>
                    <a:pt x="195" y="45"/>
                    <a:pt x="146" y="35"/>
                  </a:cubicBezTo>
                  <a:cubicBezTo>
                    <a:pt x="137" y="34"/>
                    <a:pt x="130" y="36"/>
                    <a:pt x="123" y="43"/>
                  </a:cubicBezTo>
                  <a:cubicBezTo>
                    <a:pt x="110" y="57"/>
                    <a:pt x="105" y="81"/>
                    <a:pt x="106" y="93"/>
                  </a:cubicBezTo>
                  <a:cubicBezTo>
                    <a:pt x="107" y="107"/>
                    <a:pt x="95" y="117"/>
                    <a:pt x="85" y="125"/>
                  </a:cubicBezTo>
                  <a:cubicBezTo>
                    <a:pt x="76" y="133"/>
                    <a:pt x="70" y="139"/>
                    <a:pt x="72" y="144"/>
                  </a:cubicBezTo>
                  <a:cubicBezTo>
                    <a:pt x="75" y="153"/>
                    <a:pt x="75" y="162"/>
                    <a:pt x="70" y="169"/>
                  </a:cubicBezTo>
                  <a:cubicBezTo>
                    <a:pt x="64" y="178"/>
                    <a:pt x="52" y="179"/>
                    <a:pt x="43" y="171"/>
                  </a:cubicBezTo>
                  <a:cubicBezTo>
                    <a:pt x="41" y="169"/>
                    <a:pt x="38" y="167"/>
                    <a:pt x="36" y="164"/>
                  </a:cubicBezTo>
                  <a:cubicBezTo>
                    <a:pt x="30" y="157"/>
                    <a:pt x="24" y="150"/>
                    <a:pt x="16" y="150"/>
                  </a:cubicBezTo>
                  <a:cubicBezTo>
                    <a:pt x="13" y="150"/>
                    <a:pt x="9" y="151"/>
                    <a:pt x="5" y="1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4" name="Freeform 240">
              <a:extLst>
                <a:ext uri="{FF2B5EF4-FFF2-40B4-BE49-F238E27FC236}">
                  <a16:creationId xmlns:a16="http://schemas.microsoft.com/office/drawing/2014/main" id="{5935D066-CFA8-473A-9FA7-61A8BB339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2788" y="3367455"/>
              <a:ext cx="6389" cy="14603"/>
            </a:xfrm>
            <a:custGeom>
              <a:avLst/>
              <a:gdLst>
                <a:gd name="T0" fmla="*/ 23 w 29"/>
                <a:gd name="T1" fmla="*/ 2 h 71"/>
                <a:gd name="T2" fmla="*/ 21 w 29"/>
                <a:gd name="T3" fmla="*/ 0 h 71"/>
                <a:gd name="T4" fmla="*/ 18 w 29"/>
                <a:gd name="T5" fmla="*/ 1 h 71"/>
                <a:gd name="T6" fmla="*/ 7 w 29"/>
                <a:gd name="T7" fmla="*/ 15 h 71"/>
                <a:gd name="T8" fmla="*/ 4 w 29"/>
                <a:gd name="T9" fmla="*/ 70 h 71"/>
                <a:gd name="T10" fmla="*/ 23 w 29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71">
                  <a:moveTo>
                    <a:pt x="23" y="2"/>
                  </a:move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3" y="2"/>
                    <a:pt x="9" y="7"/>
                    <a:pt x="7" y="15"/>
                  </a:cubicBezTo>
                  <a:cubicBezTo>
                    <a:pt x="0" y="33"/>
                    <a:pt x="2" y="59"/>
                    <a:pt x="4" y="70"/>
                  </a:cubicBezTo>
                  <a:cubicBezTo>
                    <a:pt x="17" y="52"/>
                    <a:pt x="28" y="15"/>
                    <a:pt x="23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5" name="Freeform 241">
              <a:extLst>
                <a:ext uri="{FF2B5EF4-FFF2-40B4-BE49-F238E27FC236}">
                  <a16:creationId xmlns:a16="http://schemas.microsoft.com/office/drawing/2014/main" id="{83DEE262-7C09-4D8F-9F3E-A44F823C7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3576" y="3476064"/>
              <a:ext cx="20992" cy="28292"/>
            </a:xfrm>
            <a:custGeom>
              <a:avLst/>
              <a:gdLst>
                <a:gd name="T0" fmla="*/ 2 w 102"/>
                <a:gd name="T1" fmla="*/ 44 h 138"/>
                <a:gd name="T2" fmla="*/ 35 w 102"/>
                <a:gd name="T3" fmla="*/ 84 h 138"/>
                <a:gd name="T4" fmla="*/ 43 w 102"/>
                <a:gd name="T5" fmla="*/ 101 h 138"/>
                <a:gd name="T6" fmla="*/ 9 w 102"/>
                <a:gd name="T7" fmla="*/ 115 h 138"/>
                <a:gd name="T8" fmla="*/ 7 w 102"/>
                <a:gd name="T9" fmla="*/ 114 h 138"/>
                <a:gd name="T10" fmla="*/ 8 w 102"/>
                <a:gd name="T11" fmla="*/ 121 h 138"/>
                <a:gd name="T12" fmla="*/ 32 w 102"/>
                <a:gd name="T13" fmla="*/ 137 h 138"/>
                <a:gd name="T14" fmla="*/ 34 w 102"/>
                <a:gd name="T15" fmla="*/ 137 h 138"/>
                <a:gd name="T16" fmla="*/ 62 w 102"/>
                <a:gd name="T17" fmla="*/ 117 h 138"/>
                <a:gd name="T18" fmla="*/ 79 w 102"/>
                <a:gd name="T19" fmla="*/ 81 h 138"/>
                <a:gd name="T20" fmla="*/ 89 w 102"/>
                <a:gd name="T21" fmla="*/ 40 h 138"/>
                <a:gd name="T22" fmla="*/ 99 w 102"/>
                <a:gd name="T23" fmla="*/ 1 h 138"/>
                <a:gd name="T24" fmla="*/ 93 w 102"/>
                <a:gd name="T25" fmla="*/ 9 h 138"/>
                <a:gd name="T26" fmla="*/ 78 w 102"/>
                <a:gd name="T27" fmla="*/ 21 h 138"/>
                <a:gd name="T28" fmla="*/ 76 w 102"/>
                <a:gd name="T29" fmla="*/ 21 h 138"/>
                <a:gd name="T30" fmla="*/ 59 w 102"/>
                <a:gd name="T31" fmla="*/ 4 h 138"/>
                <a:gd name="T32" fmla="*/ 57 w 102"/>
                <a:gd name="T33" fmla="*/ 0 h 138"/>
                <a:gd name="T34" fmla="*/ 35 w 102"/>
                <a:gd name="T35" fmla="*/ 12 h 138"/>
                <a:gd name="T36" fmla="*/ 26 w 102"/>
                <a:gd name="T37" fmla="*/ 10 h 138"/>
                <a:gd name="T38" fmla="*/ 7 w 102"/>
                <a:gd name="T39" fmla="*/ 22 h 138"/>
                <a:gd name="T40" fmla="*/ 2 w 102"/>
                <a:gd name="T41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" h="138">
                  <a:moveTo>
                    <a:pt x="2" y="44"/>
                  </a:moveTo>
                  <a:cubicBezTo>
                    <a:pt x="5" y="63"/>
                    <a:pt x="26" y="78"/>
                    <a:pt x="35" y="84"/>
                  </a:cubicBezTo>
                  <a:cubicBezTo>
                    <a:pt x="45" y="90"/>
                    <a:pt x="44" y="98"/>
                    <a:pt x="43" y="101"/>
                  </a:cubicBezTo>
                  <a:cubicBezTo>
                    <a:pt x="40" y="112"/>
                    <a:pt x="24" y="118"/>
                    <a:pt x="9" y="115"/>
                  </a:cubicBezTo>
                  <a:cubicBezTo>
                    <a:pt x="8" y="114"/>
                    <a:pt x="7" y="114"/>
                    <a:pt x="7" y="114"/>
                  </a:cubicBezTo>
                  <a:cubicBezTo>
                    <a:pt x="6" y="115"/>
                    <a:pt x="6" y="117"/>
                    <a:pt x="8" y="121"/>
                  </a:cubicBezTo>
                  <a:cubicBezTo>
                    <a:pt x="12" y="127"/>
                    <a:pt x="20" y="135"/>
                    <a:pt x="32" y="137"/>
                  </a:cubicBezTo>
                  <a:cubicBezTo>
                    <a:pt x="32" y="137"/>
                    <a:pt x="33" y="137"/>
                    <a:pt x="34" y="137"/>
                  </a:cubicBezTo>
                  <a:cubicBezTo>
                    <a:pt x="43" y="137"/>
                    <a:pt x="53" y="130"/>
                    <a:pt x="62" y="117"/>
                  </a:cubicBezTo>
                  <a:cubicBezTo>
                    <a:pt x="75" y="101"/>
                    <a:pt x="80" y="85"/>
                    <a:pt x="79" y="81"/>
                  </a:cubicBezTo>
                  <a:cubicBezTo>
                    <a:pt x="77" y="74"/>
                    <a:pt x="82" y="61"/>
                    <a:pt x="89" y="40"/>
                  </a:cubicBezTo>
                  <a:cubicBezTo>
                    <a:pt x="93" y="27"/>
                    <a:pt x="101" y="6"/>
                    <a:pt x="99" y="1"/>
                  </a:cubicBezTo>
                  <a:cubicBezTo>
                    <a:pt x="99" y="3"/>
                    <a:pt x="95" y="6"/>
                    <a:pt x="93" y="9"/>
                  </a:cubicBezTo>
                  <a:cubicBezTo>
                    <a:pt x="89" y="14"/>
                    <a:pt x="85" y="20"/>
                    <a:pt x="78" y="21"/>
                  </a:cubicBezTo>
                  <a:lnTo>
                    <a:pt x="76" y="21"/>
                  </a:lnTo>
                  <a:cubicBezTo>
                    <a:pt x="69" y="21"/>
                    <a:pt x="64" y="13"/>
                    <a:pt x="59" y="4"/>
                  </a:cubicBezTo>
                  <a:cubicBezTo>
                    <a:pt x="59" y="3"/>
                    <a:pt x="58" y="1"/>
                    <a:pt x="57" y="0"/>
                  </a:cubicBezTo>
                  <a:cubicBezTo>
                    <a:pt x="55" y="11"/>
                    <a:pt x="47" y="14"/>
                    <a:pt x="35" y="12"/>
                  </a:cubicBezTo>
                  <a:cubicBezTo>
                    <a:pt x="32" y="11"/>
                    <a:pt x="29" y="10"/>
                    <a:pt x="26" y="10"/>
                  </a:cubicBezTo>
                  <a:cubicBezTo>
                    <a:pt x="21" y="10"/>
                    <a:pt x="15" y="12"/>
                    <a:pt x="7" y="22"/>
                  </a:cubicBezTo>
                  <a:cubicBezTo>
                    <a:pt x="2" y="29"/>
                    <a:pt x="0" y="37"/>
                    <a:pt x="2" y="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6" name="Freeform 242">
              <a:extLst>
                <a:ext uri="{FF2B5EF4-FFF2-40B4-BE49-F238E27FC236}">
                  <a16:creationId xmlns:a16="http://schemas.microsoft.com/office/drawing/2014/main" id="{619FDDB8-C787-434B-8E7B-A990C6997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2467" y="3437732"/>
              <a:ext cx="43808" cy="63887"/>
            </a:xfrm>
            <a:custGeom>
              <a:avLst/>
              <a:gdLst>
                <a:gd name="T0" fmla="*/ 81 w 212"/>
                <a:gd name="T1" fmla="*/ 95 h 309"/>
                <a:gd name="T2" fmla="*/ 64 w 212"/>
                <a:gd name="T3" fmla="*/ 83 h 309"/>
                <a:gd name="T4" fmla="*/ 44 w 212"/>
                <a:gd name="T5" fmla="*/ 69 h 309"/>
                <a:gd name="T6" fmla="*/ 21 w 212"/>
                <a:gd name="T7" fmla="*/ 98 h 309"/>
                <a:gd name="T8" fmla="*/ 11 w 212"/>
                <a:gd name="T9" fmla="*/ 122 h 309"/>
                <a:gd name="T10" fmla="*/ 11 w 212"/>
                <a:gd name="T11" fmla="*/ 200 h 309"/>
                <a:gd name="T12" fmla="*/ 12 w 212"/>
                <a:gd name="T13" fmla="*/ 205 h 309"/>
                <a:gd name="T14" fmla="*/ 27 w 212"/>
                <a:gd name="T15" fmla="*/ 233 h 309"/>
                <a:gd name="T16" fmla="*/ 41 w 212"/>
                <a:gd name="T17" fmla="*/ 274 h 309"/>
                <a:gd name="T18" fmla="*/ 50 w 212"/>
                <a:gd name="T19" fmla="*/ 300 h 309"/>
                <a:gd name="T20" fmla="*/ 118 w 212"/>
                <a:gd name="T21" fmla="*/ 307 h 309"/>
                <a:gd name="T22" fmla="*/ 134 w 212"/>
                <a:gd name="T23" fmla="*/ 307 h 309"/>
                <a:gd name="T24" fmla="*/ 125 w 212"/>
                <a:gd name="T25" fmla="*/ 298 h 309"/>
                <a:gd name="T26" fmla="*/ 108 w 212"/>
                <a:gd name="T27" fmla="*/ 270 h 309"/>
                <a:gd name="T28" fmla="*/ 123 w 212"/>
                <a:gd name="T29" fmla="*/ 257 h 309"/>
                <a:gd name="T30" fmla="*/ 158 w 212"/>
                <a:gd name="T31" fmla="*/ 274 h 309"/>
                <a:gd name="T32" fmla="*/ 186 w 212"/>
                <a:gd name="T33" fmla="*/ 284 h 309"/>
                <a:gd name="T34" fmla="*/ 202 w 212"/>
                <a:gd name="T35" fmla="*/ 277 h 309"/>
                <a:gd name="T36" fmla="*/ 192 w 212"/>
                <a:gd name="T37" fmla="*/ 238 h 309"/>
                <a:gd name="T38" fmla="*/ 187 w 212"/>
                <a:gd name="T39" fmla="*/ 235 h 309"/>
                <a:gd name="T40" fmla="*/ 183 w 212"/>
                <a:gd name="T41" fmla="*/ 236 h 309"/>
                <a:gd name="T42" fmla="*/ 141 w 212"/>
                <a:gd name="T43" fmla="*/ 229 h 309"/>
                <a:gd name="T44" fmla="*/ 150 w 212"/>
                <a:gd name="T45" fmla="*/ 196 h 309"/>
                <a:gd name="T46" fmla="*/ 162 w 212"/>
                <a:gd name="T47" fmla="*/ 177 h 309"/>
                <a:gd name="T48" fmla="*/ 192 w 212"/>
                <a:gd name="T49" fmla="*/ 158 h 309"/>
                <a:gd name="T50" fmla="*/ 210 w 212"/>
                <a:gd name="T51" fmla="*/ 150 h 309"/>
                <a:gd name="T52" fmla="*/ 177 w 212"/>
                <a:gd name="T53" fmla="*/ 122 h 309"/>
                <a:gd name="T54" fmla="*/ 163 w 212"/>
                <a:gd name="T55" fmla="*/ 95 h 309"/>
                <a:gd name="T56" fmla="*/ 173 w 212"/>
                <a:gd name="T57" fmla="*/ 59 h 309"/>
                <a:gd name="T58" fmla="*/ 185 w 212"/>
                <a:gd name="T59" fmla="*/ 23 h 309"/>
                <a:gd name="T60" fmla="*/ 181 w 212"/>
                <a:gd name="T61" fmla="*/ 2 h 309"/>
                <a:gd name="T62" fmla="*/ 172 w 212"/>
                <a:gd name="T63" fmla="*/ 0 h 309"/>
                <a:gd name="T64" fmla="*/ 136 w 212"/>
                <a:gd name="T65" fmla="*/ 29 h 309"/>
                <a:gd name="T66" fmla="*/ 99 w 212"/>
                <a:gd name="T67" fmla="*/ 56 h 309"/>
                <a:gd name="T68" fmla="*/ 89 w 212"/>
                <a:gd name="T69" fmla="*/ 56 h 309"/>
                <a:gd name="T70" fmla="*/ 92 w 212"/>
                <a:gd name="T71" fmla="*/ 61 h 309"/>
                <a:gd name="T72" fmla="*/ 92 w 212"/>
                <a:gd name="T73" fmla="*/ 90 h 309"/>
                <a:gd name="T74" fmla="*/ 81 w 212"/>
                <a:gd name="T75" fmla="*/ 9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309">
                  <a:moveTo>
                    <a:pt x="81" y="95"/>
                  </a:moveTo>
                  <a:cubicBezTo>
                    <a:pt x="74" y="95"/>
                    <a:pt x="69" y="89"/>
                    <a:pt x="64" y="83"/>
                  </a:cubicBezTo>
                  <a:cubicBezTo>
                    <a:pt x="58" y="77"/>
                    <a:pt x="53" y="70"/>
                    <a:pt x="44" y="69"/>
                  </a:cubicBezTo>
                  <a:cubicBezTo>
                    <a:pt x="33" y="68"/>
                    <a:pt x="28" y="81"/>
                    <a:pt x="21" y="98"/>
                  </a:cubicBezTo>
                  <a:cubicBezTo>
                    <a:pt x="18" y="106"/>
                    <a:pt x="15" y="115"/>
                    <a:pt x="11" y="122"/>
                  </a:cubicBezTo>
                  <a:cubicBezTo>
                    <a:pt x="0" y="138"/>
                    <a:pt x="7" y="175"/>
                    <a:pt x="11" y="200"/>
                  </a:cubicBezTo>
                  <a:lnTo>
                    <a:pt x="12" y="205"/>
                  </a:lnTo>
                  <a:cubicBezTo>
                    <a:pt x="13" y="215"/>
                    <a:pt x="20" y="224"/>
                    <a:pt x="27" y="233"/>
                  </a:cubicBezTo>
                  <a:cubicBezTo>
                    <a:pt x="37" y="246"/>
                    <a:pt x="46" y="258"/>
                    <a:pt x="41" y="274"/>
                  </a:cubicBezTo>
                  <a:cubicBezTo>
                    <a:pt x="38" y="281"/>
                    <a:pt x="43" y="290"/>
                    <a:pt x="50" y="300"/>
                  </a:cubicBezTo>
                  <a:cubicBezTo>
                    <a:pt x="70" y="300"/>
                    <a:pt x="103" y="302"/>
                    <a:pt x="118" y="307"/>
                  </a:cubicBezTo>
                  <a:cubicBezTo>
                    <a:pt x="120" y="307"/>
                    <a:pt x="125" y="308"/>
                    <a:pt x="134" y="307"/>
                  </a:cubicBezTo>
                  <a:cubicBezTo>
                    <a:pt x="131" y="304"/>
                    <a:pt x="128" y="301"/>
                    <a:pt x="125" y="298"/>
                  </a:cubicBezTo>
                  <a:cubicBezTo>
                    <a:pt x="116" y="289"/>
                    <a:pt x="107" y="280"/>
                    <a:pt x="108" y="270"/>
                  </a:cubicBezTo>
                  <a:cubicBezTo>
                    <a:pt x="109" y="262"/>
                    <a:pt x="115" y="257"/>
                    <a:pt x="123" y="257"/>
                  </a:cubicBezTo>
                  <a:cubicBezTo>
                    <a:pt x="136" y="257"/>
                    <a:pt x="153" y="270"/>
                    <a:pt x="158" y="274"/>
                  </a:cubicBezTo>
                  <a:cubicBezTo>
                    <a:pt x="164" y="280"/>
                    <a:pt x="176" y="284"/>
                    <a:pt x="186" y="284"/>
                  </a:cubicBezTo>
                  <a:cubicBezTo>
                    <a:pt x="193" y="284"/>
                    <a:pt x="201" y="282"/>
                    <a:pt x="202" y="277"/>
                  </a:cubicBezTo>
                  <a:cubicBezTo>
                    <a:pt x="203" y="270"/>
                    <a:pt x="200" y="247"/>
                    <a:pt x="192" y="238"/>
                  </a:cubicBezTo>
                  <a:cubicBezTo>
                    <a:pt x="190" y="235"/>
                    <a:pt x="188" y="235"/>
                    <a:pt x="187" y="235"/>
                  </a:cubicBezTo>
                  <a:cubicBezTo>
                    <a:pt x="186" y="235"/>
                    <a:pt x="185" y="235"/>
                    <a:pt x="183" y="236"/>
                  </a:cubicBezTo>
                  <a:cubicBezTo>
                    <a:pt x="158" y="249"/>
                    <a:pt x="148" y="240"/>
                    <a:pt x="141" y="229"/>
                  </a:cubicBezTo>
                  <a:cubicBezTo>
                    <a:pt x="134" y="219"/>
                    <a:pt x="142" y="207"/>
                    <a:pt x="150" y="196"/>
                  </a:cubicBezTo>
                  <a:cubicBezTo>
                    <a:pt x="155" y="190"/>
                    <a:pt x="160" y="183"/>
                    <a:pt x="162" y="177"/>
                  </a:cubicBezTo>
                  <a:cubicBezTo>
                    <a:pt x="165" y="164"/>
                    <a:pt x="180" y="161"/>
                    <a:pt x="192" y="158"/>
                  </a:cubicBezTo>
                  <a:cubicBezTo>
                    <a:pt x="200" y="156"/>
                    <a:pt x="209" y="154"/>
                    <a:pt x="210" y="150"/>
                  </a:cubicBezTo>
                  <a:cubicBezTo>
                    <a:pt x="211" y="148"/>
                    <a:pt x="211" y="139"/>
                    <a:pt x="177" y="122"/>
                  </a:cubicBezTo>
                  <a:cubicBezTo>
                    <a:pt x="167" y="117"/>
                    <a:pt x="164" y="100"/>
                    <a:pt x="163" y="95"/>
                  </a:cubicBezTo>
                  <a:cubicBezTo>
                    <a:pt x="162" y="83"/>
                    <a:pt x="164" y="67"/>
                    <a:pt x="173" y="59"/>
                  </a:cubicBezTo>
                  <a:cubicBezTo>
                    <a:pt x="179" y="54"/>
                    <a:pt x="185" y="39"/>
                    <a:pt x="185" y="23"/>
                  </a:cubicBezTo>
                  <a:cubicBezTo>
                    <a:pt x="186" y="11"/>
                    <a:pt x="183" y="4"/>
                    <a:pt x="181" y="2"/>
                  </a:cubicBezTo>
                  <a:cubicBezTo>
                    <a:pt x="179" y="0"/>
                    <a:pt x="176" y="0"/>
                    <a:pt x="172" y="0"/>
                  </a:cubicBezTo>
                  <a:cubicBezTo>
                    <a:pt x="158" y="0"/>
                    <a:pt x="138" y="10"/>
                    <a:pt x="136" y="29"/>
                  </a:cubicBezTo>
                  <a:cubicBezTo>
                    <a:pt x="133" y="55"/>
                    <a:pt x="112" y="55"/>
                    <a:pt x="99" y="56"/>
                  </a:cubicBezTo>
                  <a:cubicBezTo>
                    <a:pt x="96" y="56"/>
                    <a:pt x="91" y="56"/>
                    <a:pt x="89" y="56"/>
                  </a:cubicBezTo>
                  <a:cubicBezTo>
                    <a:pt x="90" y="58"/>
                    <a:pt x="91" y="59"/>
                    <a:pt x="92" y="61"/>
                  </a:cubicBezTo>
                  <a:cubicBezTo>
                    <a:pt x="96" y="67"/>
                    <a:pt x="104" y="79"/>
                    <a:pt x="92" y="90"/>
                  </a:cubicBezTo>
                  <a:cubicBezTo>
                    <a:pt x="89" y="93"/>
                    <a:pt x="85" y="95"/>
                    <a:pt x="81" y="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7" name="Freeform 243">
              <a:extLst>
                <a:ext uri="{FF2B5EF4-FFF2-40B4-BE49-F238E27FC236}">
                  <a16:creationId xmlns:a16="http://schemas.microsoft.com/office/drawing/2014/main" id="{B64267DC-2687-415F-997E-41F02E031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796" y="3433168"/>
              <a:ext cx="14603" cy="20992"/>
            </a:xfrm>
            <a:custGeom>
              <a:avLst/>
              <a:gdLst>
                <a:gd name="T0" fmla="*/ 62 w 69"/>
                <a:gd name="T1" fmla="*/ 0 h 100"/>
                <a:gd name="T2" fmla="*/ 11 w 69"/>
                <a:gd name="T3" fmla="*/ 99 h 100"/>
                <a:gd name="T4" fmla="*/ 12 w 69"/>
                <a:gd name="T5" fmla="*/ 99 h 100"/>
                <a:gd name="T6" fmla="*/ 12 w 69"/>
                <a:gd name="T7" fmla="*/ 94 h 100"/>
                <a:gd name="T8" fmla="*/ 68 w 69"/>
                <a:gd name="T9" fmla="*/ 10 h 100"/>
                <a:gd name="T10" fmla="*/ 63 w 69"/>
                <a:gd name="T11" fmla="*/ 5 h 100"/>
                <a:gd name="T12" fmla="*/ 63 w 69"/>
                <a:gd name="T13" fmla="*/ 0 h 100"/>
                <a:gd name="T14" fmla="*/ 62 w 69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100">
                  <a:moveTo>
                    <a:pt x="62" y="0"/>
                  </a:moveTo>
                  <a:cubicBezTo>
                    <a:pt x="20" y="1"/>
                    <a:pt x="0" y="85"/>
                    <a:pt x="11" y="99"/>
                  </a:cubicBezTo>
                  <a:lnTo>
                    <a:pt x="12" y="99"/>
                  </a:lnTo>
                  <a:lnTo>
                    <a:pt x="12" y="94"/>
                  </a:lnTo>
                  <a:cubicBezTo>
                    <a:pt x="22" y="91"/>
                    <a:pt x="68" y="34"/>
                    <a:pt x="68" y="10"/>
                  </a:cubicBezTo>
                  <a:cubicBezTo>
                    <a:pt x="68" y="7"/>
                    <a:pt x="68" y="5"/>
                    <a:pt x="63" y="5"/>
                  </a:cubicBezTo>
                  <a:lnTo>
                    <a:pt x="63" y="0"/>
                  </a:lnTo>
                  <a:cubicBezTo>
                    <a:pt x="63" y="0"/>
                    <a:pt x="63" y="0"/>
                    <a:pt x="6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8" name="Freeform 244">
              <a:extLst>
                <a:ext uri="{FF2B5EF4-FFF2-40B4-BE49-F238E27FC236}">
                  <a16:creationId xmlns:a16="http://schemas.microsoft.com/office/drawing/2014/main" id="{C558D714-B0CF-4FAF-9A24-21C48F490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489" y="3150239"/>
              <a:ext cx="194399" cy="338601"/>
            </a:xfrm>
            <a:custGeom>
              <a:avLst/>
              <a:gdLst>
                <a:gd name="T0" fmla="*/ 23 w 940"/>
                <a:gd name="T1" fmla="*/ 1256 h 1636"/>
                <a:gd name="T2" fmla="*/ 8 w 940"/>
                <a:gd name="T3" fmla="*/ 1251 h 1636"/>
                <a:gd name="T4" fmla="*/ 1 w 940"/>
                <a:gd name="T5" fmla="*/ 1253 h 1636"/>
                <a:gd name="T6" fmla="*/ 60 w 940"/>
                <a:gd name="T7" fmla="*/ 1405 h 1636"/>
                <a:gd name="T8" fmla="*/ 114 w 940"/>
                <a:gd name="T9" fmla="*/ 1537 h 1636"/>
                <a:gd name="T10" fmla="*/ 135 w 940"/>
                <a:gd name="T11" fmla="*/ 1591 h 1636"/>
                <a:gd name="T12" fmla="*/ 156 w 940"/>
                <a:gd name="T13" fmla="*/ 1632 h 1636"/>
                <a:gd name="T14" fmla="*/ 214 w 940"/>
                <a:gd name="T15" fmla="*/ 1600 h 1636"/>
                <a:gd name="T16" fmla="*/ 238 w 940"/>
                <a:gd name="T17" fmla="*/ 1561 h 1636"/>
                <a:gd name="T18" fmla="*/ 321 w 940"/>
                <a:gd name="T19" fmla="*/ 1554 h 1636"/>
                <a:gd name="T20" fmla="*/ 374 w 940"/>
                <a:gd name="T21" fmla="*/ 1521 h 1636"/>
                <a:gd name="T22" fmla="*/ 418 w 940"/>
                <a:gd name="T23" fmla="*/ 1449 h 1636"/>
                <a:gd name="T24" fmla="*/ 375 w 940"/>
                <a:gd name="T25" fmla="*/ 1476 h 1636"/>
                <a:gd name="T26" fmla="*/ 399 w 940"/>
                <a:gd name="T27" fmla="*/ 1303 h 1636"/>
                <a:gd name="T28" fmla="*/ 511 w 940"/>
                <a:gd name="T29" fmla="*/ 1196 h 1636"/>
                <a:gd name="T30" fmla="*/ 486 w 940"/>
                <a:gd name="T31" fmla="*/ 1057 h 1636"/>
                <a:gd name="T32" fmla="*/ 429 w 940"/>
                <a:gd name="T33" fmla="*/ 1035 h 1636"/>
                <a:gd name="T34" fmla="*/ 448 w 940"/>
                <a:gd name="T35" fmla="*/ 877 h 1636"/>
                <a:gd name="T36" fmla="*/ 484 w 940"/>
                <a:gd name="T37" fmla="*/ 800 h 1636"/>
                <a:gd name="T38" fmla="*/ 561 w 940"/>
                <a:gd name="T39" fmla="*/ 718 h 1636"/>
                <a:gd name="T40" fmla="*/ 748 w 940"/>
                <a:gd name="T41" fmla="*/ 591 h 1636"/>
                <a:gd name="T42" fmla="*/ 757 w 940"/>
                <a:gd name="T43" fmla="*/ 481 h 1636"/>
                <a:gd name="T44" fmla="*/ 820 w 940"/>
                <a:gd name="T45" fmla="*/ 415 h 1636"/>
                <a:gd name="T46" fmla="*/ 903 w 940"/>
                <a:gd name="T47" fmla="*/ 405 h 1636"/>
                <a:gd name="T48" fmla="*/ 908 w 940"/>
                <a:gd name="T49" fmla="*/ 336 h 1636"/>
                <a:gd name="T50" fmla="*/ 921 w 940"/>
                <a:gd name="T51" fmla="*/ 275 h 1636"/>
                <a:gd name="T52" fmla="*/ 894 w 940"/>
                <a:gd name="T53" fmla="*/ 142 h 1636"/>
                <a:gd name="T54" fmla="*/ 791 w 940"/>
                <a:gd name="T55" fmla="*/ 69 h 1636"/>
                <a:gd name="T56" fmla="*/ 694 w 940"/>
                <a:gd name="T57" fmla="*/ 1 h 1636"/>
                <a:gd name="T58" fmla="*/ 636 w 940"/>
                <a:gd name="T59" fmla="*/ 88 h 1636"/>
                <a:gd name="T60" fmla="*/ 571 w 940"/>
                <a:gd name="T61" fmla="*/ 68 h 1636"/>
                <a:gd name="T62" fmla="*/ 516 w 940"/>
                <a:gd name="T63" fmla="*/ 60 h 1636"/>
                <a:gd name="T64" fmla="*/ 515 w 940"/>
                <a:gd name="T65" fmla="*/ 92 h 1636"/>
                <a:gd name="T66" fmla="*/ 401 w 940"/>
                <a:gd name="T67" fmla="*/ 176 h 1636"/>
                <a:gd name="T68" fmla="*/ 358 w 940"/>
                <a:gd name="T69" fmla="*/ 275 h 1636"/>
                <a:gd name="T70" fmla="*/ 317 w 940"/>
                <a:gd name="T71" fmla="*/ 344 h 1636"/>
                <a:gd name="T72" fmla="*/ 247 w 940"/>
                <a:gd name="T73" fmla="*/ 390 h 1636"/>
                <a:gd name="T74" fmla="*/ 193 w 940"/>
                <a:gd name="T75" fmla="*/ 556 h 1636"/>
                <a:gd name="T76" fmla="*/ 208 w 940"/>
                <a:gd name="T77" fmla="*/ 587 h 1636"/>
                <a:gd name="T78" fmla="*/ 187 w 940"/>
                <a:gd name="T79" fmla="*/ 654 h 1636"/>
                <a:gd name="T80" fmla="*/ 151 w 940"/>
                <a:gd name="T81" fmla="*/ 645 h 1636"/>
                <a:gd name="T82" fmla="*/ 78 w 940"/>
                <a:gd name="T83" fmla="*/ 764 h 1636"/>
                <a:gd name="T84" fmla="*/ 79 w 940"/>
                <a:gd name="T85" fmla="*/ 889 h 1636"/>
                <a:gd name="T86" fmla="*/ 125 w 940"/>
                <a:gd name="T87" fmla="*/ 969 h 1636"/>
                <a:gd name="T88" fmla="*/ 87 w 940"/>
                <a:gd name="T89" fmla="*/ 1019 h 1636"/>
                <a:gd name="T90" fmla="*/ 70 w 940"/>
                <a:gd name="T91" fmla="*/ 1132 h 1636"/>
                <a:gd name="T92" fmla="*/ 43 w 940"/>
                <a:gd name="T93" fmla="*/ 1198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40" h="1636">
                  <a:moveTo>
                    <a:pt x="43" y="1198"/>
                  </a:moveTo>
                  <a:cubicBezTo>
                    <a:pt x="43" y="1199"/>
                    <a:pt x="43" y="1200"/>
                    <a:pt x="43" y="1202"/>
                  </a:cubicBezTo>
                  <a:cubicBezTo>
                    <a:pt x="42" y="1216"/>
                    <a:pt x="40" y="1256"/>
                    <a:pt x="23" y="1256"/>
                  </a:cubicBezTo>
                  <a:cubicBezTo>
                    <a:pt x="20" y="1256"/>
                    <a:pt x="18" y="1255"/>
                    <a:pt x="15" y="1253"/>
                  </a:cubicBezTo>
                  <a:cubicBezTo>
                    <a:pt x="14" y="1253"/>
                    <a:pt x="12" y="1252"/>
                    <a:pt x="10" y="1251"/>
                  </a:cubicBezTo>
                  <a:cubicBezTo>
                    <a:pt x="9" y="1251"/>
                    <a:pt x="9" y="1251"/>
                    <a:pt x="8" y="1251"/>
                  </a:cubicBezTo>
                  <a:cubicBezTo>
                    <a:pt x="6" y="1251"/>
                    <a:pt x="4" y="1251"/>
                    <a:pt x="1" y="1251"/>
                  </a:cubicBezTo>
                  <a:lnTo>
                    <a:pt x="1" y="1251"/>
                  </a:lnTo>
                  <a:cubicBezTo>
                    <a:pt x="1" y="1251"/>
                    <a:pt x="1" y="1252"/>
                    <a:pt x="1" y="1253"/>
                  </a:cubicBezTo>
                  <a:cubicBezTo>
                    <a:pt x="0" y="1281"/>
                    <a:pt x="11" y="1307"/>
                    <a:pt x="32" y="1325"/>
                  </a:cubicBezTo>
                  <a:cubicBezTo>
                    <a:pt x="47" y="1337"/>
                    <a:pt x="49" y="1352"/>
                    <a:pt x="50" y="1367"/>
                  </a:cubicBezTo>
                  <a:cubicBezTo>
                    <a:pt x="50" y="1380"/>
                    <a:pt x="51" y="1393"/>
                    <a:pt x="60" y="1405"/>
                  </a:cubicBezTo>
                  <a:cubicBezTo>
                    <a:pt x="70" y="1418"/>
                    <a:pt x="74" y="1430"/>
                    <a:pt x="78" y="1441"/>
                  </a:cubicBezTo>
                  <a:cubicBezTo>
                    <a:pt x="82" y="1453"/>
                    <a:pt x="85" y="1463"/>
                    <a:pt x="97" y="1473"/>
                  </a:cubicBezTo>
                  <a:cubicBezTo>
                    <a:pt x="122" y="1494"/>
                    <a:pt x="126" y="1508"/>
                    <a:pt x="114" y="1537"/>
                  </a:cubicBezTo>
                  <a:cubicBezTo>
                    <a:pt x="111" y="1547"/>
                    <a:pt x="114" y="1548"/>
                    <a:pt x="122" y="1552"/>
                  </a:cubicBezTo>
                  <a:cubicBezTo>
                    <a:pt x="127" y="1555"/>
                    <a:pt x="136" y="1559"/>
                    <a:pt x="136" y="1569"/>
                  </a:cubicBezTo>
                  <a:cubicBezTo>
                    <a:pt x="137" y="1575"/>
                    <a:pt x="136" y="1583"/>
                    <a:pt x="135" y="1591"/>
                  </a:cubicBezTo>
                  <a:cubicBezTo>
                    <a:pt x="134" y="1605"/>
                    <a:pt x="132" y="1622"/>
                    <a:pt x="137" y="1631"/>
                  </a:cubicBezTo>
                  <a:cubicBezTo>
                    <a:pt x="138" y="1634"/>
                    <a:pt x="140" y="1635"/>
                    <a:pt x="142" y="1635"/>
                  </a:cubicBezTo>
                  <a:cubicBezTo>
                    <a:pt x="146" y="1635"/>
                    <a:pt x="150" y="1634"/>
                    <a:pt x="156" y="1632"/>
                  </a:cubicBezTo>
                  <a:cubicBezTo>
                    <a:pt x="164" y="1630"/>
                    <a:pt x="176" y="1627"/>
                    <a:pt x="191" y="1627"/>
                  </a:cubicBezTo>
                  <a:cubicBezTo>
                    <a:pt x="201" y="1626"/>
                    <a:pt x="207" y="1625"/>
                    <a:pt x="210" y="1621"/>
                  </a:cubicBezTo>
                  <a:cubicBezTo>
                    <a:pt x="214" y="1617"/>
                    <a:pt x="214" y="1609"/>
                    <a:pt x="214" y="1600"/>
                  </a:cubicBezTo>
                  <a:cubicBezTo>
                    <a:pt x="213" y="1596"/>
                    <a:pt x="213" y="1591"/>
                    <a:pt x="214" y="1587"/>
                  </a:cubicBezTo>
                  <a:cubicBezTo>
                    <a:pt x="214" y="1571"/>
                    <a:pt x="224" y="1568"/>
                    <a:pt x="230" y="1566"/>
                  </a:cubicBezTo>
                  <a:cubicBezTo>
                    <a:pt x="235" y="1564"/>
                    <a:pt x="237" y="1564"/>
                    <a:pt x="238" y="1561"/>
                  </a:cubicBezTo>
                  <a:cubicBezTo>
                    <a:pt x="241" y="1551"/>
                    <a:pt x="254" y="1544"/>
                    <a:pt x="273" y="1544"/>
                  </a:cubicBezTo>
                  <a:cubicBezTo>
                    <a:pt x="285" y="1544"/>
                    <a:pt x="298" y="1547"/>
                    <a:pt x="309" y="1552"/>
                  </a:cubicBezTo>
                  <a:cubicBezTo>
                    <a:pt x="313" y="1553"/>
                    <a:pt x="317" y="1554"/>
                    <a:pt x="321" y="1554"/>
                  </a:cubicBezTo>
                  <a:cubicBezTo>
                    <a:pt x="337" y="1554"/>
                    <a:pt x="342" y="1534"/>
                    <a:pt x="345" y="1521"/>
                  </a:cubicBezTo>
                  <a:cubicBezTo>
                    <a:pt x="345" y="1517"/>
                    <a:pt x="347" y="1506"/>
                    <a:pt x="356" y="1506"/>
                  </a:cubicBezTo>
                  <a:cubicBezTo>
                    <a:pt x="363" y="1506"/>
                    <a:pt x="369" y="1513"/>
                    <a:pt x="374" y="1521"/>
                  </a:cubicBezTo>
                  <a:cubicBezTo>
                    <a:pt x="376" y="1523"/>
                    <a:pt x="378" y="1526"/>
                    <a:pt x="380" y="1527"/>
                  </a:cubicBezTo>
                  <a:cubicBezTo>
                    <a:pt x="386" y="1523"/>
                    <a:pt x="403" y="1491"/>
                    <a:pt x="415" y="1459"/>
                  </a:cubicBezTo>
                  <a:cubicBezTo>
                    <a:pt x="416" y="1455"/>
                    <a:pt x="417" y="1452"/>
                    <a:pt x="418" y="1449"/>
                  </a:cubicBezTo>
                  <a:cubicBezTo>
                    <a:pt x="414" y="1452"/>
                    <a:pt x="408" y="1458"/>
                    <a:pt x="398" y="1470"/>
                  </a:cubicBezTo>
                  <a:cubicBezTo>
                    <a:pt x="391" y="1477"/>
                    <a:pt x="387" y="1480"/>
                    <a:pt x="382" y="1480"/>
                  </a:cubicBezTo>
                  <a:cubicBezTo>
                    <a:pt x="379" y="1480"/>
                    <a:pt x="377" y="1478"/>
                    <a:pt x="375" y="1476"/>
                  </a:cubicBezTo>
                  <a:cubicBezTo>
                    <a:pt x="367" y="1463"/>
                    <a:pt x="383" y="1418"/>
                    <a:pt x="387" y="1410"/>
                  </a:cubicBezTo>
                  <a:cubicBezTo>
                    <a:pt x="393" y="1396"/>
                    <a:pt x="395" y="1361"/>
                    <a:pt x="396" y="1336"/>
                  </a:cubicBezTo>
                  <a:cubicBezTo>
                    <a:pt x="397" y="1321"/>
                    <a:pt x="397" y="1309"/>
                    <a:pt x="399" y="1303"/>
                  </a:cubicBezTo>
                  <a:cubicBezTo>
                    <a:pt x="402" y="1290"/>
                    <a:pt x="408" y="1260"/>
                    <a:pt x="446" y="1252"/>
                  </a:cubicBezTo>
                  <a:cubicBezTo>
                    <a:pt x="470" y="1247"/>
                    <a:pt x="499" y="1224"/>
                    <a:pt x="508" y="1206"/>
                  </a:cubicBezTo>
                  <a:cubicBezTo>
                    <a:pt x="511" y="1202"/>
                    <a:pt x="512" y="1198"/>
                    <a:pt x="511" y="1196"/>
                  </a:cubicBezTo>
                  <a:cubicBezTo>
                    <a:pt x="506" y="1183"/>
                    <a:pt x="520" y="1170"/>
                    <a:pt x="535" y="1156"/>
                  </a:cubicBezTo>
                  <a:cubicBezTo>
                    <a:pt x="544" y="1148"/>
                    <a:pt x="555" y="1137"/>
                    <a:pt x="555" y="1132"/>
                  </a:cubicBezTo>
                  <a:cubicBezTo>
                    <a:pt x="555" y="1119"/>
                    <a:pt x="506" y="1069"/>
                    <a:pt x="486" y="1057"/>
                  </a:cubicBezTo>
                  <a:cubicBezTo>
                    <a:pt x="479" y="1052"/>
                    <a:pt x="466" y="1051"/>
                    <a:pt x="456" y="1051"/>
                  </a:cubicBezTo>
                  <a:cubicBezTo>
                    <a:pt x="443" y="1050"/>
                    <a:pt x="435" y="1050"/>
                    <a:pt x="431" y="1044"/>
                  </a:cubicBezTo>
                  <a:cubicBezTo>
                    <a:pt x="429" y="1042"/>
                    <a:pt x="428" y="1039"/>
                    <a:pt x="429" y="1035"/>
                  </a:cubicBezTo>
                  <a:cubicBezTo>
                    <a:pt x="431" y="1027"/>
                    <a:pt x="428" y="996"/>
                    <a:pt x="420" y="952"/>
                  </a:cubicBezTo>
                  <a:cubicBezTo>
                    <a:pt x="417" y="937"/>
                    <a:pt x="426" y="922"/>
                    <a:pt x="435" y="908"/>
                  </a:cubicBezTo>
                  <a:cubicBezTo>
                    <a:pt x="442" y="897"/>
                    <a:pt x="448" y="886"/>
                    <a:pt x="448" y="877"/>
                  </a:cubicBezTo>
                  <a:lnTo>
                    <a:pt x="448" y="873"/>
                  </a:lnTo>
                  <a:cubicBezTo>
                    <a:pt x="448" y="850"/>
                    <a:pt x="448" y="821"/>
                    <a:pt x="472" y="813"/>
                  </a:cubicBezTo>
                  <a:cubicBezTo>
                    <a:pt x="480" y="810"/>
                    <a:pt x="481" y="806"/>
                    <a:pt x="484" y="800"/>
                  </a:cubicBezTo>
                  <a:cubicBezTo>
                    <a:pt x="487" y="792"/>
                    <a:pt x="491" y="782"/>
                    <a:pt x="509" y="777"/>
                  </a:cubicBezTo>
                  <a:cubicBezTo>
                    <a:pt x="520" y="775"/>
                    <a:pt x="525" y="766"/>
                    <a:pt x="531" y="753"/>
                  </a:cubicBezTo>
                  <a:cubicBezTo>
                    <a:pt x="537" y="740"/>
                    <a:pt x="544" y="725"/>
                    <a:pt x="561" y="718"/>
                  </a:cubicBezTo>
                  <a:cubicBezTo>
                    <a:pt x="576" y="712"/>
                    <a:pt x="584" y="706"/>
                    <a:pt x="593" y="700"/>
                  </a:cubicBezTo>
                  <a:cubicBezTo>
                    <a:pt x="603" y="693"/>
                    <a:pt x="613" y="686"/>
                    <a:pt x="633" y="676"/>
                  </a:cubicBezTo>
                  <a:cubicBezTo>
                    <a:pt x="676" y="656"/>
                    <a:pt x="738" y="611"/>
                    <a:pt x="748" y="591"/>
                  </a:cubicBezTo>
                  <a:cubicBezTo>
                    <a:pt x="751" y="584"/>
                    <a:pt x="747" y="577"/>
                    <a:pt x="740" y="566"/>
                  </a:cubicBezTo>
                  <a:cubicBezTo>
                    <a:pt x="731" y="552"/>
                    <a:pt x="718" y="533"/>
                    <a:pt x="742" y="516"/>
                  </a:cubicBezTo>
                  <a:cubicBezTo>
                    <a:pt x="757" y="504"/>
                    <a:pt x="757" y="492"/>
                    <a:pt x="757" y="481"/>
                  </a:cubicBezTo>
                  <a:cubicBezTo>
                    <a:pt x="758" y="470"/>
                    <a:pt x="758" y="458"/>
                    <a:pt x="772" y="453"/>
                  </a:cubicBezTo>
                  <a:cubicBezTo>
                    <a:pt x="792" y="445"/>
                    <a:pt x="800" y="436"/>
                    <a:pt x="814" y="422"/>
                  </a:cubicBezTo>
                  <a:lnTo>
                    <a:pt x="820" y="415"/>
                  </a:lnTo>
                  <a:cubicBezTo>
                    <a:pt x="829" y="405"/>
                    <a:pt x="839" y="404"/>
                    <a:pt x="846" y="404"/>
                  </a:cubicBezTo>
                  <a:cubicBezTo>
                    <a:pt x="851" y="404"/>
                    <a:pt x="856" y="405"/>
                    <a:pt x="862" y="405"/>
                  </a:cubicBezTo>
                  <a:cubicBezTo>
                    <a:pt x="874" y="406"/>
                    <a:pt x="889" y="407"/>
                    <a:pt x="903" y="405"/>
                  </a:cubicBezTo>
                  <a:cubicBezTo>
                    <a:pt x="915" y="403"/>
                    <a:pt x="927" y="403"/>
                    <a:pt x="939" y="405"/>
                  </a:cubicBezTo>
                  <a:cubicBezTo>
                    <a:pt x="937" y="391"/>
                    <a:pt x="933" y="382"/>
                    <a:pt x="931" y="379"/>
                  </a:cubicBezTo>
                  <a:cubicBezTo>
                    <a:pt x="930" y="379"/>
                    <a:pt x="902" y="351"/>
                    <a:pt x="908" y="336"/>
                  </a:cubicBezTo>
                  <a:cubicBezTo>
                    <a:pt x="909" y="334"/>
                    <a:pt x="912" y="329"/>
                    <a:pt x="920" y="329"/>
                  </a:cubicBezTo>
                  <a:cubicBezTo>
                    <a:pt x="923" y="329"/>
                    <a:pt x="928" y="324"/>
                    <a:pt x="930" y="314"/>
                  </a:cubicBezTo>
                  <a:cubicBezTo>
                    <a:pt x="933" y="299"/>
                    <a:pt x="931" y="280"/>
                    <a:pt x="921" y="275"/>
                  </a:cubicBezTo>
                  <a:cubicBezTo>
                    <a:pt x="907" y="268"/>
                    <a:pt x="907" y="250"/>
                    <a:pt x="908" y="233"/>
                  </a:cubicBezTo>
                  <a:cubicBezTo>
                    <a:pt x="908" y="222"/>
                    <a:pt x="909" y="210"/>
                    <a:pt x="903" y="206"/>
                  </a:cubicBezTo>
                  <a:cubicBezTo>
                    <a:pt x="884" y="195"/>
                    <a:pt x="889" y="167"/>
                    <a:pt x="894" y="142"/>
                  </a:cubicBezTo>
                  <a:cubicBezTo>
                    <a:pt x="895" y="137"/>
                    <a:pt x="896" y="132"/>
                    <a:pt x="896" y="128"/>
                  </a:cubicBezTo>
                  <a:cubicBezTo>
                    <a:pt x="899" y="112"/>
                    <a:pt x="852" y="94"/>
                    <a:pt x="821" y="81"/>
                  </a:cubicBezTo>
                  <a:cubicBezTo>
                    <a:pt x="810" y="77"/>
                    <a:pt x="800" y="73"/>
                    <a:pt x="791" y="69"/>
                  </a:cubicBezTo>
                  <a:cubicBezTo>
                    <a:pt x="768" y="58"/>
                    <a:pt x="752" y="44"/>
                    <a:pt x="737" y="31"/>
                  </a:cubicBezTo>
                  <a:cubicBezTo>
                    <a:pt x="725" y="21"/>
                    <a:pt x="714" y="11"/>
                    <a:pt x="700" y="3"/>
                  </a:cubicBezTo>
                  <a:cubicBezTo>
                    <a:pt x="698" y="2"/>
                    <a:pt x="696" y="1"/>
                    <a:pt x="694" y="1"/>
                  </a:cubicBezTo>
                  <a:cubicBezTo>
                    <a:pt x="693" y="0"/>
                    <a:pt x="691" y="0"/>
                    <a:pt x="689" y="0"/>
                  </a:cubicBezTo>
                  <a:cubicBezTo>
                    <a:pt x="673" y="0"/>
                    <a:pt x="665" y="33"/>
                    <a:pt x="665" y="56"/>
                  </a:cubicBezTo>
                  <a:cubicBezTo>
                    <a:pt x="665" y="75"/>
                    <a:pt x="654" y="88"/>
                    <a:pt x="636" y="88"/>
                  </a:cubicBezTo>
                  <a:cubicBezTo>
                    <a:pt x="626" y="88"/>
                    <a:pt x="614" y="83"/>
                    <a:pt x="605" y="75"/>
                  </a:cubicBezTo>
                  <a:cubicBezTo>
                    <a:pt x="596" y="68"/>
                    <a:pt x="586" y="67"/>
                    <a:pt x="575" y="68"/>
                  </a:cubicBezTo>
                  <a:cubicBezTo>
                    <a:pt x="573" y="68"/>
                    <a:pt x="572" y="68"/>
                    <a:pt x="571" y="68"/>
                  </a:cubicBezTo>
                  <a:cubicBezTo>
                    <a:pt x="568" y="68"/>
                    <a:pt x="564" y="68"/>
                    <a:pt x="561" y="68"/>
                  </a:cubicBezTo>
                  <a:cubicBezTo>
                    <a:pt x="552" y="68"/>
                    <a:pt x="540" y="67"/>
                    <a:pt x="526" y="61"/>
                  </a:cubicBezTo>
                  <a:cubicBezTo>
                    <a:pt x="518" y="58"/>
                    <a:pt x="517" y="59"/>
                    <a:pt x="516" y="60"/>
                  </a:cubicBezTo>
                  <a:cubicBezTo>
                    <a:pt x="515" y="61"/>
                    <a:pt x="514" y="62"/>
                    <a:pt x="514" y="65"/>
                  </a:cubicBezTo>
                  <a:cubicBezTo>
                    <a:pt x="514" y="67"/>
                    <a:pt x="514" y="71"/>
                    <a:pt x="514" y="74"/>
                  </a:cubicBezTo>
                  <a:cubicBezTo>
                    <a:pt x="515" y="80"/>
                    <a:pt x="515" y="87"/>
                    <a:pt x="515" y="92"/>
                  </a:cubicBezTo>
                  <a:cubicBezTo>
                    <a:pt x="516" y="99"/>
                    <a:pt x="517" y="105"/>
                    <a:pt x="517" y="110"/>
                  </a:cubicBezTo>
                  <a:cubicBezTo>
                    <a:pt x="517" y="138"/>
                    <a:pt x="477" y="138"/>
                    <a:pt x="453" y="138"/>
                  </a:cubicBezTo>
                  <a:cubicBezTo>
                    <a:pt x="433" y="138"/>
                    <a:pt x="401" y="155"/>
                    <a:pt x="401" y="176"/>
                  </a:cubicBezTo>
                  <a:cubicBezTo>
                    <a:pt x="401" y="190"/>
                    <a:pt x="392" y="201"/>
                    <a:pt x="385" y="210"/>
                  </a:cubicBezTo>
                  <a:cubicBezTo>
                    <a:pt x="377" y="220"/>
                    <a:pt x="375" y="223"/>
                    <a:pt x="378" y="226"/>
                  </a:cubicBezTo>
                  <a:cubicBezTo>
                    <a:pt x="394" y="248"/>
                    <a:pt x="367" y="268"/>
                    <a:pt x="358" y="275"/>
                  </a:cubicBezTo>
                  <a:cubicBezTo>
                    <a:pt x="351" y="280"/>
                    <a:pt x="343" y="294"/>
                    <a:pt x="336" y="307"/>
                  </a:cubicBezTo>
                  <a:cubicBezTo>
                    <a:pt x="330" y="317"/>
                    <a:pt x="324" y="327"/>
                    <a:pt x="319" y="332"/>
                  </a:cubicBezTo>
                  <a:cubicBezTo>
                    <a:pt x="317" y="335"/>
                    <a:pt x="317" y="338"/>
                    <a:pt x="317" y="344"/>
                  </a:cubicBezTo>
                  <a:cubicBezTo>
                    <a:pt x="318" y="353"/>
                    <a:pt x="319" y="366"/>
                    <a:pt x="304" y="376"/>
                  </a:cubicBezTo>
                  <a:cubicBezTo>
                    <a:pt x="291" y="385"/>
                    <a:pt x="277" y="386"/>
                    <a:pt x="266" y="386"/>
                  </a:cubicBezTo>
                  <a:cubicBezTo>
                    <a:pt x="257" y="386"/>
                    <a:pt x="250" y="387"/>
                    <a:pt x="247" y="390"/>
                  </a:cubicBezTo>
                  <a:cubicBezTo>
                    <a:pt x="242" y="394"/>
                    <a:pt x="243" y="404"/>
                    <a:pt x="244" y="417"/>
                  </a:cubicBezTo>
                  <a:cubicBezTo>
                    <a:pt x="245" y="428"/>
                    <a:pt x="246" y="441"/>
                    <a:pt x="245" y="455"/>
                  </a:cubicBezTo>
                  <a:cubicBezTo>
                    <a:pt x="241" y="488"/>
                    <a:pt x="218" y="523"/>
                    <a:pt x="193" y="556"/>
                  </a:cubicBezTo>
                  <a:cubicBezTo>
                    <a:pt x="189" y="561"/>
                    <a:pt x="185" y="569"/>
                    <a:pt x="187" y="574"/>
                  </a:cubicBezTo>
                  <a:cubicBezTo>
                    <a:pt x="189" y="581"/>
                    <a:pt x="200" y="584"/>
                    <a:pt x="206" y="586"/>
                  </a:cubicBezTo>
                  <a:lnTo>
                    <a:pt x="208" y="587"/>
                  </a:lnTo>
                  <a:cubicBezTo>
                    <a:pt x="213" y="588"/>
                    <a:pt x="216" y="592"/>
                    <a:pt x="218" y="597"/>
                  </a:cubicBezTo>
                  <a:cubicBezTo>
                    <a:pt x="222" y="607"/>
                    <a:pt x="220" y="622"/>
                    <a:pt x="212" y="639"/>
                  </a:cubicBezTo>
                  <a:cubicBezTo>
                    <a:pt x="207" y="649"/>
                    <a:pt x="198" y="654"/>
                    <a:pt x="187" y="654"/>
                  </a:cubicBezTo>
                  <a:cubicBezTo>
                    <a:pt x="179" y="654"/>
                    <a:pt x="170" y="651"/>
                    <a:pt x="163" y="648"/>
                  </a:cubicBezTo>
                  <a:cubicBezTo>
                    <a:pt x="160" y="647"/>
                    <a:pt x="157" y="646"/>
                    <a:pt x="154" y="645"/>
                  </a:cubicBezTo>
                  <a:cubicBezTo>
                    <a:pt x="153" y="645"/>
                    <a:pt x="152" y="645"/>
                    <a:pt x="151" y="645"/>
                  </a:cubicBezTo>
                  <a:cubicBezTo>
                    <a:pt x="136" y="645"/>
                    <a:pt x="103" y="662"/>
                    <a:pt x="84" y="693"/>
                  </a:cubicBezTo>
                  <a:cubicBezTo>
                    <a:pt x="82" y="698"/>
                    <a:pt x="80" y="702"/>
                    <a:pt x="78" y="706"/>
                  </a:cubicBezTo>
                  <a:cubicBezTo>
                    <a:pt x="65" y="734"/>
                    <a:pt x="72" y="750"/>
                    <a:pt x="78" y="764"/>
                  </a:cubicBezTo>
                  <a:cubicBezTo>
                    <a:pt x="81" y="773"/>
                    <a:pt x="79" y="783"/>
                    <a:pt x="76" y="792"/>
                  </a:cubicBezTo>
                  <a:cubicBezTo>
                    <a:pt x="72" y="805"/>
                    <a:pt x="68" y="820"/>
                    <a:pt x="77" y="840"/>
                  </a:cubicBezTo>
                  <a:cubicBezTo>
                    <a:pt x="89" y="864"/>
                    <a:pt x="84" y="877"/>
                    <a:pt x="79" y="889"/>
                  </a:cubicBezTo>
                  <a:cubicBezTo>
                    <a:pt x="76" y="897"/>
                    <a:pt x="73" y="904"/>
                    <a:pt x="74" y="914"/>
                  </a:cubicBezTo>
                  <a:cubicBezTo>
                    <a:pt x="76" y="926"/>
                    <a:pt x="85" y="931"/>
                    <a:pt x="97" y="937"/>
                  </a:cubicBezTo>
                  <a:cubicBezTo>
                    <a:pt x="109" y="944"/>
                    <a:pt x="123" y="951"/>
                    <a:pt x="125" y="969"/>
                  </a:cubicBezTo>
                  <a:cubicBezTo>
                    <a:pt x="127" y="987"/>
                    <a:pt x="122" y="998"/>
                    <a:pt x="116" y="1004"/>
                  </a:cubicBezTo>
                  <a:cubicBezTo>
                    <a:pt x="110" y="1011"/>
                    <a:pt x="100" y="1015"/>
                    <a:pt x="90" y="1015"/>
                  </a:cubicBezTo>
                  <a:cubicBezTo>
                    <a:pt x="89" y="1015"/>
                    <a:pt x="88" y="1015"/>
                    <a:pt x="87" y="1019"/>
                  </a:cubicBezTo>
                  <a:cubicBezTo>
                    <a:pt x="86" y="1025"/>
                    <a:pt x="90" y="1037"/>
                    <a:pt x="96" y="1040"/>
                  </a:cubicBezTo>
                  <a:cubicBezTo>
                    <a:pt x="116" y="1050"/>
                    <a:pt x="110" y="1107"/>
                    <a:pt x="103" y="1121"/>
                  </a:cubicBezTo>
                  <a:cubicBezTo>
                    <a:pt x="98" y="1131"/>
                    <a:pt x="84" y="1131"/>
                    <a:pt x="70" y="1132"/>
                  </a:cubicBezTo>
                  <a:cubicBezTo>
                    <a:pt x="65" y="1132"/>
                    <a:pt x="55" y="1132"/>
                    <a:pt x="53" y="1134"/>
                  </a:cubicBezTo>
                  <a:cubicBezTo>
                    <a:pt x="56" y="1147"/>
                    <a:pt x="51" y="1163"/>
                    <a:pt x="48" y="1176"/>
                  </a:cubicBezTo>
                  <a:cubicBezTo>
                    <a:pt x="45" y="1185"/>
                    <a:pt x="43" y="1193"/>
                    <a:pt x="43" y="119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89" name="Freeform 245">
              <a:extLst>
                <a:ext uri="{FF2B5EF4-FFF2-40B4-BE49-F238E27FC236}">
                  <a16:creationId xmlns:a16="http://schemas.microsoft.com/office/drawing/2014/main" id="{F5E5794F-CA72-4F9C-9FFF-9A8075309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7857" y="3414914"/>
              <a:ext cx="16428" cy="13690"/>
            </a:xfrm>
            <a:custGeom>
              <a:avLst/>
              <a:gdLst>
                <a:gd name="T0" fmla="*/ 1 w 81"/>
                <a:gd name="T1" fmla="*/ 46 h 66"/>
                <a:gd name="T2" fmla="*/ 2 w 81"/>
                <a:gd name="T3" fmla="*/ 59 h 66"/>
                <a:gd name="T4" fmla="*/ 2 w 81"/>
                <a:gd name="T5" fmla="*/ 65 h 66"/>
                <a:gd name="T6" fmla="*/ 2 w 81"/>
                <a:gd name="T7" fmla="*/ 59 h 66"/>
                <a:gd name="T8" fmla="*/ 78 w 81"/>
                <a:gd name="T9" fmla="*/ 9 h 66"/>
                <a:gd name="T10" fmla="*/ 79 w 81"/>
                <a:gd name="T11" fmla="*/ 5 h 66"/>
                <a:gd name="T12" fmla="*/ 61 w 81"/>
                <a:gd name="T13" fmla="*/ 0 h 66"/>
                <a:gd name="T14" fmla="*/ 35 w 81"/>
                <a:gd name="T15" fmla="*/ 4 h 66"/>
                <a:gd name="T16" fmla="*/ 1 w 81"/>
                <a:gd name="T17" fmla="*/ 4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66">
                  <a:moveTo>
                    <a:pt x="1" y="46"/>
                  </a:moveTo>
                  <a:cubicBezTo>
                    <a:pt x="0" y="54"/>
                    <a:pt x="2" y="59"/>
                    <a:pt x="2" y="59"/>
                  </a:cubicBezTo>
                  <a:lnTo>
                    <a:pt x="2" y="65"/>
                  </a:lnTo>
                  <a:lnTo>
                    <a:pt x="2" y="59"/>
                  </a:lnTo>
                  <a:cubicBezTo>
                    <a:pt x="20" y="58"/>
                    <a:pt x="63" y="23"/>
                    <a:pt x="78" y="9"/>
                  </a:cubicBezTo>
                  <a:cubicBezTo>
                    <a:pt x="79" y="8"/>
                    <a:pt x="80" y="6"/>
                    <a:pt x="79" y="5"/>
                  </a:cubicBezTo>
                  <a:cubicBezTo>
                    <a:pt x="78" y="3"/>
                    <a:pt x="73" y="0"/>
                    <a:pt x="61" y="0"/>
                  </a:cubicBezTo>
                  <a:cubicBezTo>
                    <a:pt x="53" y="0"/>
                    <a:pt x="44" y="1"/>
                    <a:pt x="35" y="4"/>
                  </a:cubicBezTo>
                  <a:cubicBezTo>
                    <a:pt x="11" y="11"/>
                    <a:pt x="2" y="33"/>
                    <a:pt x="1" y="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0" name="Freeform 246">
              <a:extLst>
                <a:ext uri="{FF2B5EF4-FFF2-40B4-BE49-F238E27FC236}">
                  <a16:creationId xmlns:a16="http://schemas.microsoft.com/office/drawing/2014/main" id="{1F27BC24-B691-4563-AE8D-D6EE6F07C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7936" y="3392098"/>
              <a:ext cx="73014" cy="45634"/>
            </a:xfrm>
            <a:custGeom>
              <a:avLst/>
              <a:gdLst>
                <a:gd name="T0" fmla="*/ 314 w 351"/>
                <a:gd name="T1" fmla="*/ 73 h 219"/>
                <a:gd name="T2" fmla="*/ 317 w 351"/>
                <a:gd name="T3" fmla="*/ 69 h 219"/>
                <a:gd name="T4" fmla="*/ 328 w 351"/>
                <a:gd name="T5" fmla="*/ 52 h 219"/>
                <a:gd name="T6" fmla="*/ 341 w 351"/>
                <a:gd name="T7" fmla="*/ 35 h 219"/>
                <a:gd name="T8" fmla="*/ 345 w 351"/>
                <a:gd name="T9" fmla="*/ 30 h 219"/>
                <a:gd name="T10" fmla="*/ 346 w 351"/>
                <a:gd name="T11" fmla="*/ 29 h 219"/>
                <a:gd name="T12" fmla="*/ 349 w 351"/>
                <a:gd name="T13" fmla="*/ 25 h 219"/>
                <a:gd name="T14" fmla="*/ 349 w 351"/>
                <a:gd name="T15" fmla="*/ 24 h 219"/>
                <a:gd name="T16" fmla="*/ 350 w 351"/>
                <a:gd name="T17" fmla="*/ 20 h 219"/>
                <a:gd name="T18" fmla="*/ 350 w 351"/>
                <a:gd name="T19" fmla="*/ 19 h 219"/>
                <a:gd name="T20" fmla="*/ 347 w 351"/>
                <a:gd name="T21" fmla="*/ 13 h 219"/>
                <a:gd name="T22" fmla="*/ 347 w 351"/>
                <a:gd name="T23" fmla="*/ 13 h 219"/>
                <a:gd name="T24" fmla="*/ 334 w 351"/>
                <a:gd name="T25" fmla="*/ 18 h 219"/>
                <a:gd name="T26" fmla="*/ 263 w 351"/>
                <a:gd name="T27" fmla="*/ 11 h 219"/>
                <a:gd name="T28" fmla="*/ 189 w 351"/>
                <a:gd name="T29" fmla="*/ 4 h 219"/>
                <a:gd name="T30" fmla="*/ 142 w 351"/>
                <a:gd name="T31" fmla="*/ 10 h 219"/>
                <a:gd name="T32" fmla="*/ 50 w 351"/>
                <a:gd name="T33" fmla="*/ 30 h 219"/>
                <a:gd name="T34" fmla="*/ 19 w 351"/>
                <a:gd name="T35" fmla="*/ 50 h 219"/>
                <a:gd name="T36" fmla="*/ 0 w 351"/>
                <a:gd name="T37" fmla="*/ 61 h 219"/>
                <a:gd name="T38" fmla="*/ 3 w 351"/>
                <a:gd name="T39" fmla="*/ 65 h 219"/>
                <a:gd name="T40" fmla="*/ 15 w 351"/>
                <a:gd name="T41" fmla="*/ 95 h 219"/>
                <a:gd name="T42" fmla="*/ 20 w 351"/>
                <a:gd name="T43" fmla="*/ 115 h 219"/>
                <a:gd name="T44" fmla="*/ 59 w 351"/>
                <a:gd name="T45" fmla="*/ 139 h 219"/>
                <a:gd name="T46" fmla="*/ 92 w 351"/>
                <a:gd name="T47" fmla="*/ 149 h 219"/>
                <a:gd name="T48" fmla="*/ 88 w 351"/>
                <a:gd name="T49" fmla="*/ 169 h 219"/>
                <a:gd name="T50" fmla="*/ 137 w 351"/>
                <a:gd name="T51" fmla="*/ 167 h 219"/>
                <a:gd name="T52" fmla="*/ 161 w 351"/>
                <a:gd name="T53" fmla="*/ 170 h 219"/>
                <a:gd name="T54" fmla="*/ 165 w 351"/>
                <a:gd name="T55" fmla="*/ 173 h 219"/>
                <a:gd name="T56" fmla="*/ 232 w 351"/>
                <a:gd name="T57" fmla="*/ 214 h 219"/>
                <a:gd name="T58" fmla="*/ 244 w 351"/>
                <a:gd name="T59" fmla="*/ 213 h 219"/>
                <a:gd name="T60" fmla="*/ 299 w 351"/>
                <a:gd name="T61" fmla="*/ 218 h 219"/>
                <a:gd name="T62" fmla="*/ 299 w 351"/>
                <a:gd name="T63" fmla="*/ 217 h 219"/>
                <a:gd name="T64" fmla="*/ 299 w 351"/>
                <a:gd name="T65" fmla="*/ 214 h 219"/>
                <a:gd name="T66" fmla="*/ 300 w 351"/>
                <a:gd name="T67" fmla="*/ 209 h 219"/>
                <a:gd name="T68" fmla="*/ 301 w 351"/>
                <a:gd name="T69" fmla="*/ 207 h 219"/>
                <a:gd name="T70" fmla="*/ 306 w 351"/>
                <a:gd name="T71" fmla="*/ 199 h 219"/>
                <a:gd name="T72" fmla="*/ 306 w 351"/>
                <a:gd name="T73" fmla="*/ 199 h 219"/>
                <a:gd name="T74" fmla="*/ 306 w 351"/>
                <a:gd name="T75" fmla="*/ 199 h 219"/>
                <a:gd name="T76" fmla="*/ 319 w 351"/>
                <a:gd name="T77" fmla="*/ 192 h 219"/>
                <a:gd name="T78" fmla="*/ 328 w 351"/>
                <a:gd name="T79" fmla="*/ 187 h 219"/>
                <a:gd name="T80" fmla="*/ 325 w 351"/>
                <a:gd name="T81" fmla="*/ 182 h 219"/>
                <a:gd name="T82" fmla="*/ 323 w 351"/>
                <a:gd name="T83" fmla="*/ 178 h 219"/>
                <a:gd name="T84" fmla="*/ 307 w 351"/>
                <a:gd name="T85" fmla="*/ 138 h 219"/>
                <a:gd name="T86" fmla="*/ 304 w 351"/>
                <a:gd name="T87" fmla="*/ 118 h 219"/>
                <a:gd name="T88" fmla="*/ 302 w 351"/>
                <a:gd name="T89" fmla="*/ 93 h 219"/>
                <a:gd name="T90" fmla="*/ 314 w 351"/>
                <a:gd name="T91" fmla="*/ 7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1" h="219">
                  <a:moveTo>
                    <a:pt x="314" y="73"/>
                  </a:moveTo>
                  <a:cubicBezTo>
                    <a:pt x="315" y="72"/>
                    <a:pt x="316" y="70"/>
                    <a:pt x="317" y="69"/>
                  </a:cubicBezTo>
                  <a:cubicBezTo>
                    <a:pt x="321" y="65"/>
                    <a:pt x="325" y="60"/>
                    <a:pt x="328" y="52"/>
                  </a:cubicBezTo>
                  <a:cubicBezTo>
                    <a:pt x="332" y="45"/>
                    <a:pt x="337" y="39"/>
                    <a:pt x="341" y="35"/>
                  </a:cubicBezTo>
                  <a:cubicBezTo>
                    <a:pt x="343" y="33"/>
                    <a:pt x="344" y="32"/>
                    <a:pt x="345" y="30"/>
                  </a:cubicBezTo>
                  <a:cubicBezTo>
                    <a:pt x="346" y="30"/>
                    <a:pt x="346" y="30"/>
                    <a:pt x="346" y="29"/>
                  </a:cubicBezTo>
                  <a:cubicBezTo>
                    <a:pt x="347" y="28"/>
                    <a:pt x="348" y="27"/>
                    <a:pt x="349" y="25"/>
                  </a:cubicBezTo>
                  <a:cubicBezTo>
                    <a:pt x="349" y="25"/>
                    <a:pt x="349" y="25"/>
                    <a:pt x="349" y="24"/>
                  </a:cubicBezTo>
                  <a:cubicBezTo>
                    <a:pt x="350" y="23"/>
                    <a:pt x="350" y="21"/>
                    <a:pt x="350" y="20"/>
                  </a:cubicBezTo>
                  <a:lnTo>
                    <a:pt x="350" y="19"/>
                  </a:lnTo>
                  <a:cubicBezTo>
                    <a:pt x="349" y="17"/>
                    <a:pt x="349" y="15"/>
                    <a:pt x="347" y="13"/>
                  </a:cubicBezTo>
                  <a:lnTo>
                    <a:pt x="347" y="13"/>
                  </a:lnTo>
                  <a:cubicBezTo>
                    <a:pt x="344" y="15"/>
                    <a:pt x="339" y="17"/>
                    <a:pt x="334" y="18"/>
                  </a:cubicBezTo>
                  <a:cubicBezTo>
                    <a:pt x="318" y="23"/>
                    <a:pt x="291" y="18"/>
                    <a:pt x="263" y="11"/>
                  </a:cubicBezTo>
                  <a:cubicBezTo>
                    <a:pt x="236" y="6"/>
                    <a:pt x="207" y="0"/>
                    <a:pt x="189" y="4"/>
                  </a:cubicBezTo>
                  <a:cubicBezTo>
                    <a:pt x="176" y="6"/>
                    <a:pt x="159" y="8"/>
                    <a:pt x="142" y="10"/>
                  </a:cubicBezTo>
                  <a:cubicBezTo>
                    <a:pt x="106" y="13"/>
                    <a:pt x="62" y="18"/>
                    <a:pt x="50" y="30"/>
                  </a:cubicBezTo>
                  <a:cubicBezTo>
                    <a:pt x="42" y="39"/>
                    <a:pt x="30" y="45"/>
                    <a:pt x="19" y="50"/>
                  </a:cubicBezTo>
                  <a:cubicBezTo>
                    <a:pt x="12" y="53"/>
                    <a:pt x="1" y="59"/>
                    <a:pt x="0" y="61"/>
                  </a:cubicBezTo>
                  <a:cubicBezTo>
                    <a:pt x="0" y="62"/>
                    <a:pt x="1" y="63"/>
                    <a:pt x="3" y="65"/>
                  </a:cubicBezTo>
                  <a:cubicBezTo>
                    <a:pt x="17" y="77"/>
                    <a:pt x="16" y="87"/>
                    <a:pt x="15" y="95"/>
                  </a:cubicBezTo>
                  <a:cubicBezTo>
                    <a:pt x="15" y="101"/>
                    <a:pt x="14" y="107"/>
                    <a:pt x="20" y="115"/>
                  </a:cubicBezTo>
                  <a:cubicBezTo>
                    <a:pt x="36" y="137"/>
                    <a:pt x="42" y="142"/>
                    <a:pt x="59" y="139"/>
                  </a:cubicBezTo>
                  <a:cubicBezTo>
                    <a:pt x="75" y="135"/>
                    <a:pt x="88" y="139"/>
                    <a:pt x="92" y="149"/>
                  </a:cubicBezTo>
                  <a:cubicBezTo>
                    <a:pt x="94" y="153"/>
                    <a:pt x="94" y="160"/>
                    <a:pt x="88" y="169"/>
                  </a:cubicBezTo>
                  <a:cubicBezTo>
                    <a:pt x="104" y="168"/>
                    <a:pt x="123" y="167"/>
                    <a:pt x="137" y="167"/>
                  </a:cubicBezTo>
                  <a:cubicBezTo>
                    <a:pt x="154" y="167"/>
                    <a:pt x="159" y="168"/>
                    <a:pt x="161" y="170"/>
                  </a:cubicBezTo>
                  <a:lnTo>
                    <a:pt x="165" y="173"/>
                  </a:lnTo>
                  <a:cubicBezTo>
                    <a:pt x="210" y="207"/>
                    <a:pt x="226" y="214"/>
                    <a:pt x="232" y="214"/>
                  </a:cubicBezTo>
                  <a:cubicBezTo>
                    <a:pt x="235" y="214"/>
                    <a:pt x="239" y="213"/>
                    <a:pt x="244" y="213"/>
                  </a:cubicBezTo>
                  <a:cubicBezTo>
                    <a:pt x="258" y="213"/>
                    <a:pt x="280" y="216"/>
                    <a:pt x="299" y="218"/>
                  </a:cubicBezTo>
                  <a:cubicBezTo>
                    <a:pt x="299" y="217"/>
                    <a:pt x="299" y="217"/>
                    <a:pt x="299" y="217"/>
                  </a:cubicBezTo>
                  <a:cubicBezTo>
                    <a:pt x="299" y="216"/>
                    <a:pt x="299" y="215"/>
                    <a:pt x="299" y="214"/>
                  </a:cubicBezTo>
                  <a:cubicBezTo>
                    <a:pt x="299" y="212"/>
                    <a:pt x="300" y="211"/>
                    <a:pt x="300" y="209"/>
                  </a:cubicBezTo>
                  <a:cubicBezTo>
                    <a:pt x="300" y="208"/>
                    <a:pt x="301" y="207"/>
                    <a:pt x="301" y="207"/>
                  </a:cubicBezTo>
                  <a:cubicBezTo>
                    <a:pt x="302" y="204"/>
                    <a:pt x="304" y="201"/>
                    <a:pt x="306" y="199"/>
                  </a:cubicBezTo>
                  <a:lnTo>
                    <a:pt x="306" y="199"/>
                  </a:lnTo>
                  <a:lnTo>
                    <a:pt x="306" y="199"/>
                  </a:lnTo>
                  <a:cubicBezTo>
                    <a:pt x="310" y="196"/>
                    <a:pt x="315" y="194"/>
                    <a:pt x="319" y="192"/>
                  </a:cubicBezTo>
                  <a:cubicBezTo>
                    <a:pt x="322" y="191"/>
                    <a:pt x="327" y="189"/>
                    <a:pt x="328" y="187"/>
                  </a:cubicBezTo>
                  <a:cubicBezTo>
                    <a:pt x="328" y="187"/>
                    <a:pt x="328" y="186"/>
                    <a:pt x="325" y="182"/>
                  </a:cubicBezTo>
                  <a:lnTo>
                    <a:pt x="323" y="178"/>
                  </a:lnTo>
                  <a:cubicBezTo>
                    <a:pt x="313" y="164"/>
                    <a:pt x="309" y="159"/>
                    <a:pt x="307" y="138"/>
                  </a:cubicBezTo>
                  <a:cubicBezTo>
                    <a:pt x="307" y="130"/>
                    <a:pt x="305" y="123"/>
                    <a:pt x="304" y="118"/>
                  </a:cubicBezTo>
                  <a:cubicBezTo>
                    <a:pt x="303" y="109"/>
                    <a:pt x="301" y="102"/>
                    <a:pt x="302" y="93"/>
                  </a:cubicBezTo>
                  <a:cubicBezTo>
                    <a:pt x="303" y="84"/>
                    <a:pt x="308" y="79"/>
                    <a:pt x="314" y="7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1" name="Freeform 247">
              <a:extLst>
                <a:ext uri="{FF2B5EF4-FFF2-40B4-BE49-F238E27FC236}">
                  <a16:creationId xmlns:a16="http://schemas.microsoft.com/office/drawing/2014/main" id="{CA2F4587-4996-40B0-8A12-780D6C9B1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2421" y="3406700"/>
              <a:ext cx="8213" cy="2738"/>
            </a:xfrm>
            <a:custGeom>
              <a:avLst/>
              <a:gdLst>
                <a:gd name="T0" fmla="*/ 38 w 39"/>
                <a:gd name="T1" fmla="*/ 2 h 12"/>
                <a:gd name="T2" fmla="*/ 26 w 39"/>
                <a:gd name="T3" fmla="*/ 0 h 12"/>
                <a:gd name="T4" fmla="*/ 0 w 39"/>
                <a:gd name="T5" fmla="*/ 5 h 12"/>
                <a:gd name="T6" fmla="*/ 18 w 39"/>
                <a:gd name="T7" fmla="*/ 11 h 12"/>
                <a:gd name="T8" fmla="*/ 38 w 3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2">
                  <a:moveTo>
                    <a:pt x="38" y="2"/>
                  </a:moveTo>
                  <a:cubicBezTo>
                    <a:pt x="37" y="1"/>
                    <a:pt x="33" y="0"/>
                    <a:pt x="26" y="0"/>
                  </a:cubicBezTo>
                  <a:cubicBezTo>
                    <a:pt x="14" y="0"/>
                    <a:pt x="3" y="3"/>
                    <a:pt x="0" y="5"/>
                  </a:cubicBezTo>
                  <a:cubicBezTo>
                    <a:pt x="5" y="9"/>
                    <a:pt x="11" y="11"/>
                    <a:pt x="18" y="11"/>
                  </a:cubicBezTo>
                  <a:cubicBezTo>
                    <a:pt x="27" y="11"/>
                    <a:pt x="35" y="8"/>
                    <a:pt x="38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2" name="Freeform 248">
              <a:extLst>
                <a:ext uri="{FF2B5EF4-FFF2-40B4-BE49-F238E27FC236}">
                  <a16:creationId xmlns:a16="http://schemas.microsoft.com/office/drawing/2014/main" id="{47AF39E6-EEB3-4B30-8460-3EEB31A7E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9479" y="4397862"/>
              <a:ext cx="123210" cy="151504"/>
            </a:xfrm>
            <a:custGeom>
              <a:avLst/>
              <a:gdLst>
                <a:gd name="T0" fmla="*/ 566 w 595"/>
                <a:gd name="T1" fmla="*/ 107 h 732"/>
                <a:gd name="T2" fmla="*/ 572 w 595"/>
                <a:gd name="T3" fmla="*/ 72 h 732"/>
                <a:gd name="T4" fmla="*/ 520 w 595"/>
                <a:gd name="T5" fmla="*/ 53 h 732"/>
                <a:gd name="T6" fmla="*/ 440 w 595"/>
                <a:gd name="T7" fmla="*/ 97 h 732"/>
                <a:gd name="T8" fmla="*/ 412 w 595"/>
                <a:gd name="T9" fmla="*/ 111 h 732"/>
                <a:gd name="T10" fmla="*/ 235 w 595"/>
                <a:gd name="T11" fmla="*/ 44 h 732"/>
                <a:gd name="T12" fmla="*/ 159 w 595"/>
                <a:gd name="T13" fmla="*/ 30 h 732"/>
                <a:gd name="T14" fmla="*/ 113 w 595"/>
                <a:gd name="T15" fmla="*/ 7 h 732"/>
                <a:gd name="T16" fmla="*/ 73 w 595"/>
                <a:gd name="T17" fmla="*/ 4 h 732"/>
                <a:gd name="T18" fmla="*/ 10 w 595"/>
                <a:gd name="T19" fmla="*/ 51 h 732"/>
                <a:gd name="T20" fmla="*/ 49 w 595"/>
                <a:gd name="T21" fmla="*/ 134 h 732"/>
                <a:gd name="T22" fmla="*/ 81 w 595"/>
                <a:gd name="T23" fmla="*/ 164 h 732"/>
                <a:gd name="T24" fmla="*/ 24 w 595"/>
                <a:gd name="T25" fmla="*/ 321 h 732"/>
                <a:gd name="T26" fmla="*/ 23 w 595"/>
                <a:gd name="T27" fmla="*/ 323 h 732"/>
                <a:gd name="T28" fmla="*/ 21 w 595"/>
                <a:gd name="T29" fmla="*/ 326 h 732"/>
                <a:gd name="T30" fmla="*/ 19 w 595"/>
                <a:gd name="T31" fmla="*/ 329 h 732"/>
                <a:gd name="T32" fmla="*/ 17 w 595"/>
                <a:gd name="T33" fmla="*/ 334 h 732"/>
                <a:gd name="T34" fmla="*/ 14 w 595"/>
                <a:gd name="T35" fmla="*/ 340 h 732"/>
                <a:gd name="T36" fmla="*/ 10 w 595"/>
                <a:gd name="T37" fmla="*/ 348 h 732"/>
                <a:gd name="T38" fmla="*/ 7 w 595"/>
                <a:gd name="T39" fmla="*/ 358 h 732"/>
                <a:gd name="T40" fmla="*/ 54 w 595"/>
                <a:gd name="T41" fmla="*/ 393 h 732"/>
                <a:gd name="T42" fmla="*/ 0 w 595"/>
                <a:gd name="T43" fmla="*/ 441 h 732"/>
                <a:gd name="T44" fmla="*/ 288 w 595"/>
                <a:gd name="T45" fmla="*/ 599 h 732"/>
                <a:gd name="T46" fmla="*/ 301 w 595"/>
                <a:gd name="T47" fmla="*/ 658 h 732"/>
                <a:gd name="T48" fmla="*/ 314 w 595"/>
                <a:gd name="T49" fmla="*/ 667 h 732"/>
                <a:gd name="T50" fmla="*/ 329 w 595"/>
                <a:gd name="T51" fmla="*/ 678 h 732"/>
                <a:gd name="T52" fmla="*/ 346 w 595"/>
                <a:gd name="T53" fmla="*/ 691 h 732"/>
                <a:gd name="T54" fmla="*/ 365 w 595"/>
                <a:gd name="T55" fmla="*/ 704 h 732"/>
                <a:gd name="T56" fmla="*/ 385 w 595"/>
                <a:gd name="T57" fmla="*/ 718 h 732"/>
                <a:gd name="T58" fmla="*/ 403 w 595"/>
                <a:gd name="T59" fmla="*/ 731 h 732"/>
                <a:gd name="T60" fmla="*/ 506 w 595"/>
                <a:gd name="T61" fmla="*/ 544 h 732"/>
                <a:gd name="T62" fmla="*/ 545 w 595"/>
                <a:gd name="T63" fmla="*/ 521 h 732"/>
                <a:gd name="T64" fmla="*/ 566 w 595"/>
                <a:gd name="T65" fmla="*/ 504 h 732"/>
                <a:gd name="T66" fmla="*/ 534 w 595"/>
                <a:gd name="T67" fmla="*/ 44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32">
                  <a:moveTo>
                    <a:pt x="530" y="163"/>
                  </a:moveTo>
                  <a:lnTo>
                    <a:pt x="566" y="107"/>
                  </a:lnTo>
                  <a:lnTo>
                    <a:pt x="594" y="66"/>
                  </a:lnTo>
                  <a:cubicBezTo>
                    <a:pt x="583" y="68"/>
                    <a:pt x="575" y="71"/>
                    <a:pt x="572" y="72"/>
                  </a:cubicBezTo>
                  <a:cubicBezTo>
                    <a:pt x="557" y="80"/>
                    <a:pt x="533" y="70"/>
                    <a:pt x="527" y="54"/>
                  </a:cubicBezTo>
                  <a:cubicBezTo>
                    <a:pt x="526" y="53"/>
                    <a:pt x="524" y="53"/>
                    <a:pt x="520" y="53"/>
                  </a:cubicBezTo>
                  <a:cubicBezTo>
                    <a:pt x="509" y="53"/>
                    <a:pt x="488" y="60"/>
                    <a:pt x="469" y="71"/>
                  </a:cubicBezTo>
                  <a:cubicBezTo>
                    <a:pt x="457" y="77"/>
                    <a:pt x="448" y="88"/>
                    <a:pt x="440" y="97"/>
                  </a:cubicBezTo>
                  <a:cubicBezTo>
                    <a:pt x="432" y="106"/>
                    <a:pt x="426" y="113"/>
                    <a:pt x="418" y="113"/>
                  </a:cubicBezTo>
                  <a:cubicBezTo>
                    <a:pt x="416" y="113"/>
                    <a:pt x="414" y="112"/>
                    <a:pt x="412" y="111"/>
                  </a:cubicBezTo>
                  <a:cubicBezTo>
                    <a:pt x="404" y="105"/>
                    <a:pt x="345" y="97"/>
                    <a:pt x="327" y="97"/>
                  </a:cubicBezTo>
                  <a:cubicBezTo>
                    <a:pt x="307" y="97"/>
                    <a:pt x="250" y="58"/>
                    <a:pt x="235" y="44"/>
                  </a:cubicBezTo>
                  <a:cubicBezTo>
                    <a:pt x="227" y="37"/>
                    <a:pt x="205" y="36"/>
                    <a:pt x="188" y="35"/>
                  </a:cubicBezTo>
                  <a:cubicBezTo>
                    <a:pt x="175" y="34"/>
                    <a:pt x="164" y="33"/>
                    <a:pt x="159" y="30"/>
                  </a:cubicBezTo>
                  <a:cubicBezTo>
                    <a:pt x="155" y="28"/>
                    <a:pt x="149" y="26"/>
                    <a:pt x="143" y="23"/>
                  </a:cubicBezTo>
                  <a:cubicBezTo>
                    <a:pt x="131" y="19"/>
                    <a:pt x="119" y="14"/>
                    <a:pt x="113" y="7"/>
                  </a:cubicBezTo>
                  <a:cubicBezTo>
                    <a:pt x="109" y="2"/>
                    <a:pt x="100" y="0"/>
                    <a:pt x="87" y="1"/>
                  </a:cubicBezTo>
                  <a:cubicBezTo>
                    <a:pt x="83" y="2"/>
                    <a:pt x="78" y="2"/>
                    <a:pt x="73" y="4"/>
                  </a:cubicBezTo>
                  <a:cubicBezTo>
                    <a:pt x="57" y="7"/>
                    <a:pt x="19" y="30"/>
                    <a:pt x="17" y="40"/>
                  </a:cubicBezTo>
                  <a:cubicBezTo>
                    <a:pt x="16" y="44"/>
                    <a:pt x="13" y="48"/>
                    <a:pt x="10" y="51"/>
                  </a:cubicBezTo>
                  <a:lnTo>
                    <a:pt x="41" y="79"/>
                  </a:lnTo>
                  <a:lnTo>
                    <a:pt x="49" y="134"/>
                  </a:lnTo>
                  <a:lnTo>
                    <a:pt x="81" y="162"/>
                  </a:lnTo>
                  <a:lnTo>
                    <a:pt x="81" y="164"/>
                  </a:lnTo>
                  <a:cubicBezTo>
                    <a:pt x="81" y="165"/>
                    <a:pt x="81" y="196"/>
                    <a:pt x="77" y="228"/>
                  </a:cubicBezTo>
                  <a:cubicBezTo>
                    <a:pt x="73" y="262"/>
                    <a:pt x="43" y="302"/>
                    <a:pt x="24" y="321"/>
                  </a:cubicBezTo>
                  <a:cubicBezTo>
                    <a:pt x="24" y="321"/>
                    <a:pt x="24" y="322"/>
                    <a:pt x="23" y="322"/>
                  </a:cubicBezTo>
                  <a:cubicBezTo>
                    <a:pt x="23" y="323"/>
                    <a:pt x="23" y="323"/>
                    <a:pt x="23" y="323"/>
                  </a:cubicBezTo>
                  <a:lnTo>
                    <a:pt x="22" y="324"/>
                  </a:lnTo>
                  <a:cubicBezTo>
                    <a:pt x="22" y="325"/>
                    <a:pt x="21" y="325"/>
                    <a:pt x="21" y="326"/>
                  </a:cubicBezTo>
                  <a:cubicBezTo>
                    <a:pt x="21" y="326"/>
                    <a:pt x="21" y="327"/>
                    <a:pt x="20" y="327"/>
                  </a:cubicBezTo>
                  <a:cubicBezTo>
                    <a:pt x="20" y="328"/>
                    <a:pt x="19" y="329"/>
                    <a:pt x="19" y="329"/>
                  </a:cubicBezTo>
                  <a:cubicBezTo>
                    <a:pt x="19" y="330"/>
                    <a:pt x="18" y="331"/>
                    <a:pt x="18" y="332"/>
                  </a:cubicBezTo>
                  <a:cubicBezTo>
                    <a:pt x="18" y="332"/>
                    <a:pt x="17" y="333"/>
                    <a:pt x="17" y="334"/>
                  </a:cubicBezTo>
                  <a:cubicBezTo>
                    <a:pt x="16" y="335"/>
                    <a:pt x="16" y="336"/>
                    <a:pt x="15" y="337"/>
                  </a:cubicBezTo>
                  <a:cubicBezTo>
                    <a:pt x="15" y="338"/>
                    <a:pt x="14" y="339"/>
                    <a:pt x="14" y="340"/>
                  </a:cubicBezTo>
                  <a:cubicBezTo>
                    <a:pt x="13" y="341"/>
                    <a:pt x="13" y="343"/>
                    <a:pt x="12" y="344"/>
                  </a:cubicBezTo>
                  <a:cubicBezTo>
                    <a:pt x="12" y="345"/>
                    <a:pt x="11" y="347"/>
                    <a:pt x="10" y="348"/>
                  </a:cubicBezTo>
                  <a:cubicBezTo>
                    <a:pt x="10" y="349"/>
                    <a:pt x="9" y="351"/>
                    <a:pt x="9" y="353"/>
                  </a:cubicBezTo>
                  <a:cubicBezTo>
                    <a:pt x="8" y="354"/>
                    <a:pt x="7" y="356"/>
                    <a:pt x="7" y="358"/>
                  </a:cubicBezTo>
                  <a:cubicBezTo>
                    <a:pt x="6" y="358"/>
                    <a:pt x="6" y="359"/>
                    <a:pt x="6" y="360"/>
                  </a:cubicBezTo>
                  <a:cubicBezTo>
                    <a:pt x="25" y="366"/>
                    <a:pt x="57" y="377"/>
                    <a:pt x="54" y="393"/>
                  </a:cubicBezTo>
                  <a:cubicBezTo>
                    <a:pt x="52" y="404"/>
                    <a:pt x="41" y="408"/>
                    <a:pt x="29" y="412"/>
                  </a:cubicBezTo>
                  <a:cubicBezTo>
                    <a:pt x="12" y="418"/>
                    <a:pt x="0" y="423"/>
                    <a:pt x="0" y="441"/>
                  </a:cubicBezTo>
                  <a:cubicBezTo>
                    <a:pt x="0" y="443"/>
                    <a:pt x="0" y="444"/>
                    <a:pt x="0" y="445"/>
                  </a:cubicBezTo>
                  <a:lnTo>
                    <a:pt x="288" y="599"/>
                  </a:lnTo>
                  <a:lnTo>
                    <a:pt x="284" y="646"/>
                  </a:lnTo>
                  <a:cubicBezTo>
                    <a:pt x="287" y="648"/>
                    <a:pt x="293" y="653"/>
                    <a:pt x="301" y="658"/>
                  </a:cubicBezTo>
                  <a:cubicBezTo>
                    <a:pt x="303" y="659"/>
                    <a:pt x="305" y="661"/>
                    <a:pt x="306" y="662"/>
                  </a:cubicBezTo>
                  <a:cubicBezTo>
                    <a:pt x="309" y="664"/>
                    <a:pt x="311" y="666"/>
                    <a:pt x="314" y="667"/>
                  </a:cubicBezTo>
                  <a:cubicBezTo>
                    <a:pt x="317" y="670"/>
                    <a:pt x="320" y="672"/>
                    <a:pt x="324" y="674"/>
                  </a:cubicBezTo>
                  <a:cubicBezTo>
                    <a:pt x="325" y="676"/>
                    <a:pt x="327" y="677"/>
                    <a:pt x="329" y="678"/>
                  </a:cubicBezTo>
                  <a:cubicBezTo>
                    <a:pt x="333" y="681"/>
                    <a:pt x="337" y="684"/>
                    <a:pt x="341" y="687"/>
                  </a:cubicBezTo>
                  <a:cubicBezTo>
                    <a:pt x="343" y="688"/>
                    <a:pt x="344" y="689"/>
                    <a:pt x="346" y="691"/>
                  </a:cubicBezTo>
                  <a:cubicBezTo>
                    <a:pt x="351" y="694"/>
                    <a:pt x="355" y="697"/>
                    <a:pt x="360" y="700"/>
                  </a:cubicBezTo>
                  <a:cubicBezTo>
                    <a:pt x="361" y="701"/>
                    <a:pt x="363" y="703"/>
                    <a:pt x="365" y="704"/>
                  </a:cubicBezTo>
                  <a:cubicBezTo>
                    <a:pt x="370" y="707"/>
                    <a:pt x="375" y="711"/>
                    <a:pt x="379" y="714"/>
                  </a:cubicBezTo>
                  <a:cubicBezTo>
                    <a:pt x="381" y="715"/>
                    <a:pt x="383" y="716"/>
                    <a:pt x="385" y="718"/>
                  </a:cubicBezTo>
                  <a:cubicBezTo>
                    <a:pt x="389" y="721"/>
                    <a:pt x="394" y="724"/>
                    <a:pt x="399" y="728"/>
                  </a:cubicBezTo>
                  <a:cubicBezTo>
                    <a:pt x="400" y="729"/>
                    <a:pt x="402" y="730"/>
                    <a:pt x="403" y="731"/>
                  </a:cubicBezTo>
                  <a:cubicBezTo>
                    <a:pt x="430" y="664"/>
                    <a:pt x="466" y="586"/>
                    <a:pt x="476" y="571"/>
                  </a:cubicBezTo>
                  <a:cubicBezTo>
                    <a:pt x="486" y="555"/>
                    <a:pt x="497" y="549"/>
                    <a:pt x="506" y="544"/>
                  </a:cubicBezTo>
                  <a:cubicBezTo>
                    <a:pt x="513" y="541"/>
                    <a:pt x="519" y="538"/>
                    <a:pt x="525" y="531"/>
                  </a:cubicBezTo>
                  <a:cubicBezTo>
                    <a:pt x="531" y="523"/>
                    <a:pt x="537" y="521"/>
                    <a:pt x="545" y="521"/>
                  </a:cubicBezTo>
                  <a:cubicBezTo>
                    <a:pt x="546" y="521"/>
                    <a:pt x="546" y="522"/>
                    <a:pt x="547" y="522"/>
                  </a:cubicBezTo>
                  <a:cubicBezTo>
                    <a:pt x="550" y="522"/>
                    <a:pt x="555" y="522"/>
                    <a:pt x="566" y="504"/>
                  </a:cubicBezTo>
                  <a:cubicBezTo>
                    <a:pt x="567" y="502"/>
                    <a:pt x="569" y="500"/>
                    <a:pt x="570" y="498"/>
                  </a:cubicBezTo>
                  <a:lnTo>
                    <a:pt x="534" y="440"/>
                  </a:lnTo>
                  <a:lnTo>
                    <a:pt x="530" y="163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3" name="Freeform 249">
              <a:extLst>
                <a:ext uri="{FF2B5EF4-FFF2-40B4-BE49-F238E27FC236}">
                  <a16:creationId xmlns:a16="http://schemas.microsoft.com/office/drawing/2014/main" id="{56E891F9-F0E7-456A-AFCC-CB2DC910F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116" y="4409726"/>
              <a:ext cx="83053" cy="86704"/>
            </a:xfrm>
            <a:custGeom>
              <a:avLst/>
              <a:gdLst>
                <a:gd name="T0" fmla="*/ 397 w 402"/>
                <a:gd name="T1" fmla="*/ 167 h 417"/>
                <a:gd name="T2" fmla="*/ 401 w 402"/>
                <a:gd name="T3" fmla="*/ 108 h 417"/>
                <a:gd name="T4" fmla="*/ 370 w 402"/>
                <a:gd name="T5" fmla="*/ 81 h 417"/>
                <a:gd name="T6" fmla="*/ 362 w 402"/>
                <a:gd name="T7" fmla="*/ 26 h 417"/>
                <a:gd name="T8" fmla="*/ 333 w 402"/>
                <a:gd name="T9" fmla="*/ 0 h 417"/>
                <a:gd name="T10" fmla="*/ 328 w 402"/>
                <a:gd name="T11" fmla="*/ 3 h 417"/>
                <a:gd name="T12" fmla="*/ 313 w 402"/>
                <a:gd name="T13" fmla="*/ 17 h 417"/>
                <a:gd name="T14" fmla="*/ 287 w 402"/>
                <a:gd name="T15" fmla="*/ 31 h 417"/>
                <a:gd name="T16" fmla="*/ 257 w 402"/>
                <a:gd name="T17" fmla="*/ 25 h 417"/>
                <a:gd name="T18" fmla="*/ 251 w 402"/>
                <a:gd name="T19" fmla="*/ 24 h 417"/>
                <a:gd name="T20" fmla="*/ 209 w 402"/>
                <a:gd name="T21" fmla="*/ 42 h 417"/>
                <a:gd name="T22" fmla="*/ 200 w 402"/>
                <a:gd name="T23" fmla="*/ 47 h 417"/>
                <a:gd name="T24" fmla="*/ 180 w 402"/>
                <a:gd name="T25" fmla="*/ 38 h 417"/>
                <a:gd name="T26" fmla="*/ 158 w 402"/>
                <a:gd name="T27" fmla="*/ 28 h 417"/>
                <a:gd name="T28" fmla="*/ 112 w 402"/>
                <a:gd name="T29" fmla="*/ 40 h 417"/>
                <a:gd name="T30" fmla="*/ 112 w 402"/>
                <a:gd name="T31" fmla="*/ 41 h 417"/>
                <a:gd name="T32" fmla="*/ 105 w 402"/>
                <a:gd name="T33" fmla="*/ 43 h 417"/>
                <a:gd name="T34" fmla="*/ 104 w 402"/>
                <a:gd name="T35" fmla="*/ 45 h 417"/>
                <a:gd name="T36" fmla="*/ 100 w 402"/>
                <a:gd name="T37" fmla="*/ 84 h 417"/>
                <a:gd name="T38" fmla="*/ 99 w 402"/>
                <a:gd name="T39" fmla="*/ 90 h 417"/>
                <a:gd name="T40" fmla="*/ 99 w 402"/>
                <a:gd name="T41" fmla="*/ 90 h 417"/>
                <a:gd name="T42" fmla="*/ 99 w 402"/>
                <a:gd name="T43" fmla="*/ 98 h 417"/>
                <a:gd name="T44" fmla="*/ 99 w 402"/>
                <a:gd name="T45" fmla="*/ 98 h 417"/>
                <a:gd name="T46" fmla="*/ 98 w 402"/>
                <a:gd name="T47" fmla="*/ 105 h 417"/>
                <a:gd name="T48" fmla="*/ 110 w 402"/>
                <a:gd name="T49" fmla="*/ 121 h 417"/>
                <a:gd name="T50" fmla="*/ 124 w 402"/>
                <a:gd name="T51" fmla="*/ 142 h 417"/>
                <a:gd name="T52" fmla="*/ 110 w 402"/>
                <a:gd name="T53" fmla="*/ 170 h 417"/>
                <a:gd name="T54" fmla="*/ 102 w 402"/>
                <a:gd name="T55" fmla="*/ 182 h 417"/>
                <a:gd name="T56" fmla="*/ 65 w 402"/>
                <a:gd name="T57" fmla="*/ 208 h 417"/>
                <a:gd name="T58" fmla="*/ 52 w 402"/>
                <a:gd name="T59" fmla="*/ 227 h 417"/>
                <a:gd name="T60" fmla="*/ 38 w 402"/>
                <a:gd name="T61" fmla="*/ 250 h 417"/>
                <a:gd name="T62" fmla="*/ 28 w 402"/>
                <a:gd name="T63" fmla="*/ 276 h 417"/>
                <a:gd name="T64" fmla="*/ 22 w 402"/>
                <a:gd name="T65" fmla="*/ 302 h 417"/>
                <a:gd name="T66" fmla="*/ 9 w 402"/>
                <a:gd name="T67" fmla="*/ 365 h 417"/>
                <a:gd name="T68" fmla="*/ 8 w 402"/>
                <a:gd name="T69" fmla="*/ 379 h 417"/>
                <a:gd name="T70" fmla="*/ 8 w 402"/>
                <a:gd name="T71" fmla="*/ 383 h 417"/>
                <a:gd name="T72" fmla="*/ 6 w 402"/>
                <a:gd name="T73" fmla="*/ 394 h 417"/>
                <a:gd name="T74" fmla="*/ 5 w 402"/>
                <a:gd name="T75" fmla="*/ 399 h 417"/>
                <a:gd name="T76" fmla="*/ 3 w 402"/>
                <a:gd name="T77" fmla="*/ 408 h 417"/>
                <a:gd name="T78" fmla="*/ 1 w 402"/>
                <a:gd name="T79" fmla="*/ 413 h 417"/>
                <a:gd name="T80" fmla="*/ 0 w 402"/>
                <a:gd name="T81" fmla="*/ 415 h 417"/>
                <a:gd name="T82" fmla="*/ 24 w 402"/>
                <a:gd name="T83" fmla="*/ 409 h 417"/>
                <a:gd name="T84" fmla="*/ 62 w 402"/>
                <a:gd name="T85" fmla="*/ 396 h 417"/>
                <a:gd name="T86" fmla="*/ 62 w 402"/>
                <a:gd name="T87" fmla="*/ 396 h 417"/>
                <a:gd name="T88" fmla="*/ 69 w 402"/>
                <a:gd name="T89" fmla="*/ 394 h 417"/>
                <a:gd name="T90" fmla="*/ 83 w 402"/>
                <a:gd name="T91" fmla="*/ 391 h 417"/>
                <a:gd name="T92" fmla="*/ 88 w 402"/>
                <a:gd name="T93" fmla="*/ 389 h 417"/>
                <a:gd name="T94" fmla="*/ 105 w 402"/>
                <a:gd name="T95" fmla="*/ 385 h 417"/>
                <a:gd name="T96" fmla="*/ 166 w 402"/>
                <a:gd name="T97" fmla="*/ 380 h 417"/>
                <a:gd name="T98" fmla="*/ 226 w 402"/>
                <a:gd name="T99" fmla="*/ 297 h 417"/>
                <a:gd name="T100" fmla="*/ 326 w 402"/>
                <a:gd name="T101" fmla="*/ 298 h 417"/>
                <a:gd name="T102" fmla="*/ 348 w 402"/>
                <a:gd name="T103" fmla="*/ 254 h 417"/>
                <a:gd name="T104" fmla="*/ 397 w 402"/>
                <a:gd name="T105" fmla="*/ 16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2" h="417">
                  <a:moveTo>
                    <a:pt x="397" y="167"/>
                  </a:moveTo>
                  <a:cubicBezTo>
                    <a:pt x="400" y="142"/>
                    <a:pt x="401" y="116"/>
                    <a:pt x="401" y="108"/>
                  </a:cubicBezTo>
                  <a:lnTo>
                    <a:pt x="370" y="81"/>
                  </a:lnTo>
                  <a:lnTo>
                    <a:pt x="362" y="26"/>
                  </a:lnTo>
                  <a:lnTo>
                    <a:pt x="333" y="0"/>
                  </a:lnTo>
                  <a:cubicBezTo>
                    <a:pt x="331" y="1"/>
                    <a:pt x="330" y="2"/>
                    <a:pt x="328" y="3"/>
                  </a:cubicBezTo>
                  <a:cubicBezTo>
                    <a:pt x="322" y="8"/>
                    <a:pt x="314" y="14"/>
                    <a:pt x="313" y="17"/>
                  </a:cubicBezTo>
                  <a:cubicBezTo>
                    <a:pt x="312" y="23"/>
                    <a:pt x="308" y="31"/>
                    <a:pt x="287" y="31"/>
                  </a:cubicBezTo>
                  <a:cubicBezTo>
                    <a:pt x="276" y="31"/>
                    <a:pt x="265" y="29"/>
                    <a:pt x="257" y="25"/>
                  </a:cubicBezTo>
                  <a:cubicBezTo>
                    <a:pt x="256" y="25"/>
                    <a:pt x="254" y="24"/>
                    <a:pt x="251" y="24"/>
                  </a:cubicBezTo>
                  <a:cubicBezTo>
                    <a:pt x="236" y="24"/>
                    <a:pt x="213" y="36"/>
                    <a:pt x="209" y="42"/>
                  </a:cubicBezTo>
                  <a:cubicBezTo>
                    <a:pt x="207" y="45"/>
                    <a:pt x="204" y="47"/>
                    <a:pt x="200" y="47"/>
                  </a:cubicBezTo>
                  <a:cubicBezTo>
                    <a:pt x="194" y="47"/>
                    <a:pt x="188" y="42"/>
                    <a:pt x="180" y="38"/>
                  </a:cubicBezTo>
                  <a:cubicBezTo>
                    <a:pt x="173" y="33"/>
                    <a:pt x="164" y="28"/>
                    <a:pt x="158" y="28"/>
                  </a:cubicBezTo>
                  <a:cubicBezTo>
                    <a:pt x="147" y="29"/>
                    <a:pt x="125" y="36"/>
                    <a:pt x="112" y="40"/>
                  </a:cubicBezTo>
                  <a:lnTo>
                    <a:pt x="112" y="41"/>
                  </a:lnTo>
                  <a:lnTo>
                    <a:pt x="105" y="43"/>
                  </a:lnTo>
                  <a:cubicBezTo>
                    <a:pt x="104" y="44"/>
                    <a:pt x="104" y="45"/>
                    <a:pt x="104" y="45"/>
                  </a:cubicBezTo>
                  <a:cubicBezTo>
                    <a:pt x="103" y="54"/>
                    <a:pt x="101" y="70"/>
                    <a:pt x="100" y="84"/>
                  </a:cubicBezTo>
                  <a:cubicBezTo>
                    <a:pt x="99" y="86"/>
                    <a:pt x="99" y="88"/>
                    <a:pt x="99" y="90"/>
                  </a:cubicBezTo>
                  <a:lnTo>
                    <a:pt x="99" y="90"/>
                  </a:lnTo>
                  <a:cubicBezTo>
                    <a:pt x="99" y="93"/>
                    <a:pt x="99" y="95"/>
                    <a:pt x="99" y="98"/>
                  </a:cubicBezTo>
                  <a:lnTo>
                    <a:pt x="99" y="98"/>
                  </a:lnTo>
                  <a:cubicBezTo>
                    <a:pt x="98" y="100"/>
                    <a:pt x="98" y="103"/>
                    <a:pt x="98" y="105"/>
                  </a:cubicBezTo>
                  <a:cubicBezTo>
                    <a:pt x="98" y="111"/>
                    <a:pt x="103" y="115"/>
                    <a:pt x="110" y="121"/>
                  </a:cubicBezTo>
                  <a:cubicBezTo>
                    <a:pt x="116" y="126"/>
                    <a:pt x="124" y="132"/>
                    <a:pt x="124" y="142"/>
                  </a:cubicBezTo>
                  <a:cubicBezTo>
                    <a:pt x="124" y="153"/>
                    <a:pt x="116" y="162"/>
                    <a:pt x="110" y="170"/>
                  </a:cubicBezTo>
                  <a:cubicBezTo>
                    <a:pt x="106" y="174"/>
                    <a:pt x="102" y="179"/>
                    <a:pt x="102" y="182"/>
                  </a:cubicBezTo>
                  <a:cubicBezTo>
                    <a:pt x="99" y="197"/>
                    <a:pt x="80" y="204"/>
                    <a:pt x="65" y="208"/>
                  </a:cubicBezTo>
                  <a:cubicBezTo>
                    <a:pt x="59" y="210"/>
                    <a:pt x="56" y="217"/>
                    <a:pt x="52" y="227"/>
                  </a:cubicBezTo>
                  <a:cubicBezTo>
                    <a:pt x="49" y="235"/>
                    <a:pt x="46" y="244"/>
                    <a:pt x="38" y="250"/>
                  </a:cubicBezTo>
                  <a:cubicBezTo>
                    <a:pt x="32" y="254"/>
                    <a:pt x="30" y="265"/>
                    <a:pt x="28" y="276"/>
                  </a:cubicBezTo>
                  <a:cubicBezTo>
                    <a:pt x="27" y="285"/>
                    <a:pt x="25" y="294"/>
                    <a:pt x="22" y="302"/>
                  </a:cubicBezTo>
                  <a:cubicBezTo>
                    <a:pt x="14" y="319"/>
                    <a:pt x="9" y="344"/>
                    <a:pt x="9" y="365"/>
                  </a:cubicBezTo>
                  <a:cubicBezTo>
                    <a:pt x="9" y="370"/>
                    <a:pt x="8" y="374"/>
                    <a:pt x="8" y="379"/>
                  </a:cubicBezTo>
                  <a:cubicBezTo>
                    <a:pt x="8" y="381"/>
                    <a:pt x="8" y="382"/>
                    <a:pt x="8" y="383"/>
                  </a:cubicBezTo>
                  <a:cubicBezTo>
                    <a:pt x="7" y="387"/>
                    <a:pt x="7" y="390"/>
                    <a:pt x="6" y="394"/>
                  </a:cubicBezTo>
                  <a:cubicBezTo>
                    <a:pt x="6" y="396"/>
                    <a:pt x="6" y="397"/>
                    <a:pt x="5" y="399"/>
                  </a:cubicBezTo>
                  <a:cubicBezTo>
                    <a:pt x="5" y="402"/>
                    <a:pt x="4" y="405"/>
                    <a:pt x="3" y="408"/>
                  </a:cubicBezTo>
                  <a:cubicBezTo>
                    <a:pt x="2" y="410"/>
                    <a:pt x="2" y="412"/>
                    <a:pt x="1" y="413"/>
                  </a:cubicBezTo>
                  <a:cubicBezTo>
                    <a:pt x="1" y="414"/>
                    <a:pt x="0" y="415"/>
                    <a:pt x="0" y="415"/>
                  </a:cubicBezTo>
                  <a:cubicBezTo>
                    <a:pt x="12" y="416"/>
                    <a:pt x="16" y="413"/>
                    <a:pt x="24" y="409"/>
                  </a:cubicBezTo>
                  <a:cubicBezTo>
                    <a:pt x="32" y="406"/>
                    <a:pt x="47" y="401"/>
                    <a:pt x="62" y="396"/>
                  </a:cubicBezTo>
                  <a:lnTo>
                    <a:pt x="62" y="396"/>
                  </a:lnTo>
                  <a:lnTo>
                    <a:pt x="69" y="394"/>
                  </a:lnTo>
                  <a:cubicBezTo>
                    <a:pt x="74" y="393"/>
                    <a:pt x="78" y="392"/>
                    <a:pt x="83" y="391"/>
                  </a:cubicBezTo>
                  <a:cubicBezTo>
                    <a:pt x="85" y="390"/>
                    <a:pt x="87" y="390"/>
                    <a:pt x="88" y="389"/>
                  </a:cubicBezTo>
                  <a:cubicBezTo>
                    <a:pt x="98" y="387"/>
                    <a:pt x="105" y="385"/>
                    <a:pt x="105" y="385"/>
                  </a:cubicBezTo>
                  <a:lnTo>
                    <a:pt x="166" y="380"/>
                  </a:lnTo>
                  <a:cubicBezTo>
                    <a:pt x="175" y="355"/>
                    <a:pt x="196" y="306"/>
                    <a:pt x="226" y="297"/>
                  </a:cubicBezTo>
                  <a:cubicBezTo>
                    <a:pt x="252" y="289"/>
                    <a:pt x="290" y="290"/>
                    <a:pt x="326" y="298"/>
                  </a:cubicBezTo>
                  <a:cubicBezTo>
                    <a:pt x="338" y="266"/>
                    <a:pt x="344" y="257"/>
                    <a:pt x="348" y="254"/>
                  </a:cubicBezTo>
                  <a:cubicBezTo>
                    <a:pt x="369" y="232"/>
                    <a:pt x="394" y="195"/>
                    <a:pt x="397" y="1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4" name="Freeform 250">
              <a:extLst>
                <a:ext uri="{FF2B5EF4-FFF2-40B4-BE49-F238E27FC236}">
                  <a16:creationId xmlns:a16="http://schemas.microsoft.com/office/drawing/2014/main" id="{3E0C74D9-E71A-4CFF-A00E-82A123A07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5421" y="3697842"/>
              <a:ext cx="271976" cy="159718"/>
            </a:xfrm>
            <a:custGeom>
              <a:avLst/>
              <a:gdLst>
                <a:gd name="T0" fmla="*/ 4 w 1314"/>
                <a:gd name="T1" fmla="*/ 379 h 771"/>
                <a:gd name="T2" fmla="*/ 20 w 1314"/>
                <a:gd name="T3" fmla="*/ 384 h 771"/>
                <a:gd name="T4" fmla="*/ 48 w 1314"/>
                <a:gd name="T5" fmla="*/ 388 h 771"/>
                <a:gd name="T6" fmla="*/ 68 w 1314"/>
                <a:gd name="T7" fmla="*/ 358 h 771"/>
                <a:gd name="T8" fmla="*/ 145 w 1314"/>
                <a:gd name="T9" fmla="*/ 295 h 771"/>
                <a:gd name="T10" fmla="*/ 182 w 1314"/>
                <a:gd name="T11" fmla="*/ 269 h 771"/>
                <a:gd name="T12" fmla="*/ 293 w 1314"/>
                <a:gd name="T13" fmla="*/ 298 h 771"/>
                <a:gd name="T14" fmla="*/ 413 w 1314"/>
                <a:gd name="T15" fmla="*/ 393 h 771"/>
                <a:gd name="T16" fmla="*/ 476 w 1314"/>
                <a:gd name="T17" fmla="*/ 447 h 771"/>
                <a:gd name="T18" fmla="*/ 543 w 1314"/>
                <a:gd name="T19" fmla="*/ 534 h 771"/>
                <a:gd name="T20" fmla="*/ 717 w 1314"/>
                <a:gd name="T21" fmla="*/ 647 h 771"/>
                <a:gd name="T22" fmla="*/ 751 w 1314"/>
                <a:gd name="T23" fmla="*/ 668 h 771"/>
                <a:gd name="T24" fmla="*/ 828 w 1314"/>
                <a:gd name="T25" fmla="*/ 739 h 771"/>
                <a:gd name="T26" fmla="*/ 871 w 1314"/>
                <a:gd name="T27" fmla="*/ 750 h 771"/>
                <a:gd name="T28" fmla="*/ 902 w 1314"/>
                <a:gd name="T29" fmla="*/ 762 h 771"/>
                <a:gd name="T30" fmla="*/ 915 w 1314"/>
                <a:gd name="T31" fmla="*/ 768 h 771"/>
                <a:gd name="T32" fmla="*/ 917 w 1314"/>
                <a:gd name="T33" fmla="*/ 769 h 771"/>
                <a:gd name="T34" fmla="*/ 925 w 1314"/>
                <a:gd name="T35" fmla="*/ 728 h 771"/>
                <a:gd name="T36" fmla="*/ 937 w 1314"/>
                <a:gd name="T37" fmla="*/ 709 h 771"/>
                <a:gd name="T38" fmla="*/ 939 w 1314"/>
                <a:gd name="T39" fmla="*/ 632 h 771"/>
                <a:gd name="T40" fmla="*/ 941 w 1314"/>
                <a:gd name="T41" fmla="*/ 548 h 771"/>
                <a:gd name="T42" fmla="*/ 995 w 1314"/>
                <a:gd name="T43" fmla="*/ 498 h 771"/>
                <a:gd name="T44" fmla="*/ 1059 w 1314"/>
                <a:gd name="T45" fmla="*/ 449 h 771"/>
                <a:gd name="T46" fmla="*/ 1130 w 1314"/>
                <a:gd name="T47" fmla="*/ 428 h 771"/>
                <a:gd name="T48" fmla="*/ 1148 w 1314"/>
                <a:gd name="T49" fmla="*/ 438 h 771"/>
                <a:gd name="T50" fmla="*/ 1148 w 1314"/>
                <a:gd name="T51" fmla="*/ 444 h 771"/>
                <a:gd name="T52" fmla="*/ 1146 w 1314"/>
                <a:gd name="T53" fmla="*/ 453 h 771"/>
                <a:gd name="T54" fmla="*/ 1140 w 1314"/>
                <a:gd name="T55" fmla="*/ 469 h 771"/>
                <a:gd name="T56" fmla="*/ 1128 w 1314"/>
                <a:gd name="T57" fmla="*/ 490 h 771"/>
                <a:gd name="T58" fmla="*/ 1230 w 1314"/>
                <a:gd name="T59" fmla="*/ 479 h 771"/>
                <a:gd name="T60" fmla="*/ 1307 w 1314"/>
                <a:gd name="T61" fmla="*/ 449 h 771"/>
                <a:gd name="T62" fmla="*/ 1211 w 1314"/>
                <a:gd name="T63" fmla="*/ 388 h 771"/>
                <a:gd name="T64" fmla="*/ 1138 w 1314"/>
                <a:gd name="T65" fmla="*/ 393 h 771"/>
                <a:gd name="T66" fmla="*/ 1112 w 1314"/>
                <a:gd name="T67" fmla="*/ 370 h 771"/>
                <a:gd name="T68" fmla="*/ 1097 w 1314"/>
                <a:gd name="T69" fmla="*/ 368 h 771"/>
                <a:gd name="T70" fmla="*/ 1079 w 1314"/>
                <a:gd name="T71" fmla="*/ 371 h 771"/>
                <a:gd name="T72" fmla="*/ 966 w 1314"/>
                <a:gd name="T73" fmla="*/ 458 h 771"/>
                <a:gd name="T74" fmla="*/ 891 w 1314"/>
                <a:gd name="T75" fmla="*/ 407 h 771"/>
                <a:gd name="T76" fmla="*/ 801 w 1314"/>
                <a:gd name="T77" fmla="*/ 350 h 771"/>
                <a:gd name="T78" fmla="*/ 764 w 1314"/>
                <a:gd name="T79" fmla="*/ 238 h 771"/>
                <a:gd name="T80" fmla="*/ 550 w 1314"/>
                <a:gd name="T81" fmla="*/ 187 h 771"/>
                <a:gd name="T82" fmla="*/ 512 w 1314"/>
                <a:gd name="T83" fmla="*/ 192 h 771"/>
                <a:gd name="T84" fmla="*/ 447 w 1314"/>
                <a:gd name="T85" fmla="*/ 189 h 771"/>
                <a:gd name="T86" fmla="*/ 436 w 1314"/>
                <a:gd name="T87" fmla="*/ 173 h 771"/>
                <a:gd name="T88" fmla="*/ 421 w 1314"/>
                <a:gd name="T89" fmla="*/ 156 h 771"/>
                <a:gd name="T90" fmla="*/ 402 w 1314"/>
                <a:gd name="T91" fmla="*/ 135 h 771"/>
                <a:gd name="T92" fmla="*/ 382 w 1314"/>
                <a:gd name="T93" fmla="*/ 115 h 771"/>
                <a:gd name="T94" fmla="*/ 366 w 1314"/>
                <a:gd name="T95" fmla="*/ 100 h 771"/>
                <a:gd name="T96" fmla="*/ 242 w 1314"/>
                <a:gd name="T97" fmla="*/ 105 h 771"/>
                <a:gd name="T98" fmla="*/ 226 w 1314"/>
                <a:gd name="T99" fmla="*/ 58 h 771"/>
                <a:gd name="T100" fmla="*/ 187 w 1314"/>
                <a:gd name="T10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14" h="771">
                  <a:moveTo>
                    <a:pt x="9" y="47"/>
                  </a:moveTo>
                  <a:lnTo>
                    <a:pt x="0" y="377"/>
                  </a:lnTo>
                  <a:cubicBezTo>
                    <a:pt x="2" y="378"/>
                    <a:pt x="3" y="378"/>
                    <a:pt x="4" y="379"/>
                  </a:cubicBezTo>
                  <a:cubicBezTo>
                    <a:pt x="5" y="380"/>
                    <a:pt x="7" y="380"/>
                    <a:pt x="8" y="381"/>
                  </a:cubicBezTo>
                  <a:cubicBezTo>
                    <a:pt x="11" y="381"/>
                    <a:pt x="13" y="382"/>
                    <a:pt x="15" y="383"/>
                  </a:cubicBezTo>
                  <a:cubicBezTo>
                    <a:pt x="17" y="383"/>
                    <a:pt x="19" y="383"/>
                    <a:pt x="20" y="384"/>
                  </a:cubicBezTo>
                  <a:cubicBezTo>
                    <a:pt x="23" y="384"/>
                    <a:pt x="26" y="385"/>
                    <a:pt x="29" y="385"/>
                  </a:cubicBezTo>
                  <a:cubicBezTo>
                    <a:pt x="30" y="386"/>
                    <a:pt x="32" y="386"/>
                    <a:pt x="33" y="386"/>
                  </a:cubicBezTo>
                  <a:cubicBezTo>
                    <a:pt x="38" y="387"/>
                    <a:pt x="43" y="387"/>
                    <a:pt x="48" y="388"/>
                  </a:cubicBezTo>
                  <a:cubicBezTo>
                    <a:pt x="55" y="388"/>
                    <a:pt x="61" y="387"/>
                    <a:pt x="64" y="384"/>
                  </a:cubicBezTo>
                  <a:cubicBezTo>
                    <a:pt x="68" y="379"/>
                    <a:pt x="68" y="370"/>
                    <a:pt x="68" y="361"/>
                  </a:cubicBezTo>
                  <a:lnTo>
                    <a:pt x="68" y="358"/>
                  </a:lnTo>
                  <a:cubicBezTo>
                    <a:pt x="68" y="337"/>
                    <a:pt x="104" y="309"/>
                    <a:pt x="129" y="311"/>
                  </a:cubicBezTo>
                  <a:cubicBezTo>
                    <a:pt x="131" y="311"/>
                    <a:pt x="133" y="311"/>
                    <a:pt x="135" y="310"/>
                  </a:cubicBezTo>
                  <a:cubicBezTo>
                    <a:pt x="140" y="308"/>
                    <a:pt x="142" y="302"/>
                    <a:pt x="145" y="295"/>
                  </a:cubicBezTo>
                  <a:cubicBezTo>
                    <a:pt x="146" y="290"/>
                    <a:pt x="148" y="285"/>
                    <a:pt x="151" y="283"/>
                  </a:cubicBezTo>
                  <a:cubicBezTo>
                    <a:pt x="152" y="282"/>
                    <a:pt x="154" y="282"/>
                    <a:pt x="155" y="282"/>
                  </a:cubicBezTo>
                  <a:cubicBezTo>
                    <a:pt x="161" y="282"/>
                    <a:pt x="177" y="278"/>
                    <a:pt x="182" y="269"/>
                  </a:cubicBezTo>
                  <a:cubicBezTo>
                    <a:pt x="184" y="266"/>
                    <a:pt x="188" y="262"/>
                    <a:pt x="198" y="262"/>
                  </a:cubicBezTo>
                  <a:cubicBezTo>
                    <a:pt x="214" y="262"/>
                    <a:pt x="236" y="272"/>
                    <a:pt x="245" y="281"/>
                  </a:cubicBezTo>
                  <a:cubicBezTo>
                    <a:pt x="254" y="290"/>
                    <a:pt x="276" y="294"/>
                    <a:pt x="293" y="298"/>
                  </a:cubicBezTo>
                  <a:lnTo>
                    <a:pt x="301" y="300"/>
                  </a:lnTo>
                  <a:cubicBezTo>
                    <a:pt x="327" y="306"/>
                    <a:pt x="332" y="375"/>
                    <a:pt x="333" y="386"/>
                  </a:cubicBezTo>
                  <a:cubicBezTo>
                    <a:pt x="341" y="391"/>
                    <a:pt x="392" y="393"/>
                    <a:pt x="413" y="393"/>
                  </a:cubicBezTo>
                  <a:cubicBezTo>
                    <a:pt x="426" y="394"/>
                    <a:pt x="436" y="394"/>
                    <a:pt x="441" y="395"/>
                  </a:cubicBezTo>
                  <a:cubicBezTo>
                    <a:pt x="453" y="396"/>
                    <a:pt x="458" y="408"/>
                    <a:pt x="463" y="421"/>
                  </a:cubicBezTo>
                  <a:cubicBezTo>
                    <a:pt x="466" y="429"/>
                    <a:pt x="470" y="439"/>
                    <a:pt x="476" y="447"/>
                  </a:cubicBezTo>
                  <a:cubicBezTo>
                    <a:pt x="492" y="467"/>
                    <a:pt x="503" y="493"/>
                    <a:pt x="510" y="509"/>
                  </a:cubicBezTo>
                  <a:lnTo>
                    <a:pt x="511" y="511"/>
                  </a:lnTo>
                  <a:cubicBezTo>
                    <a:pt x="513" y="517"/>
                    <a:pt x="529" y="526"/>
                    <a:pt x="543" y="534"/>
                  </a:cubicBezTo>
                  <a:cubicBezTo>
                    <a:pt x="561" y="545"/>
                    <a:pt x="579" y="555"/>
                    <a:pt x="587" y="566"/>
                  </a:cubicBezTo>
                  <a:cubicBezTo>
                    <a:pt x="599" y="585"/>
                    <a:pt x="640" y="605"/>
                    <a:pt x="672" y="616"/>
                  </a:cubicBezTo>
                  <a:cubicBezTo>
                    <a:pt x="688" y="622"/>
                    <a:pt x="704" y="635"/>
                    <a:pt x="717" y="647"/>
                  </a:cubicBezTo>
                  <a:cubicBezTo>
                    <a:pt x="727" y="656"/>
                    <a:pt x="738" y="665"/>
                    <a:pt x="745" y="667"/>
                  </a:cubicBezTo>
                  <a:cubicBezTo>
                    <a:pt x="746" y="668"/>
                    <a:pt x="747" y="668"/>
                    <a:pt x="748" y="668"/>
                  </a:cubicBezTo>
                  <a:cubicBezTo>
                    <a:pt x="749" y="668"/>
                    <a:pt x="750" y="668"/>
                    <a:pt x="751" y="668"/>
                  </a:cubicBezTo>
                  <a:cubicBezTo>
                    <a:pt x="772" y="668"/>
                    <a:pt x="817" y="690"/>
                    <a:pt x="819" y="691"/>
                  </a:cubicBezTo>
                  <a:lnTo>
                    <a:pt x="822" y="692"/>
                  </a:lnTo>
                  <a:lnTo>
                    <a:pt x="828" y="739"/>
                  </a:lnTo>
                  <a:lnTo>
                    <a:pt x="828" y="739"/>
                  </a:lnTo>
                  <a:cubicBezTo>
                    <a:pt x="831" y="738"/>
                    <a:pt x="835" y="737"/>
                    <a:pt x="839" y="737"/>
                  </a:cubicBezTo>
                  <a:cubicBezTo>
                    <a:pt x="852" y="737"/>
                    <a:pt x="862" y="744"/>
                    <a:pt x="871" y="750"/>
                  </a:cubicBezTo>
                  <a:cubicBezTo>
                    <a:pt x="878" y="755"/>
                    <a:pt x="885" y="760"/>
                    <a:pt x="892" y="760"/>
                  </a:cubicBezTo>
                  <a:cubicBezTo>
                    <a:pt x="895" y="760"/>
                    <a:pt x="897" y="761"/>
                    <a:pt x="899" y="761"/>
                  </a:cubicBezTo>
                  <a:cubicBezTo>
                    <a:pt x="900" y="761"/>
                    <a:pt x="901" y="762"/>
                    <a:pt x="902" y="762"/>
                  </a:cubicBezTo>
                  <a:cubicBezTo>
                    <a:pt x="903" y="763"/>
                    <a:pt x="905" y="763"/>
                    <a:pt x="907" y="764"/>
                  </a:cubicBezTo>
                  <a:cubicBezTo>
                    <a:pt x="908" y="764"/>
                    <a:pt x="908" y="765"/>
                    <a:pt x="909" y="765"/>
                  </a:cubicBezTo>
                  <a:cubicBezTo>
                    <a:pt x="911" y="766"/>
                    <a:pt x="913" y="767"/>
                    <a:pt x="915" y="768"/>
                  </a:cubicBezTo>
                  <a:cubicBezTo>
                    <a:pt x="915" y="769"/>
                    <a:pt x="916" y="769"/>
                    <a:pt x="917" y="769"/>
                  </a:cubicBezTo>
                  <a:cubicBezTo>
                    <a:pt x="917" y="769"/>
                    <a:pt x="917" y="769"/>
                    <a:pt x="917" y="770"/>
                  </a:cubicBezTo>
                  <a:cubicBezTo>
                    <a:pt x="917" y="769"/>
                    <a:pt x="917" y="769"/>
                    <a:pt x="917" y="769"/>
                  </a:cubicBezTo>
                  <a:cubicBezTo>
                    <a:pt x="917" y="761"/>
                    <a:pt x="918" y="755"/>
                    <a:pt x="919" y="749"/>
                  </a:cubicBezTo>
                  <a:cubicBezTo>
                    <a:pt x="919" y="747"/>
                    <a:pt x="920" y="746"/>
                    <a:pt x="920" y="745"/>
                  </a:cubicBezTo>
                  <a:cubicBezTo>
                    <a:pt x="921" y="739"/>
                    <a:pt x="923" y="733"/>
                    <a:pt x="925" y="728"/>
                  </a:cubicBezTo>
                  <a:cubicBezTo>
                    <a:pt x="926" y="727"/>
                    <a:pt x="926" y="726"/>
                    <a:pt x="927" y="725"/>
                  </a:cubicBezTo>
                  <a:cubicBezTo>
                    <a:pt x="929" y="720"/>
                    <a:pt x="932" y="715"/>
                    <a:pt x="936" y="711"/>
                  </a:cubicBezTo>
                  <a:cubicBezTo>
                    <a:pt x="936" y="710"/>
                    <a:pt x="937" y="710"/>
                    <a:pt x="937" y="709"/>
                  </a:cubicBezTo>
                  <a:cubicBezTo>
                    <a:pt x="941" y="704"/>
                    <a:pt x="946" y="700"/>
                    <a:pt x="951" y="696"/>
                  </a:cubicBezTo>
                  <a:cubicBezTo>
                    <a:pt x="958" y="690"/>
                    <a:pt x="955" y="684"/>
                    <a:pt x="948" y="668"/>
                  </a:cubicBezTo>
                  <a:cubicBezTo>
                    <a:pt x="943" y="657"/>
                    <a:pt x="937" y="645"/>
                    <a:pt x="939" y="632"/>
                  </a:cubicBezTo>
                  <a:cubicBezTo>
                    <a:pt x="941" y="623"/>
                    <a:pt x="929" y="614"/>
                    <a:pt x="916" y="606"/>
                  </a:cubicBezTo>
                  <a:cubicBezTo>
                    <a:pt x="903" y="596"/>
                    <a:pt x="889" y="587"/>
                    <a:pt x="892" y="573"/>
                  </a:cubicBezTo>
                  <a:cubicBezTo>
                    <a:pt x="896" y="556"/>
                    <a:pt x="919" y="552"/>
                    <a:pt x="941" y="548"/>
                  </a:cubicBezTo>
                  <a:cubicBezTo>
                    <a:pt x="951" y="546"/>
                    <a:pt x="961" y="545"/>
                    <a:pt x="968" y="542"/>
                  </a:cubicBezTo>
                  <a:cubicBezTo>
                    <a:pt x="974" y="539"/>
                    <a:pt x="975" y="532"/>
                    <a:pt x="977" y="522"/>
                  </a:cubicBezTo>
                  <a:cubicBezTo>
                    <a:pt x="978" y="513"/>
                    <a:pt x="979" y="498"/>
                    <a:pt x="995" y="498"/>
                  </a:cubicBezTo>
                  <a:cubicBezTo>
                    <a:pt x="1010" y="498"/>
                    <a:pt x="1018" y="484"/>
                    <a:pt x="1025" y="462"/>
                  </a:cubicBezTo>
                  <a:cubicBezTo>
                    <a:pt x="1030" y="448"/>
                    <a:pt x="1043" y="448"/>
                    <a:pt x="1049" y="448"/>
                  </a:cubicBezTo>
                  <a:cubicBezTo>
                    <a:pt x="1052" y="448"/>
                    <a:pt x="1056" y="448"/>
                    <a:pt x="1059" y="449"/>
                  </a:cubicBezTo>
                  <a:cubicBezTo>
                    <a:pt x="1063" y="449"/>
                    <a:pt x="1067" y="449"/>
                    <a:pt x="1070" y="449"/>
                  </a:cubicBezTo>
                  <a:cubicBezTo>
                    <a:pt x="1078" y="449"/>
                    <a:pt x="1083" y="448"/>
                    <a:pt x="1086" y="445"/>
                  </a:cubicBezTo>
                  <a:cubicBezTo>
                    <a:pt x="1098" y="437"/>
                    <a:pt x="1116" y="428"/>
                    <a:pt x="1130" y="428"/>
                  </a:cubicBezTo>
                  <a:cubicBezTo>
                    <a:pt x="1140" y="428"/>
                    <a:pt x="1144" y="432"/>
                    <a:pt x="1147" y="436"/>
                  </a:cubicBezTo>
                  <a:cubicBezTo>
                    <a:pt x="1147" y="436"/>
                    <a:pt x="1147" y="437"/>
                    <a:pt x="1148" y="438"/>
                  </a:cubicBezTo>
                  <a:lnTo>
                    <a:pt x="1148" y="438"/>
                  </a:lnTo>
                  <a:cubicBezTo>
                    <a:pt x="1148" y="439"/>
                    <a:pt x="1148" y="439"/>
                    <a:pt x="1148" y="440"/>
                  </a:cubicBezTo>
                  <a:cubicBezTo>
                    <a:pt x="1148" y="441"/>
                    <a:pt x="1148" y="441"/>
                    <a:pt x="1148" y="442"/>
                  </a:cubicBezTo>
                  <a:cubicBezTo>
                    <a:pt x="1148" y="442"/>
                    <a:pt x="1148" y="443"/>
                    <a:pt x="1148" y="444"/>
                  </a:cubicBezTo>
                  <a:cubicBezTo>
                    <a:pt x="1148" y="445"/>
                    <a:pt x="1148" y="446"/>
                    <a:pt x="1148" y="446"/>
                  </a:cubicBezTo>
                  <a:cubicBezTo>
                    <a:pt x="1148" y="448"/>
                    <a:pt x="1148" y="449"/>
                    <a:pt x="1147" y="450"/>
                  </a:cubicBezTo>
                  <a:cubicBezTo>
                    <a:pt x="1147" y="451"/>
                    <a:pt x="1147" y="452"/>
                    <a:pt x="1146" y="453"/>
                  </a:cubicBezTo>
                  <a:cubicBezTo>
                    <a:pt x="1146" y="455"/>
                    <a:pt x="1145" y="456"/>
                    <a:pt x="1145" y="458"/>
                  </a:cubicBezTo>
                  <a:cubicBezTo>
                    <a:pt x="1144" y="459"/>
                    <a:pt x="1143" y="461"/>
                    <a:pt x="1143" y="462"/>
                  </a:cubicBezTo>
                  <a:cubicBezTo>
                    <a:pt x="1142" y="464"/>
                    <a:pt x="1141" y="467"/>
                    <a:pt x="1140" y="469"/>
                  </a:cubicBezTo>
                  <a:cubicBezTo>
                    <a:pt x="1139" y="471"/>
                    <a:pt x="1138" y="473"/>
                    <a:pt x="1137" y="475"/>
                  </a:cubicBezTo>
                  <a:cubicBezTo>
                    <a:pt x="1136" y="477"/>
                    <a:pt x="1134" y="480"/>
                    <a:pt x="1133" y="483"/>
                  </a:cubicBezTo>
                  <a:cubicBezTo>
                    <a:pt x="1131" y="485"/>
                    <a:pt x="1130" y="487"/>
                    <a:pt x="1128" y="490"/>
                  </a:cubicBezTo>
                  <a:cubicBezTo>
                    <a:pt x="1127" y="492"/>
                    <a:pt x="1127" y="493"/>
                    <a:pt x="1126" y="495"/>
                  </a:cubicBezTo>
                  <a:cubicBezTo>
                    <a:pt x="1160" y="493"/>
                    <a:pt x="1193" y="487"/>
                    <a:pt x="1198" y="482"/>
                  </a:cubicBezTo>
                  <a:cubicBezTo>
                    <a:pt x="1204" y="476"/>
                    <a:pt x="1216" y="477"/>
                    <a:pt x="1230" y="479"/>
                  </a:cubicBezTo>
                  <a:cubicBezTo>
                    <a:pt x="1237" y="480"/>
                    <a:pt x="1243" y="482"/>
                    <a:pt x="1250" y="482"/>
                  </a:cubicBezTo>
                  <a:cubicBezTo>
                    <a:pt x="1260" y="482"/>
                    <a:pt x="1266" y="478"/>
                    <a:pt x="1270" y="471"/>
                  </a:cubicBezTo>
                  <a:cubicBezTo>
                    <a:pt x="1278" y="455"/>
                    <a:pt x="1295" y="451"/>
                    <a:pt x="1307" y="449"/>
                  </a:cubicBezTo>
                  <a:cubicBezTo>
                    <a:pt x="1309" y="449"/>
                    <a:pt x="1311" y="448"/>
                    <a:pt x="1313" y="448"/>
                  </a:cubicBezTo>
                  <a:cubicBezTo>
                    <a:pt x="1312" y="446"/>
                    <a:pt x="1309" y="443"/>
                    <a:pt x="1304" y="439"/>
                  </a:cubicBezTo>
                  <a:cubicBezTo>
                    <a:pt x="1275" y="415"/>
                    <a:pt x="1229" y="388"/>
                    <a:pt x="1211" y="388"/>
                  </a:cubicBezTo>
                  <a:cubicBezTo>
                    <a:pt x="1211" y="388"/>
                    <a:pt x="1209" y="388"/>
                    <a:pt x="1208" y="388"/>
                  </a:cubicBezTo>
                  <a:cubicBezTo>
                    <a:pt x="1204" y="400"/>
                    <a:pt x="1190" y="407"/>
                    <a:pt x="1173" y="407"/>
                  </a:cubicBezTo>
                  <a:cubicBezTo>
                    <a:pt x="1158" y="407"/>
                    <a:pt x="1145" y="402"/>
                    <a:pt x="1138" y="393"/>
                  </a:cubicBezTo>
                  <a:lnTo>
                    <a:pt x="1134" y="389"/>
                  </a:lnTo>
                  <a:cubicBezTo>
                    <a:pt x="1128" y="381"/>
                    <a:pt x="1122" y="374"/>
                    <a:pt x="1113" y="370"/>
                  </a:cubicBezTo>
                  <a:lnTo>
                    <a:pt x="1112" y="370"/>
                  </a:lnTo>
                  <a:cubicBezTo>
                    <a:pt x="1110" y="369"/>
                    <a:pt x="1108" y="369"/>
                    <a:pt x="1107" y="368"/>
                  </a:cubicBezTo>
                  <a:cubicBezTo>
                    <a:pt x="1105" y="368"/>
                    <a:pt x="1104" y="368"/>
                    <a:pt x="1102" y="368"/>
                  </a:cubicBezTo>
                  <a:cubicBezTo>
                    <a:pt x="1101" y="368"/>
                    <a:pt x="1099" y="368"/>
                    <a:pt x="1097" y="368"/>
                  </a:cubicBezTo>
                  <a:cubicBezTo>
                    <a:pt x="1095" y="368"/>
                    <a:pt x="1092" y="368"/>
                    <a:pt x="1090" y="369"/>
                  </a:cubicBezTo>
                  <a:cubicBezTo>
                    <a:pt x="1089" y="369"/>
                    <a:pt x="1087" y="369"/>
                    <a:pt x="1086" y="369"/>
                  </a:cubicBezTo>
                  <a:cubicBezTo>
                    <a:pt x="1084" y="370"/>
                    <a:pt x="1082" y="371"/>
                    <a:pt x="1079" y="371"/>
                  </a:cubicBezTo>
                  <a:cubicBezTo>
                    <a:pt x="1077" y="372"/>
                    <a:pt x="1075" y="373"/>
                    <a:pt x="1072" y="374"/>
                  </a:cubicBezTo>
                  <a:cubicBezTo>
                    <a:pt x="1024" y="393"/>
                    <a:pt x="1000" y="416"/>
                    <a:pt x="998" y="429"/>
                  </a:cubicBezTo>
                  <a:cubicBezTo>
                    <a:pt x="995" y="444"/>
                    <a:pt x="979" y="458"/>
                    <a:pt x="966" y="458"/>
                  </a:cubicBezTo>
                  <a:cubicBezTo>
                    <a:pt x="957" y="458"/>
                    <a:pt x="951" y="452"/>
                    <a:pt x="950" y="441"/>
                  </a:cubicBezTo>
                  <a:cubicBezTo>
                    <a:pt x="947" y="424"/>
                    <a:pt x="921" y="415"/>
                    <a:pt x="900" y="409"/>
                  </a:cubicBezTo>
                  <a:cubicBezTo>
                    <a:pt x="897" y="409"/>
                    <a:pt x="894" y="408"/>
                    <a:pt x="891" y="407"/>
                  </a:cubicBezTo>
                  <a:cubicBezTo>
                    <a:pt x="884" y="405"/>
                    <a:pt x="874" y="405"/>
                    <a:pt x="865" y="405"/>
                  </a:cubicBezTo>
                  <a:cubicBezTo>
                    <a:pt x="845" y="405"/>
                    <a:pt x="823" y="405"/>
                    <a:pt x="820" y="384"/>
                  </a:cubicBezTo>
                  <a:cubicBezTo>
                    <a:pt x="819" y="374"/>
                    <a:pt x="810" y="362"/>
                    <a:pt x="801" y="350"/>
                  </a:cubicBezTo>
                  <a:cubicBezTo>
                    <a:pt x="791" y="336"/>
                    <a:pt x="780" y="321"/>
                    <a:pt x="778" y="306"/>
                  </a:cubicBezTo>
                  <a:cubicBezTo>
                    <a:pt x="777" y="298"/>
                    <a:pt x="777" y="290"/>
                    <a:pt x="777" y="282"/>
                  </a:cubicBezTo>
                  <a:cubicBezTo>
                    <a:pt x="777" y="258"/>
                    <a:pt x="776" y="242"/>
                    <a:pt x="764" y="238"/>
                  </a:cubicBezTo>
                  <a:cubicBezTo>
                    <a:pt x="751" y="235"/>
                    <a:pt x="741" y="224"/>
                    <a:pt x="731" y="213"/>
                  </a:cubicBezTo>
                  <a:cubicBezTo>
                    <a:pt x="722" y="203"/>
                    <a:pt x="714" y="193"/>
                    <a:pt x="705" y="193"/>
                  </a:cubicBezTo>
                  <a:cubicBezTo>
                    <a:pt x="642" y="193"/>
                    <a:pt x="563" y="192"/>
                    <a:pt x="550" y="187"/>
                  </a:cubicBezTo>
                  <a:cubicBezTo>
                    <a:pt x="549" y="187"/>
                    <a:pt x="548" y="187"/>
                    <a:pt x="546" y="187"/>
                  </a:cubicBezTo>
                  <a:cubicBezTo>
                    <a:pt x="544" y="187"/>
                    <a:pt x="542" y="187"/>
                    <a:pt x="539" y="187"/>
                  </a:cubicBezTo>
                  <a:cubicBezTo>
                    <a:pt x="532" y="188"/>
                    <a:pt x="522" y="190"/>
                    <a:pt x="512" y="192"/>
                  </a:cubicBezTo>
                  <a:cubicBezTo>
                    <a:pt x="510" y="193"/>
                    <a:pt x="508" y="193"/>
                    <a:pt x="505" y="194"/>
                  </a:cubicBezTo>
                  <a:cubicBezTo>
                    <a:pt x="491" y="197"/>
                    <a:pt x="477" y="199"/>
                    <a:pt x="467" y="199"/>
                  </a:cubicBezTo>
                  <a:cubicBezTo>
                    <a:pt x="456" y="199"/>
                    <a:pt x="449" y="196"/>
                    <a:pt x="447" y="189"/>
                  </a:cubicBezTo>
                  <a:cubicBezTo>
                    <a:pt x="446" y="188"/>
                    <a:pt x="445" y="186"/>
                    <a:pt x="443" y="183"/>
                  </a:cubicBezTo>
                  <a:cubicBezTo>
                    <a:pt x="442" y="182"/>
                    <a:pt x="441" y="181"/>
                    <a:pt x="441" y="180"/>
                  </a:cubicBezTo>
                  <a:cubicBezTo>
                    <a:pt x="439" y="178"/>
                    <a:pt x="438" y="176"/>
                    <a:pt x="436" y="173"/>
                  </a:cubicBezTo>
                  <a:cubicBezTo>
                    <a:pt x="435" y="172"/>
                    <a:pt x="433" y="170"/>
                    <a:pt x="432" y="169"/>
                  </a:cubicBezTo>
                  <a:cubicBezTo>
                    <a:pt x="430" y="166"/>
                    <a:pt x="428" y="164"/>
                    <a:pt x="426" y="162"/>
                  </a:cubicBezTo>
                  <a:cubicBezTo>
                    <a:pt x="425" y="160"/>
                    <a:pt x="423" y="158"/>
                    <a:pt x="421" y="156"/>
                  </a:cubicBezTo>
                  <a:cubicBezTo>
                    <a:pt x="419" y="154"/>
                    <a:pt x="417" y="151"/>
                    <a:pt x="415" y="149"/>
                  </a:cubicBezTo>
                  <a:cubicBezTo>
                    <a:pt x="413" y="147"/>
                    <a:pt x="411" y="144"/>
                    <a:pt x="409" y="142"/>
                  </a:cubicBezTo>
                  <a:cubicBezTo>
                    <a:pt x="406" y="140"/>
                    <a:pt x="404" y="137"/>
                    <a:pt x="402" y="135"/>
                  </a:cubicBezTo>
                  <a:cubicBezTo>
                    <a:pt x="400" y="133"/>
                    <a:pt x="398" y="131"/>
                    <a:pt x="395" y="128"/>
                  </a:cubicBezTo>
                  <a:cubicBezTo>
                    <a:pt x="393" y="126"/>
                    <a:pt x="391" y="124"/>
                    <a:pt x="388" y="121"/>
                  </a:cubicBezTo>
                  <a:cubicBezTo>
                    <a:pt x="386" y="119"/>
                    <a:pt x="384" y="117"/>
                    <a:pt x="382" y="115"/>
                  </a:cubicBezTo>
                  <a:cubicBezTo>
                    <a:pt x="380" y="113"/>
                    <a:pt x="377" y="111"/>
                    <a:pt x="375" y="109"/>
                  </a:cubicBezTo>
                  <a:cubicBezTo>
                    <a:pt x="373" y="107"/>
                    <a:pt x="371" y="105"/>
                    <a:pt x="369" y="103"/>
                  </a:cubicBezTo>
                  <a:cubicBezTo>
                    <a:pt x="368" y="102"/>
                    <a:pt x="367" y="101"/>
                    <a:pt x="366" y="100"/>
                  </a:cubicBezTo>
                  <a:cubicBezTo>
                    <a:pt x="361" y="111"/>
                    <a:pt x="354" y="121"/>
                    <a:pt x="344" y="128"/>
                  </a:cubicBezTo>
                  <a:cubicBezTo>
                    <a:pt x="303" y="157"/>
                    <a:pt x="258" y="164"/>
                    <a:pt x="244" y="142"/>
                  </a:cubicBezTo>
                  <a:cubicBezTo>
                    <a:pt x="239" y="136"/>
                    <a:pt x="235" y="124"/>
                    <a:pt x="242" y="105"/>
                  </a:cubicBezTo>
                  <a:cubicBezTo>
                    <a:pt x="257" y="66"/>
                    <a:pt x="260" y="25"/>
                    <a:pt x="249" y="10"/>
                  </a:cubicBezTo>
                  <a:cubicBezTo>
                    <a:pt x="247" y="7"/>
                    <a:pt x="243" y="5"/>
                    <a:pt x="239" y="5"/>
                  </a:cubicBezTo>
                  <a:cubicBezTo>
                    <a:pt x="229" y="5"/>
                    <a:pt x="227" y="35"/>
                    <a:pt x="226" y="58"/>
                  </a:cubicBezTo>
                  <a:cubicBezTo>
                    <a:pt x="225" y="86"/>
                    <a:pt x="224" y="111"/>
                    <a:pt x="209" y="115"/>
                  </a:cubicBezTo>
                  <a:cubicBezTo>
                    <a:pt x="204" y="117"/>
                    <a:pt x="199" y="117"/>
                    <a:pt x="193" y="108"/>
                  </a:cubicBezTo>
                  <a:cubicBezTo>
                    <a:pt x="181" y="90"/>
                    <a:pt x="177" y="37"/>
                    <a:pt x="187" y="0"/>
                  </a:cubicBezTo>
                  <a:lnTo>
                    <a:pt x="9" y="4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5" name="Freeform 251">
              <a:extLst>
                <a:ext uri="{FF2B5EF4-FFF2-40B4-BE49-F238E27FC236}">
                  <a16:creationId xmlns:a16="http://schemas.microsoft.com/office/drawing/2014/main" id="{F727A35A-F207-475A-A937-FF5F1C5B9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5008" y="3089091"/>
              <a:ext cx="404314" cy="337689"/>
            </a:xfrm>
            <a:custGeom>
              <a:avLst/>
              <a:gdLst>
                <a:gd name="T0" fmla="*/ 11 w 1954"/>
                <a:gd name="T1" fmla="*/ 1311 h 1631"/>
                <a:gd name="T2" fmla="*/ 36 w 1954"/>
                <a:gd name="T3" fmla="*/ 1387 h 1631"/>
                <a:gd name="T4" fmla="*/ 108 w 1954"/>
                <a:gd name="T5" fmla="*/ 1409 h 1631"/>
                <a:gd name="T6" fmla="*/ 18 w 1954"/>
                <a:gd name="T7" fmla="*/ 1436 h 1631"/>
                <a:gd name="T8" fmla="*/ 98 w 1954"/>
                <a:gd name="T9" fmla="*/ 1491 h 1631"/>
                <a:gd name="T10" fmla="*/ 123 w 1954"/>
                <a:gd name="T11" fmla="*/ 1605 h 1631"/>
                <a:gd name="T12" fmla="*/ 387 w 1954"/>
                <a:gd name="T13" fmla="*/ 1518 h 1631"/>
                <a:gd name="T14" fmla="*/ 480 w 1954"/>
                <a:gd name="T15" fmla="*/ 1533 h 1631"/>
                <a:gd name="T16" fmla="*/ 549 w 1954"/>
                <a:gd name="T17" fmla="*/ 1414 h 1631"/>
                <a:gd name="T18" fmla="*/ 570 w 1954"/>
                <a:gd name="T19" fmla="*/ 1242 h 1631"/>
                <a:gd name="T20" fmla="*/ 630 w 1954"/>
                <a:gd name="T21" fmla="*/ 927 h 1631"/>
                <a:gd name="T22" fmla="*/ 682 w 1954"/>
                <a:gd name="T23" fmla="*/ 892 h 1631"/>
                <a:gd name="T24" fmla="*/ 776 w 1954"/>
                <a:gd name="T25" fmla="*/ 661 h 1631"/>
                <a:gd name="T26" fmla="*/ 868 w 1954"/>
                <a:gd name="T27" fmla="*/ 470 h 1631"/>
                <a:gd name="T28" fmla="*/ 1091 w 1954"/>
                <a:gd name="T29" fmla="*/ 360 h 1631"/>
                <a:gd name="T30" fmla="*/ 1282 w 1954"/>
                <a:gd name="T31" fmla="*/ 283 h 1631"/>
                <a:gd name="T32" fmla="*/ 1463 w 1954"/>
                <a:gd name="T33" fmla="*/ 323 h 1631"/>
                <a:gd name="T34" fmla="*/ 1541 w 1954"/>
                <a:gd name="T35" fmla="*/ 290 h 1631"/>
                <a:gd name="T36" fmla="*/ 1647 w 1954"/>
                <a:gd name="T37" fmla="*/ 162 h 1631"/>
                <a:gd name="T38" fmla="*/ 1826 w 1954"/>
                <a:gd name="T39" fmla="*/ 245 h 1631"/>
                <a:gd name="T40" fmla="*/ 1883 w 1954"/>
                <a:gd name="T41" fmla="*/ 221 h 1631"/>
                <a:gd name="T42" fmla="*/ 1938 w 1954"/>
                <a:gd name="T43" fmla="*/ 205 h 1631"/>
                <a:gd name="T44" fmla="*/ 1948 w 1954"/>
                <a:gd name="T45" fmla="*/ 195 h 1631"/>
                <a:gd name="T46" fmla="*/ 1865 w 1954"/>
                <a:gd name="T47" fmla="*/ 197 h 1631"/>
                <a:gd name="T48" fmla="*/ 1938 w 1954"/>
                <a:gd name="T49" fmla="*/ 116 h 1631"/>
                <a:gd name="T50" fmla="*/ 1808 w 1954"/>
                <a:gd name="T51" fmla="*/ 38 h 1631"/>
                <a:gd name="T52" fmla="*/ 1750 w 1954"/>
                <a:gd name="T53" fmla="*/ 34 h 1631"/>
                <a:gd name="T54" fmla="*/ 1617 w 1954"/>
                <a:gd name="T55" fmla="*/ 102 h 1631"/>
                <a:gd name="T56" fmla="*/ 1490 w 1954"/>
                <a:gd name="T57" fmla="*/ 128 h 1631"/>
                <a:gd name="T58" fmla="*/ 1523 w 1954"/>
                <a:gd name="T59" fmla="*/ 35 h 1631"/>
                <a:gd name="T60" fmla="*/ 1447 w 1954"/>
                <a:gd name="T61" fmla="*/ 81 h 1631"/>
                <a:gd name="T62" fmla="*/ 1353 w 1954"/>
                <a:gd name="T63" fmla="*/ 163 h 1631"/>
                <a:gd name="T64" fmla="*/ 1365 w 1954"/>
                <a:gd name="T65" fmla="*/ 59 h 1631"/>
                <a:gd name="T66" fmla="*/ 1294 w 1954"/>
                <a:gd name="T67" fmla="*/ 63 h 1631"/>
                <a:gd name="T68" fmla="*/ 1224 w 1954"/>
                <a:gd name="T69" fmla="*/ 129 h 1631"/>
                <a:gd name="T70" fmla="*/ 1220 w 1954"/>
                <a:gd name="T71" fmla="*/ 167 h 1631"/>
                <a:gd name="T72" fmla="*/ 1171 w 1954"/>
                <a:gd name="T73" fmla="*/ 216 h 1631"/>
                <a:gd name="T74" fmla="*/ 1097 w 1954"/>
                <a:gd name="T75" fmla="*/ 165 h 1631"/>
                <a:gd name="T76" fmla="*/ 1035 w 1954"/>
                <a:gd name="T77" fmla="*/ 157 h 1631"/>
                <a:gd name="T78" fmla="*/ 966 w 1954"/>
                <a:gd name="T79" fmla="*/ 218 h 1631"/>
                <a:gd name="T80" fmla="*/ 931 w 1954"/>
                <a:gd name="T81" fmla="*/ 267 h 1631"/>
                <a:gd name="T82" fmla="*/ 887 w 1954"/>
                <a:gd name="T83" fmla="*/ 340 h 1631"/>
                <a:gd name="T84" fmla="*/ 820 w 1954"/>
                <a:gd name="T85" fmla="*/ 292 h 1631"/>
                <a:gd name="T86" fmla="*/ 746 w 1954"/>
                <a:gd name="T87" fmla="*/ 330 h 1631"/>
                <a:gd name="T88" fmla="*/ 793 w 1954"/>
                <a:gd name="T89" fmla="*/ 375 h 1631"/>
                <a:gd name="T90" fmla="*/ 867 w 1954"/>
                <a:gd name="T91" fmla="*/ 419 h 1631"/>
                <a:gd name="T92" fmla="*/ 729 w 1954"/>
                <a:gd name="T93" fmla="*/ 508 h 1631"/>
                <a:gd name="T94" fmla="*/ 607 w 1954"/>
                <a:gd name="T95" fmla="*/ 681 h 1631"/>
                <a:gd name="T96" fmla="*/ 565 w 1954"/>
                <a:gd name="T97" fmla="*/ 797 h 1631"/>
                <a:gd name="T98" fmla="*/ 506 w 1954"/>
                <a:gd name="T99" fmla="*/ 864 h 1631"/>
                <a:gd name="T100" fmla="*/ 364 w 1954"/>
                <a:gd name="T101" fmla="*/ 960 h 1631"/>
                <a:gd name="T102" fmla="*/ 270 w 1954"/>
                <a:gd name="T103" fmla="*/ 989 h 1631"/>
                <a:gd name="T104" fmla="*/ 164 w 1954"/>
                <a:gd name="T105" fmla="*/ 1080 h 1631"/>
                <a:gd name="T106" fmla="*/ 94 w 1954"/>
                <a:gd name="T107" fmla="*/ 1139 h 1631"/>
                <a:gd name="T108" fmla="*/ 2 w 1954"/>
                <a:gd name="T109" fmla="*/ 1212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54" h="1631">
                  <a:moveTo>
                    <a:pt x="18" y="1232"/>
                  </a:moveTo>
                  <a:cubicBezTo>
                    <a:pt x="26" y="1238"/>
                    <a:pt x="33" y="1242"/>
                    <a:pt x="32" y="1249"/>
                  </a:cubicBezTo>
                  <a:cubicBezTo>
                    <a:pt x="31" y="1255"/>
                    <a:pt x="27" y="1259"/>
                    <a:pt x="22" y="1264"/>
                  </a:cubicBezTo>
                  <a:cubicBezTo>
                    <a:pt x="20" y="1266"/>
                    <a:pt x="17" y="1269"/>
                    <a:pt x="16" y="1270"/>
                  </a:cubicBezTo>
                  <a:cubicBezTo>
                    <a:pt x="17" y="1271"/>
                    <a:pt x="17" y="1271"/>
                    <a:pt x="18" y="1271"/>
                  </a:cubicBezTo>
                  <a:cubicBezTo>
                    <a:pt x="30" y="1274"/>
                    <a:pt x="32" y="1281"/>
                    <a:pt x="33" y="1284"/>
                  </a:cubicBezTo>
                  <a:cubicBezTo>
                    <a:pt x="34" y="1295"/>
                    <a:pt x="22" y="1306"/>
                    <a:pt x="11" y="1311"/>
                  </a:cubicBezTo>
                  <a:cubicBezTo>
                    <a:pt x="8" y="1312"/>
                    <a:pt x="6" y="1314"/>
                    <a:pt x="5" y="1317"/>
                  </a:cubicBezTo>
                  <a:cubicBezTo>
                    <a:pt x="4" y="1322"/>
                    <a:pt x="7" y="1329"/>
                    <a:pt x="14" y="1337"/>
                  </a:cubicBezTo>
                  <a:cubicBezTo>
                    <a:pt x="23" y="1349"/>
                    <a:pt x="15" y="1358"/>
                    <a:pt x="10" y="1363"/>
                  </a:cubicBezTo>
                  <a:cubicBezTo>
                    <a:pt x="5" y="1370"/>
                    <a:pt x="1" y="1374"/>
                    <a:pt x="8" y="1384"/>
                  </a:cubicBezTo>
                  <a:cubicBezTo>
                    <a:pt x="14" y="1392"/>
                    <a:pt x="18" y="1392"/>
                    <a:pt x="19" y="1392"/>
                  </a:cubicBezTo>
                  <a:cubicBezTo>
                    <a:pt x="21" y="1392"/>
                    <a:pt x="24" y="1391"/>
                    <a:pt x="27" y="1390"/>
                  </a:cubicBezTo>
                  <a:cubicBezTo>
                    <a:pt x="29" y="1389"/>
                    <a:pt x="32" y="1387"/>
                    <a:pt x="36" y="1387"/>
                  </a:cubicBezTo>
                  <a:cubicBezTo>
                    <a:pt x="41" y="1387"/>
                    <a:pt x="46" y="1391"/>
                    <a:pt x="48" y="1398"/>
                  </a:cubicBezTo>
                  <a:cubicBezTo>
                    <a:pt x="50" y="1402"/>
                    <a:pt x="52" y="1402"/>
                    <a:pt x="54" y="1402"/>
                  </a:cubicBezTo>
                  <a:cubicBezTo>
                    <a:pt x="63" y="1402"/>
                    <a:pt x="83" y="1385"/>
                    <a:pt x="93" y="1375"/>
                  </a:cubicBezTo>
                  <a:cubicBezTo>
                    <a:pt x="99" y="1370"/>
                    <a:pt x="104" y="1367"/>
                    <a:pt x="109" y="1367"/>
                  </a:cubicBezTo>
                  <a:cubicBezTo>
                    <a:pt x="121" y="1367"/>
                    <a:pt x="128" y="1379"/>
                    <a:pt x="128" y="1390"/>
                  </a:cubicBezTo>
                  <a:cubicBezTo>
                    <a:pt x="128" y="1401"/>
                    <a:pt x="121" y="1409"/>
                    <a:pt x="111" y="1409"/>
                  </a:cubicBezTo>
                  <a:lnTo>
                    <a:pt x="108" y="1409"/>
                  </a:lnTo>
                  <a:cubicBezTo>
                    <a:pt x="97" y="1409"/>
                    <a:pt x="85" y="1414"/>
                    <a:pt x="80" y="1420"/>
                  </a:cubicBezTo>
                  <a:cubicBezTo>
                    <a:pt x="77" y="1424"/>
                    <a:pt x="76" y="1429"/>
                    <a:pt x="77" y="1433"/>
                  </a:cubicBezTo>
                  <a:cubicBezTo>
                    <a:pt x="78" y="1441"/>
                    <a:pt x="76" y="1445"/>
                    <a:pt x="74" y="1448"/>
                  </a:cubicBezTo>
                  <a:cubicBezTo>
                    <a:pt x="67" y="1456"/>
                    <a:pt x="50" y="1455"/>
                    <a:pt x="42" y="1446"/>
                  </a:cubicBezTo>
                  <a:cubicBezTo>
                    <a:pt x="37" y="1441"/>
                    <a:pt x="34" y="1434"/>
                    <a:pt x="35" y="1427"/>
                  </a:cubicBezTo>
                  <a:cubicBezTo>
                    <a:pt x="35" y="1423"/>
                    <a:pt x="34" y="1423"/>
                    <a:pt x="34" y="1423"/>
                  </a:cubicBezTo>
                  <a:cubicBezTo>
                    <a:pt x="30" y="1423"/>
                    <a:pt x="21" y="1429"/>
                    <a:pt x="18" y="1436"/>
                  </a:cubicBezTo>
                  <a:cubicBezTo>
                    <a:pt x="16" y="1442"/>
                    <a:pt x="18" y="1445"/>
                    <a:pt x="19" y="1446"/>
                  </a:cubicBezTo>
                  <a:cubicBezTo>
                    <a:pt x="32" y="1460"/>
                    <a:pt x="25" y="1472"/>
                    <a:pt x="20" y="1480"/>
                  </a:cubicBezTo>
                  <a:cubicBezTo>
                    <a:pt x="17" y="1485"/>
                    <a:pt x="15" y="1490"/>
                    <a:pt x="15" y="1495"/>
                  </a:cubicBezTo>
                  <a:cubicBezTo>
                    <a:pt x="15" y="1496"/>
                    <a:pt x="15" y="1500"/>
                    <a:pt x="22" y="1500"/>
                  </a:cubicBezTo>
                  <a:cubicBezTo>
                    <a:pt x="30" y="1500"/>
                    <a:pt x="41" y="1495"/>
                    <a:pt x="47" y="1486"/>
                  </a:cubicBezTo>
                  <a:cubicBezTo>
                    <a:pt x="53" y="1476"/>
                    <a:pt x="62" y="1471"/>
                    <a:pt x="71" y="1471"/>
                  </a:cubicBezTo>
                  <a:cubicBezTo>
                    <a:pt x="82" y="1471"/>
                    <a:pt x="93" y="1479"/>
                    <a:pt x="98" y="1491"/>
                  </a:cubicBezTo>
                  <a:cubicBezTo>
                    <a:pt x="99" y="1495"/>
                    <a:pt x="101" y="1500"/>
                    <a:pt x="99" y="1504"/>
                  </a:cubicBezTo>
                  <a:cubicBezTo>
                    <a:pt x="97" y="1509"/>
                    <a:pt x="92" y="1510"/>
                    <a:pt x="88" y="1512"/>
                  </a:cubicBezTo>
                  <a:cubicBezTo>
                    <a:pt x="83" y="1513"/>
                    <a:pt x="79" y="1515"/>
                    <a:pt x="79" y="1524"/>
                  </a:cubicBezTo>
                  <a:cubicBezTo>
                    <a:pt x="79" y="1542"/>
                    <a:pt x="71" y="1544"/>
                    <a:pt x="62" y="1544"/>
                  </a:cubicBezTo>
                  <a:cubicBezTo>
                    <a:pt x="56" y="1544"/>
                    <a:pt x="52" y="1544"/>
                    <a:pt x="46" y="1551"/>
                  </a:cubicBezTo>
                  <a:cubicBezTo>
                    <a:pt x="46" y="1552"/>
                    <a:pt x="45" y="1553"/>
                    <a:pt x="46" y="1556"/>
                  </a:cubicBezTo>
                  <a:cubicBezTo>
                    <a:pt x="52" y="1573"/>
                    <a:pt x="103" y="1600"/>
                    <a:pt x="123" y="1605"/>
                  </a:cubicBezTo>
                  <a:cubicBezTo>
                    <a:pt x="131" y="1607"/>
                    <a:pt x="138" y="1611"/>
                    <a:pt x="146" y="1615"/>
                  </a:cubicBezTo>
                  <a:cubicBezTo>
                    <a:pt x="159" y="1622"/>
                    <a:pt x="175" y="1630"/>
                    <a:pt x="196" y="1630"/>
                  </a:cubicBezTo>
                  <a:cubicBezTo>
                    <a:pt x="200" y="1630"/>
                    <a:pt x="205" y="1629"/>
                    <a:pt x="210" y="1629"/>
                  </a:cubicBezTo>
                  <a:cubicBezTo>
                    <a:pt x="252" y="1622"/>
                    <a:pt x="338" y="1540"/>
                    <a:pt x="348" y="1526"/>
                  </a:cubicBezTo>
                  <a:cubicBezTo>
                    <a:pt x="354" y="1518"/>
                    <a:pt x="363" y="1517"/>
                    <a:pt x="369" y="1517"/>
                  </a:cubicBezTo>
                  <a:cubicBezTo>
                    <a:pt x="372" y="1517"/>
                    <a:pt x="375" y="1517"/>
                    <a:pt x="378" y="1518"/>
                  </a:cubicBezTo>
                  <a:cubicBezTo>
                    <a:pt x="381" y="1518"/>
                    <a:pt x="384" y="1518"/>
                    <a:pt x="387" y="1518"/>
                  </a:cubicBezTo>
                  <a:cubicBezTo>
                    <a:pt x="394" y="1518"/>
                    <a:pt x="399" y="1517"/>
                    <a:pt x="402" y="1514"/>
                  </a:cubicBezTo>
                  <a:cubicBezTo>
                    <a:pt x="410" y="1508"/>
                    <a:pt x="411" y="1496"/>
                    <a:pt x="412" y="1485"/>
                  </a:cubicBezTo>
                  <a:cubicBezTo>
                    <a:pt x="413" y="1473"/>
                    <a:pt x="414" y="1462"/>
                    <a:pt x="423" y="1458"/>
                  </a:cubicBezTo>
                  <a:cubicBezTo>
                    <a:pt x="424" y="1457"/>
                    <a:pt x="426" y="1456"/>
                    <a:pt x="428" y="1456"/>
                  </a:cubicBezTo>
                  <a:cubicBezTo>
                    <a:pt x="438" y="1456"/>
                    <a:pt x="443" y="1468"/>
                    <a:pt x="448" y="1481"/>
                  </a:cubicBezTo>
                  <a:cubicBezTo>
                    <a:pt x="451" y="1487"/>
                    <a:pt x="455" y="1498"/>
                    <a:pt x="458" y="1499"/>
                  </a:cubicBezTo>
                  <a:cubicBezTo>
                    <a:pt x="471" y="1504"/>
                    <a:pt x="478" y="1515"/>
                    <a:pt x="480" y="1533"/>
                  </a:cubicBezTo>
                  <a:cubicBezTo>
                    <a:pt x="488" y="1532"/>
                    <a:pt x="496" y="1534"/>
                    <a:pt x="501" y="1538"/>
                  </a:cubicBezTo>
                  <a:cubicBezTo>
                    <a:pt x="505" y="1536"/>
                    <a:pt x="509" y="1518"/>
                    <a:pt x="510" y="1500"/>
                  </a:cubicBezTo>
                  <a:cubicBezTo>
                    <a:pt x="510" y="1497"/>
                    <a:pt x="510" y="1495"/>
                    <a:pt x="510" y="1492"/>
                  </a:cubicBezTo>
                  <a:cubicBezTo>
                    <a:pt x="510" y="1485"/>
                    <a:pt x="512" y="1476"/>
                    <a:pt x="515" y="1467"/>
                  </a:cubicBezTo>
                  <a:cubicBezTo>
                    <a:pt x="519" y="1455"/>
                    <a:pt x="523" y="1441"/>
                    <a:pt x="521" y="1431"/>
                  </a:cubicBezTo>
                  <a:cubicBezTo>
                    <a:pt x="520" y="1426"/>
                    <a:pt x="522" y="1423"/>
                    <a:pt x="523" y="1421"/>
                  </a:cubicBezTo>
                  <a:cubicBezTo>
                    <a:pt x="528" y="1415"/>
                    <a:pt x="538" y="1414"/>
                    <a:pt x="549" y="1414"/>
                  </a:cubicBezTo>
                  <a:cubicBezTo>
                    <a:pt x="557" y="1414"/>
                    <a:pt x="569" y="1413"/>
                    <a:pt x="571" y="1410"/>
                  </a:cubicBezTo>
                  <a:cubicBezTo>
                    <a:pt x="579" y="1395"/>
                    <a:pt x="579" y="1350"/>
                    <a:pt x="570" y="1345"/>
                  </a:cubicBezTo>
                  <a:cubicBezTo>
                    <a:pt x="558" y="1339"/>
                    <a:pt x="552" y="1321"/>
                    <a:pt x="555" y="1310"/>
                  </a:cubicBezTo>
                  <a:cubicBezTo>
                    <a:pt x="557" y="1302"/>
                    <a:pt x="562" y="1298"/>
                    <a:pt x="569" y="1298"/>
                  </a:cubicBezTo>
                  <a:cubicBezTo>
                    <a:pt x="576" y="1298"/>
                    <a:pt x="582" y="1295"/>
                    <a:pt x="587" y="1290"/>
                  </a:cubicBezTo>
                  <a:cubicBezTo>
                    <a:pt x="592" y="1284"/>
                    <a:pt x="594" y="1275"/>
                    <a:pt x="592" y="1264"/>
                  </a:cubicBezTo>
                  <a:cubicBezTo>
                    <a:pt x="591" y="1253"/>
                    <a:pt x="581" y="1248"/>
                    <a:pt x="570" y="1242"/>
                  </a:cubicBezTo>
                  <a:cubicBezTo>
                    <a:pt x="558" y="1235"/>
                    <a:pt x="544" y="1228"/>
                    <a:pt x="542" y="1210"/>
                  </a:cubicBezTo>
                  <a:cubicBezTo>
                    <a:pt x="540" y="1197"/>
                    <a:pt x="544" y="1187"/>
                    <a:pt x="547" y="1179"/>
                  </a:cubicBezTo>
                  <a:cubicBezTo>
                    <a:pt x="552" y="1168"/>
                    <a:pt x="555" y="1159"/>
                    <a:pt x="546" y="1139"/>
                  </a:cubicBezTo>
                  <a:cubicBezTo>
                    <a:pt x="535" y="1115"/>
                    <a:pt x="539" y="1097"/>
                    <a:pt x="543" y="1083"/>
                  </a:cubicBezTo>
                  <a:cubicBezTo>
                    <a:pt x="546" y="1075"/>
                    <a:pt x="548" y="1068"/>
                    <a:pt x="546" y="1063"/>
                  </a:cubicBezTo>
                  <a:cubicBezTo>
                    <a:pt x="538" y="1042"/>
                    <a:pt x="532" y="1019"/>
                    <a:pt x="553" y="981"/>
                  </a:cubicBezTo>
                  <a:cubicBezTo>
                    <a:pt x="574" y="946"/>
                    <a:pt x="612" y="927"/>
                    <a:pt x="630" y="927"/>
                  </a:cubicBezTo>
                  <a:cubicBezTo>
                    <a:pt x="632" y="927"/>
                    <a:pt x="634" y="928"/>
                    <a:pt x="636" y="928"/>
                  </a:cubicBezTo>
                  <a:cubicBezTo>
                    <a:pt x="639" y="929"/>
                    <a:pt x="642" y="930"/>
                    <a:pt x="646" y="931"/>
                  </a:cubicBezTo>
                  <a:cubicBezTo>
                    <a:pt x="652" y="933"/>
                    <a:pt x="660" y="936"/>
                    <a:pt x="666" y="936"/>
                  </a:cubicBezTo>
                  <a:cubicBezTo>
                    <a:pt x="673" y="936"/>
                    <a:pt x="677" y="933"/>
                    <a:pt x="680" y="927"/>
                  </a:cubicBezTo>
                  <a:cubicBezTo>
                    <a:pt x="688" y="911"/>
                    <a:pt x="689" y="900"/>
                    <a:pt x="687" y="895"/>
                  </a:cubicBezTo>
                  <a:cubicBezTo>
                    <a:pt x="686" y="893"/>
                    <a:pt x="684" y="892"/>
                    <a:pt x="683" y="892"/>
                  </a:cubicBezTo>
                  <a:lnTo>
                    <a:pt x="682" y="892"/>
                  </a:lnTo>
                  <a:cubicBezTo>
                    <a:pt x="674" y="889"/>
                    <a:pt x="658" y="884"/>
                    <a:pt x="654" y="872"/>
                  </a:cubicBezTo>
                  <a:cubicBezTo>
                    <a:pt x="652" y="863"/>
                    <a:pt x="654" y="854"/>
                    <a:pt x="662" y="843"/>
                  </a:cubicBezTo>
                  <a:cubicBezTo>
                    <a:pt x="686" y="811"/>
                    <a:pt x="709" y="778"/>
                    <a:pt x="712" y="748"/>
                  </a:cubicBezTo>
                  <a:cubicBezTo>
                    <a:pt x="714" y="735"/>
                    <a:pt x="712" y="723"/>
                    <a:pt x="712" y="712"/>
                  </a:cubicBezTo>
                  <a:cubicBezTo>
                    <a:pt x="710" y="696"/>
                    <a:pt x="709" y="684"/>
                    <a:pt x="717" y="676"/>
                  </a:cubicBezTo>
                  <a:cubicBezTo>
                    <a:pt x="724" y="669"/>
                    <a:pt x="734" y="669"/>
                    <a:pt x="744" y="668"/>
                  </a:cubicBezTo>
                  <a:cubicBezTo>
                    <a:pt x="755" y="668"/>
                    <a:pt x="766" y="667"/>
                    <a:pt x="776" y="661"/>
                  </a:cubicBezTo>
                  <a:cubicBezTo>
                    <a:pt x="786" y="654"/>
                    <a:pt x="785" y="647"/>
                    <a:pt x="785" y="639"/>
                  </a:cubicBezTo>
                  <a:cubicBezTo>
                    <a:pt x="784" y="632"/>
                    <a:pt x="783" y="624"/>
                    <a:pt x="790" y="618"/>
                  </a:cubicBezTo>
                  <a:cubicBezTo>
                    <a:pt x="794" y="614"/>
                    <a:pt x="799" y="605"/>
                    <a:pt x="805" y="595"/>
                  </a:cubicBezTo>
                  <a:cubicBezTo>
                    <a:pt x="813" y="581"/>
                    <a:pt x="821" y="566"/>
                    <a:pt x="830" y="559"/>
                  </a:cubicBezTo>
                  <a:cubicBezTo>
                    <a:pt x="853" y="542"/>
                    <a:pt x="851" y="533"/>
                    <a:pt x="847" y="528"/>
                  </a:cubicBezTo>
                  <a:cubicBezTo>
                    <a:pt x="839" y="517"/>
                    <a:pt x="847" y="506"/>
                    <a:pt x="855" y="497"/>
                  </a:cubicBezTo>
                  <a:cubicBezTo>
                    <a:pt x="861" y="488"/>
                    <a:pt x="868" y="480"/>
                    <a:pt x="868" y="470"/>
                  </a:cubicBezTo>
                  <a:cubicBezTo>
                    <a:pt x="868" y="441"/>
                    <a:pt x="906" y="420"/>
                    <a:pt x="932" y="420"/>
                  </a:cubicBezTo>
                  <a:cubicBezTo>
                    <a:pt x="950" y="420"/>
                    <a:pt x="984" y="420"/>
                    <a:pt x="984" y="404"/>
                  </a:cubicBezTo>
                  <a:cubicBezTo>
                    <a:pt x="984" y="400"/>
                    <a:pt x="983" y="394"/>
                    <a:pt x="982" y="388"/>
                  </a:cubicBezTo>
                  <a:cubicBezTo>
                    <a:pt x="981" y="371"/>
                    <a:pt x="979" y="355"/>
                    <a:pt x="986" y="346"/>
                  </a:cubicBezTo>
                  <a:cubicBezTo>
                    <a:pt x="991" y="340"/>
                    <a:pt x="999" y="340"/>
                    <a:pt x="1010" y="345"/>
                  </a:cubicBezTo>
                  <a:cubicBezTo>
                    <a:pt x="1026" y="352"/>
                    <a:pt x="1039" y="350"/>
                    <a:pt x="1050" y="350"/>
                  </a:cubicBezTo>
                  <a:cubicBezTo>
                    <a:pt x="1064" y="350"/>
                    <a:pt x="1078" y="349"/>
                    <a:pt x="1091" y="360"/>
                  </a:cubicBezTo>
                  <a:cubicBezTo>
                    <a:pt x="1099" y="366"/>
                    <a:pt x="1108" y="370"/>
                    <a:pt x="1115" y="370"/>
                  </a:cubicBezTo>
                  <a:cubicBezTo>
                    <a:pt x="1126" y="370"/>
                    <a:pt x="1132" y="363"/>
                    <a:pt x="1132" y="350"/>
                  </a:cubicBezTo>
                  <a:cubicBezTo>
                    <a:pt x="1132" y="327"/>
                    <a:pt x="1140" y="282"/>
                    <a:pt x="1168" y="282"/>
                  </a:cubicBezTo>
                  <a:cubicBezTo>
                    <a:pt x="1174" y="282"/>
                    <a:pt x="1179" y="284"/>
                    <a:pt x="1185" y="287"/>
                  </a:cubicBezTo>
                  <a:cubicBezTo>
                    <a:pt x="1186" y="287"/>
                    <a:pt x="1186" y="288"/>
                    <a:pt x="1187" y="288"/>
                  </a:cubicBezTo>
                  <a:cubicBezTo>
                    <a:pt x="1199" y="265"/>
                    <a:pt x="1220" y="251"/>
                    <a:pt x="1241" y="254"/>
                  </a:cubicBezTo>
                  <a:cubicBezTo>
                    <a:pt x="1257" y="256"/>
                    <a:pt x="1269" y="269"/>
                    <a:pt x="1282" y="283"/>
                  </a:cubicBezTo>
                  <a:cubicBezTo>
                    <a:pt x="1295" y="297"/>
                    <a:pt x="1308" y="312"/>
                    <a:pt x="1325" y="315"/>
                  </a:cubicBezTo>
                  <a:cubicBezTo>
                    <a:pt x="1332" y="317"/>
                    <a:pt x="1340" y="319"/>
                    <a:pt x="1348" y="321"/>
                  </a:cubicBezTo>
                  <a:cubicBezTo>
                    <a:pt x="1363" y="324"/>
                    <a:pt x="1376" y="327"/>
                    <a:pt x="1387" y="327"/>
                  </a:cubicBezTo>
                  <a:cubicBezTo>
                    <a:pt x="1397" y="327"/>
                    <a:pt x="1400" y="324"/>
                    <a:pt x="1402" y="322"/>
                  </a:cubicBezTo>
                  <a:cubicBezTo>
                    <a:pt x="1405" y="316"/>
                    <a:pt x="1410" y="313"/>
                    <a:pt x="1417" y="313"/>
                  </a:cubicBezTo>
                  <a:cubicBezTo>
                    <a:pt x="1423" y="313"/>
                    <a:pt x="1430" y="315"/>
                    <a:pt x="1437" y="318"/>
                  </a:cubicBezTo>
                  <a:cubicBezTo>
                    <a:pt x="1446" y="322"/>
                    <a:pt x="1456" y="325"/>
                    <a:pt x="1463" y="323"/>
                  </a:cubicBezTo>
                  <a:cubicBezTo>
                    <a:pt x="1465" y="322"/>
                    <a:pt x="1467" y="322"/>
                    <a:pt x="1469" y="322"/>
                  </a:cubicBezTo>
                  <a:cubicBezTo>
                    <a:pt x="1479" y="322"/>
                    <a:pt x="1485" y="329"/>
                    <a:pt x="1489" y="336"/>
                  </a:cubicBezTo>
                  <a:cubicBezTo>
                    <a:pt x="1491" y="338"/>
                    <a:pt x="1494" y="343"/>
                    <a:pt x="1496" y="343"/>
                  </a:cubicBezTo>
                  <a:cubicBezTo>
                    <a:pt x="1496" y="343"/>
                    <a:pt x="1498" y="343"/>
                    <a:pt x="1504" y="336"/>
                  </a:cubicBezTo>
                  <a:cubicBezTo>
                    <a:pt x="1512" y="325"/>
                    <a:pt x="1512" y="316"/>
                    <a:pt x="1513" y="309"/>
                  </a:cubicBezTo>
                  <a:cubicBezTo>
                    <a:pt x="1514" y="300"/>
                    <a:pt x="1514" y="289"/>
                    <a:pt x="1533" y="289"/>
                  </a:cubicBezTo>
                  <a:cubicBezTo>
                    <a:pt x="1535" y="289"/>
                    <a:pt x="1538" y="289"/>
                    <a:pt x="1541" y="290"/>
                  </a:cubicBezTo>
                  <a:cubicBezTo>
                    <a:pt x="1550" y="291"/>
                    <a:pt x="1553" y="288"/>
                    <a:pt x="1554" y="287"/>
                  </a:cubicBezTo>
                  <a:cubicBezTo>
                    <a:pt x="1558" y="282"/>
                    <a:pt x="1555" y="267"/>
                    <a:pt x="1553" y="255"/>
                  </a:cubicBezTo>
                  <a:cubicBezTo>
                    <a:pt x="1551" y="247"/>
                    <a:pt x="1549" y="238"/>
                    <a:pt x="1549" y="230"/>
                  </a:cubicBezTo>
                  <a:cubicBezTo>
                    <a:pt x="1549" y="214"/>
                    <a:pt x="1564" y="205"/>
                    <a:pt x="1577" y="198"/>
                  </a:cubicBezTo>
                  <a:cubicBezTo>
                    <a:pt x="1587" y="192"/>
                    <a:pt x="1597" y="187"/>
                    <a:pt x="1597" y="180"/>
                  </a:cubicBezTo>
                  <a:cubicBezTo>
                    <a:pt x="1597" y="162"/>
                    <a:pt x="1621" y="162"/>
                    <a:pt x="1637" y="162"/>
                  </a:cubicBezTo>
                  <a:lnTo>
                    <a:pt x="1647" y="162"/>
                  </a:lnTo>
                  <a:cubicBezTo>
                    <a:pt x="1653" y="162"/>
                    <a:pt x="1671" y="162"/>
                    <a:pt x="1674" y="158"/>
                  </a:cubicBezTo>
                  <a:cubicBezTo>
                    <a:pt x="1682" y="148"/>
                    <a:pt x="1698" y="140"/>
                    <a:pt x="1713" y="140"/>
                  </a:cubicBezTo>
                  <a:cubicBezTo>
                    <a:pt x="1727" y="140"/>
                    <a:pt x="1739" y="147"/>
                    <a:pt x="1745" y="159"/>
                  </a:cubicBezTo>
                  <a:cubicBezTo>
                    <a:pt x="1752" y="169"/>
                    <a:pt x="1770" y="177"/>
                    <a:pt x="1786" y="184"/>
                  </a:cubicBezTo>
                  <a:cubicBezTo>
                    <a:pt x="1805" y="193"/>
                    <a:pt x="1824" y="201"/>
                    <a:pt x="1826" y="215"/>
                  </a:cubicBezTo>
                  <a:cubicBezTo>
                    <a:pt x="1827" y="223"/>
                    <a:pt x="1827" y="233"/>
                    <a:pt x="1826" y="243"/>
                  </a:cubicBezTo>
                  <a:cubicBezTo>
                    <a:pt x="1826" y="244"/>
                    <a:pt x="1826" y="245"/>
                    <a:pt x="1826" y="245"/>
                  </a:cubicBezTo>
                  <a:cubicBezTo>
                    <a:pt x="1828" y="244"/>
                    <a:pt x="1830" y="243"/>
                    <a:pt x="1831" y="242"/>
                  </a:cubicBezTo>
                  <a:cubicBezTo>
                    <a:pt x="1832" y="242"/>
                    <a:pt x="1833" y="241"/>
                    <a:pt x="1834" y="241"/>
                  </a:cubicBezTo>
                  <a:cubicBezTo>
                    <a:pt x="1836" y="240"/>
                    <a:pt x="1837" y="239"/>
                    <a:pt x="1838" y="239"/>
                  </a:cubicBezTo>
                  <a:cubicBezTo>
                    <a:pt x="1840" y="238"/>
                    <a:pt x="1842" y="238"/>
                    <a:pt x="1843" y="237"/>
                  </a:cubicBezTo>
                  <a:cubicBezTo>
                    <a:pt x="1844" y="237"/>
                    <a:pt x="1846" y="236"/>
                    <a:pt x="1847" y="236"/>
                  </a:cubicBezTo>
                  <a:cubicBezTo>
                    <a:pt x="1849" y="236"/>
                    <a:pt x="1852" y="235"/>
                    <a:pt x="1855" y="235"/>
                  </a:cubicBezTo>
                  <a:cubicBezTo>
                    <a:pt x="1864" y="235"/>
                    <a:pt x="1873" y="228"/>
                    <a:pt x="1883" y="221"/>
                  </a:cubicBezTo>
                  <a:cubicBezTo>
                    <a:pt x="1894" y="212"/>
                    <a:pt x="1907" y="203"/>
                    <a:pt x="1920" y="206"/>
                  </a:cubicBezTo>
                  <a:cubicBezTo>
                    <a:pt x="1923" y="207"/>
                    <a:pt x="1926" y="207"/>
                    <a:pt x="1929" y="207"/>
                  </a:cubicBezTo>
                  <a:cubicBezTo>
                    <a:pt x="1930" y="207"/>
                    <a:pt x="1931" y="207"/>
                    <a:pt x="1932" y="207"/>
                  </a:cubicBezTo>
                  <a:lnTo>
                    <a:pt x="1933" y="207"/>
                  </a:lnTo>
                  <a:cubicBezTo>
                    <a:pt x="1934" y="207"/>
                    <a:pt x="1935" y="207"/>
                    <a:pt x="1935" y="206"/>
                  </a:cubicBezTo>
                  <a:cubicBezTo>
                    <a:pt x="1936" y="206"/>
                    <a:pt x="1936" y="206"/>
                    <a:pt x="1936" y="206"/>
                  </a:cubicBezTo>
                  <a:cubicBezTo>
                    <a:pt x="1937" y="206"/>
                    <a:pt x="1938" y="206"/>
                    <a:pt x="1938" y="205"/>
                  </a:cubicBezTo>
                  <a:cubicBezTo>
                    <a:pt x="1939" y="205"/>
                    <a:pt x="1939" y="205"/>
                    <a:pt x="1940" y="205"/>
                  </a:cubicBezTo>
                  <a:cubicBezTo>
                    <a:pt x="1940" y="204"/>
                    <a:pt x="1941" y="204"/>
                    <a:pt x="1941" y="203"/>
                  </a:cubicBezTo>
                  <a:cubicBezTo>
                    <a:pt x="1942" y="203"/>
                    <a:pt x="1942" y="203"/>
                    <a:pt x="1943" y="202"/>
                  </a:cubicBezTo>
                  <a:lnTo>
                    <a:pt x="1944" y="201"/>
                  </a:lnTo>
                  <a:cubicBezTo>
                    <a:pt x="1945" y="200"/>
                    <a:pt x="1945" y="200"/>
                    <a:pt x="1945" y="199"/>
                  </a:cubicBezTo>
                  <a:cubicBezTo>
                    <a:pt x="1946" y="198"/>
                    <a:pt x="1946" y="198"/>
                    <a:pt x="1947" y="197"/>
                  </a:cubicBezTo>
                  <a:cubicBezTo>
                    <a:pt x="1947" y="196"/>
                    <a:pt x="1947" y="195"/>
                    <a:pt x="1948" y="195"/>
                  </a:cubicBezTo>
                  <a:cubicBezTo>
                    <a:pt x="1948" y="194"/>
                    <a:pt x="1949" y="193"/>
                    <a:pt x="1949" y="192"/>
                  </a:cubicBezTo>
                  <a:cubicBezTo>
                    <a:pt x="1949" y="191"/>
                    <a:pt x="1950" y="190"/>
                    <a:pt x="1950" y="189"/>
                  </a:cubicBezTo>
                  <a:cubicBezTo>
                    <a:pt x="1950" y="189"/>
                    <a:pt x="1950" y="188"/>
                    <a:pt x="1950" y="187"/>
                  </a:cubicBezTo>
                  <a:cubicBezTo>
                    <a:pt x="1943" y="184"/>
                    <a:pt x="1933" y="182"/>
                    <a:pt x="1924" y="182"/>
                  </a:cubicBezTo>
                  <a:cubicBezTo>
                    <a:pt x="1914" y="182"/>
                    <a:pt x="1907" y="184"/>
                    <a:pt x="1906" y="188"/>
                  </a:cubicBezTo>
                  <a:cubicBezTo>
                    <a:pt x="1903" y="198"/>
                    <a:pt x="1895" y="204"/>
                    <a:pt x="1884" y="204"/>
                  </a:cubicBezTo>
                  <a:cubicBezTo>
                    <a:pt x="1876" y="204"/>
                    <a:pt x="1869" y="201"/>
                    <a:pt x="1865" y="197"/>
                  </a:cubicBezTo>
                  <a:cubicBezTo>
                    <a:pt x="1862" y="193"/>
                    <a:pt x="1860" y="188"/>
                    <a:pt x="1860" y="183"/>
                  </a:cubicBezTo>
                  <a:cubicBezTo>
                    <a:pt x="1861" y="177"/>
                    <a:pt x="1842" y="167"/>
                    <a:pt x="1832" y="162"/>
                  </a:cubicBezTo>
                  <a:cubicBezTo>
                    <a:pt x="1819" y="155"/>
                    <a:pt x="1813" y="152"/>
                    <a:pt x="1811" y="147"/>
                  </a:cubicBezTo>
                  <a:cubicBezTo>
                    <a:pt x="1810" y="144"/>
                    <a:pt x="1811" y="141"/>
                    <a:pt x="1812" y="139"/>
                  </a:cubicBezTo>
                  <a:cubicBezTo>
                    <a:pt x="1818" y="131"/>
                    <a:pt x="1841" y="134"/>
                    <a:pt x="1858" y="143"/>
                  </a:cubicBezTo>
                  <a:cubicBezTo>
                    <a:pt x="1872" y="152"/>
                    <a:pt x="1880" y="149"/>
                    <a:pt x="1902" y="128"/>
                  </a:cubicBezTo>
                  <a:cubicBezTo>
                    <a:pt x="1914" y="117"/>
                    <a:pt x="1928" y="116"/>
                    <a:pt x="1938" y="116"/>
                  </a:cubicBezTo>
                  <a:cubicBezTo>
                    <a:pt x="1949" y="115"/>
                    <a:pt x="1951" y="115"/>
                    <a:pt x="1952" y="111"/>
                  </a:cubicBezTo>
                  <a:cubicBezTo>
                    <a:pt x="1953" y="105"/>
                    <a:pt x="1940" y="97"/>
                    <a:pt x="1931" y="91"/>
                  </a:cubicBezTo>
                  <a:cubicBezTo>
                    <a:pt x="1923" y="86"/>
                    <a:pt x="1916" y="82"/>
                    <a:pt x="1913" y="77"/>
                  </a:cubicBezTo>
                  <a:cubicBezTo>
                    <a:pt x="1908" y="69"/>
                    <a:pt x="1884" y="57"/>
                    <a:pt x="1862" y="61"/>
                  </a:cubicBezTo>
                  <a:cubicBezTo>
                    <a:pt x="1840" y="65"/>
                    <a:pt x="1832" y="57"/>
                    <a:pt x="1824" y="48"/>
                  </a:cubicBezTo>
                  <a:cubicBezTo>
                    <a:pt x="1822" y="46"/>
                    <a:pt x="1819" y="43"/>
                    <a:pt x="1816" y="40"/>
                  </a:cubicBezTo>
                  <a:cubicBezTo>
                    <a:pt x="1814" y="38"/>
                    <a:pt x="1810" y="38"/>
                    <a:pt x="1808" y="38"/>
                  </a:cubicBezTo>
                  <a:cubicBezTo>
                    <a:pt x="1792" y="38"/>
                    <a:pt x="1766" y="55"/>
                    <a:pt x="1766" y="76"/>
                  </a:cubicBezTo>
                  <a:cubicBezTo>
                    <a:pt x="1766" y="95"/>
                    <a:pt x="1757" y="104"/>
                    <a:pt x="1748" y="104"/>
                  </a:cubicBezTo>
                  <a:cubicBezTo>
                    <a:pt x="1743" y="104"/>
                    <a:pt x="1738" y="101"/>
                    <a:pt x="1736" y="97"/>
                  </a:cubicBezTo>
                  <a:cubicBezTo>
                    <a:pt x="1733" y="92"/>
                    <a:pt x="1734" y="86"/>
                    <a:pt x="1737" y="80"/>
                  </a:cubicBezTo>
                  <a:cubicBezTo>
                    <a:pt x="1740" y="75"/>
                    <a:pt x="1739" y="69"/>
                    <a:pt x="1737" y="62"/>
                  </a:cubicBezTo>
                  <a:cubicBezTo>
                    <a:pt x="1736" y="57"/>
                    <a:pt x="1735" y="52"/>
                    <a:pt x="1736" y="47"/>
                  </a:cubicBezTo>
                  <a:cubicBezTo>
                    <a:pt x="1737" y="41"/>
                    <a:pt x="1742" y="36"/>
                    <a:pt x="1750" y="34"/>
                  </a:cubicBezTo>
                  <a:cubicBezTo>
                    <a:pt x="1755" y="33"/>
                    <a:pt x="1757" y="31"/>
                    <a:pt x="1756" y="27"/>
                  </a:cubicBezTo>
                  <a:cubicBezTo>
                    <a:pt x="1756" y="18"/>
                    <a:pt x="1744" y="5"/>
                    <a:pt x="1719" y="3"/>
                  </a:cubicBezTo>
                  <a:cubicBezTo>
                    <a:pt x="1696" y="1"/>
                    <a:pt x="1682" y="13"/>
                    <a:pt x="1677" y="24"/>
                  </a:cubicBezTo>
                  <a:cubicBezTo>
                    <a:pt x="1674" y="30"/>
                    <a:pt x="1675" y="34"/>
                    <a:pt x="1677" y="36"/>
                  </a:cubicBezTo>
                  <a:cubicBezTo>
                    <a:pt x="1681" y="41"/>
                    <a:pt x="1681" y="49"/>
                    <a:pt x="1677" y="59"/>
                  </a:cubicBezTo>
                  <a:cubicBezTo>
                    <a:pt x="1668" y="77"/>
                    <a:pt x="1643" y="106"/>
                    <a:pt x="1627" y="106"/>
                  </a:cubicBezTo>
                  <a:cubicBezTo>
                    <a:pt x="1622" y="106"/>
                    <a:pt x="1619" y="104"/>
                    <a:pt x="1617" y="102"/>
                  </a:cubicBezTo>
                  <a:cubicBezTo>
                    <a:pt x="1612" y="94"/>
                    <a:pt x="1615" y="81"/>
                    <a:pt x="1618" y="65"/>
                  </a:cubicBezTo>
                  <a:cubicBezTo>
                    <a:pt x="1620" y="54"/>
                    <a:pt x="1623" y="44"/>
                    <a:pt x="1622" y="36"/>
                  </a:cubicBezTo>
                  <a:cubicBezTo>
                    <a:pt x="1622" y="31"/>
                    <a:pt x="1621" y="30"/>
                    <a:pt x="1621" y="30"/>
                  </a:cubicBezTo>
                  <a:cubicBezTo>
                    <a:pt x="1619" y="30"/>
                    <a:pt x="1610" y="37"/>
                    <a:pt x="1584" y="66"/>
                  </a:cubicBezTo>
                  <a:cubicBezTo>
                    <a:pt x="1578" y="73"/>
                    <a:pt x="1572" y="80"/>
                    <a:pt x="1566" y="87"/>
                  </a:cubicBezTo>
                  <a:cubicBezTo>
                    <a:pt x="1541" y="116"/>
                    <a:pt x="1524" y="137"/>
                    <a:pt x="1508" y="140"/>
                  </a:cubicBezTo>
                  <a:cubicBezTo>
                    <a:pt x="1499" y="141"/>
                    <a:pt x="1492" y="137"/>
                    <a:pt x="1490" y="128"/>
                  </a:cubicBezTo>
                  <a:cubicBezTo>
                    <a:pt x="1486" y="114"/>
                    <a:pt x="1496" y="92"/>
                    <a:pt x="1517" y="80"/>
                  </a:cubicBezTo>
                  <a:cubicBezTo>
                    <a:pt x="1531" y="73"/>
                    <a:pt x="1538" y="59"/>
                    <a:pt x="1544" y="46"/>
                  </a:cubicBezTo>
                  <a:cubicBezTo>
                    <a:pt x="1550" y="33"/>
                    <a:pt x="1557" y="21"/>
                    <a:pt x="1570" y="21"/>
                  </a:cubicBezTo>
                  <a:cubicBezTo>
                    <a:pt x="1573" y="21"/>
                    <a:pt x="1577" y="20"/>
                    <a:pt x="1577" y="17"/>
                  </a:cubicBezTo>
                  <a:cubicBezTo>
                    <a:pt x="1578" y="13"/>
                    <a:pt x="1572" y="6"/>
                    <a:pt x="1559" y="3"/>
                  </a:cubicBezTo>
                  <a:cubicBezTo>
                    <a:pt x="1545" y="0"/>
                    <a:pt x="1538" y="9"/>
                    <a:pt x="1531" y="23"/>
                  </a:cubicBezTo>
                  <a:cubicBezTo>
                    <a:pt x="1528" y="28"/>
                    <a:pt x="1526" y="32"/>
                    <a:pt x="1523" y="35"/>
                  </a:cubicBezTo>
                  <a:cubicBezTo>
                    <a:pt x="1521" y="38"/>
                    <a:pt x="1517" y="39"/>
                    <a:pt x="1512" y="39"/>
                  </a:cubicBezTo>
                  <a:cubicBezTo>
                    <a:pt x="1504" y="39"/>
                    <a:pt x="1493" y="36"/>
                    <a:pt x="1483" y="33"/>
                  </a:cubicBezTo>
                  <a:cubicBezTo>
                    <a:pt x="1479" y="31"/>
                    <a:pt x="1473" y="29"/>
                    <a:pt x="1470" y="29"/>
                  </a:cubicBezTo>
                  <a:cubicBezTo>
                    <a:pt x="1468" y="33"/>
                    <a:pt x="1464" y="36"/>
                    <a:pt x="1461" y="38"/>
                  </a:cubicBezTo>
                  <a:cubicBezTo>
                    <a:pt x="1454" y="44"/>
                    <a:pt x="1453" y="45"/>
                    <a:pt x="1456" y="51"/>
                  </a:cubicBezTo>
                  <a:cubicBezTo>
                    <a:pt x="1461" y="58"/>
                    <a:pt x="1462" y="67"/>
                    <a:pt x="1459" y="73"/>
                  </a:cubicBezTo>
                  <a:cubicBezTo>
                    <a:pt x="1456" y="78"/>
                    <a:pt x="1452" y="81"/>
                    <a:pt x="1447" y="81"/>
                  </a:cubicBezTo>
                  <a:cubicBezTo>
                    <a:pt x="1443" y="81"/>
                    <a:pt x="1435" y="79"/>
                    <a:pt x="1429" y="68"/>
                  </a:cubicBezTo>
                  <a:cubicBezTo>
                    <a:pt x="1421" y="54"/>
                    <a:pt x="1398" y="66"/>
                    <a:pt x="1386" y="86"/>
                  </a:cubicBezTo>
                  <a:cubicBezTo>
                    <a:pt x="1380" y="97"/>
                    <a:pt x="1372" y="103"/>
                    <a:pt x="1367" y="107"/>
                  </a:cubicBezTo>
                  <a:cubicBezTo>
                    <a:pt x="1367" y="107"/>
                    <a:pt x="1367" y="107"/>
                    <a:pt x="1366" y="108"/>
                  </a:cubicBezTo>
                  <a:cubicBezTo>
                    <a:pt x="1375" y="113"/>
                    <a:pt x="1379" y="124"/>
                    <a:pt x="1378" y="136"/>
                  </a:cubicBezTo>
                  <a:cubicBezTo>
                    <a:pt x="1376" y="149"/>
                    <a:pt x="1368" y="159"/>
                    <a:pt x="1357" y="162"/>
                  </a:cubicBezTo>
                  <a:cubicBezTo>
                    <a:pt x="1355" y="163"/>
                    <a:pt x="1354" y="163"/>
                    <a:pt x="1353" y="163"/>
                  </a:cubicBezTo>
                  <a:cubicBezTo>
                    <a:pt x="1339" y="163"/>
                    <a:pt x="1336" y="145"/>
                    <a:pt x="1333" y="130"/>
                  </a:cubicBezTo>
                  <a:cubicBezTo>
                    <a:pt x="1332" y="124"/>
                    <a:pt x="1330" y="114"/>
                    <a:pt x="1328" y="112"/>
                  </a:cubicBezTo>
                  <a:cubicBezTo>
                    <a:pt x="1327" y="113"/>
                    <a:pt x="1326" y="113"/>
                    <a:pt x="1324" y="113"/>
                  </a:cubicBezTo>
                  <a:cubicBezTo>
                    <a:pt x="1320" y="113"/>
                    <a:pt x="1317" y="112"/>
                    <a:pt x="1315" y="108"/>
                  </a:cubicBezTo>
                  <a:cubicBezTo>
                    <a:pt x="1312" y="102"/>
                    <a:pt x="1314" y="94"/>
                    <a:pt x="1318" y="88"/>
                  </a:cubicBezTo>
                  <a:cubicBezTo>
                    <a:pt x="1323" y="78"/>
                    <a:pt x="1333" y="72"/>
                    <a:pt x="1343" y="72"/>
                  </a:cubicBezTo>
                  <a:cubicBezTo>
                    <a:pt x="1350" y="72"/>
                    <a:pt x="1358" y="67"/>
                    <a:pt x="1365" y="59"/>
                  </a:cubicBezTo>
                  <a:cubicBezTo>
                    <a:pt x="1374" y="51"/>
                    <a:pt x="1378" y="42"/>
                    <a:pt x="1378" y="39"/>
                  </a:cubicBezTo>
                  <a:cubicBezTo>
                    <a:pt x="1377" y="36"/>
                    <a:pt x="1373" y="36"/>
                    <a:pt x="1372" y="36"/>
                  </a:cubicBezTo>
                  <a:cubicBezTo>
                    <a:pt x="1368" y="36"/>
                    <a:pt x="1362" y="38"/>
                    <a:pt x="1362" y="45"/>
                  </a:cubicBezTo>
                  <a:cubicBezTo>
                    <a:pt x="1362" y="64"/>
                    <a:pt x="1335" y="64"/>
                    <a:pt x="1324" y="64"/>
                  </a:cubicBezTo>
                  <a:cubicBezTo>
                    <a:pt x="1317" y="64"/>
                    <a:pt x="1309" y="64"/>
                    <a:pt x="1302" y="63"/>
                  </a:cubicBezTo>
                  <a:lnTo>
                    <a:pt x="1294" y="63"/>
                  </a:lnTo>
                  <a:lnTo>
                    <a:pt x="1294" y="63"/>
                  </a:lnTo>
                  <a:cubicBezTo>
                    <a:pt x="1288" y="63"/>
                    <a:pt x="1282" y="64"/>
                    <a:pt x="1280" y="71"/>
                  </a:cubicBezTo>
                  <a:cubicBezTo>
                    <a:pt x="1278" y="79"/>
                    <a:pt x="1285" y="93"/>
                    <a:pt x="1302" y="103"/>
                  </a:cubicBezTo>
                  <a:cubicBezTo>
                    <a:pt x="1317" y="111"/>
                    <a:pt x="1318" y="119"/>
                    <a:pt x="1317" y="124"/>
                  </a:cubicBezTo>
                  <a:cubicBezTo>
                    <a:pt x="1315" y="131"/>
                    <a:pt x="1306" y="136"/>
                    <a:pt x="1295" y="136"/>
                  </a:cubicBezTo>
                  <a:cubicBezTo>
                    <a:pt x="1287" y="136"/>
                    <a:pt x="1279" y="133"/>
                    <a:pt x="1273" y="128"/>
                  </a:cubicBezTo>
                  <a:cubicBezTo>
                    <a:pt x="1269" y="124"/>
                    <a:pt x="1262" y="122"/>
                    <a:pt x="1254" y="122"/>
                  </a:cubicBezTo>
                  <a:cubicBezTo>
                    <a:pt x="1243" y="122"/>
                    <a:pt x="1232" y="126"/>
                    <a:pt x="1224" y="129"/>
                  </a:cubicBezTo>
                  <a:cubicBezTo>
                    <a:pt x="1228" y="133"/>
                    <a:pt x="1237" y="138"/>
                    <a:pt x="1244" y="142"/>
                  </a:cubicBezTo>
                  <a:cubicBezTo>
                    <a:pt x="1259" y="150"/>
                    <a:pt x="1267" y="156"/>
                    <a:pt x="1269" y="162"/>
                  </a:cubicBezTo>
                  <a:cubicBezTo>
                    <a:pt x="1269" y="165"/>
                    <a:pt x="1268" y="168"/>
                    <a:pt x="1267" y="169"/>
                  </a:cubicBezTo>
                  <a:cubicBezTo>
                    <a:pt x="1266" y="170"/>
                    <a:pt x="1264" y="172"/>
                    <a:pt x="1261" y="172"/>
                  </a:cubicBezTo>
                  <a:cubicBezTo>
                    <a:pt x="1257" y="172"/>
                    <a:pt x="1253" y="170"/>
                    <a:pt x="1247" y="168"/>
                  </a:cubicBezTo>
                  <a:cubicBezTo>
                    <a:pt x="1241" y="166"/>
                    <a:pt x="1235" y="163"/>
                    <a:pt x="1231" y="163"/>
                  </a:cubicBezTo>
                  <a:cubicBezTo>
                    <a:pt x="1229" y="165"/>
                    <a:pt x="1226" y="167"/>
                    <a:pt x="1220" y="167"/>
                  </a:cubicBezTo>
                  <a:cubicBezTo>
                    <a:pt x="1205" y="167"/>
                    <a:pt x="1182" y="153"/>
                    <a:pt x="1180" y="135"/>
                  </a:cubicBezTo>
                  <a:cubicBezTo>
                    <a:pt x="1180" y="134"/>
                    <a:pt x="1180" y="133"/>
                    <a:pt x="1177" y="133"/>
                  </a:cubicBezTo>
                  <a:cubicBezTo>
                    <a:pt x="1170" y="133"/>
                    <a:pt x="1161" y="139"/>
                    <a:pt x="1159" y="142"/>
                  </a:cubicBezTo>
                  <a:cubicBezTo>
                    <a:pt x="1159" y="142"/>
                    <a:pt x="1160" y="142"/>
                    <a:pt x="1163" y="143"/>
                  </a:cubicBezTo>
                  <a:cubicBezTo>
                    <a:pt x="1189" y="149"/>
                    <a:pt x="1188" y="166"/>
                    <a:pt x="1186" y="183"/>
                  </a:cubicBezTo>
                  <a:cubicBezTo>
                    <a:pt x="1186" y="188"/>
                    <a:pt x="1185" y="193"/>
                    <a:pt x="1185" y="198"/>
                  </a:cubicBezTo>
                  <a:cubicBezTo>
                    <a:pt x="1185" y="211"/>
                    <a:pt x="1177" y="216"/>
                    <a:pt x="1171" y="216"/>
                  </a:cubicBezTo>
                  <a:cubicBezTo>
                    <a:pt x="1164" y="216"/>
                    <a:pt x="1157" y="211"/>
                    <a:pt x="1152" y="205"/>
                  </a:cubicBezTo>
                  <a:cubicBezTo>
                    <a:pt x="1147" y="197"/>
                    <a:pt x="1145" y="189"/>
                    <a:pt x="1148" y="181"/>
                  </a:cubicBezTo>
                  <a:cubicBezTo>
                    <a:pt x="1149" y="177"/>
                    <a:pt x="1148" y="175"/>
                    <a:pt x="1148" y="175"/>
                  </a:cubicBezTo>
                  <a:cubicBezTo>
                    <a:pt x="1148" y="174"/>
                    <a:pt x="1146" y="174"/>
                    <a:pt x="1143" y="174"/>
                  </a:cubicBezTo>
                  <a:cubicBezTo>
                    <a:pt x="1136" y="174"/>
                    <a:pt x="1124" y="178"/>
                    <a:pt x="1113" y="184"/>
                  </a:cubicBezTo>
                  <a:cubicBezTo>
                    <a:pt x="1105" y="189"/>
                    <a:pt x="1100" y="189"/>
                    <a:pt x="1097" y="185"/>
                  </a:cubicBezTo>
                  <a:cubicBezTo>
                    <a:pt x="1094" y="180"/>
                    <a:pt x="1095" y="174"/>
                    <a:pt x="1097" y="165"/>
                  </a:cubicBezTo>
                  <a:cubicBezTo>
                    <a:pt x="1100" y="156"/>
                    <a:pt x="1103" y="144"/>
                    <a:pt x="1099" y="138"/>
                  </a:cubicBezTo>
                  <a:cubicBezTo>
                    <a:pt x="1097" y="133"/>
                    <a:pt x="1095" y="133"/>
                    <a:pt x="1093" y="133"/>
                  </a:cubicBezTo>
                  <a:cubicBezTo>
                    <a:pt x="1088" y="133"/>
                    <a:pt x="1082" y="135"/>
                    <a:pt x="1075" y="138"/>
                  </a:cubicBezTo>
                  <a:cubicBezTo>
                    <a:pt x="1069" y="141"/>
                    <a:pt x="1061" y="144"/>
                    <a:pt x="1053" y="145"/>
                  </a:cubicBezTo>
                  <a:lnTo>
                    <a:pt x="1049" y="146"/>
                  </a:lnTo>
                  <a:cubicBezTo>
                    <a:pt x="1041" y="148"/>
                    <a:pt x="1032" y="149"/>
                    <a:pt x="1030" y="151"/>
                  </a:cubicBezTo>
                  <a:cubicBezTo>
                    <a:pt x="1030" y="151"/>
                    <a:pt x="1031" y="153"/>
                    <a:pt x="1035" y="157"/>
                  </a:cubicBezTo>
                  <a:cubicBezTo>
                    <a:pt x="1044" y="168"/>
                    <a:pt x="1048" y="182"/>
                    <a:pt x="1044" y="192"/>
                  </a:cubicBezTo>
                  <a:cubicBezTo>
                    <a:pt x="1041" y="200"/>
                    <a:pt x="1033" y="204"/>
                    <a:pt x="1022" y="202"/>
                  </a:cubicBezTo>
                  <a:cubicBezTo>
                    <a:pt x="1014" y="200"/>
                    <a:pt x="1008" y="200"/>
                    <a:pt x="1006" y="202"/>
                  </a:cubicBezTo>
                  <a:cubicBezTo>
                    <a:pt x="1005" y="203"/>
                    <a:pt x="1004" y="206"/>
                    <a:pt x="1005" y="213"/>
                  </a:cubicBezTo>
                  <a:cubicBezTo>
                    <a:pt x="1005" y="221"/>
                    <a:pt x="1003" y="225"/>
                    <a:pt x="1000" y="228"/>
                  </a:cubicBezTo>
                  <a:cubicBezTo>
                    <a:pt x="997" y="232"/>
                    <a:pt x="991" y="234"/>
                    <a:pt x="985" y="234"/>
                  </a:cubicBezTo>
                  <a:cubicBezTo>
                    <a:pt x="975" y="234"/>
                    <a:pt x="967" y="228"/>
                    <a:pt x="966" y="218"/>
                  </a:cubicBezTo>
                  <a:cubicBezTo>
                    <a:pt x="965" y="215"/>
                    <a:pt x="960" y="214"/>
                    <a:pt x="954" y="214"/>
                  </a:cubicBezTo>
                  <a:cubicBezTo>
                    <a:pt x="944" y="214"/>
                    <a:pt x="930" y="219"/>
                    <a:pt x="925" y="227"/>
                  </a:cubicBezTo>
                  <a:cubicBezTo>
                    <a:pt x="920" y="235"/>
                    <a:pt x="913" y="241"/>
                    <a:pt x="905" y="248"/>
                  </a:cubicBezTo>
                  <a:cubicBezTo>
                    <a:pt x="895" y="257"/>
                    <a:pt x="884" y="266"/>
                    <a:pt x="886" y="275"/>
                  </a:cubicBezTo>
                  <a:cubicBezTo>
                    <a:pt x="886" y="277"/>
                    <a:pt x="887" y="277"/>
                    <a:pt x="887" y="277"/>
                  </a:cubicBezTo>
                  <a:cubicBezTo>
                    <a:pt x="889" y="277"/>
                    <a:pt x="894" y="275"/>
                    <a:pt x="898" y="273"/>
                  </a:cubicBezTo>
                  <a:cubicBezTo>
                    <a:pt x="907" y="268"/>
                    <a:pt x="920" y="264"/>
                    <a:pt x="931" y="267"/>
                  </a:cubicBezTo>
                  <a:cubicBezTo>
                    <a:pt x="947" y="273"/>
                    <a:pt x="944" y="283"/>
                    <a:pt x="942" y="288"/>
                  </a:cubicBezTo>
                  <a:cubicBezTo>
                    <a:pt x="941" y="293"/>
                    <a:pt x="941" y="294"/>
                    <a:pt x="943" y="295"/>
                  </a:cubicBezTo>
                  <a:cubicBezTo>
                    <a:pt x="951" y="303"/>
                    <a:pt x="954" y="316"/>
                    <a:pt x="951" y="323"/>
                  </a:cubicBezTo>
                  <a:cubicBezTo>
                    <a:pt x="947" y="332"/>
                    <a:pt x="938" y="333"/>
                    <a:pt x="928" y="324"/>
                  </a:cubicBezTo>
                  <a:cubicBezTo>
                    <a:pt x="921" y="318"/>
                    <a:pt x="913" y="314"/>
                    <a:pt x="908" y="314"/>
                  </a:cubicBezTo>
                  <a:cubicBezTo>
                    <a:pt x="906" y="314"/>
                    <a:pt x="900" y="314"/>
                    <a:pt x="899" y="325"/>
                  </a:cubicBezTo>
                  <a:cubicBezTo>
                    <a:pt x="897" y="337"/>
                    <a:pt x="891" y="340"/>
                    <a:pt x="887" y="340"/>
                  </a:cubicBezTo>
                  <a:cubicBezTo>
                    <a:pt x="879" y="340"/>
                    <a:pt x="872" y="331"/>
                    <a:pt x="860" y="316"/>
                  </a:cubicBezTo>
                  <a:cubicBezTo>
                    <a:pt x="858" y="313"/>
                    <a:pt x="856" y="310"/>
                    <a:pt x="854" y="308"/>
                  </a:cubicBezTo>
                  <a:cubicBezTo>
                    <a:pt x="853" y="307"/>
                    <a:pt x="853" y="307"/>
                    <a:pt x="853" y="307"/>
                  </a:cubicBezTo>
                  <a:cubicBezTo>
                    <a:pt x="851" y="307"/>
                    <a:pt x="845" y="314"/>
                    <a:pt x="842" y="317"/>
                  </a:cubicBezTo>
                  <a:cubicBezTo>
                    <a:pt x="836" y="324"/>
                    <a:pt x="830" y="332"/>
                    <a:pt x="822" y="332"/>
                  </a:cubicBezTo>
                  <a:cubicBezTo>
                    <a:pt x="819" y="332"/>
                    <a:pt x="816" y="331"/>
                    <a:pt x="813" y="329"/>
                  </a:cubicBezTo>
                  <a:cubicBezTo>
                    <a:pt x="802" y="320"/>
                    <a:pt x="811" y="305"/>
                    <a:pt x="820" y="292"/>
                  </a:cubicBezTo>
                  <a:cubicBezTo>
                    <a:pt x="826" y="282"/>
                    <a:pt x="834" y="270"/>
                    <a:pt x="830" y="265"/>
                  </a:cubicBezTo>
                  <a:cubicBezTo>
                    <a:pt x="829" y="262"/>
                    <a:pt x="828" y="262"/>
                    <a:pt x="828" y="262"/>
                  </a:cubicBezTo>
                  <a:cubicBezTo>
                    <a:pt x="826" y="263"/>
                    <a:pt x="820" y="270"/>
                    <a:pt x="816" y="276"/>
                  </a:cubicBezTo>
                  <a:cubicBezTo>
                    <a:pt x="810" y="283"/>
                    <a:pt x="803" y="293"/>
                    <a:pt x="794" y="302"/>
                  </a:cubicBezTo>
                  <a:cubicBezTo>
                    <a:pt x="781" y="315"/>
                    <a:pt x="766" y="321"/>
                    <a:pt x="755" y="326"/>
                  </a:cubicBezTo>
                  <a:cubicBezTo>
                    <a:pt x="752" y="327"/>
                    <a:pt x="748" y="329"/>
                    <a:pt x="746" y="330"/>
                  </a:cubicBezTo>
                  <a:lnTo>
                    <a:pt x="746" y="330"/>
                  </a:lnTo>
                  <a:cubicBezTo>
                    <a:pt x="750" y="334"/>
                    <a:pt x="750" y="338"/>
                    <a:pt x="750" y="341"/>
                  </a:cubicBezTo>
                  <a:cubicBezTo>
                    <a:pt x="749" y="348"/>
                    <a:pt x="742" y="352"/>
                    <a:pt x="734" y="357"/>
                  </a:cubicBezTo>
                  <a:cubicBezTo>
                    <a:pt x="726" y="363"/>
                    <a:pt x="717" y="369"/>
                    <a:pt x="714" y="377"/>
                  </a:cubicBezTo>
                  <a:cubicBezTo>
                    <a:pt x="713" y="382"/>
                    <a:pt x="710" y="385"/>
                    <a:pt x="707" y="389"/>
                  </a:cubicBezTo>
                  <a:cubicBezTo>
                    <a:pt x="726" y="377"/>
                    <a:pt x="749" y="366"/>
                    <a:pt x="764" y="366"/>
                  </a:cubicBezTo>
                  <a:cubicBezTo>
                    <a:pt x="769" y="366"/>
                    <a:pt x="772" y="367"/>
                    <a:pt x="775" y="369"/>
                  </a:cubicBezTo>
                  <a:cubicBezTo>
                    <a:pt x="779" y="372"/>
                    <a:pt x="785" y="375"/>
                    <a:pt x="793" y="375"/>
                  </a:cubicBezTo>
                  <a:cubicBezTo>
                    <a:pt x="800" y="375"/>
                    <a:pt x="807" y="372"/>
                    <a:pt x="812" y="364"/>
                  </a:cubicBezTo>
                  <a:cubicBezTo>
                    <a:pt x="822" y="350"/>
                    <a:pt x="833" y="347"/>
                    <a:pt x="840" y="347"/>
                  </a:cubicBezTo>
                  <a:cubicBezTo>
                    <a:pt x="849" y="347"/>
                    <a:pt x="859" y="352"/>
                    <a:pt x="868" y="360"/>
                  </a:cubicBezTo>
                  <a:cubicBezTo>
                    <a:pt x="872" y="362"/>
                    <a:pt x="874" y="366"/>
                    <a:pt x="874" y="369"/>
                  </a:cubicBezTo>
                  <a:cubicBezTo>
                    <a:pt x="874" y="376"/>
                    <a:pt x="870" y="380"/>
                    <a:pt x="865" y="385"/>
                  </a:cubicBezTo>
                  <a:cubicBezTo>
                    <a:pt x="858" y="393"/>
                    <a:pt x="857" y="395"/>
                    <a:pt x="862" y="400"/>
                  </a:cubicBezTo>
                  <a:cubicBezTo>
                    <a:pt x="870" y="409"/>
                    <a:pt x="869" y="416"/>
                    <a:pt x="867" y="419"/>
                  </a:cubicBezTo>
                  <a:cubicBezTo>
                    <a:pt x="864" y="427"/>
                    <a:pt x="854" y="431"/>
                    <a:pt x="846" y="431"/>
                  </a:cubicBezTo>
                  <a:cubicBezTo>
                    <a:pt x="842" y="431"/>
                    <a:pt x="839" y="430"/>
                    <a:pt x="836" y="428"/>
                  </a:cubicBezTo>
                  <a:cubicBezTo>
                    <a:pt x="832" y="425"/>
                    <a:pt x="830" y="422"/>
                    <a:pt x="830" y="417"/>
                  </a:cubicBezTo>
                  <a:cubicBezTo>
                    <a:pt x="830" y="407"/>
                    <a:pt x="815" y="397"/>
                    <a:pt x="811" y="405"/>
                  </a:cubicBezTo>
                  <a:cubicBezTo>
                    <a:pt x="807" y="413"/>
                    <a:pt x="792" y="438"/>
                    <a:pt x="770" y="440"/>
                  </a:cubicBezTo>
                  <a:cubicBezTo>
                    <a:pt x="760" y="441"/>
                    <a:pt x="745" y="463"/>
                    <a:pt x="745" y="489"/>
                  </a:cubicBezTo>
                  <a:cubicBezTo>
                    <a:pt x="745" y="502"/>
                    <a:pt x="740" y="508"/>
                    <a:pt x="729" y="508"/>
                  </a:cubicBezTo>
                  <a:cubicBezTo>
                    <a:pt x="728" y="508"/>
                    <a:pt x="726" y="508"/>
                    <a:pt x="725" y="508"/>
                  </a:cubicBezTo>
                  <a:cubicBezTo>
                    <a:pt x="724" y="508"/>
                    <a:pt x="723" y="508"/>
                    <a:pt x="722" y="508"/>
                  </a:cubicBezTo>
                  <a:cubicBezTo>
                    <a:pt x="719" y="508"/>
                    <a:pt x="717" y="508"/>
                    <a:pt x="717" y="514"/>
                  </a:cubicBezTo>
                  <a:cubicBezTo>
                    <a:pt x="714" y="544"/>
                    <a:pt x="666" y="593"/>
                    <a:pt x="645" y="613"/>
                  </a:cubicBezTo>
                  <a:cubicBezTo>
                    <a:pt x="629" y="629"/>
                    <a:pt x="631" y="636"/>
                    <a:pt x="634" y="644"/>
                  </a:cubicBezTo>
                  <a:cubicBezTo>
                    <a:pt x="636" y="651"/>
                    <a:pt x="639" y="658"/>
                    <a:pt x="634" y="668"/>
                  </a:cubicBezTo>
                  <a:cubicBezTo>
                    <a:pt x="627" y="681"/>
                    <a:pt x="612" y="681"/>
                    <a:pt x="607" y="681"/>
                  </a:cubicBezTo>
                  <a:cubicBezTo>
                    <a:pt x="602" y="681"/>
                    <a:pt x="597" y="680"/>
                    <a:pt x="592" y="680"/>
                  </a:cubicBezTo>
                  <a:cubicBezTo>
                    <a:pt x="588" y="679"/>
                    <a:pt x="584" y="679"/>
                    <a:pt x="580" y="679"/>
                  </a:cubicBezTo>
                  <a:cubicBezTo>
                    <a:pt x="575" y="679"/>
                    <a:pt x="573" y="680"/>
                    <a:pt x="572" y="680"/>
                  </a:cubicBezTo>
                  <a:cubicBezTo>
                    <a:pt x="569" y="682"/>
                    <a:pt x="570" y="696"/>
                    <a:pt x="571" y="704"/>
                  </a:cubicBezTo>
                  <a:cubicBezTo>
                    <a:pt x="573" y="721"/>
                    <a:pt x="574" y="740"/>
                    <a:pt x="563" y="750"/>
                  </a:cubicBezTo>
                  <a:cubicBezTo>
                    <a:pt x="555" y="757"/>
                    <a:pt x="557" y="765"/>
                    <a:pt x="561" y="778"/>
                  </a:cubicBezTo>
                  <a:cubicBezTo>
                    <a:pt x="563" y="784"/>
                    <a:pt x="565" y="791"/>
                    <a:pt x="565" y="797"/>
                  </a:cubicBezTo>
                  <a:cubicBezTo>
                    <a:pt x="565" y="800"/>
                    <a:pt x="564" y="809"/>
                    <a:pt x="551" y="809"/>
                  </a:cubicBezTo>
                  <a:cubicBezTo>
                    <a:pt x="547" y="809"/>
                    <a:pt x="541" y="808"/>
                    <a:pt x="536" y="807"/>
                  </a:cubicBezTo>
                  <a:cubicBezTo>
                    <a:pt x="531" y="805"/>
                    <a:pt x="526" y="804"/>
                    <a:pt x="522" y="804"/>
                  </a:cubicBezTo>
                  <a:cubicBezTo>
                    <a:pt x="519" y="804"/>
                    <a:pt x="518" y="805"/>
                    <a:pt x="518" y="805"/>
                  </a:cubicBezTo>
                  <a:cubicBezTo>
                    <a:pt x="515" y="821"/>
                    <a:pt x="494" y="823"/>
                    <a:pt x="477" y="824"/>
                  </a:cubicBezTo>
                  <a:cubicBezTo>
                    <a:pt x="472" y="825"/>
                    <a:pt x="467" y="825"/>
                    <a:pt x="464" y="826"/>
                  </a:cubicBezTo>
                  <a:cubicBezTo>
                    <a:pt x="466" y="830"/>
                    <a:pt x="476" y="840"/>
                    <a:pt x="506" y="864"/>
                  </a:cubicBezTo>
                  <a:cubicBezTo>
                    <a:pt x="515" y="871"/>
                    <a:pt x="514" y="878"/>
                    <a:pt x="513" y="881"/>
                  </a:cubicBezTo>
                  <a:cubicBezTo>
                    <a:pt x="511" y="889"/>
                    <a:pt x="501" y="893"/>
                    <a:pt x="492" y="893"/>
                  </a:cubicBezTo>
                  <a:cubicBezTo>
                    <a:pt x="482" y="893"/>
                    <a:pt x="475" y="888"/>
                    <a:pt x="473" y="880"/>
                  </a:cubicBezTo>
                  <a:cubicBezTo>
                    <a:pt x="468" y="879"/>
                    <a:pt x="458" y="885"/>
                    <a:pt x="448" y="891"/>
                  </a:cubicBezTo>
                  <a:cubicBezTo>
                    <a:pt x="438" y="898"/>
                    <a:pt x="426" y="905"/>
                    <a:pt x="413" y="911"/>
                  </a:cubicBezTo>
                  <a:cubicBezTo>
                    <a:pt x="398" y="918"/>
                    <a:pt x="393" y="928"/>
                    <a:pt x="389" y="938"/>
                  </a:cubicBezTo>
                  <a:cubicBezTo>
                    <a:pt x="385" y="948"/>
                    <a:pt x="381" y="959"/>
                    <a:pt x="364" y="960"/>
                  </a:cubicBezTo>
                  <a:cubicBezTo>
                    <a:pt x="353" y="960"/>
                    <a:pt x="350" y="970"/>
                    <a:pt x="345" y="986"/>
                  </a:cubicBezTo>
                  <a:cubicBezTo>
                    <a:pt x="342" y="997"/>
                    <a:pt x="339" y="1009"/>
                    <a:pt x="330" y="1016"/>
                  </a:cubicBezTo>
                  <a:cubicBezTo>
                    <a:pt x="326" y="1019"/>
                    <a:pt x="323" y="1020"/>
                    <a:pt x="320" y="1020"/>
                  </a:cubicBezTo>
                  <a:cubicBezTo>
                    <a:pt x="312" y="1020"/>
                    <a:pt x="308" y="1012"/>
                    <a:pt x="304" y="1004"/>
                  </a:cubicBezTo>
                  <a:cubicBezTo>
                    <a:pt x="299" y="993"/>
                    <a:pt x="294" y="985"/>
                    <a:pt x="284" y="985"/>
                  </a:cubicBezTo>
                  <a:lnTo>
                    <a:pt x="282" y="985"/>
                  </a:lnTo>
                  <a:cubicBezTo>
                    <a:pt x="277" y="985"/>
                    <a:pt x="271" y="986"/>
                    <a:pt x="270" y="989"/>
                  </a:cubicBezTo>
                  <a:cubicBezTo>
                    <a:pt x="267" y="993"/>
                    <a:pt x="269" y="1003"/>
                    <a:pt x="280" y="1018"/>
                  </a:cubicBezTo>
                  <a:cubicBezTo>
                    <a:pt x="283" y="1023"/>
                    <a:pt x="287" y="1029"/>
                    <a:pt x="284" y="1034"/>
                  </a:cubicBezTo>
                  <a:cubicBezTo>
                    <a:pt x="281" y="1041"/>
                    <a:pt x="274" y="1041"/>
                    <a:pt x="265" y="1042"/>
                  </a:cubicBezTo>
                  <a:cubicBezTo>
                    <a:pt x="256" y="1043"/>
                    <a:pt x="244" y="1044"/>
                    <a:pt x="238" y="1051"/>
                  </a:cubicBezTo>
                  <a:cubicBezTo>
                    <a:pt x="229" y="1064"/>
                    <a:pt x="210" y="1066"/>
                    <a:pt x="195" y="1069"/>
                  </a:cubicBezTo>
                  <a:cubicBezTo>
                    <a:pt x="182" y="1070"/>
                    <a:pt x="170" y="1072"/>
                    <a:pt x="165" y="1078"/>
                  </a:cubicBezTo>
                  <a:cubicBezTo>
                    <a:pt x="164" y="1079"/>
                    <a:pt x="164" y="1080"/>
                    <a:pt x="164" y="1080"/>
                  </a:cubicBezTo>
                  <a:cubicBezTo>
                    <a:pt x="165" y="1082"/>
                    <a:pt x="175" y="1086"/>
                    <a:pt x="180" y="1087"/>
                  </a:cubicBezTo>
                  <a:cubicBezTo>
                    <a:pt x="191" y="1091"/>
                    <a:pt x="202" y="1095"/>
                    <a:pt x="206" y="1103"/>
                  </a:cubicBezTo>
                  <a:cubicBezTo>
                    <a:pt x="209" y="1107"/>
                    <a:pt x="207" y="1111"/>
                    <a:pt x="206" y="1113"/>
                  </a:cubicBezTo>
                  <a:cubicBezTo>
                    <a:pt x="203" y="1117"/>
                    <a:pt x="197" y="1119"/>
                    <a:pt x="186" y="1119"/>
                  </a:cubicBezTo>
                  <a:cubicBezTo>
                    <a:pt x="170" y="1119"/>
                    <a:pt x="148" y="1115"/>
                    <a:pt x="134" y="1112"/>
                  </a:cubicBezTo>
                  <a:cubicBezTo>
                    <a:pt x="127" y="1111"/>
                    <a:pt x="124" y="1114"/>
                    <a:pt x="119" y="1123"/>
                  </a:cubicBezTo>
                  <a:cubicBezTo>
                    <a:pt x="115" y="1131"/>
                    <a:pt x="109" y="1143"/>
                    <a:pt x="94" y="1139"/>
                  </a:cubicBezTo>
                  <a:cubicBezTo>
                    <a:pt x="80" y="1137"/>
                    <a:pt x="65" y="1146"/>
                    <a:pt x="62" y="1154"/>
                  </a:cubicBezTo>
                  <a:cubicBezTo>
                    <a:pt x="60" y="1158"/>
                    <a:pt x="61" y="1161"/>
                    <a:pt x="64" y="1164"/>
                  </a:cubicBezTo>
                  <a:cubicBezTo>
                    <a:pt x="71" y="1172"/>
                    <a:pt x="71" y="1177"/>
                    <a:pt x="70" y="1181"/>
                  </a:cubicBezTo>
                  <a:cubicBezTo>
                    <a:pt x="68" y="1186"/>
                    <a:pt x="62" y="1188"/>
                    <a:pt x="53" y="1188"/>
                  </a:cubicBezTo>
                  <a:cubicBezTo>
                    <a:pt x="45" y="1188"/>
                    <a:pt x="35" y="1186"/>
                    <a:pt x="28" y="1181"/>
                  </a:cubicBezTo>
                  <a:cubicBezTo>
                    <a:pt x="27" y="1180"/>
                    <a:pt x="26" y="1180"/>
                    <a:pt x="24" y="1180"/>
                  </a:cubicBezTo>
                  <a:cubicBezTo>
                    <a:pt x="17" y="1180"/>
                    <a:pt x="8" y="1194"/>
                    <a:pt x="2" y="1212"/>
                  </a:cubicBezTo>
                  <a:cubicBezTo>
                    <a:pt x="0" y="1219"/>
                    <a:pt x="8" y="1225"/>
                    <a:pt x="18" y="12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6" name="Freeform 252">
              <a:extLst>
                <a:ext uri="{FF2B5EF4-FFF2-40B4-BE49-F238E27FC236}">
                  <a16:creationId xmlns:a16="http://schemas.microsoft.com/office/drawing/2014/main" id="{97BB3A36-ED8E-455B-8BE9-3318C2F3F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1711" y="2843582"/>
              <a:ext cx="20079" cy="19166"/>
            </a:xfrm>
            <a:custGeom>
              <a:avLst/>
              <a:gdLst>
                <a:gd name="T0" fmla="*/ 52 w 96"/>
                <a:gd name="T1" fmla="*/ 58 h 93"/>
                <a:gd name="T2" fmla="*/ 80 w 96"/>
                <a:gd name="T3" fmla="*/ 79 h 93"/>
                <a:gd name="T4" fmla="*/ 95 w 96"/>
                <a:gd name="T5" fmla="*/ 92 h 93"/>
                <a:gd name="T6" fmla="*/ 49 w 96"/>
                <a:gd name="T7" fmla="*/ 39 h 93"/>
                <a:gd name="T8" fmla="*/ 33 w 96"/>
                <a:gd name="T9" fmla="*/ 17 h 93"/>
                <a:gd name="T10" fmla="*/ 14 w 96"/>
                <a:gd name="T11" fmla="*/ 0 h 93"/>
                <a:gd name="T12" fmla="*/ 4 w 96"/>
                <a:gd name="T13" fmla="*/ 2 h 93"/>
                <a:gd name="T14" fmla="*/ 0 w 96"/>
                <a:gd name="T15" fmla="*/ 6 h 93"/>
                <a:gd name="T16" fmla="*/ 52 w 96"/>
                <a:gd name="T17" fmla="*/ 5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93">
                  <a:moveTo>
                    <a:pt x="52" y="58"/>
                  </a:moveTo>
                  <a:cubicBezTo>
                    <a:pt x="63" y="61"/>
                    <a:pt x="72" y="70"/>
                    <a:pt x="80" y="79"/>
                  </a:cubicBezTo>
                  <a:cubicBezTo>
                    <a:pt x="85" y="84"/>
                    <a:pt x="90" y="89"/>
                    <a:pt x="95" y="92"/>
                  </a:cubicBezTo>
                  <a:cubicBezTo>
                    <a:pt x="88" y="83"/>
                    <a:pt x="75" y="66"/>
                    <a:pt x="49" y="39"/>
                  </a:cubicBezTo>
                  <a:cubicBezTo>
                    <a:pt x="42" y="31"/>
                    <a:pt x="37" y="23"/>
                    <a:pt x="33" y="17"/>
                  </a:cubicBezTo>
                  <a:cubicBezTo>
                    <a:pt x="26" y="5"/>
                    <a:pt x="22" y="0"/>
                    <a:pt x="14" y="0"/>
                  </a:cubicBezTo>
                  <a:cubicBezTo>
                    <a:pt x="11" y="0"/>
                    <a:pt x="8" y="1"/>
                    <a:pt x="4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1"/>
                    <a:pt x="37" y="54"/>
                    <a:pt x="52" y="5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7" name="Freeform 253">
              <a:extLst>
                <a:ext uri="{FF2B5EF4-FFF2-40B4-BE49-F238E27FC236}">
                  <a16:creationId xmlns:a16="http://schemas.microsoft.com/office/drawing/2014/main" id="{237CAFAE-DD0A-4D9F-8B8A-1E07D0E78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7188" y="2799773"/>
              <a:ext cx="212652" cy="120472"/>
            </a:xfrm>
            <a:custGeom>
              <a:avLst/>
              <a:gdLst>
                <a:gd name="T0" fmla="*/ 95 w 1029"/>
                <a:gd name="T1" fmla="*/ 133 h 581"/>
                <a:gd name="T2" fmla="*/ 55 w 1029"/>
                <a:gd name="T3" fmla="*/ 215 h 581"/>
                <a:gd name="T4" fmla="*/ 183 w 1029"/>
                <a:gd name="T5" fmla="*/ 309 h 581"/>
                <a:gd name="T6" fmla="*/ 276 w 1029"/>
                <a:gd name="T7" fmla="*/ 239 h 581"/>
                <a:gd name="T8" fmla="*/ 312 w 1029"/>
                <a:gd name="T9" fmla="*/ 206 h 581"/>
                <a:gd name="T10" fmla="*/ 323 w 1029"/>
                <a:gd name="T11" fmla="*/ 266 h 581"/>
                <a:gd name="T12" fmla="*/ 421 w 1029"/>
                <a:gd name="T13" fmla="*/ 238 h 581"/>
                <a:gd name="T14" fmla="*/ 331 w 1029"/>
                <a:gd name="T15" fmla="*/ 321 h 581"/>
                <a:gd name="T16" fmla="*/ 204 w 1029"/>
                <a:gd name="T17" fmla="*/ 376 h 581"/>
                <a:gd name="T18" fmla="*/ 386 w 1029"/>
                <a:gd name="T19" fmla="*/ 370 h 581"/>
                <a:gd name="T20" fmla="*/ 358 w 1029"/>
                <a:gd name="T21" fmla="*/ 402 h 581"/>
                <a:gd name="T22" fmla="*/ 296 w 1029"/>
                <a:gd name="T23" fmla="*/ 431 h 581"/>
                <a:gd name="T24" fmla="*/ 244 w 1029"/>
                <a:gd name="T25" fmla="*/ 431 h 581"/>
                <a:gd name="T26" fmla="*/ 299 w 1029"/>
                <a:gd name="T27" fmla="*/ 498 h 581"/>
                <a:gd name="T28" fmla="*/ 370 w 1029"/>
                <a:gd name="T29" fmla="*/ 503 h 581"/>
                <a:gd name="T30" fmla="*/ 339 w 1029"/>
                <a:gd name="T31" fmla="*/ 539 h 581"/>
                <a:gd name="T32" fmla="*/ 435 w 1029"/>
                <a:gd name="T33" fmla="*/ 570 h 581"/>
                <a:gd name="T34" fmla="*/ 556 w 1029"/>
                <a:gd name="T35" fmla="*/ 384 h 581"/>
                <a:gd name="T36" fmla="*/ 593 w 1029"/>
                <a:gd name="T37" fmla="*/ 336 h 581"/>
                <a:gd name="T38" fmla="*/ 672 w 1029"/>
                <a:gd name="T39" fmla="*/ 241 h 581"/>
                <a:gd name="T40" fmla="*/ 731 w 1029"/>
                <a:gd name="T41" fmla="*/ 261 h 581"/>
                <a:gd name="T42" fmla="*/ 764 w 1029"/>
                <a:gd name="T43" fmla="*/ 330 h 581"/>
                <a:gd name="T44" fmla="*/ 788 w 1029"/>
                <a:gd name="T45" fmla="*/ 350 h 581"/>
                <a:gd name="T46" fmla="*/ 766 w 1029"/>
                <a:gd name="T47" fmla="*/ 436 h 581"/>
                <a:gd name="T48" fmla="*/ 872 w 1029"/>
                <a:gd name="T49" fmla="*/ 441 h 581"/>
                <a:gd name="T50" fmla="*/ 1011 w 1029"/>
                <a:gd name="T51" fmla="*/ 387 h 581"/>
                <a:gd name="T52" fmla="*/ 982 w 1029"/>
                <a:gd name="T53" fmla="*/ 369 h 581"/>
                <a:gd name="T54" fmla="*/ 913 w 1029"/>
                <a:gd name="T55" fmla="*/ 344 h 581"/>
                <a:gd name="T56" fmla="*/ 894 w 1029"/>
                <a:gd name="T57" fmla="*/ 324 h 581"/>
                <a:gd name="T58" fmla="*/ 846 w 1029"/>
                <a:gd name="T59" fmla="*/ 286 h 581"/>
                <a:gd name="T60" fmla="*/ 784 w 1029"/>
                <a:gd name="T61" fmla="*/ 253 h 581"/>
                <a:gd name="T62" fmla="*/ 747 w 1029"/>
                <a:gd name="T63" fmla="*/ 192 h 581"/>
                <a:gd name="T64" fmla="*/ 708 w 1029"/>
                <a:gd name="T65" fmla="*/ 168 h 581"/>
                <a:gd name="T66" fmla="*/ 657 w 1029"/>
                <a:gd name="T67" fmla="*/ 157 h 581"/>
                <a:gd name="T68" fmla="*/ 591 w 1029"/>
                <a:gd name="T69" fmla="*/ 149 h 581"/>
                <a:gd name="T70" fmla="*/ 526 w 1029"/>
                <a:gd name="T71" fmla="*/ 103 h 581"/>
                <a:gd name="T72" fmla="*/ 502 w 1029"/>
                <a:gd name="T73" fmla="*/ 76 h 581"/>
                <a:gd name="T74" fmla="*/ 457 w 1029"/>
                <a:gd name="T75" fmla="*/ 29 h 581"/>
                <a:gd name="T76" fmla="*/ 415 w 1029"/>
                <a:gd name="T77" fmla="*/ 21 h 581"/>
                <a:gd name="T78" fmla="*/ 381 w 1029"/>
                <a:gd name="T79" fmla="*/ 38 h 581"/>
                <a:gd name="T80" fmla="*/ 423 w 1029"/>
                <a:gd name="T81" fmla="*/ 184 h 581"/>
                <a:gd name="T82" fmla="*/ 293 w 1029"/>
                <a:gd name="T83" fmla="*/ 43 h 581"/>
                <a:gd name="T84" fmla="*/ 256 w 1029"/>
                <a:gd name="T85" fmla="*/ 106 h 581"/>
                <a:gd name="T86" fmla="*/ 224 w 1029"/>
                <a:gd name="T87" fmla="*/ 122 h 581"/>
                <a:gd name="T88" fmla="*/ 190 w 1029"/>
                <a:gd name="T89" fmla="*/ 61 h 581"/>
                <a:gd name="T90" fmla="*/ 213 w 1029"/>
                <a:gd name="T91" fmla="*/ 38 h 581"/>
                <a:gd name="T92" fmla="*/ 158 w 1029"/>
                <a:gd name="T93" fmla="*/ 46 h 581"/>
                <a:gd name="T94" fmla="*/ 114 w 1029"/>
                <a:gd name="T95" fmla="*/ 61 h 581"/>
                <a:gd name="T96" fmla="*/ 44 w 1029"/>
                <a:gd name="T97" fmla="*/ 62 h 581"/>
                <a:gd name="T98" fmla="*/ 19 w 1029"/>
                <a:gd name="T99" fmla="*/ 14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9" h="581">
                  <a:moveTo>
                    <a:pt x="35" y="155"/>
                  </a:moveTo>
                  <a:cubicBezTo>
                    <a:pt x="41" y="155"/>
                    <a:pt x="48" y="151"/>
                    <a:pt x="55" y="146"/>
                  </a:cubicBezTo>
                  <a:cubicBezTo>
                    <a:pt x="66" y="138"/>
                    <a:pt x="80" y="130"/>
                    <a:pt x="95" y="133"/>
                  </a:cubicBezTo>
                  <a:cubicBezTo>
                    <a:pt x="101" y="134"/>
                    <a:pt x="105" y="137"/>
                    <a:pt x="107" y="142"/>
                  </a:cubicBezTo>
                  <a:cubicBezTo>
                    <a:pt x="110" y="152"/>
                    <a:pt x="99" y="162"/>
                    <a:pt x="86" y="176"/>
                  </a:cubicBezTo>
                  <a:cubicBezTo>
                    <a:pt x="73" y="188"/>
                    <a:pt x="59" y="202"/>
                    <a:pt x="55" y="215"/>
                  </a:cubicBezTo>
                  <a:cubicBezTo>
                    <a:pt x="49" y="234"/>
                    <a:pt x="77" y="254"/>
                    <a:pt x="102" y="272"/>
                  </a:cubicBezTo>
                  <a:cubicBezTo>
                    <a:pt x="112" y="280"/>
                    <a:pt x="121" y="286"/>
                    <a:pt x="129" y="293"/>
                  </a:cubicBezTo>
                  <a:cubicBezTo>
                    <a:pt x="139" y="303"/>
                    <a:pt x="159" y="309"/>
                    <a:pt x="183" y="309"/>
                  </a:cubicBezTo>
                  <a:cubicBezTo>
                    <a:pt x="202" y="309"/>
                    <a:pt x="220" y="305"/>
                    <a:pt x="230" y="299"/>
                  </a:cubicBezTo>
                  <a:cubicBezTo>
                    <a:pt x="238" y="294"/>
                    <a:pt x="241" y="283"/>
                    <a:pt x="245" y="272"/>
                  </a:cubicBezTo>
                  <a:cubicBezTo>
                    <a:pt x="250" y="257"/>
                    <a:pt x="256" y="239"/>
                    <a:pt x="276" y="239"/>
                  </a:cubicBezTo>
                  <a:lnTo>
                    <a:pt x="280" y="239"/>
                  </a:lnTo>
                  <a:cubicBezTo>
                    <a:pt x="289" y="239"/>
                    <a:pt x="290" y="236"/>
                    <a:pt x="293" y="228"/>
                  </a:cubicBezTo>
                  <a:cubicBezTo>
                    <a:pt x="295" y="221"/>
                    <a:pt x="299" y="210"/>
                    <a:pt x="312" y="206"/>
                  </a:cubicBezTo>
                  <a:cubicBezTo>
                    <a:pt x="324" y="201"/>
                    <a:pt x="334" y="205"/>
                    <a:pt x="338" y="214"/>
                  </a:cubicBezTo>
                  <a:cubicBezTo>
                    <a:pt x="344" y="226"/>
                    <a:pt x="338" y="246"/>
                    <a:pt x="325" y="261"/>
                  </a:cubicBezTo>
                  <a:cubicBezTo>
                    <a:pt x="323" y="264"/>
                    <a:pt x="323" y="266"/>
                    <a:pt x="323" y="266"/>
                  </a:cubicBezTo>
                  <a:cubicBezTo>
                    <a:pt x="323" y="266"/>
                    <a:pt x="325" y="267"/>
                    <a:pt x="331" y="267"/>
                  </a:cubicBezTo>
                  <a:cubicBezTo>
                    <a:pt x="346" y="267"/>
                    <a:pt x="368" y="260"/>
                    <a:pt x="383" y="246"/>
                  </a:cubicBezTo>
                  <a:cubicBezTo>
                    <a:pt x="399" y="230"/>
                    <a:pt x="413" y="228"/>
                    <a:pt x="421" y="238"/>
                  </a:cubicBezTo>
                  <a:cubicBezTo>
                    <a:pt x="429" y="249"/>
                    <a:pt x="425" y="271"/>
                    <a:pt x="423" y="277"/>
                  </a:cubicBezTo>
                  <a:cubicBezTo>
                    <a:pt x="419" y="294"/>
                    <a:pt x="399" y="298"/>
                    <a:pt x="379" y="301"/>
                  </a:cubicBezTo>
                  <a:cubicBezTo>
                    <a:pt x="360" y="305"/>
                    <a:pt x="340" y="308"/>
                    <a:pt x="331" y="321"/>
                  </a:cubicBezTo>
                  <a:cubicBezTo>
                    <a:pt x="319" y="338"/>
                    <a:pt x="296" y="340"/>
                    <a:pt x="271" y="343"/>
                  </a:cubicBezTo>
                  <a:cubicBezTo>
                    <a:pt x="248" y="345"/>
                    <a:pt x="224" y="347"/>
                    <a:pt x="210" y="362"/>
                  </a:cubicBezTo>
                  <a:cubicBezTo>
                    <a:pt x="205" y="368"/>
                    <a:pt x="202" y="374"/>
                    <a:pt x="204" y="376"/>
                  </a:cubicBezTo>
                  <a:cubicBezTo>
                    <a:pt x="205" y="380"/>
                    <a:pt x="214" y="384"/>
                    <a:pt x="234" y="384"/>
                  </a:cubicBezTo>
                  <a:cubicBezTo>
                    <a:pt x="247" y="384"/>
                    <a:pt x="261" y="382"/>
                    <a:pt x="274" y="380"/>
                  </a:cubicBezTo>
                  <a:cubicBezTo>
                    <a:pt x="304" y="374"/>
                    <a:pt x="349" y="370"/>
                    <a:pt x="386" y="370"/>
                  </a:cubicBezTo>
                  <a:cubicBezTo>
                    <a:pt x="405" y="370"/>
                    <a:pt x="419" y="371"/>
                    <a:pt x="429" y="373"/>
                  </a:cubicBezTo>
                  <a:cubicBezTo>
                    <a:pt x="433" y="374"/>
                    <a:pt x="444" y="376"/>
                    <a:pt x="443" y="384"/>
                  </a:cubicBezTo>
                  <a:cubicBezTo>
                    <a:pt x="441" y="401"/>
                    <a:pt x="362" y="402"/>
                    <a:pt x="358" y="402"/>
                  </a:cubicBezTo>
                  <a:cubicBezTo>
                    <a:pt x="318" y="402"/>
                    <a:pt x="305" y="411"/>
                    <a:pt x="301" y="416"/>
                  </a:cubicBezTo>
                  <a:cubicBezTo>
                    <a:pt x="299" y="418"/>
                    <a:pt x="298" y="421"/>
                    <a:pt x="298" y="424"/>
                  </a:cubicBezTo>
                  <a:cubicBezTo>
                    <a:pt x="298" y="426"/>
                    <a:pt x="298" y="429"/>
                    <a:pt x="296" y="431"/>
                  </a:cubicBezTo>
                  <a:cubicBezTo>
                    <a:pt x="293" y="434"/>
                    <a:pt x="288" y="434"/>
                    <a:pt x="284" y="434"/>
                  </a:cubicBezTo>
                  <a:cubicBezTo>
                    <a:pt x="280" y="434"/>
                    <a:pt x="274" y="434"/>
                    <a:pt x="267" y="433"/>
                  </a:cubicBezTo>
                  <a:cubicBezTo>
                    <a:pt x="260" y="432"/>
                    <a:pt x="252" y="431"/>
                    <a:pt x="244" y="431"/>
                  </a:cubicBezTo>
                  <a:cubicBezTo>
                    <a:pt x="225" y="431"/>
                    <a:pt x="224" y="438"/>
                    <a:pt x="224" y="440"/>
                  </a:cubicBezTo>
                  <a:cubicBezTo>
                    <a:pt x="222" y="454"/>
                    <a:pt x="245" y="465"/>
                    <a:pt x="265" y="474"/>
                  </a:cubicBezTo>
                  <a:cubicBezTo>
                    <a:pt x="281" y="482"/>
                    <a:pt x="295" y="489"/>
                    <a:pt x="299" y="498"/>
                  </a:cubicBezTo>
                  <a:cubicBezTo>
                    <a:pt x="301" y="502"/>
                    <a:pt x="307" y="504"/>
                    <a:pt x="317" y="504"/>
                  </a:cubicBezTo>
                  <a:cubicBezTo>
                    <a:pt x="323" y="504"/>
                    <a:pt x="330" y="503"/>
                    <a:pt x="336" y="503"/>
                  </a:cubicBezTo>
                  <a:cubicBezTo>
                    <a:pt x="350" y="501"/>
                    <a:pt x="363" y="501"/>
                    <a:pt x="370" y="503"/>
                  </a:cubicBezTo>
                  <a:cubicBezTo>
                    <a:pt x="377" y="506"/>
                    <a:pt x="378" y="510"/>
                    <a:pt x="378" y="512"/>
                  </a:cubicBezTo>
                  <a:cubicBezTo>
                    <a:pt x="379" y="520"/>
                    <a:pt x="369" y="525"/>
                    <a:pt x="353" y="532"/>
                  </a:cubicBezTo>
                  <a:cubicBezTo>
                    <a:pt x="349" y="534"/>
                    <a:pt x="342" y="537"/>
                    <a:pt x="339" y="539"/>
                  </a:cubicBezTo>
                  <a:cubicBezTo>
                    <a:pt x="343" y="542"/>
                    <a:pt x="351" y="545"/>
                    <a:pt x="357" y="547"/>
                  </a:cubicBezTo>
                  <a:cubicBezTo>
                    <a:pt x="374" y="554"/>
                    <a:pt x="393" y="562"/>
                    <a:pt x="399" y="572"/>
                  </a:cubicBezTo>
                  <a:cubicBezTo>
                    <a:pt x="404" y="580"/>
                    <a:pt x="427" y="579"/>
                    <a:pt x="435" y="570"/>
                  </a:cubicBezTo>
                  <a:cubicBezTo>
                    <a:pt x="438" y="567"/>
                    <a:pt x="439" y="564"/>
                    <a:pt x="439" y="560"/>
                  </a:cubicBezTo>
                  <a:cubicBezTo>
                    <a:pt x="436" y="530"/>
                    <a:pt x="475" y="438"/>
                    <a:pt x="530" y="417"/>
                  </a:cubicBezTo>
                  <a:cubicBezTo>
                    <a:pt x="560" y="406"/>
                    <a:pt x="559" y="398"/>
                    <a:pt x="556" y="384"/>
                  </a:cubicBezTo>
                  <a:cubicBezTo>
                    <a:pt x="555" y="377"/>
                    <a:pt x="553" y="368"/>
                    <a:pt x="555" y="357"/>
                  </a:cubicBezTo>
                  <a:cubicBezTo>
                    <a:pt x="560" y="338"/>
                    <a:pt x="577" y="337"/>
                    <a:pt x="587" y="336"/>
                  </a:cubicBezTo>
                  <a:cubicBezTo>
                    <a:pt x="589" y="336"/>
                    <a:pt x="591" y="336"/>
                    <a:pt x="593" y="336"/>
                  </a:cubicBezTo>
                  <a:cubicBezTo>
                    <a:pt x="593" y="335"/>
                    <a:pt x="592" y="334"/>
                    <a:pt x="592" y="332"/>
                  </a:cubicBezTo>
                  <a:cubicBezTo>
                    <a:pt x="578" y="305"/>
                    <a:pt x="588" y="292"/>
                    <a:pt x="620" y="261"/>
                  </a:cubicBezTo>
                  <a:cubicBezTo>
                    <a:pt x="640" y="242"/>
                    <a:pt x="656" y="242"/>
                    <a:pt x="672" y="241"/>
                  </a:cubicBezTo>
                  <a:cubicBezTo>
                    <a:pt x="684" y="241"/>
                    <a:pt x="697" y="240"/>
                    <a:pt x="713" y="233"/>
                  </a:cubicBezTo>
                  <a:cubicBezTo>
                    <a:pt x="736" y="222"/>
                    <a:pt x="760" y="228"/>
                    <a:pt x="761" y="242"/>
                  </a:cubicBezTo>
                  <a:cubicBezTo>
                    <a:pt x="761" y="250"/>
                    <a:pt x="753" y="259"/>
                    <a:pt x="731" y="261"/>
                  </a:cubicBezTo>
                  <a:cubicBezTo>
                    <a:pt x="722" y="262"/>
                    <a:pt x="717" y="265"/>
                    <a:pt x="716" y="271"/>
                  </a:cubicBezTo>
                  <a:cubicBezTo>
                    <a:pt x="714" y="282"/>
                    <a:pt x="727" y="300"/>
                    <a:pt x="745" y="307"/>
                  </a:cubicBezTo>
                  <a:cubicBezTo>
                    <a:pt x="763" y="314"/>
                    <a:pt x="764" y="322"/>
                    <a:pt x="764" y="330"/>
                  </a:cubicBezTo>
                  <a:cubicBezTo>
                    <a:pt x="764" y="331"/>
                    <a:pt x="764" y="332"/>
                    <a:pt x="764" y="332"/>
                  </a:cubicBezTo>
                  <a:cubicBezTo>
                    <a:pt x="764" y="332"/>
                    <a:pt x="764" y="333"/>
                    <a:pt x="771" y="334"/>
                  </a:cubicBezTo>
                  <a:cubicBezTo>
                    <a:pt x="779" y="336"/>
                    <a:pt x="786" y="341"/>
                    <a:pt x="788" y="350"/>
                  </a:cubicBezTo>
                  <a:cubicBezTo>
                    <a:pt x="794" y="367"/>
                    <a:pt x="783" y="393"/>
                    <a:pt x="760" y="417"/>
                  </a:cubicBezTo>
                  <a:cubicBezTo>
                    <a:pt x="752" y="426"/>
                    <a:pt x="751" y="431"/>
                    <a:pt x="751" y="432"/>
                  </a:cubicBezTo>
                  <a:cubicBezTo>
                    <a:pt x="752" y="434"/>
                    <a:pt x="756" y="436"/>
                    <a:pt x="766" y="436"/>
                  </a:cubicBezTo>
                  <a:cubicBezTo>
                    <a:pt x="781" y="436"/>
                    <a:pt x="803" y="431"/>
                    <a:pt x="827" y="422"/>
                  </a:cubicBezTo>
                  <a:cubicBezTo>
                    <a:pt x="851" y="413"/>
                    <a:pt x="863" y="413"/>
                    <a:pt x="869" y="420"/>
                  </a:cubicBezTo>
                  <a:cubicBezTo>
                    <a:pt x="874" y="425"/>
                    <a:pt x="873" y="433"/>
                    <a:pt x="872" y="441"/>
                  </a:cubicBezTo>
                  <a:cubicBezTo>
                    <a:pt x="871" y="449"/>
                    <a:pt x="870" y="458"/>
                    <a:pt x="875" y="463"/>
                  </a:cubicBezTo>
                  <a:cubicBezTo>
                    <a:pt x="888" y="476"/>
                    <a:pt x="935" y="451"/>
                    <a:pt x="963" y="417"/>
                  </a:cubicBezTo>
                  <a:cubicBezTo>
                    <a:pt x="978" y="399"/>
                    <a:pt x="997" y="392"/>
                    <a:pt x="1011" y="387"/>
                  </a:cubicBezTo>
                  <a:cubicBezTo>
                    <a:pt x="1023" y="383"/>
                    <a:pt x="1028" y="381"/>
                    <a:pt x="1028" y="378"/>
                  </a:cubicBezTo>
                  <a:cubicBezTo>
                    <a:pt x="1027" y="368"/>
                    <a:pt x="1014" y="364"/>
                    <a:pt x="1004" y="364"/>
                  </a:cubicBezTo>
                  <a:cubicBezTo>
                    <a:pt x="997" y="364"/>
                    <a:pt x="989" y="366"/>
                    <a:pt x="982" y="369"/>
                  </a:cubicBezTo>
                  <a:cubicBezTo>
                    <a:pt x="971" y="374"/>
                    <a:pt x="957" y="374"/>
                    <a:pt x="950" y="374"/>
                  </a:cubicBezTo>
                  <a:cubicBezTo>
                    <a:pt x="944" y="374"/>
                    <a:pt x="913" y="374"/>
                    <a:pt x="907" y="360"/>
                  </a:cubicBezTo>
                  <a:cubicBezTo>
                    <a:pt x="906" y="357"/>
                    <a:pt x="905" y="351"/>
                    <a:pt x="913" y="344"/>
                  </a:cubicBezTo>
                  <a:cubicBezTo>
                    <a:pt x="923" y="335"/>
                    <a:pt x="924" y="329"/>
                    <a:pt x="923" y="327"/>
                  </a:cubicBezTo>
                  <a:cubicBezTo>
                    <a:pt x="923" y="325"/>
                    <a:pt x="916" y="322"/>
                    <a:pt x="904" y="324"/>
                  </a:cubicBezTo>
                  <a:cubicBezTo>
                    <a:pt x="901" y="324"/>
                    <a:pt x="897" y="324"/>
                    <a:pt x="894" y="324"/>
                  </a:cubicBezTo>
                  <a:cubicBezTo>
                    <a:pt x="877" y="324"/>
                    <a:pt x="834" y="318"/>
                    <a:pt x="832" y="303"/>
                  </a:cubicBezTo>
                  <a:cubicBezTo>
                    <a:pt x="831" y="300"/>
                    <a:pt x="831" y="294"/>
                    <a:pt x="842" y="290"/>
                  </a:cubicBezTo>
                  <a:cubicBezTo>
                    <a:pt x="846" y="289"/>
                    <a:pt x="846" y="287"/>
                    <a:pt x="846" y="286"/>
                  </a:cubicBezTo>
                  <a:cubicBezTo>
                    <a:pt x="844" y="276"/>
                    <a:pt x="819" y="259"/>
                    <a:pt x="803" y="259"/>
                  </a:cubicBezTo>
                  <a:cubicBezTo>
                    <a:pt x="801" y="260"/>
                    <a:pt x="800" y="260"/>
                    <a:pt x="800" y="260"/>
                  </a:cubicBezTo>
                  <a:cubicBezTo>
                    <a:pt x="793" y="260"/>
                    <a:pt x="788" y="257"/>
                    <a:pt x="784" y="253"/>
                  </a:cubicBezTo>
                  <a:cubicBezTo>
                    <a:pt x="776" y="245"/>
                    <a:pt x="778" y="230"/>
                    <a:pt x="780" y="217"/>
                  </a:cubicBezTo>
                  <a:cubicBezTo>
                    <a:pt x="780" y="214"/>
                    <a:pt x="780" y="211"/>
                    <a:pt x="780" y="209"/>
                  </a:cubicBezTo>
                  <a:cubicBezTo>
                    <a:pt x="781" y="203"/>
                    <a:pt x="756" y="195"/>
                    <a:pt x="747" y="192"/>
                  </a:cubicBezTo>
                  <a:cubicBezTo>
                    <a:pt x="732" y="187"/>
                    <a:pt x="725" y="184"/>
                    <a:pt x="725" y="178"/>
                  </a:cubicBezTo>
                  <a:cubicBezTo>
                    <a:pt x="724" y="177"/>
                    <a:pt x="725" y="174"/>
                    <a:pt x="727" y="172"/>
                  </a:cubicBezTo>
                  <a:cubicBezTo>
                    <a:pt x="723" y="170"/>
                    <a:pt x="716" y="168"/>
                    <a:pt x="708" y="168"/>
                  </a:cubicBezTo>
                  <a:cubicBezTo>
                    <a:pt x="703" y="168"/>
                    <a:pt x="700" y="169"/>
                    <a:pt x="698" y="171"/>
                  </a:cubicBezTo>
                  <a:cubicBezTo>
                    <a:pt x="689" y="183"/>
                    <a:pt x="672" y="184"/>
                    <a:pt x="663" y="175"/>
                  </a:cubicBezTo>
                  <a:cubicBezTo>
                    <a:pt x="659" y="170"/>
                    <a:pt x="657" y="164"/>
                    <a:pt x="657" y="157"/>
                  </a:cubicBezTo>
                  <a:cubicBezTo>
                    <a:pt x="657" y="151"/>
                    <a:pt x="645" y="148"/>
                    <a:pt x="624" y="148"/>
                  </a:cubicBezTo>
                  <a:cubicBezTo>
                    <a:pt x="613" y="148"/>
                    <a:pt x="603" y="149"/>
                    <a:pt x="595" y="149"/>
                  </a:cubicBezTo>
                  <a:lnTo>
                    <a:pt x="591" y="149"/>
                  </a:lnTo>
                  <a:cubicBezTo>
                    <a:pt x="576" y="149"/>
                    <a:pt x="573" y="134"/>
                    <a:pt x="570" y="120"/>
                  </a:cubicBezTo>
                  <a:cubicBezTo>
                    <a:pt x="568" y="108"/>
                    <a:pt x="566" y="95"/>
                    <a:pt x="558" y="89"/>
                  </a:cubicBezTo>
                  <a:cubicBezTo>
                    <a:pt x="549" y="83"/>
                    <a:pt x="537" y="93"/>
                    <a:pt x="526" y="103"/>
                  </a:cubicBezTo>
                  <a:cubicBezTo>
                    <a:pt x="516" y="112"/>
                    <a:pt x="506" y="119"/>
                    <a:pt x="497" y="117"/>
                  </a:cubicBezTo>
                  <a:cubicBezTo>
                    <a:pt x="492" y="116"/>
                    <a:pt x="490" y="113"/>
                    <a:pt x="489" y="111"/>
                  </a:cubicBezTo>
                  <a:cubicBezTo>
                    <a:pt x="486" y="102"/>
                    <a:pt x="493" y="91"/>
                    <a:pt x="502" y="76"/>
                  </a:cubicBezTo>
                  <a:cubicBezTo>
                    <a:pt x="506" y="69"/>
                    <a:pt x="511" y="61"/>
                    <a:pt x="513" y="55"/>
                  </a:cubicBezTo>
                  <a:cubicBezTo>
                    <a:pt x="514" y="55"/>
                    <a:pt x="514" y="54"/>
                    <a:pt x="513" y="51"/>
                  </a:cubicBezTo>
                  <a:cubicBezTo>
                    <a:pt x="506" y="41"/>
                    <a:pt x="476" y="29"/>
                    <a:pt x="457" y="29"/>
                  </a:cubicBezTo>
                  <a:cubicBezTo>
                    <a:pt x="450" y="29"/>
                    <a:pt x="446" y="30"/>
                    <a:pt x="445" y="32"/>
                  </a:cubicBezTo>
                  <a:cubicBezTo>
                    <a:pt x="442" y="39"/>
                    <a:pt x="438" y="41"/>
                    <a:pt x="435" y="41"/>
                  </a:cubicBezTo>
                  <a:cubicBezTo>
                    <a:pt x="427" y="41"/>
                    <a:pt x="422" y="33"/>
                    <a:pt x="415" y="21"/>
                  </a:cubicBezTo>
                  <a:cubicBezTo>
                    <a:pt x="410" y="13"/>
                    <a:pt x="402" y="2"/>
                    <a:pt x="397" y="0"/>
                  </a:cubicBezTo>
                  <a:cubicBezTo>
                    <a:pt x="395" y="1"/>
                    <a:pt x="395" y="8"/>
                    <a:pt x="395" y="11"/>
                  </a:cubicBezTo>
                  <a:cubicBezTo>
                    <a:pt x="394" y="21"/>
                    <a:pt x="393" y="35"/>
                    <a:pt x="381" y="38"/>
                  </a:cubicBezTo>
                  <a:cubicBezTo>
                    <a:pt x="373" y="40"/>
                    <a:pt x="365" y="45"/>
                    <a:pt x="364" y="50"/>
                  </a:cubicBezTo>
                  <a:cubicBezTo>
                    <a:pt x="363" y="55"/>
                    <a:pt x="369" y="60"/>
                    <a:pt x="373" y="62"/>
                  </a:cubicBezTo>
                  <a:cubicBezTo>
                    <a:pt x="401" y="81"/>
                    <a:pt x="427" y="169"/>
                    <a:pt x="423" y="184"/>
                  </a:cubicBezTo>
                  <a:cubicBezTo>
                    <a:pt x="422" y="188"/>
                    <a:pt x="419" y="190"/>
                    <a:pt x="415" y="190"/>
                  </a:cubicBezTo>
                  <a:cubicBezTo>
                    <a:pt x="397" y="190"/>
                    <a:pt x="330" y="120"/>
                    <a:pt x="327" y="87"/>
                  </a:cubicBezTo>
                  <a:cubicBezTo>
                    <a:pt x="325" y="63"/>
                    <a:pt x="305" y="43"/>
                    <a:pt x="293" y="43"/>
                  </a:cubicBezTo>
                  <a:cubicBezTo>
                    <a:pt x="291" y="43"/>
                    <a:pt x="288" y="44"/>
                    <a:pt x="286" y="49"/>
                  </a:cubicBezTo>
                  <a:cubicBezTo>
                    <a:pt x="282" y="60"/>
                    <a:pt x="274" y="68"/>
                    <a:pt x="268" y="75"/>
                  </a:cubicBezTo>
                  <a:cubicBezTo>
                    <a:pt x="257" y="87"/>
                    <a:pt x="252" y="94"/>
                    <a:pt x="256" y="106"/>
                  </a:cubicBezTo>
                  <a:cubicBezTo>
                    <a:pt x="260" y="119"/>
                    <a:pt x="256" y="127"/>
                    <a:pt x="253" y="131"/>
                  </a:cubicBezTo>
                  <a:cubicBezTo>
                    <a:pt x="247" y="140"/>
                    <a:pt x="234" y="141"/>
                    <a:pt x="228" y="134"/>
                  </a:cubicBezTo>
                  <a:cubicBezTo>
                    <a:pt x="226" y="132"/>
                    <a:pt x="224" y="128"/>
                    <a:pt x="224" y="122"/>
                  </a:cubicBezTo>
                  <a:cubicBezTo>
                    <a:pt x="224" y="106"/>
                    <a:pt x="186" y="83"/>
                    <a:pt x="171" y="82"/>
                  </a:cubicBezTo>
                  <a:cubicBezTo>
                    <a:pt x="165" y="81"/>
                    <a:pt x="164" y="78"/>
                    <a:pt x="163" y="75"/>
                  </a:cubicBezTo>
                  <a:cubicBezTo>
                    <a:pt x="163" y="69"/>
                    <a:pt x="168" y="68"/>
                    <a:pt x="190" y="61"/>
                  </a:cubicBezTo>
                  <a:cubicBezTo>
                    <a:pt x="205" y="57"/>
                    <a:pt x="222" y="52"/>
                    <a:pt x="234" y="47"/>
                  </a:cubicBezTo>
                  <a:cubicBezTo>
                    <a:pt x="237" y="45"/>
                    <a:pt x="238" y="44"/>
                    <a:pt x="238" y="44"/>
                  </a:cubicBezTo>
                  <a:cubicBezTo>
                    <a:pt x="237" y="43"/>
                    <a:pt x="227" y="38"/>
                    <a:pt x="213" y="38"/>
                  </a:cubicBezTo>
                  <a:cubicBezTo>
                    <a:pt x="206" y="38"/>
                    <a:pt x="200" y="39"/>
                    <a:pt x="195" y="42"/>
                  </a:cubicBezTo>
                  <a:cubicBezTo>
                    <a:pt x="189" y="46"/>
                    <a:pt x="182" y="48"/>
                    <a:pt x="174" y="48"/>
                  </a:cubicBezTo>
                  <a:cubicBezTo>
                    <a:pt x="168" y="48"/>
                    <a:pt x="163" y="47"/>
                    <a:pt x="158" y="46"/>
                  </a:cubicBezTo>
                  <a:cubicBezTo>
                    <a:pt x="154" y="46"/>
                    <a:pt x="150" y="45"/>
                    <a:pt x="146" y="45"/>
                  </a:cubicBezTo>
                  <a:cubicBezTo>
                    <a:pt x="139" y="45"/>
                    <a:pt x="136" y="47"/>
                    <a:pt x="133" y="51"/>
                  </a:cubicBezTo>
                  <a:cubicBezTo>
                    <a:pt x="128" y="58"/>
                    <a:pt x="121" y="61"/>
                    <a:pt x="114" y="61"/>
                  </a:cubicBezTo>
                  <a:cubicBezTo>
                    <a:pt x="107" y="61"/>
                    <a:pt x="100" y="58"/>
                    <a:pt x="93" y="55"/>
                  </a:cubicBezTo>
                  <a:cubicBezTo>
                    <a:pt x="87" y="52"/>
                    <a:pt x="81" y="49"/>
                    <a:pt x="74" y="48"/>
                  </a:cubicBezTo>
                  <a:cubicBezTo>
                    <a:pt x="64" y="46"/>
                    <a:pt x="54" y="54"/>
                    <a:pt x="44" y="62"/>
                  </a:cubicBezTo>
                  <a:cubicBezTo>
                    <a:pt x="33" y="71"/>
                    <a:pt x="22" y="79"/>
                    <a:pt x="12" y="75"/>
                  </a:cubicBezTo>
                  <a:cubicBezTo>
                    <a:pt x="8" y="74"/>
                    <a:pt x="7" y="76"/>
                    <a:pt x="6" y="78"/>
                  </a:cubicBezTo>
                  <a:cubicBezTo>
                    <a:pt x="1" y="87"/>
                    <a:pt x="0" y="113"/>
                    <a:pt x="19" y="142"/>
                  </a:cubicBezTo>
                  <a:cubicBezTo>
                    <a:pt x="27" y="155"/>
                    <a:pt x="33" y="155"/>
                    <a:pt x="35" y="15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8" name="Freeform 254">
              <a:extLst>
                <a:ext uri="{FF2B5EF4-FFF2-40B4-BE49-F238E27FC236}">
                  <a16:creationId xmlns:a16="http://schemas.microsoft.com/office/drawing/2014/main" id="{D2846E0F-382A-44DC-83E1-D44C6C121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0956" y="3175794"/>
              <a:ext cx="7302" cy="4564"/>
            </a:xfrm>
            <a:custGeom>
              <a:avLst/>
              <a:gdLst>
                <a:gd name="T0" fmla="*/ 0 w 34"/>
                <a:gd name="T1" fmla="*/ 20 h 21"/>
                <a:gd name="T2" fmla="*/ 27 w 34"/>
                <a:gd name="T3" fmla="*/ 7 h 21"/>
                <a:gd name="T4" fmla="*/ 33 w 34"/>
                <a:gd name="T5" fmla="*/ 0 h 21"/>
                <a:gd name="T6" fmla="*/ 8 w 34"/>
                <a:gd name="T7" fmla="*/ 13 h 21"/>
                <a:gd name="T8" fmla="*/ 0 w 34"/>
                <a:gd name="T9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1">
                  <a:moveTo>
                    <a:pt x="0" y="20"/>
                  </a:moveTo>
                  <a:cubicBezTo>
                    <a:pt x="6" y="20"/>
                    <a:pt x="19" y="15"/>
                    <a:pt x="27" y="7"/>
                  </a:cubicBezTo>
                  <a:cubicBezTo>
                    <a:pt x="29" y="4"/>
                    <a:pt x="31" y="2"/>
                    <a:pt x="33" y="0"/>
                  </a:cubicBezTo>
                  <a:cubicBezTo>
                    <a:pt x="24" y="4"/>
                    <a:pt x="16" y="8"/>
                    <a:pt x="8" y="13"/>
                  </a:cubicBezTo>
                  <a:cubicBezTo>
                    <a:pt x="4" y="16"/>
                    <a:pt x="1" y="18"/>
                    <a:pt x="0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99" name="Freeform 255">
              <a:extLst>
                <a:ext uri="{FF2B5EF4-FFF2-40B4-BE49-F238E27FC236}">
                  <a16:creationId xmlns:a16="http://schemas.microsoft.com/office/drawing/2014/main" id="{49344B96-CCCB-4C83-8576-AEF79659D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796" y="2784258"/>
              <a:ext cx="145115" cy="45634"/>
            </a:xfrm>
            <a:custGeom>
              <a:avLst/>
              <a:gdLst>
                <a:gd name="T0" fmla="*/ 37 w 703"/>
                <a:gd name="T1" fmla="*/ 73 h 220"/>
                <a:gd name="T2" fmla="*/ 43 w 703"/>
                <a:gd name="T3" fmla="*/ 83 h 220"/>
                <a:gd name="T4" fmla="*/ 33 w 703"/>
                <a:gd name="T5" fmla="*/ 94 h 220"/>
                <a:gd name="T6" fmla="*/ 27 w 703"/>
                <a:gd name="T7" fmla="*/ 99 h 220"/>
                <a:gd name="T8" fmla="*/ 29 w 703"/>
                <a:gd name="T9" fmla="*/ 102 h 220"/>
                <a:gd name="T10" fmla="*/ 109 w 703"/>
                <a:gd name="T11" fmla="*/ 122 h 220"/>
                <a:gd name="T12" fmla="*/ 219 w 703"/>
                <a:gd name="T13" fmla="*/ 112 h 220"/>
                <a:gd name="T14" fmla="*/ 285 w 703"/>
                <a:gd name="T15" fmla="*/ 106 h 220"/>
                <a:gd name="T16" fmla="*/ 305 w 703"/>
                <a:gd name="T17" fmla="*/ 109 h 220"/>
                <a:gd name="T18" fmla="*/ 311 w 703"/>
                <a:gd name="T19" fmla="*/ 119 h 220"/>
                <a:gd name="T20" fmla="*/ 233 w 703"/>
                <a:gd name="T21" fmla="*/ 145 h 220"/>
                <a:gd name="T22" fmla="*/ 150 w 703"/>
                <a:gd name="T23" fmla="*/ 168 h 220"/>
                <a:gd name="T24" fmla="*/ 291 w 703"/>
                <a:gd name="T25" fmla="*/ 191 h 220"/>
                <a:gd name="T26" fmla="*/ 318 w 703"/>
                <a:gd name="T27" fmla="*/ 188 h 220"/>
                <a:gd name="T28" fmla="*/ 329 w 703"/>
                <a:gd name="T29" fmla="*/ 184 h 220"/>
                <a:gd name="T30" fmla="*/ 353 w 703"/>
                <a:gd name="T31" fmla="*/ 194 h 220"/>
                <a:gd name="T32" fmla="*/ 415 w 703"/>
                <a:gd name="T33" fmla="*/ 217 h 220"/>
                <a:gd name="T34" fmla="*/ 463 w 703"/>
                <a:gd name="T35" fmla="*/ 207 h 220"/>
                <a:gd name="T36" fmla="*/ 500 w 703"/>
                <a:gd name="T37" fmla="*/ 195 h 220"/>
                <a:gd name="T38" fmla="*/ 593 w 703"/>
                <a:gd name="T39" fmla="*/ 158 h 220"/>
                <a:gd name="T40" fmla="*/ 639 w 703"/>
                <a:gd name="T41" fmla="*/ 123 h 220"/>
                <a:gd name="T42" fmla="*/ 698 w 703"/>
                <a:gd name="T43" fmla="*/ 74 h 220"/>
                <a:gd name="T44" fmla="*/ 632 w 703"/>
                <a:gd name="T45" fmla="*/ 56 h 220"/>
                <a:gd name="T46" fmla="*/ 615 w 703"/>
                <a:gd name="T47" fmla="*/ 57 h 220"/>
                <a:gd name="T48" fmla="*/ 599 w 703"/>
                <a:gd name="T49" fmla="*/ 57 h 220"/>
                <a:gd name="T50" fmla="*/ 550 w 703"/>
                <a:gd name="T51" fmla="*/ 51 h 220"/>
                <a:gd name="T52" fmla="*/ 467 w 703"/>
                <a:gd name="T53" fmla="*/ 28 h 220"/>
                <a:gd name="T54" fmla="*/ 445 w 703"/>
                <a:gd name="T55" fmla="*/ 36 h 220"/>
                <a:gd name="T56" fmla="*/ 409 w 703"/>
                <a:gd name="T57" fmla="*/ 64 h 220"/>
                <a:gd name="T58" fmla="*/ 393 w 703"/>
                <a:gd name="T59" fmla="*/ 58 h 220"/>
                <a:gd name="T60" fmla="*/ 387 w 703"/>
                <a:gd name="T61" fmla="*/ 37 h 220"/>
                <a:gd name="T62" fmla="*/ 368 w 703"/>
                <a:gd name="T63" fmla="*/ 8 h 220"/>
                <a:gd name="T64" fmla="*/ 355 w 703"/>
                <a:gd name="T65" fmla="*/ 10 h 220"/>
                <a:gd name="T66" fmla="*/ 338 w 703"/>
                <a:gd name="T67" fmla="*/ 22 h 220"/>
                <a:gd name="T68" fmla="*/ 343 w 703"/>
                <a:gd name="T69" fmla="*/ 59 h 220"/>
                <a:gd name="T70" fmla="*/ 343 w 703"/>
                <a:gd name="T71" fmla="*/ 84 h 220"/>
                <a:gd name="T72" fmla="*/ 333 w 703"/>
                <a:gd name="T73" fmla="*/ 86 h 220"/>
                <a:gd name="T74" fmla="*/ 273 w 703"/>
                <a:gd name="T75" fmla="*/ 46 h 220"/>
                <a:gd name="T76" fmla="*/ 272 w 703"/>
                <a:gd name="T77" fmla="*/ 45 h 220"/>
                <a:gd name="T78" fmla="*/ 253 w 703"/>
                <a:gd name="T79" fmla="*/ 50 h 220"/>
                <a:gd name="T80" fmla="*/ 228 w 703"/>
                <a:gd name="T81" fmla="*/ 57 h 220"/>
                <a:gd name="T82" fmla="*/ 210 w 703"/>
                <a:gd name="T83" fmla="*/ 43 h 220"/>
                <a:gd name="T84" fmla="*/ 137 w 703"/>
                <a:gd name="T85" fmla="*/ 0 h 220"/>
                <a:gd name="T86" fmla="*/ 138 w 703"/>
                <a:gd name="T87" fmla="*/ 3 h 220"/>
                <a:gd name="T88" fmla="*/ 143 w 703"/>
                <a:gd name="T89" fmla="*/ 31 h 220"/>
                <a:gd name="T90" fmla="*/ 131 w 703"/>
                <a:gd name="T91" fmla="*/ 38 h 220"/>
                <a:gd name="T92" fmla="*/ 100 w 703"/>
                <a:gd name="T93" fmla="*/ 27 h 220"/>
                <a:gd name="T94" fmla="*/ 84 w 703"/>
                <a:gd name="T95" fmla="*/ 20 h 220"/>
                <a:gd name="T96" fmla="*/ 87 w 703"/>
                <a:gd name="T97" fmla="*/ 28 h 220"/>
                <a:gd name="T98" fmla="*/ 89 w 703"/>
                <a:gd name="T99" fmla="*/ 58 h 220"/>
                <a:gd name="T100" fmla="*/ 81 w 703"/>
                <a:gd name="T101" fmla="*/ 63 h 220"/>
                <a:gd name="T102" fmla="*/ 59 w 703"/>
                <a:gd name="T103" fmla="*/ 46 h 220"/>
                <a:gd name="T104" fmla="*/ 27 w 703"/>
                <a:gd name="T105" fmla="*/ 21 h 220"/>
                <a:gd name="T106" fmla="*/ 13 w 703"/>
                <a:gd name="T107" fmla="*/ 33 h 220"/>
                <a:gd name="T108" fmla="*/ 0 w 703"/>
                <a:gd name="T109" fmla="*/ 48 h 220"/>
                <a:gd name="T110" fmla="*/ 18 w 703"/>
                <a:gd name="T111" fmla="*/ 60 h 220"/>
                <a:gd name="T112" fmla="*/ 37 w 703"/>
                <a:gd name="T113" fmla="*/ 7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03" h="220">
                  <a:moveTo>
                    <a:pt x="37" y="73"/>
                  </a:moveTo>
                  <a:cubicBezTo>
                    <a:pt x="38" y="74"/>
                    <a:pt x="43" y="77"/>
                    <a:pt x="43" y="83"/>
                  </a:cubicBezTo>
                  <a:cubicBezTo>
                    <a:pt x="42" y="89"/>
                    <a:pt x="37" y="92"/>
                    <a:pt x="33" y="94"/>
                  </a:cubicBezTo>
                  <a:cubicBezTo>
                    <a:pt x="31" y="96"/>
                    <a:pt x="27" y="98"/>
                    <a:pt x="27" y="99"/>
                  </a:cubicBezTo>
                  <a:cubicBezTo>
                    <a:pt x="27" y="99"/>
                    <a:pt x="27" y="100"/>
                    <a:pt x="29" y="102"/>
                  </a:cubicBezTo>
                  <a:cubicBezTo>
                    <a:pt x="42" y="115"/>
                    <a:pt x="69" y="122"/>
                    <a:pt x="109" y="122"/>
                  </a:cubicBezTo>
                  <a:cubicBezTo>
                    <a:pt x="144" y="122"/>
                    <a:pt x="184" y="117"/>
                    <a:pt x="219" y="112"/>
                  </a:cubicBezTo>
                  <a:cubicBezTo>
                    <a:pt x="246" y="109"/>
                    <a:pt x="269" y="106"/>
                    <a:pt x="285" y="106"/>
                  </a:cubicBezTo>
                  <a:cubicBezTo>
                    <a:pt x="295" y="106"/>
                    <a:pt x="301" y="107"/>
                    <a:pt x="305" y="109"/>
                  </a:cubicBezTo>
                  <a:cubicBezTo>
                    <a:pt x="311" y="113"/>
                    <a:pt x="311" y="117"/>
                    <a:pt x="311" y="119"/>
                  </a:cubicBezTo>
                  <a:cubicBezTo>
                    <a:pt x="309" y="128"/>
                    <a:pt x="294" y="133"/>
                    <a:pt x="233" y="145"/>
                  </a:cubicBezTo>
                  <a:cubicBezTo>
                    <a:pt x="205" y="151"/>
                    <a:pt x="158" y="161"/>
                    <a:pt x="150" y="168"/>
                  </a:cubicBezTo>
                  <a:cubicBezTo>
                    <a:pt x="160" y="177"/>
                    <a:pt x="235" y="191"/>
                    <a:pt x="291" y="191"/>
                  </a:cubicBezTo>
                  <a:cubicBezTo>
                    <a:pt x="314" y="191"/>
                    <a:pt x="318" y="188"/>
                    <a:pt x="318" y="188"/>
                  </a:cubicBezTo>
                  <a:cubicBezTo>
                    <a:pt x="321" y="185"/>
                    <a:pt x="325" y="184"/>
                    <a:pt x="329" y="184"/>
                  </a:cubicBezTo>
                  <a:cubicBezTo>
                    <a:pt x="336" y="184"/>
                    <a:pt x="343" y="188"/>
                    <a:pt x="353" y="194"/>
                  </a:cubicBezTo>
                  <a:cubicBezTo>
                    <a:pt x="368" y="203"/>
                    <a:pt x="388" y="215"/>
                    <a:pt x="415" y="217"/>
                  </a:cubicBezTo>
                  <a:cubicBezTo>
                    <a:pt x="442" y="219"/>
                    <a:pt x="452" y="213"/>
                    <a:pt x="463" y="207"/>
                  </a:cubicBezTo>
                  <a:cubicBezTo>
                    <a:pt x="472" y="201"/>
                    <a:pt x="482" y="196"/>
                    <a:pt x="500" y="195"/>
                  </a:cubicBezTo>
                  <a:cubicBezTo>
                    <a:pt x="542" y="193"/>
                    <a:pt x="591" y="174"/>
                    <a:pt x="593" y="158"/>
                  </a:cubicBezTo>
                  <a:cubicBezTo>
                    <a:pt x="594" y="146"/>
                    <a:pt x="610" y="137"/>
                    <a:pt x="639" y="123"/>
                  </a:cubicBezTo>
                  <a:cubicBezTo>
                    <a:pt x="667" y="109"/>
                    <a:pt x="702" y="91"/>
                    <a:pt x="698" y="74"/>
                  </a:cubicBezTo>
                  <a:cubicBezTo>
                    <a:pt x="694" y="59"/>
                    <a:pt x="662" y="56"/>
                    <a:pt x="632" y="56"/>
                  </a:cubicBezTo>
                  <a:cubicBezTo>
                    <a:pt x="626" y="56"/>
                    <a:pt x="620" y="57"/>
                    <a:pt x="615" y="57"/>
                  </a:cubicBezTo>
                  <a:cubicBezTo>
                    <a:pt x="609" y="57"/>
                    <a:pt x="604" y="57"/>
                    <a:pt x="599" y="57"/>
                  </a:cubicBezTo>
                  <a:cubicBezTo>
                    <a:pt x="577" y="57"/>
                    <a:pt x="560" y="56"/>
                    <a:pt x="550" y="51"/>
                  </a:cubicBezTo>
                  <a:cubicBezTo>
                    <a:pt x="532" y="41"/>
                    <a:pt x="494" y="28"/>
                    <a:pt x="467" y="28"/>
                  </a:cubicBezTo>
                  <a:cubicBezTo>
                    <a:pt x="459" y="28"/>
                    <a:pt x="448" y="30"/>
                    <a:pt x="445" y="36"/>
                  </a:cubicBezTo>
                  <a:cubicBezTo>
                    <a:pt x="436" y="53"/>
                    <a:pt x="422" y="64"/>
                    <a:pt x="409" y="64"/>
                  </a:cubicBezTo>
                  <a:cubicBezTo>
                    <a:pt x="403" y="64"/>
                    <a:pt x="397" y="62"/>
                    <a:pt x="393" y="58"/>
                  </a:cubicBezTo>
                  <a:cubicBezTo>
                    <a:pt x="389" y="53"/>
                    <a:pt x="388" y="46"/>
                    <a:pt x="387" y="37"/>
                  </a:cubicBezTo>
                  <a:cubicBezTo>
                    <a:pt x="385" y="19"/>
                    <a:pt x="382" y="8"/>
                    <a:pt x="368" y="8"/>
                  </a:cubicBezTo>
                  <a:cubicBezTo>
                    <a:pt x="365" y="8"/>
                    <a:pt x="360" y="9"/>
                    <a:pt x="355" y="10"/>
                  </a:cubicBezTo>
                  <a:cubicBezTo>
                    <a:pt x="346" y="13"/>
                    <a:pt x="341" y="17"/>
                    <a:pt x="338" y="22"/>
                  </a:cubicBezTo>
                  <a:cubicBezTo>
                    <a:pt x="333" y="33"/>
                    <a:pt x="338" y="47"/>
                    <a:pt x="343" y="59"/>
                  </a:cubicBezTo>
                  <a:cubicBezTo>
                    <a:pt x="347" y="70"/>
                    <a:pt x="350" y="79"/>
                    <a:pt x="343" y="84"/>
                  </a:cubicBezTo>
                  <a:cubicBezTo>
                    <a:pt x="340" y="86"/>
                    <a:pt x="337" y="86"/>
                    <a:pt x="333" y="86"/>
                  </a:cubicBezTo>
                  <a:cubicBezTo>
                    <a:pt x="314" y="86"/>
                    <a:pt x="276" y="70"/>
                    <a:pt x="273" y="46"/>
                  </a:cubicBezTo>
                  <a:cubicBezTo>
                    <a:pt x="273" y="45"/>
                    <a:pt x="272" y="45"/>
                    <a:pt x="272" y="45"/>
                  </a:cubicBezTo>
                  <a:cubicBezTo>
                    <a:pt x="267" y="45"/>
                    <a:pt x="260" y="47"/>
                    <a:pt x="253" y="50"/>
                  </a:cubicBezTo>
                  <a:cubicBezTo>
                    <a:pt x="245" y="53"/>
                    <a:pt x="235" y="57"/>
                    <a:pt x="228" y="57"/>
                  </a:cubicBezTo>
                  <a:cubicBezTo>
                    <a:pt x="219" y="57"/>
                    <a:pt x="212" y="52"/>
                    <a:pt x="210" y="43"/>
                  </a:cubicBezTo>
                  <a:cubicBezTo>
                    <a:pt x="205" y="20"/>
                    <a:pt x="155" y="2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143" y="10"/>
                    <a:pt x="150" y="21"/>
                    <a:pt x="143" y="31"/>
                  </a:cubicBezTo>
                  <a:cubicBezTo>
                    <a:pt x="141" y="34"/>
                    <a:pt x="138" y="38"/>
                    <a:pt x="131" y="38"/>
                  </a:cubicBezTo>
                  <a:cubicBezTo>
                    <a:pt x="122" y="38"/>
                    <a:pt x="110" y="32"/>
                    <a:pt x="100" y="27"/>
                  </a:cubicBezTo>
                  <a:cubicBezTo>
                    <a:pt x="94" y="24"/>
                    <a:pt x="88" y="21"/>
                    <a:pt x="84" y="20"/>
                  </a:cubicBezTo>
                  <a:cubicBezTo>
                    <a:pt x="85" y="22"/>
                    <a:pt x="86" y="25"/>
                    <a:pt x="87" y="28"/>
                  </a:cubicBezTo>
                  <a:cubicBezTo>
                    <a:pt x="90" y="38"/>
                    <a:pt x="94" y="49"/>
                    <a:pt x="89" y="58"/>
                  </a:cubicBezTo>
                  <a:cubicBezTo>
                    <a:pt x="88" y="61"/>
                    <a:pt x="85" y="63"/>
                    <a:pt x="81" y="63"/>
                  </a:cubicBezTo>
                  <a:cubicBezTo>
                    <a:pt x="75" y="63"/>
                    <a:pt x="68" y="57"/>
                    <a:pt x="59" y="46"/>
                  </a:cubicBezTo>
                  <a:cubicBezTo>
                    <a:pt x="50" y="35"/>
                    <a:pt x="36" y="21"/>
                    <a:pt x="27" y="21"/>
                  </a:cubicBezTo>
                  <a:cubicBezTo>
                    <a:pt x="18" y="21"/>
                    <a:pt x="16" y="25"/>
                    <a:pt x="13" y="33"/>
                  </a:cubicBezTo>
                  <a:cubicBezTo>
                    <a:pt x="10" y="38"/>
                    <a:pt x="7" y="45"/>
                    <a:pt x="0" y="48"/>
                  </a:cubicBezTo>
                  <a:cubicBezTo>
                    <a:pt x="5" y="52"/>
                    <a:pt x="13" y="57"/>
                    <a:pt x="18" y="60"/>
                  </a:cubicBezTo>
                  <a:cubicBezTo>
                    <a:pt x="25" y="65"/>
                    <a:pt x="32" y="69"/>
                    <a:pt x="37" y="7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0" name="Freeform 256">
              <a:extLst>
                <a:ext uri="{FF2B5EF4-FFF2-40B4-BE49-F238E27FC236}">
                  <a16:creationId xmlns:a16="http://schemas.microsoft.com/office/drawing/2014/main" id="{2B5B38F6-17D8-4CDC-85FF-7FE789F41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1146" y="3126510"/>
              <a:ext cx="913" cy="913"/>
            </a:xfrm>
            <a:custGeom>
              <a:avLst/>
              <a:gdLst>
                <a:gd name="T0" fmla="*/ 4 w 5"/>
                <a:gd name="T1" fmla="*/ 2 h 3"/>
                <a:gd name="T2" fmla="*/ 0 w 5"/>
                <a:gd name="T3" fmla="*/ 0 h 3"/>
                <a:gd name="T4" fmla="*/ 4 w 5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0" y="0"/>
                  </a:lnTo>
                  <a:cubicBezTo>
                    <a:pt x="2" y="0"/>
                    <a:pt x="3" y="1"/>
                    <a:pt x="4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1" name="Freeform 257">
              <a:extLst>
                <a:ext uri="{FF2B5EF4-FFF2-40B4-BE49-F238E27FC236}">
                  <a16:creationId xmlns:a16="http://schemas.microsoft.com/office/drawing/2014/main" id="{4C45EE91-FC06-4E2D-900A-CB1DC7437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5438" y="3301743"/>
              <a:ext cx="46546" cy="12777"/>
            </a:xfrm>
            <a:custGeom>
              <a:avLst/>
              <a:gdLst>
                <a:gd name="T0" fmla="*/ 101 w 227"/>
                <a:gd name="T1" fmla="*/ 0 h 62"/>
                <a:gd name="T2" fmla="*/ 95 w 227"/>
                <a:gd name="T3" fmla="*/ 1 h 62"/>
                <a:gd name="T4" fmla="*/ 49 w 227"/>
                <a:gd name="T5" fmla="*/ 10 h 62"/>
                <a:gd name="T6" fmla="*/ 0 w 227"/>
                <a:gd name="T7" fmla="*/ 20 h 62"/>
                <a:gd name="T8" fmla="*/ 1 w 227"/>
                <a:gd name="T9" fmla="*/ 21 h 62"/>
                <a:gd name="T10" fmla="*/ 60 w 227"/>
                <a:gd name="T11" fmla="*/ 34 h 62"/>
                <a:gd name="T12" fmla="*/ 142 w 227"/>
                <a:gd name="T13" fmla="*/ 52 h 62"/>
                <a:gd name="T14" fmla="*/ 180 w 227"/>
                <a:gd name="T15" fmla="*/ 61 h 62"/>
                <a:gd name="T16" fmla="*/ 213 w 227"/>
                <a:gd name="T17" fmla="*/ 54 h 62"/>
                <a:gd name="T18" fmla="*/ 226 w 227"/>
                <a:gd name="T19" fmla="*/ 43 h 62"/>
                <a:gd name="T20" fmla="*/ 101 w 227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62">
                  <a:moveTo>
                    <a:pt x="101" y="0"/>
                  </a:moveTo>
                  <a:cubicBezTo>
                    <a:pt x="96" y="0"/>
                    <a:pt x="95" y="1"/>
                    <a:pt x="95" y="1"/>
                  </a:cubicBezTo>
                  <a:cubicBezTo>
                    <a:pt x="88" y="6"/>
                    <a:pt x="73" y="7"/>
                    <a:pt x="49" y="10"/>
                  </a:cubicBezTo>
                  <a:cubicBezTo>
                    <a:pt x="33" y="12"/>
                    <a:pt x="4" y="15"/>
                    <a:pt x="0" y="20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9" y="30"/>
                    <a:pt x="35" y="32"/>
                    <a:pt x="60" y="34"/>
                  </a:cubicBezTo>
                  <a:cubicBezTo>
                    <a:pt x="89" y="37"/>
                    <a:pt x="122" y="40"/>
                    <a:pt x="142" y="52"/>
                  </a:cubicBezTo>
                  <a:cubicBezTo>
                    <a:pt x="153" y="58"/>
                    <a:pt x="166" y="61"/>
                    <a:pt x="180" y="61"/>
                  </a:cubicBezTo>
                  <a:cubicBezTo>
                    <a:pt x="192" y="61"/>
                    <a:pt x="204" y="59"/>
                    <a:pt x="213" y="54"/>
                  </a:cubicBezTo>
                  <a:cubicBezTo>
                    <a:pt x="222" y="50"/>
                    <a:pt x="226" y="46"/>
                    <a:pt x="226" y="43"/>
                  </a:cubicBezTo>
                  <a:cubicBezTo>
                    <a:pt x="222" y="32"/>
                    <a:pt x="136" y="0"/>
                    <a:pt x="10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2" name="Freeform 258">
              <a:extLst>
                <a:ext uri="{FF2B5EF4-FFF2-40B4-BE49-F238E27FC236}">
                  <a16:creationId xmlns:a16="http://schemas.microsoft.com/office/drawing/2014/main" id="{DB8D0B0D-6476-4F69-85AE-A3FA70251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0580" y="3702406"/>
              <a:ext cx="102220" cy="74839"/>
            </a:xfrm>
            <a:custGeom>
              <a:avLst/>
              <a:gdLst>
                <a:gd name="T0" fmla="*/ 69 w 496"/>
                <a:gd name="T1" fmla="*/ 213 h 363"/>
                <a:gd name="T2" fmla="*/ 50 w 496"/>
                <a:gd name="T3" fmla="*/ 215 h 363"/>
                <a:gd name="T4" fmla="*/ 42 w 496"/>
                <a:gd name="T5" fmla="*/ 228 h 363"/>
                <a:gd name="T6" fmla="*/ 22 w 496"/>
                <a:gd name="T7" fmla="*/ 260 h 363"/>
                <a:gd name="T8" fmla="*/ 1 w 496"/>
                <a:gd name="T9" fmla="*/ 281 h 363"/>
                <a:gd name="T10" fmla="*/ 9 w 496"/>
                <a:gd name="T11" fmla="*/ 295 h 363"/>
                <a:gd name="T12" fmla="*/ 14 w 496"/>
                <a:gd name="T13" fmla="*/ 349 h 363"/>
                <a:gd name="T14" fmla="*/ 12 w 496"/>
                <a:gd name="T15" fmla="*/ 360 h 363"/>
                <a:gd name="T16" fmla="*/ 11 w 496"/>
                <a:gd name="T17" fmla="*/ 362 h 363"/>
                <a:gd name="T18" fmla="*/ 40 w 496"/>
                <a:gd name="T19" fmla="*/ 339 h 363"/>
                <a:gd name="T20" fmla="*/ 59 w 496"/>
                <a:gd name="T21" fmla="*/ 329 h 363"/>
                <a:gd name="T22" fmla="*/ 74 w 496"/>
                <a:gd name="T23" fmla="*/ 333 h 363"/>
                <a:gd name="T24" fmla="*/ 79 w 496"/>
                <a:gd name="T25" fmla="*/ 334 h 363"/>
                <a:gd name="T26" fmla="*/ 79 w 496"/>
                <a:gd name="T27" fmla="*/ 332 h 363"/>
                <a:gd name="T28" fmla="*/ 59 w 496"/>
                <a:gd name="T29" fmla="*/ 310 h 363"/>
                <a:gd name="T30" fmla="*/ 34 w 496"/>
                <a:gd name="T31" fmla="*/ 277 h 363"/>
                <a:gd name="T32" fmla="*/ 49 w 496"/>
                <a:gd name="T33" fmla="*/ 262 h 363"/>
                <a:gd name="T34" fmla="*/ 65 w 496"/>
                <a:gd name="T35" fmla="*/ 265 h 363"/>
                <a:gd name="T36" fmla="*/ 100 w 496"/>
                <a:gd name="T37" fmla="*/ 265 h 363"/>
                <a:gd name="T38" fmla="*/ 132 w 496"/>
                <a:gd name="T39" fmla="*/ 259 h 363"/>
                <a:gd name="T40" fmla="*/ 222 w 496"/>
                <a:gd name="T41" fmla="*/ 293 h 363"/>
                <a:gd name="T42" fmla="*/ 248 w 496"/>
                <a:gd name="T43" fmla="*/ 308 h 363"/>
                <a:gd name="T44" fmla="*/ 262 w 496"/>
                <a:gd name="T45" fmla="*/ 278 h 363"/>
                <a:gd name="T46" fmla="*/ 378 w 496"/>
                <a:gd name="T47" fmla="*/ 222 h 363"/>
                <a:gd name="T48" fmla="*/ 421 w 496"/>
                <a:gd name="T49" fmla="*/ 207 h 363"/>
                <a:gd name="T50" fmla="*/ 415 w 496"/>
                <a:gd name="T51" fmla="*/ 196 h 363"/>
                <a:gd name="T52" fmla="*/ 411 w 496"/>
                <a:gd name="T53" fmla="*/ 189 h 363"/>
                <a:gd name="T54" fmla="*/ 455 w 496"/>
                <a:gd name="T55" fmla="*/ 139 h 363"/>
                <a:gd name="T56" fmla="*/ 495 w 496"/>
                <a:gd name="T57" fmla="*/ 101 h 363"/>
                <a:gd name="T58" fmla="*/ 481 w 496"/>
                <a:gd name="T59" fmla="*/ 109 h 363"/>
                <a:gd name="T60" fmla="*/ 442 w 496"/>
                <a:gd name="T61" fmla="*/ 127 h 363"/>
                <a:gd name="T62" fmla="*/ 428 w 496"/>
                <a:gd name="T63" fmla="*/ 121 h 363"/>
                <a:gd name="T64" fmla="*/ 419 w 496"/>
                <a:gd name="T65" fmla="*/ 116 h 363"/>
                <a:gd name="T66" fmla="*/ 394 w 496"/>
                <a:gd name="T67" fmla="*/ 126 h 363"/>
                <a:gd name="T68" fmla="*/ 357 w 496"/>
                <a:gd name="T69" fmla="*/ 141 h 363"/>
                <a:gd name="T70" fmla="*/ 352 w 496"/>
                <a:gd name="T71" fmla="*/ 141 h 363"/>
                <a:gd name="T72" fmla="*/ 184 w 496"/>
                <a:gd name="T73" fmla="*/ 16 h 363"/>
                <a:gd name="T74" fmla="*/ 159 w 496"/>
                <a:gd name="T75" fmla="*/ 0 h 363"/>
                <a:gd name="T76" fmla="*/ 141 w 496"/>
                <a:gd name="T77" fmla="*/ 12 h 363"/>
                <a:gd name="T78" fmla="*/ 144 w 496"/>
                <a:gd name="T79" fmla="*/ 32 h 363"/>
                <a:gd name="T80" fmla="*/ 148 w 496"/>
                <a:gd name="T81" fmla="*/ 79 h 363"/>
                <a:gd name="T82" fmla="*/ 141 w 496"/>
                <a:gd name="T83" fmla="*/ 115 h 363"/>
                <a:gd name="T84" fmla="*/ 126 w 496"/>
                <a:gd name="T85" fmla="*/ 158 h 363"/>
                <a:gd name="T86" fmla="*/ 118 w 496"/>
                <a:gd name="T87" fmla="*/ 181 h 363"/>
                <a:gd name="T88" fmla="*/ 114 w 496"/>
                <a:gd name="T89" fmla="*/ 199 h 363"/>
                <a:gd name="T90" fmla="*/ 69 w 496"/>
                <a:gd name="T91" fmla="*/ 21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6" h="363">
                  <a:moveTo>
                    <a:pt x="69" y="213"/>
                  </a:moveTo>
                  <a:cubicBezTo>
                    <a:pt x="62" y="214"/>
                    <a:pt x="56" y="214"/>
                    <a:pt x="50" y="215"/>
                  </a:cubicBezTo>
                  <a:cubicBezTo>
                    <a:pt x="42" y="217"/>
                    <a:pt x="42" y="219"/>
                    <a:pt x="42" y="228"/>
                  </a:cubicBezTo>
                  <a:cubicBezTo>
                    <a:pt x="42" y="237"/>
                    <a:pt x="42" y="252"/>
                    <a:pt x="22" y="260"/>
                  </a:cubicBezTo>
                  <a:cubicBezTo>
                    <a:pt x="9" y="266"/>
                    <a:pt x="1" y="273"/>
                    <a:pt x="1" y="281"/>
                  </a:cubicBezTo>
                  <a:cubicBezTo>
                    <a:pt x="0" y="287"/>
                    <a:pt x="3" y="292"/>
                    <a:pt x="9" y="295"/>
                  </a:cubicBezTo>
                  <a:cubicBezTo>
                    <a:pt x="26" y="304"/>
                    <a:pt x="20" y="329"/>
                    <a:pt x="14" y="349"/>
                  </a:cubicBezTo>
                  <a:cubicBezTo>
                    <a:pt x="13" y="353"/>
                    <a:pt x="13" y="356"/>
                    <a:pt x="12" y="360"/>
                  </a:cubicBezTo>
                  <a:cubicBezTo>
                    <a:pt x="12" y="361"/>
                    <a:pt x="12" y="361"/>
                    <a:pt x="11" y="362"/>
                  </a:cubicBezTo>
                  <a:cubicBezTo>
                    <a:pt x="17" y="360"/>
                    <a:pt x="28" y="352"/>
                    <a:pt x="40" y="339"/>
                  </a:cubicBezTo>
                  <a:cubicBezTo>
                    <a:pt x="45" y="333"/>
                    <a:pt x="52" y="329"/>
                    <a:pt x="59" y="329"/>
                  </a:cubicBezTo>
                  <a:cubicBezTo>
                    <a:pt x="65" y="329"/>
                    <a:pt x="70" y="331"/>
                    <a:pt x="74" y="333"/>
                  </a:cubicBezTo>
                  <a:cubicBezTo>
                    <a:pt x="75" y="333"/>
                    <a:pt x="78" y="334"/>
                    <a:pt x="79" y="334"/>
                  </a:cubicBezTo>
                  <a:cubicBezTo>
                    <a:pt x="79" y="334"/>
                    <a:pt x="79" y="333"/>
                    <a:pt x="79" y="332"/>
                  </a:cubicBezTo>
                  <a:cubicBezTo>
                    <a:pt x="81" y="325"/>
                    <a:pt x="70" y="317"/>
                    <a:pt x="59" y="310"/>
                  </a:cubicBezTo>
                  <a:cubicBezTo>
                    <a:pt x="47" y="301"/>
                    <a:pt x="32" y="291"/>
                    <a:pt x="34" y="277"/>
                  </a:cubicBezTo>
                  <a:cubicBezTo>
                    <a:pt x="35" y="267"/>
                    <a:pt x="40" y="262"/>
                    <a:pt x="49" y="262"/>
                  </a:cubicBezTo>
                  <a:cubicBezTo>
                    <a:pt x="54" y="262"/>
                    <a:pt x="59" y="264"/>
                    <a:pt x="65" y="265"/>
                  </a:cubicBezTo>
                  <a:cubicBezTo>
                    <a:pt x="76" y="268"/>
                    <a:pt x="91" y="270"/>
                    <a:pt x="100" y="265"/>
                  </a:cubicBezTo>
                  <a:cubicBezTo>
                    <a:pt x="109" y="261"/>
                    <a:pt x="119" y="259"/>
                    <a:pt x="132" y="259"/>
                  </a:cubicBezTo>
                  <a:cubicBezTo>
                    <a:pt x="162" y="259"/>
                    <a:pt x="198" y="272"/>
                    <a:pt x="222" y="293"/>
                  </a:cubicBezTo>
                  <a:cubicBezTo>
                    <a:pt x="234" y="303"/>
                    <a:pt x="242" y="308"/>
                    <a:pt x="248" y="308"/>
                  </a:cubicBezTo>
                  <a:cubicBezTo>
                    <a:pt x="254" y="308"/>
                    <a:pt x="258" y="299"/>
                    <a:pt x="262" y="278"/>
                  </a:cubicBezTo>
                  <a:cubicBezTo>
                    <a:pt x="270" y="237"/>
                    <a:pt x="330" y="222"/>
                    <a:pt x="378" y="222"/>
                  </a:cubicBezTo>
                  <a:cubicBezTo>
                    <a:pt x="406" y="222"/>
                    <a:pt x="419" y="214"/>
                    <a:pt x="421" y="207"/>
                  </a:cubicBezTo>
                  <a:cubicBezTo>
                    <a:pt x="422" y="203"/>
                    <a:pt x="419" y="199"/>
                    <a:pt x="415" y="196"/>
                  </a:cubicBezTo>
                  <a:cubicBezTo>
                    <a:pt x="413" y="194"/>
                    <a:pt x="411" y="192"/>
                    <a:pt x="411" y="189"/>
                  </a:cubicBezTo>
                  <a:cubicBezTo>
                    <a:pt x="411" y="178"/>
                    <a:pt x="427" y="164"/>
                    <a:pt x="455" y="139"/>
                  </a:cubicBezTo>
                  <a:cubicBezTo>
                    <a:pt x="469" y="127"/>
                    <a:pt x="490" y="109"/>
                    <a:pt x="495" y="101"/>
                  </a:cubicBezTo>
                  <a:cubicBezTo>
                    <a:pt x="491" y="103"/>
                    <a:pt x="485" y="106"/>
                    <a:pt x="481" y="109"/>
                  </a:cubicBezTo>
                  <a:cubicBezTo>
                    <a:pt x="468" y="118"/>
                    <a:pt x="454" y="127"/>
                    <a:pt x="442" y="127"/>
                  </a:cubicBezTo>
                  <a:cubicBezTo>
                    <a:pt x="436" y="127"/>
                    <a:pt x="431" y="125"/>
                    <a:pt x="428" y="121"/>
                  </a:cubicBezTo>
                  <a:cubicBezTo>
                    <a:pt x="425" y="118"/>
                    <a:pt x="423" y="116"/>
                    <a:pt x="419" y="116"/>
                  </a:cubicBezTo>
                  <a:cubicBezTo>
                    <a:pt x="413" y="116"/>
                    <a:pt x="404" y="121"/>
                    <a:pt x="394" y="126"/>
                  </a:cubicBezTo>
                  <a:cubicBezTo>
                    <a:pt x="383" y="132"/>
                    <a:pt x="371" y="138"/>
                    <a:pt x="357" y="141"/>
                  </a:cubicBezTo>
                  <a:cubicBezTo>
                    <a:pt x="355" y="141"/>
                    <a:pt x="354" y="141"/>
                    <a:pt x="352" y="141"/>
                  </a:cubicBezTo>
                  <a:cubicBezTo>
                    <a:pt x="311" y="141"/>
                    <a:pt x="209" y="55"/>
                    <a:pt x="184" y="16"/>
                  </a:cubicBezTo>
                  <a:cubicBezTo>
                    <a:pt x="177" y="6"/>
                    <a:pt x="168" y="0"/>
                    <a:pt x="159" y="0"/>
                  </a:cubicBezTo>
                  <a:cubicBezTo>
                    <a:pt x="151" y="0"/>
                    <a:pt x="144" y="5"/>
                    <a:pt x="141" y="12"/>
                  </a:cubicBezTo>
                  <a:cubicBezTo>
                    <a:pt x="138" y="18"/>
                    <a:pt x="139" y="25"/>
                    <a:pt x="144" y="32"/>
                  </a:cubicBezTo>
                  <a:cubicBezTo>
                    <a:pt x="159" y="52"/>
                    <a:pt x="154" y="65"/>
                    <a:pt x="148" y="79"/>
                  </a:cubicBezTo>
                  <a:cubicBezTo>
                    <a:pt x="145" y="89"/>
                    <a:pt x="141" y="99"/>
                    <a:pt x="141" y="115"/>
                  </a:cubicBezTo>
                  <a:cubicBezTo>
                    <a:pt x="141" y="138"/>
                    <a:pt x="132" y="149"/>
                    <a:pt x="126" y="158"/>
                  </a:cubicBezTo>
                  <a:cubicBezTo>
                    <a:pt x="120" y="166"/>
                    <a:pt x="116" y="171"/>
                    <a:pt x="118" y="181"/>
                  </a:cubicBezTo>
                  <a:cubicBezTo>
                    <a:pt x="119" y="189"/>
                    <a:pt x="118" y="195"/>
                    <a:pt x="114" y="199"/>
                  </a:cubicBezTo>
                  <a:cubicBezTo>
                    <a:pt x="106" y="210"/>
                    <a:pt x="87" y="212"/>
                    <a:pt x="69" y="2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3" name="Freeform 259">
              <a:extLst>
                <a:ext uri="{FF2B5EF4-FFF2-40B4-BE49-F238E27FC236}">
                  <a16:creationId xmlns:a16="http://schemas.microsoft.com/office/drawing/2014/main" id="{7B151267-8D75-473F-B90E-05AAC97F4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7290" y="3783634"/>
              <a:ext cx="177058" cy="137814"/>
            </a:xfrm>
            <a:custGeom>
              <a:avLst/>
              <a:gdLst>
                <a:gd name="T0" fmla="*/ 324 w 855"/>
                <a:gd name="T1" fmla="*/ 491 h 666"/>
                <a:gd name="T2" fmla="*/ 216 w 855"/>
                <a:gd name="T3" fmla="*/ 518 h 666"/>
                <a:gd name="T4" fmla="*/ 158 w 855"/>
                <a:gd name="T5" fmla="*/ 509 h 666"/>
                <a:gd name="T6" fmla="*/ 132 w 855"/>
                <a:gd name="T7" fmla="*/ 523 h 666"/>
                <a:gd name="T8" fmla="*/ 0 w 855"/>
                <a:gd name="T9" fmla="*/ 625 h 666"/>
                <a:gd name="T10" fmla="*/ 56 w 855"/>
                <a:gd name="T11" fmla="*/ 633 h 666"/>
                <a:gd name="T12" fmla="*/ 291 w 855"/>
                <a:gd name="T13" fmla="*/ 573 h 666"/>
                <a:gd name="T14" fmla="*/ 332 w 855"/>
                <a:gd name="T15" fmla="*/ 584 h 666"/>
                <a:gd name="T16" fmla="*/ 328 w 855"/>
                <a:gd name="T17" fmla="*/ 646 h 666"/>
                <a:gd name="T18" fmla="*/ 408 w 855"/>
                <a:gd name="T19" fmla="*/ 638 h 666"/>
                <a:gd name="T20" fmla="*/ 444 w 855"/>
                <a:gd name="T21" fmla="*/ 604 h 666"/>
                <a:gd name="T22" fmla="*/ 425 w 855"/>
                <a:gd name="T23" fmla="*/ 570 h 666"/>
                <a:gd name="T24" fmla="*/ 467 w 855"/>
                <a:gd name="T25" fmla="*/ 576 h 666"/>
                <a:gd name="T26" fmla="*/ 554 w 855"/>
                <a:gd name="T27" fmla="*/ 569 h 666"/>
                <a:gd name="T28" fmla="*/ 594 w 855"/>
                <a:gd name="T29" fmla="*/ 561 h 666"/>
                <a:gd name="T30" fmla="*/ 615 w 855"/>
                <a:gd name="T31" fmla="*/ 571 h 666"/>
                <a:gd name="T32" fmla="*/ 659 w 855"/>
                <a:gd name="T33" fmla="*/ 520 h 666"/>
                <a:gd name="T34" fmla="*/ 681 w 855"/>
                <a:gd name="T35" fmla="*/ 541 h 666"/>
                <a:gd name="T36" fmla="*/ 741 w 855"/>
                <a:gd name="T37" fmla="*/ 460 h 666"/>
                <a:gd name="T38" fmla="*/ 766 w 855"/>
                <a:gd name="T39" fmla="*/ 298 h 666"/>
                <a:gd name="T40" fmla="*/ 837 w 855"/>
                <a:gd name="T41" fmla="*/ 207 h 666"/>
                <a:gd name="T42" fmla="*/ 799 w 855"/>
                <a:gd name="T43" fmla="*/ 8 h 666"/>
                <a:gd name="T44" fmla="*/ 731 w 855"/>
                <a:gd name="T45" fmla="*/ 29 h 666"/>
                <a:gd name="T46" fmla="*/ 689 w 855"/>
                <a:gd name="T47" fmla="*/ 90 h 666"/>
                <a:gd name="T48" fmla="*/ 687 w 855"/>
                <a:gd name="T49" fmla="*/ 185 h 666"/>
                <a:gd name="T50" fmla="*/ 635 w 855"/>
                <a:gd name="T51" fmla="*/ 288 h 666"/>
                <a:gd name="T52" fmla="*/ 580 w 855"/>
                <a:gd name="T53" fmla="*/ 350 h 666"/>
                <a:gd name="T54" fmla="*/ 487 w 855"/>
                <a:gd name="T55" fmla="*/ 371 h 666"/>
                <a:gd name="T56" fmla="*/ 457 w 855"/>
                <a:gd name="T57" fmla="*/ 360 h 666"/>
                <a:gd name="T58" fmla="*/ 403 w 855"/>
                <a:gd name="T59" fmla="*/ 460 h 666"/>
                <a:gd name="T60" fmla="*/ 392 w 855"/>
                <a:gd name="T61" fmla="*/ 494 h 666"/>
                <a:gd name="T62" fmla="*/ 335 w 855"/>
                <a:gd name="T63" fmla="*/ 505 h 666"/>
                <a:gd name="T64" fmla="*/ 332 w 855"/>
                <a:gd name="T65" fmla="*/ 492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5" h="666">
                  <a:moveTo>
                    <a:pt x="332" y="492"/>
                  </a:moveTo>
                  <a:cubicBezTo>
                    <a:pt x="332" y="492"/>
                    <a:pt x="330" y="491"/>
                    <a:pt x="324" y="491"/>
                  </a:cubicBezTo>
                  <a:cubicBezTo>
                    <a:pt x="310" y="491"/>
                    <a:pt x="285" y="498"/>
                    <a:pt x="248" y="512"/>
                  </a:cubicBezTo>
                  <a:cubicBezTo>
                    <a:pt x="237" y="516"/>
                    <a:pt x="227" y="518"/>
                    <a:pt x="216" y="518"/>
                  </a:cubicBezTo>
                  <a:cubicBezTo>
                    <a:pt x="203" y="518"/>
                    <a:pt x="191" y="516"/>
                    <a:pt x="181" y="513"/>
                  </a:cubicBezTo>
                  <a:cubicBezTo>
                    <a:pt x="172" y="511"/>
                    <a:pt x="165" y="509"/>
                    <a:pt x="158" y="509"/>
                  </a:cubicBezTo>
                  <a:cubicBezTo>
                    <a:pt x="150" y="509"/>
                    <a:pt x="143" y="512"/>
                    <a:pt x="137" y="518"/>
                  </a:cubicBezTo>
                  <a:lnTo>
                    <a:pt x="132" y="523"/>
                  </a:lnTo>
                  <a:cubicBezTo>
                    <a:pt x="101" y="554"/>
                    <a:pt x="54" y="601"/>
                    <a:pt x="17" y="607"/>
                  </a:cubicBezTo>
                  <a:cubicBezTo>
                    <a:pt x="2" y="610"/>
                    <a:pt x="0" y="618"/>
                    <a:pt x="0" y="625"/>
                  </a:cubicBezTo>
                  <a:cubicBezTo>
                    <a:pt x="1" y="634"/>
                    <a:pt x="8" y="642"/>
                    <a:pt x="12" y="642"/>
                  </a:cubicBezTo>
                  <a:cubicBezTo>
                    <a:pt x="26" y="635"/>
                    <a:pt x="41" y="634"/>
                    <a:pt x="56" y="633"/>
                  </a:cubicBezTo>
                  <a:cubicBezTo>
                    <a:pt x="73" y="633"/>
                    <a:pt x="88" y="632"/>
                    <a:pt x="94" y="623"/>
                  </a:cubicBezTo>
                  <a:cubicBezTo>
                    <a:pt x="110" y="599"/>
                    <a:pt x="226" y="575"/>
                    <a:pt x="291" y="573"/>
                  </a:cubicBezTo>
                  <a:cubicBezTo>
                    <a:pt x="293" y="573"/>
                    <a:pt x="295" y="573"/>
                    <a:pt x="297" y="573"/>
                  </a:cubicBezTo>
                  <a:cubicBezTo>
                    <a:pt x="316" y="573"/>
                    <a:pt x="327" y="576"/>
                    <a:pt x="332" y="584"/>
                  </a:cubicBezTo>
                  <a:cubicBezTo>
                    <a:pt x="339" y="592"/>
                    <a:pt x="336" y="604"/>
                    <a:pt x="333" y="616"/>
                  </a:cubicBezTo>
                  <a:cubicBezTo>
                    <a:pt x="330" y="625"/>
                    <a:pt x="327" y="636"/>
                    <a:pt x="328" y="646"/>
                  </a:cubicBezTo>
                  <a:cubicBezTo>
                    <a:pt x="330" y="663"/>
                    <a:pt x="345" y="665"/>
                    <a:pt x="354" y="665"/>
                  </a:cubicBezTo>
                  <a:cubicBezTo>
                    <a:pt x="373" y="665"/>
                    <a:pt x="394" y="654"/>
                    <a:pt x="408" y="638"/>
                  </a:cubicBezTo>
                  <a:cubicBezTo>
                    <a:pt x="418" y="627"/>
                    <a:pt x="428" y="619"/>
                    <a:pt x="435" y="613"/>
                  </a:cubicBezTo>
                  <a:cubicBezTo>
                    <a:pt x="439" y="610"/>
                    <a:pt x="444" y="606"/>
                    <a:pt x="444" y="604"/>
                  </a:cubicBezTo>
                  <a:cubicBezTo>
                    <a:pt x="444" y="604"/>
                    <a:pt x="444" y="602"/>
                    <a:pt x="436" y="595"/>
                  </a:cubicBezTo>
                  <a:cubicBezTo>
                    <a:pt x="422" y="584"/>
                    <a:pt x="424" y="574"/>
                    <a:pt x="425" y="570"/>
                  </a:cubicBezTo>
                  <a:cubicBezTo>
                    <a:pt x="427" y="563"/>
                    <a:pt x="434" y="559"/>
                    <a:pt x="441" y="559"/>
                  </a:cubicBezTo>
                  <a:cubicBezTo>
                    <a:pt x="451" y="559"/>
                    <a:pt x="460" y="565"/>
                    <a:pt x="467" y="576"/>
                  </a:cubicBezTo>
                  <a:cubicBezTo>
                    <a:pt x="475" y="587"/>
                    <a:pt x="490" y="593"/>
                    <a:pt x="507" y="593"/>
                  </a:cubicBezTo>
                  <a:cubicBezTo>
                    <a:pt x="527" y="593"/>
                    <a:pt x="545" y="584"/>
                    <a:pt x="554" y="569"/>
                  </a:cubicBezTo>
                  <a:cubicBezTo>
                    <a:pt x="562" y="557"/>
                    <a:pt x="569" y="552"/>
                    <a:pt x="576" y="552"/>
                  </a:cubicBezTo>
                  <a:cubicBezTo>
                    <a:pt x="583" y="552"/>
                    <a:pt x="589" y="557"/>
                    <a:pt x="594" y="561"/>
                  </a:cubicBezTo>
                  <a:cubicBezTo>
                    <a:pt x="600" y="566"/>
                    <a:pt x="606" y="571"/>
                    <a:pt x="614" y="571"/>
                  </a:cubicBezTo>
                  <a:lnTo>
                    <a:pt x="615" y="571"/>
                  </a:lnTo>
                  <a:cubicBezTo>
                    <a:pt x="627" y="570"/>
                    <a:pt x="638" y="549"/>
                    <a:pt x="645" y="536"/>
                  </a:cubicBezTo>
                  <a:cubicBezTo>
                    <a:pt x="651" y="525"/>
                    <a:pt x="653" y="520"/>
                    <a:pt x="659" y="520"/>
                  </a:cubicBezTo>
                  <a:cubicBezTo>
                    <a:pt x="666" y="520"/>
                    <a:pt x="667" y="528"/>
                    <a:pt x="667" y="531"/>
                  </a:cubicBezTo>
                  <a:cubicBezTo>
                    <a:pt x="667" y="538"/>
                    <a:pt x="672" y="541"/>
                    <a:pt x="681" y="541"/>
                  </a:cubicBezTo>
                  <a:cubicBezTo>
                    <a:pt x="693" y="541"/>
                    <a:pt x="713" y="533"/>
                    <a:pt x="729" y="516"/>
                  </a:cubicBezTo>
                  <a:cubicBezTo>
                    <a:pt x="742" y="502"/>
                    <a:pt x="741" y="480"/>
                    <a:pt x="741" y="460"/>
                  </a:cubicBezTo>
                  <a:cubicBezTo>
                    <a:pt x="740" y="441"/>
                    <a:pt x="739" y="423"/>
                    <a:pt x="748" y="409"/>
                  </a:cubicBezTo>
                  <a:cubicBezTo>
                    <a:pt x="766" y="382"/>
                    <a:pt x="783" y="328"/>
                    <a:pt x="766" y="298"/>
                  </a:cubicBezTo>
                  <a:cubicBezTo>
                    <a:pt x="751" y="268"/>
                    <a:pt x="782" y="247"/>
                    <a:pt x="809" y="228"/>
                  </a:cubicBezTo>
                  <a:cubicBezTo>
                    <a:pt x="819" y="221"/>
                    <a:pt x="829" y="214"/>
                    <a:pt x="837" y="207"/>
                  </a:cubicBezTo>
                  <a:cubicBezTo>
                    <a:pt x="854" y="192"/>
                    <a:pt x="833" y="126"/>
                    <a:pt x="818" y="78"/>
                  </a:cubicBezTo>
                  <a:cubicBezTo>
                    <a:pt x="808" y="49"/>
                    <a:pt x="800" y="23"/>
                    <a:pt x="799" y="8"/>
                  </a:cubicBezTo>
                  <a:cubicBezTo>
                    <a:pt x="799" y="0"/>
                    <a:pt x="795" y="0"/>
                    <a:pt x="792" y="0"/>
                  </a:cubicBezTo>
                  <a:cubicBezTo>
                    <a:pt x="777" y="0"/>
                    <a:pt x="749" y="17"/>
                    <a:pt x="731" y="29"/>
                  </a:cubicBezTo>
                  <a:cubicBezTo>
                    <a:pt x="723" y="34"/>
                    <a:pt x="716" y="38"/>
                    <a:pt x="711" y="41"/>
                  </a:cubicBezTo>
                  <a:cubicBezTo>
                    <a:pt x="701" y="45"/>
                    <a:pt x="691" y="67"/>
                    <a:pt x="689" y="90"/>
                  </a:cubicBezTo>
                  <a:cubicBezTo>
                    <a:pt x="687" y="110"/>
                    <a:pt x="690" y="125"/>
                    <a:pt x="699" y="132"/>
                  </a:cubicBezTo>
                  <a:cubicBezTo>
                    <a:pt x="716" y="146"/>
                    <a:pt x="701" y="166"/>
                    <a:pt x="687" y="185"/>
                  </a:cubicBezTo>
                  <a:cubicBezTo>
                    <a:pt x="675" y="201"/>
                    <a:pt x="661" y="220"/>
                    <a:pt x="662" y="238"/>
                  </a:cubicBezTo>
                  <a:cubicBezTo>
                    <a:pt x="664" y="265"/>
                    <a:pt x="649" y="277"/>
                    <a:pt x="635" y="288"/>
                  </a:cubicBezTo>
                  <a:cubicBezTo>
                    <a:pt x="626" y="296"/>
                    <a:pt x="617" y="302"/>
                    <a:pt x="615" y="314"/>
                  </a:cubicBezTo>
                  <a:cubicBezTo>
                    <a:pt x="610" y="336"/>
                    <a:pt x="597" y="342"/>
                    <a:pt x="580" y="350"/>
                  </a:cubicBezTo>
                  <a:cubicBezTo>
                    <a:pt x="570" y="355"/>
                    <a:pt x="557" y="361"/>
                    <a:pt x="543" y="372"/>
                  </a:cubicBezTo>
                  <a:cubicBezTo>
                    <a:pt x="520" y="389"/>
                    <a:pt x="498" y="388"/>
                    <a:pt x="487" y="371"/>
                  </a:cubicBezTo>
                  <a:cubicBezTo>
                    <a:pt x="481" y="363"/>
                    <a:pt x="480" y="352"/>
                    <a:pt x="483" y="343"/>
                  </a:cubicBezTo>
                  <a:cubicBezTo>
                    <a:pt x="477" y="344"/>
                    <a:pt x="466" y="351"/>
                    <a:pt x="457" y="360"/>
                  </a:cubicBezTo>
                  <a:cubicBezTo>
                    <a:pt x="448" y="369"/>
                    <a:pt x="438" y="384"/>
                    <a:pt x="439" y="403"/>
                  </a:cubicBezTo>
                  <a:cubicBezTo>
                    <a:pt x="440" y="433"/>
                    <a:pt x="419" y="449"/>
                    <a:pt x="403" y="460"/>
                  </a:cubicBezTo>
                  <a:cubicBezTo>
                    <a:pt x="388" y="470"/>
                    <a:pt x="388" y="472"/>
                    <a:pt x="390" y="476"/>
                  </a:cubicBezTo>
                  <a:cubicBezTo>
                    <a:pt x="395" y="482"/>
                    <a:pt x="395" y="488"/>
                    <a:pt x="392" y="494"/>
                  </a:cubicBezTo>
                  <a:cubicBezTo>
                    <a:pt x="386" y="505"/>
                    <a:pt x="368" y="511"/>
                    <a:pt x="354" y="511"/>
                  </a:cubicBezTo>
                  <a:cubicBezTo>
                    <a:pt x="345" y="511"/>
                    <a:pt x="339" y="509"/>
                    <a:pt x="335" y="505"/>
                  </a:cubicBezTo>
                  <a:cubicBezTo>
                    <a:pt x="333" y="502"/>
                    <a:pt x="332" y="499"/>
                    <a:pt x="332" y="495"/>
                  </a:cubicBezTo>
                  <a:cubicBezTo>
                    <a:pt x="332" y="494"/>
                    <a:pt x="332" y="493"/>
                    <a:pt x="332" y="49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4" name="Freeform 260">
              <a:extLst>
                <a:ext uri="{FF2B5EF4-FFF2-40B4-BE49-F238E27FC236}">
                  <a16:creationId xmlns:a16="http://schemas.microsoft.com/office/drawing/2014/main" id="{90B1DEF7-3ADD-4DD2-95EB-CFFBC7DCF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6299" y="3921447"/>
              <a:ext cx="37419" cy="44720"/>
            </a:xfrm>
            <a:custGeom>
              <a:avLst/>
              <a:gdLst>
                <a:gd name="T0" fmla="*/ 67 w 181"/>
                <a:gd name="T1" fmla="*/ 202 h 218"/>
                <a:gd name="T2" fmla="*/ 87 w 181"/>
                <a:gd name="T3" fmla="*/ 215 h 218"/>
                <a:gd name="T4" fmla="*/ 129 w 181"/>
                <a:gd name="T5" fmla="*/ 156 h 218"/>
                <a:gd name="T6" fmla="*/ 169 w 181"/>
                <a:gd name="T7" fmla="*/ 89 h 218"/>
                <a:gd name="T8" fmla="*/ 180 w 181"/>
                <a:gd name="T9" fmla="*/ 69 h 218"/>
                <a:gd name="T10" fmla="*/ 171 w 181"/>
                <a:gd name="T11" fmla="*/ 63 h 218"/>
                <a:gd name="T12" fmla="*/ 152 w 181"/>
                <a:gd name="T13" fmla="*/ 43 h 218"/>
                <a:gd name="T14" fmla="*/ 130 w 181"/>
                <a:gd name="T15" fmla="*/ 28 h 218"/>
                <a:gd name="T16" fmla="*/ 100 w 181"/>
                <a:gd name="T17" fmla="*/ 5 h 218"/>
                <a:gd name="T18" fmla="*/ 93 w 181"/>
                <a:gd name="T19" fmla="*/ 0 h 218"/>
                <a:gd name="T20" fmla="*/ 40 w 181"/>
                <a:gd name="T21" fmla="*/ 25 h 218"/>
                <a:gd name="T22" fmla="*/ 31 w 181"/>
                <a:gd name="T23" fmla="*/ 32 h 218"/>
                <a:gd name="T24" fmla="*/ 10 w 181"/>
                <a:gd name="T25" fmla="*/ 72 h 218"/>
                <a:gd name="T26" fmla="*/ 19 w 181"/>
                <a:gd name="T27" fmla="*/ 79 h 218"/>
                <a:gd name="T28" fmla="*/ 42 w 181"/>
                <a:gd name="T29" fmla="*/ 50 h 218"/>
                <a:gd name="T30" fmla="*/ 53 w 181"/>
                <a:gd name="T31" fmla="*/ 40 h 218"/>
                <a:gd name="T32" fmla="*/ 64 w 181"/>
                <a:gd name="T33" fmla="*/ 48 h 218"/>
                <a:gd name="T34" fmla="*/ 64 w 181"/>
                <a:gd name="T35" fmla="*/ 131 h 218"/>
                <a:gd name="T36" fmla="*/ 67 w 181"/>
                <a:gd name="T37" fmla="*/ 20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" h="218">
                  <a:moveTo>
                    <a:pt x="67" y="202"/>
                  </a:moveTo>
                  <a:cubicBezTo>
                    <a:pt x="73" y="212"/>
                    <a:pt x="80" y="217"/>
                    <a:pt x="87" y="215"/>
                  </a:cubicBezTo>
                  <a:cubicBezTo>
                    <a:pt x="97" y="213"/>
                    <a:pt x="114" y="183"/>
                    <a:pt x="129" y="156"/>
                  </a:cubicBezTo>
                  <a:cubicBezTo>
                    <a:pt x="141" y="132"/>
                    <a:pt x="155" y="107"/>
                    <a:pt x="169" y="89"/>
                  </a:cubicBezTo>
                  <a:cubicBezTo>
                    <a:pt x="180" y="75"/>
                    <a:pt x="180" y="70"/>
                    <a:pt x="180" y="69"/>
                  </a:cubicBezTo>
                  <a:cubicBezTo>
                    <a:pt x="179" y="66"/>
                    <a:pt x="175" y="65"/>
                    <a:pt x="171" y="63"/>
                  </a:cubicBezTo>
                  <a:cubicBezTo>
                    <a:pt x="163" y="60"/>
                    <a:pt x="152" y="56"/>
                    <a:pt x="152" y="43"/>
                  </a:cubicBezTo>
                  <a:cubicBezTo>
                    <a:pt x="152" y="36"/>
                    <a:pt x="143" y="33"/>
                    <a:pt x="130" y="28"/>
                  </a:cubicBezTo>
                  <a:cubicBezTo>
                    <a:pt x="117" y="24"/>
                    <a:pt x="102" y="19"/>
                    <a:pt x="100" y="5"/>
                  </a:cubicBezTo>
                  <a:cubicBezTo>
                    <a:pt x="100" y="3"/>
                    <a:pt x="99" y="0"/>
                    <a:pt x="93" y="0"/>
                  </a:cubicBezTo>
                  <a:cubicBezTo>
                    <a:pt x="81" y="0"/>
                    <a:pt x="61" y="10"/>
                    <a:pt x="40" y="25"/>
                  </a:cubicBezTo>
                  <a:lnTo>
                    <a:pt x="31" y="32"/>
                  </a:lnTo>
                  <a:cubicBezTo>
                    <a:pt x="3" y="52"/>
                    <a:pt x="0" y="54"/>
                    <a:pt x="10" y="72"/>
                  </a:cubicBezTo>
                  <a:cubicBezTo>
                    <a:pt x="12" y="75"/>
                    <a:pt x="15" y="79"/>
                    <a:pt x="19" y="79"/>
                  </a:cubicBezTo>
                  <a:cubicBezTo>
                    <a:pt x="26" y="79"/>
                    <a:pt x="36" y="66"/>
                    <a:pt x="42" y="50"/>
                  </a:cubicBezTo>
                  <a:cubicBezTo>
                    <a:pt x="45" y="42"/>
                    <a:pt x="49" y="40"/>
                    <a:pt x="53" y="40"/>
                  </a:cubicBezTo>
                  <a:cubicBezTo>
                    <a:pt x="57" y="40"/>
                    <a:pt x="60" y="43"/>
                    <a:pt x="64" y="48"/>
                  </a:cubicBezTo>
                  <a:cubicBezTo>
                    <a:pt x="73" y="64"/>
                    <a:pt x="78" y="103"/>
                    <a:pt x="64" y="131"/>
                  </a:cubicBezTo>
                  <a:cubicBezTo>
                    <a:pt x="52" y="155"/>
                    <a:pt x="57" y="185"/>
                    <a:pt x="67" y="20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5" name="Freeform 261">
              <a:extLst>
                <a:ext uri="{FF2B5EF4-FFF2-40B4-BE49-F238E27FC236}">
                  <a16:creationId xmlns:a16="http://schemas.microsoft.com/office/drawing/2014/main" id="{79CC4437-4788-4375-8D06-13CEA7F5D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020" y="3909582"/>
              <a:ext cx="34682" cy="27380"/>
            </a:xfrm>
            <a:custGeom>
              <a:avLst/>
              <a:gdLst>
                <a:gd name="T0" fmla="*/ 32 w 169"/>
                <a:gd name="T1" fmla="*/ 132 h 133"/>
                <a:gd name="T2" fmla="*/ 50 w 169"/>
                <a:gd name="T3" fmla="*/ 112 h 133"/>
                <a:gd name="T4" fmla="*/ 100 w 169"/>
                <a:gd name="T5" fmla="*/ 78 h 133"/>
                <a:gd name="T6" fmla="*/ 124 w 169"/>
                <a:gd name="T7" fmla="*/ 83 h 133"/>
                <a:gd name="T8" fmla="*/ 129 w 169"/>
                <a:gd name="T9" fmla="*/ 84 h 133"/>
                <a:gd name="T10" fmla="*/ 154 w 169"/>
                <a:gd name="T11" fmla="*/ 64 h 133"/>
                <a:gd name="T12" fmla="*/ 168 w 169"/>
                <a:gd name="T13" fmla="*/ 21 h 133"/>
                <a:gd name="T14" fmla="*/ 134 w 169"/>
                <a:gd name="T15" fmla="*/ 0 h 133"/>
                <a:gd name="T16" fmla="*/ 102 w 169"/>
                <a:gd name="T17" fmla="*/ 14 h 133"/>
                <a:gd name="T18" fmla="*/ 57 w 169"/>
                <a:gd name="T19" fmla="*/ 35 h 133"/>
                <a:gd name="T20" fmla="*/ 26 w 169"/>
                <a:gd name="T21" fmla="*/ 38 h 133"/>
                <a:gd name="T22" fmla="*/ 2 w 169"/>
                <a:gd name="T23" fmla="*/ 82 h 133"/>
                <a:gd name="T24" fmla="*/ 15 w 169"/>
                <a:gd name="T25" fmla="*/ 128 h 133"/>
                <a:gd name="T26" fmla="*/ 32 w 169"/>
                <a:gd name="T27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33">
                  <a:moveTo>
                    <a:pt x="32" y="132"/>
                  </a:moveTo>
                  <a:cubicBezTo>
                    <a:pt x="39" y="132"/>
                    <a:pt x="46" y="129"/>
                    <a:pt x="50" y="112"/>
                  </a:cubicBezTo>
                  <a:cubicBezTo>
                    <a:pt x="56" y="89"/>
                    <a:pt x="80" y="78"/>
                    <a:pt x="100" y="78"/>
                  </a:cubicBezTo>
                  <a:cubicBezTo>
                    <a:pt x="109" y="78"/>
                    <a:pt x="117" y="80"/>
                    <a:pt x="124" y="83"/>
                  </a:cubicBezTo>
                  <a:cubicBezTo>
                    <a:pt x="126" y="84"/>
                    <a:pt x="127" y="84"/>
                    <a:pt x="129" y="84"/>
                  </a:cubicBezTo>
                  <a:cubicBezTo>
                    <a:pt x="137" y="84"/>
                    <a:pt x="146" y="77"/>
                    <a:pt x="154" y="64"/>
                  </a:cubicBezTo>
                  <a:cubicBezTo>
                    <a:pt x="162" y="51"/>
                    <a:pt x="168" y="34"/>
                    <a:pt x="168" y="21"/>
                  </a:cubicBezTo>
                  <a:cubicBezTo>
                    <a:pt x="168" y="5"/>
                    <a:pt x="147" y="0"/>
                    <a:pt x="134" y="0"/>
                  </a:cubicBezTo>
                  <a:cubicBezTo>
                    <a:pt x="119" y="0"/>
                    <a:pt x="105" y="6"/>
                    <a:pt x="102" y="14"/>
                  </a:cubicBezTo>
                  <a:cubicBezTo>
                    <a:pt x="95" y="34"/>
                    <a:pt x="77" y="35"/>
                    <a:pt x="57" y="35"/>
                  </a:cubicBezTo>
                  <a:cubicBezTo>
                    <a:pt x="48" y="36"/>
                    <a:pt x="37" y="36"/>
                    <a:pt x="26" y="38"/>
                  </a:cubicBezTo>
                  <a:cubicBezTo>
                    <a:pt x="10" y="41"/>
                    <a:pt x="3" y="64"/>
                    <a:pt x="2" y="82"/>
                  </a:cubicBezTo>
                  <a:cubicBezTo>
                    <a:pt x="0" y="105"/>
                    <a:pt x="6" y="125"/>
                    <a:pt x="15" y="128"/>
                  </a:cubicBezTo>
                  <a:cubicBezTo>
                    <a:pt x="22" y="130"/>
                    <a:pt x="28" y="132"/>
                    <a:pt x="32" y="1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6" name="Freeform 262">
              <a:extLst>
                <a:ext uri="{FF2B5EF4-FFF2-40B4-BE49-F238E27FC236}">
                  <a16:creationId xmlns:a16="http://schemas.microsoft.com/office/drawing/2014/main" id="{5CCCA1F2-270B-4C20-895A-660C4464A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1999" y="3535387"/>
              <a:ext cx="943702" cy="614228"/>
            </a:xfrm>
            <a:custGeom>
              <a:avLst/>
              <a:gdLst>
                <a:gd name="T0" fmla="*/ 981 w 4561"/>
                <a:gd name="T1" fmla="*/ 433 h 2967"/>
                <a:gd name="T2" fmla="*/ 813 w 4561"/>
                <a:gd name="T3" fmla="*/ 653 h 2967"/>
                <a:gd name="T4" fmla="*/ 665 w 4561"/>
                <a:gd name="T5" fmla="*/ 820 h 2967"/>
                <a:gd name="T6" fmla="*/ 499 w 4561"/>
                <a:gd name="T7" fmla="*/ 920 h 2967"/>
                <a:gd name="T8" fmla="*/ 491 w 4561"/>
                <a:gd name="T9" fmla="*/ 1093 h 2967"/>
                <a:gd name="T10" fmla="*/ 290 w 4561"/>
                <a:gd name="T11" fmla="*/ 1217 h 2967"/>
                <a:gd name="T12" fmla="*/ 82 w 4561"/>
                <a:gd name="T13" fmla="*/ 1268 h 2967"/>
                <a:gd name="T14" fmla="*/ 88 w 4561"/>
                <a:gd name="T15" fmla="*/ 1472 h 2967"/>
                <a:gd name="T16" fmla="*/ 169 w 4561"/>
                <a:gd name="T17" fmla="*/ 1621 h 2967"/>
                <a:gd name="T18" fmla="*/ 260 w 4561"/>
                <a:gd name="T19" fmla="*/ 1697 h 2967"/>
                <a:gd name="T20" fmla="*/ 382 w 4561"/>
                <a:gd name="T21" fmla="*/ 1844 h 2967"/>
                <a:gd name="T22" fmla="*/ 357 w 4561"/>
                <a:gd name="T23" fmla="*/ 1982 h 2967"/>
                <a:gd name="T24" fmla="*/ 594 w 4561"/>
                <a:gd name="T25" fmla="*/ 2141 h 2967"/>
                <a:gd name="T26" fmla="*/ 1045 w 4561"/>
                <a:gd name="T27" fmla="*/ 2351 h 2967"/>
                <a:gd name="T28" fmla="*/ 1168 w 4561"/>
                <a:gd name="T29" fmla="*/ 2327 h 2967"/>
                <a:gd name="T30" fmla="*/ 1392 w 4561"/>
                <a:gd name="T31" fmla="*/ 2304 h 2967"/>
                <a:gd name="T32" fmla="*/ 1631 w 4561"/>
                <a:gd name="T33" fmla="*/ 2265 h 2967"/>
                <a:gd name="T34" fmla="*/ 1804 w 4561"/>
                <a:gd name="T35" fmla="*/ 2437 h 2967"/>
                <a:gd name="T36" fmla="*/ 1803 w 4561"/>
                <a:gd name="T37" fmla="*/ 2682 h 2967"/>
                <a:gd name="T38" fmla="*/ 1899 w 4561"/>
                <a:gd name="T39" fmla="*/ 2848 h 2967"/>
                <a:gd name="T40" fmla="*/ 2011 w 4561"/>
                <a:gd name="T41" fmla="*/ 2808 h 2967"/>
                <a:gd name="T42" fmla="*/ 2199 w 4561"/>
                <a:gd name="T43" fmla="*/ 2772 h 2967"/>
                <a:gd name="T44" fmla="*/ 2407 w 4561"/>
                <a:gd name="T45" fmla="*/ 2797 h 2967"/>
                <a:gd name="T46" fmla="*/ 2596 w 4561"/>
                <a:gd name="T47" fmla="*/ 2875 h 2967"/>
                <a:gd name="T48" fmla="*/ 2673 w 4561"/>
                <a:gd name="T49" fmla="*/ 2934 h 2967"/>
                <a:gd name="T50" fmla="*/ 3183 w 4561"/>
                <a:gd name="T51" fmla="*/ 2718 h 2967"/>
                <a:gd name="T52" fmla="*/ 3394 w 4561"/>
                <a:gd name="T53" fmla="*/ 2540 h 2967"/>
                <a:gd name="T54" fmla="*/ 3481 w 4561"/>
                <a:gd name="T55" fmla="*/ 2368 h 2967"/>
                <a:gd name="T56" fmla="*/ 3540 w 4561"/>
                <a:gd name="T57" fmla="*/ 2172 h 2967"/>
                <a:gd name="T58" fmla="*/ 3530 w 4561"/>
                <a:gd name="T59" fmla="*/ 2070 h 2967"/>
                <a:gd name="T60" fmla="*/ 3567 w 4561"/>
                <a:gd name="T61" fmla="*/ 2021 h 2967"/>
                <a:gd name="T62" fmla="*/ 3434 w 4561"/>
                <a:gd name="T63" fmla="*/ 1663 h 2967"/>
                <a:gd name="T64" fmla="*/ 3582 w 4561"/>
                <a:gd name="T65" fmla="*/ 1533 h 2967"/>
                <a:gd name="T66" fmla="*/ 3312 w 4561"/>
                <a:gd name="T67" fmla="*/ 1481 h 2967"/>
                <a:gd name="T68" fmla="*/ 3456 w 4561"/>
                <a:gd name="T69" fmla="*/ 1287 h 2967"/>
                <a:gd name="T70" fmla="*/ 3530 w 4561"/>
                <a:gd name="T71" fmla="*/ 1415 h 2967"/>
                <a:gd name="T72" fmla="*/ 3972 w 4561"/>
                <a:gd name="T73" fmla="*/ 1145 h 2967"/>
                <a:gd name="T74" fmla="*/ 4099 w 4561"/>
                <a:gd name="T75" fmla="*/ 1121 h 2967"/>
                <a:gd name="T76" fmla="*/ 4295 w 4561"/>
                <a:gd name="T77" fmla="*/ 1038 h 2967"/>
                <a:gd name="T78" fmla="*/ 4356 w 4561"/>
                <a:gd name="T79" fmla="*/ 813 h 2967"/>
                <a:gd name="T80" fmla="*/ 4445 w 4561"/>
                <a:gd name="T81" fmla="*/ 796 h 2967"/>
                <a:gd name="T82" fmla="*/ 4529 w 4561"/>
                <a:gd name="T83" fmla="*/ 533 h 2967"/>
                <a:gd name="T84" fmla="*/ 4322 w 4561"/>
                <a:gd name="T85" fmla="*/ 587 h 2967"/>
                <a:gd name="T86" fmla="*/ 4131 w 4561"/>
                <a:gd name="T87" fmla="*/ 422 h 2967"/>
                <a:gd name="T88" fmla="*/ 3967 w 4561"/>
                <a:gd name="T89" fmla="*/ 231 h 2967"/>
                <a:gd name="T90" fmla="*/ 3816 w 4561"/>
                <a:gd name="T91" fmla="*/ 30 h 2967"/>
                <a:gd name="T92" fmla="*/ 3541 w 4561"/>
                <a:gd name="T93" fmla="*/ 10 h 2967"/>
                <a:gd name="T94" fmla="*/ 3422 w 4561"/>
                <a:gd name="T95" fmla="*/ 244 h 2967"/>
                <a:gd name="T96" fmla="*/ 3348 w 4561"/>
                <a:gd name="T97" fmla="*/ 361 h 2967"/>
                <a:gd name="T98" fmla="*/ 3185 w 4561"/>
                <a:gd name="T99" fmla="*/ 368 h 2967"/>
                <a:gd name="T100" fmla="*/ 3185 w 4561"/>
                <a:gd name="T101" fmla="*/ 560 h 2967"/>
                <a:gd name="T102" fmla="*/ 3350 w 4561"/>
                <a:gd name="T103" fmla="*/ 685 h 2967"/>
                <a:gd name="T104" fmla="*/ 2856 w 4561"/>
                <a:gd name="T105" fmla="*/ 853 h 2967"/>
                <a:gd name="T106" fmla="*/ 2553 w 4561"/>
                <a:gd name="T107" fmla="*/ 1091 h 2967"/>
                <a:gd name="T108" fmla="*/ 2098 w 4561"/>
                <a:gd name="T109" fmla="*/ 1113 h 2967"/>
                <a:gd name="T110" fmla="*/ 1621 w 4561"/>
                <a:gd name="T111" fmla="*/ 1050 h 2967"/>
                <a:gd name="T112" fmla="*/ 1240 w 4561"/>
                <a:gd name="T113" fmla="*/ 798 h 2967"/>
                <a:gd name="T114" fmla="*/ 1031 w 4561"/>
                <a:gd name="T115" fmla="*/ 438 h 2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61" h="2967">
                  <a:moveTo>
                    <a:pt x="1030" y="433"/>
                  </a:moveTo>
                  <a:cubicBezTo>
                    <a:pt x="1027" y="433"/>
                    <a:pt x="1024" y="432"/>
                    <a:pt x="1021" y="431"/>
                  </a:cubicBezTo>
                  <a:cubicBezTo>
                    <a:pt x="1015" y="430"/>
                    <a:pt x="1009" y="429"/>
                    <a:pt x="1006" y="429"/>
                  </a:cubicBezTo>
                  <a:cubicBezTo>
                    <a:pt x="1004" y="429"/>
                    <a:pt x="1001" y="429"/>
                    <a:pt x="999" y="428"/>
                  </a:cubicBezTo>
                  <a:lnTo>
                    <a:pt x="999" y="428"/>
                  </a:lnTo>
                  <a:cubicBezTo>
                    <a:pt x="995" y="426"/>
                    <a:pt x="991" y="424"/>
                    <a:pt x="988" y="421"/>
                  </a:cubicBezTo>
                  <a:cubicBezTo>
                    <a:pt x="988" y="422"/>
                    <a:pt x="988" y="422"/>
                    <a:pt x="987" y="423"/>
                  </a:cubicBezTo>
                  <a:cubicBezTo>
                    <a:pt x="986" y="425"/>
                    <a:pt x="984" y="428"/>
                    <a:pt x="983" y="430"/>
                  </a:cubicBezTo>
                  <a:cubicBezTo>
                    <a:pt x="982" y="431"/>
                    <a:pt x="982" y="432"/>
                    <a:pt x="981" y="433"/>
                  </a:cubicBezTo>
                  <a:cubicBezTo>
                    <a:pt x="979" y="435"/>
                    <a:pt x="977" y="438"/>
                    <a:pt x="976" y="440"/>
                  </a:cubicBezTo>
                  <a:cubicBezTo>
                    <a:pt x="970" y="447"/>
                    <a:pt x="965" y="453"/>
                    <a:pt x="965" y="460"/>
                  </a:cubicBezTo>
                  <a:cubicBezTo>
                    <a:pt x="965" y="482"/>
                    <a:pt x="955" y="508"/>
                    <a:pt x="926" y="508"/>
                  </a:cubicBezTo>
                  <a:cubicBezTo>
                    <a:pt x="907" y="508"/>
                    <a:pt x="884" y="522"/>
                    <a:pt x="882" y="560"/>
                  </a:cubicBezTo>
                  <a:cubicBezTo>
                    <a:pt x="881" y="579"/>
                    <a:pt x="887" y="589"/>
                    <a:pt x="891" y="597"/>
                  </a:cubicBezTo>
                  <a:cubicBezTo>
                    <a:pt x="893" y="601"/>
                    <a:pt x="895" y="604"/>
                    <a:pt x="896" y="609"/>
                  </a:cubicBezTo>
                  <a:cubicBezTo>
                    <a:pt x="897" y="613"/>
                    <a:pt x="896" y="619"/>
                    <a:pt x="892" y="624"/>
                  </a:cubicBezTo>
                  <a:cubicBezTo>
                    <a:pt x="882" y="641"/>
                    <a:pt x="847" y="656"/>
                    <a:pt x="826" y="656"/>
                  </a:cubicBezTo>
                  <a:cubicBezTo>
                    <a:pt x="820" y="656"/>
                    <a:pt x="816" y="655"/>
                    <a:pt x="813" y="653"/>
                  </a:cubicBezTo>
                  <a:cubicBezTo>
                    <a:pt x="804" y="649"/>
                    <a:pt x="790" y="649"/>
                    <a:pt x="775" y="649"/>
                  </a:cubicBezTo>
                  <a:cubicBezTo>
                    <a:pt x="765" y="649"/>
                    <a:pt x="754" y="649"/>
                    <a:pt x="744" y="647"/>
                  </a:cubicBezTo>
                  <a:cubicBezTo>
                    <a:pt x="742" y="647"/>
                    <a:pt x="740" y="647"/>
                    <a:pt x="737" y="646"/>
                  </a:cubicBezTo>
                  <a:cubicBezTo>
                    <a:pt x="730" y="644"/>
                    <a:pt x="724" y="640"/>
                    <a:pt x="719" y="637"/>
                  </a:cubicBezTo>
                  <a:cubicBezTo>
                    <a:pt x="714" y="634"/>
                    <a:pt x="708" y="631"/>
                    <a:pt x="706" y="631"/>
                  </a:cubicBezTo>
                  <a:cubicBezTo>
                    <a:pt x="702" y="631"/>
                    <a:pt x="700" y="639"/>
                    <a:pt x="699" y="643"/>
                  </a:cubicBezTo>
                  <a:cubicBezTo>
                    <a:pt x="696" y="656"/>
                    <a:pt x="687" y="679"/>
                    <a:pt x="677" y="703"/>
                  </a:cubicBezTo>
                  <a:cubicBezTo>
                    <a:pt x="666" y="730"/>
                    <a:pt x="647" y="777"/>
                    <a:pt x="651" y="784"/>
                  </a:cubicBezTo>
                  <a:cubicBezTo>
                    <a:pt x="661" y="793"/>
                    <a:pt x="669" y="809"/>
                    <a:pt x="665" y="820"/>
                  </a:cubicBezTo>
                  <a:cubicBezTo>
                    <a:pt x="663" y="824"/>
                    <a:pt x="659" y="830"/>
                    <a:pt x="647" y="830"/>
                  </a:cubicBezTo>
                  <a:cubicBezTo>
                    <a:pt x="618" y="830"/>
                    <a:pt x="598" y="825"/>
                    <a:pt x="588" y="814"/>
                  </a:cubicBezTo>
                  <a:cubicBezTo>
                    <a:pt x="587" y="814"/>
                    <a:pt x="586" y="813"/>
                    <a:pt x="584" y="813"/>
                  </a:cubicBezTo>
                  <a:cubicBezTo>
                    <a:pt x="579" y="813"/>
                    <a:pt x="570" y="817"/>
                    <a:pt x="560" y="820"/>
                  </a:cubicBezTo>
                  <a:cubicBezTo>
                    <a:pt x="548" y="825"/>
                    <a:pt x="534" y="830"/>
                    <a:pt x="522" y="830"/>
                  </a:cubicBezTo>
                  <a:lnTo>
                    <a:pt x="520" y="830"/>
                  </a:lnTo>
                  <a:lnTo>
                    <a:pt x="520" y="830"/>
                  </a:lnTo>
                  <a:cubicBezTo>
                    <a:pt x="510" y="830"/>
                    <a:pt x="484" y="843"/>
                    <a:pt x="479" y="849"/>
                  </a:cubicBezTo>
                  <a:cubicBezTo>
                    <a:pt x="497" y="859"/>
                    <a:pt x="499" y="890"/>
                    <a:pt x="499" y="920"/>
                  </a:cubicBezTo>
                  <a:cubicBezTo>
                    <a:pt x="499" y="922"/>
                    <a:pt x="500" y="923"/>
                    <a:pt x="500" y="926"/>
                  </a:cubicBezTo>
                  <a:cubicBezTo>
                    <a:pt x="501" y="928"/>
                    <a:pt x="502" y="930"/>
                    <a:pt x="503" y="932"/>
                  </a:cubicBezTo>
                  <a:cubicBezTo>
                    <a:pt x="505" y="938"/>
                    <a:pt x="509" y="945"/>
                    <a:pt x="513" y="952"/>
                  </a:cubicBezTo>
                  <a:cubicBezTo>
                    <a:pt x="522" y="971"/>
                    <a:pt x="532" y="990"/>
                    <a:pt x="530" y="1002"/>
                  </a:cubicBezTo>
                  <a:cubicBezTo>
                    <a:pt x="530" y="1004"/>
                    <a:pt x="530" y="1005"/>
                    <a:pt x="529" y="1007"/>
                  </a:cubicBezTo>
                  <a:cubicBezTo>
                    <a:pt x="526" y="1015"/>
                    <a:pt x="518" y="1022"/>
                    <a:pt x="510" y="1030"/>
                  </a:cubicBezTo>
                  <a:cubicBezTo>
                    <a:pt x="500" y="1041"/>
                    <a:pt x="489" y="1052"/>
                    <a:pt x="489" y="1062"/>
                  </a:cubicBezTo>
                  <a:cubicBezTo>
                    <a:pt x="489" y="1068"/>
                    <a:pt x="490" y="1074"/>
                    <a:pt x="490" y="1080"/>
                  </a:cubicBezTo>
                  <a:cubicBezTo>
                    <a:pt x="491" y="1085"/>
                    <a:pt x="491" y="1089"/>
                    <a:pt x="491" y="1093"/>
                  </a:cubicBezTo>
                  <a:lnTo>
                    <a:pt x="491" y="1093"/>
                  </a:lnTo>
                  <a:lnTo>
                    <a:pt x="491" y="1106"/>
                  </a:lnTo>
                  <a:lnTo>
                    <a:pt x="490" y="1105"/>
                  </a:lnTo>
                  <a:cubicBezTo>
                    <a:pt x="488" y="1109"/>
                    <a:pt x="486" y="1113"/>
                    <a:pt x="480" y="1115"/>
                  </a:cubicBezTo>
                  <a:lnTo>
                    <a:pt x="477" y="1117"/>
                  </a:lnTo>
                  <a:cubicBezTo>
                    <a:pt x="463" y="1123"/>
                    <a:pt x="430" y="1136"/>
                    <a:pt x="414" y="1148"/>
                  </a:cubicBezTo>
                  <a:cubicBezTo>
                    <a:pt x="406" y="1154"/>
                    <a:pt x="396" y="1158"/>
                    <a:pt x="387" y="1161"/>
                  </a:cubicBezTo>
                  <a:cubicBezTo>
                    <a:pt x="374" y="1165"/>
                    <a:pt x="362" y="1170"/>
                    <a:pt x="356" y="1180"/>
                  </a:cubicBezTo>
                  <a:cubicBezTo>
                    <a:pt x="347" y="1199"/>
                    <a:pt x="330" y="1222"/>
                    <a:pt x="290" y="1217"/>
                  </a:cubicBezTo>
                  <a:lnTo>
                    <a:pt x="281" y="1216"/>
                  </a:lnTo>
                  <a:cubicBezTo>
                    <a:pt x="258" y="1213"/>
                    <a:pt x="246" y="1210"/>
                    <a:pt x="225" y="1235"/>
                  </a:cubicBezTo>
                  <a:cubicBezTo>
                    <a:pt x="210" y="1254"/>
                    <a:pt x="201" y="1257"/>
                    <a:pt x="193" y="1260"/>
                  </a:cubicBezTo>
                  <a:cubicBezTo>
                    <a:pt x="188" y="1261"/>
                    <a:pt x="184" y="1262"/>
                    <a:pt x="179" y="1267"/>
                  </a:cubicBezTo>
                  <a:cubicBezTo>
                    <a:pt x="174" y="1270"/>
                    <a:pt x="169" y="1272"/>
                    <a:pt x="164" y="1272"/>
                  </a:cubicBezTo>
                  <a:cubicBezTo>
                    <a:pt x="154" y="1272"/>
                    <a:pt x="145" y="1265"/>
                    <a:pt x="137" y="1260"/>
                  </a:cubicBezTo>
                  <a:cubicBezTo>
                    <a:pt x="133" y="1257"/>
                    <a:pt x="129" y="1254"/>
                    <a:pt x="126" y="1252"/>
                  </a:cubicBezTo>
                  <a:cubicBezTo>
                    <a:pt x="121" y="1250"/>
                    <a:pt x="113" y="1255"/>
                    <a:pt x="105" y="1259"/>
                  </a:cubicBezTo>
                  <a:cubicBezTo>
                    <a:pt x="97" y="1264"/>
                    <a:pt x="89" y="1268"/>
                    <a:pt x="82" y="1268"/>
                  </a:cubicBezTo>
                  <a:cubicBezTo>
                    <a:pt x="77" y="1268"/>
                    <a:pt x="71" y="1273"/>
                    <a:pt x="65" y="1279"/>
                  </a:cubicBezTo>
                  <a:cubicBezTo>
                    <a:pt x="58" y="1285"/>
                    <a:pt x="51" y="1292"/>
                    <a:pt x="41" y="1295"/>
                  </a:cubicBezTo>
                  <a:cubicBezTo>
                    <a:pt x="36" y="1296"/>
                    <a:pt x="32" y="1297"/>
                    <a:pt x="27" y="1298"/>
                  </a:cubicBezTo>
                  <a:cubicBezTo>
                    <a:pt x="15" y="1299"/>
                    <a:pt x="12" y="1300"/>
                    <a:pt x="12" y="1309"/>
                  </a:cubicBezTo>
                  <a:cubicBezTo>
                    <a:pt x="12" y="1318"/>
                    <a:pt x="10" y="1335"/>
                    <a:pt x="0" y="1349"/>
                  </a:cubicBezTo>
                  <a:lnTo>
                    <a:pt x="11" y="1409"/>
                  </a:lnTo>
                  <a:cubicBezTo>
                    <a:pt x="29" y="1415"/>
                    <a:pt x="84" y="1436"/>
                    <a:pt x="87" y="1461"/>
                  </a:cubicBezTo>
                  <a:cubicBezTo>
                    <a:pt x="87" y="1464"/>
                    <a:pt x="87" y="1467"/>
                    <a:pt x="88" y="1470"/>
                  </a:cubicBezTo>
                  <a:cubicBezTo>
                    <a:pt x="88" y="1471"/>
                    <a:pt x="88" y="1471"/>
                    <a:pt x="88" y="1472"/>
                  </a:cubicBezTo>
                  <a:cubicBezTo>
                    <a:pt x="88" y="1473"/>
                    <a:pt x="88" y="1473"/>
                    <a:pt x="88" y="1474"/>
                  </a:cubicBezTo>
                  <a:cubicBezTo>
                    <a:pt x="89" y="1476"/>
                    <a:pt x="89" y="1479"/>
                    <a:pt x="90" y="1481"/>
                  </a:cubicBezTo>
                  <a:cubicBezTo>
                    <a:pt x="90" y="1485"/>
                    <a:pt x="91" y="1490"/>
                    <a:pt x="91" y="1494"/>
                  </a:cubicBezTo>
                  <a:lnTo>
                    <a:pt x="91" y="1494"/>
                  </a:lnTo>
                  <a:cubicBezTo>
                    <a:pt x="96" y="1524"/>
                    <a:pt x="101" y="1561"/>
                    <a:pt x="102" y="1563"/>
                  </a:cubicBezTo>
                  <a:lnTo>
                    <a:pt x="102" y="1563"/>
                  </a:lnTo>
                  <a:cubicBezTo>
                    <a:pt x="103" y="1564"/>
                    <a:pt x="104" y="1565"/>
                    <a:pt x="105" y="1566"/>
                  </a:cubicBezTo>
                  <a:cubicBezTo>
                    <a:pt x="113" y="1571"/>
                    <a:pt x="120" y="1577"/>
                    <a:pt x="127" y="1582"/>
                  </a:cubicBezTo>
                  <a:cubicBezTo>
                    <a:pt x="158" y="1604"/>
                    <a:pt x="169" y="1612"/>
                    <a:pt x="169" y="1621"/>
                  </a:cubicBezTo>
                  <a:cubicBezTo>
                    <a:pt x="169" y="1629"/>
                    <a:pt x="172" y="1657"/>
                    <a:pt x="205" y="1673"/>
                  </a:cubicBezTo>
                  <a:cubicBezTo>
                    <a:pt x="210" y="1675"/>
                    <a:pt x="215" y="1678"/>
                    <a:pt x="220" y="1680"/>
                  </a:cubicBezTo>
                  <a:cubicBezTo>
                    <a:pt x="222" y="1681"/>
                    <a:pt x="223" y="1682"/>
                    <a:pt x="225" y="1683"/>
                  </a:cubicBezTo>
                  <a:cubicBezTo>
                    <a:pt x="228" y="1684"/>
                    <a:pt x="232" y="1686"/>
                    <a:pt x="235" y="1688"/>
                  </a:cubicBezTo>
                  <a:cubicBezTo>
                    <a:pt x="237" y="1689"/>
                    <a:pt x="239" y="1690"/>
                    <a:pt x="241" y="1691"/>
                  </a:cubicBezTo>
                  <a:cubicBezTo>
                    <a:pt x="244" y="1693"/>
                    <a:pt x="247" y="1694"/>
                    <a:pt x="250" y="1696"/>
                  </a:cubicBezTo>
                  <a:cubicBezTo>
                    <a:pt x="252" y="1697"/>
                    <a:pt x="253" y="1698"/>
                    <a:pt x="255" y="1699"/>
                  </a:cubicBezTo>
                  <a:cubicBezTo>
                    <a:pt x="256" y="1700"/>
                    <a:pt x="258" y="1700"/>
                    <a:pt x="259" y="1701"/>
                  </a:cubicBezTo>
                  <a:lnTo>
                    <a:pt x="260" y="1697"/>
                  </a:lnTo>
                  <a:lnTo>
                    <a:pt x="296" y="1694"/>
                  </a:lnTo>
                  <a:lnTo>
                    <a:pt x="298" y="1695"/>
                  </a:lnTo>
                  <a:cubicBezTo>
                    <a:pt x="298" y="1695"/>
                    <a:pt x="304" y="1698"/>
                    <a:pt x="310" y="1704"/>
                  </a:cubicBezTo>
                  <a:cubicBezTo>
                    <a:pt x="326" y="1680"/>
                    <a:pt x="372" y="1658"/>
                    <a:pt x="399" y="1659"/>
                  </a:cubicBezTo>
                  <a:cubicBezTo>
                    <a:pt x="424" y="1660"/>
                    <a:pt x="471" y="1695"/>
                    <a:pt x="487" y="1719"/>
                  </a:cubicBezTo>
                  <a:cubicBezTo>
                    <a:pt x="492" y="1727"/>
                    <a:pt x="494" y="1734"/>
                    <a:pt x="492" y="1740"/>
                  </a:cubicBezTo>
                  <a:cubicBezTo>
                    <a:pt x="486" y="1758"/>
                    <a:pt x="437" y="1829"/>
                    <a:pt x="412" y="1835"/>
                  </a:cubicBezTo>
                  <a:cubicBezTo>
                    <a:pt x="405" y="1836"/>
                    <a:pt x="396" y="1837"/>
                    <a:pt x="383" y="1838"/>
                  </a:cubicBezTo>
                  <a:cubicBezTo>
                    <a:pt x="382" y="1840"/>
                    <a:pt x="382" y="1842"/>
                    <a:pt x="382" y="1844"/>
                  </a:cubicBezTo>
                  <a:cubicBezTo>
                    <a:pt x="380" y="1850"/>
                    <a:pt x="379" y="1856"/>
                    <a:pt x="379" y="1859"/>
                  </a:cubicBezTo>
                  <a:cubicBezTo>
                    <a:pt x="379" y="1866"/>
                    <a:pt x="389" y="1878"/>
                    <a:pt x="398" y="1890"/>
                  </a:cubicBezTo>
                  <a:cubicBezTo>
                    <a:pt x="405" y="1900"/>
                    <a:pt x="414" y="1911"/>
                    <a:pt x="420" y="1923"/>
                  </a:cubicBezTo>
                  <a:cubicBezTo>
                    <a:pt x="426" y="1932"/>
                    <a:pt x="426" y="1942"/>
                    <a:pt x="421" y="1950"/>
                  </a:cubicBezTo>
                  <a:cubicBezTo>
                    <a:pt x="415" y="1960"/>
                    <a:pt x="403" y="1966"/>
                    <a:pt x="390" y="1966"/>
                  </a:cubicBezTo>
                  <a:cubicBezTo>
                    <a:pt x="381" y="1966"/>
                    <a:pt x="373" y="1963"/>
                    <a:pt x="366" y="1957"/>
                  </a:cubicBezTo>
                  <a:cubicBezTo>
                    <a:pt x="364" y="1955"/>
                    <a:pt x="361" y="1954"/>
                    <a:pt x="359" y="1954"/>
                  </a:cubicBezTo>
                  <a:cubicBezTo>
                    <a:pt x="357" y="1954"/>
                    <a:pt x="356" y="1956"/>
                    <a:pt x="355" y="1958"/>
                  </a:cubicBezTo>
                  <a:cubicBezTo>
                    <a:pt x="352" y="1964"/>
                    <a:pt x="352" y="1976"/>
                    <a:pt x="357" y="1982"/>
                  </a:cubicBezTo>
                  <a:cubicBezTo>
                    <a:pt x="362" y="1989"/>
                    <a:pt x="365" y="2001"/>
                    <a:pt x="367" y="2012"/>
                  </a:cubicBezTo>
                  <a:cubicBezTo>
                    <a:pt x="370" y="2028"/>
                    <a:pt x="372" y="2039"/>
                    <a:pt x="380" y="2040"/>
                  </a:cubicBezTo>
                  <a:cubicBezTo>
                    <a:pt x="392" y="2042"/>
                    <a:pt x="402" y="2053"/>
                    <a:pt x="412" y="2064"/>
                  </a:cubicBezTo>
                  <a:cubicBezTo>
                    <a:pt x="422" y="2074"/>
                    <a:pt x="432" y="2085"/>
                    <a:pt x="442" y="2085"/>
                  </a:cubicBezTo>
                  <a:cubicBezTo>
                    <a:pt x="467" y="2085"/>
                    <a:pt x="488" y="2119"/>
                    <a:pt x="492" y="2126"/>
                  </a:cubicBezTo>
                  <a:cubicBezTo>
                    <a:pt x="501" y="2132"/>
                    <a:pt x="524" y="2148"/>
                    <a:pt x="527" y="2162"/>
                  </a:cubicBezTo>
                  <a:cubicBezTo>
                    <a:pt x="545" y="2160"/>
                    <a:pt x="559" y="2158"/>
                    <a:pt x="560" y="2152"/>
                  </a:cubicBezTo>
                  <a:cubicBezTo>
                    <a:pt x="563" y="2145"/>
                    <a:pt x="571" y="2140"/>
                    <a:pt x="583" y="2140"/>
                  </a:cubicBezTo>
                  <a:cubicBezTo>
                    <a:pt x="586" y="2140"/>
                    <a:pt x="590" y="2141"/>
                    <a:pt x="594" y="2141"/>
                  </a:cubicBezTo>
                  <a:cubicBezTo>
                    <a:pt x="606" y="2144"/>
                    <a:pt x="619" y="2150"/>
                    <a:pt x="631" y="2162"/>
                  </a:cubicBezTo>
                  <a:cubicBezTo>
                    <a:pt x="644" y="2175"/>
                    <a:pt x="681" y="2200"/>
                    <a:pt x="717" y="2225"/>
                  </a:cubicBezTo>
                  <a:cubicBezTo>
                    <a:pt x="745" y="2244"/>
                    <a:pt x="771" y="2262"/>
                    <a:pt x="786" y="2275"/>
                  </a:cubicBezTo>
                  <a:cubicBezTo>
                    <a:pt x="821" y="2302"/>
                    <a:pt x="899" y="2333"/>
                    <a:pt x="928" y="2333"/>
                  </a:cubicBezTo>
                  <a:lnTo>
                    <a:pt x="930" y="2332"/>
                  </a:lnTo>
                  <a:cubicBezTo>
                    <a:pt x="944" y="2332"/>
                    <a:pt x="957" y="2336"/>
                    <a:pt x="972" y="2341"/>
                  </a:cubicBezTo>
                  <a:cubicBezTo>
                    <a:pt x="988" y="2346"/>
                    <a:pt x="1007" y="2352"/>
                    <a:pt x="1030" y="2351"/>
                  </a:cubicBezTo>
                  <a:lnTo>
                    <a:pt x="1035" y="2351"/>
                  </a:lnTo>
                  <a:cubicBezTo>
                    <a:pt x="1039" y="2351"/>
                    <a:pt x="1042" y="2351"/>
                    <a:pt x="1045" y="2351"/>
                  </a:cubicBezTo>
                  <a:cubicBezTo>
                    <a:pt x="1048" y="2349"/>
                    <a:pt x="1051" y="2348"/>
                    <a:pt x="1054" y="2346"/>
                  </a:cubicBezTo>
                  <a:cubicBezTo>
                    <a:pt x="1059" y="2344"/>
                    <a:pt x="1063" y="2341"/>
                    <a:pt x="1067" y="2335"/>
                  </a:cubicBezTo>
                  <a:cubicBezTo>
                    <a:pt x="1072" y="2329"/>
                    <a:pt x="1076" y="2327"/>
                    <a:pt x="1080" y="2327"/>
                  </a:cubicBezTo>
                  <a:cubicBezTo>
                    <a:pt x="1083" y="2327"/>
                    <a:pt x="1088" y="2329"/>
                    <a:pt x="1093" y="2335"/>
                  </a:cubicBezTo>
                  <a:cubicBezTo>
                    <a:pt x="1101" y="2344"/>
                    <a:pt x="1106" y="2363"/>
                    <a:pt x="1102" y="2379"/>
                  </a:cubicBezTo>
                  <a:cubicBezTo>
                    <a:pt x="1101" y="2385"/>
                    <a:pt x="1101" y="2391"/>
                    <a:pt x="1102" y="2398"/>
                  </a:cubicBezTo>
                  <a:cubicBezTo>
                    <a:pt x="1106" y="2391"/>
                    <a:pt x="1109" y="2384"/>
                    <a:pt x="1112" y="2377"/>
                  </a:cubicBezTo>
                  <a:cubicBezTo>
                    <a:pt x="1124" y="2348"/>
                    <a:pt x="1141" y="2340"/>
                    <a:pt x="1155" y="2334"/>
                  </a:cubicBezTo>
                  <a:cubicBezTo>
                    <a:pt x="1160" y="2332"/>
                    <a:pt x="1165" y="2330"/>
                    <a:pt x="1168" y="2327"/>
                  </a:cubicBezTo>
                  <a:cubicBezTo>
                    <a:pt x="1175" y="2322"/>
                    <a:pt x="1182" y="2319"/>
                    <a:pt x="1190" y="2319"/>
                  </a:cubicBezTo>
                  <a:cubicBezTo>
                    <a:pt x="1202" y="2319"/>
                    <a:pt x="1216" y="2325"/>
                    <a:pt x="1237" y="2336"/>
                  </a:cubicBezTo>
                  <a:cubicBezTo>
                    <a:pt x="1246" y="2341"/>
                    <a:pt x="1255" y="2341"/>
                    <a:pt x="1264" y="2339"/>
                  </a:cubicBezTo>
                  <a:cubicBezTo>
                    <a:pt x="1269" y="2339"/>
                    <a:pt x="1273" y="2338"/>
                    <a:pt x="1278" y="2338"/>
                  </a:cubicBezTo>
                  <a:cubicBezTo>
                    <a:pt x="1293" y="2338"/>
                    <a:pt x="1307" y="2344"/>
                    <a:pt x="1324" y="2359"/>
                  </a:cubicBezTo>
                  <a:cubicBezTo>
                    <a:pt x="1340" y="2352"/>
                    <a:pt x="1346" y="2351"/>
                    <a:pt x="1349" y="2351"/>
                  </a:cubicBezTo>
                  <a:cubicBezTo>
                    <a:pt x="1353" y="2351"/>
                    <a:pt x="1362" y="2341"/>
                    <a:pt x="1368" y="2333"/>
                  </a:cubicBezTo>
                  <a:cubicBezTo>
                    <a:pt x="1372" y="2329"/>
                    <a:pt x="1377" y="2324"/>
                    <a:pt x="1381" y="2319"/>
                  </a:cubicBezTo>
                  <a:cubicBezTo>
                    <a:pt x="1386" y="2314"/>
                    <a:pt x="1389" y="2309"/>
                    <a:pt x="1392" y="2304"/>
                  </a:cubicBezTo>
                  <a:cubicBezTo>
                    <a:pt x="1396" y="2295"/>
                    <a:pt x="1401" y="2285"/>
                    <a:pt x="1417" y="2287"/>
                  </a:cubicBezTo>
                  <a:cubicBezTo>
                    <a:pt x="1424" y="2289"/>
                    <a:pt x="1430" y="2283"/>
                    <a:pt x="1439" y="2275"/>
                  </a:cubicBezTo>
                  <a:cubicBezTo>
                    <a:pt x="1448" y="2267"/>
                    <a:pt x="1461" y="2256"/>
                    <a:pt x="1479" y="2246"/>
                  </a:cubicBezTo>
                  <a:cubicBezTo>
                    <a:pt x="1489" y="2241"/>
                    <a:pt x="1499" y="2238"/>
                    <a:pt x="1511" y="2238"/>
                  </a:cubicBezTo>
                  <a:cubicBezTo>
                    <a:pt x="1522" y="2238"/>
                    <a:pt x="1533" y="2241"/>
                    <a:pt x="1542" y="2243"/>
                  </a:cubicBezTo>
                  <a:cubicBezTo>
                    <a:pt x="1554" y="2246"/>
                    <a:pt x="1563" y="2248"/>
                    <a:pt x="1569" y="2244"/>
                  </a:cubicBezTo>
                  <a:cubicBezTo>
                    <a:pt x="1581" y="2234"/>
                    <a:pt x="1594" y="2227"/>
                    <a:pt x="1603" y="2227"/>
                  </a:cubicBezTo>
                  <a:cubicBezTo>
                    <a:pt x="1612" y="2227"/>
                    <a:pt x="1618" y="2233"/>
                    <a:pt x="1618" y="2242"/>
                  </a:cubicBezTo>
                  <a:cubicBezTo>
                    <a:pt x="1618" y="2248"/>
                    <a:pt x="1624" y="2257"/>
                    <a:pt x="1631" y="2265"/>
                  </a:cubicBezTo>
                  <a:cubicBezTo>
                    <a:pt x="1638" y="2274"/>
                    <a:pt x="1644" y="2282"/>
                    <a:pt x="1647" y="2291"/>
                  </a:cubicBezTo>
                  <a:cubicBezTo>
                    <a:pt x="1651" y="2301"/>
                    <a:pt x="1671" y="2308"/>
                    <a:pt x="1685" y="2311"/>
                  </a:cubicBezTo>
                  <a:cubicBezTo>
                    <a:pt x="1691" y="2308"/>
                    <a:pt x="1694" y="2306"/>
                    <a:pt x="1695" y="2305"/>
                  </a:cubicBezTo>
                  <a:cubicBezTo>
                    <a:pt x="1701" y="2301"/>
                    <a:pt x="1708" y="2299"/>
                    <a:pt x="1715" y="2299"/>
                  </a:cubicBezTo>
                  <a:cubicBezTo>
                    <a:pt x="1727" y="2299"/>
                    <a:pt x="1740" y="2304"/>
                    <a:pt x="1747" y="2313"/>
                  </a:cubicBezTo>
                  <a:cubicBezTo>
                    <a:pt x="1752" y="2318"/>
                    <a:pt x="1755" y="2324"/>
                    <a:pt x="1755" y="2332"/>
                  </a:cubicBezTo>
                  <a:cubicBezTo>
                    <a:pt x="1755" y="2357"/>
                    <a:pt x="1758" y="2368"/>
                    <a:pt x="1766" y="2368"/>
                  </a:cubicBezTo>
                  <a:cubicBezTo>
                    <a:pt x="1785" y="2368"/>
                    <a:pt x="1802" y="2371"/>
                    <a:pt x="1802" y="2411"/>
                  </a:cubicBezTo>
                  <a:cubicBezTo>
                    <a:pt x="1802" y="2419"/>
                    <a:pt x="1803" y="2428"/>
                    <a:pt x="1804" y="2437"/>
                  </a:cubicBezTo>
                  <a:cubicBezTo>
                    <a:pt x="1806" y="2466"/>
                    <a:pt x="1809" y="2500"/>
                    <a:pt x="1782" y="2527"/>
                  </a:cubicBezTo>
                  <a:cubicBezTo>
                    <a:pt x="1746" y="2563"/>
                    <a:pt x="1716" y="2615"/>
                    <a:pt x="1721" y="2626"/>
                  </a:cubicBezTo>
                  <a:cubicBezTo>
                    <a:pt x="1722" y="2628"/>
                    <a:pt x="1722" y="2630"/>
                    <a:pt x="1722" y="2632"/>
                  </a:cubicBezTo>
                  <a:cubicBezTo>
                    <a:pt x="1724" y="2639"/>
                    <a:pt x="1723" y="2645"/>
                    <a:pt x="1722" y="2652"/>
                  </a:cubicBezTo>
                  <a:cubicBezTo>
                    <a:pt x="1722" y="2655"/>
                    <a:pt x="1721" y="2660"/>
                    <a:pt x="1722" y="2662"/>
                  </a:cubicBezTo>
                  <a:cubicBezTo>
                    <a:pt x="1723" y="2662"/>
                    <a:pt x="1724" y="2661"/>
                    <a:pt x="1726" y="2660"/>
                  </a:cubicBezTo>
                  <a:cubicBezTo>
                    <a:pt x="1735" y="2656"/>
                    <a:pt x="1747" y="2655"/>
                    <a:pt x="1755" y="2655"/>
                  </a:cubicBezTo>
                  <a:cubicBezTo>
                    <a:pt x="1774" y="2655"/>
                    <a:pt x="1798" y="2661"/>
                    <a:pt x="1804" y="2671"/>
                  </a:cubicBezTo>
                  <a:cubicBezTo>
                    <a:pt x="1806" y="2675"/>
                    <a:pt x="1806" y="2679"/>
                    <a:pt x="1803" y="2682"/>
                  </a:cubicBezTo>
                  <a:cubicBezTo>
                    <a:pt x="1799" y="2689"/>
                    <a:pt x="1801" y="2708"/>
                    <a:pt x="1808" y="2723"/>
                  </a:cubicBezTo>
                  <a:cubicBezTo>
                    <a:pt x="1811" y="2727"/>
                    <a:pt x="1816" y="2735"/>
                    <a:pt x="1822" y="2736"/>
                  </a:cubicBezTo>
                  <a:cubicBezTo>
                    <a:pt x="1837" y="2737"/>
                    <a:pt x="1848" y="2742"/>
                    <a:pt x="1854" y="2751"/>
                  </a:cubicBezTo>
                  <a:cubicBezTo>
                    <a:pt x="1857" y="2756"/>
                    <a:pt x="1861" y="2765"/>
                    <a:pt x="1856" y="2778"/>
                  </a:cubicBezTo>
                  <a:lnTo>
                    <a:pt x="1855" y="2782"/>
                  </a:lnTo>
                  <a:cubicBezTo>
                    <a:pt x="1851" y="2794"/>
                    <a:pt x="1844" y="2814"/>
                    <a:pt x="1848" y="2820"/>
                  </a:cubicBezTo>
                  <a:cubicBezTo>
                    <a:pt x="1848" y="2820"/>
                    <a:pt x="1848" y="2820"/>
                    <a:pt x="1851" y="2820"/>
                  </a:cubicBezTo>
                  <a:cubicBezTo>
                    <a:pt x="1866" y="2820"/>
                    <a:pt x="1886" y="2820"/>
                    <a:pt x="1895" y="2831"/>
                  </a:cubicBezTo>
                  <a:cubicBezTo>
                    <a:pt x="1899" y="2835"/>
                    <a:pt x="1900" y="2841"/>
                    <a:pt x="1899" y="2848"/>
                  </a:cubicBezTo>
                  <a:cubicBezTo>
                    <a:pt x="1898" y="2854"/>
                    <a:pt x="1899" y="2860"/>
                    <a:pt x="1903" y="2864"/>
                  </a:cubicBezTo>
                  <a:cubicBezTo>
                    <a:pt x="1909" y="2872"/>
                    <a:pt x="1923" y="2873"/>
                    <a:pt x="1938" y="2867"/>
                  </a:cubicBezTo>
                  <a:cubicBezTo>
                    <a:pt x="1943" y="2865"/>
                    <a:pt x="1946" y="2863"/>
                    <a:pt x="1950" y="2862"/>
                  </a:cubicBezTo>
                  <a:cubicBezTo>
                    <a:pt x="1964" y="2856"/>
                    <a:pt x="1972" y="2853"/>
                    <a:pt x="1978" y="2859"/>
                  </a:cubicBezTo>
                  <a:cubicBezTo>
                    <a:pt x="1986" y="2861"/>
                    <a:pt x="1990" y="2868"/>
                    <a:pt x="1994" y="2875"/>
                  </a:cubicBezTo>
                  <a:cubicBezTo>
                    <a:pt x="1999" y="2884"/>
                    <a:pt x="2004" y="2893"/>
                    <a:pt x="2014" y="2895"/>
                  </a:cubicBezTo>
                  <a:cubicBezTo>
                    <a:pt x="2016" y="2896"/>
                    <a:pt x="2017" y="2897"/>
                    <a:pt x="2019" y="2893"/>
                  </a:cubicBezTo>
                  <a:cubicBezTo>
                    <a:pt x="2024" y="2881"/>
                    <a:pt x="2016" y="2850"/>
                    <a:pt x="2011" y="2845"/>
                  </a:cubicBezTo>
                  <a:cubicBezTo>
                    <a:pt x="2003" y="2837"/>
                    <a:pt x="2007" y="2818"/>
                    <a:pt x="2011" y="2808"/>
                  </a:cubicBezTo>
                  <a:cubicBezTo>
                    <a:pt x="2015" y="2797"/>
                    <a:pt x="2021" y="2794"/>
                    <a:pt x="2025" y="2794"/>
                  </a:cubicBezTo>
                  <a:cubicBezTo>
                    <a:pt x="2026" y="2794"/>
                    <a:pt x="2029" y="2795"/>
                    <a:pt x="2032" y="2797"/>
                  </a:cubicBezTo>
                  <a:cubicBezTo>
                    <a:pt x="2037" y="2802"/>
                    <a:pt x="2060" y="2796"/>
                    <a:pt x="2074" y="2780"/>
                  </a:cubicBezTo>
                  <a:cubicBezTo>
                    <a:pt x="2078" y="2774"/>
                    <a:pt x="2084" y="2772"/>
                    <a:pt x="2091" y="2772"/>
                  </a:cubicBezTo>
                  <a:cubicBezTo>
                    <a:pt x="2097" y="2772"/>
                    <a:pt x="2104" y="2774"/>
                    <a:pt x="2110" y="2776"/>
                  </a:cubicBezTo>
                  <a:cubicBezTo>
                    <a:pt x="2119" y="2779"/>
                    <a:pt x="2127" y="2781"/>
                    <a:pt x="2131" y="2774"/>
                  </a:cubicBezTo>
                  <a:cubicBezTo>
                    <a:pt x="2135" y="2768"/>
                    <a:pt x="2140" y="2765"/>
                    <a:pt x="2147" y="2765"/>
                  </a:cubicBezTo>
                  <a:cubicBezTo>
                    <a:pt x="2153" y="2765"/>
                    <a:pt x="2159" y="2767"/>
                    <a:pt x="2166" y="2770"/>
                  </a:cubicBezTo>
                  <a:cubicBezTo>
                    <a:pt x="2177" y="2774"/>
                    <a:pt x="2189" y="2778"/>
                    <a:pt x="2199" y="2772"/>
                  </a:cubicBezTo>
                  <a:cubicBezTo>
                    <a:pt x="2212" y="2765"/>
                    <a:pt x="2226" y="2767"/>
                    <a:pt x="2235" y="2769"/>
                  </a:cubicBezTo>
                  <a:cubicBezTo>
                    <a:pt x="2238" y="2770"/>
                    <a:pt x="2240" y="2771"/>
                    <a:pt x="2242" y="2771"/>
                  </a:cubicBezTo>
                  <a:cubicBezTo>
                    <a:pt x="2243" y="2771"/>
                    <a:pt x="2245" y="2771"/>
                    <a:pt x="2248" y="2765"/>
                  </a:cubicBezTo>
                  <a:cubicBezTo>
                    <a:pt x="2259" y="2747"/>
                    <a:pt x="2291" y="2721"/>
                    <a:pt x="2309" y="2721"/>
                  </a:cubicBezTo>
                  <a:cubicBezTo>
                    <a:pt x="2313" y="2721"/>
                    <a:pt x="2316" y="2723"/>
                    <a:pt x="2318" y="2725"/>
                  </a:cubicBezTo>
                  <a:cubicBezTo>
                    <a:pt x="2320" y="2727"/>
                    <a:pt x="2321" y="2729"/>
                    <a:pt x="2323" y="2731"/>
                  </a:cubicBezTo>
                  <a:cubicBezTo>
                    <a:pt x="2330" y="2740"/>
                    <a:pt x="2340" y="2752"/>
                    <a:pt x="2378" y="2756"/>
                  </a:cubicBezTo>
                  <a:cubicBezTo>
                    <a:pt x="2395" y="2759"/>
                    <a:pt x="2405" y="2763"/>
                    <a:pt x="2409" y="2771"/>
                  </a:cubicBezTo>
                  <a:cubicBezTo>
                    <a:pt x="2414" y="2779"/>
                    <a:pt x="2410" y="2789"/>
                    <a:pt x="2407" y="2797"/>
                  </a:cubicBezTo>
                  <a:cubicBezTo>
                    <a:pt x="2406" y="2801"/>
                    <a:pt x="2404" y="2805"/>
                    <a:pt x="2404" y="2808"/>
                  </a:cubicBezTo>
                  <a:cubicBezTo>
                    <a:pt x="2404" y="2818"/>
                    <a:pt x="2453" y="2856"/>
                    <a:pt x="2474" y="2859"/>
                  </a:cubicBezTo>
                  <a:cubicBezTo>
                    <a:pt x="2479" y="2860"/>
                    <a:pt x="2484" y="2863"/>
                    <a:pt x="2491" y="2870"/>
                  </a:cubicBezTo>
                  <a:cubicBezTo>
                    <a:pt x="2495" y="2869"/>
                    <a:pt x="2500" y="2869"/>
                    <a:pt x="2505" y="2869"/>
                  </a:cubicBezTo>
                  <a:lnTo>
                    <a:pt x="2515" y="2869"/>
                  </a:lnTo>
                  <a:cubicBezTo>
                    <a:pt x="2526" y="2869"/>
                    <a:pt x="2529" y="2867"/>
                    <a:pt x="2530" y="2863"/>
                  </a:cubicBezTo>
                  <a:cubicBezTo>
                    <a:pt x="2534" y="2852"/>
                    <a:pt x="2542" y="2846"/>
                    <a:pt x="2553" y="2846"/>
                  </a:cubicBezTo>
                  <a:cubicBezTo>
                    <a:pt x="2564" y="2846"/>
                    <a:pt x="2576" y="2853"/>
                    <a:pt x="2583" y="2864"/>
                  </a:cubicBezTo>
                  <a:cubicBezTo>
                    <a:pt x="2588" y="2874"/>
                    <a:pt x="2593" y="2875"/>
                    <a:pt x="2596" y="2875"/>
                  </a:cubicBezTo>
                  <a:cubicBezTo>
                    <a:pt x="2601" y="2875"/>
                    <a:pt x="2608" y="2871"/>
                    <a:pt x="2617" y="2863"/>
                  </a:cubicBezTo>
                  <a:cubicBezTo>
                    <a:pt x="2623" y="2858"/>
                    <a:pt x="2628" y="2856"/>
                    <a:pt x="2633" y="2856"/>
                  </a:cubicBezTo>
                  <a:cubicBezTo>
                    <a:pt x="2641" y="2856"/>
                    <a:pt x="2648" y="2861"/>
                    <a:pt x="2651" y="2871"/>
                  </a:cubicBezTo>
                  <a:cubicBezTo>
                    <a:pt x="2655" y="2881"/>
                    <a:pt x="2654" y="2896"/>
                    <a:pt x="2646" y="2903"/>
                  </a:cubicBezTo>
                  <a:cubicBezTo>
                    <a:pt x="2642" y="2906"/>
                    <a:pt x="2641" y="2911"/>
                    <a:pt x="2641" y="2915"/>
                  </a:cubicBezTo>
                  <a:cubicBezTo>
                    <a:pt x="2641" y="2927"/>
                    <a:pt x="2648" y="2947"/>
                    <a:pt x="2663" y="2961"/>
                  </a:cubicBezTo>
                  <a:cubicBezTo>
                    <a:pt x="2668" y="2965"/>
                    <a:pt x="2670" y="2966"/>
                    <a:pt x="2670" y="2966"/>
                  </a:cubicBezTo>
                  <a:cubicBezTo>
                    <a:pt x="2671" y="2966"/>
                    <a:pt x="2671" y="2966"/>
                    <a:pt x="2671" y="2965"/>
                  </a:cubicBezTo>
                  <a:cubicBezTo>
                    <a:pt x="2675" y="2960"/>
                    <a:pt x="2676" y="2946"/>
                    <a:pt x="2673" y="2934"/>
                  </a:cubicBezTo>
                  <a:cubicBezTo>
                    <a:pt x="2668" y="2911"/>
                    <a:pt x="2699" y="2891"/>
                    <a:pt x="2784" y="2863"/>
                  </a:cubicBezTo>
                  <a:cubicBezTo>
                    <a:pt x="2855" y="2839"/>
                    <a:pt x="2925" y="2790"/>
                    <a:pt x="2929" y="2780"/>
                  </a:cubicBezTo>
                  <a:cubicBezTo>
                    <a:pt x="2930" y="2777"/>
                    <a:pt x="2932" y="2773"/>
                    <a:pt x="2939" y="2773"/>
                  </a:cubicBezTo>
                  <a:cubicBezTo>
                    <a:pt x="2943" y="2773"/>
                    <a:pt x="2949" y="2775"/>
                    <a:pt x="2957" y="2777"/>
                  </a:cubicBezTo>
                  <a:cubicBezTo>
                    <a:pt x="2973" y="2782"/>
                    <a:pt x="2996" y="2787"/>
                    <a:pt x="3006" y="2779"/>
                  </a:cubicBezTo>
                  <a:cubicBezTo>
                    <a:pt x="3026" y="2763"/>
                    <a:pt x="3085" y="2759"/>
                    <a:pt x="3134" y="2757"/>
                  </a:cubicBezTo>
                  <a:lnTo>
                    <a:pt x="3141" y="2756"/>
                  </a:lnTo>
                  <a:cubicBezTo>
                    <a:pt x="3152" y="2756"/>
                    <a:pt x="3155" y="2751"/>
                    <a:pt x="3162" y="2741"/>
                  </a:cubicBezTo>
                  <a:cubicBezTo>
                    <a:pt x="3167" y="2735"/>
                    <a:pt x="3173" y="2726"/>
                    <a:pt x="3183" y="2718"/>
                  </a:cubicBezTo>
                  <a:cubicBezTo>
                    <a:pt x="3192" y="2711"/>
                    <a:pt x="3196" y="2706"/>
                    <a:pt x="3200" y="2701"/>
                  </a:cubicBezTo>
                  <a:cubicBezTo>
                    <a:pt x="3207" y="2693"/>
                    <a:pt x="3212" y="2686"/>
                    <a:pt x="3230" y="2681"/>
                  </a:cubicBezTo>
                  <a:cubicBezTo>
                    <a:pt x="3256" y="2673"/>
                    <a:pt x="3270" y="2650"/>
                    <a:pt x="3270" y="2640"/>
                  </a:cubicBezTo>
                  <a:cubicBezTo>
                    <a:pt x="3270" y="2629"/>
                    <a:pt x="3284" y="2624"/>
                    <a:pt x="3299" y="2619"/>
                  </a:cubicBezTo>
                  <a:cubicBezTo>
                    <a:pt x="3306" y="2616"/>
                    <a:pt x="3322" y="2611"/>
                    <a:pt x="3322" y="2608"/>
                  </a:cubicBezTo>
                  <a:cubicBezTo>
                    <a:pt x="3323" y="2598"/>
                    <a:pt x="3333" y="2592"/>
                    <a:pt x="3343" y="2587"/>
                  </a:cubicBezTo>
                  <a:cubicBezTo>
                    <a:pt x="3351" y="2582"/>
                    <a:pt x="3360" y="2577"/>
                    <a:pt x="3360" y="2571"/>
                  </a:cubicBezTo>
                  <a:cubicBezTo>
                    <a:pt x="3360" y="2557"/>
                    <a:pt x="3371" y="2552"/>
                    <a:pt x="3380" y="2549"/>
                  </a:cubicBezTo>
                  <a:cubicBezTo>
                    <a:pt x="3386" y="2546"/>
                    <a:pt x="3391" y="2544"/>
                    <a:pt x="3394" y="2540"/>
                  </a:cubicBezTo>
                  <a:cubicBezTo>
                    <a:pt x="3397" y="2535"/>
                    <a:pt x="3396" y="2525"/>
                    <a:pt x="3395" y="2516"/>
                  </a:cubicBezTo>
                  <a:cubicBezTo>
                    <a:pt x="3394" y="2501"/>
                    <a:pt x="3393" y="2483"/>
                    <a:pt x="3407" y="2479"/>
                  </a:cubicBezTo>
                  <a:cubicBezTo>
                    <a:pt x="3409" y="2478"/>
                    <a:pt x="3410" y="2478"/>
                    <a:pt x="3410" y="2478"/>
                  </a:cubicBezTo>
                  <a:cubicBezTo>
                    <a:pt x="3410" y="2475"/>
                    <a:pt x="3404" y="2466"/>
                    <a:pt x="3401" y="2462"/>
                  </a:cubicBezTo>
                  <a:cubicBezTo>
                    <a:pt x="3398" y="2457"/>
                    <a:pt x="3395" y="2453"/>
                    <a:pt x="3393" y="2449"/>
                  </a:cubicBezTo>
                  <a:cubicBezTo>
                    <a:pt x="3392" y="2447"/>
                    <a:pt x="3393" y="2444"/>
                    <a:pt x="3394" y="2442"/>
                  </a:cubicBezTo>
                  <a:cubicBezTo>
                    <a:pt x="3397" y="2435"/>
                    <a:pt x="3407" y="2433"/>
                    <a:pt x="3420" y="2429"/>
                  </a:cubicBezTo>
                  <a:cubicBezTo>
                    <a:pt x="3430" y="2426"/>
                    <a:pt x="3441" y="2422"/>
                    <a:pt x="3449" y="2417"/>
                  </a:cubicBezTo>
                  <a:cubicBezTo>
                    <a:pt x="3466" y="2406"/>
                    <a:pt x="3478" y="2389"/>
                    <a:pt x="3481" y="2368"/>
                  </a:cubicBezTo>
                  <a:cubicBezTo>
                    <a:pt x="3485" y="2344"/>
                    <a:pt x="3519" y="2324"/>
                    <a:pt x="3534" y="2318"/>
                  </a:cubicBezTo>
                  <a:cubicBezTo>
                    <a:pt x="3545" y="2314"/>
                    <a:pt x="3551" y="2287"/>
                    <a:pt x="3546" y="2262"/>
                  </a:cubicBezTo>
                  <a:cubicBezTo>
                    <a:pt x="3543" y="2245"/>
                    <a:pt x="3553" y="2238"/>
                    <a:pt x="3559" y="2235"/>
                  </a:cubicBezTo>
                  <a:cubicBezTo>
                    <a:pt x="3555" y="2231"/>
                    <a:pt x="3553" y="2225"/>
                    <a:pt x="3555" y="2218"/>
                  </a:cubicBezTo>
                  <a:cubicBezTo>
                    <a:pt x="3558" y="2203"/>
                    <a:pt x="3576" y="2186"/>
                    <a:pt x="3596" y="2180"/>
                  </a:cubicBezTo>
                  <a:lnTo>
                    <a:pt x="3596" y="2180"/>
                  </a:lnTo>
                  <a:cubicBezTo>
                    <a:pt x="3589" y="2178"/>
                    <a:pt x="3574" y="2177"/>
                    <a:pt x="3569" y="2181"/>
                  </a:cubicBezTo>
                  <a:cubicBezTo>
                    <a:pt x="3567" y="2183"/>
                    <a:pt x="3564" y="2184"/>
                    <a:pt x="3561" y="2184"/>
                  </a:cubicBezTo>
                  <a:cubicBezTo>
                    <a:pt x="3553" y="2184"/>
                    <a:pt x="3546" y="2178"/>
                    <a:pt x="3540" y="2172"/>
                  </a:cubicBezTo>
                  <a:cubicBezTo>
                    <a:pt x="3536" y="2168"/>
                    <a:pt x="3531" y="2163"/>
                    <a:pt x="3529" y="2163"/>
                  </a:cubicBezTo>
                  <a:cubicBezTo>
                    <a:pt x="3528" y="2163"/>
                    <a:pt x="3527" y="2164"/>
                    <a:pt x="3526" y="2164"/>
                  </a:cubicBezTo>
                  <a:cubicBezTo>
                    <a:pt x="3522" y="2169"/>
                    <a:pt x="3517" y="2172"/>
                    <a:pt x="3509" y="2172"/>
                  </a:cubicBezTo>
                  <a:cubicBezTo>
                    <a:pt x="3497" y="2172"/>
                    <a:pt x="3482" y="2163"/>
                    <a:pt x="3481" y="2153"/>
                  </a:cubicBezTo>
                  <a:cubicBezTo>
                    <a:pt x="3480" y="2150"/>
                    <a:pt x="3481" y="2142"/>
                    <a:pt x="3493" y="2139"/>
                  </a:cubicBezTo>
                  <a:cubicBezTo>
                    <a:pt x="3507" y="2136"/>
                    <a:pt x="3526" y="2125"/>
                    <a:pt x="3543" y="2115"/>
                  </a:cubicBezTo>
                  <a:cubicBezTo>
                    <a:pt x="3555" y="2108"/>
                    <a:pt x="3566" y="2102"/>
                    <a:pt x="3573" y="2100"/>
                  </a:cubicBezTo>
                  <a:cubicBezTo>
                    <a:pt x="3573" y="2100"/>
                    <a:pt x="3572" y="2096"/>
                    <a:pt x="3566" y="2090"/>
                  </a:cubicBezTo>
                  <a:cubicBezTo>
                    <a:pt x="3557" y="2080"/>
                    <a:pt x="3540" y="2070"/>
                    <a:pt x="3530" y="2070"/>
                  </a:cubicBezTo>
                  <a:lnTo>
                    <a:pt x="3528" y="2064"/>
                  </a:lnTo>
                  <a:lnTo>
                    <a:pt x="3528" y="2070"/>
                  </a:lnTo>
                  <a:cubicBezTo>
                    <a:pt x="3515" y="2070"/>
                    <a:pt x="3503" y="2057"/>
                    <a:pt x="3491" y="2043"/>
                  </a:cubicBezTo>
                  <a:cubicBezTo>
                    <a:pt x="3481" y="2032"/>
                    <a:pt x="3470" y="2020"/>
                    <a:pt x="3461" y="2020"/>
                  </a:cubicBezTo>
                  <a:cubicBezTo>
                    <a:pt x="3458" y="2020"/>
                    <a:pt x="3456" y="2020"/>
                    <a:pt x="3454" y="2019"/>
                  </a:cubicBezTo>
                  <a:cubicBezTo>
                    <a:pt x="3450" y="2018"/>
                    <a:pt x="3448" y="2015"/>
                    <a:pt x="3448" y="2012"/>
                  </a:cubicBezTo>
                  <a:cubicBezTo>
                    <a:pt x="3448" y="2000"/>
                    <a:pt x="3478" y="2000"/>
                    <a:pt x="3479" y="2000"/>
                  </a:cubicBezTo>
                  <a:cubicBezTo>
                    <a:pt x="3486" y="2000"/>
                    <a:pt x="3497" y="2001"/>
                    <a:pt x="3507" y="2006"/>
                  </a:cubicBezTo>
                  <a:cubicBezTo>
                    <a:pt x="3537" y="2022"/>
                    <a:pt x="3561" y="2028"/>
                    <a:pt x="3567" y="2021"/>
                  </a:cubicBezTo>
                  <a:cubicBezTo>
                    <a:pt x="3568" y="2017"/>
                    <a:pt x="3551" y="1995"/>
                    <a:pt x="3504" y="1958"/>
                  </a:cubicBezTo>
                  <a:cubicBezTo>
                    <a:pt x="3490" y="1947"/>
                    <a:pt x="3491" y="1933"/>
                    <a:pt x="3492" y="1924"/>
                  </a:cubicBezTo>
                  <a:cubicBezTo>
                    <a:pt x="3493" y="1916"/>
                    <a:pt x="3493" y="1913"/>
                    <a:pt x="3490" y="1912"/>
                  </a:cubicBezTo>
                  <a:cubicBezTo>
                    <a:pt x="3476" y="1901"/>
                    <a:pt x="3448" y="1840"/>
                    <a:pt x="3439" y="1816"/>
                  </a:cubicBezTo>
                  <a:cubicBezTo>
                    <a:pt x="3435" y="1804"/>
                    <a:pt x="3419" y="1797"/>
                    <a:pt x="3403" y="1790"/>
                  </a:cubicBezTo>
                  <a:cubicBezTo>
                    <a:pt x="3390" y="1784"/>
                    <a:pt x="3378" y="1779"/>
                    <a:pt x="3372" y="1770"/>
                  </a:cubicBezTo>
                  <a:cubicBezTo>
                    <a:pt x="3367" y="1762"/>
                    <a:pt x="3366" y="1749"/>
                    <a:pt x="3370" y="1736"/>
                  </a:cubicBezTo>
                  <a:cubicBezTo>
                    <a:pt x="3376" y="1716"/>
                    <a:pt x="3391" y="1699"/>
                    <a:pt x="3411" y="1690"/>
                  </a:cubicBezTo>
                  <a:cubicBezTo>
                    <a:pt x="3429" y="1683"/>
                    <a:pt x="3432" y="1672"/>
                    <a:pt x="3434" y="1663"/>
                  </a:cubicBezTo>
                  <a:cubicBezTo>
                    <a:pt x="3436" y="1657"/>
                    <a:pt x="3439" y="1647"/>
                    <a:pt x="3451" y="1649"/>
                  </a:cubicBezTo>
                  <a:cubicBezTo>
                    <a:pt x="3453" y="1650"/>
                    <a:pt x="3455" y="1650"/>
                    <a:pt x="3457" y="1650"/>
                  </a:cubicBezTo>
                  <a:cubicBezTo>
                    <a:pt x="3464" y="1650"/>
                    <a:pt x="3474" y="1647"/>
                    <a:pt x="3486" y="1623"/>
                  </a:cubicBezTo>
                  <a:cubicBezTo>
                    <a:pt x="3495" y="1605"/>
                    <a:pt x="3508" y="1604"/>
                    <a:pt x="3518" y="1603"/>
                  </a:cubicBezTo>
                  <a:cubicBezTo>
                    <a:pt x="3525" y="1602"/>
                    <a:pt x="3530" y="1602"/>
                    <a:pt x="3533" y="1598"/>
                  </a:cubicBezTo>
                  <a:cubicBezTo>
                    <a:pt x="3541" y="1590"/>
                    <a:pt x="3559" y="1587"/>
                    <a:pt x="3579" y="1583"/>
                  </a:cubicBezTo>
                  <a:cubicBezTo>
                    <a:pt x="3596" y="1580"/>
                    <a:pt x="3613" y="1577"/>
                    <a:pt x="3621" y="1571"/>
                  </a:cubicBezTo>
                  <a:cubicBezTo>
                    <a:pt x="3622" y="1571"/>
                    <a:pt x="3625" y="1568"/>
                    <a:pt x="3623" y="1561"/>
                  </a:cubicBezTo>
                  <a:cubicBezTo>
                    <a:pt x="3619" y="1548"/>
                    <a:pt x="3596" y="1530"/>
                    <a:pt x="3582" y="1533"/>
                  </a:cubicBezTo>
                  <a:cubicBezTo>
                    <a:pt x="3576" y="1535"/>
                    <a:pt x="3570" y="1536"/>
                    <a:pt x="3565" y="1536"/>
                  </a:cubicBezTo>
                  <a:cubicBezTo>
                    <a:pt x="3540" y="1536"/>
                    <a:pt x="3516" y="1523"/>
                    <a:pt x="3501" y="1501"/>
                  </a:cubicBezTo>
                  <a:cubicBezTo>
                    <a:pt x="3499" y="1498"/>
                    <a:pt x="3498" y="1497"/>
                    <a:pt x="3496" y="1497"/>
                  </a:cubicBezTo>
                  <a:cubicBezTo>
                    <a:pt x="3487" y="1497"/>
                    <a:pt x="3470" y="1515"/>
                    <a:pt x="3454" y="1530"/>
                  </a:cubicBezTo>
                  <a:cubicBezTo>
                    <a:pt x="3438" y="1546"/>
                    <a:pt x="3422" y="1562"/>
                    <a:pt x="3407" y="1569"/>
                  </a:cubicBezTo>
                  <a:cubicBezTo>
                    <a:pt x="3388" y="1578"/>
                    <a:pt x="3370" y="1572"/>
                    <a:pt x="3358" y="1555"/>
                  </a:cubicBezTo>
                  <a:cubicBezTo>
                    <a:pt x="3347" y="1539"/>
                    <a:pt x="3345" y="1517"/>
                    <a:pt x="3352" y="1501"/>
                  </a:cubicBezTo>
                  <a:cubicBezTo>
                    <a:pt x="3354" y="1495"/>
                    <a:pt x="3354" y="1491"/>
                    <a:pt x="3352" y="1489"/>
                  </a:cubicBezTo>
                  <a:cubicBezTo>
                    <a:pt x="3347" y="1481"/>
                    <a:pt x="3321" y="1481"/>
                    <a:pt x="3312" y="1481"/>
                  </a:cubicBezTo>
                  <a:cubicBezTo>
                    <a:pt x="3302" y="1481"/>
                    <a:pt x="3290" y="1481"/>
                    <a:pt x="3278" y="1482"/>
                  </a:cubicBezTo>
                  <a:lnTo>
                    <a:pt x="3276" y="1482"/>
                  </a:lnTo>
                  <a:cubicBezTo>
                    <a:pt x="3256" y="1482"/>
                    <a:pt x="3243" y="1468"/>
                    <a:pt x="3241" y="1444"/>
                  </a:cubicBezTo>
                  <a:cubicBezTo>
                    <a:pt x="3239" y="1415"/>
                    <a:pt x="3254" y="1378"/>
                    <a:pt x="3276" y="1375"/>
                  </a:cubicBezTo>
                  <a:cubicBezTo>
                    <a:pt x="3286" y="1374"/>
                    <a:pt x="3297" y="1376"/>
                    <a:pt x="3307" y="1378"/>
                  </a:cubicBezTo>
                  <a:cubicBezTo>
                    <a:pt x="3315" y="1379"/>
                    <a:pt x="3323" y="1380"/>
                    <a:pt x="3331" y="1380"/>
                  </a:cubicBezTo>
                  <a:cubicBezTo>
                    <a:pt x="3343" y="1380"/>
                    <a:pt x="3357" y="1377"/>
                    <a:pt x="3366" y="1351"/>
                  </a:cubicBezTo>
                  <a:cubicBezTo>
                    <a:pt x="3377" y="1318"/>
                    <a:pt x="3393" y="1315"/>
                    <a:pt x="3409" y="1313"/>
                  </a:cubicBezTo>
                  <a:cubicBezTo>
                    <a:pt x="3422" y="1311"/>
                    <a:pt x="3438" y="1309"/>
                    <a:pt x="3456" y="1287"/>
                  </a:cubicBezTo>
                  <a:cubicBezTo>
                    <a:pt x="3482" y="1258"/>
                    <a:pt x="3520" y="1223"/>
                    <a:pt x="3558" y="1223"/>
                  </a:cubicBezTo>
                  <a:cubicBezTo>
                    <a:pt x="3571" y="1223"/>
                    <a:pt x="3584" y="1227"/>
                    <a:pt x="3594" y="1235"/>
                  </a:cubicBezTo>
                  <a:cubicBezTo>
                    <a:pt x="3602" y="1241"/>
                    <a:pt x="3606" y="1249"/>
                    <a:pt x="3607" y="1257"/>
                  </a:cubicBezTo>
                  <a:cubicBezTo>
                    <a:pt x="3608" y="1276"/>
                    <a:pt x="3588" y="1297"/>
                    <a:pt x="3569" y="1316"/>
                  </a:cubicBezTo>
                  <a:cubicBezTo>
                    <a:pt x="3558" y="1327"/>
                    <a:pt x="3548" y="1338"/>
                    <a:pt x="3544" y="1346"/>
                  </a:cubicBezTo>
                  <a:cubicBezTo>
                    <a:pt x="3539" y="1357"/>
                    <a:pt x="3541" y="1364"/>
                    <a:pt x="3542" y="1372"/>
                  </a:cubicBezTo>
                  <a:cubicBezTo>
                    <a:pt x="3544" y="1382"/>
                    <a:pt x="3546" y="1393"/>
                    <a:pt x="3532" y="1407"/>
                  </a:cubicBezTo>
                  <a:cubicBezTo>
                    <a:pt x="3527" y="1411"/>
                    <a:pt x="3526" y="1413"/>
                    <a:pt x="3526" y="1414"/>
                  </a:cubicBezTo>
                  <a:cubicBezTo>
                    <a:pt x="3527" y="1414"/>
                    <a:pt x="3528" y="1415"/>
                    <a:pt x="3530" y="1415"/>
                  </a:cubicBezTo>
                  <a:cubicBezTo>
                    <a:pt x="3539" y="1415"/>
                    <a:pt x="3556" y="1410"/>
                    <a:pt x="3577" y="1396"/>
                  </a:cubicBezTo>
                  <a:cubicBezTo>
                    <a:pt x="3624" y="1367"/>
                    <a:pt x="3677" y="1334"/>
                    <a:pt x="3719" y="1317"/>
                  </a:cubicBezTo>
                  <a:cubicBezTo>
                    <a:pt x="3730" y="1313"/>
                    <a:pt x="3741" y="1311"/>
                    <a:pt x="3754" y="1311"/>
                  </a:cubicBezTo>
                  <a:cubicBezTo>
                    <a:pt x="3761" y="1293"/>
                    <a:pt x="3769" y="1283"/>
                    <a:pt x="3777" y="1279"/>
                  </a:cubicBezTo>
                  <a:cubicBezTo>
                    <a:pt x="3783" y="1276"/>
                    <a:pt x="3790" y="1272"/>
                    <a:pt x="3799" y="1268"/>
                  </a:cubicBezTo>
                  <a:cubicBezTo>
                    <a:pt x="3809" y="1264"/>
                    <a:pt x="3820" y="1258"/>
                    <a:pt x="3832" y="1252"/>
                  </a:cubicBezTo>
                  <a:cubicBezTo>
                    <a:pt x="3868" y="1235"/>
                    <a:pt x="3909" y="1213"/>
                    <a:pt x="3918" y="1202"/>
                  </a:cubicBezTo>
                  <a:cubicBezTo>
                    <a:pt x="3921" y="1197"/>
                    <a:pt x="3925" y="1191"/>
                    <a:pt x="3929" y="1185"/>
                  </a:cubicBezTo>
                  <a:cubicBezTo>
                    <a:pt x="3941" y="1165"/>
                    <a:pt x="3954" y="1145"/>
                    <a:pt x="3972" y="1145"/>
                  </a:cubicBezTo>
                  <a:cubicBezTo>
                    <a:pt x="3983" y="1145"/>
                    <a:pt x="3989" y="1151"/>
                    <a:pt x="3994" y="1155"/>
                  </a:cubicBezTo>
                  <a:cubicBezTo>
                    <a:pt x="4001" y="1160"/>
                    <a:pt x="4007" y="1165"/>
                    <a:pt x="4021" y="1165"/>
                  </a:cubicBezTo>
                  <a:cubicBezTo>
                    <a:pt x="4028" y="1165"/>
                    <a:pt x="4035" y="1166"/>
                    <a:pt x="4042" y="1166"/>
                  </a:cubicBezTo>
                  <a:cubicBezTo>
                    <a:pt x="4048" y="1167"/>
                    <a:pt x="4054" y="1167"/>
                    <a:pt x="4058" y="1167"/>
                  </a:cubicBezTo>
                  <a:cubicBezTo>
                    <a:pt x="4066" y="1167"/>
                    <a:pt x="4067" y="1166"/>
                    <a:pt x="4068" y="1166"/>
                  </a:cubicBezTo>
                  <a:cubicBezTo>
                    <a:pt x="4068" y="1166"/>
                    <a:pt x="4068" y="1164"/>
                    <a:pt x="4065" y="1159"/>
                  </a:cubicBezTo>
                  <a:cubicBezTo>
                    <a:pt x="4059" y="1149"/>
                    <a:pt x="4055" y="1141"/>
                    <a:pt x="4059" y="1134"/>
                  </a:cubicBezTo>
                  <a:cubicBezTo>
                    <a:pt x="4063" y="1126"/>
                    <a:pt x="4074" y="1124"/>
                    <a:pt x="4094" y="1122"/>
                  </a:cubicBezTo>
                  <a:lnTo>
                    <a:pt x="4099" y="1121"/>
                  </a:lnTo>
                  <a:cubicBezTo>
                    <a:pt x="4114" y="1119"/>
                    <a:pt x="4120" y="1110"/>
                    <a:pt x="4126" y="1100"/>
                  </a:cubicBezTo>
                  <a:cubicBezTo>
                    <a:pt x="4132" y="1092"/>
                    <a:pt x="4139" y="1082"/>
                    <a:pt x="4154" y="1082"/>
                  </a:cubicBezTo>
                  <a:cubicBezTo>
                    <a:pt x="4161" y="1082"/>
                    <a:pt x="4165" y="1072"/>
                    <a:pt x="4170" y="1056"/>
                  </a:cubicBezTo>
                  <a:cubicBezTo>
                    <a:pt x="4175" y="1040"/>
                    <a:pt x="4181" y="1023"/>
                    <a:pt x="4198" y="1023"/>
                  </a:cubicBezTo>
                  <a:cubicBezTo>
                    <a:pt x="4211" y="1023"/>
                    <a:pt x="4220" y="1030"/>
                    <a:pt x="4228" y="1037"/>
                  </a:cubicBezTo>
                  <a:cubicBezTo>
                    <a:pt x="4238" y="1045"/>
                    <a:pt x="4247" y="1052"/>
                    <a:pt x="4260" y="1047"/>
                  </a:cubicBezTo>
                  <a:cubicBezTo>
                    <a:pt x="4266" y="1045"/>
                    <a:pt x="4273" y="1046"/>
                    <a:pt x="4282" y="1049"/>
                  </a:cubicBezTo>
                  <a:cubicBezTo>
                    <a:pt x="4286" y="1046"/>
                    <a:pt x="4291" y="1042"/>
                    <a:pt x="4295" y="1039"/>
                  </a:cubicBezTo>
                  <a:cubicBezTo>
                    <a:pt x="4295" y="1039"/>
                    <a:pt x="4295" y="1039"/>
                    <a:pt x="4295" y="1038"/>
                  </a:cubicBezTo>
                  <a:cubicBezTo>
                    <a:pt x="4294" y="1027"/>
                    <a:pt x="4294" y="1017"/>
                    <a:pt x="4294" y="1007"/>
                  </a:cubicBezTo>
                  <a:cubicBezTo>
                    <a:pt x="4294" y="992"/>
                    <a:pt x="4294" y="979"/>
                    <a:pt x="4290" y="971"/>
                  </a:cubicBezTo>
                  <a:cubicBezTo>
                    <a:pt x="4283" y="954"/>
                    <a:pt x="4285" y="939"/>
                    <a:pt x="4286" y="927"/>
                  </a:cubicBezTo>
                  <a:cubicBezTo>
                    <a:pt x="4286" y="919"/>
                    <a:pt x="4287" y="913"/>
                    <a:pt x="4286" y="908"/>
                  </a:cubicBezTo>
                  <a:cubicBezTo>
                    <a:pt x="4284" y="902"/>
                    <a:pt x="4282" y="892"/>
                    <a:pt x="4282" y="881"/>
                  </a:cubicBezTo>
                  <a:cubicBezTo>
                    <a:pt x="4282" y="870"/>
                    <a:pt x="4284" y="860"/>
                    <a:pt x="4289" y="853"/>
                  </a:cubicBezTo>
                  <a:cubicBezTo>
                    <a:pt x="4292" y="848"/>
                    <a:pt x="4297" y="846"/>
                    <a:pt x="4303" y="846"/>
                  </a:cubicBezTo>
                  <a:cubicBezTo>
                    <a:pt x="4308" y="846"/>
                    <a:pt x="4315" y="839"/>
                    <a:pt x="4322" y="832"/>
                  </a:cubicBezTo>
                  <a:cubicBezTo>
                    <a:pt x="4333" y="823"/>
                    <a:pt x="4343" y="813"/>
                    <a:pt x="4356" y="813"/>
                  </a:cubicBezTo>
                  <a:cubicBezTo>
                    <a:pt x="4360" y="813"/>
                    <a:pt x="4365" y="815"/>
                    <a:pt x="4369" y="818"/>
                  </a:cubicBezTo>
                  <a:cubicBezTo>
                    <a:pt x="4380" y="825"/>
                    <a:pt x="4397" y="830"/>
                    <a:pt x="4411" y="830"/>
                  </a:cubicBezTo>
                  <a:cubicBezTo>
                    <a:pt x="4412" y="830"/>
                    <a:pt x="4415" y="830"/>
                    <a:pt x="4418" y="830"/>
                  </a:cubicBezTo>
                  <a:cubicBezTo>
                    <a:pt x="4418" y="829"/>
                    <a:pt x="4419" y="829"/>
                    <a:pt x="4419" y="829"/>
                  </a:cubicBezTo>
                  <a:cubicBezTo>
                    <a:pt x="4421" y="829"/>
                    <a:pt x="4422" y="828"/>
                    <a:pt x="4424" y="828"/>
                  </a:cubicBezTo>
                  <a:lnTo>
                    <a:pt x="4424" y="827"/>
                  </a:lnTo>
                  <a:cubicBezTo>
                    <a:pt x="4425" y="827"/>
                    <a:pt x="4426" y="826"/>
                    <a:pt x="4426" y="826"/>
                  </a:cubicBezTo>
                  <a:cubicBezTo>
                    <a:pt x="4427" y="825"/>
                    <a:pt x="4428" y="824"/>
                    <a:pt x="4428" y="822"/>
                  </a:cubicBezTo>
                  <a:cubicBezTo>
                    <a:pt x="4428" y="810"/>
                    <a:pt x="4437" y="803"/>
                    <a:pt x="4445" y="796"/>
                  </a:cubicBezTo>
                  <a:cubicBezTo>
                    <a:pt x="4454" y="790"/>
                    <a:pt x="4462" y="784"/>
                    <a:pt x="4464" y="772"/>
                  </a:cubicBezTo>
                  <a:cubicBezTo>
                    <a:pt x="4467" y="755"/>
                    <a:pt x="4478" y="746"/>
                    <a:pt x="4489" y="737"/>
                  </a:cubicBezTo>
                  <a:cubicBezTo>
                    <a:pt x="4498" y="730"/>
                    <a:pt x="4506" y="723"/>
                    <a:pt x="4509" y="713"/>
                  </a:cubicBezTo>
                  <a:cubicBezTo>
                    <a:pt x="4510" y="709"/>
                    <a:pt x="4511" y="705"/>
                    <a:pt x="4512" y="700"/>
                  </a:cubicBezTo>
                  <a:cubicBezTo>
                    <a:pt x="4520" y="670"/>
                    <a:pt x="4531" y="625"/>
                    <a:pt x="4552" y="612"/>
                  </a:cubicBezTo>
                  <a:cubicBezTo>
                    <a:pt x="4560" y="607"/>
                    <a:pt x="4560" y="606"/>
                    <a:pt x="4555" y="595"/>
                  </a:cubicBezTo>
                  <a:cubicBezTo>
                    <a:pt x="4551" y="586"/>
                    <a:pt x="4546" y="573"/>
                    <a:pt x="4547" y="554"/>
                  </a:cubicBezTo>
                  <a:cubicBezTo>
                    <a:pt x="4548" y="546"/>
                    <a:pt x="4546" y="541"/>
                    <a:pt x="4543" y="537"/>
                  </a:cubicBezTo>
                  <a:cubicBezTo>
                    <a:pt x="4540" y="534"/>
                    <a:pt x="4535" y="533"/>
                    <a:pt x="4529" y="533"/>
                  </a:cubicBezTo>
                  <a:cubicBezTo>
                    <a:pt x="4517" y="533"/>
                    <a:pt x="4503" y="538"/>
                    <a:pt x="4496" y="543"/>
                  </a:cubicBezTo>
                  <a:cubicBezTo>
                    <a:pt x="4488" y="548"/>
                    <a:pt x="4477" y="549"/>
                    <a:pt x="4465" y="551"/>
                  </a:cubicBezTo>
                  <a:cubicBezTo>
                    <a:pt x="4448" y="552"/>
                    <a:pt x="4430" y="554"/>
                    <a:pt x="4423" y="568"/>
                  </a:cubicBezTo>
                  <a:cubicBezTo>
                    <a:pt x="4414" y="585"/>
                    <a:pt x="4402" y="588"/>
                    <a:pt x="4391" y="588"/>
                  </a:cubicBezTo>
                  <a:cubicBezTo>
                    <a:pt x="4387" y="588"/>
                    <a:pt x="4383" y="587"/>
                    <a:pt x="4378" y="587"/>
                  </a:cubicBezTo>
                  <a:cubicBezTo>
                    <a:pt x="4370" y="586"/>
                    <a:pt x="4361" y="585"/>
                    <a:pt x="4351" y="587"/>
                  </a:cubicBezTo>
                  <a:cubicBezTo>
                    <a:pt x="4347" y="588"/>
                    <a:pt x="4342" y="588"/>
                    <a:pt x="4337" y="588"/>
                  </a:cubicBezTo>
                  <a:cubicBezTo>
                    <a:pt x="4335" y="588"/>
                    <a:pt x="4332" y="588"/>
                    <a:pt x="4329" y="588"/>
                  </a:cubicBezTo>
                  <a:cubicBezTo>
                    <a:pt x="4327" y="587"/>
                    <a:pt x="4324" y="587"/>
                    <a:pt x="4322" y="587"/>
                  </a:cubicBezTo>
                  <a:cubicBezTo>
                    <a:pt x="4304" y="584"/>
                    <a:pt x="4285" y="578"/>
                    <a:pt x="4276" y="568"/>
                  </a:cubicBezTo>
                  <a:cubicBezTo>
                    <a:pt x="4272" y="564"/>
                    <a:pt x="4270" y="560"/>
                    <a:pt x="4270" y="555"/>
                  </a:cubicBezTo>
                  <a:cubicBezTo>
                    <a:pt x="4270" y="554"/>
                    <a:pt x="4270" y="553"/>
                    <a:pt x="4270" y="551"/>
                  </a:cubicBezTo>
                  <a:cubicBezTo>
                    <a:pt x="4271" y="543"/>
                    <a:pt x="4267" y="534"/>
                    <a:pt x="4263" y="524"/>
                  </a:cubicBezTo>
                  <a:cubicBezTo>
                    <a:pt x="4258" y="513"/>
                    <a:pt x="4253" y="500"/>
                    <a:pt x="4254" y="486"/>
                  </a:cubicBezTo>
                  <a:cubicBezTo>
                    <a:pt x="4255" y="478"/>
                    <a:pt x="4251" y="476"/>
                    <a:pt x="4237" y="472"/>
                  </a:cubicBezTo>
                  <a:cubicBezTo>
                    <a:pt x="4226" y="469"/>
                    <a:pt x="4213" y="466"/>
                    <a:pt x="4201" y="454"/>
                  </a:cubicBezTo>
                  <a:cubicBezTo>
                    <a:pt x="4182" y="435"/>
                    <a:pt x="4146" y="421"/>
                    <a:pt x="4133" y="421"/>
                  </a:cubicBezTo>
                  <a:cubicBezTo>
                    <a:pt x="4132" y="421"/>
                    <a:pt x="4131" y="422"/>
                    <a:pt x="4131" y="422"/>
                  </a:cubicBezTo>
                  <a:cubicBezTo>
                    <a:pt x="4130" y="422"/>
                    <a:pt x="4128" y="423"/>
                    <a:pt x="4127" y="423"/>
                  </a:cubicBezTo>
                  <a:cubicBezTo>
                    <a:pt x="4122" y="422"/>
                    <a:pt x="4115" y="419"/>
                    <a:pt x="4106" y="414"/>
                  </a:cubicBezTo>
                  <a:cubicBezTo>
                    <a:pt x="4093" y="407"/>
                    <a:pt x="4075" y="396"/>
                    <a:pt x="4054" y="395"/>
                  </a:cubicBezTo>
                  <a:cubicBezTo>
                    <a:pt x="4038" y="394"/>
                    <a:pt x="4027" y="389"/>
                    <a:pt x="4021" y="381"/>
                  </a:cubicBezTo>
                  <a:cubicBezTo>
                    <a:pt x="4017" y="376"/>
                    <a:pt x="4016" y="369"/>
                    <a:pt x="4016" y="363"/>
                  </a:cubicBezTo>
                  <a:cubicBezTo>
                    <a:pt x="4016" y="357"/>
                    <a:pt x="4018" y="350"/>
                    <a:pt x="4019" y="345"/>
                  </a:cubicBezTo>
                  <a:cubicBezTo>
                    <a:pt x="4021" y="338"/>
                    <a:pt x="4010" y="316"/>
                    <a:pt x="4001" y="300"/>
                  </a:cubicBezTo>
                  <a:cubicBezTo>
                    <a:pt x="3993" y="284"/>
                    <a:pt x="3984" y="268"/>
                    <a:pt x="3981" y="255"/>
                  </a:cubicBezTo>
                  <a:cubicBezTo>
                    <a:pt x="3979" y="246"/>
                    <a:pt x="3973" y="240"/>
                    <a:pt x="3967" y="231"/>
                  </a:cubicBezTo>
                  <a:cubicBezTo>
                    <a:pt x="3959" y="222"/>
                    <a:pt x="3949" y="210"/>
                    <a:pt x="3942" y="189"/>
                  </a:cubicBezTo>
                  <a:cubicBezTo>
                    <a:pt x="3940" y="182"/>
                    <a:pt x="3938" y="174"/>
                    <a:pt x="3936" y="165"/>
                  </a:cubicBezTo>
                  <a:cubicBezTo>
                    <a:pt x="3930" y="134"/>
                    <a:pt x="3919" y="126"/>
                    <a:pt x="3910" y="119"/>
                  </a:cubicBezTo>
                  <a:cubicBezTo>
                    <a:pt x="3905" y="115"/>
                    <a:pt x="3899" y="111"/>
                    <a:pt x="3899" y="102"/>
                  </a:cubicBezTo>
                  <a:cubicBezTo>
                    <a:pt x="3898" y="99"/>
                    <a:pt x="3899" y="96"/>
                    <a:pt x="3900" y="92"/>
                  </a:cubicBezTo>
                  <a:cubicBezTo>
                    <a:pt x="3903" y="79"/>
                    <a:pt x="3890" y="70"/>
                    <a:pt x="3872" y="58"/>
                  </a:cubicBezTo>
                  <a:cubicBezTo>
                    <a:pt x="3864" y="52"/>
                    <a:pt x="3856" y="47"/>
                    <a:pt x="3851" y="41"/>
                  </a:cubicBezTo>
                  <a:cubicBezTo>
                    <a:pt x="3847" y="35"/>
                    <a:pt x="3835" y="33"/>
                    <a:pt x="3822" y="31"/>
                  </a:cubicBezTo>
                  <a:cubicBezTo>
                    <a:pt x="3820" y="31"/>
                    <a:pt x="3818" y="30"/>
                    <a:pt x="3816" y="30"/>
                  </a:cubicBezTo>
                  <a:cubicBezTo>
                    <a:pt x="3798" y="28"/>
                    <a:pt x="3778" y="25"/>
                    <a:pt x="3761" y="15"/>
                  </a:cubicBezTo>
                  <a:cubicBezTo>
                    <a:pt x="3744" y="7"/>
                    <a:pt x="3731" y="6"/>
                    <a:pt x="3720" y="6"/>
                  </a:cubicBezTo>
                  <a:lnTo>
                    <a:pt x="3706" y="6"/>
                  </a:lnTo>
                  <a:cubicBezTo>
                    <a:pt x="3697" y="6"/>
                    <a:pt x="3687" y="6"/>
                    <a:pt x="3676" y="2"/>
                  </a:cubicBezTo>
                  <a:cubicBezTo>
                    <a:pt x="3671" y="1"/>
                    <a:pt x="3663" y="0"/>
                    <a:pt x="3655" y="0"/>
                  </a:cubicBezTo>
                  <a:cubicBezTo>
                    <a:pt x="3631" y="0"/>
                    <a:pt x="3601" y="6"/>
                    <a:pt x="3583" y="9"/>
                  </a:cubicBezTo>
                  <a:cubicBezTo>
                    <a:pt x="3572" y="11"/>
                    <a:pt x="3567" y="12"/>
                    <a:pt x="3565" y="12"/>
                  </a:cubicBezTo>
                  <a:cubicBezTo>
                    <a:pt x="3564" y="12"/>
                    <a:pt x="3562" y="11"/>
                    <a:pt x="3559" y="11"/>
                  </a:cubicBezTo>
                  <a:cubicBezTo>
                    <a:pt x="3555" y="11"/>
                    <a:pt x="3549" y="10"/>
                    <a:pt x="3541" y="10"/>
                  </a:cubicBezTo>
                  <a:cubicBezTo>
                    <a:pt x="3511" y="10"/>
                    <a:pt x="3487" y="20"/>
                    <a:pt x="3473" y="41"/>
                  </a:cubicBezTo>
                  <a:cubicBezTo>
                    <a:pt x="3456" y="63"/>
                    <a:pt x="3458" y="69"/>
                    <a:pt x="3459" y="70"/>
                  </a:cubicBezTo>
                  <a:cubicBezTo>
                    <a:pt x="3459" y="71"/>
                    <a:pt x="3463" y="72"/>
                    <a:pt x="3470" y="72"/>
                  </a:cubicBezTo>
                  <a:lnTo>
                    <a:pt x="3474" y="72"/>
                  </a:lnTo>
                  <a:cubicBezTo>
                    <a:pt x="3491" y="72"/>
                    <a:pt x="3498" y="102"/>
                    <a:pt x="3503" y="131"/>
                  </a:cubicBezTo>
                  <a:cubicBezTo>
                    <a:pt x="3503" y="133"/>
                    <a:pt x="3503" y="136"/>
                    <a:pt x="3503" y="138"/>
                  </a:cubicBezTo>
                  <a:cubicBezTo>
                    <a:pt x="3499" y="155"/>
                    <a:pt x="3475" y="172"/>
                    <a:pt x="3465" y="176"/>
                  </a:cubicBezTo>
                  <a:cubicBezTo>
                    <a:pt x="3458" y="179"/>
                    <a:pt x="3434" y="215"/>
                    <a:pt x="3424" y="236"/>
                  </a:cubicBezTo>
                  <a:cubicBezTo>
                    <a:pt x="3423" y="239"/>
                    <a:pt x="3422" y="242"/>
                    <a:pt x="3422" y="244"/>
                  </a:cubicBezTo>
                  <a:cubicBezTo>
                    <a:pt x="3420" y="252"/>
                    <a:pt x="3413" y="264"/>
                    <a:pt x="3405" y="277"/>
                  </a:cubicBezTo>
                  <a:cubicBezTo>
                    <a:pt x="3396" y="291"/>
                    <a:pt x="3383" y="313"/>
                    <a:pt x="3385" y="320"/>
                  </a:cubicBezTo>
                  <a:cubicBezTo>
                    <a:pt x="3387" y="326"/>
                    <a:pt x="3386" y="333"/>
                    <a:pt x="3382" y="339"/>
                  </a:cubicBezTo>
                  <a:cubicBezTo>
                    <a:pt x="3380" y="342"/>
                    <a:pt x="3378" y="345"/>
                    <a:pt x="3375" y="347"/>
                  </a:cubicBezTo>
                  <a:cubicBezTo>
                    <a:pt x="3374" y="349"/>
                    <a:pt x="3372" y="350"/>
                    <a:pt x="3370" y="351"/>
                  </a:cubicBezTo>
                  <a:cubicBezTo>
                    <a:pt x="3369" y="352"/>
                    <a:pt x="3368" y="353"/>
                    <a:pt x="3366" y="354"/>
                  </a:cubicBezTo>
                  <a:cubicBezTo>
                    <a:pt x="3365" y="355"/>
                    <a:pt x="3363" y="355"/>
                    <a:pt x="3362" y="356"/>
                  </a:cubicBezTo>
                  <a:cubicBezTo>
                    <a:pt x="3360" y="357"/>
                    <a:pt x="3358" y="358"/>
                    <a:pt x="3356" y="359"/>
                  </a:cubicBezTo>
                  <a:cubicBezTo>
                    <a:pt x="3353" y="360"/>
                    <a:pt x="3351" y="360"/>
                    <a:pt x="3348" y="361"/>
                  </a:cubicBezTo>
                  <a:lnTo>
                    <a:pt x="3347" y="361"/>
                  </a:lnTo>
                  <a:cubicBezTo>
                    <a:pt x="3342" y="362"/>
                    <a:pt x="3332" y="367"/>
                    <a:pt x="3323" y="372"/>
                  </a:cubicBezTo>
                  <a:cubicBezTo>
                    <a:pt x="3317" y="376"/>
                    <a:pt x="3311" y="380"/>
                    <a:pt x="3305" y="383"/>
                  </a:cubicBezTo>
                  <a:cubicBezTo>
                    <a:pt x="3292" y="391"/>
                    <a:pt x="3282" y="397"/>
                    <a:pt x="3275" y="399"/>
                  </a:cubicBezTo>
                  <a:cubicBezTo>
                    <a:pt x="3273" y="400"/>
                    <a:pt x="3268" y="401"/>
                    <a:pt x="3263" y="401"/>
                  </a:cubicBezTo>
                  <a:cubicBezTo>
                    <a:pt x="3250" y="401"/>
                    <a:pt x="3222" y="397"/>
                    <a:pt x="3205" y="387"/>
                  </a:cubicBezTo>
                  <a:cubicBezTo>
                    <a:pt x="3200" y="384"/>
                    <a:pt x="3196" y="380"/>
                    <a:pt x="3194" y="376"/>
                  </a:cubicBezTo>
                  <a:cubicBezTo>
                    <a:pt x="3193" y="375"/>
                    <a:pt x="3193" y="374"/>
                    <a:pt x="3192" y="373"/>
                  </a:cubicBezTo>
                  <a:cubicBezTo>
                    <a:pt x="3190" y="372"/>
                    <a:pt x="3188" y="370"/>
                    <a:pt x="3185" y="368"/>
                  </a:cubicBezTo>
                  <a:lnTo>
                    <a:pt x="3127" y="485"/>
                  </a:lnTo>
                  <a:lnTo>
                    <a:pt x="3122" y="527"/>
                  </a:lnTo>
                  <a:lnTo>
                    <a:pt x="3118" y="528"/>
                  </a:lnTo>
                  <a:cubicBezTo>
                    <a:pt x="3114" y="529"/>
                    <a:pt x="3103" y="533"/>
                    <a:pt x="3102" y="539"/>
                  </a:cubicBezTo>
                  <a:cubicBezTo>
                    <a:pt x="3100" y="545"/>
                    <a:pt x="3106" y="552"/>
                    <a:pt x="3110" y="557"/>
                  </a:cubicBezTo>
                  <a:cubicBezTo>
                    <a:pt x="3122" y="568"/>
                    <a:pt x="3128" y="570"/>
                    <a:pt x="3132" y="570"/>
                  </a:cubicBezTo>
                  <a:cubicBezTo>
                    <a:pt x="3137" y="570"/>
                    <a:pt x="3141" y="569"/>
                    <a:pt x="3147" y="567"/>
                  </a:cubicBezTo>
                  <a:cubicBezTo>
                    <a:pt x="3154" y="565"/>
                    <a:pt x="3162" y="562"/>
                    <a:pt x="3173" y="561"/>
                  </a:cubicBezTo>
                  <a:cubicBezTo>
                    <a:pt x="3177" y="561"/>
                    <a:pt x="3181" y="560"/>
                    <a:pt x="3185" y="560"/>
                  </a:cubicBezTo>
                  <a:cubicBezTo>
                    <a:pt x="3207" y="560"/>
                    <a:pt x="3223" y="568"/>
                    <a:pt x="3234" y="574"/>
                  </a:cubicBezTo>
                  <a:cubicBezTo>
                    <a:pt x="3240" y="577"/>
                    <a:pt x="3246" y="579"/>
                    <a:pt x="3249" y="579"/>
                  </a:cubicBezTo>
                  <a:cubicBezTo>
                    <a:pt x="3250" y="579"/>
                    <a:pt x="3251" y="579"/>
                    <a:pt x="3253" y="574"/>
                  </a:cubicBezTo>
                  <a:cubicBezTo>
                    <a:pt x="3260" y="557"/>
                    <a:pt x="3280" y="544"/>
                    <a:pt x="3299" y="544"/>
                  </a:cubicBezTo>
                  <a:cubicBezTo>
                    <a:pt x="3309" y="544"/>
                    <a:pt x="3324" y="547"/>
                    <a:pt x="3337" y="562"/>
                  </a:cubicBezTo>
                  <a:cubicBezTo>
                    <a:pt x="3346" y="573"/>
                    <a:pt x="3361" y="586"/>
                    <a:pt x="3377" y="599"/>
                  </a:cubicBezTo>
                  <a:cubicBezTo>
                    <a:pt x="3410" y="626"/>
                    <a:pt x="3440" y="652"/>
                    <a:pt x="3437" y="671"/>
                  </a:cubicBezTo>
                  <a:cubicBezTo>
                    <a:pt x="3435" y="679"/>
                    <a:pt x="3428" y="693"/>
                    <a:pt x="3397" y="693"/>
                  </a:cubicBezTo>
                  <a:cubicBezTo>
                    <a:pt x="3383" y="693"/>
                    <a:pt x="3366" y="690"/>
                    <a:pt x="3350" y="685"/>
                  </a:cubicBezTo>
                  <a:cubicBezTo>
                    <a:pt x="3336" y="680"/>
                    <a:pt x="3316" y="687"/>
                    <a:pt x="3297" y="694"/>
                  </a:cubicBezTo>
                  <a:cubicBezTo>
                    <a:pt x="3282" y="699"/>
                    <a:pt x="3267" y="705"/>
                    <a:pt x="3254" y="705"/>
                  </a:cubicBezTo>
                  <a:cubicBezTo>
                    <a:pt x="3230" y="705"/>
                    <a:pt x="3196" y="712"/>
                    <a:pt x="3165" y="743"/>
                  </a:cubicBezTo>
                  <a:cubicBezTo>
                    <a:pt x="3155" y="752"/>
                    <a:pt x="3149" y="762"/>
                    <a:pt x="3144" y="771"/>
                  </a:cubicBezTo>
                  <a:cubicBezTo>
                    <a:pt x="3133" y="789"/>
                    <a:pt x="3124" y="805"/>
                    <a:pt x="3092" y="808"/>
                  </a:cubicBezTo>
                  <a:cubicBezTo>
                    <a:pt x="3084" y="809"/>
                    <a:pt x="3077" y="810"/>
                    <a:pt x="3071" y="810"/>
                  </a:cubicBezTo>
                  <a:cubicBezTo>
                    <a:pt x="3041" y="813"/>
                    <a:pt x="3021" y="814"/>
                    <a:pt x="2982" y="842"/>
                  </a:cubicBezTo>
                  <a:cubicBezTo>
                    <a:pt x="2960" y="857"/>
                    <a:pt x="2936" y="864"/>
                    <a:pt x="2910" y="864"/>
                  </a:cubicBezTo>
                  <a:cubicBezTo>
                    <a:pt x="2884" y="864"/>
                    <a:pt x="2864" y="857"/>
                    <a:pt x="2856" y="853"/>
                  </a:cubicBezTo>
                  <a:cubicBezTo>
                    <a:pt x="2855" y="853"/>
                    <a:pt x="2854" y="852"/>
                    <a:pt x="2853" y="852"/>
                  </a:cubicBezTo>
                  <a:cubicBezTo>
                    <a:pt x="2848" y="849"/>
                    <a:pt x="2838" y="845"/>
                    <a:pt x="2826" y="845"/>
                  </a:cubicBezTo>
                  <a:cubicBezTo>
                    <a:pt x="2809" y="845"/>
                    <a:pt x="2796" y="853"/>
                    <a:pt x="2787" y="869"/>
                  </a:cubicBezTo>
                  <a:cubicBezTo>
                    <a:pt x="2778" y="885"/>
                    <a:pt x="2784" y="895"/>
                    <a:pt x="2793" y="909"/>
                  </a:cubicBezTo>
                  <a:cubicBezTo>
                    <a:pt x="2801" y="921"/>
                    <a:pt x="2810" y="935"/>
                    <a:pt x="2807" y="955"/>
                  </a:cubicBezTo>
                  <a:cubicBezTo>
                    <a:pt x="2804" y="980"/>
                    <a:pt x="2786" y="988"/>
                    <a:pt x="2766" y="997"/>
                  </a:cubicBezTo>
                  <a:cubicBezTo>
                    <a:pt x="2749" y="1005"/>
                    <a:pt x="2730" y="1013"/>
                    <a:pt x="2713" y="1032"/>
                  </a:cubicBezTo>
                  <a:cubicBezTo>
                    <a:pt x="2672" y="1078"/>
                    <a:pt x="2606" y="1099"/>
                    <a:pt x="2570" y="1093"/>
                  </a:cubicBezTo>
                  <a:cubicBezTo>
                    <a:pt x="2565" y="1093"/>
                    <a:pt x="2559" y="1092"/>
                    <a:pt x="2553" y="1091"/>
                  </a:cubicBezTo>
                  <a:cubicBezTo>
                    <a:pt x="2533" y="1087"/>
                    <a:pt x="2506" y="1082"/>
                    <a:pt x="2478" y="1082"/>
                  </a:cubicBezTo>
                  <a:cubicBezTo>
                    <a:pt x="2449" y="1082"/>
                    <a:pt x="2423" y="1087"/>
                    <a:pt x="2401" y="1098"/>
                  </a:cubicBezTo>
                  <a:cubicBezTo>
                    <a:pt x="2374" y="1110"/>
                    <a:pt x="2351" y="1125"/>
                    <a:pt x="2330" y="1139"/>
                  </a:cubicBezTo>
                  <a:cubicBezTo>
                    <a:pt x="2302" y="1157"/>
                    <a:pt x="2280" y="1170"/>
                    <a:pt x="2264" y="1167"/>
                  </a:cubicBezTo>
                  <a:cubicBezTo>
                    <a:pt x="2252" y="1165"/>
                    <a:pt x="2245" y="1157"/>
                    <a:pt x="2239" y="1151"/>
                  </a:cubicBezTo>
                  <a:cubicBezTo>
                    <a:pt x="2231" y="1142"/>
                    <a:pt x="2224" y="1135"/>
                    <a:pt x="2207" y="1138"/>
                  </a:cubicBezTo>
                  <a:cubicBezTo>
                    <a:pt x="2201" y="1138"/>
                    <a:pt x="2195" y="1139"/>
                    <a:pt x="2190" y="1139"/>
                  </a:cubicBezTo>
                  <a:cubicBezTo>
                    <a:pt x="2163" y="1139"/>
                    <a:pt x="2146" y="1129"/>
                    <a:pt x="2125" y="1117"/>
                  </a:cubicBezTo>
                  <a:cubicBezTo>
                    <a:pt x="2118" y="1113"/>
                    <a:pt x="2109" y="1113"/>
                    <a:pt x="2098" y="1113"/>
                  </a:cubicBezTo>
                  <a:cubicBezTo>
                    <a:pt x="2095" y="1114"/>
                    <a:pt x="2091" y="1114"/>
                    <a:pt x="2087" y="1114"/>
                  </a:cubicBezTo>
                  <a:cubicBezTo>
                    <a:pt x="2076" y="1114"/>
                    <a:pt x="2061" y="1112"/>
                    <a:pt x="2041" y="1097"/>
                  </a:cubicBezTo>
                  <a:cubicBezTo>
                    <a:pt x="2013" y="1076"/>
                    <a:pt x="1968" y="1073"/>
                    <a:pt x="1935" y="1071"/>
                  </a:cubicBezTo>
                  <a:cubicBezTo>
                    <a:pt x="1924" y="1071"/>
                    <a:pt x="1914" y="1070"/>
                    <a:pt x="1906" y="1069"/>
                  </a:cubicBezTo>
                  <a:cubicBezTo>
                    <a:pt x="1891" y="1066"/>
                    <a:pt x="1855" y="1066"/>
                    <a:pt x="1819" y="1066"/>
                  </a:cubicBezTo>
                  <a:cubicBezTo>
                    <a:pt x="1782" y="1066"/>
                    <a:pt x="1744" y="1066"/>
                    <a:pt x="1724" y="1064"/>
                  </a:cubicBezTo>
                  <a:cubicBezTo>
                    <a:pt x="1712" y="1062"/>
                    <a:pt x="1694" y="1063"/>
                    <a:pt x="1678" y="1064"/>
                  </a:cubicBezTo>
                  <a:cubicBezTo>
                    <a:pt x="1670" y="1064"/>
                    <a:pt x="1662" y="1065"/>
                    <a:pt x="1655" y="1065"/>
                  </a:cubicBezTo>
                  <a:cubicBezTo>
                    <a:pt x="1640" y="1065"/>
                    <a:pt x="1624" y="1063"/>
                    <a:pt x="1621" y="1050"/>
                  </a:cubicBezTo>
                  <a:cubicBezTo>
                    <a:pt x="1619" y="1043"/>
                    <a:pt x="1614" y="1037"/>
                    <a:pt x="1607" y="1029"/>
                  </a:cubicBezTo>
                  <a:cubicBezTo>
                    <a:pt x="1596" y="1015"/>
                    <a:pt x="1583" y="999"/>
                    <a:pt x="1576" y="971"/>
                  </a:cubicBezTo>
                  <a:cubicBezTo>
                    <a:pt x="1575" y="966"/>
                    <a:pt x="1574" y="962"/>
                    <a:pt x="1573" y="959"/>
                  </a:cubicBezTo>
                  <a:cubicBezTo>
                    <a:pt x="1564" y="932"/>
                    <a:pt x="1548" y="917"/>
                    <a:pt x="1522" y="911"/>
                  </a:cubicBezTo>
                  <a:cubicBezTo>
                    <a:pt x="1507" y="908"/>
                    <a:pt x="1500" y="899"/>
                    <a:pt x="1493" y="891"/>
                  </a:cubicBezTo>
                  <a:cubicBezTo>
                    <a:pt x="1487" y="884"/>
                    <a:pt x="1482" y="878"/>
                    <a:pt x="1473" y="877"/>
                  </a:cubicBezTo>
                  <a:cubicBezTo>
                    <a:pt x="1468" y="876"/>
                    <a:pt x="1463" y="871"/>
                    <a:pt x="1458" y="865"/>
                  </a:cubicBezTo>
                  <a:cubicBezTo>
                    <a:pt x="1448" y="855"/>
                    <a:pt x="1437" y="843"/>
                    <a:pt x="1417" y="843"/>
                  </a:cubicBezTo>
                  <a:cubicBezTo>
                    <a:pt x="1390" y="843"/>
                    <a:pt x="1260" y="831"/>
                    <a:pt x="1240" y="798"/>
                  </a:cubicBezTo>
                  <a:cubicBezTo>
                    <a:pt x="1228" y="778"/>
                    <a:pt x="1238" y="766"/>
                    <a:pt x="1245" y="756"/>
                  </a:cubicBezTo>
                  <a:cubicBezTo>
                    <a:pt x="1251" y="749"/>
                    <a:pt x="1256" y="742"/>
                    <a:pt x="1256" y="732"/>
                  </a:cubicBezTo>
                  <a:cubicBezTo>
                    <a:pt x="1256" y="721"/>
                    <a:pt x="1259" y="708"/>
                    <a:pt x="1262" y="696"/>
                  </a:cubicBezTo>
                  <a:cubicBezTo>
                    <a:pt x="1265" y="681"/>
                    <a:pt x="1269" y="665"/>
                    <a:pt x="1263" y="660"/>
                  </a:cubicBezTo>
                  <a:cubicBezTo>
                    <a:pt x="1248" y="648"/>
                    <a:pt x="1224" y="622"/>
                    <a:pt x="1220" y="599"/>
                  </a:cubicBezTo>
                  <a:cubicBezTo>
                    <a:pt x="1218" y="580"/>
                    <a:pt x="1183" y="552"/>
                    <a:pt x="1160" y="550"/>
                  </a:cubicBezTo>
                  <a:cubicBezTo>
                    <a:pt x="1133" y="549"/>
                    <a:pt x="1112" y="532"/>
                    <a:pt x="1088" y="512"/>
                  </a:cubicBezTo>
                  <a:cubicBezTo>
                    <a:pt x="1082" y="507"/>
                    <a:pt x="1077" y="503"/>
                    <a:pt x="1071" y="500"/>
                  </a:cubicBezTo>
                  <a:cubicBezTo>
                    <a:pt x="1055" y="489"/>
                    <a:pt x="1039" y="479"/>
                    <a:pt x="1031" y="438"/>
                  </a:cubicBezTo>
                  <a:cubicBezTo>
                    <a:pt x="1031" y="436"/>
                    <a:pt x="1031" y="435"/>
                    <a:pt x="1030" y="43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7" name="Freeform 263">
              <a:extLst>
                <a:ext uri="{FF2B5EF4-FFF2-40B4-BE49-F238E27FC236}">
                  <a16:creationId xmlns:a16="http://schemas.microsoft.com/office/drawing/2014/main" id="{624B37EF-87C8-461E-AB7A-31D1259CF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970" y="4070212"/>
              <a:ext cx="30119" cy="48371"/>
            </a:xfrm>
            <a:custGeom>
              <a:avLst/>
              <a:gdLst>
                <a:gd name="T0" fmla="*/ 48 w 144"/>
                <a:gd name="T1" fmla="*/ 232 h 233"/>
                <a:gd name="T2" fmla="*/ 141 w 144"/>
                <a:gd name="T3" fmla="*/ 26 h 233"/>
                <a:gd name="T4" fmla="*/ 140 w 144"/>
                <a:gd name="T5" fmla="*/ 5 h 233"/>
                <a:gd name="T6" fmla="*/ 125 w 144"/>
                <a:gd name="T7" fmla="*/ 0 h 233"/>
                <a:gd name="T8" fmla="*/ 15 w 144"/>
                <a:gd name="T9" fmla="*/ 108 h 233"/>
                <a:gd name="T10" fmla="*/ 27 w 144"/>
                <a:gd name="T11" fmla="*/ 213 h 233"/>
                <a:gd name="T12" fmla="*/ 48 w 144"/>
                <a:gd name="T13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233">
                  <a:moveTo>
                    <a:pt x="48" y="232"/>
                  </a:moveTo>
                  <a:cubicBezTo>
                    <a:pt x="65" y="216"/>
                    <a:pt x="131" y="86"/>
                    <a:pt x="141" y="26"/>
                  </a:cubicBezTo>
                  <a:cubicBezTo>
                    <a:pt x="143" y="11"/>
                    <a:pt x="141" y="6"/>
                    <a:pt x="140" y="5"/>
                  </a:cubicBezTo>
                  <a:cubicBezTo>
                    <a:pt x="136" y="1"/>
                    <a:pt x="130" y="0"/>
                    <a:pt x="125" y="0"/>
                  </a:cubicBezTo>
                  <a:cubicBezTo>
                    <a:pt x="92" y="0"/>
                    <a:pt x="34" y="41"/>
                    <a:pt x="15" y="108"/>
                  </a:cubicBezTo>
                  <a:cubicBezTo>
                    <a:pt x="0" y="162"/>
                    <a:pt x="16" y="197"/>
                    <a:pt x="27" y="213"/>
                  </a:cubicBezTo>
                  <a:cubicBezTo>
                    <a:pt x="36" y="226"/>
                    <a:pt x="44" y="231"/>
                    <a:pt x="48" y="2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8" name="Freeform 264">
              <a:extLst>
                <a:ext uri="{FF2B5EF4-FFF2-40B4-BE49-F238E27FC236}">
                  <a16:creationId xmlns:a16="http://schemas.microsoft.com/office/drawing/2014/main" id="{68C04FB1-8D8E-4798-9FF9-396D98D5C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2261" y="4156917"/>
              <a:ext cx="35594" cy="26467"/>
            </a:xfrm>
            <a:custGeom>
              <a:avLst/>
              <a:gdLst>
                <a:gd name="T0" fmla="*/ 139 w 171"/>
                <a:gd name="T1" fmla="*/ 0 h 127"/>
                <a:gd name="T2" fmla="*/ 106 w 171"/>
                <a:gd name="T3" fmla="*/ 2 h 127"/>
                <a:gd name="T4" fmla="*/ 79 w 171"/>
                <a:gd name="T5" fmla="*/ 3 h 127"/>
                <a:gd name="T6" fmla="*/ 12 w 171"/>
                <a:gd name="T7" fmla="*/ 44 h 127"/>
                <a:gd name="T8" fmla="*/ 9 w 171"/>
                <a:gd name="T9" fmla="*/ 98 h 127"/>
                <a:gd name="T10" fmla="*/ 59 w 171"/>
                <a:gd name="T11" fmla="*/ 126 h 127"/>
                <a:gd name="T12" fmla="*/ 59 w 171"/>
                <a:gd name="T13" fmla="*/ 126 h 127"/>
                <a:gd name="T14" fmla="*/ 127 w 171"/>
                <a:gd name="T15" fmla="*/ 93 h 127"/>
                <a:gd name="T16" fmla="*/ 149 w 171"/>
                <a:gd name="T17" fmla="*/ 46 h 127"/>
                <a:gd name="T18" fmla="*/ 168 w 171"/>
                <a:gd name="T19" fmla="*/ 5 h 127"/>
                <a:gd name="T20" fmla="*/ 139 w 171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127">
                  <a:moveTo>
                    <a:pt x="139" y="0"/>
                  </a:moveTo>
                  <a:cubicBezTo>
                    <a:pt x="129" y="0"/>
                    <a:pt x="117" y="1"/>
                    <a:pt x="106" y="2"/>
                  </a:cubicBezTo>
                  <a:cubicBezTo>
                    <a:pt x="96" y="2"/>
                    <a:pt x="86" y="3"/>
                    <a:pt x="79" y="3"/>
                  </a:cubicBezTo>
                  <a:cubicBezTo>
                    <a:pt x="62" y="3"/>
                    <a:pt x="28" y="19"/>
                    <a:pt x="12" y="44"/>
                  </a:cubicBezTo>
                  <a:cubicBezTo>
                    <a:pt x="1" y="61"/>
                    <a:pt x="0" y="79"/>
                    <a:pt x="9" y="98"/>
                  </a:cubicBezTo>
                  <a:cubicBezTo>
                    <a:pt x="21" y="121"/>
                    <a:pt x="42" y="126"/>
                    <a:pt x="59" y="126"/>
                  </a:cubicBezTo>
                  <a:lnTo>
                    <a:pt x="59" y="126"/>
                  </a:lnTo>
                  <a:cubicBezTo>
                    <a:pt x="92" y="126"/>
                    <a:pt x="126" y="106"/>
                    <a:pt x="127" y="93"/>
                  </a:cubicBezTo>
                  <a:cubicBezTo>
                    <a:pt x="128" y="79"/>
                    <a:pt x="139" y="62"/>
                    <a:pt x="149" y="46"/>
                  </a:cubicBezTo>
                  <a:cubicBezTo>
                    <a:pt x="159" y="31"/>
                    <a:pt x="170" y="14"/>
                    <a:pt x="168" y="5"/>
                  </a:cubicBezTo>
                  <a:cubicBezTo>
                    <a:pt x="168" y="5"/>
                    <a:pt x="166" y="0"/>
                    <a:pt x="13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09" name="Freeform 265">
              <a:extLst>
                <a:ext uri="{FF2B5EF4-FFF2-40B4-BE49-F238E27FC236}">
                  <a16:creationId xmlns:a16="http://schemas.microsoft.com/office/drawing/2014/main" id="{4489BBB3-82A6-4C49-AEF5-A07D34316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1263" y="4322109"/>
              <a:ext cx="74839" cy="68451"/>
            </a:xfrm>
            <a:custGeom>
              <a:avLst/>
              <a:gdLst>
                <a:gd name="T0" fmla="*/ 328 w 363"/>
                <a:gd name="T1" fmla="*/ 36 h 331"/>
                <a:gd name="T2" fmla="*/ 283 w 363"/>
                <a:gd name="T3" fmla="*/ 15 h 331"/>
                <a:gd name="T4" fmla="*/ 285 w 363"/>
                <a:gd name="T5" fmla="*/ 29 h 331"/>
                <a:gd name="T6" fmla="*/ 288 w 363"/>
                <a:gd name="T7" fmla="*/ 49 h 331"/>
                <a:gd name="T8" fmla="*/ 267 w 363"/>
                <a:gd name="T9" fmla="*/ 58 h 331"/>
                <a:gd name="T10" fmla="*/ 242 w 363"/>
                <a:gd name="T11" fmla="*/ 73 h 331"/>
                <a:gd name="T12" fmla="*/ 210 w 363"/>
                <a:gd name="T13" fmla="*/ 98 h 331"/>
                <a:gd name="T14" fmla="*/ 198 w 363"/>
                <a:gd name="T15" fmla="*/ 100 h 331"/>
                <a:gd name="T16" fmla="*/ 197 w 363"/>
                <a:gd name="T17" fmla="*/ 106 h 331"/>
                <a:gd name="T18" fmla="*/ 194 w 363"/>
                <a:gd name="T19" fmla="*/ 119 h 331"/>
                <a:gd name="T20" fmla="*/ 182 w 363"/>
                <a:gd name="T21" fmla="*/ 124 h 331"/>
                <a:gd name="T22" fmla="*/ 120 w 363"/>
                <a:gd name="T23" fmla="*/ 95 h 331"/>
                <a:gd name="T24" fmla="*/ 83 w 363"/>
                <a:gd name="T25" fmla="*/ 116 h 331"/>
                <a:gd name="T26" fmla="*/ 37 w 363"/>
                <a:gd name="T27" fmla="*/ 148 h 331"/>
                <a:gd name="T28" fmla="*/ 3 w 363"/>
                <a:gd name="T29" fmla="*/ 210 h 331"/>
                <a:gd name="T30" fmla="*/ 5 w 363"/>
                <a:gd name="T31" fmla="*/ 215 h 331"/>
                <a:gd name="T32" fmla="*/ 35 w 363"/>
                <a:gd name="T33" fmla="*/ 198 h 331"/>
                <a:gd name="T34" fmla="*/ 75 w 363"/>
                <a:gd name="T35" fmla="*/ 179 h 331"/>
                <a:gd name="T36" fmla="*/ 92 w 363"/>
                <a:gd name="T37" fmla="*/ 171 h 331"/>
                <a:gd name="T38" fmla="*/ 120 w 363"/>
                <a:gd name="T39" fmla="*/ 158 h 331"/>
                <a:gd name="T40" fmla="*/ 132 w 363"/>
                <a:gd name="T41" fmla="*/ 159 h 331"/>
                <a:gd name="T42" fmla="*/ 162 w 363"/>
                <a:gd name="T43" fmla="*/ 222 h 331"/>
                <a:gd name="T44" fmla="*/ 195 w 363"/>
                <a:gd name="T45" fmla="*/ 290 h 331"/>
                <a:gd name="T46" fmla="*/ 251 w 363"/>
                <a:gd name="T47" fmla="*/ 318 h 331"/>
                <a:gd name="T48" fmla="*/ 273 w 363"/>
                <a:gd name="T49" fmla="*/ 330 h 331"/>
                <a:gd name="T50" fmla="*/ 275 w 363"/>
                <a:gd name="T51" fmla="*/ 330 h 331"/>
                <a:gd name="T52" fmla="*/ 270 w 363"/>
                <a:gd name="T53" fmla="*/ 280 h 331"/>
                <a:gd name="T54" fmla="*/ 265 w 363"/>
                <a:gd name="T55" fmla="*/ 239 h 331"/>
                <a:gd name="T56" fmla="*/ 299 w 363"/>
                <a:gd name="T57" fmla="*/ 219 h 331"/>
                <a:gd name="T58" fmla="*/ 347 w 363"/>
                <a:gd name="T59" fmla="*/ 202 h 331"/>
                <a:gd name="T60" fmla="*/ 342 w 363"/>
                <a:gd name="T61" fmla="*/ 110 h 331"/>
                <a:gd name="T62" fmla="*/ 328 w 363"/>
                <a:gd name="T63" fmla="*/ 3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331">
                  <a:moveTo>
                    <a:pt x="328" y="36"/>
                  </a:moveTo>
                  <a:cubicBezTo>
                    <a:pt x="328" y="0"/>
                    <a:pt x="291" y="3"/>
                    <a:pt x="283" y="15"/>
                  </a:cubicBezTo>
                  <a:cubicBezTo>
                    <a:pt x="281" y="19"/>
                    <a:pt x="282" y="24"/>
                    <a:pt x="285" y="29"/>
                  </a:cubicBezTo>
                  <a:cubicBezTo>
                    <a:pt x="288" y="34"/>
                    <a:pt x="292" y="42"/>
                    <a:pt x="288" y="49"/>
                  </a:cubicBezTo>
                  <a:cubicBezTo>
                    <a:pt x="285" y="56"/>
                    <a:pt x="276" y="57"/>
                    <a:pt x="267" y="58"/>
                  </a:cubicBezTo>
                  <a:cubicBezTo>
                    <a:pt x="253" y="60"/>
                    <a:pt x="244" y="62"/>
                    <a:pt x="242" y="73"/>
                  </a:cubicBezTo>
                  <a:cubicBezTo>
                    <a:pt x="239" y="96"/>
                    <a:pt x="222" y="97"/>
                    <a:pt x="210" y="98"/>
                  </a:cubicBezTo>
                  <a:cubicBezTo>
                    <a:pt x="205" y="98"/>
                    <a:pt x="200" y="99"/>
                    <a:pt x="198" y="100"/>
                  </a:cubicBezTo>
                  <a:cubicBezTo>
                    <a:pt x="197" y="102"/>
                    <a:pt x="197" y="104"/>
                    <a:pt x="197" y="106"/>
                  </a:cubicBezTo>
                  <a:cubicBezTo>
                    <a:pt x="198" y="111"/>
                    <a:pt x="197" y="116"/>
                    <a:pt x="194" y="119"/>
                  </a:cubicBezTo>
                  <a:cubicBezTo>
                    <a:pt x="191" y="122"/>
                    <a:pt x="187" y="124"/>
                    <a:pt x="182" y="124"/>
                  </a:cubicBezTo>
                  <a:cubicBezTo>
                    <a:pt x="162" y="124"/>
                    <a:pt x="127" y="100"/>
                    <a:pt x="120" y="95"/>
                  </a:cubicBezTo>
                  <a:cubicBezTo>
                    <a:pt x="111" y="89"/>
                    <a:pt x="97" y="103"/>
                    <a:pt x="83" y="116"/>
                  </a:cubicBezTo>
                  <a:cubicBezTo>
                    <a:pt x="68" y="130"/>
                    <a:pt x="54" y="144"/>
                    <a:pt x="37" y="148"/>
                  </a:cubicBezTo>
                  <a:cubicBezTo>
                    <a:pt x="15" y="154"/>
                    <a:pt x="0" y="193"/>
                    <a:pt x="3" y="210"/>
                  </a:cubicBezTo>
                  <a:cubicBezTo>
                    <a:pt x="3" y="212"/>
                    <a:pt x="4" y="215"/>
                    <a:pt x="5" y="215"/>
                  </a:cubicBezTo>
                  <a:cubicBezTo>
                    <a:pt x="17" y="214"/>
                    <a:pt x="26" y="207"/>
                    <a:pt x="35" y="198"/>
                  </a:cubicBezTo>
                  <a:cubicBezTo>
                    <a:pt x="46" y="188"/>
                    <a:pt x="58" y="178"/>
                    <a:pt x="75" y="179"/>
                  </a:cubicBezTo>
                  <a:cubicBezTo>
                    <a:pt x="84" y="180"/>
                    <a:pt x="87" y="177"/>
                    <a:pt x="92" y="171"/>
                  </a:cubicBezTo>
                  <a:cubicBezTo>
                    <a:pt x="97" y="165"/>
                    <a:pt x="104" y="158"/>
                    <a:pt x="120" y="158"/>
                  </a:cubicBezTo>
                  <a:cubicBezTo>
                    <a:pt x="123" y="158"/>
                    <a:pt x="127" y="158"/>
                    <a:pt x="132" y="159"/>
                  </a:cubicBezTo>
                  <a:cubicBezTo>
                    <a:pt x="154" y="163"/>
                    <a:pt x="158" y="191"/>
                    <a:pt x="162" y="222"/>
                  </a:cubicBezTo>
                  <a:cubicBezTo>
                    <a:pt x="166" y="253"/>
                    <a:pt x="171" y="286"/>
                    <a:pt x="195" y="290"/>
                  </a:cubicBezTo>
                  <a:cubicBezTo>
                    <a:pt x="226" y="295"/>
                    <a:pt x="240" y="309"/>
                    <a:pt x="251" y="318"/>
                  </a:cubicBezTo>
                  <a:cubicBezTo>
                    <a:pt x="259" y="326"/>
                    <a:pt x="264" y="330"/>
                    <a:pt x="273" y="330"/>
                  </a:cubicBezTo>
                  <a:cubicBezTo>
                    <a:pt x="274" y="330"/>
                    <a:pt x="275" y="330"/>
                    <a:pt x="275" y="330"/>
                  </a:cubicBezTo>
                  <a:cubicBezTo>
                    <a:pt x="280" y="323"/>
                    <a:pt x="274" y="297"/>
                    <a:pt x="270" y="280"/>
                  </a:cubicBezTo>
                  <a:cubicBezTo>
                    <a:pt x="267" y="264"/>
                    <a:pt x="264" y="249"/>
                    <a:pt x="265" y="239"/>
                  </a:cubicBezTo>
                  <a:cubicBezTo>
                    <a:pt x="266" y="222"/>
                    <a:pt x="283" y="220"/>
                    <a:pt x="299" y="219"/>
                  </a:cubicBezTo>
                  <a:cubicBezTo>
                    <a:pt x="316" y="218"/>
                    <a:pt x="335" y="216"/>
                    <a:pt x="347" y="202"/>
                  </a:cubicBezTo>
                  <a:cubicBezTo>
                    <a:pt x="362" y="185"/>
                    <a:pt x="351" y="147"/>
                    <a:pt x="342" y="110"/>
                  </a:cubicBezTo>
                  <a:cubicBezTo>
                    <a:pt x="335" y="84"/>
                    <a:pt x="328" y="58"/>
                    <a:pt x="328" y="3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0" name="Freeform 266">
              <a:extLst>
                <a:ext uri="{FF2B5EF4-FFF2-40B4-BE49-F238E27FC236}">
                  <a16:creationId xmlns:a16="http://schemas.microsoft.com/office/drawing/2014/main" id="{E4857343-1DDA-446D-B64E-578D7EB72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9319" y="4181558"/>
              <a:ext cx="92180" cy="135989"/>
            </a:xfrm>
            <a:custGeom>
              <a:avLst/>
              <a:gdLst>
                <a:gd name="T0" fmla="*/ 4 w 445"/>
                <a:gd name="T1" fmla="*/ 176 h 658"/>
                <a:gd name="T2" fmla="*/ 16 w 445"/>
                <a:gd name="T3" fmla="*/ 266 h 658"/>
                <a:gd name="T4" fmla="*/ 19 w 445"/>
                <a:gd name="T5" fmla="*/ 270 h 658"/>
                <a:gd name="T6" fmla="*/ 42 w 445"/>
                <a:gd name="T7" fmla="*/ 282 h 658"/>
                <a:gd name="T8" fmla="*/ 45 w 445"/>
                <a:gd name="T9" fmla="*/ 337 h 658"/>
                <a:gd name="T10" fmla="*/ 46 w 445"/>
                <a:gd name="T11" fmla="*/ 354 h 658"/>
                <a:gd name="T12" fmla="*/ 72 w 445"/>
                <a:gd name="T13" fmla="*/ 362 h 658"/>
                <a:gd name="T14" fmla="*/ 114 w 445"/>
                <a:gd name="T15" fmla="*/ 354 h 658"/>
                <a:gd name="T16" fmla="*/ 132 w 445"/>
                <a:gd name="T17" fmla="*/ 350 h 658"/>
                <a:gd name="T18" fmla="*/ 157 w 445"/>
                <a:gd name="T19" fmla="*/ 365 h 658"/>
                <a:gd name="T20" fmla="*/ 185 w 445"/>
                <a:gd name="T21" fmla="*/ 376 h 658"/>
                <a:gd name="T22" fmla="*/ 279 w 445"/>
                <a:gd name="T23" fmla="*/ 426 h 658"/>
                <a:gd name="T24" fmla="*/ 284 w 445"/>
                <a:gd name="T25" fmla="*/ 452 h 658"/>
                <a:gd name="T26" fmla="*/ 290 w 445"/>
                <a:gd name="T27" fmla="*/ 511 h 658"/>
                <a:gd name="T28" fmla="*/ 297 w 445"/>
                <a:gd name="T29" fmla="*/ 513 h 658"/>
                <a:gd name="T30" fmla="*/ 318 w 445"/>
                <a:gd name="T31" fmla="*/ 505 h 658"/>
                <a:gd name="T32" fmla="*/ 342 w 445"/>
                <a:gd name="T33" fmla="*/ 520 h 658"/>
                <a:gd name="T34" fmla="*/ 338 w 445"/>
                <a:gd name="T35" fmla="*/ 555 h 658"/>
                <a:gd name="T36" fmla="*/ 353 w 445"/>
                <a:gd name="T37" fmla="*/ 601 h 658"/>
                <a:gd name="T38" fmla="*/ 377 w 445"/>
                <a:gd name="T39" fmla="*/ 645 h 658"/>
                <a:gd name="T40" fmla="*/ 382 w 445"/>
                <a:gd name="T41" fmla="*/ 657 h 658"/>
                <a:gd name="T42" fmla="*/ 385 w 445"/>
                <a:gd name="T43" fmla="*/ 654 h 658"/>
                <a:gd name="T44" fmla="*/ 390 w 445"/>
                <a:gd name="T45" fmla="*/ 627 h 658"/>
                <a:gd name="T46" fmla="*/ 411 w 445"/>
                <a:gd name="T47" fmla="*/ 586 h 658"/>
                <a:gd name="T48" fmla="*/ 427 w 445"/>
                <a:gd name="T49" fmla="*/ 576 h 658"/>
                <a:gd name="T50" fmla="*/ 418 w 445"/>
                <a:gd name="T51" fmla="*/ 517 h 658"/>
                <a:gd name="T52" fmla="*/ 404 w 445"/>
                <a:gd name="T53" fmla="*/ 491 h 658"/>
                <a:gd name="T54" fmla="*/ 360 w 445"/>
                <a:gd name="T55" fmla="*/ 463 h 658"/>
                <a:gd name="T56" fmla="*/ 318 w 445"/>
                <a:gd name="T57" fmla="*/ 427 h 658"/>
                <a:gd name="T58" fmla="*/ 289 w 445"/>
                <a:gd name="T59" fmla="*/ 388 h 658"/>
                <a:gd name="T60" fmla="*/ 266 w 445"/>
                <a:gd name="T61" fmla="*/ 360 h 658"/>
                <a:gd name="T62" fmla="*/ 207 w 445"/>
                <a:gd name="T63" fmla="*/ 338 h 658"/>
                <a:gd name="T64" fmla="*/ 169 w 445"/>
                <a:gd name="T65" fmla="*/ 347 h 658"/>
                <a:gd name="T66" fmla="*/ 153 w 445"/>
                <a:gd name="T67" fmla="*/ 352 h 658"/>
                <a:gd name="T68" fmla="*/ 136 w 445"/>
                <a:gd name="T69" fmla="*/ 320 h 658"/>
                <a:gd name="T70" fmla="*/ 123 w 445"/>
                <a:gd name="T71" fmla="*/ 276 h 658"/>
                <a:gd name="T72" fmla="*/ 162 w 445"/>
                <a:gd name="T73" fmla="*/ 174 h 658"/>
                <a:gd name="T74" fmla="*/ 175 w 445"/>
                <a:gd name="T75" fmla="*/ 159 h 658"/>
                <a:gd name="T76" fmla="*/ 176 w 445"/>
                <a:gd name="T77" fmla="*/ 80 h 658"/>
                <a:gd name="T78" fmla="*/ 169 w 445"/>
                <a:gd name="T79" fmla="*/ 38 h 658"/>
                <a:gd name="T80" fmla="*/ 170 w 445"/>
                <a:gd name="T81" fmla="*/ 14 h 658"/>
                <a:gd name="T82" fmla="*/ 164 w 445"/>
                <a:gd name="T83" fmla="*/ 17 h 658"/>
                <a:gd name="T84" fmla="*/ 120 w 445"/>
                <a:gd name="T85" fmla="*/ 13 h 658"/>
                <a:gd name="T86" fmla="*/ 54 w 445"/>
                <a:gd name="T87" fmla="*/ 8 h 658"/>
                <a:gd name="T88" fmla="*/ 44 w 445"/>
                <a:gd name="T89" fmla="*/ 117 h 658"/>
                <a:gd name="T90" fmla="*/ 39 w 445"/>
                <a:gd name="T91" fmla="*/ 186 h 658"/>
                <a:gd name="T92" fmla="*/ 29 w 445"/>
                <a:gd name="T93" fmla="*/ 190 h 658"/>
                <a:gd name="T94" fmla="*/ 9 w 445"/>
                <a:gd name="T95" fmla="*/ 179 h 658"/>
                <a:gd name="T96" fmla="*/ 4 w 445"/>
                <a:gd name="T97" fmla="*/ 17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5" h="658">
                  <a:moveTo>
                    <a:pt x="4" y="176"/>
                  </a:moveTo>
                  <a:cubicBezTo>
                    <a:pt x="0" y="193"/>
                    <a:pt x="5" y="248"/>
                    <a:pt x="16" y="266"/>
                  </a:cubicBezTo>
                  <a:cubicBezTo>
                    <a:pt x="18" y="270"/>
                    <a:pt x="19" y="270"/>
                    <a:pt x="19" y="270"/>
                  </a:cubicBezTo>
                  <a:cubicBezTo>
                    <a:pt x="28" y="270"/>
                    <a:pt x="36" y="274"/>
                    <a:pt x="42" y="282"/>
                  </a:cubicBezTo>
                  <a:cubicBezTo>
                    <a:pt x="51" y="295"/>
                    <a:pt x="52" y="315"/>
                    <a:pt x="45" y="337"/>
                  </a:cubicBezTo>
                  <a:cubicBezTo>
                    <a:pt x="43" y="344"/>
                    <a:pt x="43" y="350"/>
                    <a:pt x="46" y="354"/>
                  </a:cubicBezTo>
                  <a:cubicBezTo>
                    <a:pt x="50" y="359"/>
                    <a:pt x="60" y="362"/>
                    <a:pt x="72" y="362"/>
                  </a:cubicBezTo>
                  <a:cubicBezTo>
                    <a:pt x="85" y="362"/>
                    <a:pt x="100" y="359"/>
                    <a:pt x="114" y="354"/>
                  </a:cubicBezTo>
                  <a:cubicBezTo>
                    <a:pt x="121" y="352"/>
                    <a:pt x="127" y="350"/>
                    <a:pt x="132" y="350"/>
                  </a:cubicBezTo>
                  <a:cubicBezTo>
                    <a:pt x="145" y="350"/>
                    <a:pt x="151" y="358"/>
                    <a:pt x="157" y="365"/>
                  </a:cubicBezTo>
                  <a:cubicBezTo>
                    <a:pt x="163" y="373"/>
                    <a:pt x="168" y="379"/>
                    <a:pt x="185" y="376"/>
                  </a:cubicBezTo>
                  <a:cubicBezTo>
                    <a:pt x="218" y="371"/>
                    <a:pt x="261" y="399"/>
                    <a:pt x="279" y="426"/>
                  </a:cubicBezTo>
                  <a:cubicBezTo>
                    <a:pt x="285" y="436"/>
                    <a:pt x="287" y="445"/>
                    <a:pt x="284" y="452"/>
                  </a:cubicBezTo>
                  <a:cubicBezTo>
                    <a:pt x="279" y="465"/>
                    <a:pt x="282" y="498"/>
                    <a:pt x="290" y="511"/>
                  </a:cubicBezTo>
                  <a:cubicBezTo>
                    <a:pt x="294" y="516"/>
                    <a:pt x="295" y="515"/>
                    <a:pt x="297" y="513"/>
                  </a:cubicBezTo>
                  <a:cubicBezTo>
                    <a:pt x="303" y="508"/>
                    <a:pt x="310" y="505"/>
                    <a:pt x="318" y="505"/>
                  </a:cubicBezTo>
                  <a:cubicBezTo>
                    <a:pt x="328" y="505"/>
                    <a:pt x="338" y="511"/>
                    <a:pt x="342" y="520"/>
                  </a:cubicBezTo>
                  <a:cubicBezTo>
                    <a:pt x="348" y="530"/>
                    <a:pt x="346" y="543"/>
                    <a:pt x="338" y="555"/>
                  </a:cubicBezTo>
                  <a:cubicBezTo>
                    <a:pt x="329" y="568"/>
                    <a:pt x="338" y="581"/>
                    <a:pt x="353" y="601"/>
                  </a:cubicBezTo>
                  <a:cubicBezTo>
                    <a:pt x="363" y="615"/>
                    <a:pt x="374" y="629"/>
                    <a:pt x="377" y="645"/>
                  </a:cubicBezTo>
                  <a:cubicBezTo>
                    <a:pt x="379" y="654"/>
                    <a:pt x="381" y="657"/>
                    <a:pt x="382" y="657"/>
                  </a:cubicBezTo>
                  <a:cubicBezTo>
                    <a:pt x="382" y="657"/>
                    <a:pt x="383" y="656"/>
                    <a:pt x="385" y="654"/>
                  </a:cubicBezTo>
                  <a:cubicBezTo>
                    <a:pt x="389" y="649"/>
                    <a:pt x="392" y="638"/>
                    <a:pt x="390" y="627"/>
                  </a:cubicBezTo>
                  <a:cubicBezTo>
                    <a:pt x="386" y="602"/>
                    <a:pt x="394" y="597"/>
                    <a:pt x="411" y="586"/>
                  </a:cubicBezTo>
                  <a:cubicBezTo>
                    <a:pt x="415" y="583"/>
                    <a:pt x="421" y="580"/>
                    <a:pt x="427" y="576"/>
                  </a:cubicBezTo>
                  <a:cubicBezTo>
                    <a:pt x="444" y="564"/>
                    <a:pt x="435" y="547"/>
                    <a:pt x="418" y="517"/>
                  </a:cubicBezTo>
                  <a:cubicBezTo>
                    <a:pt x="414" y="509"/>
                    <a:pt x="409" y="500"/>
                    <a:pt x="404" y="491"/>
                  </a:cubicBezTo>
                  <a:cubicBezTo>
                    <a:pt x="397" y="475"/>
                    <a:pt x="378" y="469"/>
                    <a:pt x="360" y="463"/>
                  </a:cubicBezTo>
                  <a:cubicBezTo>
                    <a:pt x="339" y="457"/>
                    <a:pt x="318" y="450"/>
                    <a:pt x="318" y="427"/>
                  </a:cubicBezTo>
                  <a:cubicBezTo>
                    <a:pt x="318" y="409"/>
                    <a:pt x="303" y="398"/>
                    <a:pt x="289" y="388"/>
                  </a:cubicBezTo>
                  <a:cubicBezTo>
                    <a:pt x="278" y="379"/>
                    <a:pt x="267" y="371"/>
                    <a:pt x="266" y="360"/>
                  </a:cubicBezTo>
                  <a:cubicBezTo>
                    <a:pt x="265" y="351"/>
                    <a:pt x="238" y="338"/>
                    <a:pt x="207" y="338"/>
                  </a:cubicBezTo>
                  <a:cubicBezTo>
                    <a:pt x="192" y="338"/>
                    <a:pt x="179" y="341"/>
                    <a:pt x="169" y="347"/>
                  </a:cubicBezTo>
                  <a:cubicBezTo>
                    <a:pt x="162" y="351"/>
                    <a:pt x="157" y="352"/>
                    <a:pt x="153" y="352"/>
                  </a:cubicBezTo>
                  <a:cubicBezTo>
                    <a:pt x="138" y="352"/>
                    <a:pt x="137" y="336"/>
                    <a:pt x="136" y="320"/>
                  </a:cubicBezTo>
                  <a:cubicBezTo>
                    <a:pt x="135" y="306"/>
                    <a:pt x="134" y="287"/>
                    <a:pt x="123" y="276"/>
                  </a:cubicBezTo>
                  <a:cubicBezTo>
                    <a:pt x="96" y="246"/>
                    <a:pt x="131" y="208"/>
                    <a:pt x="162" y="174"/>
                  </a:cubicBezTo>
                  <a:cubicBezTo>
                    <a:pt x="166" y="169"/>
                    <a:pt x="171" y="164"/>
                    <a:pt x="175" y="159"/>
                  </a:cubicBezTo>
                  <a:cubicBezTo>
                    <a:pt x="193" y="139"/>
                    <a:pt x="184" y="107"/>
                    <a:pt x="176" y="80"/>
                  </a:cubicBezTo>
                  <a:cubicBezTo>
                    <a:pt x="171" y="63"/>
                    <a:pt x="167" y="49"/>
                    <a:pt x="169" y="38"/>
                  </a:cubicBezTo>
                  <a:cubicBezTo>
                    <a:pt x="172" y="19"/>
                    <a:pt x="171" y="15"/>
                    <a:pt x="170" y="14"/>
                  </a:cubicBezTo>
                  <a:cubicBezTo>
                    <a:pt x="170" y="15"/>
                    <a:pt x="169" y="15"/>
                    <a:pt x="164" y="17"/>
                  </a:cubicBezTo>
                  <a:cubicBezTo>
                    <a:pt x="156" y="22"/>
                    <a:pt x="140" y="18"/>
                    <a:pt x="120" y="13"/>
                  </a:cubicBezTo>
                  <a:cubicBezTo>
                    <a:pt x="96" y="6"/>
                    <a:pt x="67" y="0"/>
                    <a:pt x="54" y="8"/>
                  </a:cubicBezTo>
                  <a:cubicBezTo>
                    <a:pt x="39" y="17"/>
                    <a:pt x="42" y="78"/>
                    <a:pt x="44" y="117"/>
                  </a:cubicBezTo>
                  <a:cubicBezTo>
                    <a:pt x="46" y="163"/>
                    <a:pt x="46" y="180"/>
                    <a:pt x="39" y="186"/>
                  </a:cubicBezTo>
                  <a:cubicBezTo>
                    <a:pt x="36" y="188"/>
                    <a:pt x="33" y="190"/>
                    <a:pt x="29" y="190"/>
                  </a:cubicBezTo>
                  <a:cubicBezTo>
                    <a:pt x="22" y="190"/>
                    <a:pt x="15" y="184"/>
                    <a:pt x="9" y="179"/>
                  </a:cubicBezTo>
                  <a:cubicBezTo>
                    <a:pt x="8" y="178"/>
                    <a:pt x="6" y="177"/>
                    <a:pt x="4" y="1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1" name="Freeform 267">
              <a:extLst>
                <a:ext uri="{FF2B5EF4-FFF2-40B4-BE49-F238E27FC236}">
                  <a16:creationId xmlns:a16="http://schemas.microsoft.com/office/drawing/2014/main" id="{B5298E3E-3301-48C2-9E96-5C0DA4679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206" y="4320284"/>
              <a:ext cx="10952" cy="8214"/>
            </a:xfrm>
            <a:custGeom>
              <a:avLst/>
              <a:gdLst>
                <a:gd name="T0" fmla="*/ 8 w 51"/>
                <a:gd name="T1" fmla="*/ 38 h 39"/>
                <a:gd name="T2" fmla="*/ 48 w 51"/>
                <a:gd name="T3" fmla="*/ 14 h 39"/>
                <a:gd name="T4" fmla="*/ 47 w 51"/>
                <a:gd name="T5" fmla="*/ 4 h 39"/>
                <a:gd name="T6" fmla="*/ 38 w 51"/>
                <a:gd name="T7" fmla="*/ 0 h 39"/>
                <a:gd name="T8" fmla="*/ 5 w 51"/>
                <a:gd name="T9" fmla="*/ 22 h 39"/>
                <a:gd name="T10" fmla="*/ 1 w 51"/>
                <a:gd name="T11" fmla="*/ 34 h 39"/>
                <a:gd name="T12" fmla="*/ 8 w 51"/>
                <a:gd name="T13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39">
                  <a:moveTo>
                    <a:pt x="8" y="38"/>
                  </a:moveTo>
                  <a:cubicBezTo>
                    <a:pt x="22" y="38"/>
                    <a:pt x="42" y="25"/>
                    <a:pt x="48" y="14"/>
                  </a:cubicBezTo>
                  <a:cubicBezTo>
                    <a:pt x="50" y="9"/>
                    <a:pt x="49" y="6"/>
                    <a:pt x="47" y="4"/>
                  </a:cubicBezTo>
                  <a:cubicBezTo>
                    <a:pt x="45" y="1"/>
                    <a:pt x="42" y="0"/>
                    <a:pt x="38" y="0"/>
                  </a:cubicBezTo>
                  <a:cubicBezTo>
                    <a:pt x="27" y="0"/>
                    <a:pt x="12" y="11"/>
                    <a:pt x="5" y="22"/>
                  </a:cubicBezTo>
                  <a:cubicBezTo>
                    <a:pt x="1" y="28"/>
                    <a:pt x="0" y="32"/>
                    <a:pt x="1" y="34"/>
                  </a:cubicBezTo>
                  <a:cubicBezTo>
                    <a:pt x="1" y="35"/>
                    <a:pt x="2" y="38"/>
                    <a:pt x="8" y="3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2" name="Freeform 268">
              <a:extLst>
                <a:ext uri="{FF2B5EF4-FFF2-40B4-BE49-F238E27FC236}">
                  <a16:creationId xmlns:a16="http://schemas.microsoft.com/office/drawing/2014/main" id="{B5B14BD1-C565-4F86-8A71-15CBB6E42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9359" y="4265524"/>
              <a:ext cx="14603" cy="15516"/>
            </a:xfrm>
            <a:custGeom>
              <a:avLst/>
              <a:gdLst>
                <a:gd name="T0" fmla="*/ 0 w 72"/>
                <a:gd name="T1" fmla="*/ 0 h 75"/>
                <a:gd name="T2" fmla="*/ 50 w 72"/>
                <a:gd name="T3" fmla="*/ 74 h 75"/>
                <a:gd name="T4" fmla="*/ 63 w 72"/>
                <a:gd name="T5" fmla="*/ 72 h 75"/>
                <a:gd name="T6" fmla="*/ 70 w 72"/>
                <a:gd name="T7" fmla="*/ 63 h 75"/>
                <a:gd name="T8" fmla="*/ 0 w 7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5">
                  <a:moveTo>
                    <a:pt x="0" y="0"/>
                  </a:moveTo>
                  <a:cubicBezTo>
                    <a:pt x="7" y="33"/>
                    <a:pt x="20" y="74"/>
                    <a:pt x="50" y="74"/>
                  </a:cubicBezTo>
                  <a:cubicBezTo>
                    <a:pt x="54" y="74"/>
                    <a:pt x="59" y="74"/>
                    <a:pt x="63" y="72"/>
                  </a:cubicBezTo>
                  <a:cubicBezTo>
                    <a:pt x="71" y="70"/>
                    <a:pt x="71" y="66"/>
                    <a:pt x="70" y="63"/>
                  </a:cubicBezTo>
                  <a:cubicBezTo>
                    <a:pt x="67" y="43"/>
                    <a:pt x="17" y="6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3" name="Freeform 269">
              <a:extLst>
                <a:ext uri="{FF2B5EF4-FFF2-40B4-BE49-F238E27FC236}">
                  <a16:creationId xmlns:a16="http://schemas.microsoft.com/office/drawing/2014/main" id="{348FB7BE-A02C-44D0-B792-C2830E625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9438" y="4289254"/>
              <a:ext cx="32856" cy="45634"/>
            </a:xfrm>
            <a:custGeom>
              <a:avLst/>
              <a:gdLst>
                <a:gd name="T0" fmla="*/ 116 w 160"/>
                <a:gd name="T1" fmla="*/ 65 h 222"/>
                <a:gd name="T2" fmla="*/ 18 w 160"/>
                <a:gd name="T3" fmla="*/ 4 h 222"/>
                <a:gd name="T4" fmla="*/ 2 w 160"/>
                <a:gd name="T5" fmla="*/ 57 h 222"/>
                <a:gd name="T6" fmla="*/ 19 w 160"/>
                <a:gd name="T7" fmla="*/ 97 h 222"/>
                <a:gd name="T8" fmla="*/ 28 w 160"/>
                <a:gd name="T9" fmla="*/ 96 h 222"/>
                <a:gd name="T10" fmla="*/ 56 w 160"/>
                <a:gd name="T11" fmla="*/ 79 h 222"/>
                <a:gd name="T12" fmla="*/ 64 w 160"/>
                <a:gd name="T13" fmla="*/ 69 h 222"/>
                <a:gd name="T14" fmla="*/ 76 w 160"/>
                <a:gd name="T15" fmla="*/ 81 h 222"/>
                <a:gd name="T16" fmla="*/ 73 w 160"/>
                <a:gd name="T17" fmla="*/ 145 h 222"/>
                <a:gd name="T18" fmla="*/ 63 w 160"/>
                <a:gd name="T19" fmla="*/ 199 h 222"/>
                <a:gd name="T20" fmla="*/ 81 w 160"/>
                <a:gd name="T21" fmla="*/ 219 h 222"/>
                <a:gd name="T22" fmla="*/ 126 w 160"/>
                <a:gd name="T23" fmla="*/ 177 h 222"/>
                <a:gd name="T24" fmla="*/ 156 w 160"/>
                <a:gd name="T25" fmla="*/ 105 h 222"/>
                <a:gd name="T26" fmla="*/ 151 w 160"/>
                <a:gd name="T27" fmla="*/ 102 h 222"/>
                <a:gd name="T28" fmla="*/ 143 w 160"/>
                <a:gd name="T29" fmla="*/ 104 h 222"/>
                <a:gd name="T30" fmla="*/ 134 w 160"/>
                <a:gd name="T31" fmla="*/ 106 h 222"/>
                <a:gd name="T32" fmla="*/ 127 w 160"/>
                <a:gd name="T33" fmla="*/ 103 h 222"/>
                <a:gd name="T34" fmla="*/ 126 w 160"/>
                <a:gd name="T35" fmla="*/ 88 h 222"/>
                <a:gd name="T36" fmla="*/ 116 w 160"/>
                <a:gd name="T37" fmla="*/ 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222">
                  <a:moveTo>
                    <a:pt x="116" y="65"/>
                  </a:moveTo>
                  <a:cubicBezTo>
                    <a:pt x="94" y="37"/>
                    <a:pt x="40" y="0"/>
                    <a:pt x="18" y="4"/>
                  </a:cubicBezTo>
                  <a:cubicBezTo>
                    <a:pt x="5" y="7"/>
                    <a:pt x="0" y="34"/>
                    <a:pt x="2" y="57"/>
                  </a:cubicBezTo>
                  <a:cubicBezTo>
                    <a:pt x="5" y="81"/>
                    <a:pt x="13" y="97"/>
                    <a:pt x="19" y="97"/>
                  </a:cubicBezTo>
                  <a:cubicBezTo>
                    <a:pt x="22" y="96"/>
                    <a:pt x="25" y="96"/>
                    <a:pt x="28" y="96"/>
                  </a:cubicBezTo>
                  <a:cubicBezTo>
                    <a:pt x="43" y="94"/>
                    <a:pt x="55" y="92"/>
                    <a:pt x="56" y="79"/>
                  </a:cubicBezTo>
                  <a:cubicBezTo>
                    <a:pt x="57" y="70"/>
                    <a:pt x="61" y="69"/>
                    <a:pt x="64" y="69"/>
                  </a:cubicBezTo>
                  <a:cubicBezTo>
                    <a:pt x="69" y="69"/>
                    <a:pt x="72" y="73"/>
                    <a:pt x="76" y="81"/>
                  </a:cubicBezTo>
                  <a:cubicBezTo>
                    <a:pt x="83" y="98"/>
                    <a:pt x="88" y="130"/>
                    <a:pt x="73" y="145"/>
                  </a:cubicBezTo>
                  <a:cubicBezTo>
                    <a:pt x="62" y="156"/>
                    <a:pt x="57" y="180"/>
                    <a:pt x="63" y="199"/>
                  </a:cubicBezTo>
                  <a:cubicBezTo>
                    <a:pt x="65" y="206"/>
                    <a:pt x="70" y="216"/>
                    <a:pt x="81" y="219"/>
                  </a:cubicBezTo>
                  <a:cubicBezTo>
                    <a:pt x="91" y="221"/>
                    <a:pt x="109" y="204"/>
                    <a:pt x="126" y="177"/>
                  </a:cubicBezTo>
                  <a:cubicBezTo>
                    <a:pt x="149" y="143"/>
                    <a:pt x="159" y="112"/>
                    <a:pt x="156" y="105"/>
                  </a:cubicBezTo>
                  <a:cubicBezTo>
                    <a:pt x="154" y="102"/>
                    <a:pt x="153" y="102"/>
                    <a:pt x="151" y="102"/>
                  </a:cubicBezTo>
                  <a:cubicBezTo>
                    <a:pt x="149" y="102"/>
                    <a:pt x="146" y="103"/>
                    <a:pt x="143" y="104"/>
                  </a:cubicBezTo>
                  <a:cubicBezTo>
                    <a:pt x="140" y="105"/>
                    <a:pt x="137" y="106"/>
                    <a:pt x="134" y="106"/>
                  </a:cubicBezTo>
                  <a:cubicBezTo>
                    <a:pt x="130" y="106"/>
                    <a:pt x="128" y="104"/>
                    <a:pt x="127" y="103"/>
                  </a:cubicBezTo>
                  <a:cubicBezTo>
                    <a:pt x="124" y="99"/>
                    <a:pt x="125" y="93"/>
                    <a:pt x="126" y="88"/>
                  </a:cubicBezTo>
                  <a:cubicBezTo>
                    <a:pt x="127" y="83"/>
                    <a:pt x="123" y="75"/>
                    <a:pt x="116" y="6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4" name="Freeform 270">
              <a:extLst>
                <a:ext uri="{FF2B5EF4-FFF2-40B4-BE49-F238E27FC236}">
                  <a16:creationId xmlns:a16="http://schemas.microsoft.com/office/drawing/2014/main" id="{35FF50CA-7023-4BBB-B360-B0D6AFDBB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9162" y="4302031"/>
              <a:ext cx="35594" cy="42896"/>
            </a:xfrm>
            <a:custGeom>
              <a:avLst/>
              <a:gdLst>
                <a:gd name="T0" fmla="*/ 71 w 173"/>
                <a:gd name="T1" fmla="*/ 142 h 208"/>
                <a:gd name="T2" fmla="*/ 134 w 173"/>
                <a:gd name="T3" fmla="*/ 76 h 208"/>
                <a:gd name="T4" fmla="*/ 153 w 173"/>
                <a:gd name="T5" fmla="*/ 3 h 208"/>
                <a:gd name="T6" fmla="*/ 151 w 173"/>
                <a:gd name="T7" fmla="*/ 0 h 208"/>
                <a:gd name="T8" fmla="*/ 134 w 173"/>
                <a:gd name="T9" fmla="*/ 31 h 208"/>
                <a:gd name="T10" fmla="*/ 102 w 173"/>
                <a:gd name="T11" fmla="*/ 87 h 208"/>
                <a:gd name="T12" fmla="*/ 61 w 173"/>
                <a:gd name="T13" fmla="*/ 133 h 208"/>
                <a:gd name="T14" fmla="*/ 5 w 173"/>
                <a:gd name="T15" fmla="*/ 207 h 208"/>
                <a:gd name="T16" fmla="*/ 5 w 173"/>
                <a:gd name="T17" fmla="*/ 207 h 208"/>
                <a:gd name="T18" fmla="*/ 71 w 173"/>
                <a:gd name="T19" fmla="*/ 14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208">
                  <a:moveTo>
                    <a:pt x="71" y="142"/>
                  </a:moveTo>
                  <a:cubicBezTo>
                    <a:pt x="94" y="116"/>
                    <a:pt x="117" y="88"/>
                    <a:pt x="134" y="76"/>
                  </a:cubicBezTo>
                  <a:cubicBezTo>
                    <a:pt x="172" y="49"/>
                    <a:pt x="165" y="28"/>
                    <a:pt x="153" y="3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8" y="1"/>
                    <a:pt x="140" y="18"/>
                    <a:pt x="134" y="31"/>
                  </a:cubicBezTo>
                  <a:cubicBezTo>
                    <a:pt x="125" y="48"/>
                    <a:pt x="115" y="70"/>
                    <a:pt x="102" y="87"/>
                  </a:cubicBezTo>
                  <a:cubicBezTo>
                    <a:pt x="91" y="100"/>
                    <a:pt x="77" y="116"/>
                    <a:pt x="61" y="133"/>
                  </a:cubicBezTo>
                  <a:cubicBezTo>
                    <a:pt x="40" y="156"/>
                    <a:pt x="0" y="198"/>
                    <a:pt x="5" y="207"/>
                  </a:cubicBezTo>
                  <a:lnTo>
                    <a:pt x="5" y="207"/>
                  </a:lnTo>
                  <a:cubicBezTo>
                    <a:pt x="15" y="207"/>
                    <a:pt x="47" y="170"/>
                    <a:pt x="71" y="14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5" name="Freeform 271">
              <a:extLst>
                <a:ext uri="{FF2B5EF4-FFF2-40B4-BE49-F238E27FC236}">
                  <a16:creationId xmlns:a16="http://schemas.microsoft.com/office/drawing/2014/main" id="{BE59E15A-7CD1-45BE-A49B-048A1A20E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4979" y="4537500"/>
              <a:ext cx="14603" cy="17341"/>
            </a:xfrm>
            <a:custGeom>
              <a:avLst/>
              <a:gdLst>
                <a:gd name="T0" fmla="*/ 44 w 72"/>
                <a:gd name="T1" fmla="*/ 71 h 83"/>
                <a:gd name="T2" fmla="*/ 49 w 72"/>
                <a:gd name="T3" fmla="*/ 82 h 83"/>
                <a:gd name="T4" fmla="*/ 53 w 72"/>
                <a:gd name="T5" fmla="*/ 81 h 83"/>
                <a:gd name="T6" fmla="*/ 69 w 72"/>
                <a:gd name="T7" fmla="*/ 69 h 83"/>
                <a:gd name="T8" fmla="*/ 26 w 72"/>
                <a:gd name="T9" fmla="*/ 15 h 83"/>
                <a:gd name="T10" fmla="*/ 0 w 72"/>
                <a:gd name="T11" fmla="*/ 0 h 83"/>
                <a:gd name="T12" fmla="*/ 11 w 72"/>
                <a:gd name="T13" fmla="*/ 11 h 83"/>
                <a:gd name="T14" fmla="*/ 44 w 72"/>
                <a:gd name="T15" fmla="*/ 7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" h="83">
                  <a:moveTo>
                    <a:pt x="44" y="71"/>
                  </a:moveTo>
                  <a:cubicBezTo>
                    <a:pt x="46" y="82"/>
                    <a:pt x="47" y="82"/>
                    <a:pt x="49" y="82"/>
                  </a:cubicBezTo>
                  <a:cubicBezTo>
                    <a:pt x="50" y="82"/>
                    <a:pt x="51" y="82"/>
                    <a:pt x="53" y="81"/>
                  </a:cubicBezTo>
                  <a:cubicBezTo>
                    <a:pt x="63" y="79"/>
                    <a:pt x="68" y="75"/>
                    <a:pt x="69" y="69"/>
                  </a:cubicBezTo>
                  <a:cubicBezTo>
                    <a:pt x="71" y="55"/>
                    <a:pt x="52" y="32"/>
                    <a:pt x="26" y="15"/>
                  </a:cubicBezTo>
                  <a:cubicBezTo>
                    <a:pt x="15" y="8"/>
                    <a:pt x="6" y="3"/>
                    <a:pt x="0" y="0"/>
                  </a:cubicBezTo>
                  <a:cubicBezTo>
                    <a:pt x="3" y="3"/>
                    <a:pt x="7" y="6"/>
                    <a:pt x="11" y="11"/>
                  </a:cubicBezTo>
                  <a:cubicBezTo>
                    <a:pt x="36" y="35"/>
                    <a:pt x="41" y="57"/>
                    <a:pt x="44" y="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6" name="Freeform 272">
              <a:extLst>
                <a:ext uri="{FF2B5EF4-FFF2-40B4-BE49-F238E27FC236}">
                  <a16:creationId xmlns:a16="http://schemas.microsoft.com/office/drawing/2014/main" id="{065F341A-8C8A-41F7-8102-26AA914DC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6096" y="4524723"/>
              <a:ext cx="148765" cy="125036"/>
            </a:xfrm>
            <a:custGeom>
              <a:avLst/>
              <a:gdLst>
                <a:gd name="T0" fmla="*/ 486 w 720"/>
                <a:gd name="T1" fmla="*/ 300 h 602"/>
                <a:gd name="T2" fmla="*/ 515 w 720"/>
                <a:gd name="T3" fmla="*/ 292 h 602"/>
                <a:gd name="T4" fmla="*/ 498 w 720"/>
                <a:gd name="T5" fmla="*/ 261 h 602"/>
                <a:gd name="T6" fmla="*/ 434 w 720"/>
                <a:gd name="T7" fmla="*/ 232 h 602"/>
                <a:gd name="T8" fmla="*/ 345 w 720"/>
                <a:gd name="T9" fmla="*/ 174 h 602"/>
                <a:gd name="T10" fmla="*/ 49 w 720"/>
                <a:gd name="T11" fmla="*/ 14 h 602"/>
                <a:gd name="T12" fmla="*/ 0 w 720"/>
                <a:gd name="T13" fmla="*/ 0 h 602"/>
                <a:gd name="T14" fmla="*/ 0 w 720"/>
                <a:gd name="T15" fmla="*/ 470 h 602"/>
                <a:gd name="T16" fmla="*/ 76 w 720"/>
                <a:gd name="T17" fmla="*/ 494 h 602"/>
                <a:gd name="T18" fmla="*/ 153 w 720"/>
                <a:gd name="T19" fmla="*/ 458 h 602"/>
                <a:gd name="T20" fmla="*/ 168 w 720"/>
                <a:gd name="T21" fmla="*/ 442 h 602"/>
                <a:gd name="T22" fmla="*/ 189 w 720"/>
                <a:gd name="T23" fmla="*/ 418 h 602"/>
                <a:gd name="T24" fmla="*/ 209 w 720"/>
                <a:gd name="T25" fmla="*/ 388 h 602"/>
                <a:gd name="T26" fmla="*/ 247 w 720"/>
                <a:gd name="T27" fmla="*/ 375 h 602"/>
                <a:gd name="T28" fmla="*/ 377 w 720"/>
                <a:gd name="T29" fmla="*/ 423 h 602"/>
                <a:gd name="T30" fmla="*/ 436 w 720"/>
                <a:gd name="T31" fmla="*/ 488 h 602"/>
                <a:gd name="T32" fmla="*/ 539 w 720"/>
                <a:gd name="T33" fmla="*/ 571 h 602"/>
                <a:gd name="T34" fmla="*/ 559 w 720"/>
                <a:gd name="T35" fmla="*/ 569 h 602"/>
                <a:gd name="T36" fmla="*/ 633 w 720"/>
                <a:gd name="T37" fmla="*/ 586 h 602"/>
                <a:gd name="T38" fmla="*/ 700 w 720"/>
                <a:gd name="T39" fmla="*/ 600 h 602"/>
                <a:gd name="T40" fmla="*/ 717 w 720"/>
                <a:gd name="T41" fmla="*/ 595 h 602"/>
                <a:gd name="T42" fmla="*/ 687 w 720"/>
                <a:gd name="T43" fmla="*/ 564 h 602"/>
                <a:gd name="T44" fmla="*/ 629 w 720"/>
                <a:gd name="T45" fmla="*/ 506 h 602"/>
                <a:gd name="T46" fmla="*/ 603 w 720"/>
                <a:gd name="T47" fmla="*/ 494 h 602"/>
                <a:gd name="T48" fmla="*/ 555 w 720"/>
                <a:gd name="T49" fmla="*/ 476 h 602"/>
                <a:gd name="T50" fmla="*/ 527 w 720"/>
                <a:gd name="T51" fmla="*/ 422 h 602"/>
                <a:gd name="T52" fmla="*/ 502 w 720"/>
                <a:gd name="T53" fmla="*/ 375 h 602"/>
                <a:gd name="T54" fmla="*/ 460 w 720"/>
                <a:gd name="T55" fmla="*/ 315 h 602"/>
                <a:gd name="T56" fmla="*/ 486 w 720"/>
                <a:gd name="T57" fmla="*/ 30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0" h="602">
                  <a:moveTo>
                    <a:pt x="486" y="300"/>
                  </a:moveTo>
                  <a:cubicBezTo>
                    <a:pt x="502" y="301"/>
                    <a:pt x="513" y="298"/>
                    <a:pt x="515" y="292"/>
                  </a:cubicBezTo>
                  <a:cubicBezTo>
                    <a:pt x="517" y="287"/>
                    <a:pt x="514" y="276"/>
                    <a:pt x="498" y="261"/>
                  </a:cubicBezTo>
                  <a:cubicBezTo>
                    <a:pt x="486" y="250"/>
                    <a:pt x="460" y="241"/>
                    <a:pt x="434" y="232"/>
                  </a:cubicBezTo>
                  <a:cubicBezTo>
                    <a:pt x="392" y="218"/>
                    <a:pt x="348" y="203"/>
                    <a:pt x="345" y="174"/>
                  </a:cubicBezTo>
                  <a:cubicBezTo>
                    <a:pt x="341" y="136"/>
                    <a:pt x="145" y="36"/>
                    <a:pt x="49" y="14"/>
                  </a:cubicBezTo>
                  <a:cubicBezTo>
                    <a:pt x="36" y="11"/>
                    <a:pt x="20" y="7"/>
                    <a:pt x="0" y="0"/>
                  </a:cubicBezTo>
                  <a:lnTo>
                    <a:pt x="0" y="470"/>
                  </a:lnTo>
                  <a:cubicBezTo>
                    <a:pt x="23" y="485"/>
                    <a:pt x="48" y="493"/>
                    <a:pt x="76" y="494"/>
                  </a:cubicBezTo>
                  <a:cubicBezTo>
                    <a:pt x="140" y="497"/>
                    <a:pt x="148" y="474"/>
                    <a:pt x="153" y="458"/>
                  </a:cubicBezTo>
                  <a:cubicBezTo>
                    <a:pt x="155" y="451"/>
                    <a:pt x="158" y="442"/>
                    <a:pt x="168" y="442"/>
                  </a:cubicBezTo>
                  <a:cubicBezTo>
                    <a:pt x="175" y="442"/>
                    <a:pt x="181" y="433"/>
                    <a:pt x="189" y="418"/>
                  </a:cubicBezTo>
                  <a:cubicBezTo>
                    <a:pt x="195" y="408"/>
                    <a:pt x="201" y="398"/>
                    <a:pt x="209" y="388"/>
                  </a:cubicBezTo>
                  <a:cubicBezTo>
                    <a:pt x="215" y="380"/>
                    <a:pt x="229" y="375"/>
                    <a:pt x="247" y="375"/>
                  </a:cubicBezTo>
                  <a:cubicBezTo>
                    <a:pt x="287" y="375"/>
                    <a:pt x="341" y="395"/>
                    <a:pt x="377" y="423"/>
                  </a:cubicBezTo>
                  <a:cubicBezTo>
                    <a:pt x="396" y="438"/>
                    <a:pt x="415" y="462"/>
                    <a:pt x="436" y="488"/>
                  </a:cubicBezTo>
                  <a:cubicBezTo>
                    <a:pt x="471" y="532"/>
                    <a:pt x="508" y="577"/>
                    <a:pt x="539" y="571"/>
                  </a:cubicBezTo>
                  <a:cubicBezTo>
                    <a:pt x="546" y="570"/>
                    <a:pt x="552" y="569"/>
                    <a:pt x="559" y="569"/>
                  </a:cubicBezTo>
                  <a:cubicBezTo>
                    <a:pt x="584" y="569"/>
                    <a:pt x="609" y="577"/>
                    <a:pt x="633" y="586"/>
                  </a:cubicBezTo>
                  <a:cubicBezTo>
                    <a:pt x="657" y="594"/>
                    <a:pt x="679" y="601"/>
                    <a:pt x="700" y="600"/>
                  </a:cubicBezTo>
                  <a:cubicBezTo>
                    <a:pt x="712" y="600"/>
                    <a:pt x="717" y="597"/>
                    <a:pt x="717" y="595"/>
                  </a:cubicBezTo>
                  <a:cubicBezTo>
                    <a:pt x="719" y="587"/>
                    <a:pt x="698" y="569"/>
                    <a:pt x="687" y="564"/>
                  </a:cubicBezTo>
                  <a:cubicBezTo>
                    <a:pt x="674" y="559"/>
                    <a:pt x="626" y="530"/>
                    <a:pt x="629" y="506"/>
                  </a:cubicBezTo>
                  <a:cubicBezTo>
                    <a:pt x="630" y="501"/>
                    <a:pt x="616" y="498"/>
                    <a:pt x="603" y="494"/>
                  </a:cubicBezTo>
                  <a:cubicBezTo>
                    <a:pt x="588" y="490"/>
                    <a:pt x="570" y="485"/>
                    <a:pt x="555" y="476"/>
                  </a:cubicBezTo>
                  <a:cubicBezTo>
                    <a:pt x="538" y="465"/>
                    <a:pt x="532" y="443"/>
                    <a:pt x="527" y="422"/>
                  </a:cubicBezTo>
                  <a:cubicBezTo>
                    <a:pt x="522" y="401"/>
                    <a:pt x="517" y="382"/>
                    <a:pt x="502" y="375"/>
                  </a:cubicBezTo>
                  <a:cubicBezTo>
                    <a:pt x="476" y="363"/>
                    <a:pt x="456" y="334"/>
                    <a:pt x="460" y="315"/>
                  </a:cubicBezTo>
                  <a:cubicBezTo>
                    <a:pt x="461" y="309"/>
                    <a:pt x="466" y="299"/>
                    <a:pt x="486" y="3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7" name="Freeform 273">
              <a:extLst>
                <a:ext uri="{FF2B5EF4-FFF2-40B4-BE49-F238E27FC236}">
                  <a16:creationId xmlns:a16="http://schemas.microsoft.com/office/drawing/2014/main" id="{A78D3377-8344-40EE-9320-C7A1330B7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3830" y="4549365"/>
              <a:ext cx="62061" cy="31031"/>
            </a:xfrm>
            <a:custGeom>
              <a:avLst/>
              <a:gdLst>
                <a:gd name="T0" fmla="*/ 270 w 301"/>
                <a:gd name="T1" fmla="*/ 76 h 151"/>
                <a:gd name="T2" fmla="*/ 283 w 301"/>
                <a:gd name="T3" fmla="*/ 47 h 151"/>
                <a:gd name="T4" fmla="*/ 294 w 301"/>
                <a:gd name="T5" fmla="*/ 13 h 151"/>
                <a:gd name="T6" fmla="*/ 255 w 301"/>
                <a:gd name="T7" fmla="*/ 38 h 151"/>
                <a:gd name="T8" fmla="*/ 178 w 301"/>
                <a:gd name="T9" fmla="*/ 90 h 151"/>
                <a:gd name="T10" fmla="*/ 159 w 301"/>
                <a:gd name="T11" fmla="*/ 98 h 151"/>
                <a:gd name="T12" fmla="*/ 117 w 301"/>
                <a:gd name="T13" fmla="*/ 104 h 151"/>
                <a:gd name="T14" fmla="*/ 56 w 301"/>
                <a:gd name="T15" fmla="*/ 98 h 151"/>
                <a:gd name="T16" fmla="*/ 15 w 301"/>
                <a:gd name="T17" fmla="*/ 93 h 151"/>
                <a:gd name="T18" fmla="*/ 0 w 301"/>
                <a:gd name="T19" fmla="*/ 100 h 151"/>
                <a:gd name="T20" fmla="*/ 5 w 301"/>
                <a:gd name="T21" fmla="*/ 109 h 151"/>
                <a:gd name="T22" fmla="*/ 118 w 301"/>
                <a:gd name="T23" fmla="*/ 150 h 151"/>
                <a:gd name="T24" fmla="*/ 270 w 301"/>
                <a:gd name="T25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1" h="151">
                  <a:moveTo>
                    <a:pt x="270" y="76"/>
                  </a:moveTo>
                  <a:cubicBezTo>
                    <a:pt x="270" y="68"/>
                    <a:pt x="276" y="58"/>
                    <a:pt x="283" y="47"/>
                  </a:cubicBezTo>
                  <a:cubicBezTo>
                    <a:pt x="293" y="31"/>
                    <a:pt x="300" y="20"/>
                    <a:pt x="294" y="13"/>
                  </a:cubicBezTo>
                  <a:cubicBezTo>
                    <a:pt x="283" y="0"/>
                    <a:pt x="255" y="22"/>
                    <a:pt x="255" y="38"/>
                  </a:cubicBezTo>
                  <a:cubicBezTo>
                    <a:pt x="255" y="60"/>
                    <a:pt x="226" y="71"/>
                    <a:pt x="178" y="90"/>
                  </a:cubicBezTo>
                  <a:lnTo>
                    <a:pt x="159" y="98"/>
                  </a:lnTo>
                  <a:cubicBezTo>
                    <a:pt x="147" y="102"/>
                    <a:pt x="134" y="104"/>
                    <a:pt x="117" y="104"/>
                  </a:cubicBezTo>
                  <a:cubicBezTo>
                    <a:pt x="97" y="104"/>
                    <a:pt x="75" y="101"/>
                    <a:pt x="56" y="98"/>
                  </a:cubicBezTo>
                  <a:cubicBezTo>
                    <a:pt x="40" y="96"/>
                    <a:pt x="26" y="93"/>
                    <a:pt x="15" y="93"/>
                  </a:cubicBezTo>
                  <a:cubicBezTo>
                    <a:pt x="0" y="93"/>
                    <a:pt x="0" y="98"/>
                    <a:pt x="0" y="100"/>
                  </a:cubicBezTo>
                  <a:cubicBezTo>
                    <a:pt x="0" y="101"/>
                    <a:pt x="0" y="104"/>
                    <a:pt x="5" y="109"/>
                  </a:cubicBezTo>
                  <a:cubicBezTo>
                    <a:pt x="22" y="128"/>
                    <a:pt x="73" y="150"/>
                    <a:pt x="118" y="150"/>
                  </a:cubicBezTo>
                  <a:cubicBezTo>
                    <a:pt x="179" y="150"/>
                    <a:pt x="269" y="89"/>
                    <a:pt x="270" y="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8" name="Freeform 274">
              <a:extLst>
                <a:ext uri="{FF2B5EF4-FFF2-40B4-BE49-F238E27FC236}">
                  <a16:creationId xmlns:a16="http://schemas.microsoft.com/office/drawing/2014/main" id="{42703E7A-A5FB-4A26-85CF-4F516568E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3357" y="4623291"/>
              <a:ext cx="913" cy="913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3 w 4"/>
                <a:gd name="T5" fmla="*/ 2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3" y="2"/>
                  </a:lnTo>
                  <a:cubicBezTo>
                    <a:pt x="2" y="2"/>
                    <a:pt x="1" y="1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9" name="Freeform 275">
              <a:extLst>
                <a:ext uri="{FF2B5EF4-FFF2-40B4-BE49-F238E27FC236}">
                  <a16:creationId xmlns:a16="http://schemas.microsoft.com/office/drawing/2014/main" id="{14F6E202-1EF8-44A6-91E6-D3AE6B91F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441" y="4324848"/>
              <a:ext cx="31943" cy="58411"/>
            </a:xfrm>
            <a:custGeom>
              <a:avLst/>
              <a:gdLst>
                <a:gd name="T0" fmla="*/ 33 w 154"/>
                <a:gd name="T1" fmla="*/ 0 h 282"/>
                <a:gd name="T2" fmla="*/ 19 w 154"/>
                <a:gd name="T3" fmla="*/ 33 h 282"/>
                <a:gd name="T4" fmla="*/ 11 w 154"/>
                <a:gd name="T5" fmla="*/ 68 h 282"/>
                <a:gd name="T6" fmla="*/ 7 w 154"/>
                <a:gd name="T7" fmla="*/ 167 h 282"/>
                <a:gd name="T8" fmla="*/ 8 w 154"/>
                <a:gd name="T9" fmla="*/ 190 h 282"/>
                <a:gd name="T10" fmla="*/ 42 w 154"/>
                <a:gd name="T11" fmla="*/ 276 h 282"/>
                <a:gd name="T12" fmla="*/ 61 w 154"/>
                <a:gd name="T13" fmla="*/ 281 h 282"/>
                <a:gd name="T14" fmla="*/ 150 w 154"/>
                <a:gd name="T15" fmla="*/ 172 h 282"/>
                <a:gd name="T16" fmla="*/ 33 w 154"/>
                <a:gd name="T17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282">
                  <a:moveTo>
                    <a:pt x="33" y="0"/>
                  </a:moveTo>
                  <a:cubicBezTo>
                    <a:pt x="25" y="1"/>
                    <a:pt x="22" y="13"/>
                    <a:pt x="19" y="33"/>
                  </a:cubicBezTo>
                  <a:cubicBezTo>
                    <a:pt x="17" y="45"/>
                    <a:pt x="15" y="57"/>
                    <a:pt x="11" y="68"/>
                  </a:cubicBezTo>
                  <a:cubicBezTo>
                    <a:pt x="0" y="96"/>
                    <a:pt x="2" y="124"/>
                    <a:pt x="7" y="167"/>
                  </a:cubicBezTo>
                  <a:cubicBezTo>
                    <a:pt x="7" y="175"/>
                    <a:pt x="8" y="182"/>
                    <a:pt x="8" y="190"/>
                  </a:cubicBezTo>
                  <a:cubicBezTo>
                    <a:pt x="11" y="224"/>
                    <a:pt x="13" y="257"/>
                    <a:pt x="42" y="276"/>
                  </a:cubicBezTo>
                  <a:cubicBezTo>
                    <a:pt x="48" y="279"/>
                    <a:pt x="54" y="281"/>
                    <a:pt x="61" y="281"/>
                  </a:cubicBezTo>
                  <a:cubicBezTo>
                    <a:pt x="100" y="281"/>
                    <a:pt x="149" y="222"/>
                    <a:pt x="150" y="172"/>
                  </a:cubicBezTo>
                  <a:cubicBezTo>
                    <a:pt x="153" y="111"/>
                    <a:pt x="48" y="2"/>
                    <a:pt x="3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0" name="Freeform 276">
              <a:extLst>
                <a:ext uri="{FF2B5EF4-FFF2-40B4-BE49-F238E27FC236}">
                  <a16:creationId xmlns:a16="http://schemas.microsoft.com/office/drawing/2014/main" id="{94822FFA-DC33-407E-878C-E95620758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4594" y="4668012"/>
              <a:ext cx="114084" cy="221779"/>
            </a:xfrm>
            <a:custGeom>
              <a:avLst/>
              <a:gdLst>
                <a:gd name="T0" fmla="*/ 520 w 553"/>
                <a:gd name="T1" fmla="*/ 131 h 1070"/>
                <a:gd name="T2" fmla="*/ 484 w 553"/>
                <a:gd name="T3" fmla="*/ 41 h 1070"/>
                <a:gd name="T4" fmla="*/ 466 w 553"/>
                <a:gd name="T5" fmla="*/ 6 h 1070"/>
                <a:gd name="T6" fmla="*/ 464 w 553"/>
                <a:gd name="T7" fmla="*/ 0 h 1070"/>
                <a:gd name="T8" fmla="*/ 458 w 553"/>
                <a:gd name="T9" fmla="*/ 12 h 1070"/>
                <a:gd name="T10" fmla="*/ 449 w 553"/>
                <a:gd name="T11" fmla="*/ 31 h 1070"/>
                <a:gd name="T12" fmla="*/ 439 w 553"/>
                <a:gd name="T13" fmla="*/ 80 h 1070"/>
                <a:gd name="T14" fmla="*/ 431 w 553"/>
                <a:gd name="T15" fmla="*/ 102 h 1070"/>
                <a:gd name="T16" fmla="*/ 387 w 553"/>
                <a:gd name="T17" fmla="*/ 121 h 1070"/>
                <a:gd name="T18" fmla="*/ 356 w 553"/>
                <a:gd name="T19" fmla="*/ 132 h 1070"/>
                <a:gd name="T20" fmla="*/ 355 w 553"/>
                <a:gd name="T21" fmla="*/ 147 h 1070"/>
                <a:gd name="T22" fmla="*/ 352 w 553"/>
                <a:gd name="T23" fmla="*/ 174 h 1070"/>
                <a:gd name="T24" fmla="*/ 352 w 553"/>
                <a:gd name="T25" fmla="*/ 187 h 1070"/>
                <a:gd name="T26" fmla="*/ 352 w 553"/>
                <a:gd name="T27" fmla="*/ 210 h 1070"/>
                <a:gd name="T28" fmla="*/ 291 w 553"/>
                <a:gd name="T29" fmla="*/ 243 h 1070"/>
                <a:gd name="T30" fmla="*/ 247 w 553"/>
                <a:gd name="T31" fmla="*/ 268 h 1070"/>
                <a:gd name="T32" fmla="*/ 184 w 553"/>
                <a:gd name="T33" fmla="*/ 297 h 1070"/>
                <a:gd name="T34" fmla="*/ 135 w 553"/>
                <a:gd name="T35" fmla="*/ 306 h 1070"/>
                <a:gd name="T36" fmla="*/ 87 w 553"/>
                <a:gd name="T37" fmla="*/ 315 h 1070"/>
                <a:gd name="T38" fmla="*/ 85 w 553"/>
                <a:gd name="T39" fmla="*/ 315 h 1070"/>
                <a:gd name="T40" fmla="*/ 75 w 553"/>
                <a:gd name="T41" fmla="*/ 350 h 1070"/>
                <a:gd name="T42" fmla="*/ 61 w 553"/>
                <a:gd name="T43" fmla="*/ 414 h 1070"/>
                <a:gd name="T44" fmla="*/ 71 w 553"/>
                <a:gd name="T45" fmla="*/ 546 h 1070"/>
                <a:gd name="T46" fmla="*/ 52 w 553"/>
                <a:gd name="T47" fmla="*/ 708 h 1070"/>
                <a:gd name="T48" fmla="*/ 23 w 553"/>
                <a:gd name="T49" fmla="*/ 884 h 1070"/>
                <a:gd name="T50" fmla="*/ 42 w 553"/>
                <a:gd name="T51" fmla="*/ 947 h 1070"/>
                <a:gd name="T52" fmla="*/ 72 w 553"/>
                <a:gd name="T53" fmla="*/ 1027 h 1070"/>
                <a:gd name="T54" fmla="*/ 172 w 553"/>
                <a:gd name="T55" fmla="*/ 1069 h 1070"/>
                <a:gd name="T56" fmla="*/ 199 w 553"/>
                <a:gd name="T57" fmla="*/ 1061 h 1070"/>
                <a:gd name="T58" fmla="*/ 238 w 553"/>
                <a:gd name="T59" fmla="*/ 1047 h 1070"/>
                <a:gd name="T60" fmla="*/ 277 w 553"/>
                <a:gd name="T61" fmla="*/ 1032 h 1070"/>
                <a:gd name="T62" fmla="*/ 350 w 553"/>
                <a:gd name="T63" fmla="*/ 829 h 1070"/>
                <a:gd name="T64" fmla="*/ 387 w 553"/>
                <a:gd name="T65" fmla="*/ 713 h 1070"/>
                <a:gd name="T66" fmla="*/ 470 w 553"/>
                <a:gd name="T67" fmla="*/ 418 h 1070"/>
                <a:gd name="T68" fmla="*/ 479 w 553"/>
                <a:gd name="T69" fmla="*/ 377 h 1070"/>
                <a:gd name="T70" fmla="*/ 484 w 553"/>
                <a:gd name="T71" fmla="*/ 334 h 1070"/>
                <a:gd name="T72" fmla="*/ 486 w 553"/>
                <a:gd name="T73" fmla="*/ 277 h 1070"/>
                <a:gd name="T74" fmla="*/ 515 w 553"/>
                <a:gd name="T75" fmla="*/ 281 h 1070"/>
                <a:gd name="T76" fmla="*/ 534 w 553"/>
                <a:gd name="T77" fmla="*/ 298 h 1070"/>
                <a:gd name="T78" fmla="*/ 549 w 553"/>
                <a:gd name="T79" fmla="*/ 274 h 1070"/>
                <a:gd name="T80" fmla="*/ 536 w 553"/>
                <a:gd name="T81" fmla="*/ 206 h 1070"/>
                <a:gd name="T82" fmla="*/ 520 w 553"/>
                <a:gd name="T83" fmla="*/ 131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3" h="1070">
                  <a:moveTo>
                    <a:pt x="520" y="131"/>
                  </a:moveTo>
                  <a:cubicBezTo>
                    <a:pt x="518" y="99"/>
                    <a:pt x="499" y="67"/>
                    <a:pt x="484" y="41"/>
                  </a:cubicBezTo>
                  <a:cubicBezTo>
                    <a:pt x="475" y="27"/>
                    <a:pt x="468" y="15"/>
                    <a:pt x="466" y="6"/>
                  </a:cubicBezTo>
                  <a:cubicBezTo>
                    <a:pt x="465" y="3"/>
                    <a:pt x="464" y="1"/>
                    <a:pt x="464" y="0"/>
                  </a:cubicBezTo>
                  <a:cubicBezTo>
                    <a:pt x="462" y="3"/>
                    <a:pt x="460" y="8"/>
                    <a:pt x="458" y="12"/>
                  </a:cubicBezTo>
                  <a:cubicBezTo>
                    <a:pt x="455" y="20"/>
                    <a:pt x="453" y="28"/>
                    <a:pt x="449" y="31"/>
                  </a:cubicBezTo>
                  <a:cubicBezTo>
                    <a:pt x="443" y="39"/>
                    <a:pt x="437" y="63"/>
                    <a:pt x="439" y="80"/>
                  </a:cubicBezTo>
                  <a:cubicBezTo>
                    <a:pt x="440" y="88"/>
                    <a:pt x="437" y="95"/>
                    <a:pt x="431" y="102"/>
                  </a:cubicBezTo>
                  <a:cubicBezTo>
                    <a:pt x="420" y="114"/>
                    <a:pt x="401" y="123"/>
                    <a:pt x="387" y="121"/>
                  </a:cubicBezTo>
                  <a:cubicBezTo>
                    <a:pt x="377" y="120"/>
                    <a:pt x="363" y="123"/>
                    <a:pt x="356" y="132"/>
                  </a:cubicBezTo>
                  <a:cubicBezTo>
                    <a:pt x="353" y="136"/>
                    <a:pt x="353" y="141"/>
                    <a:pt x="355" y="147"/>
                  </a:cubicBezTo>
                  <a:cubicBezTo>
                    <a:pt x="360" y="161"/>
                    <a:pt x="357" y="168"/>
                    <a:pt x="352" y="174"/>
                  </a:cubicBezTo>
                  <a:cubicBezTo>
                    <a:pt x="350" y="178"/>
                    <a:pt x="349" y="180"/>
                    <a:pt x="352" y="187"/>
                  </a:cubicBezTo>
                  <a:cubicBezTo>
                    <a:pt x="356" y="194"/>
                    <a:pt x="356" y="202"/>
                    <a:pt x="352" y="210"/>
                  </a:cubicBezTo>
                  <a:cubicBezTo>
                    <a:pt x="343" y="227"/>
                    <a:pt x="316" y="241"/>
                    <a:pt x="291" y="243"/>
                  </a:cubicBezTo>
                  <a:cubicBezTo>
                    <a:pt x="279" y="244"/>
                    <a:pt x="262" y="256"/>
                    <a:pt x="247" y="268"/>
                  </a:cubicBezTo>
                  <a:cubicBezTo>
                    <a:pt x="226" y="284"/>
                    <a:pt x="205" y="300"/>
                    <a:pt x="184" y="297"/>
                  </a:cubicBezTo>
                  <a:cubicBezTo>
                    <a:pt x="168" y="295"/>
                    <a:pt x="151" y="301"/>
                    <a:pt x="135" y="306"/>
                  </a:cubicBezTo>
                  <a:cubicBezTo>
                    <a:pt x="118" y="312"/>
                    <a:pt x="102" y="317"/>
                    <a:pt x="87" y="315"/>
                  </a:cubicBezTo>
                  <a:cubicBezTo>
                    <a:pt x="86" y="315"/>
                    <a:pt x="86" y="315"/>
                    <a:pt x="85" y="315"/>
                  </a:cubicBezTo>
                  <a:cubicBezTo>
                    <a:pt x="78" y="315"/>
                    <a:pt x="76" y="328"/>
                    <a:pt x="75" y="350"/>
                  </a:cubicBezTo>
                  <a:cubicBezTo>
                    <a:pt x="74" y="369"/>
                    <a:pt x="72" y="394"/>
                    <a:pt x="61" y="414"/>
                  </a:cubicBezTo>
                  <a:cubicBezTo>
                    <a:pt x="39" y="455"/>
                    <a:pt x="53" y="504"/>
                    <a:pt x="71" y="546"/>
                  </a:cubicBezTo>
                  <a:cubicBezTo>
                    <a:pt x="91" y="596"/>
                    <a:pt x="109" y="639"/>
                    <a:pt x="52" y="708"/>
                  </a:cubicBezTo>
                  <a:cubicBezTo>
                    <a:pt x="0" y="770"/>
                    <a:pt x="3" y="840"/>
                    <a:pt x="23" y="884"/>
                  </a:cubicBezTo>
                  <a:cubicBezTo>
                    <a:pt x="32" y="903"/>
                    <a:pt x="37" y="926"/>
                    <a:pt x="42" y="947"/>
                  </a:cubicBezTo>
                  <a:cubicBezTo>
                    <a:pt x="49" y="979"/>
                    <a:pt x="55" y="1010"/>
                    <a:pt x="72" y="1027"/>
                  </a:cubicBezTo>
                  <a:cubicBezTo>
                    <a:pt x="92" y="1049"/>
                    <a:pt x="139" y="1069"/>
                    <a:pt x="172" y="1069"/>
                  </a:cubicBezTo>
                  <a:cubicBezTo>
                    <a:pt x="184" y="1069"/>
                    <a:pt x="193" y="1066"/>
                    <a:pt x="199" y="1061"/>
                  </a:cubicBezTo>
                  <a:cubicBezTo>
                    <a:pt x="212" y="1048"/>
                    <a:pt x="226" y="1048"/>
                    <a:pt x="238" y="1047"/>
                  </a:cubicBezTo>
                  <a:cubicBezTo>
                    <a:pt x="252" y="1047"/>
                    <a:pt x="264" y="1047"/>
                    <a:pt x="277" y="1032"/>
                  </a:cubicBezTo>
                  <a:cubicBezTo>
                    <a:pt x="295" y="1011"/>
                    <a:pt x="323" y="919"/>
                    <a:pt x="350" y="829"/>
                  </a:cubicBezTo>
                  <a:cubicBezTo>
                    <a:pt x="363" y="790"/>
                    <a:pt x="375" y="749"/>
                    <a:pt x="387" y="713"/>
                  </a:cubicBezTo>
                  <a:cubicBezTo>
                    <a:pt x="417" y="621"/>
                    <a:pt x="475" y="450"/>
                    <a:pt x="470" y="418"/>
                  </a:cubicBezTo>
                  <a:cubicBezTo>
                    <a:pt x="468" y="403"/>
                    <a:pt x="473" y="390"/>
                    <a:pt x="479" y="377"/>
                  </a:cubicBezTo>
                  <a:cubicBezTo>
                    <a:pt x="485" y="363"/>
                    <a:pt x="491" y="350"/>
                    <a:pt x="484" y="334"/>
                  </a:cubicBezTo>
                  <a:cubicBezTo>
                    <a:pt x="475" y="312"/>
                    <a:pt x="478" y="289"/>
                    <a:pt x="486" y="277"/>
                  </a:cubicBezTo>
                  <a:cubicBezTo>
                    <a:pt x="494" y="266"/>
                    <a:pt x="507" y="267"/>
                    <a:pt x="515" y="281"/>
                  </a:cubicBezTo>
                  <a:cubicBezTo>
                    <a:pt x="521" y="292"/>
                    <a:pt x="528" y="298"/>
                    <a:pt x="534" y="298"/>
                  </a:cubicBezTo>
                  <a:cubicBezTo>
                    <a:pt x="541" y="298"/>
                    <a:pt x="546" y="289"/>
                    <a:pt x="549" y="274"/>
                  </a:cubicBezTo>
                  <a:cubicBezTo>
                    <a:pt x="552" y="257"/>
                    <a:pt x="545" y="232"/>
                    <a:pt x="536" y="206"/>
                  </a:cubicBezTo>
                  <a:cubicBezTo>
                    <a:pt x="529" y="182"/>
                    <a:pt x="521" y="156"/>
                    <a:pt x="520" y="13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1" name="Freeform 277">
              <a:extLst>
                <a:ext uri="{FF2B5EF4-FFF2-40B4-BE49-F238E27FC236}">
                  <a16:creationId xmlns:a16="http://schemas.microsoft.com/office/drawing/2014/main" id="{3D095DCF-3AFF-4B36-8700-CE4A50B84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700" y="4275564"/>
              <a:ext cx="14603" cy="4563"/>
            </a:xfrm>
            <a:custGeom>
              <a:avLst/>
              <a:gdLst>
                <a:gd name="T0" fmla="*/ 0 w 69"/>
                <a:gd name="T1" fmla="*/ 7 h 22"/>
                <a:gd name="T2" fmla="*/ 3 w 69"/>
                <a:gd name="T3" fmla="*/ 12 h 22"/>
                <a:gd name="T4" fmla="*/ 25 w 69"/>
                <a:gd name="T5" fmla="*/ 21 h 22"/>
                <a:gd name="T6" fmla="*/ 68 w 69"/>
                <a:gd name="T7" fmla="*/ 3 h 22"/>
                <a:gd name="T8" fmla="*/ 37 w 69"/>
                <a:gd name="T9" fmla="*/ 0 h 22"/>
                <a:gd name="T10" fmla="*/ 0 w 69"/>
                <a:gd name="T11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22">
                  <a:moveTo>
                    <a:pt x="0" y="7"/>
                  </a:moveTo>
                  <a:cubicBezTo>
                    <a:pt x="0" y="8"/>
                    <a:pt x="0" y="9"/>
                    <a:pt x="3" y="12"/>
                  </a:cubicBezTo>
                  <a:cubicBezTo>
                    <a:pt x="8" y="18"/>
                    <a:pt x="16" y="21"/>
                    <a:pt x="25" y="21"/>
                  </a:cubicBezTo>
                  <a:cubicBezTo>
                    <a:pt x="43" y="21"/>
                    <a:pt x="62" y="10"/>
                    <a:pt x="68" y="3"/>
                  </a:cubicBezTo>
                  <a:cubicBezTo>
                    <a:pt x="63" y="2"/>
                    <a:pt x="52" y="0"/>
                    <a:pt x="37" y="0"/>
                  </a:cubicBezTo>
                  <a:cubicBezTo>
                    <a:pt x="14" y="0"/>
                    <a:pt x="1" y="4"/>
                    <a:pt x="0" y="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2" name="Freeform 278">
              <a:extLst>
                <a:ext uri="{FF2B5EF4-FFF2-40B4-BE49-F238E27FC236}">
                  <a16:creationId xmlns:a16="http://schemas.microsoft.com/office/drawing/2014/main" id="{3823BDDF-491F-4435-BD7A-B848964BD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9117" y="4171519"/>
              <a:ext cx="166106" cy="99481"/>
            </a:xfrm>
            <a:custGeom>
              <a:avLst/>
              <a:gdLst>
                <a:gd name="T0" fmla="*/ 642 w 801"/>
                <a:gd name="T1" fmla="*/ 20 h 482"/>
                <a:gd name="T2" fmla="*/ 549 w 801"/>
                <a:gd name="T3" fmla="*/ 25 h 482"/>
                <a:gd name="T4" fmla="*/ 493 w 801"/>
                <a:gd name="T5" fmla="*/ 28 h 482"/>
                <a:gd name="T6" fmla="*/ 378 w 801"/>
                <a:gd name="T7" fmla="*/ 128 h 482"/>
                <a:gd name="T8" fmla="*/ 341 w 801"/>
                <a:gd name="T9" fmla="*/ 159 h 482"/>
                <a:gd name="T10" fmla="*/ 316 w 801"/>
                <a:gd name="T11" fmla="*/ 150 h 482"/>
                <a:gd name="T12" fmla="*/ 247 w 801"/>
                <a:gd name="T13" fmla="*/ 138 h 482"/>
                <a:gd name="T14" fmla="*/ 209 w 801"/>
                <a:gd name="T15" fmla="*/ 132 h 482"/>
                <a:gd name="T16" fmla="*/ 142 w 801"/>
                <a:gd name="T17" fmla="*/ 123 h 482"/>
                <a:gd name="T18" fmla="*/ 120 w 801"/>
                <a:gd name="T19" fmla="*/ 125 h 482"/>
                <a:gd name="T20" fmla="*/ 80 w 801"/>
                <a:gd name="T21" fmla="*/ 119 h 482"/>
                <a:gd name="T22" fmla="*/ 65 w 801"/>
                <a:gd name="T23" fmla="*/ 116 h 482"/>
                <a:gd name="T24" fmla="*/ 35 w 801"/>
                <a:gd name="T25" fmla="*/ 142 h 482"/>
                <a:gd name="T26" fmla="*/ 36 w 801"/>
                <a:gd name="T27" fmla="*/ 160 h 482"/>
                <a:gd name="T28" fmla="*/ 38 w 801"/>
                <a:gd name="T29" fmla="*/ 182 h 482"/>
                <a:gd name="T30" fmla="*/ 4 w 801"/>
                <a:gd name="T31" fmla="*/ 202 h 482"/>
                <a:gd name="T32" fmla="*/ 9 w 801"/>
                <a:gd name="T33" fmla="*/ 248 h 482"/>
                <a:gd name="T34" fmla="*/ 31 w 801"/>
                <a:gd name="T35" fmla="*/ 365 h 482"/>
                <a:gd name="T36" fmla="*/ 51 w 801"/>
                <a:gd name="T37" fmla="*/ 443 h 482"/>
                <a:gd name="T38" fmla="*/ 56 w 801"/>
                <a:gd name="T39" fmla="*/ 476 h 482"/>
                <a:gd name="T40" fmla="*/ 91 w 801"/>
                <a:gd name="T41" fmla="*/ 481 h 482"/>
                <a:gd name="T42" fmla="*/ 187 w 801"/>
                <a:gd name="T43" fmla="*/ 459 h 482"/>
                <a:gd name="T44" fmla="*/ 289 w 801"/>
                <a:gd name="T45" fmla="*/ 427 h 482"/>
                <a:gd name="T46" fmla="*/ 368 w 801"/>
                <a:gd name="T47" fmla="*/ 389 h 482"/>
                <a:gd name="T48" fmla="*/ 429 w 801"/>
                <a:gd name="T49" fmla="*/ 374 h 482"/>
                <a:gd name="T50" fmla="*/ 449 w 801"/>
                <a:gd name="T51" fmla="*/ 374 h 482"/>
                <a:gd name="T52" fmla="*/ 498 w 801"/>
                <a:gd name="T53" fmla="*/ 341 h 482"/>
                <a:gd name="T54" fmla="*/ 504 w 801"/>
                <a:gd name="T55" fmla="*/ 336 h 482"/>
                <a:gd name="T56" fmla="*/ 597 w 801"/>
                <a:gd name="T57" fmla="*/ 300 h 482"/>
                <a:gd name="T58" fmla="*/ 667 w 801"/>
                <a:gd name="T59" fmla="*/ 281 h 482"/>
                <a:gd name="T60" fmla="*/ 727 w 801"/>
                <a:gd name="T61" fmla="*/ 229 h 482"/>
                <a:gd name="T62" fmla="*/ 738 w 801"/>
                <a:gd name="T63" fmla="*/ 206 h 482"/>
                <a:gd name="T64" fmla="*/ 775 w 801"/>
                <a:gd name="T65" fmla="*/ 189 h 482"/>
                <a:gd name="T66" fmla="*/ 800 w 801"/>
                <a:gd name="T67" fmla="*/ 182 h 482"/>
                <a:gd name="T68" fmla="*/ 711 w 801"/>
                <a:gd name="T69" fmla="*/ 0 h 482"/>
                <a:gd name="T70" fmla="*/ 642 w 801"/>
                <a:gd name="T71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1" h="482">
                  <a:moveTo>
                    <a:pt x="642" y="20"/>
                  </a:moveTo>
                  <a:cubicBezTo>
                    <a:pt x="620" y="25"/>
                    <a:pt x="583" y="25"/>
                    <a:pt x="549" y="25"/>
                  </a:cubicBezTo>
                  <a:cubicBezTo>
                    <a:pt x="526" y="25"/>
                    <a:pt x="498" y="26"/>
                    <a:pt x="493" y="28"/>
                  </a:cubicBezTo>
                  <a:cubicBezTo>
                    <a:pt x="479" y="35"/>
                    <a:pt x="390" y="99"/>
                    <a:pt x="378" y="128"/>
                  </a:cubicBezTo>
                  <a:cubicBezTo>
                    <a:pt x="367" y="154"/>
                    <a:pt x="352" y="159"/>
                    <a:pt x="341" y="159"/>
                  </a:cubicBezTo>
                  <a:cubicBezTo>
                    <a:pt x="333" y="159"/>
                    <a:pt x="325" y="156"/>
                    <a:pt x="316" y="150"/>
                  </a:cubicBezTo>
                  <a:cubicBezTo>
                    <a:pt x="306" y="141"/>
                    <a:pt x="271" y="139"/>
                    <a:pt x="247" y="138"/>
                  </a:cubicBezTo>
                  <a:cubicBezTo>
                    <a:pt x="221" y="136"/>
                    <a:pt x="213" y="135"/>
                    <a:pt x="209" y="132"/>
                  </a:cubicBezTo>
                  <a:cubicBezTo>
                    <a:pt x="205" y="128"/>
                    <a:pt x="172" y="123"/>
                    <a:pt x="142" y="123"/>
                  </a:cubicBezTo>
                  <a:cubicBezTo>
                    <a:pt x="133" y="123"/>
                    <a:pt x="126" y="124"/>
                    <a:pt x="120" y="125"/>
                  </a:cubicBezTo>
                  <a:cubicBezTo>
                    <a:pt x="103" y="127"/>
                    <a:pt x="90" y="122"/>
                    <a:pt x="80" y="119"/>
                  </a:cubicBezTo>
                  <a:cubicBezTo>
                    <a:pt x="74" y="116"/>
                    <a:pt x="68" y="114"/>
                    <a:pt x="65" y="116"/>
                  </a:cubicBezTo>
                  <a:cubicBezTo>
                    <a:pt x="52" y="120"/>
                    <a:pt x="39" y="137"/>
                    <a:pt x="35" y="142"/>
                  </a:cubicBezTo>
                  <a:cubicBezTo>
                    <a:pt x="33" y="144"/>
                    <a:pt x="35" y="153"/>
                    <a:pt x="36" y="160"/>
                  </a:cubicBezTo>
                  <a:cubicBezTo>
                    <a:pt x="39" y="168"/>
                    <a:pt x="40" y="176"/>
                    <a:pt x="38" y="182"/>
                  </a:cubicBezTo>
                  <a:cubicBezTo>
                    <a:pt x="36" y="185"/>
                    <a:pt x="35" y="187"/>
                    <a:pt x="4" y="202"/>
                  </a:cubicBezTo>
                  <a:cubicBezTo>
                    <a:pt x="11" y="221"/>
                    <a:pt x="13" y="237"/>
                    <a:pt x="9" y="248"/>
                  </a:cubicBezTo>
                  <a:cubicBezTo>
                    <a:pt x="0" y="273"/>
                    <a:pt x="9" y="332"/>
                    <a:pt x="31" y="365"/>
                  </a:cubicBezTo>
                  <a:cubicBezTo>
                    <a:pt x="46" y="386"/>
                    <a:pt x="48" y="418"/>
                    <a:pt x="51" y="443"/>
                  </a:cubicBezTo>
                  <a:cubicBezTo>
                    <a:pt x="52" y="457"/>
                    <a:pt x="53" y="472"/>
                    <a:pt x="56" y="476"/>
                  </a:cubicBezTo>
                  <a:cubicBezTo>
                    <a:pt x="58" y="478"/>
                    <a:pt x="69" y="481"/>
                    <a:pt x="91" y="481"/>
                  </a:cubicBezTo>
                  <a:cubicBezTo>
                    <a:pt x="122" y="481"/>
                    <a:pt x="164" y="474"/>
                    <a:pt x="187" y="459"/>
                  </a:cubicBezTo>
                  <a:cubicBezTo>
                    <a:pt x="227" y="433"/>
                    <a:pt x="256" y="427"/>
                    <a:pt x="289" y="427"/>
                  </a:cubicBezTo>
                  <a:cubicBezTo>
                    <a:pt x="318" y="427"/>
                    <a:pt x="358" y="402"/>
                    <a:pt x="368" y="389"/>
                  </a:cubicBezTo>
                  <a:cubicBezTo>
                    <a:pt x="378" y="375"/>
                    <a:pt x="414" y="374"/>
                    <a:pt x="429" y="374"/>
                  </a:cubicBezTo>
                  <a:cubicBezTo>
                    <a:pt x="436" y="374"/>
                    <a:pt x="443" y="374"/>
                    <a:pt x="449" y="374"/>
                  </a:cubicBezTo>
                  <a:cubicBezTo>
                    <a:pt x="463" y="376"/>
                    <a:pt x="480" y="359"/>
                    <a:pt x="498" y="341"/>
                  </a:cubicBezTo>
                  <a:lnTo>
                    <a:pt x="504" y="336"/>
                  </a:lnTo>
                  <a:cubicBezTo>
                    <a:pt x="519" y="320"/>
                    <a:pt x="553" y="311"/>
                    <a:pt x="597" y="300"/>
                  </a:cubicBezTo>
                  <a:cubicBezTo>
                    <a:pt x="619" y="295"/>
                    <a:pt x="643" y="289"/>
                    <a:pt x="667" y="281"/>
                  </a:cubicBezTo>
                  <a:cubicBezTo>
                    <a:pt x="716" y="266"/>
                    <a:pt x="722" y="246"/>
                    <a:pt x="727" y="229"/>
                  </a:cubicBezTo>
                  <a:cubicBezTo>
                    <a:pt x="730" y="221"/>
                    <a:pt x="732" y="213"/>
                    <a:pt x="738" y="206"/>
                  </a:cubicBezTo>
                  <a:cubicBezTo>
                    <a:pt x="748" y="194"/>
                    <a:pt x="760" y="192"/>
                    <a:pt x="775" y="189"/>
                  </a:cubicBezTo>
                  <a:cubicBezTo>
                    <a:pt x="782" y="187"/>
                    <a:pt x="790" y="185"/>
                    <a:pt x="800" y="182"/>
                  </a:cubicBezTo>
                  <a:cubicBezTo>
                    <a:pt x="766" y="115"/>
                    <a:pt x="731" y="40"/>
                    <a:pt x="711" y="0"/>
                  </a:cubicBezTo>
                  <a:cubicBezTo>
                    <a:pt x="675" y="11"/>
                    <a:pt x="652" y="18"/>
                    <a:pt x="642" y="2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3" name="Freeform 279">
              <a:extLst>
                <a:ext uri="{FF2B5EF4-FFF2-40B4-BE49-F238E27FC236}">
                  <a16:creationId xmlns:a16="http://schemas.microsoft.com/office/drawing/2014/main" id="{8CD53A38-B787-4E0C-8372-4FAF13DBC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994" y="5326049"/>
              <a:ext cx="31031" cy="18254"/>
            </a:xfrm>
            <a:custGeom>
              <a:avLst/>
              <a:gdLst>
                <a:gd name="T0" fmla="*/ 91 w 148"/>
                <a:gd name="T1" fmla="*/ 22 h 87"/>
                <a:gd name="T2" fmla="*/ 43 w 148"/>
                <a:gd name="T3" fmla="*/ 0 h 87"/>
                <a:gd name="T4" fmla="*/ 42 w 148"/>
                <a:gd name="T5" fmla="*/ 0 h 87"/>
                <a:gd name="T6" fmla="*/ 3 w 148"/>
                <a:gd name="T7" fmla="*/ 43 h 87"/>
                <a:gd name="T8" fmla="*/ 24 w 148"/>
                <a:gd name="T9" fmla="*/ 78 h 87"/>
                <a:gd name="T10" fmla="*/ 55 w 148"/>
                <a:gd name="T11" fmla="*/ 77 h 87"/>
                <a:gd name="T12" fmla="*/ 71 w 148"/>
                <a:gd name="T13" fmla="*/ 73 h 87"/>
                <a:gd name="T14" fmla="*/ 88 w 148"/>
                <a:gd name="T15" fmla="*/ 79 h 87"/>
                <a:gd name="T16" fmla="*/ 109 w 148"/>
                <a:gd name="T17" fmla="*/ 86 h 87"/>
                <a:gd name="T18" fmla="*/ 145 w 148"/>
                <a:gd name="T19" fmla="*/ 53 h 87"/>
                <a:gd name="T20" fmla="*/ 91 w 148"/>
                <a:gd name="T21" fmla="*/ 2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87">
                  <a:moveTo>
                    <a:pt x="91" y="22"/>
                  </a:moveTo>
                  <a:cubicBezTo>
                    <a:pt x="68" y="17"/>
                    <a:pt x="48" y="12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1" y="0"/>
                    <a:pt x="8" y="20"/>
                    <a:pt x="3" y="43"/>
                  </a:cubicBezTo>
                  <a:cubicBezTo>
                    <a:pt x="0" y="59"/>
                    <a:pt x="7" y="71"/>
                    <a:pt x="24" y="78"/>
                  </a:cubicBezTo>
                  <a:cubicBezTo>
                    <a:pt x="35" y="83"/>
                    <a:pt x="46" y="80"/>
                    <a:pt x="55" y="77"/>
                  </a:cubicBezTo>
                  <a:cubicBezTo>
                    <a:pt x="60" y="75"/>
                    <a:pt x="66" y="73"/>
                    <a:pt x="71" y="73"/>
                  </a:cubicBezTo>
                  <a:cubicBezTo>
                    <a:pt x="77" y="73"/>
                    <a:pt x="83" y="75"/>
                    <a:pt x="88" y="79"/>
                  </a:cubicBezTo>
                  <a:cubicBezTo>
                    <a:pt x="94" y="84"/>
                    <a:pt x="101" y="86"/>
                    <a:pt x="109" y="86"/>
                  </a:cubicBezTo>
                  <a:cubicBezTo>
                    <a:pt x="123" y="86"/>
                    <a:pt x="140" y="77"/>
                    <a:pt x="145" y="53"/>
                  </a:cubicBezTo>
                  <a:cubicBezTo>
                    <a:pt x="147" y="37"/>
                    <a:pt x="124" y="30"/>
                    <a:pt x="91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4" name="Freeform 280">
              <a:extLst>
                <a:ext uri="{FF2B5EF4-FFF2-40B4-BE49-F238E27FC236}">
                  <a16:creationId xmlns:a16="http://schemas.microsoft.com/office/drawing/2014/main" id="{DB7045F2-FC8F-4077-A30E-90C000CAA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3744" y="4647021"/>
              <a:ext cx="11865" cy="6389"/>
            </a:xfrm>
            <a:custGeom>
              <a:avLst/>
              <a:gdLst>
                <a:gd name="T0" fmla="*/ 0 w 58"/>
                <a:gd name="T1" fmla="*/ 0 h 30"/>
                <a:gd name="T2" fmla="*/ 49 w 58"/>
                <a:gd name="T3" fmla="*/ 29 h 30"/>
                <a:gd name="T4" fmla="*/ 57 w 58"/>
                <a:gd name="T5" fmla="*/ 27 h 30"/>
                <a:gd name="T6" fmla="*/ 0 w 58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30">
                  <a:moveTo>
                    <a:pt x="0" y="0"/>
                  </a:moveTo>
                  <a:cubicBezTo>
                    <a:pt x="9" y="10"/>
                    <a:pt x="33" y="29"/>
                    <a:pt x="49" y="29"/>
                  </a:cubicBezTo>
                  <a:cubicBezTo>
                    <a:pt x="52" y="29"/>
                    <a:pt x="55" y="28"/>
                    <a:pt x="57" y="27"/>
                  </a:cubicBezTo>
                  <a:cubicBezTo>
                    <a:pt x="56" y="19"/>
                    <a:pt x="19" y="3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5" name="Freeform 281">
              <a:extLst>
                <a:ext uri="{FF2B5EF4-FFF2-40B4-BE49-F238E27FC236}">
                  <a16:creationId xmlns:a16="http://schemas.microsoft.com/office/drawing/2014/main" id="{E7D1DAAF-0ABF-4BE7-91A1-693D40F4D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6404" y="4614164"/>
              <a:ext cx="14603" cy="21904"/>
            </a:xfrm>
            <a:custGeom>
              <a:avLst/>
              <a:gdLst>
                <a:gd name="T0" fmla="*/ 20 w 72"/>
                <a:gd name="T1" fmla="*/ 6 h 106"/>
                <a:gd name="T2" fmla="*/ 20 w 72"/>
                <a:gd name="T3" fmla="*/ 0 h 106"/>
                <a:gd name="T4" fmla="*/ 15 w 72"/>
                <a:gd name="T5" fmla="*/ 4 h 106"/>
                <a:gd name="T6" fmla="*/ 71 w 72"/>
                <a:gd name="T7" fmla="*/ 105 h 106"/>
                <a:gd name="T8" fmla="*/ 20 w 72"/>
                <a:gd name="T9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06">
                  <a:moveTo>
                    <a:pt x="20" y="6"/>
                  </a:moveTo>
                  <a:lnTo>
                    <a:pt x="20" y="0"/>
                  </a:lnTo>
                  <a:cubicBezTo>
                    <a:pt x="18" y="0"/>
                    <a:pt x="16" y="1"/>
                    <a:pt x="15" y="4"/>
                  </a:cubicBezTo>
                  <a:cubicBezTo>
                    <a:pt x="0" y="38"/>
                    <a:pt x="53" y="93"/>
                    <a:pt x="71" y="105"/>
                  </a:cubicBezTo>
                  <a:cubicBezTo>
                    <a:pt x="70" y="88"/>
                    <a:pt x="32" y="8"/>
                    <a:pt x="20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6" name="Freeform 282">
              <a:extLst>
                <a:ext uri="{FF2B5EF4-FFF2-40B4-BE49-F238E27FC236}">
                  <a16:creationId xmlns:a16="http://schemas.microsoft.com/office/drawing/2014/main" id="{070AD711-FCB9-426B-980E-2F8A4A6D7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1006" y="4635156"/>
              <a:ext cx="2738" cy="1825"/>
            </a:xfrm>
            <a:custGeom>
              <a:avLst/>
              <a:gdLst>
                <a:gd name="T0" fmla="*/ 5 w 13"/>
                <a:gd name="T1" fmla="*/ 0 h 7"/>
                <a:gd name="T2" fmla="*/ 0 w 13"/>
                <a:gd name="T3" fmla="*/ 4 h 7"/>
                <a:gd name="T4" fmla="*/ 5 w 13"/>
                <a:gd name="T5" fmla="*/ 6 h 7"/>
                <a:gd name="T6" fmla="*/ 5 w 13"/>
                <a:gd name="T7" fmla="*/ 6 h 7"/>
                <a:gd name="T8" fmla="*/ 5 w 13"/>
                <a:gd name="T9" fmla="*/ 4 h 7"/>
                <a:gd name="T10" fmla="*/ 6 w 13"/>
                <a:gd name="T11" fmla="*/ 4 h 7"/>
                <a:gd name="T12" fmla="*/ 12 w 13"/>
                <a:gd name="T13" fmla="*/ 4 h 7"/>
                <a:gd name="T14" fmla="*/ 6 w 13"/>
                <a:gd name="T15" fmla="*/ 4 h 7"/>
                <a:gd name="T16" fmla="*/ 5 w 13"/>
                <a:gd name="T17" fmla="*/ 4 h 7"/>
                <a:gd name="T18" fmla="*/ 5 w 1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2" y="0"/>
                    <a:pt x="1" y="3"/>
                    <a:pt x="0" y="4"/>
                  </a:cubicBezTo>
                  <a:cubicBezTo>
                    <a:pt x="2" y="5"/>
                    <a:pt x="4" y="6"/>
                    <a:pt x="5" y="6"/>
                  </a:cubicBezTo>
                  <a:lnTo>
                    <a:pt x="5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7" name="Freeform 283">
              <a:extLst>
                <a:ext uri="{FF2B5EF4-FFF2-40B4-BE49-F238E27FC236}">
                  <a16:creationId xmlns:a16="http://schemas.microsoft.com/office/drawing/2014/main" id="{D4A85D3C-C9F3-4E55-9462-CE3461AF0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5255" y="4588610"/>
              <a:ext cx="10952" cy="9127"/>
            </a:xfrm>
            <a:custGeom>
              <a:avLst/>
              <a:gdLst>
                <a:gd name="T0" fmla="*/ 0 w 52"/>
                <a:gd name="T1" fmla="*/ 0 h 43"/>
                <a:gd name="T2" fmla="*/ 51 w 52"/>
                <a:gd name="T3" fmla="*/ 42 h 43"/>
                <a:gd name="T4" fmla="*/ 0 w 52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43">
                  <a:moveTo>
                    <a:pt x="0" y="0"/>
                  </a:moveTo>
                  <a:cubicBezTo>
                    <a:pt x="8" y="11"/>
                    <a:pt x="38" y="39"/>
                    <a:pt x="51" y="42"/>
                  </a:cubicBezTo>
                  <a:cubicBezTo>
                    <a:pt x="45" y="31"/>
                    <a:pt x="14" y="5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8" name="Freeform 284">
              <a:extLst>
                <a:ext uri="{FF2B5EF4-FFF2-40B4-BE49-F238E27FC236}">
                  <a16:creationId xmlns:a16="http://schemas.microsoft.com/office/drawing/2014/main" id="{64C810C7-BE59-470A-AD1F-D1C99D949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224" y="4569444"/>
              <a:ext cx="20079" cy="21904"/>
            </a:xfrm>
            <a:custGeom>
              <a:avLst/>
              <a:gdLst>
                <a:gd name="T0" fmla="*/ 0 w 97"/>
                <a:gd name="T1" fmla="*/ 0 h 104"/>
                <a:gd name="T2" fmla="*/ 38 w 97"/>
                <a:gd name="T3" fmla="*/ 67 h 104"/>
                <a:gd name="T4" fmla="*/ 83 w 97"/>
                <a:gd name="T5" fmla="*/ 103 h 104"/>
                <a:gd name="T6" fmla="*/ 83 w 97"/>
                <a:gd name="T7" fmla="*/ 103 h 104"/>
                <a:gd name="T8" fmla="*/ 86 w 97"/>
                <a:gd name="T9" fmla="*/ 102 h 104"/>
                <a:gd name="T10" fmla="*/ 93 w 97"/>
                <a:gd name="T11" fmla="*/ 82 h 104"/>
                <a:gd name="T12" fmla="*/ 0 w 97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4">
                  <a:moveTo>
                    <a:pt x="0" y="0"/>
                  </a:moveTo>
                  <a:cubicBezTo>
                    <a:pt x="1" y="9"/>
                    <a:pt x="15" y="38"/>
                    <a:pt x="38" y="67"/>
                  </a:cubicBezTo>
                  <a:cubicBezTo>
                    <a:pt x="56" y="89"/>
                    <a:pt x="73" y="103"/>
                    <a:pt x="83" y="103"/>
                  </a:cubicBezTo>
                  <a:lnTo>
                    <a:pt x="83" y="103"/>
                  </a:lnTo>
                  <a:cubicBezTo>
                    <a:pt x="84" y="103"/>
                    <a:pt x="85" y="103"/>
                    <a:pt x="86" y="102"/>
                  </a:cubicBezTo>
                  <a:cubicBezTo>
                    <a:pt x="93" y="97"/>
                    <a:pt x="96" y="91"/>
                    <a:pt x="93" y="82"/>
                  </a:cubicBezTo>
                  <a:cubicBezTo>
                    <a:pt x="83" y="48"/>
                    <a:pt x="17" y="2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9" name="Freeform 285">
              <a:extLst>
                <a:ext uri="{FF2B5EF4-FFF2-40B4-BE49-F238E27FC236}">
                  <a16:creationId xmlns:a16="http://schemas.microsoft.com/office/drawing/2014/main" id="{F38F1154-95B1-4102-9D05-88C2C7F1D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5373" y="4604126"/>
              <a:ext cx="20079" cy="10952"/>
            </a:xfrm>
            <a:custGeom>
              <a:avLst/>
              <a:gdLst>
                <a:gd name="T0" fmla="*/ 1 w 97"/>
                <a:gd name="T1" fmla="*/ 0 h 52"/>
                <a:gd name="T2" fmla="*/ 0 w 97"/>
                <a:gd name="T3" fmla="*/ 0 h 52"/>
                <a:gd name="T4" fmla="*/ 5 w 97"/>
                <a:gd name="T5" fmla="*/ 7 h 52"/>
                <a:gd name="T6" fmla="*/ 93 w 97"/>
                <a:gd name="T7" fmla="*/ 51 h 52"/>
                <a:gd name="T8" fmla="*/ 96 w 97"/>
                <a:gd name="T9" fmla="*/ 51 h 52"/>
                <a:gd name="T10" fmla="*/ 1 w 97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5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1"/>
                    <a:pt x="2" y="3"/>
                    <a:pt x="5" y="7"/>
                  </a:cubicBezTo>
                  <a:cubicBezTo>
                    <a:pt x="23" y="26"/>
                    <a:pt x="72" y="51"/>
                    <a:pt x="93" y="51"/>
                  </a:cubicBezTo>
                  <a:cubicBezTo>
                    <a:pt x="94" y="51"/>
                    <a:pt x="96" y="51"/>
                    <a:pt x="96" y="51"/>
                  </a:cubicBezTo>
                  <a:cubicBezTo>
                    <a:pt x="89" y="38"/>
                    <a:pt x="23" y="0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0" name="Freeform 286">
              <a:extLst>
                <a:ext uri="{FF2B5EF4-FFF2-40B4-BE49-F238E27FC236}">
                  <a16:creationId xmlns:a16="http://schemas.microsoft.com/office/drawing/2014/main" id="{405D64DB-6B13-4EE3-97EB-73EDE695A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4539" y="4629680"/>
              <a:ext cx="14603" cy="10952"/>
            </a:xfrm>
            <a:custGeom>
              <a:avLst/>
              <a:gdLst>
                <a:gd name="T0" fmla="*/ 2 w 70"/>
                <a:gd name="T1" fmla="*/ 0 h 51"/>
                <a:gd name="T2" fmla="*/ 0 w 70"/>
                <a:gd name="T3" fmla="*/ 0 h 51"/>
                <a:gd name="T4" fmla="*/ 0 w 70"/>
                <a:gd name="T5" fmla="*/ 3 h 51"/>
                <a:gd name="T6" fmla="*/ 69 w 70"/>
                <a:gd name="T7" fmla="*/ 41 h 51"/>
                <a:gd name="T8" fmla="*/ 2 w 70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1"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6" y="34"/>
                    <a:pt x="54" y="50"/>
                    <a:pt x="69" y="41"/>
                  </a:cubicBezTo>
                  <a:cubicBezTo>
                    <a:pt x="69" y="33"/>
                    <a:pt x="23" y="0"/>
                    <a:pt x="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1" name="Freeform 287">
              <a:extLst>
                <a:ext uri="{FF2B5EF4-FFF2-40B4-BE49-F238E27FC236}">
                  <a16:creationId xmlns:a16="http://schemas.microsoft.com/office/drawing/2014/main" id="{C14BB343-96BC-4968-B906-6E178C01C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2681" y="5169069"/>
              <a:ext cx="56586" cy="53848"/>
            </a:xfrm>
            <a:custGeom>
              <a:avLst/>
              <a:gdLst>
                <a:gd name="T0" fmla="*/ 242 w 273"/>
                <a:gd name="T1" fmla="*/ 2 h 262"/>
                <a:gd name="T2" fmla="*/ 191 w 273"/>
                <a:gd name="T3" fmla="*/ 18 h 262"/>
                <a:gd name="T4" fmla="*/ 128 w 273"/>
                <a:gd name="T5" fmla="*/ 38 h 262"/>
                <a:gd name="T6" fmla="*/ 35 w 273"/>
                <a:gd name="T7" fmla="*/ 13 h 262"/>
                <a:gd name="T8" fmla="*/ 0 w 273"/>
                <a:gd name="T9" fmla="*/ 0 h 262"/>
                <a:gd name="T10" fmla="*/ 16 w 273"/>
                <a:gd name="T11" fmla="*/ 45 h 262"/>
                <a:gd name="T12" fmla="*/ 37 w 273"/>
                <a:gd name="T13" fmla="*/ 150 h 262"/>
                <a:gd name="T14" fmla="*/ 38 w 273"/>
                <a:gd name="T15" fmla="*/ 171 h 262"/>
                <a:gd name="T16" fmla="*/ 135 w 273"/>
                <a:gd name="T17" fmla="*/ 259 h 262"/>
                <a:gd name="T18" fmla="*/ 155 w 273"/>
                <a:gd name="T19" fmla="*/ 246 h 262"/>
                <a:gd name="T20" fmla="*/ 175 w 273"/>
                <a:gd name="T21" fmla="*/ 229 h 262"/>
                <a:gd name="T22" fmla="*/ 179 w 273"/>
                <a:gd name="T23" fmla="*/ 229 h 262"/>
                <a:gd name="T24" fmla="*/ 187 w 273"/>
                <a:gd name="T25" fmla="*/ 211 h 262"/>
                <a:gd name="T26" fmla="*/ 188 w 273"/>
                <a:gd name="T27" fmla="*/ 195 h 262"/>
                <a:gd name="T28" fmla="*/ 198 w 273"/>
                <a:gd name="T29" fmla="*/ 185 h 262"/>
                <a:gd name="T30" fmla="*/ 212 w 273"/>
                <a:gd name="T31" fmla="*/ 192 h 262"/>
                <a:gd name="T32" fmla="*/ 230 w 273"/>
                <a:gd name="T33" fmla="*/ 200 h 262"/>
                <a:gd name="T34" fmla="*/ 230 w 273"/>
                <a:gd name="T35" fmla="*/ 200 h 262"/>
                <a:gd name="T36" fmla="*/ 235 w 273"/>
                <a:gd name="T37" fmla="*/ 199 h 262"/>
                <a:gd name="T38" fmla="*/ 239 w 273"/>
                <a:gd name="T39" fmla="*/ 164 h 262"/>
                <a:gd name="T40" fmla="*/ 247 w 273"/>
                <a:gd name="T41" fmla="*/ 120 h 262"/>
                <a:gd name="T42" fmla="*/ 260 w 273"/>
                <a:gd name="T43" fmla="*/ 115 h 262"/>
                <a:gd name="T44" fmla="*/ 263 w 273"/>
                <a:gd name="T45" fmla="*/ 114 h 262"/>
                <a:gd name="T46" fmla="*/ 250 w 273"/>
                <a:gd name="T47" fmla="*/ 6 h 262"/>
                <a:gd name="T48" fmla="*/ 242 w 273"/>
                <a:gd name="T49" fmla="*/ 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3" h="262">
                  <a:moveTo>
                    <a:pt x="242" y="2"/>
                  </a:moveTo>
                  <a:cubicBezTo>
                    <a:pt x="230" y="2"/>
                    <a:pt x="211" y="9"/>
                    <a:pt x="191" y="18"/>
                  </a:cubicBezTo>
                  <a:cubicBezTo>
                    <a:pt x="169" y="26"/>
                    <a:pt x="147" y="35"/>
                    <a:pt x="128" y="38"/>
                  </a:cubicBezTo>
                  <a:cubicBezTo>
                    <a:pt x="100" y="41"/>
                    <a:pt x="63" y="25"/>
                    <a:pt x="35" y="13"/>
                  </a:cubicBezTo>
                  <a:cubicBezTo>
                    <a:pt x="20" y="6"/>
                    <a:pt x="6" y="0"/>
                    <a:pt x="0" y="0"/>
                  </a:cubicBezTo>
                  <a:cubicBezTo>
                    <a:pt x="0" y="7"/>
                    <a:pt x="9" y="29"/>
                    <a:pt x="16" y="45"/>
                  </a:cubicBezTo>
                  <a:cubicBezTo>
                    <a:pt x="34" y="85"/>
                    <a:pt x="53" y="130"/>
                    <a:pt x="37" y="150"/>
                  </a:cubicBezTo>
                  <a:cubicBezTo>
                    <a:pt x="34" y="155"/>
                    <a:pt x="34" y="162"/>
                    <a:pt x="38" y="171"/>
                  </a:cubicBezTo>
                  <a:cubicBezTo>
                    <a:pt x="52" y="207"/>
                    <a:pt x="113" y="256"/>
                    <a:pt x="135" y="259"/>
                  </a:cubicBezTo>
                  <a:cubicBezTo>
                    <a:pt x="147" y="261"/>
                    <a:pt x="150" y="257"/>
                    <a:pt x="155" y="246"/>
                  </a:cubicBezTo>
                  <a:cubicBezTo>
                    <a:pt x="158" y="239"/>
                    <a:pt x="162" y="229"/>
                    <a:pt x="175" y="229"/>
                  </a:cubicBezTo>
                  <a:lnTo>
                    <a:pt x="179" y="229"/>
                  </a:lnTo>
                  <a:cubicBezTo>
                    <a:pt x="185" y="229"/>
                    <a:pt x="187" y="226"/>
                    <a:pt x="187" y="211"/>
                  </a:cubicBezTo>
                  <a:cubicBezTo>
                    <a:pt x="187" y="205"/>
                    <a:pt x="187" y="200"/>
                    <a:pt x="188" y="195"/>
                  </a:cubicBezTo>
                  <a:cubicBezTo>
                    <a:pt x="189" y="186"/>
                    <a:pt x="195" y="185"/>
                    <a:pt x="198" y="185"/>
                  </a:cubicBezTo>
                  <a:cubicBezTo>
                    <a:pt x="202" y="185"/>
                    <a:pt x="207" y="188"/>
                    <a:pt x="212" y="192"/>
                  </a:cubicBezTo>
                  <a:cubicBezTo>
                    <a:pt x="218" y="196"/>
                    <a:pt x="225" y="200"/>
                    <a:pt x="230" y="200"/>
                  </a:cubicBezTo>
                  <a:lnTo>
                    <a:pt x="230" y="200"/>
                  </a:lnTo>
                  <a:cubicBezTo>
                    <a:pt x="232" y="200"/>
                    <a:pt x="233" y="200"/>
                    <a:pt x="235" y="199"/>
                  </a:cubicBezTo>
                  <a:cubicBezTo>
                    <a:pt x="240" y="196"/>
                    <a:pt x="240" y="178"/>
                    <a:pt x="239" y="164"/>
                  </a:cubicBezTo>
                  <a:cubicBezTo>
                    <a:pt x="239" y="146"/>
                    <a:pt x="239" y="129"/>
                    <a:pt x="247" y="120"/>
                  </a:cubicBezTo>
                  <a:cubicBezTo>
                    <a:pt x="250" y="117"/>
                    <a:pt x="255" y="115"/>
                    <a:pt x="260" y="115"/>
                  </a:cubicBezTo>
                  <a:cubicBezTo>
                    <a:pt x="261" y="115"/>
                    <a:pt x="262" y="115"/>
                    <a:pt x="263" y="114"/>
                  </a:cubicBezTo>
                  <a:cubicBezTo>
                    <a:pt x="272" y="102"/>
                    <a:pt x="263" y="51"/>
                    <a:pt x="250" y="6"/>
                  </a:cubicBezTo>
                  <a:cubicBezTo>
                    <a:pt x="250" y="4"/>
                    <a:pt x="249" y="2"/>
                    <a:pt x="242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2" name="Freeform 288">
              <a:extLst>
                <a:ext uri="{FF2B5EF4-FFF2-40B4-BE49-F238E27FC236}">
                  <a16:creationId xmlns:a16="http://schemas.microsoft.com/office/drawing/2014/main" id="{939F63FE-BA4B-4FD7-90BD-55D863BF7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799" y="4651585"/>
              <a:ext cx="643434" cy="484628"/>
            </a:xfrm>
            <a:custGeom>
              <a:avLst/>
              <a:gdLst>
                <a:gd name="T0" fmla="*/ 3078 w 3110"/>
                <a:gd name="T1" fmla="*/ 1331 h 2343"/>
                <a:gd name="T2" fmla="*/ 3007 w 3110"/>
                <a:gd name="T3" fmla="*/ 1128 h 2343"/>
                <a:gd name="T4" fmla="*/ 2895 w 3110"/>
                <a:gd name="T5" fmla="*/ 1031 h 2343"/>
                <a:gd name="T6" fmla="*/ 2854 w 3110"/>
                <a:gd name="T7" fmla="*/ 932 h 2343"/>
                <a:gd name="T8" fmla="*/ 2798 w 3110"/>
                <a:gd name="T9" fmla="*/ 931 h 2343"/>
                <a:gd name="T10" fmla="*/ 2545 w 3110"/>
                <a:gd name="T11" fmla="*/ 633 h 2343"/>
                <a:gd name="T12" fmla="*/ 2473 w 3110"/>
                <a:gd name="T13" fmla="*/ 398 h 2343"/>
                <a:gd name="T14" fmla="*/ 2392 w 3110"/>
                <a:gd name="T15" fmla="*/ 287 h 2343"/>
                <a:gd name="T16" fmla="*/ 2273 w 3110"/>
                <a:gd name="T17" fmla="*/ 30 h 2343"/>
                <a:gd name="T18" fmla="*/ 2203 w 3110"/>
                <a:gd name="T19" fmla="*/ 117 h 2343"/>
                <a:gd name="T20" fmla="*/ 2185 w 3110"/>
                <a:gd name="T21" fmla="*/ 363 h 2343"/>
                <a:gd name="T22" fmla="*/ 2005 w 3110"/>
                <a:gd name="T23" fmla="*/ 522 h 2343"/>
                <a:gd name="T24" fmla="*/ 1855 w 3110"/>
                <a:gd name="T25" fmla="*/ 413 h 2343"/>
                <a:gd name="T26" fmla="*/ 1735 w 3110"/>
                <a:gd name="T27" fmla="*/ 334 h 2343"/>
                <a:gd name="T28" fmla="*/ 1739 w 3110"/>
                <a:gd name="T29" fmla="*/ 226 h 2343"/>
                <a:gd name="T30" fmla="*/ 1816 w 3110"/>
                <a:gd name="T31" fmla="*/ 131 h 2343"/>
                <a:gd name="T32" fmla="*/ 1772 w 3110"/>
                <a:gd name="T33" fmla="*/ 136 h 2343"/>
                <a:gd name="T34" fmla="*/ 1682 w 3110"/>
                <a:gd name="T35" fmla="*/ 116 h 2343"/>
                <a:gd name="T36" fmla="*/ 1482 w 3110"/>
                <a:gd name="T37" fmla="*/ 52 h 2343"/>
                <a:gd name="T38" fmla="*/ 1371 w 3110"/>
                <a:gd name="T39" fmla="*/ 113 h 2343"/>
                <a:gd name="T40" fmla="*/ 1356 w 3110"/>
                <a:gd name="T41" fmla="*/ 137 h 2343"/>
                <a:gd name="T42" fmla="*/ 1260 w 3110"/>
                <a:gd name="T43" fmla="*/ 279 h 2343"/>
                <a:gd name="T44" fmla="*/ 1196 w 3110"/>
                <a:gd name="T45" fmla="*/ 319 h 2343"/>
                <a:gd name="T46" fmla="*/ 1139 w 3110"/>
                <a:gd name="T47" fmla="*/ 297 h 2343"/>
                <a:gd name="T48" fmla="*/ 996 w 3110"/>
                <a:gd name="T49" fmla="*/ 269 h 2343"/>
                <a:gd name="T50" fmla="*/ 923 w 3110"/>
                <a:gd name="T51" fmla="*/ 304 h 2343"/>
                <a:gd name="T52" fmla="*/ 879 w 3110"/>
                <a:gd name="T53" fmla="*/ 360 h 2343"/>
                <a:gd name="T54" fmla="*/ 840 w 3110"/>
                <a:gd name="T55" fmla="*/ 437 h 2343"/>
                <a:gd name="T56" fmla="*/ 810 w 3110"/>
                <a:gd name="T57" fmla="*/ 518 h 2343"/>
                <a:gd name="T58" fmla="*/ 759 w 3110"/>
                <a:gd name="T59" fmla="*/ 458 h 2343"/>
                <a:gd name="T60" fmla="*/ 507 w 3110"/>
                <a:gd name="T61" fmla="*/ 725 h 2343"/>
                <a:gd name="T62" fmla="*/ 321 w 3110"/>
                <a:gd name="T63" fmla="*/ 797 h 2343"/>
                <a:gd name="T64" fmla="*/ 101 w 3110"/>
                <a:gd name="T65" fmla="*/ 897 h 2343"/>
                <a:gd name="T66" fmla="*/ 48 w 3110"/>
                <a:gd name="T67" fmla="*/ 959 h 2343"/>
                <a:gd name="T68" fmla="*/ 55 w 3110"/>
                <a:gd name="T69" fmla="*/ 1239 h 2343"/>
                <a:gd name="T70" fmla="*/ 29 w 3110"/>
                <a:gd name="T71" fmla="*/ 1271 h 2343"/>
                <a:gd name="T72" fmla="*/ 204 w 3110"/>
                <a:gd name="T73" fmla="*/ 1735 h 2343"/>
                <a:gd name="T74" fmla="*/ 164 w 3110"/>
                <a:gd name="T75" fmla="*/ 1907 h 2343"/>
                <a:gd name="T76" fmla="*/ 368 w 3110"/>
                <a:gd name="T77" fmla="*/ 1972 h 2343"/>
                <a:gd name="T78" fmla="*/ 580 w 3110"/>
                <a:gd name="T79" fmla="*/ 1872 h 2343"/>
                <a:gd name="T80" fmla="*/ 890 w 3110"/>
                <a:gd name="T81" fmla="*/ 1783 h 2343"/>
                <a:gd name="T82" fmla="*/ 1219 w 3110"/>
                <a:gd name="T83" fmla="*/ 1689 h 2343"/>
                <a:gd name="T84" fmla="*/ 1474 w 3110"/>
                <a:gd name="T85" fmla="*/ 1714 h 2343"/>
                <a:gd name="T86" fmla="*/ 1630 w 3110"/>
                <a:gd name="T87" fmla="*/ 1763 h 2343"/>
                <a:gd name="T88" fmla="*/ 1701 w 3110"/>
                <a:gd name="T89" fmla="*/ 1918 h 2343"/>
                <a:gd name="T90" fmla="*/ 1833 w 3110"/>
                <a:gd name="T91" fmla="*/ 1870 h 2343"/>
                <a:gd name="T92" fmla="*/ 1835 w 3110"/>
                <a:gd name="T93" fmla="*/ 1969 h 2343"/>
                <a:gd name="T94" fmla="*/ 1911 w 3110"/>
                <a:gd name="T95" fmla="*/ 1916 h 2343"/>
                <a:gd name="T96" fmla="*/ 1957 w 3110"/>
                <a:gd name="T97" fmla="*/ 2023 h 2343"/>
                <a:gd name="T98" fmla="*/ 2090 w 3110"/>
                <a:gd name="T99" fmla="*/ 2221 h 2343"/>
                <a:gd name="T100" fmla="*/ 2410 w 3110"/>
                <a:gd name="T101" fmla="*/ 2257 h 2343"/>
                <a:gd name="T102" fmla="*/ 2455 w 3110"/>
                <a:gd name="T103" fmla="*/ 2296 h 2343"/>
                <a:gd name="T104" fmla="*/ 2538 w 3110"/>
                <a:gd name="T105" fmla="*/ 2322 h 2343"/>
                <a:gd name="T106" fmla="*/ 2822 w 3110"/>
                <a:gd name="T107" fmla="*/ 2214 h 2343"/>
                <a:gd name="T108" fmla="*/ 2986 w 3110"/>
                <a:gd name="T109" fmla="*/ 1779 h 2343"/>
                <a:gd name="T110" fmla="*/ 3087 w 3110"/>
                <a:gd name="T111" fmla="*/ 1531 h 2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10" h="2343">
                  <a:moveTo>
                    <a:pt x="3101" y="1379"/>
                  </a:moveTo>
                  <a:cubicBezTo>
                    <a:pt x="3103" y="1377"/>
                    <a:pt x="3104" y="1372"/>
                    <a:pt x="3102" y="1362"/>
                  </a:cubicBezTo>
                  <a:cubicBezTo>
                    <a:pt x="3099" y="1346"/>
                    <a:pt x="3092" y="1334"/>
                    <a:pt x="3088" y="1333"/>
                  </a:cubicBezTo>
                  <a:cubicBezTo>
                    <a:pt x="3088" y="1334"/>
                    <a:pt x="3086" y="1334"/>
                    <a:pt x="3084" y="1334"/>
                  </a:cubicBezTo>
                  <a:cubicBezTo>
                    <a:pt x="3083" y="1334"/>
                    <a:pt x="3080" y="1334"/>
                    <a:pt x="3078" y="1331"/>
                  </a:cubicBezTo>
                  <a:cubicBezTo>
                    <a:pt x="3067" y="1318"/>
                    <a:pt x="3069" y="1236"/>
                    <a:pt x="3077" y="1200"/>
                  </a:cubicBezTo>
                  <a:cubicBezTo>
                    <a:pt x="3079" y="1188"/>
                    <a:pt x="3080" y="1182"/>
                    <a:pt x="3080" y="1178"/>
                  </a:cubicBezTo>
                  <a:cubicBezTo>
                    <a:pt x="3077" y="1181"/>
                    <a:pt x="3073" y="1185"/>
                    <a:pt x="3068" y="1190"/>
                  </a:cubicBezTo>
                  <a:cubicBezTo>
                    <a:pt x="3064" y="1194"/>
                    <a:pt x="3059" y="1196"/>
                    <a:pt x="3054" y="1196"/>
                  </a:cubicBezTo>
                  <a:cubicBezTo>
                    <a:pt x="3029" y="1196"/>
                    <a:pt x="3010" y="1135"/>
                    <a:pt x="3007" y="1128"/>
                  </a:cubicBezTo>
                  <a:cubicBezTo>
                    <a:pt x="3003" y="1112"/>
                    <a:pt x="2978" y="1069"/>
                    <a:pt x="2955" y="1074"/>
                  </a:cubicBezTo>
                  <a:cubicBezTo>
                    <a:pt x="2953" y="1075"/>
                    <a:pt x="2951" y="1075"/>
                    <a:pt x="2949" y="1075"/>
                  </a:cubicBezTo>
                  <a:cubicBezTo>
                    <a:pt x="2934" y="1075"/>
                    <a:pt x="2931" y="1061"/>
                    <a:pt x="2929" y="1052"/>
                  </a:cubicBezTo>
                  <a:cubicBezTo>
                    <a:pt x="2926" y="1039"/>
                    <a:pt x="2924" y="1038"/>
                    <a:pt x="2918" y="1039"/>
                  </a:cubicBezTo>
                  <a:cubicBezTo>
                    <a:pt x="2908" y="1041"/>
                    <a:pt x="2901" y="1038"/>
                    <a:pt x="2895" y="1031"/>
                  </a:cubicBezTo>
                  <a:cubicBezTo>
                    <a:pt x="2878" y="1012"/>
                    <a:pt x="2882" y="966"/>
                    <a:pt x="2884" y="953"/>
                  </a:cubicBezTo>
                  <a:cubicBezTo>
                    <a:pt x="2885" y="940"/>
                    <a:pt x="2883" y="938"/>
                    <a:pt x="2883" y="938"/>
                  </a:cubicBezTo>
                  <a:cubicBezTo>
                    <a:pt x="2881" y="938"/>
                    <a:pt x="2880" y="938"/>
                    <a:pt x="2878" y="939"/>
                  </a:cubicBezTo>
                  <a:cubicBezTo>
                    <a:pt x="2875" y="939"/>
                    <a:pt x="2872" y="940"/>
                    <a:pt x="2870" y="940"/>
                  </a:cubicBezTo>
                  <a:cubicBezTo>
                    <a:pt x="2863" y="940"/>
                    <a:pt x="2858" y="937"/>
                    <a:pt x="2854" y="932"/>
                  </a:cubicBezTo>
                  <a:cubicBezTo>
                    <a:pt x="2851" y="927"/>
                    <a:pt x="2848" y="926"/>
                    <a:pt x="2846" y="926"/>
                  </a:cubicBezTo>
                  <a:cubicBezTo>
                    <a:pt x="2842" y="926"/>
                    <a:pt x="2836" y="929"/>
                    <a:pt x="2830" y="932"/>
                  </a:cubicBezTo>
                  <a:cubicBezTo>
                    <a:pt x="2826" y="933"/>
                    <a:pt x="2822" y="936"/>
                    <a:pt x="2817" y="937"/>
                  </a:cubicBezTo>
                  <a:cubicBezTo>
                    <a:pt x="2815" y="938"/>
                    <a:pt x="2813" y="938"/>
                    <a:pt x="2811" y="938"/>
                  </a:cubicBezTo>
                  <a:cubicBezTo>
                    <a:pt x="2808" y="938"/>
                    <a:pt x="2802" y="937"/>
                    <a:pt x="2798" y="931"/>
                  </a:cubicBezTo>
                  <a:cubicBezTo>
                    <a:pt x="2788" y="918"/>
                    <a:pt x="2787" y="890"/>
                    <a:pt x="2791" y="877"/>
                  </a:cubicBezTo>
                  <a:cubicBezTo>
                    <a:pt x="2795" y="862"/>
                    <a:pt x="2786" y="844"/>
                    <a:pt x="2764" y="828"/>
                  </a:cubicBezTo>
                  <a:cubicBezTo>
                    <a:pt x="2736" y="807"/>
                    <a:pt x="2735" y="789"/>
                    <a:pt x="2736" y="767"/>
                  </a:cubicBezTo>
                  <a:cubicBezTo>
                    <a:pt x="2735" y="750"/>
                    <a:pt x="2601" y="678"/>
                    <a:pt x="2565" y="670"/>
                  </a:cubicBezTo>
                  <a:cubicBezTo>
                    <a:pt x="2541" y="665"/>
                    <a:pt x="2543" y="646"/>
                    <a:pt x="2545" y="633"/>
                  </a:cubicBezTo>
                  <a:cubicBezTo>
                    <a:pt x="2546" y="626"/>
                    <a:pt x="2547" y="619"/>
                    <a:pt x="2544" y="616"/>
                  </a:cubicBezTo>
                  <a:cubicBezTo>
                    <a:pt x="2525" y="599"/>
                    <a:pt x="2523" y="537"/>
                    <a:pt x="2523" y="519"/>
                  </a:cubicBezTo>
                  <a:cubicBezTo>
                    <a:pt x="2523" y="502"/>
                    <a:pt x="2512" y="491"/>
                    <a:pt x="2500" y="479"/>
                  </a:cubicBezTo>
                  <a:cubicBezTo>
                    <a:pt x="2489" y="468"/>
                    <a:pt x="2477" y="456"/>
                    <a:pt x="2477" y="439"/>
                  </a:cubicBezTo>
                  <a:cubicBezTo>
                    <a:pt x="2478" y="425"/>
                    <a:pt x="2475" y="412"/>
                    <a:pt x="2473" y="398"/>
                  </a:cubicBezTo>
                  <a:cubicBezTo>
                    <a:pt x="2469" y="382"/>
                    <a:pt x="2465" y="364"/>
                    <a:pt x="2467" y="345"/>
                  </a:cubicBezTo>
                  <a:cubicBezTo>
                    <a:pt x="2469" y="329"/>
                    <a:pt x="2454" y="320"/>
                    <a:pt x="2440" y="310"/>
                  </a:cubicBezTo>
                  <a:cubicBezTo>
                    <a:pt x="2428" y="303"/>
                    <a:pt x="2418" y="296"/>
                    <a:pt x="2417" y="286"/>
                  </a:cubicBezTo>
                  <a:cubicBezTo>
                    <a:pt x="2416" y="283"/>
                    <a:pt x="2416" y="282"/>
                    <a:pt x="2412" y="282"/>
                  </a:cubicBezTo>
                  <a:cubicBezTo>
                    <a:pt x="2407" y="282"/>
                    <a:pt x="2400" y="285"/>
                    <a:pt x="2392" y="287"/>
                  </a:cubicBezTo>
                  <a:cubicBezTo>
                    <a:pt x="2383" y="289"/>
                    <a:pt x="2374" y="292"/>
                    <a:pt x="2364" y="293"/>
                  </a:cubicBezTo>
                  <a:cubicBezTo>
                    <a:pt x="2355" y="294"/>
                    <a:pt x="2348" y="291"/>
                    <a:pt x="2342" y="285"/>
                  </a:cubicBezTo>
                  <a:cubicBezTo>
                    <a:pt x="2329" y="272"/>
                    <a:pt x="2331" y="242"/>
                    <a:pt x="2334" y="210"/>
                  </a:cubicBezTo>
                  <a:cubicBezTo>
                    <a:pt x="2337" y="173"/>
                    <a:pt x="2322" y="110"/>
                    <a:pt x="2300" y="94"/>
                  </a:cubicBezTo>
                  <a:cubicBezTo>
                    <a:pt x="2285" y="81"/>
                    <a:pt x="2278" y="54"/>
                    <a:pt x="2273" y="30"/>
                  </a:cubicBezTo>
                  <a:cubicBezTo>
                    <a:pt x="2270" y="18"/>
                    <a:pt x="2266" y="3"/>
                    <a:pt x="2263" y="0"/>
                  </a:cubicBezTo>
                  <a:lnTo>
                    <a:pt x="2263" y="0"/>
                  </a:lnTo>
                  <a:cubicBezTo>
                    <a:pt x="2259" y="0"/>
                    <a:pt x="2252" y="4"/>
                    <a:pt x="2243" y="14"/>
                  </a:cubicBezTo>
                  <a:cubicBezTo>
                    <a:pt x="2231" y="27"/>
                    <a:pt x="2223" y="42"/>
                    <a:pt x="2224" y="51"/>
                  </a:cubicBezTo>
                  <a:cubicBezTo>
                    <a:pt x="2225" y="73"/>
                    <a:pt x="2221" y="101"/>
                    <a:pt x="2203" y="117"/>
                  </a:cubicBezTo>
                  <a:cubicBezTo>
                    <a:pt x="2198" y="121"/>
                    <a:pt x="2200" y="136"/>
                    <a:pt x="2201" y="149"/>
                  </a:cubicBezTo>
                  <a:cubicBezTo>
                    <a:pt x="2204" y="168"/>
                    <a:pt x="2206" y="190"/>
                    <a:pt x="2193" y="202"/>
                  </a:cubicBezTo>
                  <a:cubicBezTo>
                    <a:pt x="2182" y="211"/>
                    <a:pt x="2185" y="245"/>
                    <a:pt x="2187" y="275"/>
                  </a:cubicBezTo>
                  <a:cubicBezTo>
                    <a:pt x="2189" y="295"/>
                    <a:pt x="2190" y="317"/>
                    <a:pt x="2188" y="333"/>
                  </a:cubicBezTo>
                  <a:cubicBezTo>
                    <a:pt x="2187" y="343"/>
                    <a:pt x="2186" y="353"/>
                    <a:pt x="2185" y="363"/>
                  </a:cubicBezTo>
                  <a:cubicBezTo>
                    <a:pt x="2182" y="397"/>
                    <a:pt x="2180" y="429"/>
                    <a:pt x="2163" y="453"/>
                  </a:cubicBezTo>
                  <a:cubicBezTo>
                    <a:pt x="2157" y="462"/>
                    <a:pt x="2153" y="472"/>
                    <a:pt x="2148" y="483"/>
                  </a:cubicBezTo>
                  <a:cubicBezTo>
                    <a:pt x="2138" y="507"/>
                    <a:pt x="2126" y="533"/>
                    <a:pt x="2096" y="545"/>
                  </a:cubicBezTo>
                  <a:cubicBezTo>
                    <a:pt x="2089" y="547"/>
                    <a:pt x="2080" y="549"/>
                    <a:pt x="2071" y="549"/>
                  </a:cubicBezTo>
                  <a:cubicBezTo>
                    <a:pt x="2043" y="549"/>
                    <a:pt x="2017" y="535"/>
                    <a:pt x="2005" y="522"/>
                  </a:cubicBezTo>
                  <a:cubicBezTo>
                    <a:pt x="1998" y="514"/>
                    <a:pt x="1995" y="507"/>
                    <a:pt x="1995" y="500"/>
                  </a:cubicBezTo>
                  <a:cubicBezTo>
                    <a:pt x="1995" y="497"/>
                    <a:pt x="1994" y="494"/>
                    <a:pt x="1991" y="490"/>
                  </a:cubicBezTo>
                  <a:cubicBezTo>
                    <a:pt x="1980" y="478"/>
                    <a:pt x="1951" y="472"/>
                    <a:pt x="1934" y="474"/>
                  </a:cubicBezTo>
                  <a:cubicBezTo>
                    <a:pt x="1917" y="476"/>
                    <a:pt x="1905" y="463"/>
                    <a:pt x="1889" y="446"/>
                  </a:cubicBezTo>
                  <a:cubicBezTo>
                    <a:pt x="1880" y="436"/>
                    <a:pt x="1869" y="424"/>
                    <a:pt x="1855" y="413"/>
                  </a:cubicBezTo>
                  <a:cubicBezTo>
                    <a:pt x="1843" y="404"/>
                    <a:pt x="1831" y="402"/>
                    <a:pt x="1823" y="402"/>
                  </a:cubicBezTo>
                  <a:cubicBezTo>
                    <a:pt x="1819" y="402"/>
                    <a:pt x="1815" y="403"/>
                    <a:pt x="1812" y="403"/>
                  </a:cubicBezTo>
                  <a:cubicBezTo>
                    <a:pt x="1808" y="403"/>
                    <a:pt x="1805" y="403"/>
                    <a:pt x="1802" y="403"/>
                  </a:cubicBezTo>
                  <a:cubicBezTo>
                    <a:pt x="1793" y="403"/>
                    <a:pt x="1782" y="401"/>
                    <a:pt x="1775" y="384"/>
                  </a:cubicBezTo>
                  <a:cubicBezTo>
                    <a:pt x="1765" y="355"/>
                    <a:pt x="1756" y="349"/>
                    <a:pt x="1735" y="334"/>
                  </a:cubicBezTo>
                  <a:lnTo>
                    <a:pt x="1727" y="329"/>
                  </a:lnTo>
                  <a:cubicBezTo>
                    <a:pt x="1714" y="320"/>
                    <a:pt x="1708" y="314"/>
                    <a:pt x="1708" y="307"/>
                  </a:cubicBezTo>
                  <a:cubicBezTo>
                    <a:pt x="1708" y="300"/>
                    <a:pt x="1714" y="296"/>
                    <a:pt x="1724" y="289"/>
                  </a:cubicBezTo>
                  <a:cubicBezTo>
                    <a:pt x="1727" y="287"/>
                    <a:pt x="1730" y="285"/>
                    <a:pt x="1734" y="282"/>
                  </a:cubicBezTo>
                  <a:cubicBezTo>
                    <a:pt x="1752" y="268"/>
                    <a:pt x="1754" y="250"/>
                    <a:pt x="1739" y="226"/>
                  </a:cubicBezTo>
                  <a:cubicBezTo>
                    <a:pt x="1736" y="221"/>
                    <a:pt x="1733" y="215"/>
                    <a:pt x="1735" y="209"/>
                  </a:cubicBezTo>
                  <a:cubicBezTo>
                    <a:pt x="1738" y="201"/>
                    <a:pt x="1747" y="198"/>
                    <a:pt x="1759" y="194"/>
                  </a:cubicBezTo>
                  <a:cubicBezTo>
                    <a:pt x="1768" y="192"/>
                    <a:pt x="1779" y="188"/>
                    <a:pt x="1790" y="182"/>
                  </a:cubicBezTo>
                  <a:cubicBezTo>
                    <a:pt x="1805" y="174"/>
                    <a:pt x="1804" y="166"/>
                    <a:pt x="1803" y="157"/>
                  </a:cubicBezTo>
                  <a:cubicBezTo>
                    <a:pt x="1802" y="149"/>
                    <a:pt x="1800" y="137"/>
                    <a:pt x="1816" y="131"/>
                  </a:cubicBezTo>
                  <a:cubicBezTo>
                    <a:pt x="1820" y="129"/>
                    <a:pt x="1826" y="126"/>
                    <a:pt x="1825" y="122"/>
                  </a:cubicBezTo>
                  <a:cubicBezTo>
                    <a:pt x="1825" y="116"/>
                    <a:pt x="1815" y="108"/>
                    <a:pt x="1800" y="105"/>
                  </a:cubicBezTo>
                  <a:cubicBezTo>
                    <a:pt x="1790" y="103"/>
                    <a:pt x="1788" y="107"/>
                    <a:pt x="1785" y="119"/>
                  </a:cubicBezTo>
                  <a:cubicBezTo>
                    <a:pt x="1783" y="125"/>
                    <a:pt x="1781" y="133"/>
                    <a:pt x="1774" y="135"/>
                  </a:cubicBezTo>
                  <a:lnTo>
                    <a:pt x="1772" y="136"/>
                  </a:lnTo>
                  <a:cubicBezTo>
                    <a:pt x="1763" y="136"/>
                    <a:pt x="1757" y="124"/>
                    <a:pt x="1751" y="110"/>
                  </a:cubicBezTo>
                  <a:cubicBezTo>
                    <a:pt x="1749" y="105"/>
                    <a:pt x="1746" y="98"/>
                    <a:pt x="1744" y="95"/>
                  </a:cubicBezTo>
                  <a:cubicBezTo>
                    <a:pt x="1742" y="97"/>
                    <a:pt x="1738" y="100"/>
                    <a:pt x="1736" y="103"/>
                  </a:cubicBezTo>
                  <a:cubicBezTo>
                    <a:pt x="1725" y="112"/>
                    <a:pt x="1711" y="125"/>
                    <a:pt x="1698" y="125"/>
                  </a:cubicBezTo>
                  <a:cubicBezTo>
                    <a:pt x="1692" y="125"/>
                    <a:pt x="1686" y="122"/>
                    <a:pt x="1682" y="116"/>
                  </a:cubicBezTo>
                  <a:cubicBezTo>
                    <a:pt x="1667" y="98"/>
                    <a:pt x="1580" y="79"/>
                    <a:pt x="1537" y="73"/>
                  </a:cubicBezTo>
                  <a:cubicBezTo>
                    <a:pt x="1515" y="70"/>
                    <a:pt x="1502" y="55"/>
                    <a:pt x="1491" y="43"/>
                  </a:cubicBezTo>
                  <a:cubicBezTo>
                    <a:pt x="1482" y="33"/>
                    <a:pt x="1476" y="26"/>
                    <a:pt x="1468" y="28"/>
                  </a:cubicBezTo>
                  <a:cubicBezTo>
                    <a:pt x="1464" y="30"/>
                    <a:pt x="1464" y="31"/>
                    <a:pt x="1464" y="31"/>
                  </a:cubicBezTo>
                  <a:cubicBezTo>
                    <a:pt x="1463" y="34"/>
                    <a:pt x="1474" y="45"/>
                    <a:pt x="1482" y="52"/>
                  </a:cubicBezTo>
                  <a:cubicBezTo>
                    <a:pt x="1487" y="57"/>
                    <a:pt x="1493" y="63"/>
                    <a:pt x="1499" y="70"/>
                  </a:cubicBezTo>
                  <a:cubicBezTo>
                    <a:pt x="1506" y="77"/>
                    <a:pt x="1505" y="84"/>
                    <a:pt x="1503" y="88"/>
                  </a:cubicBezTo>
                  <a:cubicBezTo>
                    <a:pt x="1494" y="109"/>
                    <a:pt x="1434" y="118"/>
                    <a:pt x="1403" y="118"/>
                  </a:cubicBezTo>
                  <a:cubicBezTo>
                    <a:pt x="1392" y="118"/>
                    <a:pt x="1383" y="117"/>
                    <a:pt x="1376" y="115"/>
                  </a:cubicBezTo>
                  <a:cubicBezTo>
                    <a:pt x="1374" y="114"/>
                    <a:pt x="1372" y="114"/>
                    <a:pt x="1371" y="113"/>
                  </a:cubicBezTo>
                  <a:cubicBezTo>
                    <a:pt x="1371" y="114"/>
                    <a:pt x="1371" y="115"/>
                    <a:pt x="1371" y="116"/>
                  </a:cubicBezTo>
                  <a:cubicBezTo>
                    <a:pt x="1373" y="121"/>
                    <a:pt x="1374" y="127"/>
                    <a:pt x="1370" y="132"/>
                  </a:cubicBezTo>
                  <a:cubicBezTo>
                    <a:pt x="1368" y="136"/>
                    <a:pt x="1364" y="137"/>
                    <a:pt x="1358" y="137"/>
                  </a:cubicBezTo>
                  <a:lnTo>
                    <a:pt x="1356" y="137"/>
                  </a:lnTo>
                  <a:lnTo>
                    <a:pt x="1356" y="137"/>
                  </a:lnTo>
                  <a:cubicBezTo>
                    <a:pt x="1343" y="137"/>
                    <a:pt x="1336" y="152"/>
                    <a:pt x="1328" y="169"/>
                  </a:cubicBezTo>
                  <a:cubicBezTo>
                    <a:pt x="1322" y="182"/>
                    <a:pt x="1316" y="195"/>
                    <a:pt x="1306" y="205"/>
                  </a:cubicBezTo>
                  <a:cubicBezTo>
                    <a:pt x="1297" y="215"/>
                    <a:pt x="1295" y="223"/>
                    <a:pt x="1294" y="232"/>
                  </a:cubicBezTo>
                  <a:cubicBezTo>
                    <a:pt x="1291" y="242"/>
                    <a:pt x="1289" y="252"/>
                    <a:pt x="1275" y="261"/>
                  </a:cubicBezTo>
                  <a:cubicBezTo>
                    <a:pt x="1265" y="267"/>
                    <a:pt x="1261" y="273"/>
                    <a:pt x="1260" y="279"/>
                  </a:cubicBezTo>
                  <a:cubicBezTo>
                    <a:pt x="1259" y="288"/>
                    <a:pt x="1265" y="301"/>
                    <a:pt x="1279" y="317"/>
                  </a:cubicBezTo>
                  <a:cubicBezTo>
                    <a:pt x="1289" y="328"/>
                    <a:pt x="1293" y="337"/>
                    <a:pt x="1289" y="344"/>
                  </a:cubicBezTo>
                  <a:cubicBezTo>
                    <a:pt x="1288" y="347"/>
                    <a:pt x="1284" y="353"/>
                    <a:pt x="1273" y="353"/>
                  </a:cubicBezTo>
                  <a:cubicBezTo>
                    <a:pt x="1262" y="353"/>
                    <a:pt x="1245" y="347"/>
                    <a:pt x="1232" y="333"/>
                  </a:cubicBezTo>
                  <a:cubicBezTo>
                    <a:pt x="1218" y="319"/>
                    <a:pt x="1202" y="313"/>
                    <a:pt x="1196" y="319"/>
                  </a:cubicBezTo>
                  <a:cubicBezTo>
                    <a:pt x="1194" y="321"/>
                    <a:pt x="1193" y="326"/>
                    <a:pt x="1193" y="332"/>
                  </a:cubicBezTo>
                  <a:cubicBezTo>
                    <a:pt x="1194" y="342"/>
                    <a:pt x="1191" y="347"/>
                    <a:pt x="1188" y="350"/>
                  </a:cubicBezTo>
                  <a:cubicBezTo>
                    <a:pt x="1182" y="357"/>
                    <a:pt x="1171" y="355"/>
                    <a:pt x="1163" y="346"/>
                  </a:cubicBezTo>
                  <a:cubicBezTo>
                    <a:pt x="1157" y="339"/>
                    <a:pt x="1154" y="327"/>
                    <a:pt x="1156" y="315"/>
                  </a:cubicBezTo>
                  <a:cubicBezTo>
                    <a:pt x="1158" y="302"/>
                    <a:pt x="1152" y="300"/>
                    <a:pt x="1139" y="297"/>
                  </a:cubicBezTo>
                  <a:cubicBezTo>
                    <a:pt x="1129" y="295"/>
                    <a:pt x="1118" y="293"/>
                    <a:pt x="1114" y="282"/>
                  </a:cubicBezTo>
                  <a:cubicBezTo>
                    <a:pt x="1108" y="265"/>
                    <a:pt x="1075" y="239"/>
                    <a:pt x="1057" y="239"/>
                  </a:cubicBezTo>
                  <a:cubicBezTo>
                    <a:pt x="1047" y="239"/>
                    <a:pt x="1043" y="244"/>
                    <a:pt x="1038" y="250"/>
                  </a:cubicBezTo>
                  <a:cubicBezTo>
                    <a:pt x="1032" y="256"/>
                    <a:pt x="1025" y="264"/>
                    <a:pt x="1011" y="264"/>
                  </a:cubicBezTo>
                  <a:cubicBezTo>
                    <a:pt x="1003" y="264"/>
                    <a:pt x="998" y="266"/>
                    <a:pt x="996" y="269"/>
                  </a:cubicBezTo>
                  <a:cubicBezTo>
                    <a:pt x="992" y="273"/>
                    <a:pt x="991" y="281"/>
                    <a:pt x="993" y="293"/>
                  </a:cubicBezTo>
                  <a:cubicBezTo>
                    <a:pt x="994" y="298"/>
                    <a:pt x="993" y="302"/>
                    <a:pt x="990" y="306"/>
                  </a:cubicBezTo>
                  <a:cubicBezTo>
                    <a:pt x="985" y="312"/>
                    <a:pt x="974" y="310"/>
                    <a:pt x="959" y="306"/>
                  </a:cubicBezTo>
                  <a:cubicBezTo>
                    <a:pt x="949" y="303"/>
                    <a:pt x="938" y="300"/>
                    <a:pt x="929" y="301"/>
                  </a:cubicBezTo>
                  <a:cubicBezTo>
                    <a:pt x="927" y="302"/>
                    <a:pt x="924" y="302"/>
                    <a:pt x="923" y="304"/>
                  </a:cubicBezTo>
                  <a:cubicBezTo>
                    <a:pt x="921" y="306"/>
                    <a:pt x="922" y="311"/>
                    <a:pt x="923" y="315"/>
                  </a:cubicBezTo>
                  <a:cubicBezTo>
                    <a:pt x="925" y="321"/>
                    <a:pt x="926" y="326"/>
                    <a:pt x="923" y="331"/>
                  </a:cubicBezTo>
                  <a:cubicBezTo>
                    <a:pt x="922" y="332"/>
                    <a:pt x="919" y="335"/>
                    <a:pt x="915" y="335"/>
                  </a:cubicBezTo>
                  <a:cubicBezTo>
                    <a:pt x="912" y="335"/>
                    <a:pt x="910" y="338"/>
                    <a:pt x="907" y="343"/>
                  </a:cubicBezTo>
                  <a:cubicBezTo>
                    <a:pt x="902" y="351"/>
                    <a:pt x="895" y="360"/>
                    <a:pt x="879" y="360"/>
                  </a:cubicBezTo>
                  <a:cubicBezTo>
                    <a:pt x="877" y="360"/>
                    <a:pt x="875" y="361"/>
                    <a:pt x="874" y="363"/>
                  </a:cubicBezTo>
                  <a:cubicBezTo>
                    <a:pt x="867" y="371"/>
                    <a:pt x="865" y="396"/>
                    <a:pt x="870" y="428"/>
                  </a:cubicBezTo>
                  <a:cubicBezTo>
                    <a:pt x="870" y="434"/>
                    <a:pt x="870" y="438"/>
                    <a:pt x="867" y="441"/>
                  </a:cubicBezTo>
                  <a:cubicBezTo>
                    <a:pt x="866" y="442"/>
                    <a:pt x="863" y="444"/>
                    <a:pt x="859" y="444"/>
                  </a:cubicBezTo>
                  <a:cubicBezTo>
                    <a:pt x="854" y="444"/>
                    <a:pt x="847" y="441"/>
                    <a:pt x="840" y="437"/>
                  </a:cubicBezTo>
                  <a:cubicBezTo>
                    <a:pt x="829" y="433"/>
                    <a:pt x="817" y="427"/>
                    <a:pt x="810" y="430"/>
                  </a:cubicBezTo>
                  <a:cubicBezTo>
                    <a:pt x="807" y="430"/>
                    <a:pt x="806" y="431"/>
                    <a:pt x="806" y="432"/>
                  </a:cubicBezTo>
                  <a:cubicBezTo>
                    <a:pt x="804" y="435"/>
                    <a:pt x="809" y="443"/>
                    <a:pt x="813" y="450"/>
                  </a:cubicBezTo>
                  <a:cubicBezTo>
                    <a:pt x="817" y="458"/>
                    <a:pt x="823" y="469"/>
                    <a:pt x="826" y="480"/>
                  </a:cubicBezTo>
                  <a:cubicBezTo>
                    <a:pt x="831" y="505"/>
                    <a:pt x="819" y="512"/>
                    <a:pt x="810" y="518"/>
                  </a:cubicBezTo>
                  <a:cubicBezTo>
                    <a:pt x="806" y="520"/>
                    <a:pt x="803" y="522"/>
                    <a:pt x="800" y="525"/>
                  </a:cubicBezTo>
                  <a:cubicBezTo>
                    <a:pt x="797" y="528"/>
                    <a:pt x="794" y="528"/>
                    <a:pt x="792" y="528"/>
                  </a:cubicBezTo>
                  <a:cubicBezTo>
                    <a:pt x="782" y="528"/>
                    <a:pt x="774" y="515"/>
                    <a:pt x="769" y="503"/>
                  </a:cubicBezTo>
                  <a:cubicBezTo>
                    <a:pt x="763" y="490"/>
                    <a:pt x="760" y="474"/>
                    <a:pt x="760" y="463"/>
                  </a:cubicBezTo>
                  <a:cubicBezTo>
                    <a:pt x="760" y="459"/>
                    <a:pt x="759" y="458"/>
                    <a:pt x="759" y="458"/>
                  </a:cubicBezTo>
                  <a:cubicBezTo>
                    <a:pt x="756" y="458"/>
                    <a:pt x="745" y="461"/>
                    <a:pt x="711" y="497"/>
                  </a:cubicBezTo>
                  <a:cubicBezTo>
                    <a:pt x="694" y="515"/>
                    <a:pt x="702" y="538"/>
                    <a:pt x="707" y="556"/>
                  </a:cubicBezTo>
                  <a:cubicBezTo>
                    <a:pt x="712" y="570"/>
                    <a:pt x="715" y="582"/>
                    <a:pt x="706" y="588"/>
                  </a:cubicBezTo>
                  <a:cubicBezTo>
                    <a:pt x="694" y="596"/>
                    <a:pt x="633" y="652"/>
                    <a:pt x="597" y="695"/>
                  </a:cubicBezTo>
                  <a:cubicBezTo>
                    <a:pt x="575" y="722"/>
                    <a:pt x="537" y="724"/>
                    <a:pt x="507" y="725"/>
                  </a:cubicBezTo>
                  <a:cubicBezTo>
                    <a:pt x="488" y="725"/>
                    <a:pt x="470" y="726"/>
                    <a:pt x="461" y="733"/>
                  </a:cubicBezTo>
                  <a:cubicBezTo>
                    <a:pt x="448" y="745"/>
                    <a:pt x="433" y="746"/>
                    <a:pt x="421" y="747"/>
                  </a:cubicBezTo>
                  <a:cubicBezTo>
                    <a:pt x="409" y="748"/>
                    <a:pt x="399" y="749"/>
                    <a:pt x="388" y="757"/>
                  </a:cubicBezTo>
                  <a:lnTo>
                    <a:pt x="386" y="759"/>
                  </a:lnTo>
                  <a:cubicBezTo>
                    <a:pt x="360" y="779"/>
                    <a:pt x="336" y="797"/>
                    <a:pt x="321" y="797"/>
                  </a:cubicBezTo>
                  <a:cubicBezTo>
                    <a:pt x="313" y="797"/>
                    <a:pt x="308" y="793"/>
                    <a:pt x="306" y="786"/>
                  </a:cubicBezTo>
                  <a:cubicBezTo>
                    <a:pt x="305" y="781"/>
                    <a:pt x="297" y="780"/>
                    <a:pt x="293" y="780"/>
                  </a:cubicBezTo>
                  <a:cubicBezTo>
                    <a:pt x="274" y="780"/>
                    <a:pt x="242" y="793"/>
                    <a:pt x="225" y="811"/>
                  </a:cubicBezTo>
                  <a:cubicBezTo>
                    <a:pt x="197" y="840"/>
                    <a:pt x="156" y="863"/>
                    <a:pt x="126" y="865"/>
                  </a:cubicBezTo>
                  <a:cubicBezTo>
                    <a:pt x="113" y="866"/>
                    <a:pt x="107" y="879"/>
                    <a:pt x="101" y="897"/>
                  </a:cubicBezTo>
                  <a:cubicBezTo>
                    <a:pt x="97" y="906"/>
                    <a:pt x="94" y="915"/>
                    <a:pt x="89" y="919"/>
                  </a:cubicBezTo>
                  <a:cubicBezTo>
                    <a:pt x="85" y="923"/>
                    <a:pt x="79" y="923"/>
                    <a:pt x="76" y="919"/>
                  </a:cubicBezTo>
                  <a:cubicBezTo>
                    <a:pt x="71" y="914"/>
                    <a:pt x="70" y="900"/>
                    <a:pt x="71" y="875"/>
                  </a:cubicBezTo>
                  <a:cubicBezTo>
                    <a:pt x="63" y="884"/>
                    <a:pt x="51" y="903"/>
                    <a:pt x="43" y="925"/>
                  </a:cubicBezTo>
                  <a:cubicBezTo>
                    <a:pt x="39" y="939"/>
                    <a:pt x="43" y="948"/>
                    <a:pt x="48" y="959"/>
                  </a:cubicBezTo>
                  <a:cubicBezTo>
                    <a:pt x="55" y="974"/>
                    <a:pt x="62" y="990"/>
                    <a:pt x="46" y="1013"/>
                  </a:cubicBezTo>
                  <a:cubicBezTo>
                    <a:pt x="18" y="1054"/>
                    <a:pt x="1" y="1086"/>
                    <a:pt x="32" y="1128"/>
                  </a:cubicBezTo>
                  <a:cubicBezTo>
                    <a:pt x="69" y="1177"/>
                    <a:pt x="90" y="1209"/>
                    <a:pt x="77" y="1236"/>
                  </a:cubicBezTo>
                  <a:cubicBezTo>
                    <a:pt x="74" y="1242"/>
                    <a:pt x="69" y="1244"/>
                    <a:pt x="66" y="1244"/>
                  </a:cubicBezTo>
                  <a:cubicBezTo>
                    <a:pt x="62" y="1244"/>
                    <a:pt x="59" y="1242"/>
                    <a:pt x="55" y="1239"/>
                  </a:cubicBezTo>
                  <a:cubicBezTo>
                    <a:pt x="56" y="1243"/>
                    <a:pt x="56" y="1248"/>
                    <a:pt x="53" y="1251"/>
                  </a:cubicBezTo>
                  <a:cubicBezTo>
                    <a:pt x="51" y="1255"/>
                    <a:pt x="48" y="1256"/>
                    <a:pt x="44" y="1256"/>
                  </a:cubicBezTo>
                  <a:cubicBezTo>
                    <a:pt x="36" y="1256"/>
                    <a:pt x="28" y="1246"/>
                    <a:pt x="15" y="1230"/>
                  </a:cubicBezTo>
                  <a:cubicBezTo>
                    <a:pt x="11" y="1225"/>
                    <a:pt x="4" y="1217"/>
                    <a:pt x="0" y="1213"/>
                  </a:cubicBezTo>
                  <a:cubicBezTo>
                    <a:pt x="2" y="1223"/>
                    <a:pt x="17" y="1249"/>
                    <a:pt x="29" y="1271"/>
                  </a:cubicBezTo>
                  <a:cubicBezTo>
                    <a:pt x="52" y="1311"/>
                    <a:pt x="77" y="1355"/>
                    <a:pt x="78" y="1380"/>
                  </a:cubicBezTo>
                  <a:cubicBezTo>
                    <a:pt x="78" y="1397"/>
                    <a:pt x="91" y="1414"/>
                    <a:pt x="105" y="1433"/>
                  </a:cubicBezTo>
                  <a:cubicBezTo>
                    <a:pt x="123" y="1459"/>
                    <a:pt x="144" y="1488"/>
                    <a:pt x="142" y="1524"/>
                  </a:cubicBezTo>
                  <a:cubicBezTo>
                    <a:pt x="138" y="1588"/>
                    <a:pt x="208" y="1694"/>
                    <a:pt x="209" y="1695"/>
                  </a:cubicBezTo>
                  <a:cubicBezTo>
                    <a:pt x="215" y="1704"/>
                    <a:pt x="210" y="1718"/>
                    <a:pt x="204" y="1735"/>
                  </a:cubicBezTo>
                  <a:cubicBezTo>
                    <a:pt x="197" y="1753"/>
                    <a:pt x="189" y="1775"/>
                    <a:pt x="193" y="1799"/>
                  </a:cubicBezTo>
                  <a:cubicBezTo>
                    <a:pt x="196" y="1823"/>
                    <a:pt x="193" y="1841"/>
                    <a:pt x="182" y="1853"/>
                  </a:cubicBezTo>
                  <a:cubicBezTo>
                    <a:pt x="173" y="1863"/>
                    <a:pt x="160" y="1868"/>
                    <a:pt x="143" y="1868"/>
                  </a:cubicBezTo>
                  <a:cubicBezTo>
                    <a:pt x="137" y="1868"/>
                    <a:pt x="134" y="1871"/>
                    <a:pt x="134" y="1876"/>
                  </a:cubicBezTo>
                  <a:cubicBezTo>
                    <a:pt x="133" y="1887"/>
                    <a:pt x="146" y="1906"/>
                    <a:pt x="164" y="1907"/>
                  </a:cubicBezTo>
                  <a:cubicBezTo>
                    <a:pt x="184" y="1910"/>
                    <a:pt x="190" y="1919"/>
                    <a:pt x="196" y="1930"/>
                  </a:cubicBezTo>
                  <a:cubicBezTo>
                    <a:pt x="201" y="1938"/>
                    <a:pt x="207" y="1947"/>
                    <a:pt x="222" y="1957"/>
                  </a:cubicBezTo>
                  <a:cubicBezTo>
                    <a:pt x="238" y="1968"/>
                    <a:pt x="267" y="1973"/>
                    <a:pt x="310" y="1973"/>
                  </a:cubicBezTo>
                  <a:cubicBezTo>
                    <a:pt x="324" y="1973"/>
                    <a:pt x="337" y="1973"/>
                    <a:pt x="348" y="1972"/>
                  </a:cubicBezTo>
                  <a:cubicBezTo>
                    <a:pt x="356" y="1972"/>
                    <a:pt x="363" y="1972"/>
                    <a:pt x="368" y="1972"/>
                  </a:cubicBezTo>
                  <a:cubicBezTo>
                    <a:pt x="379" y="1972"/>
                    <a:pt x="387" y="1963"/>
                    <a:pt x="396" y="1953"/>
                  </a:cubicBezTo>
                  <a:cubicBezTo>
                    <a:pt x="407" y="1941"/>
                    <a:pt x="421" y="1927"/>
                    <a:pt x="444" y="1926"/>
                  </a:cubicBezTo>
                  <a:cubicBezTo>
                    <a:pt x="471" y="1925"/>
                    <a:pt x="474" y="1919"/>
                    <a:pt x="483" y="1906"/>
                  </a:cubicBezTo>
                  <a:cubicBezTo>
                    <a:pt x="486" y="1901"/>
                    <a:pt x="489" y="1897"/>
                    <a:pt x="493" y="1891"/>
                  </a:cubicBezTo>
                  <a:cubicBezTo>
                    <a:pt x="504" y="1878"/>
                    <a:pt x="530" y="1872"/>
                    <a:pt x="580" y="1872"/>
                  </a:cubicBezTo>
                  <a:cubicBezTo>
                    <a:pt x="609" y="1872"/>
                    <a:pt x="642" y="1874"/>
                    <a:pt x="678" y="1876"/>
                  </a:cubicBezTo>
                  <a:lnTo>
                    <a:pt x="695" y="1877"/>
                  </a:lnTo>
                  <a:cubicBezTo>
                    <a:pt x="702" y="1877"/>
                    <a:pt x="709" y="1877"/>
                    <a:pt x="715" y="1877"/>
                  </a:cubicBezTo>
                  <a:cubicBezTo>
                    <a:pt x="779" y="1877"/>
                    <a:pt x="818" y="1859"/>
                    <a:pt x="831" y="1822"/>
                  </a:cubicBezTo>
                  <a:cubicBezTo>
                    <a:pt x="839" y="1801"/>
                    <a:pt x="865" y="1791"/>
                    <a:pt x="890" y="1783"/>
                  </a:cubicBezTo>
                  <a:cubicBezTo>
                    <a:pt x="907" y="1777"/>
                    <a:pt x="924" y="1771"/>
                    <a:pt x="934" y="1762"/>
                  </a:cubicBezTo>
                  <a:cubicBezTo>
                    <a:pt x="954" y="1743"/>
                    <a:pt x="973" y="1737"/>
                    <a:pt x="1011" y="1737"/>
                  </a:cubicBezTo>
                  <a:cubicBezTo>
                    <a:pt x="1022" y="1737"/>
                    <a:pt x="1034" y="1737"/>
                    <a:pt x="1052" y="1738"/>
                  </a:cubicBezTo>
                  <a:cubicBezTo>
                    <a:pt x="1103" y="1740"/>
                    <a:pt x="1152" y="1719"/>
                    <a:pt x="1191" y="1701"/>
                  </a:cubicBezTo>
                  <a:cubicBezTo>
                    <a:pt x="1201" y="1697"/>
                    <a:pt x="1210" y="1693"/>
                    <a:pt x="1219" y="1689"/>
                  </a:cubicBezTo>
                  <a:cubicBezTo>
                    <a:pt x="1244" y="1679"/>
                    <a:pt x="1280" y="1677"/>
                    <a:pt x="1315" y="1676"/>
                  </a:cubicBezTo>
                  <a:cubicBezTo>
                    <a:pt x="1340" y="1674"/>
                    <a:pt x="1363" y="1673"/>
                    <a:pt x="1380" y="1669"/>
                  </a:cubicBezTo>
                  <a:cubicBezTo>
                    <a:pt x="1384" y="1668"/>
                    <a:pt x="1387" y="1668"/>
                    <a:pt x="1390" y="1668"/>
                  </a:cubicBezTo>
                  <a:cubicBezTo>
                    <a:pt x="1408" y="1668"/>
                    <a:pt x="1420" y="1680"/>
                    <a:pt x="1431" y="1691"/>
                  </a:cubicBezTo>
                  <a:cubicBezTo>
                    <a:pt x="1443" y="1704"/>
                    <a:pt x="1454" y="1716"/>
                    <a:pt x="1474" y="1714"/>
                  </a:cubicBezTo>
                  <a:cubicBezTo>
                    <a:pt x="1502" y="1711"/>
                    <a:pt x="1521" y="1717"/>
                    <a:pt x="1537" y="1721"/>
                  </a:cubicBezTo>
                  <a:cubicBezTo>
                    <a:pt x="1547" y="1724"/>
                    <a:pt x="1555" y="1727"/>
                    <a:pt x="1564" y="1726"/>
                  </a:cubicBezTo>
                  <a:cubicBezTo>
                    <a:pt x="1580" y="1725"/>
                    <a:pt x="1586" y="1732"/>
                    <a:pt x="1592" y="1738"/>
                  </a:cubicBezTo>
                  <a:cubicBezTo>
                    <a:pt x="1596" y="1742"/>
                    <a:pt x="1600" y="1746"/>
                    <a:pt x="1610" y="1748"/>
                  </a:cubicBezTo>
                  <a:cubicBezTo>
                    <a:pt x="1623" y="1751"/>
                    <a:pt x="1628" y="1758"/>
                    <a:pt x="1630" y="1763"/>
                  </a:cubicBezTo>
                  <a:cubicBezTo>
                    <a:pt x="1634" y="1774"/>
                    <a:pt x="1630" y="1788"/>
                    <a:pt x="1618" y="1805"/>
                  </a:cubicBezTo>
                  <a:cubicBezTo>
                    <a:pt x="1618" y="1806"/>
                    <a:pt x="1616" y="1808"/>
                    <a:pt x="1617" y="1809"/>
                  </a:cubicBezTo>
                  <a:cubicBezTo>
                    <a:pt x="1617" y="1812"/>
                    <a:pt x="1626" y="1817"/>
                    <a:pt x="1634" y="1821"/>
                  </a:cubicBezTo>
                  <a:cubicBezTo>
                    <a:pt x="1649" y="1829"/>
                    <a:pt x="1670" y="1840"/>
                    <a:pt x="1686" y="1862"/>
                  </a:cubicBezTo>
                  <a:cubicBezTo>
                    <a:pt x="1706" y="1889"/>
                    <a:pt x="1703" y="1904"/>
                    <a:pt x="1701" y="1918"/>
                  </a:cubicBezTo>
                  <a:cubicBezTo>
                    <a:pt x="1700" y="1927"/>
                    <a:pt x="1699" y="1935"/>
                    <a:pt x="1705" y="1948"/>
                  </a:cubicBezTo>
                  <a:cubicBezTo>
                    <a:pt x="1711" y="1959"/>
                    <a:pt x="1716" y="1965"/>
                    <a:pt x="1720" y="1965"/>
                  </a:cubicBezTo>
                  <a:cubicBezTo>
                    <a:pt x="1728" y="1965"/>
                    <a:pt x="1744" y="1944"/>
                    <a:pt x="1758" y="1925"/>
                  </a:cubicBezTo>
                  <a:cubicBezTo>
                    <a:pt x="1776" y="1900"/>
                    <a:pt x="1796" y="1895"/>
                    <a:pt x="1810" y="1891"/>
                  </a:cubicBezTo>
                  <a:cubicBezTo>
                    <a:pt x="1824" y="1888"/>
                    <a:pt x="1831" y="1886"/>
                    <a:pt x="1833" y="1870"/>
                  </a:cubicBezTo>
                  <a:cubicBezTo>
                    <a:pt x="1837" y="1835"/>
                    <a:pt x="1864" y="1792"/>
                    <a:pt x="1890" y="1792"/>
                  </a:cubicBezTo>
                  <a:cubicBezTo>
                    <a:pt x="1896" y="1792"/>
                    <a:pt x="1902" y="1795"/>
                    <a:pt x="1907" y="1799"/>
                  </a:cubicBezTo>
                  <a:cubicBezTo>
                    <a:pt x="1923" y="1812"/>
                    <a:pt x="1915" y="1825"/>
                    <a:pt x="1906" y="1840"/>
                  </a:cubicBezTo>
                  <a:cubicBezTo>
                    <a:pt x="1897" y="1854"/>
                    <a:pt x="1884" y="1876"/>
                    <a:pt x="1877" y="1913"/>
                  </a:cubicBezTo>
                  <a:cubicBezTo>
                    <a:pt x="1867" y="1964"/>
                    <a:pt x="1851" y="1969"/>
                    <a:pt x="1835" y="1969"/>
                  </a:cubicBezTo>
                  <a:cubicBezTo>
                    <a:pt x="1830" y="1969"/>
                    <a:pt x="1830" y="1969"/>
                    <a:pt x="1829" y="1972"/>
                  </a:cubicBezTo>
                  <a:cubicBezTo>
                    <a:pt x="1829" y="1973"/>
                    <a:pt x="1829" y="1974"/>
                    <a:pt x="1830" y="1976"/>
                  </a:cubicBezTo>
                  <a:cubicBezTo>
                    <a:pt x="1834" y="1980"/>
                    <a:pt x="1845" y="1985"/>
                    <a:pt x="1859" y="1985"/>
                  </a:cubicBezTo>
                  <a:cubicBezTo>
                    <a:pt x="1866" y="1985"/>
                    <a:pt x="1889" y="1983"/>
                    <a:pt x="1889" y="1964"/>
                  </a:cubicBezTo>
                  <a:cubicBezTo>
                    <a:pt x="1889" y="1924"/>
                    <a:pt x="1901" y="1916"/>
                    <a:pt x="1911" y="1916"/>
                  </a:cubicBezTo>
                  <a:cubicBezTo>
                    <a:pt x="1920" y="1916"/>
                    <a:pt x="1930" y="1923"/>
                    <a:pt x="1942" y="1938"/>
                  </a:cubicBezTo>
                  <a:cubicBezTo>
                    <a:pt x="1962" y="1965"/>
                    <a:pt x="1948" y="1990"/>
                    <a:pt x="1939" y="2006"/>
                  </a:cubicBezTo>
                  <a:cubicBezTo>
                    <a:pt x="1935" y="2013"/>
                    <a:pt x="1931" y="2021"/>
                    <a:pt x="1932" y="2024"/>
                  </a:cubicBezTo>
                  <a:cubicBezTo>
                    <a:pt x="1933" y="2026"/>
                    <a:pt x="1933" y="2027"/>
                    <a:pt x="1937" y="2027"/>
                  </a:cubicBezTo>
                  <a:cubicBezTo>
                    <a:pt x="1943" y="2027"/>
                    <a:pt x="1950" y="2025"/>
                    <a:pt x="1957" y="2023"/>
                  </a:cubicBezTo>
                  <a:cubicBezTo>
                    <a:pt x="1966" y="2020"/>
                    <a:pt x="1976" y="2017"/>
                    <a:pt x="1983" y="2017"/>
                  </a:cubicBezTo>
                  <a:cubicBezTo>
                    <a:pt x="2001" y="2019"/>
                    <a:pt x="2017" y="2038"/>
                    <a:pt x="2026" y="2049"/>
                  </a:cubicBezTo>
                  <a:cubicBezTo>
                    <a:pt x="2042" y="2071"/>
                    <a:pt x="2057" y="2105"/>
                    <a:pt x="2053" y="2129"/>
                  </a:cubicBezTo>
                  <a:lnTo>
                    <a:pt x="2052" y="2135"/>
                  </a:lnTo>
                  <a:cubicBezTo>
                    <a:pt x="2045" y="2168"/>
                    <a:pt x="2040" y="2196"/>
                    <a:pt x="2090" y="2221"/>
                  </a:cubicBezTo>
                  <a:cubicBezTo>
                    <a:pt x="2114" y="2233"/>
                    <a:pt x="2124" y="2241"/>
                    <a:pt x="2131" y="2246"/>
                  </a:cubicBezTo>
                  <a:cubicBezTo>
                    <a:pt x="2140" y="2253"/>
                    <a:pt x="2142" y="2254"/>
                    <a:pt x="2165" y="2254"/>
                  </a:cubicBezTo>
                  <a:cubicBezTo>
                    <a:pt x="2208" y="2254"/>
                    <a:pt x="2298" y="2288"/>
                    <a:pt x="2323" y="2310"/>
                  </a:cubicBezTo>
                  <a:cubicBezTo>
                    <a:pt x="2327" y="2313"/>
                    <a:pt x="2331" y="2314"/>
                    <a:pt x="2337" y="2314"/>
                  </a:cubicBezTo>
                  <a:cubicBezTo>
                    <a:pt x="2362" y="2314"/>
                    <a:pt x="2401" y="2287"/>
                    <a:pt x="2410" y="2257"/>
                  </a:cubicBezTo>
                  <a:cubicBezTo>
                    <a:pt x="2416" y="2237"/>
                    <a:pt x="2429" y="2235"/>
                    <a:pt x="2434" y="2235"/>
                  </a:cubicBezTo>
                  <a:cubicBezTo>
                    <a:pt x="2445" y="2235"/>
                    <a:pt x="2457" y="2244"/>
                    <a:pt x="2460" y="2255"/>
                  </a:cubicBezTo>
                  <a:cubicBezTo>
                    <a:pt x="2462" y="2263"/>
                    <a:pt x="2459" y="2271"/>
                    <a:pt x="2451" y="2276"/>
                  </a:cubicBezTo>
                  <a:cubicBezTo>
                    <a:pt x="2446" y="2278"/>
                    <a:pt x="2445" y="2281"/>
                    <a:pt x="2446" y="2285"/>
                  </a:cubicBezTo>
                  <a:cubicBezTo>
                    <a:pt x="2448" y="2291"/>
                    <a:pt x="2453" y="2295"/>
                    <a:pt x="2455" y="2296"/>
                  </a:cubicBezTo>
                  <a:cubicBezTo>
                    <a:pt x="2455" y="2295"/>
                    <a:pt x="2455" y="2295"/>
                    <a:pt x="2456" y="2294"/>
                  </a:cubicBezTo>
                  <a:cubicBezTo>
                    <a:pt x="2457" y="2278"/>
                    <a:pt x="2462" y="2261"/>
                    <a:pt x="2473" y="2261"/>
                  </a:cubicBezTo>
                  <a:cubicBezTo>
                    <a:pt x="2482" y="2261"/>
                    <a:pt x="2486" y="2273"/>
                    <a:pt x="2487" y="2277"/>
                  </a:cubicBezTo>
                  <a:cubicBezTo>
                    <a:pt x="2491" y="2289"/>
                    <a:pt x="2501" y="2294"/>
                    <a:pt x="2512" y="2300"/>
                  </a:cubicBezTo>
                  <a:cubicBezTo>
                    <a:pt x="2522" y="2305"/>
                    <a:pt x="2532" y="2311"/>
                    <a:pt x="2538" y="2322"/>
                  </a:cubicBezTo>
                  <a:cubicBezTo>
                    <a:pt x="2544" y="2332"/>
                    <a:pt x="2549" y="2339"/>
                    <a:pt x="2552" y="2342"/>
                  </a:cubicBezTo>
                  <a:cubicBezTo>
                    <a:pt x="2552" y="2320"/>
                    <a:pt x="2564" y="2305"/>
                    <a:pt x="2590" y="2295"/>
                  </a:cubicBezTo>
                  <a:cubicBezTo>
                    <a:pt x="2610" y="2288"/>
                    <a:pt x="2624" y="2275"/>
                    <a:pt x="2642" y="2259"/>
                  </a:cubicBezTo>
                  <a:cubicBezTo>
                    <a:pt x="2648" y="2255"/>
                    <a:pt x="2654" y="2249"/>
                    <a:pt x="2661" y="2244"/>
                  </a:cubicBezTo>
                  <a:cubicBezTo>
                    <a:pt x="2691" y="2219"/>
                    <a:pt x="2807" y="2214"/>
                    <a:pt x="2822" y="2214"/>
                  </a:cubicBezTo>
                  <a:cubicBezTo>
                    <a:pt x="2828" y="2204"/>
                    <a:pt x="2834" y="2146"/>
                    <a:pt x="2838" y="2110"/>
                  </a:cubicBezTo>
                  <a:cubicBezTo>
                    <a:pt x="2840" y="2094"/>
                    <a:pt x="2841" y="2078"/>
                    <a:pt x="2843" y="2065"/>
                  </a:cubicBezTo>
                  <a:cubicBezTo>
                    <a:pt x="2847" y="2037"/>
                    <a:pt x="2860" y="2021"/>
                    <a:pt x="2872" y="2006"/>
                  </a:cubicBezTo>
                  <a:cubicBezTo>
                    <a:pt x="2885" y="1990"/>
                    <a:pt x="2897" y="1975"/>
                    <a:pt x="2901" y="1948"/>
                  </a:cubicBezTo>
                  <a:cubicBezTo>
                    <a:pt x="2908" y="1891"/>
                    <a:pt x="2967" y="1785"/>
                    <a:pt x="2986" y="1779"/>
                  </a:cubicBezTo>
                  <a:cubicBezTo>
                    <a:pt x="2995" y="1776"/>
                    <a:pt x="3026" y="1763"/>
                    <a:pt x="3028" y="1732"/>
                  </a:cubicBezTo>
                  <a:cubicBezTo>
                    <a:pt x="3028" y="1716"/>
                    <a:pt x="3038" y="1699"/>
                    <a:pt x="3047" y="1682"/>
                  </a:cubicBezTo>
                  <a:cubicBezTo>
                    <a:pt x="3058" y="1664"/>
                    <a:pt x="3068" y="1645"/>
                    <a:pt x="3068" y="1626"/>
                  </a:cubicBezTo>
                  <a:cubicBezTo>
                    <a:pt x="3068" y="1603"/>
                    <a:pt x="3075" y="1579"/>
                    <a:pt x="3081" y="1559"/>
                  </a:cubicBezTo>
                  <a:cubicBezTo>
                    <a:pt x="3084" y="1548"/>
                    <a:pt x="3088" y="1534"/>
                    <a:pt x="3087" y="1531"/>
                  </a:cubicBezTo>
                  <a:lnTo>
                    <a:pt x="3086" y="1528"/>
                  </a:lnTo>
                  <a:cubicBezTo>
                    <a:pt x="3082" y="1514"/>
                    <a:pt x="3071" y="1477"/>
                    <a:pt x="3097" y="1449"/>
                  </a:cubicBezTo>
                  <a:cubicBezTo>
                    <a:pt x="3109" y="1436"/>
                    <a:pt x="3104" y="1421"/>
                    <a:pt x="3100" y="1407"/>
                  </a:cubicBezTo>
                  <a:cubicBezTo>
                    <a:pt x="3096" y="1397"/>
                    <a:pt x="3092" y="1386"/>
                    <a:pt x="3101" y="137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3" name="Freeform 289">
              <a:extLst>
                <a:ext uri="{FF2B5EF4-FFF2-40B4-BE49-F238E27FC236}">
                  <a16:creationId xmlns:a16="http://schemas.microsoft.com/office/drawing/2014/main" id="{05C26E5D-433A-4CB7-B8C7-BE6D69EFA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1257" y="5075064"/>
              <a:ext cx="16428" cy="4563"/>
            </a:xfrm>
            <a:custGeom>
              <a:avLst/>
              <a:gdLst>
                <a:gd name="T0" fmla="*/ 0 w 81"/>
                <a:gd name="T1" fmla="*/ 14 h 22"/>
                <a:gd name="T2" fmla="*/ 31 w 81"/>
                <a:gd name="T3" fmla="*/ 21 h 22"/>
                <a:gd name="T4" fmla="*/ 80 w 81"/>
                <a:gd name="T5" fmla="*/ 3 h 22"/>
                <a:gd name="T6" fmla="*/ 64 w 81"/>
                <a:gd name="T7" fmla="*/ 0 h 22"/>
                <a:gd name="T8" fmla="*/ 0 w 81"/>
                <a:gd name="T9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2">
                  <a:moveTo>
                    <a:pt x="0" y="14"/>
                  </a:moveTo>
                  <a:cubicBezTo>
                    <a:pt x="6" y="18"/>
                    <a:pt x="18" y="21"/>
                    <a:pt x="31" y="21"/>
                  </a:cubicBezTo>
                  <a:cubicBezTo>
                    <a:pt x="55" y="21"/>
                    <a:pt x="76" y="13"/>
                    <a:pt x="80" y="3"/>
                  </a:cubicBezTo>
                  <a:cubicBezTo>
                    <a:pt x="80" y="2"/>
                    <a:pt x="76" y="0"/>
                    <a:pt x="64" y="0"/>
                  </a:cubicBezTo>
                  <a:cubicBezTo>
                    <a:pt x="38" y="0"/>
                    <a:pt x="7" y="8"/>
                    <a:pt x="0" y="1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4" name="Freeform 290">
              <a:extLst>
                <a:ext uri="{FF2B5EF4-FFF2-40B4-BE49-F238E27FC236}">
                  <a16:creationId xmlns:a16="http://schemas.microsoft.com/office/drawing/2014/main" id="{FFDF4CF4-B654-4D43-8017-060103D07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1775" y="4663448"/>
              <a:ext cx="19166" cy="5476"/>
            </a:xfrm>
            <a:custGeom>
              <a:avLst/>
              <a:gdLst>
                <a:gd name="T0" fmla="*/ 1 w 91"/>
                <a:gd name="T1" fmla="*/ 21 h 26"/>
                <a:gd name="T2" fmla="*/ 20 w 91"/>
                <a:gd name="T3" fmla="*/ 25 h 26"/>
                <a:gd name="T4" fmla="*/ 20 w 91"/>
                <a:gd name="T5" fmla="*/ 25 h 26"/>
                <a:gd name="T6" fmla="*/ 89 w 91"/>
                <a:gd name="T7" fmla="*/ 6 h 26"/>
                <a:gd name="T8" fmla="*/ 90 w 91"/>
                <a:gd name="T9" fmla="*/ 3 h 26"/>
                <a:gd name="T10" fmla="*/ 72 w 91"/>
                <a:gd name="T11" fmla="*/ 0 h 26"/>
                <a:gd name="T12" fmla="*/ 0 w 91"/>
                <a:gd name="T13" fmla="*/ 20 h 26"/>
                <a:gd name="T14" fmla="*/ 0 w 91"/>
                <a:gd name="T15" fmla="*/ 20 h 26"/>
                <a:gd name="T16" fmla="*/ 1 w 91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26">
                  <a:moveTo>
                    <a:pt x="1" y="21"/>
                  </a:moveTo>
                  <a:cubicBezTo>
                    <a:pt x="2" y="22"/>
                    <a:pt x="7" y="25"/>
                    <a:pt x="20" y="25"/>
                  </a:cubicBezTo>
                  <a:lnTo>
                    <a:pt x="20" y="25"/>
                  </a:lnTo>
                  <a:cubicBezTo>
                    <a:pt x="47" y="25"/>
                    <a:pt x="80" y="16"/>
                    <a:pt x="89" y="6"/>
                  </a:cubicBezTo>
                  <a:cubicBezTo>
                    <a:pt x="89" y="5"/>
                    <a:pt x="90" y="4"/>
                    <a:pt x="90" y="3"/>
                  </a:cubicBezTo>
                  <a:cubicBezTo>
                    <a:pt x="90" y="3"/>
                    <a:pt x="89" y="0"/>
                    <a:pt x="72" y="0"/>
                  </a:cubicBezTo>
                  <a:cubicBezTo>
                    <a:pt x="40" y="0"/>
                    <a:pt x="1" y="13"/>
                    <a:pt x="0" y="20"/>
                  </a:cubicBezTo>
                  <a:lnTo>
                    <a:pt x="0" y="20"/>
                  </a:lnTo>
                  <a:cubicBezTo>
                    <a:pt x="0" y="20"/>
                    <a:pt x="0" y="21"/>
                    <a:pt x="1" y="2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5" name="Freeform 291">
              <a:extLst>
                <a:ext uri="{FF2B5EF4-FFF2-40B4-BE49-F238E27FC236}">
                  <a16:creationId xmlns:a16="http://schemas.microsoft.com/office/drawing/2014/main" id="{719550A9-E835-42D0-9ABB-259C20B41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3541" y="5060461"/>
              <a:ext cx="87616" cy="123210"/>
            </a:xfrm>
            <a:custGeom>
              <a:avLst/>
              <a:gdLst>
                <a:gd name="T0" fmla="*/ 405 w 422"/>
                <a:gd name="T1" fmla="*/ 253 h 596"/>
                <a:gd name="T2" fmla="*/ 355 w 422"/>
                <a:gd name="T3" fmla="*/ 275 h 596"/>
                <a:gd name="T4" fmla="*/ 334 w 422"/>
                <a:gd name="T5" fmla="*/ 288 h 596"/>
                <a:gd name="T6" fmla="*/ 306 w 422"/>
                <a:gd name="T7" fmla="*/ 280 h 596"/>
                <a:gd name="T8" fmla="*/ 275 w 422"/>
                <a:gd name="T9" fmla="*/ 271 h 596"/>
                <a:gd name="T10" fmla="*/ 224 w 422"/>
                <a:gd name="T11" fmla="*/ 219 h 596"/>
                <a:gd name="T12" fmla="*/ 198 w 422"/>
                <a:gd name="T13" fmla="*/ 164 h 596"/>
                <a:gd name="T14" fmla="*/ 191 w 422"/>
                <a:gd name="T15" fmla="*/ 166 h 596"/>
                <a:gd name="T16" fmla="*/ 196 w 422"/>
                <a:gd name="T17" fmla="*/ 176 h 596"/>
                <a:gd name="T18" fmla="*/ 199 w 422"/>
                <a:gd name="T19" fmla="*/ 204 h 596"/>
                <a:gd name="T20" fmla="*/ 189 w 422"/>
                <a:gd name="T21" fmla="*/ 210 h 596"/>
                <a:gd name="T22" fmla="*/ 174 w 422"/>
                <a:gd name="T23" fmla="*/ 200 h 596"/>
                <a:gd name="T24" fmla="*/ 164 w 422"/>
                <a:gd name="T25" fmla="*/ 192 h 596"/>
                <a:gd name="T26" fmla="*/ 129 w 422"/>
                <a:gd name="T27" fmla="*/ 133 h 596"/>
                <a:gd name="T28" fmla="*/ 117 w 422"/>
                <a:gd name="T29" fmla="*/ 105 h 596"/>
                <a:gd name="T30" fmla="*/ 100 w 422"/>
                <a:gd name="T31" fmla="*/ 64 h 596"/>
                <a:gd name="T32" fmla="*/ 11 w 422"/>
                <a:gd name="T33" fmla="*/ 0 h 596"/>
                <a:gd name="T34" fmla="*/ 5 w 422"/>
                <a:gd name="T35" fmla="*/ 3 h 596"/>
                <a:gd name="T36" fmla="*/ 40 w 422"/>
                <a:gd name="T37" fmla="*/ 72 h 596"/>
                <a:gd name="T38" fmla="*/ 65 w 422"/>
                <a:gd name="T39" fmla="*/ 94 h 596"/>
                <a:gd name="T40" fmla="*/ 93 w 422"/>
                <a:gd name="T41" fmla="*/ 130 h 596"/>
                <a:gd name="T42" fmla="*/ 135 w 422"/>
                <a:gd name="T43" fmla="*/ 185 h 596"/>
                <a:gd name="T44" fmla="*/ 138 w 422"/>
                <a:gd name="T45" fmla="*/ 243 h 596"/>
                <a:gd name="T46" fmla="*/ 127 w 422"/>
                <a:gd name="T47" fmla="*/ 304 h 596"/>
                <a:gd name="T48" fmla="*/ 92 w 422"/>
                <a:gd name="T49" fmla="*/ 356 h 596"/>
                <a:gd name="T50" fmla="*/ 63 w 422"/>
                <a:gd name="T51" fmla="*/ 377 h 596"/>
                <a:gd name="T52" fmla="*/ 60 w 422"/>
                <a:gd name="T53" fmla="*/ 386 h 596"/>
                <a:gd name="T54" fmla="*/ 118 w 422"/>
                <a:gd name="T55" fmla="*/ 431 h 596"/>
                <a:gd name="T56" fmla="*/ 164 w 422"/>
                <a:gd name="T57" fmla="*/ 460 h 596"/>
                <a:gd name="T58" fmla="*/ 156 w 422"/>
                <a:gd name="T59" fmla="*/ 552 h 596"/>
                <a:gd name="T60" fmla="*/ 143 w 422"/>
                <a:gd name="T61" fmla="*/ 584 h 596"/>
                <a:gd name="T62" fmla="*/ 179 w 422"/>
                <a:gd name="T63" fmla="*/ 595 h 596"/>
                <a:gd name="T64" fmla="*/ 206 w 422"/>
                <a:gd name="T65" fmla="*/ 591 h 596"/>
                <a:gd name="T66" fmla="*/ 256 w 422"/>
                <a:gd name="T67" fmla="*/ 525 h 596"/>
                <a:gd name="T68" fmla="*/ 288 w 422"/>
                <a:gd name="T69" fmla="*/ 474 h 596"/>
                <a:gd name="T70" fmla="*/ 304 w 422"/>
                <a:gd name="T71" fmla="*/ 429 h 596"/>
                <a:gd name="T72" fmla="*/ 311 w 422"/>
                <a:gd name="T73" fmla="*/ 395 h 596"/>
                <a:gd name="T74" fmla="*/ 358 w 422"/>
                <a:gd name="T75" fmla="*/ 376 h 596"/>
                <a:gd name="T76" fmla="*/ 367 w 422"/>
                <a:gd name="T77" fmla="*/ 376 h 596"/>
                <a:gd name="T78" fmla="*/ 375 w 422"/>
                <a:gd name="T79" fmla="*/ 360 h 596"/>
                <a:gd name="T80" fmla="*/ 399 w 422"/>
                <a:gd name="T81" fmla="*/ 330 h 596"/>
                <a:gd name="T82" fmla="*/ 411 w 422"/>
                <a:gd name="T83" fmla="*/ 306 h 596"/>
                <a:gd name="T84" fmla="*/ 419 w 422"/>
                <a:gd name="T85" fmla="*/ 266 h 596"/>
                <a:gd name="T86" fmla="*/ 419 w 422"/>
                <a:gd name="T87" fmla="*/ 257 h 596"/>
                <a:gd name="T88" fmla="*/ 405 w 422"/>
                <a:gd name="T89" fmla="*/ 253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2" h="596">
                  <a:moveTo>
                    <a:pt x="405" y="253"/>
                  </a:moveTo>
                  <a:cubicBezTo>
                    <a:pt x="386" y="253"/>
                    <a:pt x="362" y="264"/>
                    <a:pt x="355" y="275"/>
                  </a:cubicBezTo>
                  <a:cubicBezTo>
                    <a:pt x="350" y="283"/>
                    <a:pt x="343" y="288"/>
                    <a:pt x="334" y="288"/>
                  </a:cubicBezTo>
                  <a:cubicBezTo>
                    <a:pt x="325" y="288"/>
                    <a:pt x="316" y="284"/>
                    <a:pt x="306" y="280"/>
                  </a:cubicBezTo>
                  <a:cubicBezTo>
                    <a:pt x="296" y="275"/>
                    <a:pt x="285" y="271"/>
                    <a:pt x="275" y="271"/>
                  </a:cubicBezTo>
                  <a:cubicBezTo>
                    <a:pt x="245" y="271"/>
                    <a:pt x="224" y="250"/>
                    <a:pt x="224" y="219"/>
                  </a:cubicBezTo>
                  <a:cubicBezTo>
                    <a:pt x="224" y="214"/>
                    <a:pt x="223" y="164"/>
                    <a:pt x="198" y="164"/>
                  </a:cubicBezTo>
                  <a:cubicBezTo>
                    <a:pt x="192" y="165"/>
                    <a:pt x="191" y="166"/>
                    <a:pt x="191" y="166"/>
                  </a:cubicBezTo>
                  <a:cubicBezTo>
                    <a:pt x="191" y="167"/>
                    <a:pt x="194" y="172"/>
                    <a:pt x="196" y="176"/>
                  </a:cubicBezTo>
                  <a:cubicBezTo>
                    <a:pt x="200" y="185"/>
                    <a:pt x="206" y="196"/>
                    <a:pt x="199" y="204"/>
                  </a:cubicBezTo>
                  <a:cubicBezTo>
                    <a:pt x="196" y="208"/>
                    <a:pt x="192" y="210"/>
                    <a:pt x="189" y="210"/>
                  </a:cubicBezTo>
                  <a:cubicBezTo>
                    <a:pt x="182" y="210"/>
                    <a:pt x="178" y="205"/>
                    <a:pt x="174" y="200"/>
                  </a:cubicBezTo>
                  <a:cubicBezTo>
                    <a:pt x="171" y="196"/>
                    <a:pt x="167" y="192"/>
                    <a:pt x="164" y="192"/>
                  </a:cubicBezTo>
                  <a:cubicBezTo>
                    <a:pt x="147" y="192"/>
                    <a:pt x="129" y="171"/>
                    <a:pt x="129" y="133"/>
                  </a:cubicBezTo>
                  <a:cubicBezTo>
                    <a:pt x="129" y="119"/>
                    <a:pt x="124" y="113"/>
                    <a:pt x="117" y="105"/>
                  </a:cubicBezTo>
                  <a:cubicBezTo>
                    <a:pt x="109" y="96"/>
                    <a:pt x="100" y="86"/>
                    <a:pt x="100" y="64"/>
                  </a:cubicBezTo>
                  <a:cubicBezTo>
                    <a:pt x="100" y="30"/>
                    <a:pt x="45" y="0"/>
                    <a:pt x="11" y="0"/>
                  </a:cubicBezTo>
                  <a:cubicBezTo>
                    <a:pt x="6" y="0"/>
                    <a:pt x="5" y="2"/>
                    <a:pt x="5" y="3"/>
                  </a:cubicBezTo>
                  <a:cubicBezTo>
                    <a:pt x="0" y="13"/>
                    <a:pt x="22" y="51"/>
                    <a:pt x="40" y="72"/>
                  </a:cubicBezTo>
                  <a:cubicBezTo>
                    <a:pt x="46" y="79"/>
                    <a:pt x="55" y="87"/>
                    <a:pt x="65" y="94"/>
                  </a:cubicBezTo>
                  <a:cubicBezTo>
                    <a:pt x="81" y="107"/>
                    <a:pt x="95" y="118"/>
                    <a:pt x="93" y="130"/>
                  </a:cubicBezTo>
                  <a:cubicBezTo>
                    <a:pt x="92" y="142"/>
                    <a:pt x="117" y="179"/>
                    <a:pt x="135" y="185"/>
                  </a:cubicBezTo>
                  <a:cubicBezTo>
                    <a:pt x="152" y="191"/>
                    <a:pt x="146" y="214"/>
                    <a:pt x="138" y="243"/>
                  </a:cubicBezTo>
                  <a:cubicBezTo>
                    <a:pt x="133" y="263"/>
                    <a:pt x="127" y="284"/>
                    <a:pt x="127" y="304"/>
                  </a:cubicBezTo>
                  <a:cubicBezTo>
                    <a:pt x="127" y="337"/>
                    <a:pt x="110" y="347"/>
                    <a:pt x="92" y="356"/>
                  </a:cubicBezTo>
                  <a:cubicBezTo>
                    <a:pt x="82" y="361"/>
                    <a:pt x="72" y="367"/>
                    <a:pt x="63" y="377"/>
                  </a:cubicBezTo>
                  <a:cubicBezTo>
                    <a:pt x="60" y="381"/>
                    <a:pt x="60" y="384"/>
                    <a:pt x="60" y="386"/>
                  </a:cubicBezTo>
                  <a:cubicBezTo>
                    <a:pt x="63" y="400"/>
                    <a:pt x="92" y="416"/>
                    <a:pt x="118" y="431"/>
                  </a:cubicBezTo>
                  <a:cubicBezTo>
                    <a:pt x="135" y="441"/>
                    <a:pt x="152" y="450"/>
                    <a:pt x="164" y="460"/>
                  </a:cubicBezTo>
                  <a:cubicBezTo>
                    <a:pt x="191" y="482"/>
                    <a:pt x="171" y="523"/>
                    <a:pt x="156" y="552"/>
                  </a:cubicBezTo>
                  <a:cubicBezTo>
                    <a:pt x="150" y="563"/>
                    <a:pt x="142" y="580"/>
                    <a:pt x="143" y="584"/>
                  </a:cubicBezTo>
                  <a:cubicBezTo>
                    <a:pt x="145" y="587"/>
                    <a:pt x="157" y="595"/>
                    <a:pt x="179" y="595"/>
                  </a:cubicBezTo>
                  <a:cubicBezTo>
                    <a:pt x="188" y="595"/>
                    <a:pt x="197" y="594"/>
                    <a:pt x="206" y="591"/>
                  </a:cubicBezTo>
                  <a:cubicBezTo>
                    <a:pt x="227" y="586"/>
                    <a:pt x="243" y="554"/>
                    <a:pt x="256" y="525"/>
                  </a:cubicBezTo>
                  <a:cubicBezTo>
                    <a:pt x="267" y="504"/>
                    <a:pt x="277" y="484"/>
                    <a:pt x="288" y="474"/>
                  </a:cubicBezTo>
                  <a:cubicBezTo>
                    <a:pt x="302" y="462"/>
                    <a:pt x="303" y="445"/>
                    <a:pt x="304" y="429"/>
                  </a:cubicBezTo>
                  <a:cubicBezTo>
                    <a:pt x="304" y="416"/>
                    <a:pt x="305" y="404"/>
                    <a:pt x="311" y="395"/>
                  </a:cubicBezTo>
                  <a:cubicBezTo>
                    <a:pt x="324" y="377"/>
                    <a:pt x="341" y="376"/>
                    <a:pt x="358" y="376"/>
                  </a:cubicBezTo>
                  <a:lnTo>
                    <a:pt x="367" y="376"/>
                  </a:lnTo>
                  <a:cubicBezTo>
                    <a:pt x="371" y="376"/>
                    <a:pt x="372" y="370"/>
                    <a:pt x="375" y="360"/>
                  </a:cubicBezTo>
                  <a:cubicBezTo>
                    <a:pt x="378" y="347"/>
                    <a:pt x="382" y="330"/>
                    <a:pt x="399" y="330"/>
                  </a:cubicBezTo>
                  <a:cubicBezTo>
                    <a:pt x="407" y="330"/>
                    <a:pt x="408" y="326"/>
                    <a:pt x="411" y="306"/>
                  </a:cubicBezTo>
                  <a:cubicBezTo>
                    <a:pt x="412" y="295"/>
                    <a:pt x="413" y="281"/>
                    <a:pt x="419" y="266"/>
                  </a:cubicBezTo>
                  <a:cubicBezTo>
                    <a:pt x="420" y="264"/>
                    <a:pt x="421" y="260"/>
                    <a:pt x="419" y="257"/>
                  </a:cubicBezTo>
                  <a:cubicBezTo>
                    <a:pt x="417" y="254"/>
                    <a:pt x="412" y="253"/>
                    <a:pt x="405" y="2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6" name="Freeform 292">
              <a:extLst>
                <a:ext uri="{FF2B5EF4-FFF2-40B4-BE49-F238E27FC236}">
                  <a16:creationId xmlns:a16="http://schemas.microsoft.com/office/drawing/2014/main" id="{D6B2B492-18F7-4ACC-B5AD-AC4C9F78D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0409" y="5170894"/>
              <a:ext cx="121386" cy="112259"/>
            </a:xfrm>
            <a:custGeom>
              <a:avLst/>
              <a:gdLst>
                <a:gd name="T0" fmla="*/ 575 w 585"/>
                <a:gd name="T1" fmla="*/ 39 h 544"/>
                <a:gd name="T2" fmla="*/ 569 w 585"/>
                <a:gd name="T3" fmla="*/ 16 h 544"/>
                <a:gd name="T4" fmla="*/ 536 w 585"/>
                <a:gd name="T5" fmla="*/ 22 h 544"/>
                <a:gd name="T6" fmla="*/ 515 w 585"/>
                <a:gd name="T7" fmla="*/ 35 h 544"/>
                <a:gd name="T8" fmla="*/ 506 w 585"/>
                <a:gd name="T9" fmla="*/ 37 h 544"/>
                <a:gd name="T10" fmla="*/ 477 w 585"/>
                <a:gd name="T11" fmla="*/ 18 h 544"/>
                <a:gd name="T12" fmla="*/ 452 w 585"/>
                <a:gd name="T13" fmla="*/ 0 h 544"/>
                <a:gd name="T14" fmla="*/ 441 w 585"/>
                <a:gd name="T15" fmla="*/ 4 h 544"/>
                <a:gd name="T16" fmla="*/ 425 w 585"/>
                <a:gd name="T17" fmla="*/ 31 h 544"/>
                <a:gd name="T18" fmla="*/ 403 w 585"/>
                <a:gd name="T19" fmla="*/ 70 h 544"/>
                <a:gd name="T20" fmla="*/ 374 w 585"/>
                <a:gd name="T21" fmla="*/ 112 h 544"/>
                <a:gd name="T22" fmla="*/ 341 w 585"/>
                <a:gd name="T23" fmla="*/ 175 h 544"/>
                <a:gd name="T24" fmla="*/ 206 w 585"/>
                <a:gd name="T25" fmla="*/ 268 h 544"/>
                <a:gd name="T26" fmla="*/ 131 w 585"/>
                <a:gd name="T27" fmla="*/ 314 h 544"/>
                <a:gd name="T28" fmla="*/ 78 w 585"/>
                <a:gd name="T29" fmla="*/ 362 h 544"/>
                <a:gd name="T30" fmla="*/ 36 w 585"/>
                <a:gd name="T31" fmla="*/ 403 h 544"/>
                <a:gd name="T32" fmla="*/ 21 w 585"/>
                <a:gd name="T33" fmla="*/ 434 h 544"/>
                <a:gd name="T34" fmla="*/ 14 w 585"/>
                <a:gd name="T35" fmla="*/ 482 h 544"/>
                <a:gd name="T36" fmla="*/ 47 w 585"/>
                <a:gd name="T37" fmla="*/ 497 h 544"/>
                <a:gd name="T38" fmla="*/ 83 w 585"/>
                <a:gd name="T39" fmla="*/ 512 h 544"/>
                <a:gd name="T40" fmla="*/ 112 w 585"/>
                <a:gd name="T41" fmla="*/ 522 h 544"/>
                <a:gd name="T42" fmla="*/ 138 w 585"/>
                <a:gd name="T43" fmla="*/ 535 h 544"/>
                <a:gd name="T44" fmla="*/ 167 w 585"/>
                <a:gd name="T45" fmla="*/ 543 h 544"/>
                <a:gd name="T46" fmla="*/ 269 w 585"/>
                <a:gd name="T47" fmla="*/ 501 h 544"/>
                <a:gd name="T48" fmla="*/ 307 w 585"/>
                <a:gd name="T49" fmla="*/ 438 h 544"/>
                <a:gd name="T50" fmla="*/ 321 w 585"/>
                <a:gd name="T51" fmla="*/ 413 h 544"/>
                <a:gd name="T52" fmla="*/ 346 w 585"/>
                <a:gd name="T53" fmla="*/ 367 h 544"/>
                <a:gd name="T54" fmla="*/ 358 w 585"/>
                <a:gd name="T55" fmla="*/ 335 h 544"/>
                <a:gd name="T56" fmla="*/ 360 w 585"/>
                <a:gd name="T57" fmla="*/ 331 h 544"/>
                <a:gd name="T58" fmla="*/ 448 w 585"/>
                <a:gd name="T59" fmla="*/ 280 h 544"/>
                <a:gd name="T60" fmla="*/ 479 w 585"/>
                <a:gd name="T61" fmla="*/ 276 h 544"/>
                <a:gd name="T62" fmla="*/ 475 w 585"/>
                <a:gd name="T63" fmla="*/ 269 h 544"/>
                <a:gd name="T64" fmla="*/ 467 w 585"/>
                <a:gd name="T65" fmla="*/ 246 h 544"/>
                <a:gd name="T66" fmla="*/ 492 w 585"/>
                <a:gd name="T67" fmla="*/ 209 h 544"/>
                <a:gd name="T68" fmla="*/ 518 w 585"/>
                <a:gd name="T69" fmla="*/ 174 h 544"/>
                <a:gd name="T70" fmla="*/ 553 w 585"/>
                <a:gd name="T71" fmla="*/ 119 h 544"/>
                <a:gd name="T72" fmla="*/ 578 w 585"/>
                <a:gd name="T73" fmla="*/ 77 h 544"/>
                <a:gd name="T74" fmla="*/ 575 w 585"/>
                <a:gd name="T75" fmla="*/ 39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5" h="544">
                  <a:moveTo>
                    <a:pt x="575" y="39"/>
                  </a:moveTo>
                  <a:cubicBezTo>
                    <a:pt x="577" y="28"/>
                    <a:pt x="579" y="23"/>
                    <a:pt x="569" y="16"/>
                  </a:cubicBezTo>
                  <a:cubicBezTo>
                    <a:pt x="557" y="7"/>
                    <a:pt x="549" y="13"/>
                    <a:pt x="536" y="22"/>
                  </a:cubicBezTo>
                  <a:cubicBezTo>
                    <a:pt x="530" y="27"/>
                    <a:pt x="523" y="32"/>
                    <a:pt x="515" y="35"/>
                  </a:cubicBezTo>
                  <a:cubicBezTo>
                    <a:pt x="512" y="37"/>
                    <a:pt x="509" y="37"/>
                    <a:pt x="506" y="37"/>
                  </a:cubicBezTo>
                  <a:cubicBezTo>
                    <a:pt x="495" y="37"/>
                    <a:pt x="485" y="27"/>
                    <a:pt x="477" y="18"/>
                  </a:cubicBezTo>
                  <a:cubicBezTo>
                    <a:pt x="469" y="9"/>
                    <a:pt x="460" y="0"/>
                    <a:pt x="452" y="0"/>
                  </a:cubicBezTo>
                  <a:cubicBezTo>
                    <a:pt x="449" y="0"/>
                    <a:pt x="445" y="1"/>
                    <a:pt x="441" y="4"/>
                  </a:cubicBezTo>
                  <a:cubicBezTo>
                    <a:pt x="427" y="15"/>
                    <a:pt x="426" y="22"/>
                    <a:pt x="425" y="31"/>
                  </a:cubicBezTo>
                  <a:cubicBezTo>
                    <a:pt x="424" y="41"/>
                    <a:pt x="422" y="53"/>
                    <a:pt x="403" y="70"/>
                  </a:cubicBezTo>
                  <a:cubicBezTo>
                    <a:pt x="384" y="86"/>
                    <a:pt x="380" y="95"/>
                    <a:pt x="374" y="112"/>
                  </a:cubicBezTo>
                  <a:cubicBezTo>
                    <a:pt x="368" y="126"/>
                    <a:pt x="360" y="145"/>
                    <a:pt x="341" y="175"/>
                  </a:cubicBezTo>
                  <a:cubicBezTo>
                    <a:pt x="316" y="215"/>
                    <a:pt x="258" y="243"/>
                    <a:pt x="206" y="268"/>
                  </a:cubicBezTo>
                  <a:cubicBezTo>
                    <a:pt x="172" y="285"/>
                    <a:pt x="140" y="300"/>
                    <a:pt x="131" y="314"/>
                  </a:cubicBezTo>
                  <a:cubicBezTo>
                    <a:pt x="120" y="332"/>
                    <a:pt x="99" y="347"/>
                    <a:pt x="78" y="362"/>
                  </a:cubicBezTo>
                  <a:cubicBezTo>
                    <a:pt x="57" y="376"/>
                    <a:pt x="36" y="391"/>
                    <a:pt x="36" y="403"/>
                  </a:cubicBezTo>
                  <a:cubicBezTo>
                    <a:pt x="35" y="414"/>
                    <a:pt x="28" y="424"/>
                    <a:pt x="21" y="434"/>
                  </a:cubicBezTo>
                  <a:cubicBezTo>
                    <a:pt x="10" y="449"/>
                    <a:pt x="0" y="462"/>
                    <a:pt x="14" y="482"/>
                  </a:cubicBezTo>
                  <a:cubicBezTo>
                    <a:pt x="24" y="495"/>
                    <a:pt x="34" y="496"/>
                    <a:pt x="47" y="497"/>
                  </a:cubicBezTo>
                  <a:cubicBezTo>
                    <a:pt x="58" y="499"/>
                    <a:pt x="71" y="500"/>
                    <a:pt x="83" y="512"/>
                  </a:cubicBezTo>
                  <a:cubicBezTo>
                    <a:pt x="93" y="521"/>
                    <a:pt x="102" y="522"/>
                    <a:pt x="112" y="522"/>
                  </a:cubicBezTo>
                  <a:cubicBezTo>
                    <a:pt x="121" y="523"/>
                    <a:pt x="132" y="523"/>
                    <a:pt x="138" y="535"/>
                  </a:cubicBezTo>
                  <a:cubicBezTo>
                    <a:pt x="140" y="539"/>
                    <a:pt x="150" y="543"/>
                    <a:pt x="167" y="543"/>
                  </a:cubicBezTo>
                  <a:cubicBezTo>
                    <a:pt x="194" y="543"/>
                    <a:pt x="235" y="532"/>
                    <a:pt x="269" y="501"/>
                  </a:cubicBezTo>
                  <a:cubicBezTo>
                    <a:pt x="302" y="472"/>
                    <a:pt x="305" y="452"/>
                    <a:pt x="307" y="438"/>
                  </a:cubicBezTo>
                  <a:cubicBezTo>
                    <a:pt x="309" y="429"/>
                    <a:pt x="310" y="419"/>
                    <a:pt x="321" y="413"/>
                  </a:cubicBezTo>
                  <a:cubicBezTo>
                    <a:pt x="333" y="405"/>
                    <a:pt x="340" y="386"/>
                    <a:pt x="346" y="367"/>
                  </a:cubicBezTo>
                  <a:cubicBezTo>
                    <a:pt x="349" y="356"/>
                    <a:pt x="353" y="345"/>
                    <a:pt x="358" y="335"/>
                  </a:cubicBezTo>
                  <a:lnTo>
                    <a:pt x="360" y="331"/>
                  </a:lnTo>
                  <a:cubicBezTo>
                    <a:pt x="373" y="307"/>
                    <a:pt x="387" y="280"/>
                    <a:pt x="448" y="280"/>
                  </a:cubicBezTo>
                  <a:cubicBezTo>
                    <a:pt x="473" y="280"/>
                    <a:pt x="478" y="277"/>
                    <a:pt x="479" y="276"/>
                  </a:cubicBezTo>
                  <a:cubicBezTo>
                    <a:pt x="479" y="276"/>
                    <a:pt x="477" y="272"/>
                    <a:pt x="475" y="269"/>
                  </a:cubicBezTo>
                  <a:cubicBezTo>
                    <a:pt x="472" y="263"/>
                    <a:pt x="468" y="255"/>
                    <a:pt x="467" y="246"/>
                  </a:cubicBezTo>
                  <a:cubicBezTo>
                    <a:pt x="465" y="228"/>
                    <a:pt x="479" y="219"/>
                    <a:pt x="492" y="209"/>
                  </a:cubicBezTo>
                  <a:cubicBezTo>
                    <a:pt x="505" y="199"/>
                    <a:pt x="518" y="190"/>
                    <a:pt x="518" y="174"/>
                  </a:cubicBezTo>
                  <a:cubicBezTo>
                    <a:pt x="518" y="154"/>
                    <a:pt x="536" y="136"/>
                    <a:pt x="553" y="119"/>
                  </a:cubicBezTo>
                  <a:cubicBezTo>
                    <a:pt x="569" y="103"/>
                    <a:pt x="584" y="88"/>
                    <a:pt x="578" y="77"/>
                  </a:cubicBezTo>
                  <a:cubicBezTo>
                    <a:pt x="570" y="61"/>
                    <a:pt x="573" y="49"/>
                    <a:pt x="575" y="3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7" name="Freeform 293">
              <a:extLst>
                <a:ext uri="{FF2B5EF4-FFF2-40B4-BE49-F238E27FC236}">
                  <a16:creationId xmlns:a16="http://schemas.microsoft.com/office/drawing/2014/main" id="{FE84D4A0-DB48-4DC2-9EC6-F73F59736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836" y="5286804"/>
              <a:ext cx="7302" cy="6388"/>
            </a:xfrm>
            <a:custGeom>
              <a:avLst/>
              <a:gdLst>
                <a:gd name="T0" fmla="*/ 19 w 36"/>
                <a:gd name="T1" fmla="*/ 0 h 31"/>
                <a:gd name="T2" fmla="*/ 1 w 36"/>
                <a:gd name="T3" fmla="*/ 20 h 31"/>
                <a:gd name="T4" fmla="*/ 6 w 36"/>
                <a:gd name="T5" fmla="*/ 30 h 31"/>
                <a:gd name="T6" fmla="*/ 10 w 36"/>
                <a:gd name="T7" fmla="*/ 30 h 31"/>
                <a:gd name="T8" fmla="*/ 34 w 36"/>
                <a:gd name="T9" fmla="*/ 20 h 31"/>
                <a:gd name="T10" fmla="*/ 29 w 36"/>
                <a:gd name="T11" fmla="*/ 5 h 31"/>
                <a:gd name="T12" fmla="*/ 19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9" y="0"/>
                  </a:moveTo>
                  <a:cubicBezTo>
                    <a:pt x="11" y="0"/>
                    <a:pt x="2" y="11"/>
                    <a:pt x="1" y="20"/>
                  </a:cubicBezTo>
                  <a:cubicBezTo>
                    <a:pt x="0" y="27"/>
                    <a:pt x="3" y="29"/>
                    <a:pt x="6" y="30"/>
                  </a:cubicBezTo>
                  <a:cubicBezTo>
                    <a:pt x="7" y="30"/>
                    <a:pt x="8" y="30"/>
                    <a:pt x="10" y="30"/>
                  </a:cubicBezTo>
                  <a:cubicBezTo>
                    <a:pt x="19" y="30"/>
                    <a:pt x="31" y="26"/>
                    <a:pt x="34" y="20"/>
                  </a:cubicBezTo>
                  <a:cubicBezTo>
                    <a:pt x="35" y="16"/>
                    <a:pt x="34" y="11"/>
                    <a:pt x="29" y="5"/>
                  </a:cubicBezTo>
                  <a:cubicBezTo>
                    <a:pt x="26" y="2"/>
                    <a:pt x="23" y="0"/>
                    <a:pt x="1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8" name="Freeform 294">
              <a:extLst>
                <a:ext uri="{FF2B5EF4-FFF2-40B4-BE49-F238E27FC236}">
                  <a16:creationId xmlns:a16="http://schemas.microsoft.com/office/drawing/2014/main" id="{C334E5FE-2BCD-456D-A45C-F7764A619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2904" y="4762018"/>
              <a:ext cx="21904" cy="15516"/>
            </a:xfrm>
            <a:custGeom>
              <a:avLst/>
              <a:gdLst>
                <a:gd name="T0" fmla="*/ 74 w 106"/>
                <a:gd name="T1" fmla="*/ 0 h 75"/>
                <a:gd name="T2" fmla="*/ 2 w 106"/>
                <a:gd name="T3" fmla="*/ 36 h 75"/>
                <a:gd name="T4" fmla="*/ 7 w 106"/>
                <a:gd name="T5" fmla="*/ 55 h 75"/>
                <a:gd name="T6" fmla="*/ 55 w 106"/>
                <a:gd name="T7" fmla="*/ 74 h 75"/>
                <a:gd name="T8" fmla="*/ 105 w 106"/>
                <a:gd name="T9" fmla="*/ 27 h 75"/>
                <a:gd name="T10" fmla="*/ 98 w 106"/>
                <a:gd name="T11" fmla="*/ 8 h 75"/>
                <a:gd name="T12" fmla="*/ 74 w 106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75">
                  <a:moveTo>
                    <a:pt x="74" y="0"/>
                  </a:moveTo>
                  <a:cubicBezTo>
                    <a:pt x="49" y="0"/>
                    <a:pt x="10" y="17"/>
                    <a:pt x="2" y="36"/>
                  </a:cubicBezTo>
                  <a:cubicBezTo>
                    <a:pt x="0" y="43"/>
                    <a:pt x="1" y="50"/>
                    <a:pt x="7" y="55"/>
                  </a:cubicBezTo>
                  <a:cubicBezTo>
                    <a:pt x="19" y="67"/>
                    <a:pt x="38" y="74"/>
                    <a:pt x="55" y="74"/>
                  </a:cubicBezTo>
                  <a:cubicBezTo>
                    <a:pt x="84" y="74"/>
                    <a:pt x="104" y="56"/>
                    <a:pt x="105" y="27"/>
                  </a:cubicBezTo>
                  <a:cubicBezTo>
                    <a:pt x="105" y="19"/>
                    <a:pt x="103" y="13"/>
                    <a:pt x="98" y="8"/>
                  </a:cubicBezTo>
                  <a:cubicBezTo>
                    <a:pt x="93" y="3"/>
                    <a:pt x="85" y="0"/>
                    <a:pt x="7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39" name="Freeform 295">
              <a:extLst>
                <a:ext uri="{FF2B5EF4-FFF2-40B4-BE49-F238E27FC236}">
                  <a16:creationId xmlns:a16="http://schemas.microsoft.com/office/drawing/2014/main" id="{2EDCE1FB-7F08-4236-B983-882A387DE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4808" y="4742851"/>
              <a:ext cx="20079" cy="13690"/>
            </a:xfrm>
            <a:custGeom>
              <a:avLst/>
              <a:gdLst>
                <a:gd name="T0" fmla="*/ 81 w 98"/>
                <a:gd name="T1" fmla="*/ 0 h 64"/>
                <a:gd name="T2" fmla="*/ 1 w 98"/>
                <a:gd name="T3" fmla="*/ 49 h 64"/>
                <a:gd name="T4" fmla="*/ 10 w 98"/>
                <a:gd name="T5" fmla="*/ 62 h 64"/>
                <a:gd name="T6" fmla="*/ 21 w 98"/>
                <a:gd name="T7" fmla="*/ 63 h 64"/>
                <a:gd name="T8" fmla="*/ 68 w 98"/>
                <a:gd name="T9" fmla="*/ 50 h 64"/>
                <a:gd name="T10" fmla="*/ 97 w 98"/>
                <a:gd name="T11" fmla="*/ 14 h 64"/>
                <a:gd name="T12" fmla="*/ 81 w 98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64">
                  <a:moveTo>
                    <a:pt x="81" y="0"/>
                  </a:moveTo>
                  <a:cubicBezTo>
                    <a:pt x="58" y="0"/>
                    <a:pt x="5" y="30"/>
                    <a:pt x="1" y="49"/>
                  </a:cubicBezTo>
                  <a:cubicBezTo>
                    <a:pt x="0" y="54"/>
                    <a:pt x="3" y="59"/>
                    <a:pt x="10" y="62"/>
                  </a:cubicBezTo>
                  <a:cubicBezTo>
                    <a:pt x="13" y="63"/>
                    <a:pt x="17" y="63"/>
                    <a:pt x="21" y="63"/>
                  </a:cubicBezTo>
                  <a:cubicBezTo>
                    <a:pt x="35" y="63"/>
                    <a:pt x="53" y="58"/>
                    <a:pt x="68" y="50"/>
                  </a:cubicBezTo>
                  <a:cubicBezTo>
                    <a:pt x="87" y="40"/>
                    <a:pt x="97" y="27"/>
                    <a:pt x="97" y="14"/>
                  </a:cubicBezTo>
                  <a:cubicBezTo>
                    <a:pt x="97" y="7"/>
                    <a:pt x="93" y="0"/>
                    <a:pt x="8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0" name="Freeform 296">
              <a:extLst>
                <a:ext uri="{FF2B5EF4-FFF2-40B4-BE49-F238E27FC236}">
                  <a16:creationId xmlns:a16="http://schemas.microsoft.com/office/drawing/2014/main" id="{F076CD72-C4A4-4C5F-952F-CDB75EC27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2485" y="3754428"/>
              <a:ext cx="221779" cy="136901"/>
            </a:xfrm>
            <a:custGeom>
              <a:avLst/>
              <a:gdLst>
                <a:gd name="T0" fmla="*/ 98 w 1072"/>
                <a:gd name="T1" fmla="*/ 466 h 663"/>
                <a:gd name="T2" fmla="*/ 116 w 1072"/>
                <a:gd name="T3" fmla="*/ 465 h 663"/>
                <a:gd name="T4" fmla="*/ 131 w 1072"/>
                <a:gd name="T5" fmla="*/ 463 h 663"/>
                <a:gd name="T6" fmla="*/ 138 w 1072"/>
                <a:gd name="T7" fmla="*/ 460 h 663"/>
                <a:gd name="T8" fmla="*/ 143 w 1072"/>
                <a:gd name="T9" fmla="*/ 458 h 663"/>
                <a:gd name="T10" fmla="*/ 216 w 1072"/>
                <a:gd name="T11" fmla="*/ 407 h 663"/>
                <a:gd name="T12" fmla="*/ 266 w 1072"/>
                <a:gd name="T13" fmla="*/ 403 h 663"/>
                <a:gd name="T14" fmla="*/ 415 w 1072"/>
                <a:gd name="T15" fmla="*/ 427 h 663"/>
                <a:gd name="T16" fmla="*/ 451 w 1072"/>
                <a:gd name="T17" fmla="*/ 446 h 663"/>
                <a:gd name="T18" fmla="*/ 550 w 1072"/>
                <a:gd name="T19" fmla="*/ 493 h 663"/>
                <a:gd name="T20" fmla="*/ 622 w 1072"/>
                <a:gd name="T21" fmla="*/ 535 h 663"/>
                <a:gd name="T22" fmla="*/ 663 w 1072"/>
                <a:gd name="T23" fmla="*/ 559 h 663"/>
                <a:gd name="T24" fmla="*/ 664 w 1072"/>
                <a:gd name="T25" fmla="*/ 575 h 663"/>
                <a:gd name="T26" fmla="*/ 666 w 1072"/>
                <a:gd name="T27" fmla="*/ 593 h 663"/>
                <a:gd name="T28" fmla="*/ 669 w 1072"/>
                <a:gd name="T29" fmla="*/ 614 h 663"/>
                <a:gd name="T30" fmla="*/ 673 w 1072"/>
                <a:gd name="T31" fmla="*/ 633 h 663"/>
                <a:gd name="T32" fmla="*/ 675 w 1072"/>
                <a:gd name="T33" fmla="*/ 636 h 663"/>
                <a:gd name="T34" fmla="*/ 689 w 1072"/>
                <a:gd name="T35" fmla="*/ 638 h 663"/>
                <a:gd name="T36" fmla="*/ 699 w 1072"/>
                <a:gd name="T37" fmla="*/ 639 h 663"/>
                <a:gd name="T38" fmla="*/ 762 w 1072"/>
                <a:gd name="T39" fmla="*/ 662 h 663"/>
                <a:gd name="T40" fmla="*/ 801 w 1072"/>
                <a:gd name="T41" fmla="*/ 634 h 663"/>
                <a:gd name="T42" fmla="*/ 913 w 1072"/>
                <a:gd name="T43" fmla="*/ 558 h 663"/>
                <a:gd name="T44" fmla="*/ 963 w 1072"/>
                <a:gd name="T45" fmla="*/ 489 h 663"/>
                <a:gd name="T46" fmla="*/ 1044 w 1072"/>
                <a:gd name="T47" fmla="*/ 460 h 663"/>
                <a:gd name="T48" fmla="*/ 1054 w 1072"/>
                <a:gd name="T49" fmla="*/ 464 h 663"/>
                <a:gd name="T50" fmla="*/ 1071 w 1072"/>
                <a:gd name="T51" fmla="*/ 467 h 663"/>
                <a:gd name="T52" fmla="*/ 1003 w 1072"/>
                <a:gd name="T53" fmla="*/ 406 h 663"/>
                <a:gd name="T54" fmla="*/ 832 w 1072"/>
                <a:gd name="T55" fmla="*/ 299 h 663"/>
                <a:gd name="T56" fmla="*/ 754 w 1072"/>
                <a:gd name="T57" fmla="*/ 240 h 663"/>
                <a:gd name="T58" fmla="*/ 694 w 1072"/>
                <a:gd name="T59" fmla="*/ 132 h 663"/>
                <a:gd name="T60" fmla="*/ 554 w 1072"/>
                <a:gd name="T61" fmla="*/ 38 h 663"/>
                <a:gd name="T62" fmla="*/ 453 w 1072"/>
                <a:gd name="T63" fmla="*/ 0 h 663"/>
                <a:gd name="T64" fmla="*/ 411 w 1072"/>
                <a:gd name="T65" fmla="*/ 24 h 663"/>
                <a:gd name="T66" fmla="*/ 335 w 1072"/>
                <a:gd name="T67" fmla="*/ 87 h 663"/>
                <a:gd name="T68" fmla="*/ 249 w 1072"/>
                <a:gd name="T69" fmla="*/ 114 h 663"/>
                <a:gd name="T70" fmla="*/ 228 w 1072"/>
                <a:gd name="T71" fmla="*/ 120 h 663"/>
                <a:gd name="T72" fmla="*/ 120 w 1072"/>
                <a:gd name="T73" fmla="*/ 33 h 663"/>
                <a:gd name="T74" fmla="*/ 27 w 1072"/>
                <a:gd name="T75" fmla="*/ 51 h 663"/>
                <a:gd name="T76" fmla="*/ 118 w 1072"/>
                <a:gd name="T77" fmla="*/ 114 h 663"/>
                <a:gd name="T78" fmla="*/ 121 w 1072"/>
                <a:gd name="T79" fmla="*/ 179 h 663"/>
                <a:gd name="T80" fmla="*/ 58 w 1072"/>
                <a:gd name="T81" fmla="*/ 180 h 663"/>
                <a:gd name="T82" fmla="*/ 11 w 1072"/>
                <a:gd name="T83" fmla="*/ 186 h 663"/>
                <a:gd name="T84" fmla="*/ 52 w 1072"/>
                <a:gd name="T85" fmla="*/ 250 h 663"/>
                <a:gd name="T86" fmla="*/ 36 w 1072"/>
                <a:gd name="T87" fmla="*/ 295 h 663"/>
                <a:gd name="T88" fmla="*/ 84 w 1072"/>
                <a:gd name="T89" fmla="*/ 325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2" h="663">
                  <a:moveTo>
                    <a:pt x="90" y="453"/>
                  </a:moveTo>
                  <a:cubicBezTo>
                    <a:pt x="91" y="457"/>
                    <a:pt x="91" y="462"/>
                    <a:pt x="91" y="466"/>
                  </a:cubicBezTo>
                  <a:cubicBezTo>
                    <a:pt x="93" y="466"/>
                    <a:pt x="96" y="466"/>
                    <a:pt x="98" y="466"/>
                  </a:cubicBezTo>
                  <a:cubicBezTo>
                    <a:pt x="100" y="466"/>
                    <a:pt x="102" y="466"/>
                    <a:pt x="104" y="466"/>
                  </a:cubicBezTo>
                  <a:cubicBezTo>
                    <a:pt x="107" y="466"/>
                    <a:pt x="109" y="466"/>
                    <a:pt x="112" y="465"/>
                  </a:cubicBezTo>
                  <a:cubicBezTo>
                    <a:pt x="113" y="465"/>
                    <a:pt x="115" y="465"/>
                    <a:pt x="116" y="465"/>
                  </a:cubicBezTo>
                  <a:cubicBezTo>
                    <a:pt x="119" y="465"/>
                    <a:pt x="121" y="464"/>
                    <a:pt x="122" y="464"/>
                  </a:cubicBezTo>
                  <a:cubicBezTo>
                    <a:pt x="124" y="464"/>
                    <a:pt x="125" y="464"/>
                    <a:pt x="126" y="464"/>
                  </a:cubicBezTo>
                  <a:cubicBezTo>
                    <a:pt x="128" y="463"/>
                    <a:pt x="129" y="463"/>
                    <a:pt x="131" y="463"/>
                  </a:cubicBezTo>
                  <a:cubicBezTo>
                    <a:pt x="131" y="462"/>
                    <a:pt x="132" y="462"/>
                    <a:pt x="133" y="462"/>
                  </a:cubicBezTo>
                  <a:cubicBezTo>
                    <a:pt x="134" y="462"/>
                    <a:pt x="135" y="461"/>
                    <a:pt x="136" y="461"/>
                  </a:cubicBezTo>
                  <a:cubicBezTo>
                    <a:pt x="137" y="461"/>
                    <a:pt x="138" y="461"/>
                    <a:pt x="138" y="460"/>
                  </a:cubicBezTo>
                  <a:cubicBezTo>
                    <a:pt x="139" y="460"/>
                    <a:pt x="140" y="460"/>
                    <a:pt x="140" y="460"/>
                  </a:cubicBezTo>
                  <a:cubicBezTo>
                    <a:pt x="141" y="459"/>
                    <a:pt x="141" y="459"/>
                    <a:pt x="141" y="459"/>
                  </a:cubicBezTo>
                  <a:cubicBezTo>
                    <a:pt x="142" y="459"/>
                    <a:pt x="142" y="458"/>
                    <a:pt x="143" y="458"/>
                  </a:cubicBezTo>
                  <a:lnTo>
                    <a:pt x="143" y="458"/>
                  </a:lnTo>
                  <a:cubicBezTo>
                    <a:pt x="143" y="457"/>
                    <a:pt x="144" y="457"/>
                    <a:pt x="144" y="457"/>
                  </a:cubicBezTo>
                  <a:cubicBezTo>
                    <a:pt x="155" y="442"/>
                    <a:pt x="192" y="407"/>
                    <a:pt x="216" y="407"/>
                  </a:cubicBezTo>
                  <a:cubicBezTo>
                    <a:pt x="222" y="407"/>
                    <a:pt x="228" y="408"/>
                    <a:pt x="234" y="408"/>
                  </a:cubicBezTo>
                  <a:cubicBezTo>
                    <a:pt x="239" y="409"/>
                    <a:pt x="244" y="410"/>
                    <a:pt x="249" y="410"/>
                  </a:cubicBezTo>
                  <a:cubicBezTo>
                    <a:pt x="257" y="410"/>
                    <a:pt x="262" y="408"/>
                    <a:pt x="266" y="403"/>
                  </a:cubicBezTo>
                  <a:cubicBezTo>
                    <a:pt x="273" y="392"/>
                    <a:pt x="296" y="390"/>
                    <a:pt x="308" y="390"/>
                  </a:cubicBezTo>
                  <a:cubicBezTo>
                    <a:pt x="329" y="390"/>
                    <a:pt x="355" y="395"/>
                    <a:pt x="363" y="405"/>
                  </a:cubicBezTo>
                  <a:cubicBezTo>
                    <a:pt x="373" y="417"/>
                    <a:pt x="407" y="427"/>
                    <a:pt x="415" y="427"/>
                  </a:cubicBezTo>
                  <a:cubicBezTo>
                    <a:pt x="421" y="427"/>
                    <a:pt x="425" y="432"/>
                    <a:pt x="429" y="436"/>
                  </a:cubicBezTo>
                  <a:cubicBezTo>
                    <a:pt x="430" y="437"/>
                    <a:pt x="432" y="439"/>
                    <a:pt x="434" y="440"/>
                  </a:cubicBezTo>
                  <a:cubicBezTo>
                    <a:pt x="438" y="444"/>
                    <a:pt x="443" y="446"/>
                    <a:pt x="451" y="446"/>
                  </a:cubicBezTo>
                  <a:cubicBezTo>
                    <a:pt x="453" y="445"/>
                    <a:pt x="456" y="445"/>
                    <a:pt x="459" y="445"/>
                  </a:cubicBezTo>
                  <a:cubicBezTo>
                    <a:pt x="481" y="445"/>
                    <a:pt x="522" y="453"/>
                    <a:pt x="522" y="472"/>
                  </a:cubicBezTo>
                  <a:cubicBezTo>
                    <a:pt x="522" y="481"/>
                    <a:pt x="535" y="493"/>
                    <a:pt x="550" y="493"/>
                  </a:cubicBezTo>
                  <a:cubicBezTo>
                    <a:pt x="562" y="493"/>
                    <a:pt x="571" y="505"/>
                    <a:pt x="580" y="517"/>
                  </a:cubicBezTo>
                  <a:cubicBezTo>
                    <a:pt x="587" y="525"/>
                    <a:pt x="595" y="536"/>
                    <a:pt x="601" y="536"/>
                  </a:cubicBezTo>
                  <a:cubicBezTo>
                    <a:pt x="608" y="535"/>
                    <a:pt x="615" y="535"/>
                    <a:pt x="622" y="535"/>
                  </a:cubicBezTo>
                  <a:cubicBezTo>
                    <a:pt x="649" y="535"/>
                    <a:pt x="662" y="540"/>
                    <a:pt x="662" y="551"/>
                  </a:cubicBezTo>
                  <a:cubicBezTo>
                    <a:pt x="662" y="552"/>
                    <a:pt x="662" y="554"/>
                    <a:pt x="662" y="556"/>
                  </a:cubicBezTo>
                  <a:cubicBezTo>
                    <a:pt x="663" y="557"/>
                    <a:pt x="663" y="558"/>
                    <a:pt x="663" y="559"/>
                  </a:cubicBezTo>
                  <a:cubicBezTo>
                    <a:pt x="663" y="561"/>
                    <a:pt x="663" y="563"/>
                    <a:pt x="663" y="565"/>
                  </a:cubicBezTo>
                  <a:cubicBezTo>
                    <a:pt x="663" y="566"/>
                    <a:pt x="663" y="568"/>
                    <a:pt x="663" y="569"/>
                  </a:cubicBezTo>
                  <a:cubicBezTo>
                    <a:pt x="663" y="571"/>
                    <a:pt x="664" y="573"/>
                    <a:pt x="664" y="575"/>
                  </a:cubicBezTo>
                  <a:cubicBezTo>
                    <a:pt x="664" y="577"/>
                    <a:pt x="664" y="579"/>
                    <a:pt x="664" y="581"/>
                  </a:cubicBezTo>
                  <a:cubicBezTo>
                    <a:pt x="665" y="583"/>
                    <a:pt x="665" y="585"/>
                    <a:pt x="665" y="588"/>
                  </a:cubicBezTo>
                  <a:cubicBezTo>
                    <a:pt x="665" y="590"/>
                    <a:pt x="666" y="591"/>
                    <a:pt x="666" y="593"/>
                  </a:cubicBezTo>
                  <a:cubicBezTo>
                    <a:pt x="666" y="596"/>
                    <a:pt x="666" y="598"/>
                    <a:pt x="667" y="601"/>
                  </a:cubicBezTo>
                  <a:cubicBezTo>
                    <a:pt x="667" y="603"/>
                    <a:pt x="667" y="605"/>
                    <a:pt x="668" y="607"/>
                  </a:cubicBezTo>
                  <a:cubicBezTo>
                    <a:pt x="668" y="609"/>
                    <a:pt x="669" y="612"/>
                    <a:pt x="669" y="614"/>
                  </a:cubicBezTo>
                  <a:cubicBezTo>
                    <a:pt x="669" y="616"/>
                    <a:pt x="670" y="618"/>
                    <a:pt x="670" y="620"/>
                  </a:cubicBezTo>
                  <a:cubicBezTo>
                    <a:pt x="671" y="623"/>
                    <a:pt x="671" y="625"/>
                    <a:pt x="672" y="627"/>
                  </a:cubicBezTo>
                  <a:cubicBezTo>
                    <a:pt x="672" y="629"/>
                    <a:pt x="672" y="631"/>
                    <a:pt x="673" y="633"/>
                  </a:cubicBezTo>
                  <a:cubicBezTo>
                    <a:pt x="673" y="634"/>
                    <a:pt x="674" y="635"/>
                    <a:pt x="674" y="636"/>
                  </a:cubicBezTo>
                  <a:lnTo>
                    <a:pt x="674" y="636"/>
                  </a:lnTo>
                  <a:lnTo>
                    <a:pt x="675" y="636"/>
                  </a:lnTo>
                  <a:cubicBezTo>
                    <a:pt x="677" y="636"/>
                    <a:pt x="680" y="635"/>
                    <a:pt x="682" y="635"/>
                  </a:cubicBezTo>
                  <a:lnTo>
                    <a:pt x="682" y="635"/>
                  </a:lnTo>
                  <a:cubicBezTo>
                    <a:pt x="685" y="636"/>
                    <a:pt x="687" y="636"/>
                    <a:pt x="689" y="638"/>
                  </a:cubicBezTo>
                  <a:lnTo>
                    <a:pt x="689" y="638"/>
                  </a:lnTo>
                  <a:cubicBezTo>
                    <a:pt x="690" y="638"/>
                    <a:pt x="691" y="638"/>
                    <a:pt x="695" y="638"/>
                  </a:cubicBezTo>
                  <a:cubicBezTo>
                    <a:pt x="696" y="639"/>
                    <a:pt x="697" y="639"/>
                    <a:pt x="699" y="639"/>
                  </a:cubicBezTo>
                  <a:lnTo>
                    <a:pt x="710" y="638"/>
                  </a:lnTo>
                  <a:cubicBezTo>
                    <a:pt x="720" y="638"/>
                    <a:pt x="741" y="638"/>
                    <a:pt x="746" y="656"/>
                  </a:cubicBezTo>
                  <a:cubicBezTo>
                    <a:pt x="747" y="660"/>
                    <a:pt x="753" y="662"/>
                    <a:pt x="762" y="662"/>
                  </a:cubicBezTo>
                  <a:cubicBezTo>
                    <a:pt x="765" y="662"/>
                    <a:pt x="768" y="662"/>
                    <a:pt x="771" y="661"/>
                  </a:cubicBezTo>
                  <a:cubicBezTo>
                    <a:pt x="781" y="659"/>
                    <a:pt x="790" y="655"/>
                    <a:pt x="795" y="649"/>
                  </a:cubicBezTo>
                  <a:cubicBezTo>
                    <a:pt x="800" y="644"/>
                    <a:pt x="801" y="639"/>
                    <a:pt x="801" y="634"/>
                  </a:cubicBezTo>
                  <a:cubicBezTo>
                    <a:pt x="799" y="612"/>
                    <a:pt x="829" y="603"/>
                    <a:pt x="859" y="594"/>
                  </a:cubicBezTo>
                  <a:cubicBezTo>
                    <a:pt x="881" y="587"/>
                    <a:pt x="906" y="580"/>
                    <a:pt x="910" y="569"/>
                  </a:cubicBezTo>
                  <a:cubicBezTo>
                    <a:pt x="911" y="565"/>
                    <a:pt x="912" y="562"/>
                    <a:pt x="913" y="558"/>
                  </a:cubicBezTo>
                  <a:cubicBezTo>
                    <a:pt x="919" y="534"/>
                    <a:pt x="927" y="507"/>
                    <a:pt x="940" y="495"/>
                  </a:cubicBezTo>
                  <a:cubicBezTo>
                    <a:pt x="945" y="490"/>
                    <a:pt x="950" y="488"/>
                    <a:pt x="955" y="488"/>
                  </a:cubicBezTo>
                  <a:cubicBezTo>
                    <a:pt x="958" y="488"/>
                    <a:pt x="960" y="488"/>
                    <a:pt x="963" y="489"/>
                  </a:cubicBezTo>
                  <a:cubicBezTo>
                    <a:pt x="972" y="493"/>
                    <a:pt x="980" y="483"/>
                    <a:pt x="989" y="473"/>
                  </a:cubicBezTo>
                  <a:cubicBezTo>
                    <a:pt x="999" y="462"/>
                    <a:pt x="1009" y="451"/>
                    <a:pt x="1022" y="453"/>
                  </a:cubicBezTo>
                  <a:cubicBezTo>
                    <a:pt x="1030" y="454"/>
                    <a:pt x="1037" y="457"/>
                    <a:pt x="1044" y="460"/>
                  </a:cubicBezTo>
                  <a:cubicBezTo>
                    <a:pt x="1046" y="461"/>
                    <a:pt x="1048" y="462"/>
                    <a:pt x="1050" y="463"/>
                  </a:cubicBezTo>
                  <a:lnTo>
                    <a:pt x="1050" y="463"/>
                  </a:lnTo>
                  <a:cubicBezTo>
                    <a:pt x="1052" y="463"/>
                    <a:pt x="1053" y="464"/>
                    <a:pt x="1054" y="464"/>
                  </a:cubicBezTo>
                  <a:cubicBezTo>
                    <a:pt x="1057" y="465"/>
                    <a:pt x="1059" y="466"/>
                    <a:pt x="1062" y="466"/>
                  </a:cubicBezTo>
                  <a:lnTo>
                    <a:pt x="1062" y="467"/>
                  </a:lnTo>
                  <a:cubicBezTo>
                    <a:pt x="1065" y="467"/>
                    <a:pt x="1068" y="467"/>
                    <a:pt x="1071" y="467"/>
                  </a:cubicBezTo>
                  <a:lnTo>
                    <a:pt x="1066" y="426"/>
                  </a:lnTo>
                  <a:cubicBezTo>
                    <a:pt x="1051" y="419"/>
                    <a:pt x="1018" y="404"/>
                    <a:pt x="1005" y="405"/>
                  </a:cubicBezTo>
                  <a:lnTo>
                    <a:pt x="1003" y="406"/>
                  </a:lnTo>
                  <a:cubicBezTo>
                    <a:pt x="991" y="406"/>
                    <a:pt x="979" y="395"/>
                    <a:pt x="965" y="382"/>
                  </a:cubicBezTo>
                  <a:cubicBezTo>
                    <a:pt x="952" y="371"/>
                    <a:pt x="937" y="358"/>
                    <a:pt x="923" y="353"/>
                  </a:cubicBezTo>
                  <a:cubicBezTo>
                    <a:pt x="888" y="341"/>
                    <a:pt x="846" y="320"/>
                    <a:pt x="832" y="299"/>
                  </a:cubicBezTo>
                  <a:cubicBezTo>
                    <a:pt x="826" y="290"/>
                    <a:pt x="808" y="280"/>
                    <a:pt x="793" y="271"/>
                  </a:cubicBezTo>
                  <a:cubicBezTo>
                    <a:pt x="774" y="260"/>
                    <a:pt x="759" y="251"/>
                    <a:pt x="755" y="242"/>
                  </a:cubicBezTo>
                  <a:lnTo>
                    <a:pt x="754" y="240"/>
                  </a:lnTo>
                  <a:cubicBezTo>
                    <a:pt x="747" y="224"/>
                    <a:pt x="736" y="199"/>
                    <a:pt x="722" y="180"/>
                  </a:cubicBezTo>
                  <a:cubicBezTo>
                    <a:pt x="715" y="171"/>
                    <a:pt x="711" y="160"/>
                    <a:pt x="707" y="152"/>
                  </a:cubicBezTo>
                  <a:cubicBezTo>
                    <a:pt x="702" y="140"/>
                    <a:pt x="699" y="133"/>
                    <a:pt x="694" y="132"/>
                  </a:cubicBezTo>
                  <a:cubicBezTo>
                    <a:pt x="690" y="132"/>
                    <a:pt x="680" y="132"/>
                    <a:pt x="668" y="131"/>
                  </a:cubicBezTo>
                  <a:cubicBezTo>
                    <a:pt x="600" y="129"/>
                    <a:pt x="576" y="126"/>
                    <a:pt x="576" y="113"/>
                  </a:cubicBezTo>
                  <a:cubicBezTo>
                    <a:pt x="576" y="93"/>
                    <a:pt x="567" y="41"/>
                    <a:pt x="554" y="38"/>
                  </a:cubicBezTo>
                  <a:lnTo>
                    <a:pt x="545" y="36"/>
                  </a:lnTo>
                  <a:cubicBezTo>
                    <a:pt x="526" y="31"/>
                    <a:pt x="503" y="27"/>
                    <a:pt x="492" y="16"/>
                  </a:cubicBezTo>
                  <a:cubicBezTo>
                    <a:pt x="485" y="9"/>
                    <a:pt x="465" y="0"/>
                    <a:pt x="453" y="0"/>
                  </a:cubicBezTo>
                  <a:cubicBezTo>
                    <a:pt x="449" y="0"/>
                    <a:pt x="447" y="0"/>
                    <a:pt x="447" y="1"/>
                  </a:cubicBezTo>
                  <a:cubicBezTo>
                    <a:pt x="440" y="13"/>
                    <a:pt x="422" y="19"/>
                    <a:pt x="413" y="19"/>
                  </a:cubicBezTo>
                  <a:cubicBezTo>
                    <a:pt x="412" y="21"/>
                    <a:pt x="411" y="23"/>
                    <a:pt x="411" y="24"/>
                  </a:cubicBezTo>
                  <a:cubicBezTo>
                    <a:pt x="408" y="33"/>
                    <a:pt x="402" y="51"/>
                    <a:pt x="383" y="49"/>
                  </a:cubicBezTo>
                  <a:cubicBezTo>
                    <a:pt x="363" y="47"/>
                    <a:pt x="335" y="72"/>
                    <a:pt x="335" y="84"/>
                  </a:cubicBezTo>
                  <a:lnTo>
                    <a:pt x="335" y="87"/>
                  </a:lnTo>
                  <a:cubicBezTo>
                    <a:pt x="335" y="97"/>
                    <a:pt x="335" y="110"/>
                    <a:pt x="327" y="118"/>
                  </a:cubicBezTo>
                  <a:cubicBezTo>
                    <a:pt x="321" y="124"/>
                    <a:pt x="313" y="127"/>
                    <a:pt x="302" y="126"/>
                  </a:cubicBezTo>
                  <a:cubicBezTo>
                    <a:pt x="280" y="124"/>
                    <a:pt x="263" y="120"/>
                    <a:pt x="249" y="114"/>
                  </a:cubicBezTo>
                  <a:cubicBezTo>
                    <a:pt x="246" y="115"/>
                    <a:pt x="243" y="117"/>
                    <a:pt x="238" y="119"/>
                  </a:cubicBezTo>
                  <a:lnTo>
                    <a:pt x="238" y="119"/>
                  </a:lnTo>
                  <a:cubicBezTo>
                    <a:pt x="235" y="120"/>
                    <a:pt x="231" y="120"/>
                    <a:pt x="228" y="120"/>
                  </a:cubicBezTo>
                  <a:cubicBezTo>
                    <a:pt x="214" y="120"/>
                    <a:pt x="201" y="113"/>
                    <a:pt x="190" y="98"/>
                  </a:cubicBezTo>
                  <a:cubicBezTo>
                    <a:pt x="171" y="73"/>
                    <a:pt x="148" y="50"/>
                    <a:pt x="128" y="38"/>
                  </a:cubicBezTo>
                  <a:cubicBezTo>
                    <a:pt x="125" y="36"/>
                    <a:pt x="123" y="35"/>
                    <a:pt x="120" y="33"/>
                  </a:cubicBezTo>
                  <a:cubicBezTo>
                    <a:pt x="113" y="30"/>
                    <a:pt x="107" y="28"/>
                    <a:pt x="102" y="28"/>
                  </a:cubicBezTo>
                  <a:cubicBezTo>
                    <a:pt x="60" y="28"/>
                    <a:pt x="36" y="34"/>
                    <a:pt x="28" y="45"/>
                  </a:cubicBezTo>
                  <a:cubicBezTo>
                    <a:pt x="27" y="46"/>
                    <a:pt x="27" y="49"/>
                    <a:pt x="27" y="51"/>
                  </a:cubicBezTo>
                  <a:cubicBezTo>
                    <a:pt x="34" y="45"/>
                    <a:pt x="45" y="43"/>
                    <a:pt x="59" y="44"/>
                  </a:cubicBezTo>
                  <a:cubicBezTo>
                    <a:pt x="94" y="47"/>
                    <a:pt x="100" y="73"/>
                    <a:pt x="105" y="92"/>
                  </a:cubicBezTo>
                  <a:cubicBezTo>
                    <a:pt x="108" y="107"/>
                    <a:pt x="110" y="113"/>
                    <a:pt x="118" y="114"/>
                  </a:cubicBezTo>
                  <a:cubicBezTo>
                    <a:pt x="142" y="116"/>
                    <a:pt x="170" y="143"/>
                    <a:pt x="169" y="159"/>
                  </a:cubicBezTo>
                  <a:cubicBezTo>
                    <a:pt x="169" y="165"/>
                    <a:pt x="165" y="172"/>
                    <a:pt x="153" y="171"/>
                  </a:cubicBezTo>
                  <a:cubicBezTo>
                    <a:pt x="142" y="170"/>
                    <a:pt x="132" y="174"/>
                    <a:pt x="121" y="179"/>
                  </a:cubicBezTo>
                  <a:cubicBezTo>
                    <a:pt x="110" y="184"/>
                    <a:pt x="100" y="188"/>
                    <a:pt x="88" y="188"/>
                  </a:cubicBezTo>
                  <a:cubicBezTo>
                    <a:pt x="83" y="188"/>
                    <a:pt x="79" y="188"/>
                    <a:pt x="75" y="186"/>
                  </a:cubicBezTo>
                  <a:cubicBezTo>
                    <a:pt x="69" y="185"/>
                    <a:pt x="63" y="182"/>
                    <a:pt x="58" y="180"/>
                  </a:cubicBezTo>
                  <a:cubicBezTo>
                    <a:pt x="46" y="175"/>
                    <a:pt x="35" y="170"/>
                    <a:pt x="26" y="170"/>
                  </a:cubicBezTo>
                  <a:cubicBezTo>
                    <a:pt x="21" y="170"/>
                    <a:pt x="15" y="172"/>
                    <a:pt x="12" y="182"/>
                  </a:cubicBezTo>
                  <a:lnTo>
                    <a:pt x="11" y="186"/>
                  </a:lnTo>
                  <a:cubicBezTo>
                    <a:pt x="6" y="205"/>
                    <a:pt x="0" y="225"/>
                    <a:pt x="6" y="234"/>
                  </a:cubicBezTo>
                  <a:cubicBezTo>
                    <a:pt x="9" y="237"/>
                    <a:pt x="14" y="238"/>
                    <a:pt x="22" y="238"/>
                  </a:cubicBezTo>
                  <a:cubicBezTo>
                    <a:pt x="42" y="237"/>
                    <a:pt x="50" y="244"/>
                    <a:pt x="52" y="250"/>
                  </a:cubicBezTo>
                  <a:cubicBezTo>
                    <a:pt x="58" y="265"/>
                    <a:pt x="42" y="284"/>
                    <a:pt x="31" y="295"/>
                  </a:cubicBezTo>
                  <a:cubicBezTo>
                    <a:pt x="31" y="295"/>
                    <a:pt x="31" y="296"/>
                    <a:pt x="31" y="296"/>
                  </a:cubicBezTo>
                  <a:cubicBezTo>
                    <a:pt x="32" y="296"/>
                    <a:pt x="34" y="295"/>
                    <a:pt x="36" y="295"/>
                  </a:cubicBezTo>
                  <a:cubicBezTo>
                    <a:pt x="41" y="295"/>
                    <a:pt x="47" y="294"/>
                    <a:pt x="52" y="294"/>
                  </a:cubicBezTo>
                  <a:cubicBezTo>
                    <a:pt x="66" y="294"/>
                    <a:pt x="74" y="299"/>
                    <a:pt x="76" y="308"/>
                  </a:cubicBezTo>
                  <a:cubicBezTo>
                    <a:pt x="77" y="315"/>
                    <a:pt x="80" y="320"/>
                    <a:pt x="84" y="325"/>
                  </a:cubicBezTo>
                  <a:cubicBezTo>
                    <a:pt x="90" y="335"/>
                    <a:pt x="98" y="346"/>
                    <a:pt x="91" y="372"/>
                  </a:cubicBezTo>
                  <a:cubicBezTo>
                    <a:pt x="87" y="389"/>
                    <a:pt x="89" y="423"/>
                    <a:pt x="90" y="45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1" name="Freeform 297">
              <a:extLst>
                <a:ext uri="{FF2B5EF4-FFF2-40B4-BE49-F238E27FC236}">
                  <a16:creationId xmlns:a16="http://schemas.microsoft.com/office/drawing/2014/main" id="{1B18444D-E648-491E-BD31-8E5CEAC8D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4672" y="3806451"/>
              <a:ext cx="306658" cy="261024"/>
            </a:xfrm>
            <a:custGeom>
              <a:avLst/>
              <a:gdLst>
                <a:gd name="T0" fmla="*/ 1392 w 1480"/>
                <a:gd name="T1" fmla="*/ 1168 h 1259"/>
                <a:gd name="T2" fmla="*/ 1478 w 1480"/>
                <a:gd name="T3" fmla="*/ 1135 h 1259"/>
                <a:gd name="T4" fmla="*/ 1439 w 1480"/>
                <a:gd name="T5" fmla="*/ 1060 h 1259"/>
                <a:gd name="T6" fmla="*/ 1336 w 1480"/>
                <a:gd name="T7" fmla="*/ 940 h 1259"/>
                <a:gd name="T8" fmla="*/ 1298 w 1480"/>
                <a:gd name="T9" fmla="*/ 898 h 1259"/>
                <a:gd name="T10" fmla="*/ 1291 w 1480"/>
                <a:gd name="T11" fmla="*/ 891 h 1259"/>
                <a:gd name="T12" fmla="*/ 1285 w 1480"/>
                <a:gd name="T13" fmla="*/ 879 h 1259"/>
                <a:gd name="T14" fmla="*/ 1284 w 1480"/>
                <a:gd name="T15" fmla="*/ 871 h 1259"/>
                <a:gd name="T16" fmla="*/ 1314 w 1480"/>
                <a:gd name="T17" fmla="*/ 835 h 1259"/>
                <a:gd name="T18" fmla="*/ 1288 w 1480"/>
                <a:gd name="T19" fmla="*/ 727 h 1259"/>
                <a:gd name="T20" fmla="*/ 1275 w 1480"/>
                <a:gd name="T21" fmla="*/ 585 h 1259"/>
                <a:gd name="T22" fmla="*/ 1284 w 1480"/>
                <a:gd name="T23" fmla="*/ 488 h 1259"/>
                <a:gd name="T24" fmla="*/ 1315 w 1480"/>
                <a:gd name="T25" fmla="*/ 417 h 1259"/>
                <a:gd name="T26" fmla="*/ 1318 w 1480"/>
                <a:gd name="T27" fmla="*/ 405 h 1259"/>
                <a:gd name="T28" fmla="*/ 1330 w 1480"/>
                <a:gd name="T29" fmla="*/ 392 h 1259"/>
                <a:gd name="T30" fmla="*/ 1270 w 1480"/>
                <a:gd name="T31" fmla="*/ 298 h 1259"/>
                <a:gd name="T32" fmla="*/ 1217 w 1480"/>
                <a:gd name="T33" fmla="*/ 255 h 1259"/>
                <a:gd name="T34" fmla="*/ 1119 w 1480"/>
                <a:gd name="T35" fmla="*/ 207 h 1259"/>
                <a:gd name="T36" fmla="*/ 1021 w 1480"/>
                <a:gd name="T37" fmla="*/ 162 h 1259"/>
                <a:gd name="T38" fmla="*/ 916 w 1480"/>
                <a:gd name="T39" fmla="*/ 172 h 1259"/>
                <a:gd name="T40" fmla="*/ 821 w 1480"/>
                <a:gd name="T41" fmla="*/ 214 h 1259"/>
                <a:gd name="T42" fmla="*/ 586 w 1480"/>
                <a:gd name="T43" fmla="*/ 304 h 1259"/>
                <a:gd name="T44" fmla="*/ 446 w 1480"/>
                <a:gd name="T45" fmla="*/ 221 h 1259"/>
                <a:gd name="T46" fmla="*/ 340 w 1480"/>
                <a:gd name="T47" fmla="*/ 126 h 1259"/>
                <a:gd name="T48" fmla="*/ 326 w 1480"/>
                <a:gd name="T49" fmla="*/ 119 h 1259"/>
                <a:gd name="T50" fmla="*/ 314 w 1480"/>
                <a:gd name="T51" fmla="*/ 112 h 1259"/>
                <a:gd name="T52" fmla="*/ 303 w 1480"/>
                <a:gd name="T53" fmla="*/ 104 h 1259"/>
                <a:gd name="T54" fmla="*/ 296 w 1480"/>
                <a:gd name="T55" fmla="*/ 96 h 1259"/>
                <a:gd name="T56" fmla="*/ 298 w 1480"/>
                <a:gd name="T57" fmla="*/ 22 h 1259"/>
                <a:gd name="T58" fmla="*/ 255 w 1480"/>
                <a:gd name="T59" fmla="*/ 42 h 1259"/>
                <a:gd name="T60" fmla="*/ 212 w 1480"/>
                <a:gd name="T61" fmla="*/ 70 h 1259"/>
                <a:gd name="T62" fmla="*/ 195 w 1480"/>
                <a:gd name="T63" fmla="*/ 78 h 1259"/>
                <a:gd name="T64" fmla="*/ 190 w 1480"/>
                <a:gd name="T65" fmla="*/ 80 h 1259"/>
                <a:gd name="T66" fmla="*/ 189 w 1480"/>
                <a:gd name="T67" fmla="*/ 80 h 1259"/>
                <a:gd name="T68" fmla="*/ 170 w 1480"/>
                <a:gd name="T69" fmla="*/ 86 h 1259"/>
                <a:gd name="T70" fmla="*/ 148 w 1480"/>
                <a:gd name="T71" fmla="*/ 89 h 1259"/>
                <a:gd name="T72" fmla="*/ 143 w 1480"/>
                <a:gd name="T73" fmla="*/ 89 h 1259"/>
                <a:gd name="T74" fmla="*/ 129 w 1480"/>
                <a:gd name="T75" fmla="*/ 88 h 1259"/>
                <a:gd name="T76" fmla="*/ 86 w 1480"/>
                <a:gd name="T77" fmla="*/ 67 h 1259"/>
                <a:gd name="T78" fmla="*/ 52 w 1480"/>
                <a:gd name="T79" fmla="*/ 28 h 1259"/>
                <a:gd name="T80" fmla="*/ 48 w 1480"/>
                <a:gd name="T81" fmla="*/ 14 h 1259"/>
                <a:gd name="T82" fmla="*/ 45 w 1480"/>
                <a:gd name="T83" fmla="*/ 8 h 1259"/>
                <a:gd name="T84" fmla="*/ 36 w 1480"/>
                <a:gd name="T85" fmla="*/ 2 h 1259"/>
                <a:gd name="T86" fmla="*/ 24 w 1480"/>
                <a:gd name="T87" fmla="*/ 1 h 1259"/>
                <a:gd name="T88" fmla="*/ 15 w 1480"/>
                <a:gd name="T89" fmla="*/ 95 h 1259"/>
                <a:gd name="T90" fmla="*/ 40 w 1480"/>
                <a:gd name="T91" fmla="*/ 207 h 1259"/>
                <a:gd name="T92" fmla="*/ 79 w 1480"/>
                <a:gd name="T93" fmla="*/ 299 h 1259"/>
                <a:gd name="T94" fmla="*/ 151 w 1480"/>
                <a:gd name="T95" fmla="*/ 373 h 1259"/>
                <a:gd name="T96" fmla="*/ 136 w 1480"/>
                <a:gd name="T97" fmla="*/ 423 h 1259"/>
                <a:gd name="T98" fmla="*/ 105 w 1480"/>
                <a:gd name="T99" fmla="*/ 500 h 1259"/>
                <a:gd name="T100" fmla="*/ 187 w 1480"/>
                <a:gd name="T101" fmla="*/ 619 h 1259"/>
                <a:gd name="T102" fmla="*/ 276 w 1480"/>
                <a:gd name="T103" fmla="*/ 687 h 1259"/>
                <a:gd name="T104" fmla="*/ 281 w 1480"/>
                <a:gd name="T105" fmla="*/ 756 h 1259"/>
                <a:gd name="T106" fmla="*/ 337 w 1480"/>
                <a:gd name="T107" fmla="*/ 847 h 1259"/>
                <a:gd name="T108" fmla="*/ 380 w 1480"/>
                <a:gd name="T109" fmla="*/ 831 h 1259"/>
                <a:gd name="T110" fmla="*/ 442 w 1480"/>
                <a:gd name="T111" fmla="*/ 833 h 1259"/>
                <a:gd name="T112" fmla="*/ 567 w 1480"/>
                <a:gd name="T113" fmla="*/ 1024 h 1259"/>
                <a:gd name="T114" fmla="*/ 831 w 1480"/>
                <a:gd name="T115" fmla="*/ 1135 h 1259"/>
                <a:gd name="T116" fmla="*/ 939 w 1480"/>
                <a:gd name="T117" fmla="*/ 1100 h 1259"/>
                <a:gd name="T118" fmla="*/ 1017 w 1480"/>
                <a:gd name="T119" fmla="*/ 1204 h 1259"/>
                <a:gd name="T120" fmla="*/ 1352 w 1480"/>
                <a:gd name="T121" fmla="*/ 1258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0" h="1259">
                  <a:moveTo>
                    <a:pt x="1351" y="1254"/>
                  </a:moveTo>
                  <a:cubicBezTo>
                    <a:pt x="1351" y="1251"/>
                    <a:pt x="1351" y="1248"/>
                    <a:pt x="1350" y="1246"/>
                  </a:cubicBezTo>
                  <a:cubicBezTo>
                    <a:pt x="1347" y="1212"/>
                    <a:pt x="1368" y="1183"/>
                    <a:pt x="1392" y="1168"/>
                  </a:cubicBezTo>
                  <a:cubicBezTo>
                    <a:pt x="1395" y="1165"/>
                    <a:pt x="1398" y="1163"/>
                    <a:pt x="1402" y="1162"/>
                  </a:cubicBezTo>
                  <a:cubicBezTo>
                    <a:pt x="1426" y="1150"/>
                    <a:pt x="1447" y="1143"/>
                    <a:pt x="1473" y="1140"/>
                  </a:cubicBezTo>
                  <a:cubicBezTo>
                    <a:pt x="1476" y="1140"/>
                    <a:pt x="1478" y="1139"/>
                    <a:pt x="1478" y="1135"/>
                  </a:cubicBezTo>
                  <a:cubicBezTo>
                    <a:pt x="1479" y="1123"/>
                    <a:pt x="1464" y="1098"/>
                    <a:pt x="1454" y="1094"/>
                  </a:cubicBezTo>
                  <a:cubicBezTo>
                    <a:pt x="1451" y="1093"/>
                    <a:pt x="1449" y="1092"/>
                    <a:pt x="1447" y="1090"/>
                  </a:cubicBezTo>
                  <a:cubicBezTo>
                    <a:pt x="1442" y="1083"/>
                    <a:pt x="1441" y="1072"/>
                    <a:pt x="1439" y="1060"/>
                  </a:cubicBezTo>
                  <a:cubicBezTo>
                    <a:pt x="1438" y="1045"/>
                    <a:pt x="1436" y="1028"/>
                    <a:pt x="1428" y="1018"/>
                  </a:cubicBezTo>
                  <a:cubicBezTo>
                    <a:pt x="1425" y="1014"/>
                    <a:pt x="1422" y="1012"/>
                    <a:pt x="1417" y="1010"/>
                  </a:cubicBezTo>
                  <a:cubicBezTo>
                    <a:pt x="1376" y="993"/>
                    <a:pt x="1346" y="967"/>
                    <a:pt x="1336" y="940"/>
                  </a:cubicBezTo>
                  <a:cubicBezTo>
                    <a:pt x="1332" y="930"/>
                    <a:pt x="1321" y="920"/>
                    <a:pt x="1310" y="909"/>
                  </a:cubicBezTo>
                  <a:cubicBezTo>
                    <a:pt x="1308" y="908"/>
                    <a:pt x="1306" y="906"/>
                    <a:pt x="1304" y="904"/>
                  </a:cubicBezTo>
                  <a:cubicBezTo>
                    <a:pt x="1302" y="902"/>
                    <a:pt x="1300" y="900"/>
                    <a:pt x="1298" y="898"/>
                  </a:cubicBezTo>
                  <a:lnTo>
                    <a:pt x="1290" y="891"/>
                  </a:lnTo>
                  <a:lnTo>
                    <a:pt x="1291" y="891"/>
                  </a:lnTo>
                  <a:lnTo>
                    <a:pt x="1291" y="891"/>
                  </a:lnTo>
                  <a:cubicBezTo>
                    <a:pt x="1290" y="889"/>
                    <a:pt x="1289" y="887"/>
                    <a:pt x="1288" y="886"/>
                  </a:cubicBezTo>
                  <a:lnTo>
                    <a:pt x="1288" y="886"/>
                  </a:lnTo>
                  <a:cubicBezTo>
                    <a:pt x="1286" y="883"/>
                    <a:pt x="1285" y="881"/>
                    <a:pt x="1285" y="879"/>
                  </a:cubicBezTo>
                  <a:cubicBezTo>
                    <a:pt x="1285" y="878"/>
                    <a:pt x="1285" y="878"/>
                    <a:pt x="1284" y="877"/>
                  </a:cubicBezTo>
                  <a:cubicBezTo>
                    <a:pt x="1284" y="875"/>
                    <a:pt x="1284" y="873"/>
                    <a:pt x="1284" y="871"/>
                  </a:cubicBezTo>
                  <a:lnTo>
                    <a:pt x="1284" y="871"/>
                  </a:lnTo>
                  <a:cubicBezTo>
                    <a:pt x="1285" y="865"/>
                    <a:pt x="1291" y="857"/>
                    <a:pt x="1302" y="847"/>
                  </a:cubicBezTo>
                  <a:lnTo>
                    <a:pt x="1302" y="847"/>
                  </a:lnTo>
                  <a:cubicBezTo>
                    <a:pt x="1306" y="843"/>
                    <a:pt x="1310" y="839"/>
                    <a:pt x="1314" y="835"/>
                  </a:cubicBezTo>
                  <a:cubicBezTo>
                    <a:pt x="1337" y="813"/>
                    <a:pt x="1369" y="783"/>
                    <a:pt x="1363" y="765"/>
                  </a:cubicBezTo>
                  <a:cubicBezTo>
                    <a:pt x="1356" y="748"/>
                    <a:pt x="1333" y="743"/>
                    <a:pt x="1315" y="739"/>
                  </a:cubicBezTo>
                  <a:cubicBezTo>
                    <a:pt x="1301" y="736"/>
                    <a:pt x="1291" y="734"/>
                    <a:pt x="1288" y="727"/>
                  </a:cubicBezTo>
                  <a:cubicBezTo>
                    <a:pt x="1285" y="721"/>
                    <a:pt x="1285" y="712"/>
                    <a:pt x="1285" y="699"/>
                  </a:cubicBezTo>
                  <a:cubicBezTo>
                    <a:pt x="1284" y="681"/>
                    <a:pt x="1284" y="658"/>
                    <a:pt x="1276" y="639"/>
                  </a:cubicBezTo>
                  <a:cubicBezTo>
                    <a:pt x="1267" y="619"/>
                    <a:pt x="1271" y="601"/>
                    <a:pt x="1275" y="585"/>
                  </a:cubicBezTo>
                  <a:cubicBezTo>
                    <a:pt x="1278" y="574"/>
                    <a:pt x="1280" y="565"/>
                    <a:pt x="1276" y="559"/>
                  </a:cubicBezTo>
                  <a:cubicBezTo>
                    <a:pt x="1265" y="542"/>
                    <a:pt x="1274" y="515"/>
                    <a:pt x="1281" y="498"/>
                  </a:cubicBezTo>
                  <a:cubicBezTo>
                    <a:pt x="1282" y="494"/>
                    <a:pt x="1284" y="490"/>
                    <a:pt x="1284" y="488"/>
                  </a:cubicBezTo>
                  <a:cubicBezTo>
                    <a:pt x="1286" y="482"/>
                    <a:pt x="1290" y="477"/>
                    <a:pt x="1295" y="471"/>
                  </a:cubicBezTo>
                  <a:cubicBezTo>
                    <a:pt x="1305" y="460"/>
                    <a:pt x="1316" y="447"/>
                    <a:pt x="1314" y="429"/>
                  </a:cubicBezTo>
                  <a:cubicBezTo>
                    <a:pt x="1314" y="425"/>
                    <a:pt x="1314" y="421"/>
                    <a:pt x="1315" y="417"/>
                  </a:cubicBezTo>
                  <a:cubicBezTo>
                    <a:pt x="1315" y="417"/>
                    <a:pt x="1315" y="416"/>
                    <a:pt x="1315" y="415"/>
                  </a:cubicBezTo>
                  <a:cubicBezTo>
                    <a:pt x="1316" y="412"/>
                    <a:pt x="1317" y="409"/>
                    <a:pt x="1318" y="407"/>
                  </a:cubicBezTo>
                  <a:cubicBezTo>
                    <a:pt x="1318" y="406"/>
                    <a:pt x="1318" y="406"/>
                    <a:pt x="1318" y="405"/>
                  </a:cubicBezTo>
                  <a:cubicBezTo>
                    <a:pt x="1320" y="402"/>
                    <a:pt x="1322" y="399"/>
                    <a:pt x="1324" y="397"/>
                  </a:cubicBezTo>
                  <a:cubicBezTo>
                    <a:pt x="1325" y="396"/>
                    <a:pt x="1326" y="395"/>
                    <a:pt x="1328" y="394"/>
                  </a:cubicBezTo>
                  <a:cubicBezTo>
                    <a:pt x="1328" y="393"/>
                    <a:pt x="1329" y="392"/>
                    <a:pt x="1330" y="392"/>
                  </a:cubicBezTo>
                  <a:cubicBezTo>
                    <a:pt x="1320" y="358"/>
                    <a:pt x="1317" y="307"/>
                    <a:pt x="1317" y="301"/>
                  </a:cubicBezTo>
                  <a:cubicBezTo>
                    <a:pt x="1317" y="300"/>
                    <a:pt x="1310" y="297"/>
                    <a:pt x="1289" y="297"/>
                  </a:cubicBezTo>
                  <a:cubicBezTo>
                    <a:pt x="1283" y="297"/>
                    <a:pt x="1276" y="297"/>
                    <a:pt x="1270" y="298"/>
                  </a:cubicBezTo>
                  <a:lnTo>
                    <a:pt x="1268" y="298"/>
                  </a:lnTo>
                  <a:cubicBezTo>
                    <a:pt x="1256" y="298"/>
                    <a:pt x="1247" y="286"/>
                    <a:pt x="1238" y="274"/>
                  </a:cubicBezTo>
                  <a:cubicBezTo>
                    <a:pt x="1231" y="265"/>
                    <a:pt x="1223" y="255"/>
                    <a:pt x="1217" y="255"/>
                  </a:cubicBezTo>
                  <a:cubicBezTo>
                    <a:pt x="1197" y="255"/>
                    <a:pt x="1178" y="239"/>
                    <a:pt x="1178" y="222"/>
                  </a:cubicBezTo>
                  <a:cubicBezTo>
                    <a:pt x="1178" y="217"/>
                    <a:pt x="1153" y="207"/>
                    <a:pt x="1126" y="207"/>
                  </a:cubicBezTo>
                  <a:cubicBezTo>
                    <a:pt x="1123" y="207"/>
                    <a:pt x="1121" y="207"/>
                    <a:pt x="1119" y="207"/>
                  </a:cubicBezTo>
                  <a:cubicBezTo>
                    <a:pt x="1101" y="209"/>
                    <a:pt x="1093" y="200"/>
                    <a:pt x="1087" y="194"/>
                  </a:cubicBezTo>
                  <a:cubicBezTo>
                    <a:pt x="1086" y="192"/>
                    <a:pt x="1083" y="189"/>
                    <a:pt x="1082" y="189"/>
                  </a:cubicBezTo>
                  <a:cubicBezTo>
                    <a:pt x="1071" y="189"/>
                    <a:pt x="1034" y="177"/>
                    <a:pt x="1021" y="162"/>
                  </a:cubicBezTo>
                  <a:cubicBezTo>
                    <a:pt x="1017" y="157"/>
                    <a:pt x="997" y="152"/>
                    <a:pt x="975" y="152"/>
                  </a:cubicBezTo>
                  <a:cubicBezTo>
                    <a:pt x="956" y="152"/>
                    <a:pt x="945" y="156"/>
                    <a:pt x="942" y="160"/>
                  </a:cubicBezTo>
                  <a:cubicBezTo>
                    <a:pt x="935" y="170"/>
                    <a:pt x="924" y="172"/>
                    <a:pt x="916" y="172"/>
                  </a:cubicBezTo>
                  <a:cubicBezTo>
                    <a:pt x="911" y="172"/>
                    <a:pt x="905" y="171"/>
                    <a:pt x="899" y="170"/>
                  </a:cubicBezTo>
                  <a:cubicBezTo>
                    <a:pt x="894" y="170"/>
                    <a:pt x="889" y="169"/>
                    <a:pt x="883" y="169"/>
                  </a:cubicBezTo>
                  <a:cubicBezTo>
                    <a:pt x="866" y="169"/>
                    <a:pt x="831" y="199"/>
                    <a:pt x="821" y="214"/>
                  </a:cubicBezTo>
                  <a:cubicBezTo>
                    <a:pt x="816" y="220"/>
                    <a:pt x="806" y="227"/>
                    <a:pt x="759" y="228"/>
                  </a:cubicBezTo>
                  <a:cubicBezTo>
                    <a:pt x="760" y="250"/>
                    <a:pt x="759" y="261"/>
                    <a:pt x="755" y="266"/>
                  </a:cubicBezTo>
                  <a:cubicBezTo>
                    <a:pt x="741" y="287"/>
                    <a:pt x="646" y="302"/>
                    <a:pt x="586" y="304"/>
                  </a:cubicBezTo>
                  <a:lnTo>
                    <a:pt x="583" y="304"/>
                  </a:lnTo>
                  <a:cubicBezTo>
                    <a:pt x="549" y="304"/>
                    <a:pt x="531" y="283"/>
                    <a:pt x="513" y="262"/>
                  </a:cubicBezTo>
                  <a:cubicBezTo>
                    <a:pt x="495" y="241"/>
                    <a:pt x="478" y="221"/>
                    <a:pt x="446" y="221"/>
                  </a:cubicBezTo>
                  <a:cubicBezTo>
                    <a:pt x="392" y="221"/>
                    <a:pt x="352" y="174"/>
                    <a:pt x="348" y="129"/>
                  </a:cubicBezTo>
                  <a:cubicBezTo>
                    <a:pt x="347" y="129"/>
                    <a:pt x="346" y="128"/>
                    <a:pt x="345" y="128"/>
                  </a:cubicBezTo>
                  <a:cubicBezTo>
                    <a:pt x="343" y="127"/>
                    <a:pt x="342" y="127"/>
                    <a:pt x="340" y="126"/>
                  </a:cubicBezTo>
                  <a:cubicBezTo>
                    <a:pt x="339" y="125"/>
                    <a:pt x="337" y="124"/>
                    <a:pt x="336" y="124"/>
                  </a:cubicBezTo>
                  <a:cubicBezTo>
                    <a:pt x="334" y="123"/>
                    <a:pt x="333" y="122"/>
                    <a:pt x="331" y="122"/>
                  </a:cubicBezTo>
                  <a:cubicBezTo>
                    <a:pt x="330" y="121"/>
                    <a:pt x="328" y="120"/>
                    <a:pt x="326" y="119"/>
                  </a:cubicBezTo>
                  <a:cubicBezTo>
                    <a:pt x="325" y="118"/>
                    <a:pt x="324" y="118"/>
                    <a:pt x="322" y="117"/>
                  </a:cubicBezTo>
                  <a:cubicBezTo>
                    <a:pt x="321" y="116"/>
                    <a:pt x="319" y="115"/>
                    <a:pt x="318" y="114"/>
                  </a:cubicBezTo>
                  <a:cubicBezTo>
                    <a:pt x="317" y="113"/>
                    <a:pt x="315" y="113"/>
                    <a:pt x="314" y="112"/>
                  </a:cubicBezTo>
                  <a:cubicBezTo>
                    <a:pt x="313" y="111"/>
                    <a:pt x="311" y="110"/>
                    <a:pt x="310" y="109"/>
                  </a:cubicBezTo>
                  <a:cubicBezTo>
                    <a:pt x="309" y="108"/>
                    <a:pt x="308" y="107"/>
                    <a:pt x="307" y="107"/>
                  </a:cubicBezTo>
                  <a:cubicBezTo>
                    <a:pt x="305" y="106"/>
                    <a:pt x="304" y="105"/>
                    <a:pt x="303" y="104"/>
                  </a:cubicBezTo>
                  <a:cubicBezTo>
                    <a:pt x="302" y="103"/>
                    <a:pt x="301" y="102"/>
                    <a:pt x="301" y="101"/>
                  </a:cubicBezTo>
                  <a:cubicBezTo>
                    <a:pt x="299" y="100"/>
                    <a:pt x="299" y="99"/>
                    <a:pt x="298" y="98"/>
                  </a:cubicBezTo>
                  <a:cubicBezTo>
                    <a:pt x="297" y="97"/>
                    <a:pt x="296" y="97"/>
                    <a:pt x="296" y="96"/>
                  </a:cubicBezTo>
                  <a:cubicBezTo>
                    <a:pt x="295" y="95"/>
                    <a:pt x="294" y="93"/>
                    <a:pt x="293" y="92"/>
                  </a:cubicBezTo>
                  <a:cubicBezTo>
                    <a:pt x="292" y="88"/>
                    <a:pt x="292" y="84"/>
                    <a:pt x="293" y="83"/>
                  </a:cubicBezTo>
                  <a:cubicBezTo>
                    <a:pt x="298" y="74"/>
                    <a:pt x="305" y="34"/>
                    <a:pt x="298" y="22"/>
                  </a:cubicBezTo>
                  <a:cubicBezTo>
                    <a:pt x="294" y="16"/>
                    <a:pt x="291" y="19"/>
                    <a:pt x="286" y="21"/>
                  </a:cubicBezTo>
                  <a:cubicBezTo>
                    <a:pt x="284" y="23"/>
                    <a:pt x="281" y="24"/>
                    <a:pt x="278" y="26"/>
                  </a:cubicBezTo>
                  <a:cubicBezTo>
                    <a:pt x="271" y="30"/>
                    <a:pt x="263" y="36"/>
                    <a:pt x="255" y="42"/>
                  </a:cubicBezTo>
                  <a:cubicBezTo>
                    <a:pt x="246" y="48"/>
                    <a:pt x="237" y="55"/>
                    <a:pt x="227" y="61"/>
                  </a:cubicBezTo>
                  <a:lnTo>
                    <a:pt x="226" y="61"/>
                  </a:lnTo>
                  <a:cubicBezTo>
                    <a:pt x="221" y="64"/>
                    <a:pt x="217" y="67"/>
                    <a:pt x="212" y="70"/>
                  </a:cubicBezTo>
                  <a:cubicBezTo>
                    <a:pt x="211" y="70"/>
                    <a:pt x="211" y="70"/>
                    <a:pt x="210" y="70"/>
                  </a:cubicBezTo>
                  <a:cubicBezTo>
                    <a:pt x="207" y="72"/>
                    <a:pt x="204" y="74"/>
                    <a:pt x="200" y="75"/>
                  </a:cubicBezTo>
                  <a:cubicBezTo>
                    <a:pt x="198" y="76"/>
                    <a:pt x="197" y="77"/>
                    <a:pt x="195" y="78"/>
                  </a:cubicBezTo>
                  <a:lnTo>
                    <a:pt x="194" y="78"/>
                  </a:lnTo>
                  <a:lnTo>
                    <a:pt x="193" y="79"/>
                  </a:lnTo>
                  <a:cubicBezTo>
                    <a:pt x="192" y="79"/>
                    <a:pt x="191" y="80"/>
                    <a:pt x="190" y="80"/>
                  </a:cubicBezTo>
                  <a:lnTo>
                    <a:pt x="190" y="80"/>
                  </a:lnTo>
                  <a:lnTo>
                    <a:pt x="190" y="80"/>
                  </a:lnTo>
                  <a:lnTo>
                    <a:pt x="189" y="80"/>
                  </a:lnTo>
                  <a:cubicBezTo>
                    <a:pt x="188" y="81"/>
                    <a:pt x="186" y="81"/>
                    <a:pt x="184" y="82"/>
                  </a:cubicBezTo>
                  <a:cubicBezTo>
                    <a:pt x="183" y="82"/>
                    <a:pt x="182" y="83"/>
                    <a:pt x="181" y="83"/>
                  </a:cubicBezTo>
                  <a:cubicBezTo>
                    <a:pt x="177" y="84"/>
                    <a:pt x="174" y="85"/>
                    <a:pt x="170" y="86"/>
                  </a:cubicBezTo>
                  <a:cubicBezTo>
                    <a:pt x="169" y="86"/>
                    <a:pt x="169" y="86"/>
                    <a:pt x="168" y="86"/>
                  </a:cubicBezTo>
                  <a:cubicBezTo>
                    <a:pt x="161" y="88"/>
                    <a:pt x="155" y="89"/>
                    <a:pt x="148" y="89"/>
                  </a:cubicBezTo>
                  <a:lnTo>
                    <a:pt x="148" y="89"/>
                  </a:lnTo>
                  <a:lnTo>
                    <a:pt x="148" y="89"/>
                  </a:lnTo>
                  <a:lnTo>
                    <a:pt x="147" y="89"/>
                  </a:lnTo>
                  <a:lnTo>
                    <a:pt x="143" y="89"/>
                  </a:lnTo>
                  <a:lnTo>
                    <a:pt x="143" y="89"/>
                  </a:lnTo>
                  <a:cubicBezTo>
                    <a:pt x="141" y="89"/>
                    <a:pt x="138" y="89"/>
                    <a:pt x="136" y="89"/>
                  </a:cubicBezTo>
                  <a:cubicBezTo>
                    <a:pt x="134" y="89"/>
                    <a:pt x="132" y="89"/>
                    <a:pt x="129" y="88"/>
                  </a:cubicBezTo>
                  <a:lnTo>
                    <a:pt x="129" y="88"/>
                  </a:lnTo>
                  <a:cubicBezTo>
                    <a:pt x="102" y="85"/>
                    <a:pt x="91" y="81"/>
                    <a:pt x="87" y="75"/>
                  </a:cubicBezTo>
                  <a:cubicBezTo>
                    <a:pt x="86" y="72"/>
                    <a:pt x="86" y="70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3"/>
                    <a:pt x="84" y="61"/>
                    <a:pt x="76" y="58"/>
                  </a:cubicBezTo>
                  <a:cubicBezTo>
                    <a:pt x="60" y="50"/>
                    <a:pt x="55" y="39"/>
                    <a:pt x="52" y="28"/>
                  </a:cubicBezTo>
                  <a:cubicBezTo>
                    <a:pt x="52" y="26"/>
                    <a:pt x="51" y="24"/>
                    <a:pt x="50" y="22"/>
                  </a:cubicBezTo>
                  <a:cubicBezTo>
                    <a:pt x="50" y="20"/>
                    <a:pt x="49" y="17"/>
                    <a:pt x="48" y="14"/>
                  </a:cubicBezTo>
                  <a:lnTo>
                    <a:pt x="48" y="14"/>
                  </a:lnTo>
                  <a:lnTo>
                    <a:pt x="48" y="14"/>
                  </a:lnTo>
                  <a:cubicBezTo>
                    <a:pt x="47" y="12"/>
                    <a:pt x="46" y="10"/>
                    <a:pt x="45" y="9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6"/>
                    <a:pt x="42" y="5"/>
                    <a:pt x="41" y="4"/>
                  </a:cubicBezTo>
                  <a:cubicBezTo>
                    <a:pt x="41" y="4"/>
                    <a:pt x="40" y="4"/>
                    <a:pt x="40" y="3"/>
                  </a:cubicBezTo>
                  <a:cubicBezTo>
                    <a:pt x="39" y="3"/>
                    <a:pt x="38" y="2"/>
                    <a:pt x="36" y="2"/>
                  </a:cubicBezTo>
                  <a:cubicBezTo>
                    <a:pt x="35" y="1"/>
                    <a:pt x="34" y="1"/>
                    <a:pt x="32" y="1"/>
                  </a:cubicBezTo>
                  <a:cubicBezTo>
                    <a:pt x="30" y="0"/>
                    <a:pt x="29" y="1"/>
                    <a:pt x="27" y="1"/>
                  </a:cubicBezTo>
                  <a:lnTo>
                    <a:pt x="24" y="1"/>
                  </a:lnTo>
                  <a:cubicBezTo>
                    <a:pt x="21" y="3"/>
                    <a:pt x="20" y="7"/>
                    <a:pt x="20" y="17"/>
                  </a:cubicBezTo>
                  <a:cubicBezTo>
                    <a:pt x="20" y="26"/>
                    <a:pt x="20" y="40"/>
                    <a:pt x="6" y="40"/>
                  </a:cubicBezTo>
                  <a:cubicBezTo>
                    <a:pt x="0" y="49"/>
                    <a:pt x="9" y="83"/>
                    <a:pt x="15" y="95"/>
                  </a:cubicBezTo>
                  <a:cubicBezTo>
                    <a:pt x="18" y="101"/>
                    <a:pt x="17" y="114"/>
                    <a:pt x="14" y="135"/>
                  </a:cubicBezTo>
                  <a:cubicBezTo>
                    <a:pt x="12" y="148"/>
                    <a:pt x="10" y="168"/>
                    <a:pt x="12" y="173"/>
                  </a:cubicBezTo>
                  <a:cubicBezTo>
                    <a:pt x="23" y="177"/>
                    <a:pt x="36" y="200"/>
                    <a:pt x="40" y="207"/>
                  </a:cubicBezTo>
                  <a:cubicBezTo>
                    <a:pt x="47" y="219"/>
                    <a:pt x="54" y="234"/>
                    <a:pt x="51" y="241"/>
                  </a:cubicBezTo>
                  <a:cubicBezTo>
                    <a:pt x="51" y="243"/>
                    <a:pt x="57" y="252"/>
                    <a:pt x="61" y="258"/>
                  </a:cubicBezTo>
                  <a:cubicBezTo>
                    <a:pt x="69" y="271"/>
                    <a:pt x="79" y="286"/>
                    <a:pt x="79" y="299"/>
                  </a:cubicBezTo>
                  <a:cubicBezTo>
                    <a:pt x="79" y="317"/>
                    <a:pt x="103" y="339"/>
                    <a:pt x="115" y="339"/>
                  </a:cubicBezTo>
                  <a:cubicBezTo>
                    <a:pt x="126" y="339"/>
                    <a:pt x="141" y="343"/>
                    <a:pt x="148" y="353"/>
                  </a:cubicBezTo>
                  <a:cubicBezTo>
                    <a:pt x="152" y="359"/>
                    <a:pt x="153" y="366"/>
                    <a:pt x="151" y="373"/>
                  </a:cubicBezTo>
                  <a:cubicBezTo>
                    <a:pt x="149" y="379"/>
                    <a:pt x="149" y="388"/>
                    <a:pt x="150" y="395"/>
                  </a:cubicBezTo>
                  <a:cubicBezTo>
                    <a:pt x="151" y="404"/>
                    <a:pt x="152" y="413"/>
                    <a:pt x="147" y="418"/>
                  </a:cubicBezTo>
                  <a:cubicBezTo>
                    <a:pt x="145" y="421"/>
                    <a:pt x="141" y="423"/>
                    <a:pt x="136" y="423"/>
                  </a:cubicBezTo>
                  <a:cubicBezTo>
                    <a:pt x="131" y="423"/>
                    <a:pt x="127" y="438"/>
                    <a:pt x="125" y="448"/>
                  </a:cubicBezTo>
                  <a:cubicBezTo>
                    <a:pt x="121" y="463"/>
                    <a:pt x="118" y="477"/>
                    <a:pt x="109" y="482"/>
                  </a:cubicBezTo>
                  <a:cubicBezTo>
                    <a:pt x="107" y="483"/>
                    <a:pt x="104" y="489"/>
                    <a:pt x="105" y="500"/>
                  </a:cubicBezTo>
                  <a:cubicBezTo>
                    <a:pt x="106" y="520"/>
                    <a:pt x="114" y="539"/>
                    <a:pt x="118" y="541"/>
                  </a:cubicBezTo>
                  <a:cubicBezTo>
                    <a:pt x="153" y="559"/>
                    <a:pt x="159" y="577"/>
                    <a:pt x="157" y="589"/>
                  </a:cubicBezTo>
                  <a:cubicBezTo>
                    <a:pt x="156" y="595"/>
                    <a:pt x="165" y="606"/>
                    <a:pt x="187" y="619"/>
                  </a:cubicBezTo>
                  <a:cubicBezTo>
                    <a:pt x="206" y="630"/>
                    <a:pt x="227" y="639"/>
                    <a:pt x="236" y="640"/>
                  </a:cubicBezTo>
                  <a:cubicBezTo>
                    <a:pt x="253" y="642"/>
                    <a:pt x="260" y="657"/>
                    <a:pt x="266" y="670"/>
                  </a:cubicBezTo>
                  <a:cubicBezTo>
                    <a:pt x="269" y="677"/>
                    <a:pt x="272" y="683"/>
                    <a:pt x="276" y="687"/>
                  </a:cubicBezTo>
                  <a:cubicBezTo>
                    <a:pt x="285" y="697"/>
                    <a:pt x="280" y="710"/>
                    <a:pt x="276" y="722"/>
                  </a:cubicBezTo>
                  <a:cubicBezTo>
                    <a:pt x="273" y="729"/>
                    <a:pt x="270" y="736"/>
                    <a:pt x="271" y="741"/>
                  </a:cubicBezTo>
                  <a:cubicBezTo>
                    <a:pt x="272" y="745"/>
                    <a:pt x="277" y="750"/>
                    <a:pt x="281" y="756"/>
                  </a:cubicBezTo>
                  <a:cubicBezTo>
                    <a:pt x="290" y="765"/>
                    <a:pt x="301" y="777"/>
                    <a:pt x="298" y="794"/>
                  </a:cubicBezTo>
                  <a:cubicBezTo>
                    <a:pt x="297" y="805"/>
                    <a:pt x="320" y="829"/>
                    <a:pt x="337" y="846"/>
                  </a:cubicBezTo>
                  <a:lnTo>
                    <a:pt x="337" y="847"/>
                  </a:lnTo>
                  <a:cubicBezTo>
                    <a:pt x="344" y="845"/>
                    <a:pt x="349" y="844"/>
                    <a:pt x="354" y="844"/>
                  </a:cubicBezTo>
                  <a:cubicBezTo>
                    <a:pt x="361" y="844"/>
                    <a:pt x="364" y="841"/>
                    <a:pt x="368" y="838"/>
                  </a:cubicBezTo>
                  <a:cubicBezTo>
                    <a:pt x="371" y="834"/>
                    <a:pt x="375" y="831"/>
                    <a:pt x="380" y="831"/>
                  </a:cubicBezTo>
                  <a:cubicBezTo>
                    <a:pt x="384" y="831"/>
                    <a:pt x="388" y="833"/>
                    <a:pt x="393" y="837"/>
                  </a:cubicBezTo>
                  <a:cubicBezTo>
                    <a:pt x="401" y="843"/>
                    <a:pt x="413" y="841"/>
                    <a:pt x="424" y="837"/>
                  </a:cubicBezTo>
                  <a:cubicBezTo>
                    <a:pt x="431" y="835"/>
                    <a:pt x="436" y="833"/>
                    <a:pt x="442" y="833"/>
                  </a:cubicBezTo>
                  <a:cubicBezTo>
                    <a:pt x="463" y="833"/>
                    <a:pt x="503" y="910"/>
                    <a:pt x="525" y="956"/>
                  </a:cubicBezTo>
                  <a:cubicBezTo>
                    <a:pt x="531" y="967"/>
                    <a:pt x="534" y="976"/>
                    <a:pt x="537" y="983"/>
                  </a:cubicBezTo>
                  <a:cubicBezTo>
                    <a:pt x="546" y="1003"/>
                    <a:pt x="550" y="1012"/>
                    <a:pt x="567" y="1024"/>
                  </a:cubicBezTo>
                  <a:cubicBezTo>
                    <a:pt x="576" y="1029"/>
                    <a:pt x="585" y="1032"/>
                    <a:pt x="596" y="1035"/>
                  </a:cubicBezTo>
                  <a:cubicBezTo>
                    <a:pt x="615" y="1040"/>
                    <a:pt x="636" y="1045"/>
                    <a:pt x="661" y="1071"/>
                  </a:cubicBezTo>
                  <a:cubicBezTo>
                    <a:pt x="696" y="1107"/>
                    <a:pt x="791" y="1133"/>
                    <a:pt x="831" y="1135"/>
                  </a:cubicBezTo>
                  <a:lnTo>
                    <a:pt x="833" y="1135"/>
                  </a:lnTo>
                  <a:cubicBezTo>
                    <a:pt x="849" y="1135"/>
                    <a:pt x="863" y="1128"/>
                    <a:pt x="878" y="1120"/>
                  </a:cubicBezTo>
                  <a:cubicBezTo>
                    <a:pt x="896" y="1110"/>
                    <a:pt x="915" y="1100"/>
                    <a:pt x="939" y="1100"/>
                  </a:cubicBezTo>
                  <a:cubicBezTo>
                    <a:pt x="944" y="1100"/>
                    <a:pt x="949" y="1101"/>
                    <a:pt x="954" y="1102"/>
                  </a:cubicBezTo>
                  <a:cubicBezTo>
                    <a:pt x="992" y="1109"/>
                    <a:pt x="999" y="1143"/>
                    <a:pt x="1005" y="1171"/>
                  </a:cubicBezTo>
                  <a:cubicBezTo>
                    <a:pt x="1008" y="1184"/>
                    <a:pt x="1011" y="1197"/>
                    <a:pt x="1017" y="1204"/>
                  </a:cubicBezTo>
                  <a:cubicBezTo>
                    <a:pt x="1028" y="1218"/>
                    <a:pt x="1133" y="1231"/>
                    <a:pt x="1196" y="1239"/>
                  </a:cubicBezTo>
                  <a:cubicBezTo>
                    <a:pt x="1236" y="1244"/>
                    <a:pt x="1267" y="1248"/>
                    <a:pt x="1280" y="1252"/>
                  </a:cubicBezTo>
                  <a:cubicBezTo>
                    <a:pt x="1291" y="1255"/>
                    <a:pt x="1317" y="1257"/>
                    <a:pt x="1352" y="1258"/>
                  </a:cubicBezTo>
                  <a:cubicBezTo>
                    <a:pt x="1351" y="1257"/>
                    <a:pt x="1351" y="1256"/>
                    <a:pt x="1351" y="1255"/>
                  </a:cubicBezTo>
                  <a:lnTo>
                    <a:pt x="1351" y="1254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2" name="Freeform 298">
              <a:extLst>
                <a:ext uri="{FF2B5EF4-FFF2-40B4-BE49-F238E27FC236}">
                  <a16:creationId xmlns:a16="http://schemas.microsoft.com/office/drawing/2014/main" id="{6AC1C7C5-5633-45CA-9C3F-BA84C62E1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5775" y="4069300"/>
              <a:ext cx="1825" cy="913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7 w 8"/>
                <a:gd name="T5" fmla="*/ 1 h 2"/>
                <a:gd name="T6" fmla="*/ 7 w 8"/>
                <a:gd name="T7" fmla="*/ 0 h 2"/>
                <a:gd name="T8" fmla="*/ 0 w 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7" y="1"/>
                  </a:lnTo>
                  <a:lnTo>
                    <a:pt x="7" y="0"/>
                  </a:lnTo>
                  <a:cubicBezTo>
                    <a:pt x="5" y="0"/>
                    <a:pt x="2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3" name="Freeform 299">
              <a:extLst>
                <a:ext uri="{FF2B5EF4-FFF2-40B4-BE49-F238E27FC236}">
                  <a16:creationId xmlns:a16="http://schemas.microsoft.com/office/drawing/2014/main" id="{E2708B2F-D51B-4E58-A4B1-D9D5D3EC2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4830" y="3493404"/>
              <a:ext cx="639783" cy="296618"/>
            </a:xfrm>
            <a:custGeom>
              <a:avLst/>
              <a:gdLst>
                <a:gd name="T0" fmla="*/ 159 w 3093"/>
                <a:gd name="T1" fmla="*/ 872 h 1434"/>
                <a:gd name="T2" fmla="*/ 355 w 3093"/>
                <a:gd name="T3" fmla="*/ 839 h 1434"/>
                <a:gd name="T4" fmla="*/ 513 w 3093"/>
                <a:gd name="T5" fmla="*/ 944 h 1434"/>
                <a:gd name="T6" fmla="*/ 344 w 3093"/>
                <a:gd name="T7" fmla="*/ 1032 h 1434"/>
                <a:gd name="T8" fmla="*/ 303 w 3093"/>
                <a:gd name="T9" fmla="*/ 1080 h 1434"/>
                <a:gd name="T10" fmla="*/ 377 w 3093"/>
                <a:gd name="T11" fmla="*/ 1207 h 1434"/>
                <a:gd name="T12" fmla="*/ 464 w 3093"/>
                <a:gd name="T13" fmla="*/ 1335 h 1434"/>
                <a:gd name="T14" fmla="*/ 674 w 3093"/>
                <a:gd name="T15" fmla="*/ 1352 h 1434"/>
                <a:gd name="T16" fmla="*/ 961 w 3093"/>
                <a:gd name="T17" fmla="*/ 942 h 1434"/>
                <a:gd name="T18" fmla="*/ 1050 w 3093"/>
                <a:gd name="T19" fmla="*/ 971 h 1434"/>
                <a:gd name="T20" fmla="*/ 1239 w 3093"/>
                <a:gd name="T21" fmla="*/ 1168 h 1434"/>
                <a:gd name="T22" fmla="*/ 1518 w 3093"/>
                <a:gd name="T23" fmla="*/ 1269 h 1434"/>
                <a:gd name="T24" fmla="*/ 1690 w 3093"/>
                <a:gd name="T25" fmla="*/ 1427 h 1434"/>
                <a:gd name="T26" fmla="*/ 1908 w 3093"/>
                <a:gd name="T27" fmla="*/ 1256 h 1434"/>
                <a:gd name="T28" fmla="*/ 2145 w 3093"/>
                <a:gd name="T29" fmla="*/ 1202 h 1434"/>
                <a:gd name="T30" fmla="*/ 2307 w 3093"/>
                <a:gd name="T31" fmla="*/ 1231 h 1434"/>
                <a:gd name="T32" fmla="*/ 2570 w 3093"/>
                <a:gd name="T33" fmla="*/ 1281 h 1434"/>
                <a:gd name="T34" fmla="*/ 2615 w 3093"/>
                <a:gd name="T35" fmla="*/ 1162 h 1434"/>
                <a:gd name="T36" fmla="*/ 2669 w 3093"/>
                <a:gd name="T37" fmla="*/ 1013 h 1434"/>
                <a:gd name="T38" fmla="*/ 2801 w 3093"/>
                <a:gd name="T39" fmla="*/ 844 h 1434"/>
                <a:gd name="T40" fmla="*/ 2939 w 3093"/>
                <a:gd name="T41" fmla="*/ 848 h 1434"/>
                <a:gd name="T42" fmla="*/ 3079 w 3093"/>
                <a:gd name="T43" fmla="*/ 636 h 1434"/>
                <a:gd name="T44" fmla="*/ 3081 w 3093"/>
                <a:gd name="T45" fmla="*/ 600 h 1434"/>
                <a:gd name="T46" fmla="*/ 2988 w 3093"/>
                <a:gd name="T47" fmla="*/ 601 h 1434"/>
                <a:gd name="T48" fmla="*/ 2835 w 3093"/>
                <a:gd name="T49" fmla="*/ 460 h 1434"/>
                <a:gd name="T50" fmla="*/ 2660 w 3093"/>
                <a:gd name="T51" fmla="*/ 447 h 1434"/>
                <a:gd name="T52" fmla="*/ 2505 w 3093"/>
                <a:gd name="T53" fmla="*/ 339 h 1434"/>
                <a:gd name="T54" fmla="*/ 2320 w 3093"/>
                <a:gd name="T55" fmla="*/ 106 h 1434"/>
                <a:gd name="T56" fmla="*/ 2193 w 3093"/>
                <a:gd name="T57" fmla="*/ 170 h 1434"/>
                <a:gd name="T58" fmla="*/ 2076 w 3093"/>
                <a:gd name="T59" fmla="*/ 183 h 1434"/>
                <a:gd name="T60" fmla="*/ 2073 w 3093"/>
                <a:gd name="T61" fmla="*/ 146 h 1434"/>
                <a:gd name="T62" fmla="*/ 2042 w 3093"/>
                <a:gd name="T63" fmla="*/ 140 h 1434"/>
                <a:gd name="T64" fmla="*/ 2033 w 3093"/>
                <a:gd name="T65" fmla="*/ 148 h 1434"/>
                <a:gd name="T66" fmla="*/ 2010 w 3093"/>
                <a:gd name="T67" fmla="*/ 129 h 1434"/>
                <a:gd name="T68" fmla="*/ 1914 w 3093"/>
                <a:gd name="T69" fmla="*/ 101 h 1434"/>
                <a:gd name="T70" fmla="*/ 1847 w 3093"/>
                <a:gd name="T71" fmla="*/ 14 h 1434"/>
                <a:gd name="T72" fmla="*/ 1495 w 3093"/>
                <a:gd name="T73" fmla="*/ 82 h 1434"/>
                <a:gd name="T74" fmla="*/ 1235 w 3093"/>
                <a:gd name="T75" fmla="*/ 139 h 1434"/>
                <a:gd name="T76" fmla="*/ 1140 w 3093"/>
                <a:gd name="T77" fmla="*/ 157 h 1434"/>
                <a:gd name="T78" fmla="*/ 1216 w 3093"/>
                <a:gd name="T79" fmla="*/ 241 h 1434"/>
                <a:gd name="T80" fmla="*/ 1122 w 3093"/>
                <a:gd name="T81" fmla="*/ 301 h 1434"/>
                <a:gd name="T82" fmla="*/ 1122 w 3093"/>
                <a:gd name="T83" fmla="*/ 388 h 1434"/>
                <a:gd name="T84" fmla="*/ 1058 w 3093"/>
                <a:gd name="T85" fmla="*/ 465 h 1434"/>
                <a:gd name="T86" fmla="*/ 1019 w 3093"/>
                <a:gd name="T87" fmla="*/ 499 h 1434"/>
                <a:gd name="T88" fmla="*/ 908 w 3093"/>
                <a:gd name="T89" fmla="*/ 438 h 1434"/>
                <a:gd name="T90" fmla="*/ 810 w 3093"/>
                <a:gd name="T91" fmla="*/ 444 h 1434"/>
                <a:gd name="T92" fmla="*/ 638 w 3093"/>
                <a:gd name="T93" fmla="*/ 487 h 1434"/>
                <a:gd name="T94" fmla="*/ 619 w 3093"/>
                <a:gd name="T95" fmla="*/ 483 h 1434"/>
                <a:gd name="T96" fmla="*/ 604 w 3093"/>
                <a:gd name="T97" fmla="*/ 453 h 1434"/>
                <a:gd name="T98" fmla="*/ 434 w 3093"/>
                <a:gd name="T99" fmla="*/ 373 h 1434"/>
                <a:gd name="T100" fmla="*/ 327 w 3093"/>
                <a:gd name="T101" fmla="*/ 397 h 1434"/>
                <a:gd name="T102" fmla="*/ 191 w 3093"/>
                <a:gd name="T103" fmla="*/ 478 h 1434"/>
                <a:gd name="T104" fmla="*/ 164 w 3093"/>
                <a:gd name="T105" fmla="*/ 566 h 1434"/>
                <a:gd name="T106" fmla="*/ 63 w 3093"/>
                <a:gd name="T107" fmla="*/ 537 h 1434"/>
                <a:gd name="T108" fmla="*/ 22 w 3093"/>
                <a:gd name="T109" fmla="*/ 647 h 1434"/>
                <a:gd name="T110" fmla="*/ 44 w 3093"/>
                <a:gd name="T111" fmla="*/ 749 h 1434"/>
                <a:gd name="T112" fmla="*/ 108 w 3093"/>
                <a:gd name="T113" fmla="*/ 754 h 1434"/>
                <a:gd name="T114" fmla="*/ 2259 w 3093"/>
                <a:gd name="T115" fmla="*/ 870 h 1434"/>
                <a:gd name="T116" fmla="*/ 2432 w 3093"/>
                <a:gd name="T117" fmla="*/ 915 h 1434"/>
                <a:gd name="T118" fmla="*/ 2130 w 3093"/>
                <a:gd name="T119" fmla="*/ 1042 h 1434"/>
                <a:gd name="T120" fmla="*/ 1156 w 3093"/>
                <a:gd name="T121" fmla="*/ 921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3" h="1434">
                  <a:moveTo>
                    <a:pt x="167" y="867"/>
                  </a:moveTo>
                  <a:cubicBezTo>
                    <a:pt x="165" y="868"/>
                    <a:pt x="164" y="869"/>
                    <a:pt x="163" y="869"/>
                  </a:cubicBezTo>
                  <a:cubicBezTo>
                    <a:pt x="162" y="869"/>
                    <a:pt x="162" y="870"/>
                    <a:pt x="161" y="870"/>
                  </a:cubicBezTo>
                  <a:lnTo>
                    <a:pt x="160" y="870"/>
                  </a:lnTo>
                  <a:cubicBezTo>
                    <a:pt x="160" y="871"/>
                    <a:pt x="160" y="871"/>
                    <a:pt x="159" y="871"/>
                  </a:cubicBezTo>
                  <a:cubicBezTo>
                    <a:pt x="159" y="871"/>
                    <a:pt x="159" y="871"/>
                    <a:pt x="159" y="872"/>
                  </a:cubicBezTo>
                  <a:lnTo>
                    <a:pt x="159" y="872"/>
                  </a:lnTo>
                  <a:cubicBezTo>
                    <a:pt x="158" y="873"/>
                    <a:pt x="162" y="880"/>
                    <a:pt x="185" y="890"/>
                  </a:cubicBezTo>
                  <a:cubicBezTo>
                    <a:pt x="188" y="892"/>
                    <a:pt x="192" y="893"/>
                    <a:pt x="196" y="896"/>
                  </a:cubicBezTo>
                  <a:cubicBezTo>
                    <a:pt x="199" y="898"/>
                    <a:pt x="203" y="900"/>
                    <a:pt x="207" y="903"/>
                  </a:cubicBezTo>
                  <a:cubicBezTo>
                    <a:pt x="210" y="901"/>
                    <a:pt x="214" y="898"/>
                    <a:pt x="217" y="896"/>
                  </a:cubicBezTo>
                  <a:cubicBezTo>
                    <a:pt x="248" y="868"/>
                    <a:pt x="304" y="839"/>
                    <a:pt x="355" y="839"/>
                  </a:cubicBezTo>
                  <a:cubicBezTo>
                    <a:pt x="365" y="839"/>
                    <a:pt x="374" y="840"/>
                    <a:pt x="383" y="842"/>
                  </a:cubicBezTo>
                  <a:cubicBezTo>
                    <a:pt x="399" y="847"/>
                    <a:pt x="414" y="847"/>
                    <a:pt x="425" y="847"/>
                  </a:cubicBezTo>
                  <a:cubicBezTo>
                    <a:pt x="430" y="847"/>
                    <a:pt x="434" y="847"/>
                    <a:pt x="439" y="847"/>
                  </a:cubicBezTo>
                  <a:cubicBezTo>
                    <a:pt x="443" y="847"/>
                    <a:pt x="447" y="847"/>
                    <a:pt x="451" y="847"/>
                  </a:cubicBezTo>
                  <a:cubicBezTo>
                    <a:pt x="470" y="847"/>
                    <a:pt x="490" y="848"/>
                    <a:pt x="503" y="867"/>
                  </a:cubicBezTo>
                  <a:cubicBezTo>
                    <a:pt x="518" y="888"/>
                    <a:pt x="515" y="918"/>
                    <a:pt x="513" y="944"/>
                  </a:cubicBezTo>
                  <a:cubicBezTo>
                    <a:pt x="511" y="959"/>
                    <a:pt x="510" y="974"/>
                    <a:pt x="513" y="981"/>
                  </a:cubicBezTo>
                  <a:cubicBezTo>
                    <a:pt x="516" y="989"/>
                    <a:pt x="514" y="994"/>
                    <a:pt x="512" y="998"/>
                  </a:cubicBezTo>
                  <a:cubicBezTo>
                    <a:pt x="504" y="1009"/>
                    <a:pt x="480" y="1012"/>
                    <a:pt x="462" y="1012"/>
                  </a:cubicBezTo>
                  <a:cubicBezTo>
                    <a:pt x="452" y="1012"/>
                    <a:pt x="442" y="1011"/>
                    <a:pt x="432" y="1010"/>
                  </a:cubicBezTo>
                  <a:cubicBezTo>
                    <a:pt x="429" y="1009"/>
                    <a:pt x="425" y="1009"/>
                    <a:pt x="421" y="1009"/>
                  </a:cubicBezTo>
                  <a:cubicBezTo>
                    <a:pt x="391" y="1009"/>
                    <a:pt x="351" y="1021"/>
                    <a:pt x="344" y="1032"/>
                  </a:cubicBezTo>
                  <a:cubicBezTo>
                    <a:pt x="343" y="1034"/>
                    <a:pt x="343" y="1035"/>
                    <a:pt x="344" y="1035"/>
                  </a:cubicBezTo>
                  <a:lnTo>
                    <a:pt x="346" y="1041"/>
                  </a:lnTo>
                  <a:cubicBezTo>
                    <a:pt x="356" y="1062"/>
                    <a:pt x="363" y="1079"/>
                    <a:pt x="357" y="1088"/>
                  </a:cubicBezTo>
                  <a:cubicBezTo>
                    <a:pt x="356" y="1090"/>
                    <a:pt x="353" y="1094"/>
                    <a:pt x="346" y="1094"/>
                  </a:cubicBezTo>
                  <a:cubicBezTo>
                    <a:pt x="341" y="1094"/>
                    <a:pt x="334" y="1091"/>
                    <a:pt x="324" y="1086"/>
                  </a:cubicBezTo>
                  <a:cubicBezTo>
                    <a:pt x="317" y="1082"/>
                    <a:pt x="310" y="1080"/>
                    <a:pt x="303" y="1080"/>
                  </a:cubicBezTo>
                  <a:cubicBezTo>
                    <a:pt x="291" y="1080"/>
                    <a:pt x="283" y="1089"/>
                    <a:pt x="283" y="1095"/>
                  </a:cubicBezTo>
                  <a:cubicBezTo>
                    <a:pt x="283" y="1097"/>
                    <a:pt x="284" y="1100"/>
                    <a:pt x="289" y="1100"/>
                  </a:cubicBezTo>
                  <a:cubicBezTo>
                    <a:pt x="316" y="1100"/>
                    <a:pt x="353" y="1131"/>
                    <a:pt x="353" y="1155"/>
                  </a:cubicBezTo>
                  <a:cubicBezTo>
                    <a:pt x="353" y="1188"/>
                    <a:pt x="359" y="1209"/>
                    <a:pt x="368" y="1209"/>
                  </a:cubicBezTo>
                  <a:cubicBezTo>
                    <a:pt x="369" y="1209"/>
                    <a:pt x="369" y="1208"/>
                    <a:pt x="370" y="1208"/>
                  </a:cubicBezTo>
                  <a:cubicBezTo>
                    <a:pt x="373" y="1207"/>
                    <a:pt x="375" y="1207"/>
                    <a:pt x="377" y="1207"/>
                  </a:cubicBezTo>
                  <a:cubicBezTo>
                    <a:pt x="388" y="1207"/>
                    <a:pt x="394" y="1215"/>
                    <a:pt x="400" y="1223"/>
                  </a:cubicBezTo>
                  <a:cubicBezTo>
                    <a:pt x="406" y="1232"/>
                    <a:pt x="412" y="1240"/>
                    <a:pt x="424" y="1240"/>
                  </a:cubicBezTo>
                  <a:lnTo>
                    <a:pt x="426" y="1239"/>
                  </a:lnTo>
                  <a:cubicBezTo>
                    <a:pt x="451" y="1238"/>
                    <a:pt x="470" y="1244"/>
                    <a:pt x="476" y="1256"/>
                  </a:cubicBezTo>
                  <a:cubicBezTo>
                    <a:pt x="480" y="1265"/>
                    <a:pt x="477" y="1276"/>
                    <a:pt x="467" y="1288"/>
                  </a:cubicBezTo>
                  <a:cubicBezTo>
                    <a:pt x="459" y="1297"/>
                    <a:pt x="458" y="1314"/>
                    <a:pt x="464" y="1335"/>
                  </a:cubicBezTo>
                  <a:cubicBezTo>
                    <a:pt x="469" y="1354"/>
                    <a:pt x="478" y="1368"/>
                    <a:pt x="483" y="1372"/>
                  </a:cubicBezTo>
                  <a:cubicBezTo>
                    <a:pt x="484" y="1368"/>
                    <a:pt x="484" y="1362"/>
                    <a:pt x="485" y="1355"/>
                  </a:cubicBezTo>
                  <a:cubicBezTo>
                    <a:pt x="485" y="1345"/>
                    <a:pt x="486" y="1334"/>
                    <a:pt x="490" y="1324"/>
                  </a:cubicBezTo>
                  <a:cubicBezTo>
                    <a:pt x="487" y="1315"/>
                    <a:pt x="488" y="1306"/>
                    <a:pt x="492" y="1299"/>
                  </a:cubicBezTo>
                  <a:cubicBezTo>
                    <a:pt x="505" y="1279"/>
                    <a:pt x="546" y="1277"/>
                    <a:pt x="576" y="1277"/>
                  </a:cubicBezTo>
                  <a:cubicBezTo>
                    <a:pt x="603" y="1277"/>
                    <a:pt x="647" y="1316"/>
                    <a:pt x="674" y="1352"/>
                  </a:cubicBezTo>
                  <a:cubicBezTo>
                    <a:pt x="683" y="1363"/>
                    <a:pt x="692" y="1369"/>
                    <a:pt x="702" y="1369"/>
                  </a:cubicBezTo>
                  <a:cubicBezTo>
                    <a:pt x="709" y="1369"/>
                    <a:pt x="715" y="1366"/>
                    <a:pt x="717" y="1364"/>
                  </a:cubicBezTo>
                  <a:lnTo>
                    <a:pt x="727" y="1025"/>
                  </a:lnTo>
                  <a:lnTo>
                    <a:pt x="921" y="973"/>
                  </a:lnTo>
                  <a:cubicBezTo>
                    <a:pt x="923" y="969"/>
                    <a:pt x="925" y="965"/>
                    <a:pt x="927" y="962"/>
                  </a:cubicBezTo>
                  <a:cubicBezTo>
                    <a:pt x="936" y="949"/>
                    <a:pt x="947" y="942"/>
                    <a:pt x="961" y="942"/>
                  </a:cubicBezTo>
                  <a:cubicBezTo>
                    <a:pt x="978" y="942"/>
                    <a:pt x="994" y="954"/>
                    <a:pt x="1002" y="961"/>
                  </a:cubicBezTo>
                  <a:cubicBezTo>
                    <a:pt x="1003" y="959"/>
                    <a:pt x="1003" y="958"/>
                    <a:pt x="1004" y="956"/>
                  </a:cubicBezTo>
                  <a:cubicBezTo>
                    <a:pt x="1007" y="944"/>
                    <a:pt x="1013" y="924"/>
                    <a:pt x="1034" y="926"/>
                  </a:cubicBezTo>
                  <a:cubicBezTo>
                    <a:pt x="1040" y="926"/>
                    <a:pt x="1044" y="929"/>
                    <a:pt x="1047" y="932"/>
                  </a:cubicBezTo>
                  <a:cubicBezTo>
                    <a:pt x="1053" y="939"/>
                    <a:pt x="1052" y="949"/>
                    <a:pt x="1051" y="958"/>
                  </a:cubicBezTo>
                  <a:cubicBezTo>
                    <a:pt x="1050" y="962"/>
                    <a:pt x="1049" y="969"/>
                    <a:pt x="1050" y="971"/>
                  </a:cubicBezTo>
                  <a:cubicBezTo>
                    <a:pt x="1060" y="971"/>
                    <a:pt x="1069" y="980"/>
                    <a:pt x="1075" y="987"/>
                  </a:cubicBezTo>
                  <a:cubicBezTo>
                    <a:pt x="1091" y="1008"/>
                    <a:pt x="1105" y="1044"/>
                    <a:pt x="1099" y="1075"/>
                  </a:cubicBezTo>
                  <a:cubicBezTo>
                    <a:pt x="1128" y="1100"/>
                    <a:pt x="1181" y="1156"/>
                    <a:pt x="1187" y="1173"/>
                  </a:cubicBezTo>
                  <a:cubicBezTo>
                    <a:pt x="1187" y="1173"/>
                    <a:pt x="1189" y="1174"/>
                    <a:pt x="1196" y="1174"/>
                  </a:cubicBezTo>
                  <a:cubicBezTo>
                    <a:pt x="1199" y="1174"/>
                    <a:pt x="1202" y="1174"/>
                    <a:pt x="1205" y="1174"/>
                  </a:cubicBezTo>
                  <a:cubicBezTo>
                    <a:pt x="1215" y="1173"/>
                    <a:pt x="1227" y="1170"/>
                    <a:pt x="1239" y="1168"/>
                  </a:cubicBezTo>
                  <a:cubicBezTo>
                    <a:pt x="1253" y="1165"/>
                    <a:pt x="1266" y="1162"/>
                    <a:pt x="1275" y="1162"/>
                  </a:cubicBezTo>
                  <a:cubicBezTo>
                    <a:pt x="1278" y="1162"/>
                    <a:pt x="1281" y="1162"/>
                    <a:pt x="1283" y="1163"/>
                  </a:cubicBezTo>
                  <a:cubicBezTo>
                    <a:pt x="1286" y="1164"/>
                    <a:pt x="1307" y="1169"/>
                    <a:pt x="1435" y="1169"/>
                  </a:cubicBezTo>
                  <a:cubicBezTo>
                    <a:pt x="1448" y="1169"/>
                    <a:pt x="1459" y="1180"/>
                    <a:pt x="1469" y="1192"/>
                  </a:cubicBezTo>
                  <a:cubicBezTo>
                    <a:pt x="1477" y="1201"/>
                    <a:pt x="1486" y="1211"/>
                    <a:pt x="1496" y="1214"/>
                  </a:cubicBezTo>
                  <a:cubicBezTo>
                    <a:pt x="1518" y="1220"/>
                    <a:pt x="1518" y="1246"/>
                    <a:pt x="1518" y="1269"/>
                  </a:cubicBezTo>
                  <a:cubicBezTo>
                    <a:pt x="1518" y="1276"/>
                    <a:pt x="1518" y="1284"/>
                    <a:pt x="1519" y="1291"/>
                  </a:cubicBezTo>
                  <a:cubicBezTo>
                    <a:pt x="1520" y="1304"/>
                    <a:pt x="1530" y="1317"/>
                    <a:pt x="1540" y="1330"/>
                  </a:cubicBezTo>
                  <a:cubicBezTo>
                    <a:pt x="1550" y="1344"/>
                    <a:pt x="1559" y="1356"/>
                    <a:pt x="1561" y="1370"/>
                  </a:cubicBezTo>
                  <a:cubicBezTo>
                    <a:pt x="1562" y="1379"/>
                    <a:pt x="1572" y="1381"/>
                    <a:pt x="1594" y="1381"/>
                  </a:cubicBezTo>
                  <a:cubicBezTo>
                    <a:pt x="1604" y="1381"/>
                    <a:pt x="1614" y="1381"/>
                    <a:pt x="1623" y="1383"/>
                  </a:cubicBezTo>
                  <a:cubicBezTo>
                    <a:pt x="1648" y="1389"/>
                    <a:pt x="1687" y="1399"/>
                    <a:pt x="1690" y="1427"/>
                  </a:cubicBezTo>
                  <a:cubicBezTo>
                    <a:pt x="1691" y="1433"/>
                    <a:pt x="1694" y="1433"/>
                    <a:pt x="1695" y="1433"/>
                  </a:cubicBezTo>
                  <a:cubicBezTo>
                    <a:pt x="1702" y="1433"/>
                    <a:pt x="1713" y="1424"/>
                    <a:pt x="1715" y="1415"/>
                  </a:cubicBezTo>
                  <a:cubicBezTo>
                    <a:pt x="1718" y="1394"/>
                    <a:pt x="1751" y="1368"/>
                    <a:pt x="1797" y="1350"/>
                  </a:cubicBezTo>
                  <a:cubicBezTo>
                    <a:pt x="1814" y="1343"/>
                    <a:pt x="1828" y="1341"/>
                    <a:pt x="1840" y="1344"/>
                  </a:cubicBezTo>
                  <a:cubicBezTo>
                    <a:pt x="1852" y="1312"/>
                    <a:pt x="1859" y="1305"/>
                    <a:pt x="1864" y="1303"/>
                  </a:cubicBezTo>
                  <a:cubicBezTo>
                    <a:pt x="1878" y="1297"/>
                    <a:pt x="1906" y="1276"/>
                    <a:pt x="1908" y="1256"/>
                  </a:cubicBezTo>
                  <a:cubicBezTo>
                    <a:pt x="1909" y="1242"/>
                    <a:pt x="1926" y="1234"/>
                    <a:pt x="1953" y="1234"/>
                  </a:cubicBezTo>
                  <a:cubicBezTo>
                    <a:pt x="1975" y="1234"/>
                    <a:pt x="2000" y="1239"/>
                    <a:pt x="2020" y="1249"/>
                  </a:cubicBezTo>
                  <a:cubicBezTo>
                    <a:pt x="2038" y="1258"/>
                    <a:pt x="2052" y="1263"/>
                    <a:pt x="2062" y="1263"/>
                  </a:cubicBezTo>
                  <a:cubicBezTo>
                    <a:pt x="2070" y="1263"/>
                    <a:pt x="2078" y="1260"/>
                    <a:pt x="2079" y="1243"/>
                  </a:cubicBezTo>
                  <a:cubicBezTo>
                    <a:pt x="2079" y="1239"/>
                    <a:pt x="2080" y="1236"/>
                    <a:pt x="2082" y="1233"/>
                  </a:cubicBezTo>
                  <a:cubicBezTo>
                    <a:pt x="2091" y="1211"/>
                    <a:pt x="2124" y="1202"/>
                    <a:pt x="2145" y="1202"/>
                  </a:cubicBezTo>
                  <a:cubicBezTo>
                    <a:pt x="2151" y="1202"/>
                    <a:pt x="2160" y="1203"/>
                    <a:pt x="2167" y="1206"/>
                  </a:cubicBezTo>
                  <a:lnTo>
                    <a:pt x="2173" y="1209"/>
                  </a:lnTo>
                  <a:cubicBezTo>
                    <a:pt x="2184" y="1215"/>
                    <a:pt x="2202" y="1225"/>
                    <a:pt x="2221" y="1231"/>
                  </a:cubicBezTo>
                  <a:cubicBezTo>
                    <a:pt x="2232" y="1235"/>
                    <a:pt x="2243" y="1237"/>
                    <a:pt x="2252" y="1237"/>
                  </a:cubicBezTo>
                  <a:cubicBezTo>
                    <a:pt x="2256" y="1237"/>
                    <a:pt x="2260" y="1237"/>
                    <a:pt x="2263" y="1235"/>
                  </a:cubicBezTo>
                  <a:cubicBezTo>
                    <a:pt x="2271" y="1232"/>
                    <a:pt x="2285" y="1231"/>
                    <a:pt x="2307" y="1231"/>
                  </a:cubicBezTo>
                  <a:cubicBezTo>
                    <a:pt x="2357" y="1231"/>
                    <a:pt x="2438" y="1240"/>
                    <a:pt x="2463" y="1246"/>
                  </a:cubicBezTo>
                  <a:cubicBezTo>
                    <a:pt x="2473" y="1249"/>
                    <a:pt x="2483" y="1249"/>
                    <a:pt x="2491" y="1248"/>
                  </a:cubicBezTo>
                  <a:cubicBezTo>
                    <a:pt x="2494" y="1247"/>
                    <a:pt x="2498" y="1247"/>
                    <a:pt x="2501" y="1247"/>
                  </a:cubicBezTo>
                  <a:cubicBezTo>
                    <a:pt x="2514" y="1247"/>
                    <a:pt x="2525" y="1253"/>
                    <a:pt x="2539" y="1269"/>
                  </a:cubicBezTo>
                  <a:cubicBezTo>
                    <a:pt x="2549" y="1280"/>
                    <a:pt x="2556" y="1281"/>
                    <a:pt x="2564" y="1281"/>
                  </a:cubicBezTo>
                  <a:lnTo>
                    <a:pt x="2570" y="1281"/>
                  </a:lnTo>
                  <a:cubicBezTo>
                    <a:pt x="2576" y="1281"/>
                    <a:pt x="2583" y="1282"/>
                    <a:pt x="2591" y="1286"/>
                  </a:cubicBezTo>
                  <a:lnTo>
                    <a:pt x="2591" y="1285"/>
                  </a:lnTo>
                  <a:cubicBezTo>
                    <a:pt x="2591" y="1279"/>
                    <a:pt x="2590" y="1273"/>
                    <a:pt x="2590" y="1266"/>
                  </a:cubicBezTo>
                  <a:cubicBezTo>
                    <a:pt x="2590" y="1251"/>
                    <a:pt x="2603" y="1238"/>
                    <a:pt x="2615" y="1226"/>
                  </a:cubicBezTo>
                  <a:cubicBezTo>
                    <a:pt x="2622" y="1219"/>
                    <a:pt x="2629" y="1212"/>
                    <a:pt x="2631" y="1206"/>
                  </a:cubicBezTo>
                  <a:cubicBezTo>
                    <a:pt x="2634" y="1199"/>
                    <a:pt x="2623" y="1177"/>
                    <a:pt x="2615" y="1162"/>
                  </a:cubicBezTo>
                  <a:cubicBezTo>
                    <a:pt x="2607" y="1146"/>
                    <a:pt x="2600" y="1133"/>
                    <a:pt x="2600" y="1124"/>
                  </a:cubicBezTo>
                  <a:cubicBezTo>
                    <a:pt x="2600" y="1111"/>
                    <a:pt x="2600" y="1070"/>
                    <a:pt x="2587" y="1063"/>
                  </a:cubicBezTo>
                  <a:cubicBezTo>
                    <a:pt x="2579" y="1059"/>
                    <a:pt x="2580" y="1053"/>
                    <a:pt x="2580" y="1051"/>
                  </a:cubicBezTo>
                  <a:cubicBezTo>
                    <a:pt x="2583" y="1037"/>
                    <a:pt x="2621" y="1022"/>
                    <a:pt x="2633" y="1022"/>
                  </a:cubicBezTo>
                  <a:lnTo>
                    <a:pt x="2635" y="1022"/>
                  </a:lnTo>
                  <a:cubicBezTo>
                    <a:pt x="2645" y="1022"/>
                    <a:pt x="2658" y="1017"/>
                    <a:pt x="2669" y="1013"/>
                  </a:cubicBezTo>
                  <a:cubicBezTo>
                    <a:pt x="2686" y="1007"/>
                    <a:pt x="2702" y="1002"/>
                    <a:pt x="2709" y="1010"/>
                  </a:cubicBezTo>
                  <a:cubicBezTo>
                    <a:pt x="2717" y="1018"/>
                    <a:pt x="2735" y="1022"/>
                    <a:pt x="2760" y="1022"/>
                  </a:cubicBezTo>
                  <a:cubicBezTo>
                    <a:pt x="2764" y="1022"/>
                    <a:pt x="2766" y="1021"/>
                    <a:pt x="2767" y="1020"/>
                  </a:cubicBezTo>
                  <a:cubicBezTo>
                    <a:pt x="2768" y="1015"/>
                    <a:pt x="2763" y="1003"/>
                    <a:pt x="2756" y="997"/>
                  </a:cubicBezTo>
                  <a:cubicBezTo>
                    <a:pt x="2746" y="988"/>
                    <a:pt x="2755" y="961"/>
                    <a:pt x="2779" y="902"/>
                  </a:cubicBezTo>
                  <a:cubicBezTo>
                    <a:pt x="2789" y="879"/>
                    <a:pt x="2798" y="857"/>
                    <a:pt x="2801" y="844"/>
                  </a:cubicBezTo>
                  <a:cubicBezTo>
                    <a:pt x="2802" y="839"/>
                    <a:pt x="2805" y="824"/>
                    <a:pt x="2819" y="824"/>
                  </a:cubicBezTo>
                  <a:cubicBezTo>
                    <a:pt x="2825" y="824"/>
                    <a:pt x="2831" y="827"/>
                    <a:pt x="2837" y="831"/>
                  </a:cubicBezTo>
                  <a:cubicBezTo>
                    <a:pt x="2844" y="834"/>
                    <a:pt x="2851" y="839"/>
                    <a:pt x="2859" y="840"/>
                  </a:cubicBezTo>
                  <a:cubicBezTo>
                    <a:pt x="2868" y="841"/>
                    <a:pt x="2878" y="841"/>
                    <a:pt x="2888" y="841"/>
                  </a:cubicBezTo>
                  <a:cubicBezTo>
                    <a:pt x="2904" y="841"/>
                    <a:pt x="2920" y="841"/>
                    <a:pt x="2931" y="846"/>
                  </a:cubicBezTo>
                  <a:cubicBezTo>
                    <a:pt x="2932" y="847"/>
                    <a:pt x="2935" y="848"/>
                    <a:pt x="2939" y="848"/>
                  </a:cubicBezTo>
                  <a:cubicBezTo>
                    <a:pt x="2957" y="848"/>
                    <a:pt x="2988" y="834"/>
                    <a:pt x="2995" y="822"/>
                  </a:cubicBezTo>
                  <a:cubicBezTo>
                    <a:pt x="2999" y="817"/>
                    <a:pt x="2998" y="814"/>
                    <a:pt x="2993" y="806"/>
                  </a:cubicBezTo>
                  <a:cubicBezTo>
                    <a:pt x="2989" y="798"/>
                    <a:pt x="2983" y="786"/>
                    <a:pt x="2983" y="764"/>
                  </a:cubicBezTo>
                  <a:cubicBezTo>
                    <a:pt x="2985" y="720"/>
                    <a:pt x="3013" y="700"/>
                    <a:pt x="3039" y="700"/>
                  </a:cubicBezTo>
                  <a:cubicBezTo>
                    <a:pt x="3064" y="700"/>
                    <a:pt x="3066" y="673"/>
                    <a:pt x="3066" y="664"/>
                  </a:cubicBezTo>
                  <a:cubicBezTo>
                    <a:pt x="3066" y="653"/>
                    <a:pt x="3073" y="645"/>
                    <a:pt x="3079" y="636"/>
                  </a:cubicBezTo>
                  <a:cubicBezTo>
                    <a:pt x="3084" y="630"/>
                    <a:pt x="3089" y="624"/>
                    <a:pt x="3092" y="617"/>
                  </a:cubicBezTo>
                  <a:cubicBezTo>
                    <a:pt x="3091" y="616"/>
                    <a:pt x="3091" y="616"/>
                    <a:pt x="3091" y="615"/>
                  </a:cubicBezTo>
                  <a:cubicBezTo>
                    <a:pt x="3089" y="613"/>
                    <a:pt x="3088" y="611"/>
                    <a:pt x="3086" y="609"/>
                  </a:cubicBezTo>
                  <a:cubicBezTo>
                    <a:pt x="3086" y="609"/>
                    <a:pt x="3086" y="609"/>
                    <a:pt x="3086" y="608"/>
                  </a:cubicBezTo>
                  <a:cubicBezTo>
                    <a:pt x="3084" y="606"/>
                    <a:pt x="3083" y="604"/>
                    <a:pt x="3082" y="602"/>
                  </a:cubicBezTo>
                  <a:cubicBezTo>
                    <a:pt x="3081" y="601"/>
                    <a:pt x="3081" y="601"/>
                    <a:pt x="3081" y="600"/>
                  </a:cubicBezTo>
                  <a:cubicBezTo>
                    <a:pt x="3080" y="598"/>
                    <a:pt x="3079" y="596"/>
                    <a:pt x="3078" y="594"/>
                  </a:cubicBezTo>
                  <a:cubicBezTo>
                    <a:pt x="3078" y="592"/>
                    <a:pt x="3077" y="589"/>
                    <a:pt x="3077" y="587"/>
                  </a:cubicBezTo>
                  <a:cubicBezTo>
                    <a:pt x="3076" y="583"/>
                    <a:pt x="3075" y="583"/>
                    <a:pt x="3074" y="583"/>
                  </a:cubicBezTo>
                  <a:cubicBezTo>
                    <a:pt x="3069" y="583"/>
                    <a:pt x="3061" y="587"/>
                    <a:pt x="3058" y="589"/>
                  </a:cubicBezTo>
                  <a:cubicBezTo>
                    <a:pt x="3045" y="597"/>
                    <a:pt x="3007" y="601"/>
                    <a:pt x="2994" y="601"/>
                  </a:cubicBezTo>
                  <a:cubicBezTo>
                    <a:pt x="2993" y="601"/>
                    <a:pt x="2990" y="601"/>
                    <a:pt x="2988" y="601"/>
                  </a:cubicBezTo>
                  <a:cubicBezTo>
                    <a:pt x="2972" y="597"/>
                    <a:pt x="2950" y="580"/>
                    <a:pt x="2950" y="564"/>
                  </a:cubicBezTo>
                  <a:cubicBezTo>
                    <a:pt x="2950" y="549"/>
                    <a:pt x="2947" y="541"/>
                    <a:pt x="2940" y="541"/>
                  </a:cubicBezTo>
                  <a:cubicBezTo>
                    <a:pt x="2927" y="541"/>
                    <a:pt x="2902" y="536"/>
                    <a:pt x="2887" y="498"/>
                  </a:cubicBezTo>
                  <a:cubicBezTo>
                    <a:pt x="2877" y="476"/>
                    <a:pt x="2865" y="471"/>
                    <a:pt x="2852" y="466"/>
                  </a:cubicBezTo>
                  <a:cubicBezTo>
                    <a:pt x="2848" y="464"/>
                    <a:pt x="2844" y="463"/>
                    <a:pt x="2840" y="461"/>
                  </a:cubicBezTo>
                  <a:cubicBezTo>
                    <a:pt x="2839" y="460"/>
                    <a:pt x="2837" y="460"/>
                    <a:pt x="2835" y="460"/>
                  </a:cubicBezTo>
                  <a:cubicBezTo>
                    <a:pt x="2823" y="460"/>
                    <a:pt x="2802" y="469"/>
                    <a:pt x="2786" y="476"/>
                  </a:cubicBezTo>
                  <a:cubicBezTo>
                    <a:pt x="2780" y="479"/>
                    <a:pt x="2774" y="481"/>
                    <a:pt x="2769" y="483"/>
                  </a:cubicBezTo>
                  <a:cubicBezTo>
                    <a:pt x="2766" y="484"/>
                    <a:pt x="2762" y="485"/>
                    <a:pt x="2757" y="485"/>
                  </a:cubicBezTo>
                  <a:cubicBezTo>
                    <a:pt x="2744" y="485"/>
                    <a:pt x="2727" y="481"/>
                    <a:pt x="2712" y="477"/>
                  </a:cubicBezTo>
                  <a:cubicBezTo>
                    <a:pt x="2704" y="475"/>
                    <a:pt x="2698" y="473"/>
                    <a:pt x="2691" y="471"/>
                  </a:cubicBezTo>
                  <a:cubicBezTo>
                    <a:pt x="2678" y="469"/>
                    <a:pt x="2669" y="458"/>
                    <a:pt x="2660" y="447"/>
                  </a:cubicBezTo>
                  <a:cubicBezTo>
                    <a:pt x="2653" y="439"/>
                    <a:pt x="2647" y="432"/>
                    <a:pt x="2641" y="430"/>
                  </a:cubicBezTo>
                  <a:cubicBezTo>
                    <a:pt x="2639" y="429"/>
                    <a:pt x="2637" y="429"/>
                    <a:pt x="2635" y="429"/>
                  </a:cubicBezTo>
                  <a:cubicBezTo>
                    <a:pt x="2626" y="431"/>
                    <a:pt x="2620" y="443"/>
                    <a:pt x="2614" y="454"/>
                  </a:cubicBezTo>
                  <a:cubicBezTo>
                    <a:pt x="2607" y="466"/>
                    <a:pt x="2601" y="478"/>
                    <a:pt x="2589" y="478"/>
                  </a:cubicBezTo>
                  <a:cubicBezTo>
                    <a:pt x="2576" y="478"/>
                    <a:pt x="2564" y="455"/>
                    <a:pt x="2543" y="410"/>
                  </a:cubicBezTo>
                  <a:cubicBezTo>
                    <a:pt x="2531" y="386"/>
                    <a:pt x="2518" y="359"/>
                    <a:pt x="2505" y="339"/>
                  </a:cubicBezTo>
                  <a:cubicBezTo>
                    <a:pt x="2501" y="333"/>
                    <a:pt x="2497" y="326"/>
                    <a:pt x="2492" y="319"/>
                  </a:cubicBezTo>
                  <a:cubicBezTo>
                    <a:pt x="2460" y="268"/>
                    <a:pt x="2410" y="191"/>
                    <a:pt x="2367" y="175"/>
                  </a:cubicBezTo>
                  <a:cubicBezTo>
                    <a:pt x="2345" y="167"/>
                    <a:pt x="2332" y="156"/>
                    <a:pt x="2329" y="143"/>
                  </a:cubicBezTo>
                  <a:cubicBezTo>
                    <a:pt x="2326" y="132"/>
                    <a:pt x="2331" y="120"/>
                    <a:pt x="2343" y="108"/>
                  </a:cubicBezTo>
                  <a:cubicBezTo>
                    <a:pt x="2341" y="107"/>
                    <a:pt x="2336" y="106"/>
                    <a:pt x="2328" y="106"/>
                  </a:cubicBezTo>
                  <a:cubicBezTo>
                    <a:pt x="2326" y="106"/>
                    <a:pt x="2323" y="106"/>
                    <a:pt x="2320" y="106"/>
                  </a:cubicBezTo>
                  <a:cubicBezTo>
                    <a:pt x="2312" y="107"/>
                    <a:pt x="2305" y="109"/>
                    <a:pt x="2300" y="112"/>
                  </a:cubicBezTo>
                  <a:cubicBezTo>
                    <a:pt x="2294" y="116"/>
                    <a:pt x="2287" y="120"/>
                    <a:pt x="2281" y="124"/>
                  </a:cubicBezTo>
                  <a:cubicBezTo>
                    <a:pt x="2277" y="127"/>
                    <a:pt x="2274" y="129"/>
                    <a:pt x="2270" y="131"/>
                  </a:cubicBezTo>
                  <a:cubicBezTo>
                    <a:pt x="2257" y="140"/>
                    <a:pt x="2242" y="149"/>
                    <a:pt x="2228" y="152"/>
                  </a:cubicBezTo>
                  <a:cubicBezTo>
                    <a:pt x="2220" y="153"/>
                    <a:pt x="2210" y="160"/>
                    <a:pt x="2199" y="167"/>
                  </a:cubicBezTo>
                  <a:cubicBezTo>
                    <a:pt x="2197" y="168"/>
                    <a:pt x="2195" y="169"/>
                    <a:pt x="2193" y="170"/>
                  </a:cubicBezTo>
                  <a:cubicBezTo>
                    <a:pt x="2180" y="179"/>
                    <a:pt x="2166" y="187"/>
                    <a:pt x="2152" y="187"/>
                  </a:cubicBezTo>
                  <a:cubicBezTo>
                    <a:pt x="2149" y="187"/>
                    <a:pt x="2145" y="186"/>
                    <a:pt x="2142" y="185"/>
                  </a:cubicBezTo>
                  <a:cubicBezTo>
                    <a:pt x="2134" y="182"/>
                    <a:pt x="2126" y="188"/>
                    <a:pt x="2118" y="194"/>
                  </a:cubicBezTo>
                  <a:cubicBezTo>
                    <a:pt x="2112" y="199"/>
                    <a:pt x="2106" y="204"/>
                    <a:pt x="2098" y="204"/>
                  </a:cubicBezTo>
                  <a:cubicBezTo>
                    <a:pt x="2092" y="204"/>
                    <a:pt x="2087" y="202"/>
                    <a:pt x="2083" y="198"/>
                  </a:cubicBezTo>
                  <a:cubicBezTo>
                    <a:pt x="2078" y="193"/>
                    <a:pt x="2076" y="188"/>
                    <a:pt x="2076" y="183"/>
                  </a:cubicBezTo>
                  <a:cubicBezTo>
                    <a:pt x="2076" y="174"/>
                    <a:pt x="2085" y="166"/>
                    <a:pt x="2094" y="159"/>
                  </a:cubicBezTo>
                  <a:cubicBezTo>
                    <a:pt x="2100" y="154"/>
                    <a:pt x="2108" y="148"/>
                    <a:pt x="2108" y="144"/>
                  </a:cubicBezTo>
                  <a:cubicBezTo>
                    <a:pt x="2108" y="144"/>
                    <a:pt x="2108" y="143"/>
                    <a:pt x="2107" y="143"/>
                  </a:cubicBezTo>
                  <a:cubicBezTo>
                    <a:pt x="2104" y="143"/>
                    <a:pt x="2100" y="144"/>
                    <a:pt x="2096" y="145"/>
                  </a:cubicBezTo>
                  <a:cubicBezTo>
                    <a:pt x="2088" y="147"/>
                    <a:pt x="2080" y="148"/>
                    <a:pt x="2074" y="146"/>
                  </a:cubicBezTo>
                  <a:cubicBezTo>
                    <a:pt x="2074" y="146"/>
                    <a:pt x="2074" y="146"/>
                    <a:pt x="2073" y="146"/>
                  </a:cubicBezTo>
                  <a:lnTo>
                    <a:pt x="2073" y="146"/>
                  </a:lnTo>
                  <a:cubicBezTo>
                    <a:pt x="2071" y="145"/>
                    <a:pt x="2070" y="144"/>
                    <a:pt x="2069" y="143"/>
                  </a:cubicBezTo>
                  <a:cubicBezTo>
                    <a:pt x="2065" y="139"/>
                    <a:pt x="2058" y="135"/>
                    <a:pt x="2052" y="133"/>
                  </a:cubicBezTo>
                  <a:cubicBezTo>
                    <a:pt x="2050" y="133"/>
                    <a:pt x="2048" y="132"/>
                    <a:pt x="2046" y="132"/>
                  </a:cubicBezTo>
                  <a:cubicBezTo>
                    <a:pt x="2044" y="132"/>
                    <a:pt x="2044" y="133"/>
                    <a:pt x="2044" y="134"/>
                  </a:cubicBezTo>
                  <a:cubicBezTo>
                    <a:pt x="2044" y="136"/>
                    <a:pt x="2043" y="138"/>
                    <a:pt x="2042" y="140"/>
                  </a:cubicBezTo>
                  <a:lnTo>
                    <a:pt x="2042" y="141"/>
                  </a:lnTo>
                  <a:cubicBezTo>
                    <a:pt x="2041" y="142"/>
                    <a:pt x="2041" y="143"/>
                    <a:pt x="2040" y="144"/>
                  </a:cubicBezTo>
                  <a:cubicBezTo>
                    <a:pt x="2039" y="145"/>
                    <a:pt x="2039" y="145"/>
                    <a:pt x="2039" y="145"/>
                  </a:cubicBezTo>
                  <a:cubicBezTo>
                    <a:pt x="2038" y="146"/>
                    <a:pt x="2037" y="146"/>
                    <a:pt x="2036" y="147"/>
                  </a:cubicBezTo>
                  <a:cubicBezTo>
                    <a:pt x="2035" y="147"/>
                    <a:pt x="2035" y="147"/>
                    <a:pt x="2034" y="147"/>
                  </a:cubicBezTo>
                  <a:cubicBezTo>
                    <a:pt x="2034" y="148"/>
                    <a:pt x="2033" y="148"/>
                    <a:pt x="2033" y="148"/>
                  </a:cubicBezTo>
                  <a:cubicBezTo>
                    <a:pt x="2032" y="148"/>
                    <a:pt x="2031" y="148"/>
                    <a:pt x="2030" y="148"/>
                  </a:cubicBezTo>
                  <a:cubicBezTo>
                    <a:pt x="2030" y="148"/>
                    <a:pt x="2030" y="148"/>
                    <a:pt x="2029" y="148"/>
                  </a:cubicBezTo>
                  <a:cubicBezTo>
                    <a:pt x="2028" y="148"/>
                    <a:pt x="2026" y="147"/>
                    <a:pt x="2024" y="147"/>
                  </a:cubicBezTo>
                  <a:cubicBezTo>
                    <a:pt x="2023" y="147"/>
                    <a:pt x="2023" y="146"/>
                    <a:pt x="2022" y="146"/>
                  </a:cubicBezTo>
                  <a:cubicBezTo>
                    <a:pt x="2020" y="145"/>
                    <a:pt x="2018" y="144"/>
                    <a:pt x="2017" y="143"/>
                  </a:cubicBezTo>
                  <a:cubicBezTo>
                    <a:pt x="2013" y="139"/>
                    <a:pt x="2010" y="134"/>
                    <a:pt x="2010" y="129"/>
                  </a:cubicBezTo>
                  <a:cubicBezTo>
                    <a:pt x="2010" y="122"/>
                    <a:pt x="2002" y="111"/>
                    <a:pt x="1997" y="111"/>
                  </a:cubicBezTo>
                  <a:cubicBezTo>
                    <a:pt x="1995" y="111"/>
                    <a:pt x="1993" y="112"/>
                    <a:pt x="1991" y="114"/>
                  </a:cubicBezTo>
                  <a:cubicBezTo>
                    <a:pt x="1985" y="122"/>
                    <a:pt x="1972" y="128"/>
                    <a:pt x="1959" y="131"/>
                  </a:cubicBezTo>
                  <a:cubicBezTo>
                    <a:pt x="1951" y="133"/>
                    <a:pt x="1943" y="134"/>
                    <a:pt x="1936" y="134"/>
                  </a:cubicBezTo>
                  <a:cubicBezTo>
                    <a:pt x="1925" y="134"/>
                    <a:pt x="1917" y="131"/>
                    <a:pt x="1913" y="126"/>
                  </a:cubicBezTo>
                  <a:cubicBezTo>
                    <a:pt x="1904" y="116"/>
                    <a:pt x="1910" y="107"/>
                    <a:pt x="1914" y="101"/>
                  </a:cubicBezTo>
                  <a:cubicBezTo>
                    <a:pt x="1917" y="98"/>
                    <a:pt x="1919" y="94"/>
                    <a:pt x="1920" y="89"/>
                  </a:cubicBezTo>
                  <a:cubicBezTo>
                    <a:pt x="1921" y="84"/>
                    <a:pt x="1917" y="77"/>
                    <a:pt x="1914" y="69"/>
                  </a:cubicBezTo>
                  <a:cubicBezTo>
                    <a:pt x="1909" y="58"/>
                    <a:pt x="1904" y="47"/>
                    <a:pt x="1907" y="35"/>
                  </a:cubicBezTo>
                  <a:cubicBezTo>
                    <a:pt x="1907" y="31"/>
                    <a:pt x="1905" y="27"/>
                    <a:pt x="1903" y="25"/>
                  </a:cubicBezTo>
                  <a:cubicBezTo>
                    <a:pt x="1894" y="15"/>
                    <a:pt x="1874" y="7"/>
                    <a:pt x="1865" y="11"/>
                  </a:cubicBezTo>
                  <a:cubicBezTo>
                    <a:pt x="1860" y="13"/>
                    <a:pt x="1854" y="14"/>
                    <a:pt x="1847" y="14"/>
                  </a:cubicBezTo>
                  <a:cubicBezTo>
                    <a:pt x="1831" y="14"/>
                    <a:pt x="1813" y="8"/>
                    <a:pt x="1802" y="2"/>
                  </a:cubicBezTo>
                  <a:cubicBezTo>
                    <a:pt x="1800" y="2"/>
                    <a:pt x="1796" y="0"/>
                    <a:pt x="1786" y="0"/>
                  </a:cubicBezTo>
                  <a:cubicBezTo>
                    <a:pt x="1754" y="0"/>
                    <a:pt x="1716" y="13"/>
                    <a:pt x="1715" y="20"/>
                  </a:cubicBezTo>
                  <a:cubicBezTo>
                    <a:pt x="1712" y="33"/>
                    <a:pt x="1687" y="41"/>
                    <a:pt x="1630" y="54"/>
                  </a:cubicBezTo>
                  <a:cubicBezTo>
                    <a:pt x="1616" y="57"/>
                    <a:pt x="1604" y="60"/>
                    <a:pt x="1600" y="62"/>
                  </a:cubicBezTo>
                  <a:cubicBezTo>
                    <a:pt x="1583" y="68"/>
                    <a:pt x="1520" y="78"/>
                    <a:pt x="1495" y="82"/>
                  </a:cubicBezTo>
                  <a:cubicBezTo>
                    <a:pt x="1493" y="82"/>
                    <a:pt x="1491" y="82"/>
                    <a:pt x="1490" y="82"/>
                  </a:cubicBezTo>
                  <a:cubicBezTo>
                    <a:pt x="1481" y="84"/>
                    <a:pt x="1471" y="88"/>
                    <a:pt x="1461" y="92"/>
                  </a:cubicBezTo>
                  <a:cubicBezTo>
                    <a:pt x="1447" y="99"/>
                    <a:pt x="1430" y="106"/>
                    <a:pt x="1411" y="106"/>
                  </a:cubicBezTo>
                  <a:cubicBezTo>
                    <a:pt x="1392" y="106"/>
                    <a:pt x="1328" y="108"/>
                    <a:pt x="1300" y="129"/>
                  </a:cubicBezTo>
                  <a:cubicBezTo>
                    <a:pt x="1286" y="139"/>
                    <a:pt x="1269" y="140"/>
                    <a:pt x="1257" y="140"/>
                  </a:cubicBezTo>
                  <a:cubicBezTo>
                    <a:pt x="1250" y="140"/>
                    <a:pt x="1242" y="140"/>
                    <a:pt x="1235" y="139"/>
                  </a:cubicBezTo>
                  <a:cubicBezTo>
                    <a:pt x="1223" y="138"/>
                    <a:pt x="1212" y="138"/>
                    <a:pt x="1207" y="140"/>
                  </a:cubicBezTo>
                  <a:cubicBezTo>
                    <a:pt x="1201" y="142"/>
                    <a:pt x="1194" y="142"/>
                    <a:pt x="1186" y="142"/>
                  </a:cubicBezTo>
                  <a:cubicBezTo>
                    <a:pt x="1180" y="142"/>
                    <a:pt x="1174" y="142"/>
                    <a:pt x="1168" y="142"/>
                  </a:cubicBezTo>
                  <a:cubicBezTo>
                    <a:pt x="1163" y="141"/>
                    <a:pt x="1158" y="141"/>
                    <a:pt x="1154" y="141"/>
                  </a:cubicBezTo>
                  <a:cubicBezTo>
                    <a:pt x="1147" y="141"/>
                    <a:pt x="1145" y="142"/>
                    <a:pt x="1144" y="142"/>
                  </a:cubicBezTo>
                  <a:cubicBezTo>
                    <a:pt x="1142" y="144"/>
                    <a:pt x="1140" y="150"/>
                    <a:pt x="1140" y="157"/>
                  </a:cubicBezTo>
                  <a:cubicBezTo>
                    <a:pt x="1140" y="170"/>
                    <a:pt x="1143" y="188"/>
                    <a:pt x="1149" y="199"/>
                  </a:cubicBezTo>
                  <a:cubicBezTo>
                    <a:pt x="1152" y="204"/>
                    <a:pt x="1164" y="209"/>
                    <a:pt x="1176" y="213"/>
                  </a:cubicBezTo>
                  <a:cubicBezTo>
                    <a:pt x="1179" y="215"/>
                    <a:pt x="1183" y="216"/>
                    <a:pt x="1187" y="217"/>
                  </a:cubicBezTo>
                  <a:cubicBezTo>
                    <a:pt x="1192" y="219"/>
                    <a:pt x="1196" y="220"/>
                    <a:pt x="1200" y="222"/>
                  </a:cubicBezTo>
                  <a:cubicBezTo>
                    <a:pt x="1210" y="225"/>
                    <a:pt x="1216" y="229"/>
                    <a:pt x="1217" y="234"/>
                  </a:cubicBezTo>
                  <a:cubicBezTo>
                    <a:pt x="1218" y="236"/>
                    <a:pt x="1218" y="239"/>
                    <a:pt x="1216" y="241"/>
                  </a:cubicBezTo>
                  <a:cubicBezTo>
                    <a:pt x="1211" y="248"/>
                    <a:pt x="1195" y="250"/>
                    <a:pt x="1158" y="253"/>
                  </a:cubicBezTo>
                  <a:cubicBezTo>
                    <a:pt x="1148" y="253"/>
                    <a:pt x="1139" y="254"/>
                    <a:pt x="1131" y="255"/>
                  </a:cubicBezTo>
                  <a:cubicBezTo>
                    <a:pt x="1126" y="256"/>
                    <a:pt x="1122" y="258"/>
                    <a:pt x="1120" y="262"/>
                  </a:cubicBezTo>
                  <a:cubicBezTo>
                    <a:pt x="1118" y="264"/>
                    <a:pt x="1117" y="267"/>
                    <a:pt x="1117" y="270"/>
                  </a:cubicBezTo>
                  <a:cubicBezTo>
                    <a:pt x="1117" y="273"/>
                    <a:pt x="1117" y="276"/>
                    <a:pt x="1117" y="280"/>
                  </a:cubicBezTo>
                  <a:cubicBezTo>
                    <a:pt x="1118" y="287"/>
                    <a:pt x="1120" y="294"/>
                    <a:pt x="1122" y="301"/>
                  </a:cubicBezTo>
                  <a:cubicBezTo>
                    <a:pt x="1123" y="303"/>
                    <a:pt x="1124" y="306"/>
                    <a:pt x="1124" y="308"/>
                  </a:cubicBezTo>
                  <a:cubicBezTo>
                    <a:pt x="1124" y="311"/>
                    <a:pt x="1123" y="314"/>
                    <a:pt x="1122" y="316"/>
                  </a:cubicBezTo>
                  <a:cubicBezTo>
                    <a:pt x="1113" y="335"/>
                    <a:pt x="1076" y="348"/>
                    <a:pt x="1071" y="350"/>
                  </a:cubicBezTo>
                  <a:cubicBezTo>
                    <a:pt x="1069" y="350"/>
                    <a:pt x="1066" y="352"/>
                    <a:pt x="1067" y="357"/>
                  </a:cubicBezTo>
                  <a:cubicBezTo>
                    <a:pt x="1069" y="366"/>
                    <a:pt x="1080" y="379"/>
                    <a:pt x="1090" y="379"/>
                  </a:cubicBezTo>
                  <a:cubicBezTo>
                    <a:pt x="1102" y="379"/>
                    <a:pt x="1113" y="384"/>
                    <a:pt x="1122" y="388"/>
                  </a:cubicBezTo>
                  <a:cubicBezTo>
                    <a:pt x="1130" y="392"/>
                    <a:pt x="1137" y="395"/>
                    <a:pt x="1144" y="395"/>
                  </a:cubicBezTo>
                  <a:cubicBezTo>
                    <a:pt x="1147" y="395"/>
                    <a:pt x="1149" y="396"/>
                    <a:pt x="1152" y="397"/>
                  </a:cubicBezTo>
                  <a:cubicBezTo>
                    <a:pt x="1168" y="405"/>
                    <a:pt x="1170" y="436"/>
                    <a:pt x="1170" y="456"/>
                  </a:cubicBezTo>
                  <a:cubicBezTo>
                    <a:pt x="1170" y="471"/>
                    <a:pt x="1161" y="489"/>
                    <a:pt x="1117" y="489"/>
                  </a:cubicBezTo>
                  <a:cubicBezTo>
                    <a:pt x="1099" y="489"/>
                    <a:pt x="1086" y="480"/>
                    <a:pt x="1076" y="474"/>
                  </a:cubicBezTo>
                  <a:cubicBezTo>
                    <a:pt x="1069" y="469"/>
                    <a:pt x="1064" y="466"/>
                    <a:pt x="1058" y="465"/>
                  </a:cubicBezTo>
                  <a:lnTo>
                    <a:pt x="1058" y="465"/>
                  </a:lnTo>
                  <a:cubicBezTo>
                    <a:pt x="1054" y="465"/>
                    <a:pt x="1052" y="471"/>
                    <a:pt x="1049" y="479"/>
                  </a:cubicBezTo>
                  <a:cubicBezTo>
                    <a:pt x="1046" y="487"/>
                    <a:pt x="1043" y="497"/>
                    <a:pt x="1035" y="501"/>
                  </a:cubicBezTo>
                  <a:cubicBezTo>
                    <a:pt x="1033" y="503"/>
                    <a:pt x="1031" y="503"/>
                    <a:pt x="1028" y="503"/>
                  </a:cubicBezTo>
                  <a:cubicBezTo>
                    <a:pt x="1027" y="503"/>
                    <a:pt x="1025" y="503"/>
                    <a:pt x="1023" y="502"/>
                  </a:cubicBezTo>
                  <a:cubicBezTo>
                    <a:pt x="1022" y="501"/>
                    <a:pt x="1020" y="500"/>
                    <a:pt x="1019" y="499"/>
                  </a:cubicBezTo>
                  <a:cubicBezTo>
                    <a:pt x="1016" y="497"/>
                    <a:pt x="1014" y="494"/>
                    <a:pt x="1012" y="491"/>
                  </a:cubicBezTo>
                  <a:cubicBezTo>
                    <a:pt x="1009" y="487"/>
                    <a:pt x="1007" y="484"/>
                    <a:pt x="1004" y="482"/>
                  </a:cubicBezTo>
                  <a:cubicBezTo>
                    <a:pt x="1003" y="481"/>
                    <a:pt x="1002" y="481"/>
                    <a:pt x="1002" y="480"/>
                  </a:cubicBezTo>
                  <a:cubicBezTo>
                    <a:pt x="1000" y="479"/>
                    <a:pt x="998" y="478"/>
                    <a:pt x="995" y="478"/>
                  </a:cubicBezTo>
                  <a:cubicBezTo>
                    <a:pt x="983" y="478"/>
                    <a:pt x="948" y="478"/>
                    <a:pt x="939" y="451"/>
                  </a:cubicBezTo>
                  <a:cubicBezTo>
                    <a:pt x="936" y="443"/>
                    <a:pt x="924" y="438"/>
                    <a:pt x="908" y="438"/>
                  </a:cubicBezTo>
                  <a:cubicBezTo>
                    <a:pt x="894" y="438"/>
                    <a:pt x="881" y="442"/>
                    <a:pt x="874" y="450"/>
                  </a:cubicBezTo>
                  <a:cubicBezTo>
                    <a:pt x="865" y="459"/>
                    <a:pt x="858" y="463"/>
                    <a:pt x="850" y="463"/>
                  </a:cubicBezTo>
                  <a:cubicBezTo>
                    <a:pt x="845" y="463"/>
                    <a:pt x="840" y="460"/>
                    <a:pt x="835" y="457"/>
                  </a:cubicBezTo>
                  <a:cubicBezTo>
                    <a:pt x="833" y="455"/>
                    <a:pt x="830" y="453"/>
                    <a:pt x="827" y="451"/>
                  </a:cubicBezTo>
                  <a:lnTo>
                    <a:pt x="822" y="447"/>
                  </a:lnTo>
                  <a:cubicBezTo>
                    <a:pt x="820" y="445"/>
                    <a:pt x="815" y="444"/>
                    <a:pt x="810" y="444"/>
                  </a:cubicBezTo>
                  <a:cubicBezTo>
                    <a:pt x="789" y="444"/>
                    <a:pt x="761" y="458"/>
                    <a:pt x="757" y="468"/>
                  </a:cubicBezTo>
                  <a:cubicBezTo>
                    <a:pt x="752" y="480"/>
                    <a:pt x="736" y="488"/>
                    <a:pt x="715" y="488"/>
                  </a:cubicBezTo>
                  <a:cubicBezTo>
                    <a:pt x="702" y="488"/>
                    <a:pt x="688" y="484"/>
                    <a:pt x="677" y="478"/>
                  </a:cubicBezTo>
                  <a:cubicBezTo>
                    <a:pt x="666" y="471"/>
                    <a:pt x="653" y="463"/>
                    <a:pt x="646" y="463"/>
                  </a:cubicBezTo>
                  <a:cubicBezTo>
                    <a:pt x="645" y="463"/>
                    <a:pt x="642" y="463"/>
                    <a:pt x="642" y="472"/>
                  </a:cubicBezTo>
                  <a:cubicBezTo>
                    <a:pt x="642" y="480"/>
                    <a:pt x="640" y="484"/>
                    <a:pt x="638" y="487"/>
                  </a:cubicBezTo>
                  <a:cubicBezTo>
                    <a:pt x="635" y="489"/>
                    <a:pt x="633" y="489"/>
                    <a:pt x="631" y="489"/>
                  </a:cubicBezTo>
                  <a:cubicBezTo>
                    <a:pt x="629" y="489"/>
                    <a:pt x="628" y="489"/>
                    <a:pt x="626" y="488"/>
                  </a:cubicBezTo>
                  <a:cubicBezTo>
                    <a:pt x="626" y="488"/>
                    <a:pt x="626" y="488"/>
                    <a:pt x="625" y="488"/>
                  </a:cubicBezTo>
                  <a:cubicBezTo>
                    <a:pt x="624" y="487"/>
                    <a:pt x="623" y="487"/>
                    <a:pt x="622" y="486"/>
                  </a:cubicBezTo>
                  <a:cubicBezTo>
                    <a:pt x="622" y="486"/>
                    <a:pt x="622" y="485"/>
                    <a:pt x="621" y="485"/>
                  </a:cubicBezTo>
                  <a:cubicBezTo>
                    <a:pt x="620" y="484"/>
                    <a:pt x="620" y="484"/>
                    <a:pt x="619" y="483"/>
                  </a:cubicBezTo>
                  <a:cubicBezTo>
                    <a:pt x="618" y="482"/>
                    <a:pt x="618" y="482"/>
                    <a:pt x="618" y="481"/>
                  </a:cubicBezTo>
                  <a:cubicBezTo>
                    <a:pt x="615" y="478"/>
                    <a:pt x="613" y="475"/>
                    <a:pt x="612" y="471"/>
                  </a:cubicBezTo>
                  <a:cubicBezTo>
                    <a:pt x="612" y="471"/>
                    <a:pt x="612" y="471"/>
                    <a:pt x="612" y="470"/>
                  </a:cubicBezTo>
                  <a:cubicBezTo>
                    <a:pt x="611" y="468"/>
                    <a:pt x="610" y="465"/>
                    <a:pt x="610" y="462"/>
                  </a:cubicBezTo>
                  <a:lnTo>
                    <a:pt x="610" y="462"/>
                  </a:lnTo>
                  <a:cubicBezTo>
                    <a:pt x="610" y="460"/>
                    <a:pt x="608" y="457"/>
                    <a:pt x="604" y="453"/>
                  </a:cubicBezTo>
                  <a:cubicBezTo>
                    <a:pt x="592" y="442"/>
                    <a:pt x="567" y="426"/>
                    <a:pt x="557" y="419"/>
                  </a:cubicBezTo>
                  <a:lnTo>
                    <a:pt x="552" y="415"/>
                  </a:lnTo>
                  <a:lnTo>
                    <a:pt x="548" y="413"/>
                  </a:lnTo>
                  <a:cubicBezTo>
                    <a:pt x="540" y="407"/>
                    <a:pt x="521" y="404"/>
                    <a:pt x="504" y="401"/>
                  </a:cubicBezTo>
                  <a:cubicBezTo>
                    <a:pt x="476" y="396"/>
                    <a:pt x="460" y="393"/>
                    <a:pt x="458" y="383"/>
                  </a:cubicBezTo>
                  <a:cubicBezTo>
                    <a:pt x="457" y="379"/>
                    <a:pt x="446" y="373"/>
                    <a:pt x="434" y="373"/>
                  </a:cubicBezTo>
                  <a:cubicBezTo>
                    <a:pt x="429" y="373"/>
                    <a:pt x="419" y="374"/>
                    <a:pt x="415" y="383"/>
                  </a:cubicBezTo>
                  <a:cubicBezTo>
                    <a:pt x="410" y="394"/>
                    <a:pt x="404" y="399"/>
                    <a:pt x="395" y="399"/>
                  </a:cubicBezTo>
                  <a:cubicBezTo>
                    <a:pt x="388" y="399"/>
                    <a:pt x="380" y="395"/>
                    <a:pt x="373" y="391"/>
                  </a:cubicBezTo>
                  <a:cubicBezTo>
                    <a:pt x="371" y="389"/>
                    <a:pt x="368" y="388"/>
                    <a:pt x="366" y="386"/>
                  </a:cubicBezTo>
                  <a:cubicBezTo>
                    <a:pt x="365" y="386"/>
                    <a:pt x="363" y="385"/>
                    <a:pt x="361" y="385"/>
                  </a:cubicBezTo>
                  <a:cubicBezTo>
                    <a:pt x="352" y="385"/>
                    <a:pt x="338" y="391"/>
                    <a:pt x="327" y="397"/>
                  </a:cubicBezTo>
                  <a:cubicBezTo>
                    <a:pt x="324" y="398"/>
                    <a:pt x="321" y="400"/>
                    <a:pt x="318" y="401"/>
                  </a:cubicBezTo>
                  <a:lnTo>
                    <a:pt x="314" y="403"/>
                  </a:lnTo>
                  <a:cubicBezTo>
                    <a:pt x="311" y="405"/>
                    <a:pt x="306" y="408"/>
                    <a:pt x="301" y="411"/>
                  </a:cubicBezTo>
                  <a:cubicBezTo>
                    <a:pt x="280" y="423"/>
                    <a:pt x="250" y="441"/>
                    <a:pt x="230" y="441"/>
                  </a:cubicBezTo>
                  <a:cubicBezTo>
                    <a:pt x="223" y="441"/>
                    <a:pt x="222" y="444"/>
                    <a:pt x="218" y="453"/>
                  </a:cubicBezTo>
                  <a:cubicBezTo>
                    <a:pt x="215" y="462"/>
                    <a:pt x="210" y="474"/>
                    <a:pt x="191" y="478"/>
                  </a:cubicBezTo>
                  <a:cubicBezTo>
                    <a:pt x="182" y="480"/>
                    <a:pt x="177" y="483"/>
                    <a:pt x="174" y="488"/>
                  </a:cubicBezTo>
                  <a:cubicBezTo>
                    <a:pt x="170" y="494"/>
                    <a:pt x="172" y="502"/>
                    <a:pt x="174" y="510"/>
                  </a:cubicBezTo>
                  <a:lnTo>
                    <a:pt x="175" y="512"/>
                  </a:lnTo>
                  <a:cubicBezTo>
                    <a:pt x="175" y="514"/>
                    <a:pt x="177" y="517"/>
                    <a:pt x="178" y="520"/>
                  </a:cubicBezTo>
                  <a:cubicBezTo>
                    <a:pt x="181" y="529"/>
                    <a:pt x="186" y="541"/>
                    <a:pt x="181" y="552"/>
                  </a:cubicBezTo>
                  <a:cubicBezTo>
                    <a:pt x="179" y="558"/>
                    <a:pt x="173" y="563"/>
                    <a:pt x="164" y="566"/>
                  </a:cubicBezTo>
                  <a:cubicBezTo>
                    <a:pt x="161" y="567"/>
                    <a:pt x="158" y="568"/>
                    <a:pt x="155" y="568"/>
                  </a:cubicBezTo>
                  <a:cubicBezTo>
                    <a:pt x="141" y="568"/>
                    <a:pt x="131" y="557"/>
                    <a:pt x="123" y="544"/>
                  </a:cubicBezTo>
                  <a:cubicBezTo>
                    <a:pt x="121" y="543"/>
                    <a:pt x="120" y="541"/>
                    <a:pt x="119" y="539"/>
                  </a:cubicBezTo>
                  <a:cubicBezTo>
                    <a:pt x="113" y="530"/>
                    <a:pt x="106" y="520"/>
                    <a:pt x="98" y="515"/>
                  </a:cubicBezTo>
                  <a:cubicBezTo>
                    <a:pt x="93" y="511"/>
                    <a:pt x="88" y="509"/>
                    <a:pt x="84" y="509"/>
                  </a:cubicBezTo>
                  <a:cubicBezTo>
                    <a:pt x="73" y="509"/>
                    <a:pt x="63" y="522"/>
                    <a:pt x="63" y="537"/>
                  </a:cubicBezTo>
                  <a:cubicBezTo>
                    <a:pt x="63" y="551"/>
                    <a:pt x="55" y="559"/>
                    <a:pt x="46" y="565"/>
                  </a:cubicBezTo>
                  <a:cubicBezTo>
                    <a:pt x="45" y="566"/>
                    <a:pt x="44" y="567"/>
                    <a:pt x="42" y="568"/>
                  </a:cubicBezTo>
                  <a:cubicBezTo>
                    <a:pt x="35" y="573"/>
                    <a:pt x="27" y="578"/>
                    <a:pt x="22" y="587"/>
                  </a:cubicBezTo>
                  <a:cubicBezTo>
                    <a:pt x="17" y="596"/>
                    <a:pt x="20" y="599"/>
                    <a:pt x="33" y="607"/>
                  </a:cubicBezTo>
                  <a:cubicBezTo>
                    <a:pt x="40" y="610"/>
                    <a:pt x="46" y="614"/>
                    <a:pt x="46" y="621"/>
                  </a:cubicBezTo>
                  <a:cubicBezTo>
                    <a:pt x="46" y="632"/>
                    <a:pt x="34" y="641"/>
                    <a:pt x="22" y="647"/>
                  </a:cubicBezTo>
                  <a:cubicBezTo>
                    <a:pt x="20" y="648"/>
                    <a:pt x="18" y="649"/>
                    <a:pt x="16" y="650"/>
                  </a:cubicBezTo>
                  <a:cubicBezTo>
                    <a:pt x="13" y="652"/>
                    <a:pt x="4" y="668"/>
                    <a:pt x="1" y="681"/>
                  </a:cubicBezTo>
                  <a:cubicBezTo>
                    <a:pt x="0" y="686"/>
                    <a:pt x="1" y="688"/>
                    <a:pt x="1" y="689"/>
                  </a:cubicBezTo>
                  <a:cubicBezTo>
                    <a:pt x="3" y="691"/>
                    <a:pt x="10" y="693"/>
                    <a:pt x="15" y="694"/>
                  </a:cubicBezTo>
                  <a:cubicBezTo>
                    <a:pt x="29" y="698"/>
                    <a:pt x="49" y="704"/>
                    <a:pt x="46" y="724"/>
                  </a:cubicBezTo>
                  <a:cubicBezTo>
                    <a:pt x="45" y="732"/>
                    <a:pt x="44" y="742"/>
                    <a:pt x="44" y="749"/>
                  </a:cubicBezTo>
                  <a:cubicBezTo>
                    <a:pt x="44" y="751"/>
                    <a:pt x="44" y="752"/>
                    <a:pt x="44" y="754"/>
                  </a:cubicBezTo>
                  <a:cubicBezTo>
                    <a:pt x="45" y="756"/>
                    <a:pt x="45" y="757"/>
                    <a:pt x="46" y="758"/>
                  </a:cubicBezTo>
                  <a:cubicBezTo>
                    <a:pt x="46" y="759"/>
                    <a:pt x="48" y="759"/>
                    <a:pt x="52" y="758"/>
                  </a:cubicBezTo>
                  <a:cubicBezTo>
                    <a:pt x="61" y="755"/>
                    <a:pt x="72" y="753"/>
                    <a:pt x="84" y="753"/>
                  </a:cubicBezTo>
                  <a:cubicBezTo>
                    <a:pt x="89" y="753"/>
                    <a:pt x="94" y="754"/>
                    <a:pt x="98" y="754"/>
                  </a:cubicBezTo>
                  <a:cubicBezTo>
                    <a:pt x="102" y="754"/>
                    <a:pt x="105" y="754"/>
                    <a:pt x="108" y="754"/>
                  </a:cubicBezTo>
                  <a:cubicBezTo>
                    <a:pt x="120" y="754"/>
                    <a:pt x="128" y="766"/>
                    <a:pt x="138" y="782"/>
                  </a:cubicBezTo>
                  <a:cubicBezTo>
                    <a:pt x="144" y="790"/>
                    <a:pt x="151" y="800"/>
                    <a:pt x="160" y="810"/>
                  </a:cubicBezTo>
                  <a:cubicBezTo>
                    <a:pt x="177" y="830"/>
                    <a:pt x="188" y="843"/>
                    <a:pt x="185" y="854"/>
                  </a:cubicBezTo>
                  <a:cubicBezTo>
                    <a:pt x="182" y="862"/>
                    <a:pt x="174" y="866"/>
                    <a:pt x="167" y="867"/>
                  </a:cubicBezTo>
                  <a:close/>
                  <a:moveTo>
                    <a:pt x="2119" y="907"/>
                  </a:moveTo>
                  <a:cubicBezTo>
                    <a:pt x="2145" y="881"/>
                    <a:pt x="2210" y="870"/>
                    <a:pt x="2259" y="870"/>
                  </a:cubicBezTo>
                  <a:cubicBezTo>
                    <a:pt x="2282" y="870"/>
                    <a:pt x="2303" y="872"/>
                    <a:pt x="2321" y="876"/>
                  </a:cubicBezTo>
                  <a:cubicBezTo>
                    <a:pt x="2333" y="879"/>
                    <a:pt x="2348" y="881"/>
                    <a:pt x="2366" y="881"/>
                  </a:cubicBezTo>
                  <a:cubicBezTo>
                    <a:pt x="2400" y="881"/>
                    <a:pt x="2438" y="875"/>
                    <a:pt x="2466" y="871"/>
                  </a:cubicBezTo>
                  <a:cubicBezTo>
                    <a:pt x="2490" y="868"/>
                    <a:pt x="2506" y="865"/>
                    <a:pt x="2513" y="867"/>
                  </a:cubicBezTo>
                  <a:cubicBezTo>
                    <a:pt x="2519" y="869"/>
                    <a:pt x="2522" y="874"/>
                    <a:pt x="2521" y="879"/>
                  </a:cubicBezTo>
                  <a:cubicBezTo>
                    <a:pt x="2519" y="894"/>
                    <a:pt x="2484" y="915"/>
                    <a:pt x="2432" y="915"/>
                  </a:cubicBezTo>
                  <a:cubicBezTo>
                    <a:pt x="2418" y="915"/>
                    <a:pt x="2400" y="913"/>
                    <a:pt x="2379" y="912"/>
                  </a:cubicBezTo>
                  <a:cubicBezTo>
                    <a:pt x="2354" y="909"/>
                    <a:pt x="2326" y="907"/>
                    <a:pt x="2298" y="907"/>
                  </a:cubicBezTo>
                  <a:cubicBezTo>
                    <a:pt x="2239" y="907"/>
                    <a:pt x="2200" y="919"/>
                    <a:pt x="2177" y="943"/>
                  </a:cubicBezTo>
                  <a:cubicBezTo>
                    <a:pt x="2145" y="978"/>
                    <a:pt x="2146" y="1001"/>
                    <a:pt x="2147" y="1017"/>
                  </a:cubicBezTo>
                  <a:cubicBezTo>
                    <a:pt x="2148" y="1027"/>
                    <a:pt x="2148" y="1039"/>
                    <a:pt x="2133" y="1041"/>
                  </a:cubicBezTo>
                  <a:cubicBezTo>
                    <a:pt x="2132" y="1042"/>
                    <a:pt x="2131" y="1042"/>
                    <a:pt x="2130" y="1042"/>
                  </a:cubicBezTo>
                  <a:cubicBezTo>
                    <a:pt x="2124" y="1042"/>
                    <a:pt x="2115" y="1038"/>
                    <a:pt x="2108" y="1021"/>
                  </a:cubicBezTo>
                  <a:cubicBezTo>
                    <a:pt x="2096" y="991"/>
                    <a:pt x="2094" y="932"/>
                    <a:pt x="2119" y="907"/>
                  </a:cubicBezTo>
                  <a:close/>
                  <a:moveTo>
                    <a:pt x="1041" y="882"/>
                  </a:moveTo>
                  <a:cubicBezTo>
                    <a:pt x="1044" y="877"/>
                    <a:pt x="1051" y="875"/>
                    <a:pt x="1064" y="875"/>
                  </a:cubicBezTo>
                  <a:cubicBezTo>
                    <a:pt x="1091" y="875"/>
                    <a:pt x="1148" y="886"/>
                    <a:pt x="1157" y="905"/>
                  </a:cubicBezTo>
                  <a:cubicBezTo>
                    <a:pt x="1160" y="910"/>
                    <a:pt x="1159" y="916"/>
                    <a:pt x="1156" y="921"/>
                  </a:cubicBezTo>
                  <a:cubicBezTo>
                    <a:pt x="1153" y="925"/>
                    <a:pt x="1147" y="927"/>
                    <a:pt x="1138" y="927"/>
                  </a:cubicBezTo>
                  <a:cubicBezTo>
                    <a:pt x="1111" y="927"/>
                    <a:pt x="1048" y="910"/>
                    <a:pt x="1040" y="891"/>
                  </a:cubicBezTo>
                  <a:cubicBezTo>
                    <a:pt x="1039" y="887"/>
                    <a:pt x="1039" y="884"/>
                    <a:pt x="1041" y="88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4" name="Freeform 300">
              <a:extLst>
                <a:ext uri="{FF2B5EF4-FFF2-40B4-BE49-F238E27FC236}">
                  <a16:creationId xmlns:a16="http://schemas.microsoft.com/office/drawing/2014/main" id="{521E95E9-D613-4F2B-BA1D-D70A682BC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6812" y="3683239"/>
              <a:ext cx="913" cy="913"/>
            </a:xfrm>
            <a:custGeom>
              <a:avLst/>
              <a:gdLst>
                <a:gd name="T0" fmla="*/ 4 w 5"/>
                <a:gd name="T1" fmla="*/ 0 h 4"/>
                <a:gd name="T2" fmla="*/ 4 w 5"/>
                <a:gd name="T3" fmla="*/ 0 h 4"/>
                <a:gd name="T4" fmla="*/ 0 w 5"/>
                <a:gd name="T5" fmla="*/ 2 h 4"/>
                <a:gd name="T6" fmla="*/ 0 w 5"/>
                <a:gd name="T7" fmla="*/ 3 h 4"/>
                <a:gd name="T8" fmla="*/ 4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4" y="0"/>
                  </a:lnTo>
                  <a:cubicBezTo>
                    <a:pt x="3" y="1"/>
                    <a:pt x="1" y="2"/>
                    <a:pt x="0" y="2"/>
                  </a:cubicBezTo>
                  <a:lnTo>
                    <a:pt x="0" y="3"/>
                  </a:lnTo>
                  <a:lnTo>
                    <a:pt x="4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5" name="Freeform 301">
              <a:extLst>
                <a:ext uri="{FF2B5EF4-FFF2-40B4-BE49-F238E27FC236}">
                  <a16:creationId xmlns:a16="http://schemas.microsoft.com/office/drawing/2014/main" id="{70A2CDE1-C132-4CCA-8797-5C0C511B6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5919" y="2799773"/>
              <a:ext cx="89442" cy="45634"/>
            </a:xfrm>
            <a:custGeom>
              <a:avLst/>
              <a:gdLst>
                <a:gd name="T0" fmla="*/ 234 w 434"/>
                <a:gd name="T1" fmla="*/ 0 h 222"/>
                <a:gd name="T2" fmla="*/ 56 w 434"/>
                <a:gd name="T3" fmla="*/ 46 h 222"/>
                <a:gd name="T4" fmla="*/ 23 w 434"/>
                <a:gd name="T5" fmla="*/ 85 h 222"/>
                <a:gd name="T6" fmla="*/ 0 w 434"/>
                <a:gd name="T7" fmla="*/ 107 h 222"/>
                <a:gd name="T8" fmla="*/ 2 w 434"/>
                <a:gd name="T9" fmla="*/ 109 h 222"/>
                <a:gd name="T10" fmla="*/ 37 w 434"/>
                <a:gd name="T11" fmla="*/ 121 h 222"/>
                <a:gd name="T12" fmla="*/ 56 w 434"/>
                <a:gd name="T13" fmla="*/ 124 h 222"/>
                <a:gd name="T14" fmla="*/ 83 w 434"/>
                <a:gd name="T15" fmla="*/ 148 h 222"/>
                <a:gd name="T16" fmla="*/ 128 w 434"/>
                <a:gd name="T17" fmla="*/ 176 h 222"/>
                <a:gd name="T18" fmla="*/ 140 w 434"/>
                <a:gd name="T19" fmla="*/ 175 h 222"/>
                <a:gd name="T20" fmla="*/ 232 w 434"/>
                <a:gd name="T21" fmla="*/ 196 h 222"/>
                <a:gd name="T22" fmla="*/ 346 w 434"/>
                <a:gd name="T23" fmla="*/ 221 h 222"/>
                <a:gd name="T24" fmla="*/ 402 w 434"/>
                <a:gd name="T25" fmla="*/ 186 h 222"/>
                <a:gd name="T26" fmla="*/ 397 w 434"/>
                <a:gd name="T27" fmla="*/ 176 h 222"/>
                <a:gd name="T28" fmla="*/ 384 w 434"/>
                <a:gd name="T29" fmla="*/ 168 h 222"/>
                <a:gd name="T30" fmla="*/ 427 w 434"/>
                <a:gd name="T31" fmla="*/ 81 h 222"/>
                <a:gd name="T32" fmla="*/ 429 w 434"/>
                <a:gd name="T33" fmla="*/ 59 h 222"/>
                <a:gd name="T34" fmla="*/ 348 w 434"/>
                <a:gd name="T35" fmla="*/ 24 h 222"/>
                <a:gd name="T36" fmla="*/ 325 w 434"/>
                <a:gd name="T37" fmla="*/ 35 h 222"/>
                <a:gd name="T38" fmla="*/ 310 w 434"/>
                <a:gd name="T39" fmla="*/ 56 h 222"/>
                <a:gd name="T40" fmla="*/ 257 w 434"/>
                <a:gd name="T41" fmla="*/ 4 h 222"/>
                <a:gd name="T42" fmla="*/ 234 w 434"/>
                <a:gd name="T4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4" h="222">
                  <a:moveTo>
                    <a:pt x="234" y="0"/>
                  </a:moveTo>
                  <a:cubicBezTo>
                    <a:pt x="170" y="0"/>
                    <a:pt x="60" y="33"/>
                    <a:pt x="56" y="46"/>
                  </a:cubicBezTo>
                  <a:cubicBezTo>
                    <a:pt x="56" y="61"/>
                    <a:pt x="39" y="73"/>
                    <a:pt x="23" y="85"/>
                  </a:cubicBezTo>
                  <a:cubicBezTo>
                    <a:pt x="14" y="92"/>
                    <a:pt x="1" y="102"/>
                    <a:pt x="0" y="107"/>
                  </a:cubicBezTo>
                  <a:cubicBezTo>
                    <a:pt x="0" y="107"/>
                    <a:pt x="0" y="108"/>
                    <a:pt x="2" y="109"/>
                  </a:cubicBezTo>
                  <a:cubicBezTo>
                    <a:pt x="13" y="119"/>
                    <a:pt x="24" y="120"/>
                    <a:pt x="37" y="121"/>
                  </a:cubicBezTo>
                  <a:cubicBezTo>
                    <a:pt x="42" y="122"/>
                    <a:pt x="49" y="122"/>
                    <a:pt x="56" y="124"/>
                  </a:cubicBezTo>
                  <a:cubicBezTo>
                    <a:pt x="67" y="126"/>
                    <a:pt x="75" y="137"/>
                    <a:pt x="83" y="148"/>
                  </a:cubicBezTo>
                  <a:cubicBezTo>
                    <a:pt x="95" y="164"/>
                    <a:pt x="108" y="180"/>
                    <a:pt x="128" y="176"/>
                  </a:cubicBezTo>
                  <a:cubicBezTo>
                    <a:pt x="131" y="175"/>
                    <a:pt x="135" y="175"/>
                    <a:pt x="140" y="175"/>
                  </a:cubicBezTo>
                  <a:cubicBezTo>
                    <a:pt x="162" y="175"/>
                    <a:pt x="196" y="185"/>
                    <a:pt x="232" y="196"/>
                  </a:cubicBezTo>
                  <a:cubicBezTo>
                    <a:pt x="273" y="208"/>
                    <a:pt x="314" y="221"/>
                    <a:pt x="346" y="221"/>
                  </a:cubicBezTo>
                  <a:cubicBezTo>
                    <a:pt x="385" y="221"/>
                    <a:pt x="401" y="200"/>
                    <a:pt x="402" y="186"/>
                  </a:cubicBezTo>
                  <a:cubicBezTo>
                    <a:pt x="402" y="182"/>
                    <a:pt x="401" y="177"/>
                    <a:pt x="397" y="176"/>
                  </a:cubicBezTo>
                  <a:cubicBezTo>
                    <a:pt x="389" y="175"/>
                    <a:pt x="386" y="171"/>
                    <a:pt x="384" y="168"/>
                  </a:cubicBezTo>
                  <a:cubicBezTo>
                    <a:pt x="379" y="156"/>
                    <a:pt x="389" y="135"/>
                    <a:pt x="427" y="81"/>
                  </a:cubicBezTo>
                  <a:cubicBezTo>
                    <a:pt x="432" y="74"/>
                    <a:pt x="433" y="66"/>
                    <a:pt x="429" y="59"/>
                  </a:cubicBezTo>
                  <a:cubicBezTo>
                    <a:pt x="418" y="39"/>
                    <a:pt x="377" y="24"/>
                    <a:pt x="348" y="24"/>
                  </a:cubicBezTo>
                  <a:cubicBezTo>
                    <a:pt x="341" y="24"/>
                    <a:pt x="325" y="25"/>
                    <a:pt x="325" y="35"/>
                  </a:cubicBezTo>
                  <a:cubicBezTo>
                    <a:pt x="325" y="54"/>
                    <a:pt x="316" y="56"/>
                    <a:pt x="310" y="56"/>
                  </a:cubicBezTo>
                  <a:cubicBezTo>
                    <a:pt x="293" y="56"/>
                    <a:pt x="265" y="19"/>
                    <a:pt x="257" y="4"/>
                  </a:cubicBezTo>
                  <a:cubicBezTo>
                    <a:pt x="257" y="4"/>
                    <a:pt x="254" y="0"/>
                    <a:pt x="23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6" name="Freeform 302">
              <a:extLst>
                <a:ext uri="{FF2B5EF4-FFF2-40B4-BE49-F238E27FC236}">
                  <a16:creationId xmlns:a16="http://schemas.microsoft.com/office/drawing/2014/main" id="{B35E9B01-711F-486B-A351-54CB19902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8059" y="2824415"/>
              <a:ext cx="96743" cy="51109"/>
            </a:xfrm>
            <a:custGeom>
              <a:avLst/>
              <a:gdLst>
                <a:gd name="T0" fmla="*/ 1 w 466"/>
                <a:gd name="T1" fmla="*/ 235 h 245"/>
                <a:gd name="T2" fmla="*/ 6 w 466"/>
                <a:gd name="T3" fmla="*/ 240 h 245"/>
                <a:gd name="T4" fmla="*/ 27 w 466"/>
                <a:gd name="T5" fmla="*/ 244 h 245"/>
                <a:gd name="T6" fmla="*/ 101 w 466"/>
                <a:gd name="T7" fmla="*/ 233 h 245"/>
                <a:gd name="T8" fmla="*/ 204 w 466"/>
                <a:gd name="T9" fmla="*/ 219 h 245"/>
                <a:gd name="T10" fmla="*/ 208 w 466"/>
                <a:gd name="T11" fmla="*/ 219 h 245"/>
                <a:gd name="T12" fmla="*/ 462 w 466"/>
                <a:gd name="T13" fmla="*/ 136 h 245"/>
                <a:gd name="T14" fmla="*/ 420 w 466"/>
                <a:gd name="T15" fmla="*/ 105 h 245"/>
                <a:gd name="T16" fmla="*/ 364 w 466"/>
                <a:gd name="T17" fmla="*/ 76 h 245"/>
                <a:gd name="T18" fmla="*/ 332 w 466"/>
                <a:gd name="T19" fmla="*/ 63 h 245"/>
                <a:gd name="T20" fmla="*/ 263 w 466"/>
                <a:gd name="T21" fmla="*/ 97 h 245"/>
                <a:gd name="T22" fmla="*/ 245 w 466"/>
                <a:gd name="T23" fmla="*/ 111 h 245"/>
                <a:gd name="T24" fmla="*/ 235 w 466"/>
                <a:gd name="T25" fmla="*/ 105 h 245"/>
                <a:gd name="T26" fmla="*/ 263 w 466"/>
                <a:gd name="T27" fmla="*/ 49 h 245"/>
                <a:gd name="T28" fmla="*/ 271 w 466"/>
                <a:gd name="T29" fmla="*/ 22 h 245"/>
                <a:gd name="T30" fmla="*/ 236 w 466"/>
                <a:gd name="T31" fmla="*/ 0 h 245"/>
                <a:gd name="T32" fmla="*/ 228 w 466"/>
                <a:gd name="T33" fmla="*/ 4 h 245"/>
                <a:gd name="T34" fmla="*/ 179 w 466"/>
                <a:gd name="T35" fmla="*/ 25 h 245"/>
                <a:gd name="T36" fmla="*/ 146 w 466"/>
                <a:gd name="T37" fmla="*/ 33 h 245"/>
                <a:gd name="T38" fmla="*/ 131 w 466"/>
                <a:gd name="T39" fmla="*/ 67 h 245"/>
                <a:gd name="T40" fmla="*/ 119 w 466"/>
                <a:gd name="T41" fmla="*/ 94 h 245"/>
                <a:gd name="T42" fmla="*/ 116 w 466"/>
                <a:gd name="T43" fmla="*/ 105 h 245"/>
                <a:gd name="T44" fmla="*/ 99 w 466"/>
                <a:gd name="T45" fmla="*/ 110 h 245"/>
                <a:gd name="T46" fmla="*/ 91 w 466"/>
                <a:gd name="T47" fmla="*/ 110 h 245"/>
                <a:gd name="T48" fmla="*/ 63 w 466"/>
                <a:gd name="T49" fmla="*/ 137 h 245"/>
                <a:gd name="T50" fmla="*/ 20 w 466"/>
                <a:gd name="T51" fmla="*/ 210 h 245"/>
                <a:gd name="T52" fmla="*/ 1 w 466"/>
                <a:gd name="T53" fmla="*/ 23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6" h="245">
                  <a:moveTo>
                    <a:pt x="1" y="235"/>
                  </a:moveTo>
                  <a:cubicBezTo>
                    <a:pt x="1" y="237"/>
                    <a:pt x="4" y="239"/>
                    <a:pt x="6" y="240"/>
                  </a:cubicBezTo>
                  <a:cubicBezTo>
                    <a:pt x="10" y="243"/>
                    <a:pt x="17" y="244"/>
                    <a:pt x="27" y="244"/>
                  </a:cubicBezTo>
                  <a:cubicBezTo>
                    <a:pt x="46" y="244"/>
                    <a:pt x="72" y="239"/>
                    <a:pt x="101" y="233"/>
                  </a:cubicBezTo>
                  <a:cubicBezTo>
                    <a:pt x="136" y="226"/>
                    <a:pt x="173" y="218"/>
                    <a:pt x="204" y="219"/>
                  </a:cubicBezTo>
                  <a:lnTo>
                    <a:pt x="208" y="219"/>
                  </a:lnTo>
                  <a:cubicBezTo>
                    <a:pt x="279" y="219"/>
                    <a:pt x="456" y="165"/>
                    <a:pt x="462" y="136"/>
                  </a:cubicBezTo>
                  <a:cubicBezTo>
                    <a:pt x="465" y="121"/>
                    <a:pt x="448" y="114"/>
                    <a:pt x="420" y="105"/>
                  </a:cubicBezTo>
                  <a:cubicBezTo>
                    <a:pt x="400" y="98"/>
                    <a:pt x="378" y="90"/>
                    <a:pt x="364" y="76"/>
                  </a:cubicBezTo>
                  <a:cubicBezTo>
                    <a:pt x="356" y="67"/>
                    <a:pt x="346" y="63"/>
                    <a:pt x="332" y="63"/>
                  </a:cubicBezTo>
                  <a:cubicBezTo>
                    <a:pt x="304" y="63"/>
                    <a:pt x="272" y="81"/>
                    <a:pt x="263" y="97"/>
                  </a:cubicBezTo>
                  <a:cubicBezTo>
                    <a:pt x="258" y="106"/>
                    <a:pt x="251" y="111"/>
                    <a:pt x="245" y="111"/>
                  </a:cubicBezTo>
                  <a:cubicBezTo>
                    <a:pt x="241" y="111"/>
                    <a:pt x="237" y="109"/>
                    <a:pt x="235" y="105"/>
                  </a:cubicBezTo>
                  <a:cubicBezTo>
                    <a:pt x="232" y="96"/>
                    <a:pt x="236" y="76"/>
                    <a:pt x="263" y="49"/>
                  </a:cubicBezTo>
                  <a:cubicBezTo>
                    <a:pt x="272" y="40"/>
                    <a:pt x="275" y="31"/>
                    <a:pt x="271" y="22"/>
                  </a:cubicBezTo>
                  <a:cubicBezTo>
                    <a:pt x="266" y="10"/>
                    <a:pt x="248" y="0"/>
                    <a:pt x="236" y="0"/>
                  </a:cubicBezTo>
                  <a:cubicBezTo>
                    <a:pt x="228" y="0"/>
                    <a:pt x="228" y="3"/>
                    <a:pt x="228" y="4"/>
                  </a:cubicBezTo>
                  <a:cubicBezTo>
                    <a:pt x="226" y="23"/>
                    <a:pt x="201" y="25"/>
                    <a:pt x="179" y="25"/>
                  </a:cubicBezTo>
                  <a:cubicBezTo>
                    <a:pt x="165" y="26"/>
                    <a:pt x="146" y="27"/>
                    <a:pt x="146" y="33"/>
                  </a:cubicBezTo>
                  <a:cubicBezTo>
                    <a:pt x="146" y="47"/>
                    <a:pt x="138" y="58"/>
                    <a:pt x="131" y="67"/>
                  </a:cubicBezTo>
                  <a:cubicBezTo>
                    <a:pt x="124" y="76"/>
                    <a:pt x="118" y="83"/>
                    <a:pt x="119" y="94"/>
                  </a:cubicBezTo>
                  <a:cubicBezTo>
                    <a:pt x="120" y="98"/>
                    <a:pt x="119" y="102"/>
                    <a:pt x="116" y="105"/>
                  </a:cubicBezTo>
                  <a:cubicBezTo>
                    <a:pt x="112" y="109"/>
                    <a:pt x="105" y="110"/>
                    <a:pt x="99" y="110"/>
                  </a:cubicBezTo>
                  <a:lnTo>
                    <a:pt x="91" y="110"/>
                  </a:lnTo>
                  <a:cubicBezTo>
                    <a:pt x="76" y="110"/>
                    <a:pt x="64" y="112"/>
                    <a:pt x="63" y="137"/>
                  </a:cubicBezTo>
                  <a:cubicBezTo>
                    <a:pt x="62" y="168"/>
                    <a:pt x="39" y="191"/>
                    <a:pt x="20" y="210"/>
                  </a:cubicBezTo>
                  <a:cubicBezTo>
                    <a:pt x="11" y="220"/>
                    <a:pt x="0" y="230"/>
                    <a:pt x="1" y="2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7" name="Freeform 303">
              <a:extLst>
                <a:ext uri="{FF2B5EF4-FFF2-40B4-BE49-F238E27FC236}">
                  <a16:creationId xmlns:a16="http://schemas.microsoft.com/office/drawing/2014/main" id="{E1FBF47E-1B66-400F-B08E-A5C4DA971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800" y="2756878"/>
              <a:ext cx="85791" cy="61149"/>
            </a:xfrm>
            <a:custGeom>
              <a:avLst/>
              <a:gdLst>
                <a:gd name="T0" fmla="*/ 79 w 415"/>
                <a:gd name="T1" fmla="*/ 188 h 296"/>
                <a:gd name="T2" fmla="*/ 107 w 415"/>
                <a:gd name="T3" fmla="*/ 213 h 296"/>
                <a:gd name="T4" fmla="*/ 58 w 415"/>
                <a:gd name="T5" fmla="*/ 228 h 296"/>
                <a:gd name="T6" fmla="*/ 0 w 415"/>
                <a:gd name="T7" fmla="*/ 241 h 296"/>
                <a:gd name="T8" fmla="*/ 6 w 415"/>
                <a:gd name="T9" fmla="*/ 244 h 296"/>
                <a:gd name="T10" fmla="*/ 28 w 415"/>
                <a:gd name="T11" fmla="*/ 261 h 296"/>
                <a:gd name="T12" fmla="*/ 73 w 415"/>
                <a:gd name="T13" fmla="*/ 289 h 296"/>
                <a:gd name="T14" fmla="*/ 147 w 415"/>
                <a:gd name="T15" fmla="*/ 264 h 296"/>
                <a:gd name="T16" fmla="*/ 156 w 415"/>
                <a:gd name="T17" fmla="*/ 241 h 296"/>
                <a:gd name="T18" fmla="*/ 324 w 415"/>
                <a:gd name="T19" fmla="*/ 181 h 296"/>
                <a:gd name="T20" fmla="*/ 371 w 415"/>
                <a:gd name="T21" fmla="*/ 171 h 296"/>
                <a:gd name="T22" fmla="*/ 381 w 415"/>
                <a:gd name="T23" fmla="*/ 166 h 296"/>
                <a:gd name="T24" fmla="*/ 375 w 415"/>
                <a:gd name="T25" fmla="*/ 146 h 296"/>
                <a:gd name="T26" fmla="*/ 370 w 415"/>
                <a:gd name="T27" fmla="*/ 118 h 296"/>
                <a:gd name="T28" fmla="*/ 392 w 415"/>
                <a:gd name="T29" fmla="*/ 108 h 296"/>
                <a:gd name="T30" fmla="*/ 414 w 415"/>
                <a:gd name="T31" fmla="*/ 102 h 296"/>
                <a:gd name="T32" fmla="*/ 360 w 415"/>
                <a:gd name="T33" fmla="*/ 84 h 296"/>
                <a:gd name="T34" fmla="*/ 309 w 415"/>
                <a:gd name="T35" fmla="*/ 28 h 296"/>
                <a:gd name="T36" fmla="*/ 300 w 415"/>
                <a:gd name="T37" fmla="*/ 3 h 296"/>
                <a:gd name="T38" fmla="*/ 294 w 415"/>
                <a:gd name="T39" fmla="*/ 0 h 296"/>
                <a:gd name="T40" fmla="*/ 276 w 415"/>
                <a:gd name="T41" fmla="*/ 9 h 296"/>
                <a:gd name="T42" fmla="*/ 195 w 415"/>
                <a:gd name="T43" fmla="*/ 43 h 296"/>
                <a:gd name="T44" fmla="*/ 103 w 415"/>
                <a:gd name="T45" fmla="*/ 77 h 296"/>
                <a:gd name="T46" fmla="*/ 111 w 415"/>
                <a:gd name="T47" fmla="*/ 84 h 296"/>
                <a:gd name="T48" fmla="*/ 126 w 415"/>
                <a:gd name="T49" fmla="*/ 113 h 296"/>
                <a:gd name="T50" fmla="*/ 74 w 415"/>
                <a:gd name="T51" fmla="*/ 147 h 296"/>
                <a:gd name="T52" fmla="*/ 53 w 415"/>
                <a:gd name="T53" fmla="*/ 158 h 296"/>
                <a:gd name="T54" fmla="*/ 79 w 415"/>
                <a:gd name="T55" fmla="*/ 18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5" h="296">
                  <a:moveTo>
                    <a:pt x="79" y="188"/>
                  </a:moveTo>
                  <a:cubicBezTo>
                    <a:pt x="100" y="197"/>
                    <a:pt x="109" y="205"/>
                    <a:pt x="107" y="213"/>
                  </a:cubicBezTo>
                  <a:cubicBezTo>
                    <a:pt x="107" y="217"/>
                    <a:pt x="104" y="228"/>
                    <a:pt x="58" y="228"/>
                  </a:cubicBezTo>
                  <a:cubicBezTo>
                    <a:pt x="26" y="228"/>
                    <a:pt x="3" y="236"/>
                    <a:pt x="0" y="241"/>
                  </a:cubicBezTo>
                  <a:cubicBezTo>
                    <a:pt x="0" y="241"/>
                    <a:pt x="2" y="242"/>
                    <a:pt x="6" y="244"/>
                  </a:cubicBezTo>
                  <a:cubicBezTo>
                    <a:pt x="17" y="248"/>
                    <a:pt x="22" y="255"/>
                    <a:pt x="28" y="261"/>
                  </a:cubicBezTo>
                  <a:cubicBezTo>
                    <a:pt x="36" y="271"/>
                    <a:pt x="46" y="282"/>
                    <a:pt x="73" y="289"/>
                  </a:cubicBezTo>
                  <a:cubicBezTo>
                    <a:pt x="99" y="295"/>
                    <a:pt x="131" y="284"/>
                    <a:pt x="147" y="264"/>
                  </a:cubicBezTo>
                  <a:cubicBezTo>
                    <a:pt x="154" y="256"/>
                    <a:pt x="157" y="248"/>
                    <a:pt x="156" y="241"/>
                  </a:cubicBezTo>
                  <a:cubicBezTo>
                    <a:pt x="153" y="219"/>
                    <a:pt x="207" y="204"/>
                    <a:pt x="324" y="181"/>
                  </a:cubicBezTo>
                  <a:cubicBezTo>
                    <a:pt x="343" y="177"/>
                    <a:pt x="360" y="174"/>
                    <a:pt x="371" y="171"/>
                  </a:cubicBezTo>
                  <a:cubicBezTo>
                    <a:pt x="375" y="170"/>
                    <a:pt x="379" y="169"/>
                    <a:pt x="381" y="166"/>
                  </a:cubicBezTo>
                  <a:cubicBezTo>
                    <a:pt x="383" y="161"/>
                    <a:pt x="379" y="153"/>
                    <a:pt x="375" y="146"/>
                  </a:cubicBezTo>
                  <a:cubicBezTo>
                    <a:pt x="371" y="136"/>
                    <a:pt x="366" y="126"/>
                    <a:pt x="370" y="118"/>
                  </a:cubicBezTo>
                  <a:cubicBezTo>
                    <a:pt x="375" y="111"/>
                    <a:pt x="385" y="109"/>
                    <a:pt x="392" y="108"/>
                  </a:cubicBezTo>
                  <a:cubicBezTo>
                    <a:pt x="411" y="106"/>
                    <a:pt x="414" y="102"/>
                    <a:pt x="414" y="102"/>
                  </a:cubicBezTo>
                  <a:cubicBezTo>
                    <a:pt x="414" y="100"/>
                    <a:pt x="399" y="90"/>
                    <a:pt x="360" y="84"/>
                  </a:cubicBezTo>
                  <a:cubicBezTo>
                    <a:pt x="316" y="77"/>
                    <a:pt x="312" y="49"/>
                    <a:pt x="309" y="28"/>
                  </a:cubicBezTo>
                  <a:cubicBezTo>
                    <a:pt x="307" y="17"/>
                    <a:pt x="306" y="8"/>
                    <a:pt x="300" y="3"/>
                  </a:cubicBezTo>
                  <a:cubicBezTo>
                    <a:pt x="297" y="1"/>
                    <a:pt x="295" y="0"/>
                    <a:pt x="294" y="0"/>
                  </a:cubicBezTo>
                  <a:cubicBezTo>
                    <a:pt x="290" y="0"/>
                    <a:pt x="284" y="4"/>
                    <a:pt x="276" y="9"/>
                  </a:cubicBezTo>
                  <a:cubicBezTo>
                    <a:pt x="260" y="20"/>
                    <a:pt x="237" y="35"/>
                    <a:pt x="195" y="43"/>
                  </a:cubicBezTo>
                  <a:cubicBezTo>
                    <a:pt x="124" y="57"/>
                    <a:pt x="104" y="72"/>
                    <a:pt x="103" y="77"/>
                  </a:cubicBezTo>
                  <a:cubicBezTo>
                    <a:pt x="103" y="78"/>
                    <a:pt x="105" y="81"/>
                    <a:pt x="111" y="84"/>
                  </a:cubicBezTo>
                  <a:cubicBezTo>
                    <a:pt x="123" y="90"/>
                    <a:pt x="129" y="101"/>
                    <a:pt x="126" y="113"/>
                  </a:cubicBezTo>
                  <a:cubicBezTo>
                    <a:pt x="122" y="132"/>
                    <a:pt x="97" y="149"/>
                    <a:pt x="74" y="147"/>
                  </a:cubicBezTo>
                  <a:cubicBezTo>
                    <a:pt x="62" y="146"/>
                    <a:pt x="54" y="151"/>
                    <a:pt x="53" y="158"/>
                  </a:cubicBezTo>
                  <a:cubicBezTo>
                    <a:pt x="51" y="167"/>
                    <a:pt x="58" y="179"/>
                    <a:pt x="79" y="1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8" name="Freeform 304">
              <a:extLst>
                <a:ext uri="{FF2B5EF4-FFF2-40B4-BE49-F238E27FC236}">
                  <a16:creationId xmlns:a16="http://schemas.microsoft.com/office/drawing/2014/main" id="{C28638A4-5BBE-414F-8BB6-59D284BD8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5143" y="2999648"/>
              <a:ext cx="15515" cy="7302"/>
            </a:xfrm>
            <a:custGeom>
              <a:avLst/>
              <a:gdLst>
                <a:gd name="T0" fmla="*/ 73 w 74"/>
                <a:gd name="T1" fmla="*/ 6 h 37"/>
                <a:gd name="T2" fmla="*/ 60 w 74"/>
                <a:gd name="T3" fmla="*/ 0 h 37"/>
                <a:gd name="T4" fmla="*/ 1 w 74"/>
                <a:gd name="T5" fmla="*/ 25 h 37"/>
                <a:gd name="T6" fmla="*/ 9 w 74"/>
                <a:gd name="T7" fmla="*/ 30 h 37"/>
                <a:gd name="T8" fmla="*/ 62 w 74"/>
                <a:gd name="T9" fmla="*/ 27 h 37"/>
                <a:gd name="T10" fmla="*/ 73 w 74"/>
                <a:gd name="T1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7">
                  <a:moveTo>
                    <a:pt x="73" y="6"/>
                  </a:moveTo>
                  <a:cubicBezTo>
                    <a:pt x="73" y="2"/>
                    <a:pt x="69" y="0"/>
                    <a:pt x="60" y="0"/>
                  </a:cubicBezTo>
                  <a:cubicBezTo>
                    <a:pt x="35" y="0"/>
                    <a:pt x="2" y="16"/>
                    <a:pt x="1" y="25"/>
                  </a:cubicBezTo>
                  <a:cubicBezTo>
                    <a:pt x="0" y="26"/>
                    <a:pt x="2" y="28"/>
                    <a:pt x="9" y="30"/>
                  </a:cubicBezTo>
                  <a:cubicBezTo>
                    <a:pt x="26" y="36"/>
                    <a:pt x="49" y="34"/>
                    <a:pt x="62" y="27"/>
                  </a:cubicBezTo>
                  <a:cubicBezTo>
                    <a:pt x="69" y="22"/>
                    <a:pt x="73" y="15"/>
                    <a:pt x="73" y="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49" name="Freeform 305">
              <a:extLst>
                <a:ext uri="{FF2B5EF4-FFF2-40B4-BE49-F238E27FC236}">
                  <a16:creationId xmlns:a16="http://schemas.microsoft.com/office/drawing/2014/main" id="{850A6A39-9AB1-4375-A9B0-21EFEA7A3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2314" y="3035243"/>
              <a:ext cx="11865" cy="8214"/>
            </a:xfrm>
            <a:custGeom>
              <a:avLst/>
              <a:gdLst>
                <a:gd name="T0" fmla="*/ 3 w 56"/>
                <a:gd name="T1" fmla="*/ 27 h 40"/>
                <a:gd name="T2" fmla="*/ 49 w 56"/>
                <a:gd name="T3" fmla="*/ 30 h 40"/>
                <a:gd name="T4" fmla="*/ 53 w 56"/>
                <a:gd name="T5" fmla="*/ 8 h 40"/>
                <a:gd name="T6" fmla="*/ 43 w 56"/>
                <a:gd name="T7" fmla="*/ 0 h 40"/>
                <a:gd name="T8" fmla="*/ 1 w 56"/>
                <a:gd name="T9" fmla="*/ 23 h 40"/>
                <a:gd name="T10" fmla="*/ 3 w 56"/>
                <a:gd name="T1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0">
                  <a:moveTo>
                    <a:pt x="3" y="27"/>
                  </a:moveTo>
                  <a:cubicBezTo>
                    <a:pt x="24" y="37"/>
                    <a:pt x="42" y="39"/>
                    <a:pt x="49" y="30"/>
                  </a:cubicBezTo>
                  <a:cubicBezTo>
                    <a:pt x="53" y="26"/>
                    <a:pt x="55" y="18"/>
                    <a:pt x="53" y="8"/>
                  </a:cubicBezTo>
                  <a:cubicBezTo>
                    <a:pt x="53" y="4"/>
                    <a:pt x="51" y="0"/>
                    <a:pt x="43" y="0"/>
                  </a:cubicBezTo>
                  <a:cubicBezTo>
                    <a:pt x="27" y="0"/>
                    <a:pt x="3" y="14"/>
                    <a:pt x="1" y="23"/>
                  </a:cubicBezTo>
                  <a:cubicBezTo>
                    <a:pt x="1" y="24"/>
                    <a:pt x="0" y="25"/>
                    <a:pt x="3" y="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0" name="Freeform 306">
              <a:extLst>
                <a:ext uri="{FF2B5EF4-FFF2-40B4-BE49-F238E27FC236}">
                  <a16:creationId xmlns:a16="http://schemas.microsoft.com/office/drawing/2014/main" id="{AB3D7ED1-AC0D-4AC5-830D-C6C214A44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4501" y="3024290"/>
              <a:ext cx="25555" cy="10952"/>
            </a:xfrm>
            <a:custGeom>
              <a:avLst/>
              <a:gdLst>
                <a:gd name="T0" fmla="*/ 10 w 123"/>
                <a:gd name="T1" fmla="*/ 49 h 51"/>
                <a:gd name="T2" fmla="*/ 21 w 123"/>
                <a:gd name="T3" fmla="*/ 50 h 51"/>
                <a:gd name="T4" fmla="*/ 121 w 123"/>
                <a:gd name="T5" fmla="*/ 25 h 51"/>
                <a:gd name="T6" fmla="*/ 121 w 123"/>
                <a:gd name="T7" fmla="*/ 21 h 51"/>
                <a:gd name="T8" fmla="*/ 43 w 123"/>
                <a:gd name="T9" fmla="*/ 0 h 51"/>
                <a:gd name="T10" fmla="*/ 1 w 123"/>
                <a:gd name="T11" fmla="*/ 33 h 51"/>
                <a:gd name="T12" fmla="*/ 10 w 123"/>
                <a:gd name="T13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1">
                  <a:moveTo>
                    <a:pt x="10" y="49"/>
                  </a:moveTo>
                  <a:cubicBezTo>
                    <a:pt x="13" y="50"/>
                    <a:pt x="17" y="50"/>
                    <a:pt x="21" y="50"/>
                  </a:cubicBezTo>
                  <a:cubicBezTo>
                    <a:pt x="57" y="50"/>
                    <a:pt x="115" y="36"/>
                    <a:pt x="121" y="25"/>
                  </a:cubicBezTo>
                  <a:cubicBezTo>
                    <a:pt x="122" y="24"/>
                    <a:pt x="122" y="23"/>
                    <a:pt x="121" y="21"/>
                  </a:cubicBezTo>
                  <a:cubicBezTo>
                    <a:pt x="116" y="13"/>
                    <a:pt x="86" y="0"/>
                    <a:pt x="43" y="0"/>
                  </a:cubicBezTo>
                  <a:cubicBezTo>
                    <a:pt x="15" y="0"/>
                    <a:pt x="2" y="17"/>
                    <a:pt x="1" y="33"/>
                  </a:cubicBezTo>
                  <a:cubicBezTo>
                    <a:pt x="0" y="40"/>
                    <a:pt x="2" y="48"/>
                    <a:pt x="10" y="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1" name="Freeform 307">
              <a:extLst>
                <a:ext uri="{FF2B5EF4-FFF2-40B4-BE49-F238E27FC236}">
                  <a16:creationId xmlns:a16="http://schemas.microsoft.com/office/drawing/2014/main" id="{D7CFCEE6-22F7-4D47-9654-EDC333739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460" y="2760529"/>
              <a:ext cx="20079" cy="6388"/>
            </a:xfrm>
            <a:custGeom>
              <a:avLst/>
              <a:gdLst>
                <a:gd name="T0" fmla="*/ 5 w 98"/>
                <a:gd name="T1" fmla="*/ 22 h 32"/>
                <a:gd name="T2" fmla="*/ 50 w 98"/>
                <a:gd name="T3" fmla="*/ 31 h 32"/>
                <a:gd name="T4" fmla="*/ 97 w 98"/>
                <a:gd name="T5" fmla="*/ 11 h 32"/>
                <a:gd name="T6" fmla="*/ 96 w 98"/>
                <a:gd name="T7" fmla="*/ 8 h 32"/>
                <a:gd name="T8" fmla="*/ 60 w 98"/>
                <a:gd name="T9" fmla="*/ 0 h 32"/>
                <a:gd name="T10" fmla="*/ 1 w 98"/>
                <a:gd name="T11" fmla="*/ 15 h 32"/>
                <a:gd name="T12" fmla="*/ 5 w 98"/>
                <a:gd name="T13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32">
                  <a:moveTo>
                    <a:pt x="5" y="22"/>
                  </a:moveTo>
                  <a:cubicBezTo>
                    <a:pt x="9" y="25"/>
                    <a:pt x="28" y="31"/>
                    <a:pt x="50" y="31"/>
                  </a:cubicBezTo>
                  <a:cubicBezTo>
                    <a:pt x="60" y="31"/>
                    <a:pt x="92" y="29"/>
                    <a:pt x="97" y="11"/>
                  </a:cubicBezTo>
                  <a:cubicBezTo>
                    <a:pt x="97" y="10"/>
                    <a:pt x="97" y="9"/>
                    <a:pt x="96" y="8"/>
                  </a:cubicBezTo>
                  <a:cubicBezTo>
                    <a:pt x="93" y="4"/>
                    <a:pt x="82" y="0"/>
                    <a:pt x="60" y="0"/>
                  </a:cubicBezTo>
                  <a:cubicBezTo>
                    <a:pt x="30" y="0"/>
                    <a:pt x="3" y="8"/>
                    <a:pt x="1" y="15"/>
                  </a:cubicBezTo>
                  <a:cubicBezTo>
                    <a:pt x="0" y="17"/>
                    <a:pt x="3" y="20"/>
                    <a:pt x="5" y="2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2" name="Freeform 308">
              <a:extLst>
                <a:ext uri="{FF2B5EF4-FFF2-40B4-BE49-F238E27FC236}">
                  <a16:creationId xmlns:a16="http://schemas.microsoft.com/office/drawing/2014/main" id="{957EA854-C14B-4D28-8463-0C7B7AB53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786" y="3519872"/>
              <a:ext cx="41983" cy="170669"/>
            </a:xfrm>
            <a:custGeom>
              <a:avLst/>
              <a:gdLst>
                <a:gd name="T0" fmla="*/ 40 w 205"/>
                <a:gd name="T1" fmla="*/ 307 h 826"/>
                <a:gd name="T2" fmla="*/ 37 w 205"/>
                <a:gd name="T3" fmla="*/ 459 h 826"/>
                <a:gd name="T4" fmla="*/ 33 w 205"/>
                <a:gd name="T5" fmla="*/ 600 h 826"/>
                <a:gd name="T6" fmla="*/ 27 w 205"/>
                <a:gd name="T7" fmla="*/ 726 h 826"/>
                <a:gd name="T8" fmla="*/ 19 w 205"/>
                <a:gd name="T9" fmla="*/ 813 h 826"/>
                <a:gd name="T10" fmla="*/ 24 w 205"/>
                <a:gd name="T11" fmla="*/ 818 h 826"/>
                <a:gd name="T12" fmla="*/ 28 w 205"/>
                <a:gd name="T13" fmla="*/ 806 h 826"/>
                <a:gd name="T14" fmla="*/ 63 w 205"/>
                <a:gd name="T15" fmla="*/ 762 h 826"/>
                <a:gd name="T16" fmla="*/ 71 w 205"/>
                <a:gd name="T17" fmla="*/ 761 h 826"/>
                <a:gd name="T18" fmla="*/ 113 w 205"/>
                <a:gd name="T19" fmla="*/ 795 h 826"/>
                <a:gd name="T20" fmla="*/ 132 w 205"/>
                <a:gd name="T21" fmla="*/ 818 h 826"/>
                <a:gd name="T22" fmla="*/ 134 w 205"/>
                <a:gd name="T23" fmla="*/ 819 h 826"/>
                <a:gd name="T24" fmla="*/ 134 w 205"/>
                <a:gd name="T25" fmla="*/ 825 h 826"/>
                <a:gd name="T26" fmla="*/ 134 w 205"/>
                <a:gd name="T27" fmla="*/ 819 h 826"/>
                <a:gd name="T28" fmla="*/ 133 w 205"/>
                <a:gd name="T29" fmla="*/ 787 h 826"/>
                <a:gd name="T30" fmla="*/ 118 w 205"/>
                <a:gd name="T31" fmla="*/ 762 h 826"/>
                <a:gd name="T32" fmla="*/ 114 w 205"/>
                <a:gd name="T33" fmla="*/ 762 h 826"/>
                <a:gd name="T34" fmla="*/ 59 w 205"/>
                <a:gd name="T35" fmla="*/ 669 h 826"/>
                <a:gd name="T36" fmla="*/ 58 w 205"/>
                <a:gd name="T37" fmla="*/ 668 h 826"/>
                <a:gd name="T38" fmla="*/ 68 w 205"/>
                <a:gd name="T39" fmla="*/ 599 h 826"/>
                <a:gd name="T40" fmla="*/ 81 w 205"/>
                <a:gd name="T41" fmla="*/ 542 h 826"/>
                <a:gd name="T42" fmla="*/ 122 w 205"/>
                <a:gd name="T43" fmla="*/ 502 h 826"/>
                <a:gd name="T44" fmla="*/ 181 w 205"/>
                <a:gd name="T45" fmla="*/ 528 h 826"/>
                <a:gd name="T46" fmla="*/ 203 w 205"/>
                <a:gd name="T47" fmla="*/ 544 h 826"/>
                <a:gd name="T48" fmla="*/ 197 w 205"/>
                <a:gd name="T49" fmla="*/ 522 h 826"/>
                <a:gd name="T50" fmla="*/ 160 w 205"/>
                <a:gd name="T51" fmla="*/ 401 h 826"/>
                <a:gd name="T52" fmla="*/ 115 w 205"/>
                <a:gd name="T53" fmla="*/ 250 h 826"/>
                <a:gd name="T54" fmla="*/ 116 w 205"/>
                <a:gd name="T55" fmla="*/ 160 h 826"/>
                <a:gd name="T56" fmla="*/ 108 w 205"/>
                <a:gd name="T57" fmla="*/ 91 h 826"/>
                <a:gd name="T58" fmla="*/ 71 w 205"/>
                <a:gd name="T59" fmla="*/ 18 h 826"/>
                <a:gd name="T60" fmla="*/ 66 w 205"/>
                <a:gd name="T61" fmla="*/ 0 h 826"/>
                <a:gd name="T62" fmla="*/ 65 w 205"/>
                <a:gd name="T63" fmla="*/ 1 h 826"/>
                <a:gd name="T64" fmla="*/ 55 w 205"/>
                <a:gd name="T65" fmla="*/ 32 h 826"/>
                <a:gd name="T66" fmla="*/ 27 w 205"/>
                <a:gd name="T67" fmla="*/ 81 h 826"/>
                <a:gd name="T68" fmla="*/ 16 w 205"/>
                <a:gd name="T69" fmla="*/ 85 h 826"/>
                <a:gd name="T70" fmla="*/ 16 w 205"/>
                <a:gd name="T71" fmla="*/ 106 h 826"/>
                <a:gd name="T72" fmla="*/ 16 w 205"/>
                <a:gd name="T73" fmla="*/ 160 h 826"/>
                <a:gd name="T74" fmla="*/ 40 w 205"/>
                <a:gd name="T75" fmla="*/ 30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826">
                  <a:moveTo>
                    <a:pt x="40" y="307"/>
                  </a:moveTo>
                  <a:cubicBezTo>
                    <a:pt x="50" y="329"/>
                    <a:pt x="44" y="392"/>
                    <a:pt x="37" y="459"/>
                  </a:cubicBezTo>
                  <a:cubicBezTo>
                    <a:pt x="32" y="517"/>
                    <a:pt x="25" y="584"/>
                    <a:pt x="33" y="600"/>
                  </a:cubicBezTo>
                  <a:cubicBezTo>
                    <a:pt x="44" y="621"/>
                    <a:pt x="35" y="674"/>
                    <a:pt x="27" y="726"/>
                  </a:cubicBezTo>
                  <a:cubicBezTo>
                    <a:pt x="21" y="760"/>
                    <a:pt x="13" y="807"/>
                    <a:pt x="19" y="813"/>
                  </a:cubicBezTo>
                  <a:cubicBezTo>
                    <a:pt x="22" y="816"/>
                    <a:pt x="23" y="818"/>
                    <a:pt x="24" y="818"/>
                  </a:cubicBezTo>
                  <a:cubicBezTo>
                    <a:pt x="26" y="816"/>
                    <a:pt x="27" y="811"/>
                    <a:pt x="28" y="806"/>
                  </a:cubicBezTo>
                  <a:cubicBezTo>
                    <a:pt x="32" y="790"/>
                    <a:pt x="38" y="766"/>
                    <a:pt x="63" y="762"/>
                  </a:cubicBezTo>
                  <a:cubicBezTo>
                    <a:pt x="66" y="761"/>
                    <a:pt x="69" y="761"/>
                    <a:pt x="71" y="761"/>
                  </a:cubicBezTo>
                  <a:cubicBezTo>
                    <a:pt x="94" y="761"/>
                    <a:pt x="104" y="779"/>
                    <a:pt x="113" y="795"/>
                  </a:cubicBezTo>
                  <a:cubicBezTo>
                    <a:pt x="119" y="805"/>
                    <a:pt x="124" y="815"/>
                    <a:pt x="132" y="818"/>
                  </a:cubicBezTo>
                  <a:cubicBezTo>
                    <a:pt x="133" y="819"/>
                    <a:pt x="134" y="819"/>
                    <a:pt x="134" y="819"/>
                  </a:cubicBezTo>
                  <a:lnTo>
                    <a:pt x="134" y="825"/>
                  </a:lnTo>
                  <a:lnTo>
                    <a:pt x="134" y="819"/>
                  </a:lnTo>
                  <a:cubicBezTo>
                    <a:pt x="136" y="818"/>
                    <a:pt x="138" y="805"/>
                    <a:pt x="133" y="787"/>
                  </a:cubicBezTo>
                  <a:cubicBezTo>
                    <a:pt x="129" y="771"/>
                    <a:pt x="122" y="762"/>
                    <a:pt x="118" y="762"/>
                  </a:cubicBezTo>
                  <a:cubicBezTo>
                    <a:pt x="116" y="762"/>
                    <a:pt x="115" y="762"/>
                    <a:pt x="114" y="762"/>
                  </a:cubicBezTo>
                  <a:cubicBezTo>
                    <a:pt x="90" y="762"/>
                    <a:pt x="74" y="718"/>
                    <a:pt x="59" y="669"/>
                  </a:cubicBezTo>
                  <a:lnTo>
                    <a:pt x="58" y="668"/>
                  </a:lnTo>
                  <a:cubicBezTo>
                    <a:pt x="52" y="646"/>
                    <a:pt x="59" y="623"/>
                    <a:pt x="68" y="599"/>
                  </a:cubicBezTo>
                  <a:cubicBezTo>
                    <a:pt x="74" y="580"/>
                    <a:pt x="81" y="561"/>
                    <a:pt x="81" y="542"/>
                  </a:cubicBezTo>
                  <a:cubicBezTo>
                    <a:pt x="81" y="517"/>
                    <a:pt x="96" y="502"/>
                    <a:pt x="122" y="502"/>
                  </a:cubicBezTo>
                  <a:cubicBezTo>
                    <a:pt x="142" y="502"/>
                    <a:pt x="165" y="512"/>
                    <a:pt x="181" y="528"/>
                  </a:cubicBezTo>
                  <a:cubicBezTo>
                    <a:pt x="196" y="543"/>
                    <a:pt x="202" y="544"/>
                    <a:pt x="203" y="544"/>
                  </a:cubicBezTo>
                  <a:cubicBezTo>
                    <a:pt x="203" y="543"/>
                    <a:pt x="204" y="535"/>
                    <a:pt x="197" y="522"/>
                  </a:cubicBezTo>
                  <a:cubicBezTo>
                    <a:pt x="189" y="509"/>
                    <a:pt x="176" y="459"/>
                    <a:pt x="160" y="401"/>
                  </a:cubicBezTo>
                  <a:cubicBezTo>
                    <a:pt x="145" y="346"/>
                    <a:pt x="127" y="283"/>
                    <a:pt x="115" y="250"/>
                  </a:cubicBezTo>
                  <a:cubicBezTo>
                    <a:pt x="103" y="218"/>
                    <a:pt x="110" y="187"/>
                    <a:pt x="116" y="160"/>
                  </a:cubicBezTo>
                  <a:cubicBezTo>
                    <a:pt x="123" y="130"/>
                    <a:pt x="129" y="106"/>
                    <a:pt x="108" y="91"/>
                  </a:cubicBezTo>
                  <a:cubicBezTo>
                    <a:pt x="81" y="71"/>
                    <a:pt x="75" y="39"/>
                    <a:pt x="71" y="18"/>
                  </a:cubicBezTo>
                  <a:cubicBezTo>
                    <a:pt x="70" y="11"/>
                    <a:pt x="68" y="2"/>
                    <a:pt x="66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8" y="5"/>
                    <a:pt x="57" y="19"/>
                    <a:pt x="55" y="32"/>
                  </a:cubicBezTo>
                  <a:cubicBezTo>
                    <a:pt x="54" y="52"/>
                    <a:pt x="52" y="77"/>
                    <a:pt x="27" y="81"/>
                  </a:cubicBezTo>
                  <a:cubicBezTo>
                    <a:pt x="21" y="81"/>
                    <a:pt x="17" y="83"/>
                    <a:pt x="16" y="85"/>
                  </a:cubicBezTo>
                  <a:cubicBezTo>
                    <a:pt x="13" y="88"/>
                    <a:pt x="15" y="97"/>
                    <a:pt x="16" y="106"/>
                  </a:cubicBezTo>
                  <a:cubicBezTo>
                    <a:pt x="19" y="121"/>
                    <a:pt x="22" y="139"/>
                    <a:pt x="16" y="160"/>
                  </a:cubicBezTo>
                  <a:cubicBezTo>
                    <a:pt x="0" y="211"/>
                    <a:pt x="31" y="285"/>
                    <a:pt x="40" y="30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3" name="Freeform 309">
              <a:extLst>
                <a:ext uri="{FF2B5EF4-FFF2-40B4-BE49-F238E27FC236}">
                  <a16:creationId xmlns:a16="http://schemas.microsoft.com/office/drawing/2014/main" id="{8A856EA8-AF02-4918-A534-FE519ADF0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1350" y="3491579"/>
              <a:ext cx="46546" cy="19166"/>
            </a:xfrm>
            <a:custGeom>
              <a:avLst/>
              <a:gdLst>
                <a:gd name="T0" fmla="*/ 32 w 226"/>
                <a:gd name="T1" fmla="*/ 80 h 93"/>
                <a:gd name="T2" fmla="*/ 38 w 226"/>
                <a:gd name="T3" fmla="*/ 81 h 93"/>
                <a:gd name="T4" fmla="*/ 177 w 226"/>
                <a:gd name="T5" fmla="*/ 92 h 93"/>
                <a:gd name="T6" fmla="*/ 222 w 226"/>
                <a:gd name="T7" fmla="*/ 89 h 93"/>
                <a:gd name="T8" fmla="*/ 224 w 226"/>
                <a:gd name="T9" fmla="*/ 60 h 93"/>
                <a:gd name="T10" fmla="*/ 225 w 226"/>
                <a:gd name="T11" fmla="*/ 43 h 93"/>
                <a:gd name="T12" fmla="*/ 194 w 226"/>
                <a:gd name="T13" fmla="*/ 23 h 93"/>
                <a:gd name="T14" fmla="*/ 192 w 226"/>
                <a:gd name="T15" fmla="*/ 23 h 93"/>
                <a:gd name="T16" fmla="*/ 182 w 226"/>
                <a:gd name="T17" fmla="*/ 25 h 93"/>
                <a:gd name="T18" fmla="*/ 138 w 226"/>
                <a:gd name="T19" fmla="*/ 5 h 93"/>
                <a:gd name="T20" fmla="*/ 111 w 226"/>
                <a:gd name="T21" fmla="*/ 2 h 93"/>
                <a:gd name="T22" fmla="*/ 114 w 226"/>
                <a:gd name="T23" fmla="*/ 6 h 93"/>
                <a:gd name="T24" fmla="*/ 99 w 226"/>
                <a:gd name="T25" fmla="*/ 32 h 93"/>
                <a:gd name="T26" fmla="*/ 87 w 226"/>
                <a:gd name="T27" fmla="*/ 42 h 93"/>
                <a:gd name="T28" fmla="*/ 89 w 226"/>
                <a:gd name="T29" fmla="*/ 47 h 93"/>
                <a:gd name="T30" fmla="*/ 92 w 226"/>
                <a:gd name="T31" fmla="*/ 63 h 93"/>
                <a:gd name="T32" fmla="*/ 71 w 226"/>
                <a:gd name="T33" fmla="*/ 73 h 93"/>
                <a:gd name="T34" fmla="*/ 52 w 226"/>
                <a:gd name="T35" fmla="*/ 68 h 93"/>
                <a:gd name="T36" fmla="*/ 42 w 226"/>
                <a:gd name="T37" fmla="*/ 50 h 93"/>
                <a:gd name="T38" fmla="*/ 28 w 226"/>
                <a:gd name="T39" fmla="*/ 43 h 93"/>
                <a:gd name="T40" fmla="*/ 2 w 226"/>
                <a:gd name="T41" fmla="*/ 53 h 93"/>
                <a:gd name="T42" fmla="*/ 0 w 226"/>
                <a:gd name="T43" fmla="*/ 68 h 93"/>
                <a:gd name="T44" fmla="*/ 32 w 226"/>
                <a:gd name="T45" fmla="*/ 8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6" h="93">
                  <a:moveTo>
                    <a:pt x="32" y="80"/>
                  </a:moveTo>
                  <a:cubicBezTo>
                    <a:pt x="33" y="81"/>
                    <a:pt x="35" y="81"/>
                    <a:pt x="38" y="81"/>
                  </a:cubicBezTo>
                  <a:cubicBezTo>
                    <a:pt x="58" y="85"/>
                    <a:pt x="124" y="92"/>
                    <a:pt x="177" y="92"/>
                  </a:cubicBezTo>
                  <a:cubicBezTo>
                    <a:pt x="195" y="92"/>
                    <a:pt x="210" y="91"/>
                    <a:pt x="222" y="89"/>
                  </a:cubicBezTo>
                  <a:cubicBezTo>
                    <a:pt x="221" y="82"/>
                    <a:pt x="222" y="72"/>
                    <a:pt x="224" y="60"/>
                  </a:cubicBezTo>
                  <a:cubicBezTo>
                    <a:pt x="224" y="54"/>
                    <a:pt x="225" y="47"/>
                    <a:pt x="225" y="43"/>
                  </a:cubicBezTo>
                  <a:cubicBezTo>
                    <a:pt x="225" y="36"/>
                    <a:pt x="205" y="23"/>
                    <a:pt x="194" y="23"/>
                  </a:cubicBezTo>
                  <a:cubicBezTo>
                    <a:pt x="192" y="23"/>
                    <a:pt x="192" y="23"/>
                    <a:pt x="192" y="23"/>
                  </a:cubicBezTo>
                  <a:cubicBezTo>
                    <a:pt x="189" y="25"/>
                    <a:pt x="186" y="25"/>
                    <a:pt x="182" y="25"/>
                  </a:cubicBezTo>
                  <a:cubicBezTo>
                    <a:pt x="168" y="25"/>
                    <a:pt x="147" y="17"/>
                    <a:pt x="138" y="5"/>
                  </a:cubicBezTo>
                  <a:cubicBezTo>
                    <a:pt x="136" y="1"/>
                    <a:pt x="124" y="0"/>
                    <a:pt x="111" y="2"/>
                  </a:cubicBezTo>
                  <a:cubicBezTo>
                    <a:pt x="112" y="3"/>
                    <a:pt x="113" y="4"/>
                    <a:pt x="114" y="6"/>
                  </a:cubicBezTo>
                  <a:cubicBezTo>
                    <a:pt x="122" y="19"/>
                    <a:pt x="108" y="27"/>
                    <a:pt x="99" y="32"/>
                  </a:cubicBezTo>
                  <a:cubicBezTo>
                    <a:pt x="94" y="35"/>
                    <a:pt x="88" y="39"/>
                    <a:pt x="87" y="42"/>
                  </a:cubicBezTo>
                  <a:cubicBezTo>
                    <a:pt x="87" y="43"/>
                    <a:pt x="88" y="45"/>
                    <a:pt x="89" y="47"/>
                  </a:cubicBezTo>
                  <a:cubicBezTo>
                    <a:pt x="95" y="55"/>
                    <a:pt x="93" y="61"/>
                    <a:pt x="92" y="63"/>
                  </a:cubicBezTo>
                  <a:cubicBezTo>
                    <a:pt x="89" y="69"/>
                    <a:pt x="81" y="73"/>
                    <a:pt x="71" y="73"/>
                  </a:cubicBezTo>
                  <a:cubicBezTo>
                    <a:pt x="65" y="73"/>
                    <a:pt x="58" y="71"/>
                    <a:pt x="52" y="68"/>
                  </a:cubicBezTo>
                  <a:cubicBezTo>
                    <a:pt x="46" y="64"/>
                    <a:pt x="42" y="57"/>
                    <a:pt x="42" y="50"/>
                  </a:cubicBezTo>
                  <a:cubicBezTo>
                    <a:pt x="42" y="44"/>
                    <a:pt x="32" y="43"/>
                    <a:pt x="28" y="43"/>
                  </a:cubicBezTo>
                  <a:cubicBezTo>
                    <a:pt x="14" y="43"/>
                    <a:pt x="2" y="50"/>
                    <a:pt x="2" y="53"/>
                  </a:cubicBezTo>
                  <a:cubicBezTo>
                    <a:pt x="3" y="58"/>
                    <a:pt x="2" y="63"/>
                    <a:pt x="0" y="68"/>
                  </a:cubicBezTo>
                  <a:cubicBezTo>
                    <a:pt x="13" y="73"/>
                    <a:pt x="26" y="78"/>
                    <a:pt x="32" y="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4" name="Freeform 310">
              <a:extLst>
                <a:ext uri="{FF2B5EF4-FFF2-40B4-BE49-F238E27FC236}">
                  <a16:creationId xmlns:a16="http://schemas.microsoft.com/office/drawing/2014/main" id="{22677D49-7A8D-468D-84C3-2B010BC5B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3357" y="3012426"/>
              <a:ext cx="47459" cy="18254"/>
            </a:xfrm>
            <a:custGeom>
              <a:avLst/>
              <a:gdLst>
                <a:gd name="T0" fmla="*/ 219 w 228"/>
                <a:gd name="T1" fmla="*/ 84 h 88"/>
                <a:gd name="T2" fmla="*/ 227 w 228"/>
                <a:gd name="T3" fmla="*/ 77 h 88"/>
                <a:gd name="T4" fmla="*/ 120 w 228"/>
                <a:gd name="T5" fmla="*/ 1 h 88"/>
                <a:gd name="T6" fmla="*/ 103 w 228"/>
                <a:gd name="T7" fmla="*/ 0 h 88"/>
                <a:gd name="T8" fmla="*/ 8 w 228"/>
                <a:gd name="T9" fmla="*/ 40 h 88"/>
                <a:gd name="T10" fmla="*/ 0 w 228"/>
                <a:gd name="T11" fmla="*/ 51 h 88"/>
                <a:gd name="T12" fmla="*/ 186 w 228"/>
                <a:gd name="T13" fmla="*/ 87 h 88"/>
                <a:gd name="T14" fmla="*/ 219 w 228"/>
                <a:gd name="T15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88">
                  <a:moveTo>
                    <a:pt x="219" y="84"/>
                  </a:moveTo>
                  <a:cubicBezTo>
                    <a:pt x="227" y="83"/>
                    <a:pt x="227" y="79"/>
                    <a:pt x="227" y="77"/>
                  </a:cubicBezTo>
                  <a:cubicBezTo>
                    <a:pt x="226" y="58"/>
                    <a:pt x="175" y="10"/>
                    <a:pt x="120" y="1"/>
                  </a:cubicBezTo>
                  <a:cubicBezTo>
                    <a:pt x="115" y="0"/>
                    <a:pt x="109" y="0"/>
                    <a:pt x="103" y="0"/>
                  </a:cubicBezTo>
                  <a:cubicBezTo>
                    <a:pt x="63" y="0"/>
                    <a:pt x="26" y="20"/>
                    <a:pt x="8" y="40"/>
                  </a:cubicBezTo>
                  <a:cubicBezTo>
                    <a:pt x="1" y="46"/>
                    <a:pt x="0" y="50"/>
                    <a:pt x="0" y="51"/>
                  </a:cubicBezTo>
                  <a:cubicBezTo>
                    <a:pt x="13" y="70"/>
                    <a:pt x="115" y="87"/>
                    <a:pt x="186" y="87"/>
                  </a:cubicBezTo>
                  <a:cubicBezTo>
                    <a:pt x="201" y="87"/>
                    <a:pt x="212" y="86"/>
                    <a:pt x="219" y="8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5" name="Freeform 311">
              <a:extLst>
                <a:ext uri="{FF2B5EF4-FFF2-40B4-BE49-F238E27FC236}">
                  <a16:creationId xmlns:a16="http://schemas.microsoft.com/office/drawing/2014/main" id="{BF31C08B-2E2F-4E53-8FA3-DC5738285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0418" y="2763267"/>
              <a:ext cx="39245" cy="12777"/>
            </a:xfrm>
            <a:custGeom>
              <a:avLst/>
              <a:gdLst>
                <a:gd name="T0" fmla="*/ 46 w 188"/>
                <a:gd name="T1" fmla="*/ 61 h 62"/>
                <a:gd name="T2" fmla="*/ 104 w 188"/>
                <a:gd name="T3" fmla="*/ 57 h 62"/>
                <a:gd name="T4" fmla="*/ 123 w 188"/>
                <a:gd name="T5" fmla="*/ 55 h 62"/>
                <a:gd name="T6" fmla="*/ 186 w 188"/>
                <a:gd name="T7" fmla="*/ 22 h 62"/>
                <a:gd name="T8" fmla="*/ 160 w 188"/>
                <a:gd name="T9" fmla="*/ 1 h 62"/>
                <a:gd name="T10" fmla="*/ 148 w 188"/>
                <a:gd name="T11" fmla="*/ 0 h 62"/>
                <a:gd name="T12" fmla="*/ 114 w 188"/>
                <a:gd name="T13" fmla="*/ 14 h 62"/>
                <a:gd name="T14" fmla="*/ 87 w 188"/>
                <a:gd name="T15" fmla="*/ 26 h 62"/>
                <a:gd name="T16" fmla="*/ 82 w 188"/>
                <a:gd name="T17" fmla="*/ 26 h 62"/>
                <a:gd name="T18" fmla="*/ 1 w 188"/>
                <a:gd name="T19" fmla="*/ 48 h 62"/>
                <a:gd name="T20" fmla="*/ 1 w 188"/>
                <a:gd name="T21" fmla="*/ 50 h 62"/>
                <a:gd name="T22" fmla="*/ 46 w 188"/>
                <a:gd name="T23" fmla="*/ 6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62">
                  <a:moveTo>
                    <a:pt x="46" y="61"/>
                  </a:moveTo>
                  <a:cubicBezTo>
                    <a:pt x="65" y="61"/>
                    <a:pt x="86" y="59"/>
                    <a:pt x="104" y="57"/>
                  </a:cubicBezTo>
                  <a:cubicBezTo>
                    <a:pt x="111" y="56"/>
                    <a:pt x="117" y="55"/>
                    <a:pt x="123" y="55"/>
                  </a:cubicBezTo>
                  <a:cubicBezTo>
                    <a:pt x="166" y="50"/>
                    <a:pt x="186" y="35"/>
                    <a:pt x="186" y="22"/>
                  </a:cubicBezTo>
                  <a:cubicBezTo>
                    <a:pt x="187" y="13"/>
                    <a:pt x="176" y="4"/>
                    <a:pt x="160" y="1"/>
                  </a:cubicBezTo>
                  <a:cubicBezTo>
                    <a:pt x="156" y="0"/>
                    <a:pt x="152" y="0"/>
                    <a:pt x="148" y="0"/>
                  </a:cubicBezTo>
                  <a:cubicBezTo>
                    <a:pt x="132" y="0"/>
                    <a:pt x="123" y="7"/>
                    <a:pt x="114" y="14"/>
                  </a:cubicBezTo>
                  <a:cubicBezTo>
                    <a:pt x="106" y="20"/>
                    <a:pt x="98" y="27"/>
                    <a:pt x="87" y="26"/>
                  </a:cubicBezTo>
                  <a:cubicBezTo>
                    <a:pt x="85" y="26"/>
                    <a:pt x="84" y="26"/>
                    <a:pt x="82" y="26"/>
                  </a:cubicBezTo>
                  <a:cubicBezTo>
                    <a:pt x="55" y="26"/>
                    <a:pt x="5" y="38"/>
                    <a:pt x="1" y="48"/>
                  </a:cubicBezTo>
                  <a:cubicBezTo>
                    <a:pt x="0" y="48"/>
                    <a:pt x="0" y="49"/>
                    <a:pt x="1" y="50"/>
                  </a:cubicBezTo>
                  <a:cubicBezTo>
                    <a:pt x="8" y="57"/>
                    <a:pt x="23" y="61"/>
                    <a:pt x="46" y="6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6" name="Freeform 312">
              <a:extLst>
                <a:ext uri="{FF2B5EF4-FFF2-40B4-BE49-F238E27FC236}">
                  <a16:creationId xmlns:a16="http://schemas.microsoft.com/office/drawing/2014/main" id="{C1696397-ECE0-4027-AF87-58051E706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51545" y="2990522"/>
              <a:ext cx="26468" cy="10952"/>
            </a:xfrm>
            <a:custGeom>
              <a:avLst/>
              <a:gdLst>
                <a:gd name="T0" fmla="*/ 47 w 130"/>
                <a:gd name="T1" fmla="*/ 10 h 54"/>
                <a:gd name="T2" fmla="*/ 17 w 130"/>
                <a:gd name="T3" fmla="*/ 30 h 54"/>
                <a:gd name="T4" fmla="*/ 0 w 130"/>
                <a:gd name="T5" fmla="*/ 38 h 54"/>
                <a:gd name="T6" fmla="*/ 1 w 130"/>
                <a:gd name="T7" fmla="*/ 40 h 54"/>
                <a:gd name="T8" fmla="*/ 47 w 130"/>
                <a:gd name="T9" fmla="*/ 53 h 54"/>
                <a:gd name="T10" fmla="*/ 128 w 130"/>
                <a:gd name="T11" fmla="*/ 21 h 54"/>
                <a:gd name="T12" fmla="*/ 125 w 130"/>
                <a:gd name="T13" fmla="*/ 11 h 54"/>
                <a:gd name="T14" fmla="*/ 87 w 130"/>
                <a:gd name="T15" fmla="*/ 0 h 54"/>
                <a:gd name="T16" fmla="*/ 47 w 130"/>
                <a:gd name="T17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54">
                  <a:moveTo>
                    <a:pt x="47" y="10"/>
                  </a:moveTo>
                  <a:cubicBezTo>
                    <a:pt x="42" y="20"/>
                    <a:pt x="29" y="26"/>
                    <a:pt x="17" y="30"/>
                  </a:cubicBezTo>
                  <a:cubicBezTo>
                    <a:pt x="11" y="32"/>
                    <a:pt x="1" y="36"/>
                    <a:pt x="0" y="38"/>
                  </a:cubicBezTo>
                  <a:cubicBezTo>
                    <a:pt x="0" y="38"/>
                    <a:pt x="1" y="39"/>
                    <a:pt x="1" y="40"/>
                  </a:cubicBezTo>
                  <a:cubicBezTo>
                    <a:pt x="8" y="48"/>
                    <a:pt x="25" y="53"/>
                    <a:pt x="47" y="53"/>
                  </a:cubicBezTo>
                  <a:cubicBezTo>
                    <a:pt x="88" y="53"/>
                    <a:pt x="127" y="37"/>
                    <a:pt x="128" y="21"/>
                  </a:cubicBezTo>
                  <a:cubicBezTo>
                    <a:pt x="129" y="17"/>
                    <a:pt x="127" y="13"/>
                    <a:pt x="125" y="11"/>
                  </a:cubicBezTo>
                  <a:cubicBezTo>
                    <a:pt x="118" y="4"/>
                    <a:pt x="104" y="0"/>
                    <a:pt x="87" y="0"/>
                  </a:cubicBezTo>
                  <a:cubicBezTo>
                    <a:pt x="64" y="0"/>
                    <a:pt x="49" y="6"/>
                    <a:pt x="47" y="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7" name="Freeform 313">
              <a:extLst>
                <a:ext uri="{FF2B5EF4-FFF2-40B4-BE49-F238E27FC236}">
                  <a16:creationId xmlns:a16="http://schemas.microsoft.com/office/drawing/2014/main" id="{157A011E-75D4-40CB-8AB8-BB2FEE17B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022" y="3085440"/>
              <a:ext cx="59324" cy="18254"/>
            </a:xfrm>
            <a:custGeom>
              <a:avLst/>
              <a:gdLst>
                <a:gd name="T0" fmla="*/ 8 w 286"/>
                <a:gd name="T1" fmla="*/ 76 h 87"/>
                <a:gd name="T2" fmla="*/ 61 w 286"/>
                <a:gd name="T3" fmla="*/ 74 h 87"/>
                <a:gd name="T4" fmla="*/ 92 w 286"/>
                <a:gd name="T5" fmla="*/ 66 h 87"/>
                <a:gd name="T6" fmla="*/ 117 w 286"/>
                <a:gd name="T7" fmla="*/ 75 h 87"/>
                <a:gd name="T8" fmla="*/ 149 w 286"/>
                <a:gd name="T9" fmla="*/ 82 h 87"/>
                <a:gd name="T10" fmla="*/ 149 w 286"/>
                <a:gd name="T11" fmla="*/ 82 h 87"/>
                <a:gd name="T12" fmla="*/ 239 w 286"/>
                <a:gd name="T13" fmla="*/ 64 h 87"/>
                <a:gd name="T14" fmla="*/ 273 w 286"/>
                <a:gd name="T15" fmla="*/ 56 h 87"/>
                <a:gd name="T16" fmla="*/ 285 w 286"/>
                <a:gd name="T17" fmla="*/ 46 h 87"/>
                <a:gd name="T18" fmla="*/ 189 w 286"/>
                <a:gd name="T19" fmla="*/ 2 h 87"/>
                <a:gd name="T20" fmla="*/ 165 w 286"/>
                <a:gd name="T21" fmla="*/ 0 h 87"/>
                <a:gd name="T22" fmla="*/ 1 w 286"/>
                <a:gd name="T23" fmla="*/ 66 h 87"/>
                <a:gd name="T24" fmla="*/ 8 w 286"/>
                <a:gd name="T2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87">
                  <a:moveTo>
                    <a:pt x="8" y="76"/>
                  </a:moveTo>
                  <a:cubicBezTo>
                    <a:pt x="26" y="86"/>
                    <a:pt x="44" y="81"/>
                    <a:pt x="61" y="74"/>
                  </a:cubicBezTo>
                  <a:cubicBezTo>
                    <a:pt x="71" y="70"/>
                    <a:pt x="81" y="66"/>
                    <a:pt x="92" y="66"/>
                  </a:cubicBezTo>
                  <a:cubicBezTo>
                    <a:pt x="101" y="66"/>
                    <a:pt x="109" y="69"/>
                    <a:pt x="117" y="75"/>
                  </a:cubicBezTo>
                  <a:cubicBezTo>
                    <a:pt x="124" y="80"/>
                    <a:pt x="135" y="82"/>
                    <a:pt x="149" y="82"/>
                  </a:cubicBezTo>
                  <a:lnTo>
                    <a:pt x="149" y="82"/>
                  </a:lnTo>
                  <a:cubicBezTo>
                    <a:pt x="176" y="82"/>
                    <a:pt x="211" y="72"/>
                    <a:pt x="239" y="64"/>
                  </a:cubicBezTo>
                  <a:cubicBezTo>
                    <a:pt x="252" y="61"/>
                    <a:pt x="264" y="57"/>
                    <a:pt x="273" y="56"/>
                  </a:cubicBezTo>
                  <a:cubicBezTo>
                    <a:pt x="276" y="55"/>
                    <a:pt x="285" y="53"/>
                    <a:pt x="285" y="46"/>
                  </a:cubicBezTo>
                  <a:cubicBezTo>
                    <a:pt x="285" y="36"/>
                    <a:pt x="261" y="11"/>
                    <a:pt x="189" y="2"/>
                  </a:cubicBezTo>
                  <a:cubicBezTo>
                    <a:pt x="182" y="1"/>
                    <a:pt x="173" y="0"/>
                    <a:pt x="165" y="0"/>
                  </a:cubicBezTo>
                  <a:cubicBezTo>
                    <a:pt x="88" y="0"/>
                    <a:pt x="7" y="41"/>
                    <a:pt x="1" y="66"/>
                  </a:cubicBezTo>
                  <a:cubicBezTo>
                    <a:pt x="1" y="68"/>
                    <a:pt x="0" y="72"/>
                    <a:pt x="8" y="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8" name="Freeform 314">
              <a:extLst>
                <a:ext uri="{FF2B5EF4-FFF2-40B4-BE49-F238E27FC236}">
                  <a16:creationId xmlns:a16="http://schemas.microsoft.com/office/drawing/2014/main" id="{45D8F94C-AAFA-429C-8000-C2AD2558E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685" y="2935762"/>
              <a:ext cx="125035" cy="46546"/>
            </a:xfrm>
            <a:custGeom>
              <a:avLst/>
              <a:gdLst>
                <a:gd name="T0" fmla="*/ 20 w 605"/>
                <a:gd name="T1" fmla="*/ 168 h 224"/>
                <a:gd name="T2" fmla="*/ 73 w 605"/>
                <a:gd name="T3" fmla="*/ 209 h 224"/>
                <a:gd name="T4" fmla="*/ 82 w 605"/>
                <a:gd name="T5" fmla="*/ 219 h 224"/>
                <a:gd name="T6" fmla="*/ 98 w 605"/>
                <a:gd name="T7" fmla="*/ 223 h 224"/>
                <a:gd name="T8" fmla="*/ 177 w 605"/>
                <a:gd name="T9" fmla="*/ 203 h 224"/>
                <a:gd name="T10" fmla="*/ 189 w 605"/>
                <a:gd name="T11" fmla="*/ 199 h 224"/>
                <a:gd name="T12" fmla="*/ 197 w 605"/>
                <a:gd name="T13" fmla="*/ 198 h 224"/>
                <a:gd name="T14" fmla="*/ 220 w 605"/>
                <a:gd name="T15" fmla="*/ 210 h 224"/>
                <a:gd name="T16" fmla="*/ 240 w 605"/>
                <a:gd name="T17" fmla="*/ 221 h 224"/>
                <a:gd name="T18" fmla="*/ 260 w 605"/>
                <a:gd name="T19" fmla="*/ 213 h 224"/>
                <a:gd name="T20" fmla="*/ 328 w 605"/>
                <a:gd name="T21" fmla="*/ 195 h 224"/>
                <a:gd name="T22" fmla="*/ 362 w 605"/>
                <a:gd name="T23" fmla="*/ 197 h 224"/>
                <a:gd name="T24" fmla="*/ 398 w 605"/>
                <a:gd name="T25" fmla="*/ 199 h 224"/>
                <a:gd name="T26" fmla="*/ 411 w 605"/>
                <a:gd name="T27" fmla="*/ 195 h 224"/>
                <a:gd name="T28" fmla="*/ 400 w 605"/>
                <a:gd name="T29" fmla="*/ 158 h 224"/>
                <a:gd name="T30" fmla="*/ 386 w 605"/>
                <a:gd name="T31" fmla="*/ 116 h 224"/>
                <a:gd name="T32" fmla="*/ 409 w 605"/>
                <a:gd name="T33" fmla="*/ 97 h 224"/>
                <a:gd name="T34" fmla="*/ 440 w 605"/>
                <a:gd name="T35" fmla="*/ 114 h 224"/>
                <a:gd name="T36" fmla="*/ 437 w 605"/>
                <a:gd name="T37" fmla="*/ 134 h 224"/>
                <a:gd name="T38" fmla="*/ 437 w 605"/>
                <a:gd name="T39" fmla="*/ 153 h 224"/>
                <a:gd name="T40" fmla="*/ 531 w 605"/>
                <a:gd name="T41" fmla="*/ 194 h 224"/>
                <a:gd name="T42" fmla="*/ 566 w 605"/>
                <a:gd name="T43" fmla="*/ 165 h 224"/>
                <a:gd name="T44" fmla="*/ 583 w 605"/>
                <a:gd name="T45" fmla="*/ 129 h 224"/>
                <a:gd name="T46" fmla="*/ 603 w 605"/>
                <a:gd name="T47" fmla="*/ 113 h 224"/>
                <a:gd name="T48" fmla="*/ 562 w 605"/>
                <a:gd name="T49" fmla="*/ 74 h 224"/>
                <a:gd name="T50" fmla="*/ 470 w 605"/>
                <a:gd name="T51" fmla="*/ 55 h 224"/>
                <a:gd name="T52" fmla="*/ 398 w 605"/>
                <a:gd name="T53" fmla="*/ 43 h 224"/>
                <a:gd name="T54" fmla="*/ 342 w 605"/>
                <a:gd name="T55" fmla="*/ 30 h 224"/>
                <a:gd name="T56" fmla="*/ 298 w 605"/>
                <a:gd name="T57" fmla="*/ 65 h 224"/>
                <a:gd name="T58" fmla="*/ 282 w 605"/>
                <a:gd name="T59" fmla="*/ 84 h 224"/>
                <a:gd name="T60" fmla="*/ 213 w 605"/>
                <a:gd name="T61" fmla="*/ 44 h 224"/>
                <a:gd name="T62" fmla="*/ 144 w 605"/>
                <a:gd name="T63" fmla="*/ 1 h 224"/>
                <a:gd name="T64" fmla="*/ 138 w 605"/>
                <a:gd name="T65" fmla="*/ 0 h 224"/>
                <a:gd name="T66" fmla="*/ 4 w 605"/>
                <a:gd name="T67" fmla="*/ 129 h 224"/>
                <a:gd name="T68" fmla="*/ 20 w 605"/>
                <a:gd name="T69" fmla="*/ 16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5" h="224">
                  <a:moveTo>
                    <a:pt x="20" y="168"/>
                  </a:moveTo>
                  <a:cubicBezTo>
                    <a:pt x="46" y="181"/>
                    <a:pt x="59" y="195"/>
                    <a:pt x="73" y="209"/>
                  </a:cubicBezTo>
                  <a:cubicBezTo>
                    <a:pt x="76" y="212"/>
                    <a:pt x="79" y="215"/>
                    <a:pt x="82" y="219"/>
                  </a:cubicBezTo>
                  <a:cubicBezTo>
                    <a:pt x="85" y="222"/>
                    <a:pt x="90" y="223"/>
                    <a:pt x="98" y="223"/>
                  </a:cubicBezTo>
                  <a:cubicBezTo>
                    <a:pt x="121" y="223"/>
                    <a:pt x="155" y="211"/>
                    <a:pt x="177" y="203"/>
                  </a:cubicBezTo>
                  <a:cubicBezTo>
                    <a:pt x="182" y="202"/>
                    <a:pt x="185" y="200"/>
                    <a:pt x="189" y="199"/>
                  </a:cubicBezTo>
                  <a:cubicBezTo>
                    <a:pt x="192" y="198"/>
                    <a:pt x="194" y="198"/>
                    <a:pt x="197" y="198"/>
                  </a:cubicBezTo>
                  <a:cubicBezTo>
                    <a:pt x="207" y="198"/>
                    <a:pt x="214" y="204"/>
                    <a:pt x="220" y="210"/>
                  </a:cubicBezTo>
                  <a:cubicBezTo>
                    <a:pt x="227" y="216"/>
                    <a:pt x="232" y="221"/>
                    <a:pt x="240" y="221"/>
                  </a:cubicBezTo>
                  <a:cubicBezTo>
                    <a:pt x="245" y="221"/>
                    <a:pt x="252" y="218"/>
                    <a:pt x="260" y="213"/>
                  </a:cubicBezTo>
                  <a:cubicBezTo>
                    <a:pt x="285" y="197"/>
                    <a:pt x="309" y="195"/>
                    <a:pt x="328" y="195"/>
                  </a:cubicBezTo>
                  <a:cubicBezTo>
                    <a:pt x="339" y="195"/>
                    <a:pt x="350" y="196"/>
                    <a:pt x="362" y="197"/>
                  </a:cubicBezTo>
                  <a:cubicBezTo>
                    <a:pt x="374" y="198"/>
                    <a:pt x="386" y="199"/>
                    <a:pt x="398" y="199"/>
                  </a:cubicBezTo>
                  <a:cubicBezTo>
                    <a:pt x="405" y="199"/>
                    <a:pt x="410" y="197"/>
                    <a:pt x="411" y="195"/>
                  </a:cubicBezTo>
                  <a:cubicBezTo>
                    <a:pt x="415" y="189"/>
                    <a:pt x="407" y="171"/>
                    <a:pt x="400" y="158"/>
                  </a:cubicBezTo>
                  <a:cubicBezTo>
                    <a:pt x="392" y="142"/>
                    <a:pt x="385" y="128"/>
                    <a:pt x="386" y="116"/>
                  </a:cubicBezTo>
                  <a:cubicBezTo>
                    <a:pt x="387" y="105"/>
                    <a:pt x="396" y="97"/>
                    <a:pt x="409" y="97"/>
                  </a:cubicBezTo>
                  <a:cubicBezTo>
                    <a:pt x="420" y="97"/>
                    <a:pt x="435" y="103"/>
                    <a:pt x="440" y="114"/>
                  </a:cubicBezTo>
                  <a:cubicBezTo>
                    <a:pt x="443" y="120"/>
                    <a:pt x="442" y="128"/>
                    <a:pt x="437" y="134"/>
                  </a:cubicBezTo>
                  <a:cubicBezTo>
                    <a:pt x="432" y="140"/>
                    <a:pt x="435" y="148"/>
                    <a:pt x="437" y="153"/>
                  </a:cubicBezTo>
                  <a:cubicBezTo>
                    <a:pt x="448" y="175"/>
                    <a:pt x="484" y="197"/>
                    <a:pt x="531" y="194"/>
                  </a:cubicBezTo>
                  <a:cubicBezTo>
                    <a:pt x="567" y="192"/>
                    <a:pt x="567" y="181"/>
                    <a:pt x="566" y="165"/>
                  </a:cubicBezTo>
                  <a:cubicBezTo>
                    <a:pt x="565" y="154"/>
                    <a:pt x="564" y="138"/>
                    <a:pt x="583" y="129"/>
                  </a:cubicBezTo>
                  <a:cubicBezTo>
                    <a:pt x="596" y="124"/>
                    <a:pt x="603" y="118"/>
                    <a:pt x="603" y="113"/>
                  </a:cubicBezTo>
                  <a:cubicBezTo>
                    <a:pt x="604" y="104"/>
                    <a:pt x="590" y="91"/>
                    <a:pt x="562" y="74"/>
                  </a:cubicBezTo>
                  <a:cubicBezTo>
                    <a:pt x="535" y="58"/>
                    <a:pt x="502" y="56"/>
                    <a:pt x="470" y="55"/>
                  </a:cubicBezTo>
                  <a:cubicBezTo>
                    <a:pt x="444" y="54"/>
                    <a:pt x="419" y="53"/>
                    <a:pt x="398" y="43"/>
                  </a:cubicBezTo>
                  <a:cubicBezTo>
                    <a:pt x="379" y="34"/>
                    <a:pt x="359" y="30"/>
                    <a:pt x="342" y="30"/>
                  </a:cubicBezTo>
                  <a:cubicBezTo>
                    <a:pt x="323" y="30"/>
                    <a:pt x="300" y="36"/>
                    <a:pt x="298" y="65"/>
                  </a:cubicBezTo>
                  <a:cubicBezTo>
                    <a:pt x="297" y="82"/>
                    <a:pt x="286" y="84"/>
                    <a:pt x="282" y="84"/>
                  </a:cubicBezTo>
                  <a:cubicBezTo>
                    <a:pt x="266" y="84"/>
                    <a:pt x="242" y="66"/>
                    <a:pt x="213" y="44"/>
                  </a:cubicBezTo>
                  <a:cubicBezTo>
                    <a:pt x="188" y="26"/>
                    <a:pt x="162" y="6"/>
                    <a:pt x="144" y="1"/>
                  </a:cubicBezTo>
                  <a:cubicBezTo>
                    <a:pt x="142" y="0"/>
                    <a:pt x="140" y="0"/>
                    <a:pt x="138" y="0"/>
                  </a:cubicBezTo>
                  <a:cubicBezTo>
                    <a:pt x="101" y="0"/>
                    <a:pt x="17" y="74"/>
                    <a:pt x="4" y="129"/>
                  </a:cubicBezTo>
                  <a:cubicBezTo>
                    <a:pt x="0" y="148"/>
                    <a:pt x="5" y="161"/>
                    <a:pt x="20" y="1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59" name="Freeform 315">
              <a:extLst>
                <a:ext uri="{FF2B5EF4-FFF2-40B4-BE49-F238E27FC236}">
                  <a16:creationId xmlns:a16="http://schemas.microsoft.com/office/drawing/2014/main" id="{CBEC3215-2382-4A1B-B4A9-5F8CA7C56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2799" y="2960404"/>
              <a:ext cx="75752" cy="23729"/>
            </a:xfrm>
            <a:custGeom>
              <a:avLst/>
              <a:gdLst>
                <a:gd name="T0" fmla="*/ 65 w 365"/>
                <a:gd name="T1" fmla="*/ 71 h 113"/>
                <a:gd name="T2" fmla="*/ 187 w 365"/>
                <a:gd name="T3" fmla="*/ 110 h 113"/>
                <a:gd name="T4" fmla="*/ 227 w 365"/>
                <a:gd name="T5" fmla="*/ 112 h 113"/>
                <a:gd name="T6" fmla="*/ 364 w 365"/>
                <a:gd name="T7" fmla="*/ 79 h 113"/>
                <a:gd name="T8" fmla="*/ 361 w 365"/>
                <a:gd name="T9" fmla="*/ 74 h 113"/>
                <a:gd name="T10" fmla="*/ 269 w 365"/>
                <a:gd name="T11" fmla="*/ 43 h 113"/>
                <a:gd name="T12" fmla="*/ 249 w 365"/>
                <a:gd name="T13" fmla="*/ 47 h 113"/>
                <a:gd name="T14" fmla="*/ 232 w 365"/>
                <a:gd name="T15" fmla="*/ 52 h 113"/>
                <a:gd name="T16" fmla="*/ 200 w 365"/>
                <a:gd name="T17" fmla="*/ 40 h 113"/>
                <a:gd name="T18" fmla="*/ 159 w 365"/>
                <a:gd name="T19" fmla="*/ 29 h 113"/>
                <a:gd name="T20" fmla="*/ 117 w 365"/>
                <a:gd name="T21" fmla="*/ 36 h 113"/>
                <a:gd name="T22" fmla="*/ 48 w 365"/>
                <a:gd name="T23" fmla="*/ 4 h 113"/>
                <a:gd name="T24" fmla="*/ 42 w 365"/>
                <a:gd name="T25" fmla="*/ 0 h 113"/>
                <a:gd name="T26" fmla="*/ 5 w 365"/>
                <a:gd name="T27" fmla="*/ 33 h 113"/>
                <a:gd name="T28" fmla="*/ 1 w 365"/>
                <a:gd name="T29" fmla="*/ 47 h 113"/>
                <a:gd name="T30" fmla="*/ 65 w 365"/>
                <a:gd name="T31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5" h="113">
                  <a:moveTo>
                    <a:pt x="65" y="71"/>
                  </a:moveTo>
                  <a:cubicBezTo>
                    <a:pt x="95" y="88"/>
                    <a:pt x="128" y="106"/>
                    <a:pt x="187" y="110"/>
                  </a:cubicBezTo>
                  <a:cubicBezTo>
                    <a:pt x="200" y="111"/>
                    <a:pt x="214" y="112"/>
                    <a:pt x="227" y="112"/>
                  </a:cubicBezTo>
                  <a:cubicBezTo>
                    <a:pt x="313" y="112"/>
                    <a:pt x="362" y="93"/>
                    <a:pt x="364" y="79"/>
                  </a:cubicBezTo>
                  <a:cubicBezTo>
                    <a:pt x="364" y="78"/>
                    <a:pt x="363" y="76"/>
                    <a:pt x="361" y="74"/>
                  </a:cubicBezTo>
                  <a:cubicBezTo>
                    <a:pt x="348" y="60"/>
                    <a:pt x="303" y="43"/>
                    <a:pt x="269" y="43"/>
                  </a:cubicBezTo>
                  <a:cubicBezTo>
                    <a:pt x="260" y="43"/>
                    <a:pt x="253" y="44"/>
                    <a:pt x="249" y="47"/>
                  </a:cubicBezTo>
                  <a:cubicBezTo>
                    <a:pt x="243" y="50"/>
                    <a:pt x="237" y="52"/>
                    <a:pt x="232" y="52"/>
                  </a:cubicBezTo>
                  <a:cubicBezTo>
                    <a:pt x="220" y="52"/>
                    <a:pt x="210" y="46"/>
                    <a:pt x="200" y="40"/>
                  </a:cubicBezTo>
                  <a:cubicBezTo>
                    <a:pt x="187" y="32"/>
                    <a:pt x="173" y="25"/>
                    <a:pt x="159" y="29"/>
                  </a:cubicBezTo>
                  <a:cubicBezTo>
                    <a:pt x="146" y="34"/>
                    <a:pt x="131" y="36"/>
                    <a:pt x="117" y="36"/>
                  </a:cubicBezTo>
                  <a:cubicBezTo>
                    <a:pt x="84" y="36"/>
                    <a:pt x="60" y="25"/>
                    <a:pt x="48" y="4"/>
                  </a:cubicBezTo>
                  <a:cubicBezTo>
                    <a:pt x="46" y="0"/>
                    <a:pt x="44" y="0"/>
                    <a:pt x="42" y="0"/>
                  </a:cubicBezTo>
                  <a:cubicBezTo>
                    <a:pt x="32" y="0"/>
                    <a:pt x="15" y="15"/>
                    <a:pt x="5" y="33"/>
                  </a:cubicBezTo>
                  <a:cubicBezTo>
                    <a:pt x="0" y="42"/>
                    <a:pt x="1" y="46"/>
                    <a:pt x="1" y="47"/>
                  </a:cubicBezTo>
                  <a:cubicBezTo>
                    <a:pt x="26" y="49"/>
                    <a:pt x="44" y="59"/>
                    <a:pt x="65" y="7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0" name="Freeform 316">
              <a:extLst>
                <a:ext uri="{FF2B5EF4-FFF2-40B4-BE49-F238E27FC236}">
                  <a16:creationId xmlns:a16="http://schemas.microsoft.com/office/drawing/2014/main" id="{90590FB4-A4F9-45D7-83D0-EE4818D26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7489" y="2773306"/>
              <a:ext cx="50197" cy="11865"/>
            </a:xfrm>
            <a:custGeom>
              <a:avLst/>
              <a:gdLst>
                <a:gd name="T0" fmla="*/ 60 w 243"/>
                <a:gd name="T1" fmla="*/ 57 h 58"/>
                <a:gd name="T2" fmla="*/ 115 w 243"/>
                <a:gd name="T3" fmla="*/ 35 h 58"/>
                <a:gd name="T4" fmla="*/ 182 w 243"/>
                <a:gd name="T5" fmla="*/ 11 h 58"/>
                <a:gd name="T6" fmla="*/ 215 w 243"/>
                <a:gd name="T7" fmla="*/ 14 h 58"/>
                <a:gd name="T8" fmla="*/ 233 w 243"/>
                <a:gd name="T9" fmla="*/ 16 h 58"/>
                <a:gd name="T10" fmla="*/ 242 w 243"/>
                <a:gd name="T11" fmla="*/ 13 h 58"/>
                <a:gd name="T12" fmla="*/ 181 w 243"/>
                <a:gd name="T13" fmla="*/ 0 h 58"/>
                <a:gd name="T14" fmla="*/ 115 w 243"/>
                <a:gd name="T15" fmla="*/ 11 h 58"/>
                <a:gd name="T16" fmla="*/ 43 w 243"/>
                <a:gd name="T17" fmla="*/ 24 h 58"/>
                <a:gd name="T18" fmla="*/ 0 w 243"/>
                <a:gd name="T19" fmla="*/ 31 h 58"/>
                <a:gd name="T20" fmla="*/ 1 w 243"/>
                <a:gd name="T21" fmla="*/ 33 h 58"/>
                <a:gd name="T22" fmla="*/ 60 w 243"/>
                <a:gd name="T2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" h="58">
                  <a:moveTo>
                    <a:pt x="60" y="57"/>
                  </a:moveTo>
                  <a:cubicBezTo>
                    <a:pt x="81" y="57"/>
                    <a:pt x="99" y="50"/>
                    <a:pt x="115" y="35"/>
                  </a:cubicBezTo>
                  <a:cubicBezTo>
                    <a:pt x="133" y="19"/>
                    <a:pt x="155" y="11"/>
                    <a:pt x="182" y="11"/>
                  </a:cubicBezTo>
                  <a:cubicBezTo>
                    <a:pt x="194" y="11"/>
                    <a:pt x="205" y="13"/>
                    <a:pt x="215" y="14"/>
                  </a:cubicBezTo>
                  <a:cubicBezTo>
                    <a:pt x="222" y="15"/>
                    <a:pt x="228" y="16"/>
                    <a:pt x="233" y="16"/>
                  </a:cubicBezTo>
                  <a:cubicBezTo>
                    <a:pt x="241" y="16"/>
                    <a:pt x="242" y="14"/>
                    <a:pt x="242" y="13"/>
                  </a:cubicBezTo>
                  <a:cubicBezTo>
                    <a:pt x="238" y="6"/>
                    <a:pt x="214" y="0"/>
                    <a:pt x="181" y="0"/>
                  </a:cubicBezTo>
                  <a:cubicBezTo>
                    <a:pt x="153" y="0"/>
                    <a:pt x="129" y="4"/>
                    <a:pt x="115" y="11"/>
                  </a:cubicBezTo>
                  <a:cubicBezTo>
                    <a:pt x="97" y="21"/>
                    <a:pt x="68" y="23"/>
                    <a:pt x="43" y="24"/>
                  </a:cubicBezTo>
                  <a:cubicBezTo>
                    <a:pt x="26" y="25"/>
                    <a:pt x="3" y="27"/>
                    <a:pt x="0" y="31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4" y="40"/>
                    <a:pt x="30" y="57"/>
                    <a:pt x="60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1" name="Freeform 317">
              <a:extLst>
                <a:ext uri="{FF2B5EF4-FFF2-40B4-BE49-F238E27FC236}">
                  <a16:creationId xmlns:a16="http://schemas.microsoft.com/office/drawing/2014/main" id="{16566E1E-CEE8-40C3-BEDE-EBD34B878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0345" y="2768742"/>
              <a:ext cx="65713" cy="28293"/>
            </a:xfrm>
            <a:custGeom>
              <a:avLst/>
              <a:gdLst>
                <a:gd name="T0" fmla="*/ 133 w 318"/>
                <a:gd name="T1" fmla="*/ 67 h 138"/>
                <a:gd name="T2" fmla="*/ 73 w 318"/>
                <a:gd name="T3" fmla="*/ 83 h 138"/>
                <a:gd name="T4" fmla="*/ 29 w 318"/>
                <a:gd name="T5" fmla="*/ 103 h 138"/>
                <a:gd name="T6" fmla="*/ 1 w 318"/>
                <a:gd name="T7" fmla="*/ 113 h 138"/>
                <a:gd name="T8" fmla="*/ 2 w 318"/>
                <a:gd name="T9" fmla="*/ 118 h 138"/>
                <a:gd name="T10" fmla="*/ 73 w 318"/>
                <a:gd name="T11" fmla="*/ 137 h 138"/>
                <a:gd name="T12" fmla="*/ 73 w 318"/>
                <a:gd name="T13" fmla="*/ 137 h 138"/>
                <a:gd name="T14" fmla="*/ 106 w 318"/>
                <a:gd name="T15" fmla="*/ 133 h 138"/>
                <a:gd name="T16" fmla="*/ 117 w 318"/>
                <a:gd name="T17" fmla="*/ 127 h 138"/>
                <a:gd name="T18" fmla="*/ 153 w 318"/>
                <a:gd name="T19" fmla="*/ 109 h 138"/>
                <a:gd name="T20" fmla="*/ 178 w 318"/>
                <a:gd name="T21" fmla="*/ 104 h 138"/>
                <a:gd name="T22" fmla="*/ 273 w 318"/>
                <a:gd name="T23" fmla="*/ 51 h 138"/>
                <a:gd name="T24" fmla="*/ 316 w 318"/>
                <a:gd name="T25" fmla="*/ 39 h 138"/>
                <a:gd name="T26" fmla="*/ 276 w 318"/>
                <a:gd name="T27" fmla="*/ 9 h 138"/>
                <a:gd name="T28" fmla="*/ 237 w 318"/>
                <a:gd name="T29" fmla="*/ 0 h 138"/>
                <a:gd name="T30" fmla="*/ 171 w 318"/>
                <a:gd name="T31" fmla="*/ 27 h 138"/>
                <a:gd name="T32" fmla="*/ 176 w 318"/>
                <a:gd name="T33" fmla="*/ 37 h 138"/>
                <a:gd name="T34" fmla="*/ 183 w 318"/>
                <a:gd name="T35" fmla="*/ 50 h 138"/>
                <a:gd name="T36" fmla="*/ 133 w 318"/>
                <a:gd name="T3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8" h="138">
                  <a:moveTo>
                    <a:pt x="133" y="67"/>
                  </a:moveTo>
                  <a:cubicBezTo>
                    <a:pt x="110" y="71"/>
                    <a:pt x="79" y="75"/>
                    <a:pt x="73" y="83"/>
                  </a:cubicBezTo>
                  <a:cubicBezTo>
                    <a:pt x="65" y="95"/>
                    <a:pt x="46" y="99"/>
                    <a:pt x="29" y="103"/>
                  </a:cubicBezTo>
                  <a:cubicBezTo>
                    <a:pt x="17" y="106"/>
                    <a:pt x="3" y="109"/>
                    <a:pt x="1" y="113"/>
                  </a:cubicBezTo>
                  <a:cubicBezTo>
                    <a:pt x="0" y="114"/>
                    <a:pt x="1" y="116"/>
                    <a:pt x="2" y="118"/>
                  </a:cubicBezTo>
                  <a:cubicBezTo>
                    <a:pt x="7" y="128"/>
                    <a:pt x="38" y="137"/>
                    <a:pt x="73" y="137"/>
                  </a:cubicBezTo>
                  <a:lnTo>
                    <a:pt x="73" y="137"/>
                  </a:lnTo>
                  <a:cubicBezTo>
                    <a:pt x="86" y="137"/>
                    <a:pt x="98" y="135"/>
                    <a:pt x="106" y="133"/>
                  </a:cubicBezTo>
                  <a:cubicBezTo>
                    <a:pt x="115" y="131"/>
                    <a:pt x="117" y="128"/>
                    <a:pt x="117" y="127"/>
                  </a:cubicBezTo>
                  <a:cubicBezTo>
                    <a:pt x="117" y="110"/>
                    <a:pt x="137" y="109"/>
                    <a:pt x="153" y="109"/>
                  </a:cubicBezTo>
                  <a:cubicBezTo>
                    <a:pt x="163" y="109"/>
                    <a:pt x="177" y="109"/>
                    <a:pt x="178" y="104"/>
                  </a:cubicBezTo>
                  <a:cubicBezTo>
                    <a:pt x="179" y="93"/>
                    <a:pt x="189" y="57"/>
                    <a:pt x="273" y="51"/>
                  </a:cubicBezTo>
                  <a:cubicBezTo>
                    <a:pt x="305" y="49"/>
                    <a:pt x="315" y="42"/>
                    <a:pt x="316" y="39"/>
                  </a:cubicBezTo>
                  <a:cubicBezTo>
                    <a:pt x="317" y="35"/>
                    <a:pt x="309" y="24"/>
                    <a:pt x="276" y="9"/>
                  </a:cubicBezTo>
                  <a:cubicBezTo>
                    <a:pt x="264" y="3"/>
                    <a:pt x="251" y="0"/>
                    <a:pt x="237" y="0"/>
                  </a:cubicBezTo>
                  <a:cubicBezTo>
                    <a:pt x="202" y="0"/>
                    <a:pt x="175" y="16"/>
                    <a:pt x="171" y="27"/>
                  </a:cubicBezTo>
                  <a:cubicBezTo>
                    <a:pt x="171" y="30"/>
                    <a:pt x="170" y="33"/>
                    <a:pt x="176" y="37"/>
                  </a:cubicBezTo>
                  <a:cubicBezTo>
                    <a:pt x="182" y="41"/>
                    <a:pt x="184" y="46"/>
                    <a:pt x="183" y="50"/>
                  </a:cubicBezTo>
                  <a:cubicBezTo>
                    <a:pt x="181" y="60"/>
                    <a:pt x="165" y="63"/>
                    <a:pt x="133" y="6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2" name="Freeform 318">
              <a:extLst>
                <a:ext uri="{FF2B5EF4-FFF2-40B4-BE49-F238E27FC236}">
                  <a16:creationId xmlns:a16="http://schemas.microsoft.com/office/drawing/2014/main" id="{F5A349FD-724A-427B-87B8-9D54EA848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1809" y="2749577"/>
              <a:ext cx="47459" cy="10952"/>
            </a:xfrm>
            <a:custGeom>
              <a:avLst/>
              <a:gdLst>
                <a:gd name="T0" fmla="*/ 131 w 229"/>
                <a:gd name="T1" fmla="*/ 35 h 52"/>
                <a:gd name="T2" fmla="*/ 165 w 229"/>
                <a:gd name="T3" fmla="*/ 22 h 52"/>
                <a:gd name="T4" fmla="*/ 193 w 229"/>
                <a:gd name="T5" fmla="*/ 23 h 52"/>
                <a:gd name="T6" fmla="*/ 227 w 229"/>
                <a:gd name="T7" fmla="*/ 17 h 52"/>
                <a:gd name="T8" fmla="*/ 225 w 229"/>
                <a:gd name="T9" fmla="*/ 11 h 52"/>
                <a:gd name="T10" fmla="*/ 166 w 229"/>
                <a:gd name="T11" fmla="*/ 0 h 52"/>
                <a:gd name="T12" fmla="*/ 99 w 229"/>
                <a:gd name="T13" fmla="*/ 9 h 52"/>
                <a:gd name="T14" fmla="*/ 100 w 229"/>
                <a:gd name="T15" fmla="*/ 18 h 52"/>
                <a:gd name="T16" fmla="*/ 26 w 229"/>
                <a:gd name="T17" fmla="*/ 32 h 52"/>
                <a:gd name="T18" fmla="*/ 0 w 229"/>
                <a:gd name="T19" fmla="*/ 33 h 52"/>
                <a:gd name="T20" fmla="*/ 89 w 229"/>
                <a:gd name="T21" fmla="*/ 51 h 52"/>
                <a:gd name="T22" fmla="*/ 131 w 229"/>
                <a:gd name="T23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52">
                  <a:moveTo>
                    <a:pt x="131" y="35"/>
                  </a:moveTo>
                  <a:cubicBezTo>
                    <a:pt x="137" y="27"/>
                    <a:pt x="144" y="19"/>
                    <a:pt x="165" y="22"/>
                  </a:cubicBezTo>
                  <a:cubicBezTo>
                    <a:pt x="174" y="23"/>
                    <a:pt x="184" y="23"/>
                    <a:pt x="193" y="23"/>
                  </a:cubicBezTo>
                  <a:cubicBezTo>
                    <a:pt x="217" y="23"/>
                    <a:pt x="226" y="19"/>
                    <a:pt x="227" y="17"/>
                  </a:cubicBezTo>
                  <a:cubicBezTo>
                    <a:pt x="228" y="16"/>
                    <a:pt x="227" y="13"/>
                    <a:pt x="225" y="11"/>
                  </a:cubicBezTo>
                  <a:cubicBezTo>
                    <a:pt x="220" y="5"/>
                    <a:pt x="200" y="0"/>
                    <a:pt x="166" y="0"/>
                  </a:cubicBezTo>
                  <a:cubicBezTo>
                    <a:pt x="132" y="0"/>
                    <a:pt x="105" y="5"/>
                    <a:pt x="99" y="9"/>
                  </a:cubicBezTo>
                  <a:cubicBezTo>
                    <a:pt x="101" y="12"/>
                    <a:pt x="101" y="15"/>
                    <a:pt x="100" y="18"/>
                  </a:cubicBezTo>
                  <a:cubicBezTo>
                    <a:pt x="95" y="28"/>
                    <a:pt x="73" y="30"/>
                    <a:pt x="26" y="32"/>
                  </a:cubicBezTo>
                  <a:cubicBezTo>
                    <a:pt x="17" y="32"/>
                    <a:pt x="7" y="32"/>
                    <a:pt x="0" y="33"/>
                  </a:cubicBezTo>
                  <a:cubicBezTo>
                    <a:pt x="12" y="41"/>
                    <a:pt x="43" y="51"/>
                    <a:pt x="89" y="51"/>
                  </a:cubicBezTo>
                  <a:cubicBezTo>
                    <a:pt x="116" y="51"/>
                    <a:pt x="123" y="43"/>
                    <a:pt x="131" y="3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3" name="Freeform 319">
              <a:extLst>
                <a:ext uri="{FF2B5EF4-FFF2-40B4-BE49-F238E27FC236}">
                  <a16:creationId xmlns:a16="http://schemas.microsoft.com/office/drawing/2014/main" id="{C89D6AA9-7C64-4908-B251-19530D69E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9984" y="2786083"/>
              <a:ext cx="51109" cy="15515"/>
            </a:xfrm>
            <a:custGeom>
              <a:avLst/>
              <a:gdLst>
                <a:gd name="T0" fmla="*/ 113 w 249"/>
                <a:gd name="T1" fmla="*/ 3 h 76"/>
                <a:gd name="T2" fmla="*/ 111 w 249"/>
                <a:gd name="T3" fmla="*/ 18 h 76"/>
                <a:gd name="T4" fmla="*/ 50 w 249"/>
                <a:gd name="T5" fmla="*/ 29 h 76"/>
                <a:gd name="T6" fmla="*/ 2 w 249"/>
                <a:gd name="T7" fmla="*/ 48 h 76"/>
                <a:gd name="T8" fmla="*/ 9 w 249"/>
                <a:gd name="T9" fmla="*/ 63 h 76"/>
                <a:gd name="T10" fmla="*/ 67 w 249"/>
                <a:gd name="T11" fmla="*/ 75 h 76"/>
                <a:gd name="T12" fmla="*/ 167 w 249"/>
                <a:gd name="T13" fmla="*/ 51 h 76"/>
                <a:gd name="T14" fmla="*/ 216 w 249"/>
                <a:gd name="T15" fmla="*/ 33 h 76"/>
                <a:gd name="T16" fmla="*/ 248 w 249"/>
                <a:gd name="T17" fmla="*/ 21 h 76"/>
                <a:gd name="T18" fmla="*/ 144 w 249"/>
                <a:gd name="T19" fmla="*/ 0 h 76"/>
                <a:gd name="T20" fmla="*/ 113 w 249"/>
                <a:gd name="T21" fmla="*/ 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9" h="76">
                  <a:moveTo>
                    <a:pt x="113" y="3"/>
                  </a:moveTo>
                  <a:cubicBezTo>
                    <a:pt x="115" y="9"/>
                    <a:pt x="114" y="14"/>
                    <a:pt x="111" y="18"/>
                  </a:cubicBezTo>
                  <a:cubicBezTo>
                    <a:pt x="105" y="27"/>
                    <a:pt x="87" y="29"/>
                    <a:pt x="50" y="29"/>
                  </a:cubicBezTo>
                  <a:cubicBezTo>
                    <a:pt x="23" y="29"/>
                    <a:pt x="6" y="39"/>
                    <a:pt x="2" y="48"/>
                  </a:cubicBezTo>
                  <a:cubicBezTo>
                    <a:pt x="0" y="54"/>
                    <a:pt x="5" y="60"/>
                    <a:pt x="9" y="63"/>
                  </a:cubicBezTo>
                  <a:cubicBezTo>
                    <a:pt x="17" y="71"/>
                    <a:pt x="39" y="75"/>
                    <a:pt x="67" y="75"/>
                  </a:cubicBezTo>
                  <a:cubicBezTo>
                    <a:pt x="113" y="75"/>
                    <a:pt x="157" y="64"/>
                    <a:pt x="167" y="51"/>
                  </a:cubicBezTo>
                  <a:cubicBezTo>
                    <a:pt x="179" y="35"/>
                    <a:pt x="199" y="34"/>
                    <a:pt x="216" y="33"/>
                  </a:cubicBezTo>
                  <a:cubicBezTo>
                    <a:pt x="234" y="32"/>
                    <a:pt x="245" y="30"/>
                    <a:pt x="248" y="21"/>
                  </a:cubicBezTo>
                  <a:cubicBezTo>
                    <a:pt x="240" y="10"/>
                    <a:pt x="189" y="0"/>
                    <a:pt x="144" y="0"/>
                  </a:cubicBezTo>
                  <a:cubicBezTo>
                    <a:pt x="124" y="0"/>
                    <a:pt x="116" y="2"/>
                    <a:pt x="113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4" name="Freeform 320">
              <a:extLst>
                <a:ext uri="{FF2B5EF4-FFF2-40B4-BE49-F238E27FC236}">
                  <a16:creationId xmlns:a16="http://schemas.microsoft.com/office/drawing/2014/main" id="{67F2E33D-8EA9-407B-9687-8546602E4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3516" y="2761441"/>
              <a:ext cx="53847" cy="18254"/>
            </a:xfrm>
            <a:custGeom>
              <a:avLst/>
              <a:gdLst>
                <a:gd name="T0" fmla="*/ 100 w 259"/>
                <a:gd name="T1" fmla="*/ 87 h 88"/>
                <a:gd name="T2" fmla="*/ 257 w 259"/>
                <a:gd name="T3" fmla="*/ 44 h 88"/>
                <a:gd name="T4" fmla="*/ 255 w 259"/>
                <a:gd name="T5" fmla="*/ 31 h 88"/>
                <a:gd name="T6" fmla="*/ 228 w 259"/>
                <a:gd name="T7" fmla="*/ 25 h 88"/>
                <a:gd name="T8" fmla="*/ 211 w 259"/>
                <a:gd name="T9" fmla="*/ 26 h 88"/>
                <a:gd name="T10" fmla="*/ 189 w 259"/>
                <a:gd name="T11" fmla="*/ 26 h 88"/>
                <a:gd name="T12" fmla="*/ 129 w 259"/>
                <a:gd name="T13" fmla="*/ 16 h 88"/>
                <a:gd name="T14" fmla="*/ 72 w 259"/>
                <a:gd name="T15" fmla="*/ 0 h 88"/>
                <a:gd name="T16" fmla="*/ 67 w 259"/>
                <a:gd name="T17" fmla="*/ 1 h 88"/>
                <a:gd name="T18" fmla="*/ 82 w 259"/>
                <a:gd name="T19" fmla="*/ 18 h 88"/>
                <a:gd name="T20" fmla="*/ 85 w 259"/>
                <a:gd name="T21" fmla="*/ 27 h 88"/>
                <a:gd name="T22" fmla="*/ 41 w 259"/>
                <a:gd name="T23" fmla="*/ 49 h 88"/>
                <a:gd name="T24" fmla="*/ 0 w 259"/>
                <a:gd name="T25" fmla="*/ 66 h 88"/>
                <a:gd name="T26" fmla="*/ 100 w 259"/>
                <a:gd name="T27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88">
                  <a:moveTo>
                    <a:pt x="100" y="87"/>
                  </a:moveTo>
                  <a:cubicBezTo>
                    <a:pt x="179" y="87"/>
                    <a:pt x="254" y="66"/>
                    <a:pt x="257" y="44"/>
                  </a:cubicBezTo>
                  <a:cubicBezTo>
                    <a:pt x="258" y="38"/>
                    <a:pt x="257" y="34"/>
                    <a:pt x="255" y="31"/>
                  </a:cubicBezTo>
                  <a:cubicBezTo>
                    <a:pt x="250" y="26"/>
                    <a:pt x="238" y="25"/>
                    <a:pt x="228" y="25"/>
                  </a:cubicBezTo>
                  <a:cubicBezTo>
                    <a:pt x="222" y="25"/>
                    <a:pt x="217" y="25"/>
                    <a:pt x="211" y="26"/>
                  </a:cubicBezTo>
                  <a:cubicBezTo>
                    <a:pt x="204" y="26"/>
                    <a:pt x="196" y="26"/>
                    <a:pt x="189" y="26"/>
                  </a:cubicBezTo>
                  <a:cubicBezTo>
                    <a:pt x="172" y="26"/>
                    <a:pt x="150" y="25"/>
                    <a:pt x="129" y="16"/>
                  </a:cubicBezTo>
                  <a:cubicBezTo>
                    <a:pt x="105" y="6"/>
                    <a:pt x="84" y="0"/>
                    <a:pt x="72" y="0"/>
                  </a:cubicBezTo>
                  <a:cubicBezTo>
                    <a:pt x="68" y="0"/>
                    <a:pt x="67" y="1"/>
                    <a:pt x="67" y="1"/>
                  </a:cubicBezTo>
                  <a:cubicBezTo>
                    <a:pt x="67" y="1"/>
                    <a:pt x="68" y="6"/>
                    <a:pt x="82" y="18"/>
                  </a:cubicBezTo>
                  <a:cubicBezTo>
                    <a:pt x="86" y="21"/>
                    <a:pt x="86" y="25"/>
                    <a:pt x="85" y="27"/>
                  </a:cubicBezTo>
                  <a:cubicBezTo>
                    <a:pt x="83" y="36"/>
                    <a:pt x="69" y="41"/>
                    <a:pt x="41" y="49"/>
                  </a:cubicBezTo>
                  <a:cubicBezTo>
                    <a:pt x="27" y="54"/>
                    <a:pt x="2" y="61"/>
                    <a:pt x="0" y="66"/>
                  </a:cubicBezTo>
                  <a:cubicBezTo>
                    <a:pt x="14" y="79"/>
                    <a:pt x="51" y="87"/>
                    <a:pt x="100" y="8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5" name="Freeform 321">
              <a:extLst>
                <a:ext uri="{FF2B5EF4-FFF2-40B4-BE49-F238E27FC236}">
                  <a16:creationId xmlns:a16="http://schemas.microsoft.com/office/drawing/2014/main" id="{A1886549-4967-4B72-8611-6AF7A7472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7482" y="2766917"/>
              <a:ext cx="44720" cy="19166"/>
            </a:xfrm>
            <a:custGeom>
              <a:avLst/>
              <a:gdLst>
                <a:gd name="T0" fmla="*/ 64 w 215"/>
                <a:gd name="T1" fmla="*/ 90 h 91"/>
                <a:gd name="T2" fmla="*/ 212 w 215"/>
                <a:gd name="T3" fmla="*/ 48 h 91"/>
                <a:gd name="T4" fmla="*/ 214 w 215"/>
                <a:gd name="T5" fmla="*/ 44 h 91"/>
                <a:gd name="T6" fmla="*/ 201 w 215"/>
                <a:gd name="T7" fmla="*/ 35 h 91"/>
                <a:gd name="T8" fmla="*/ 177 w 215"/>
                <a:gd name="T9" fmla="*/ 12 h 91"/>
                <a:gd name="T10" fmla="*/ 109 w 215"/>
                <a:gd name="T11" fmla="*/ 0 h 91"/>
                <a:gd name="T12" fmla="*/ 64 w 215"/>
                <a:gd name="T13" fmla="*/ 7 h 91"/>
                <a:gd name="T14" fmla="*/ 30 w 215"/>
                <a:gd name="T15" fmla="*/ 45 h 91"/>
                <a:gd name="T16" fmla="*/ 0 w 215"/>
                <a:gd name="T17" fmla="*/ 69 h 91"/>
                <a:gd name="T18" fmla="*/ 4 w 215"/>
                <a:gd name="T19" fmla="*/ 74 h 91"/>
                <a:gd name="T20" fmla="*/ 64 w 215"/>
                <a:gd name="T2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5" h="91">
                  <a:moveTo>
                    <a:pt x="64" y="90"/>
                  </a:moveTo>
                  <a:cubicBezTo>
                    <a:pt x="128" y="90"/>
                    <a:pt x="203" y="60"/>
                    <a:pt x="212" y="48"/>
                  </a:cubicBezTo>
                  <a:cubicBezTo>
                    <a:pt x="213" y="46"/>
                    <a:pt x="214" y="45"/>
                    <a:pt x="214" y="44"/>
                  </a:cubicBezTo>
                  <a:cubicBezTo>
                    <a:pt x="213" y="41"/>
                    <a:pt x="206" y="38"/>
                    <a:pt x="201" y="35"/>
                  </a:cubicBezTo>
                  <a:cubicBezTo>
                    <a:pt x="191" y="30"/>
                    <a:pt x="179" y="24"/>
                    <a:pt x="177" y="12"/>
                  </a:cubicBezTo>
                  <a:cubicBezTo>
                    <a:pt x="175" y="7"/>
                    <a:pt x="147" y="0"/>
                    <a:pt x="109" y="0"/>
                  </a:cubicBezTo>
                  <a:cubicBezTo>
                    <a:pt x="78" y="0"/>
                    <a:pt x="65" y="5"/>
                    <a:pt x="64" y="7"/>
                  </a:cubicBezTo>
                  <a:cubicBezTo>
                    <a:pt x="69" y="22"/>
                    <a:pt x="50" y="33"/>
                    <a:pt x="30" y="45"/>
                  </a:cubicBezTo>
                  <a:cubicBezTo>
                    <a:pt x="18" y="53"/>
                    <a:pt x="1" y="63"/>
                    <a:pt x="0" y="69"/>
                  </a:cubicBezTo>
                  <a:cubicBezTo>
                    <a:pt x="0" y="71"/>
                    <a:pt x="1" y="72"/>
                    <a:pt x="4" y="74"/>
                  </a:cubicBezTo>
                  <a:cubicBezTo>
                    <a:pt x="17" y="85"/>
                    <a:pt x="37" y="90"/>
                    <a:pt x="64" y="9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6" name="Freeform 322">
              <a:extLst>
                <a:ext uri="{FF2B5EF4-FFF2-40B4-BE49-F238E27FC236}">
                  <a16:creationId xmlns:a16="http://schemas.microsoft.com/office/drawing/2014/main" id="{1AF8E815-EAD8-42FC-AEAD-028720B8E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4232" y="2912032"/>
              <a:ext cx="282016" cy="194399"/>
            </a:xfrm>
            <a:custGeom>
              <a:avLst/>
              <a:gdLst>
                <a:gd name="T0" fmla="*/ 6 w 1364"/>
                <a:gd name="T1" fmla="*/ 779 h 938"/>
                <a:gd name="T2" fmla="*/ 74 w 1364"/>
                <a:gd name="T3" fmla="*/ 792 h 938"/>
                <a:gd name="T4" fmla="*/ 89 w 1364"/>
                <a:gd name="T5" fmla="*/ 822 h 938"/>
                <a:gd name="T6" fmla="*/ 113 w 1364"/>
                <a:gd name="T7" fmla="*/ 860 h 938"/>
                <a:gd name="T8" fmla="*/ 111 w 1364"/>
                <a:gd name="T9" fmla="*/ 832 h 938"/>
                <a:gd name="T10" fmla="*/ 124 w 1364"/>
                <a:gd name="T11" fmla="*/ 810 h 938"/>
                <a:gd name="T12" fmla="*/ 182 w 1364"/>
                <a:gd name="T13" fmla="*/ 877 h 938"/>
                <a:gd name="T14" fmla="*/ 275 w 1364"/>
                <a:gd name="T15" fmla="*/ 921 h 938"/>
                <a:gd name="T16" fmla="*/ 427 w 1364"/>
                <a:gd name="T17" fmla="*/ 937 h 938"/>
                <a:gd name="T18" fmla="*/ 431 w 1364"/>
                <a:gd name="T19" fmla="*/ 892 h 938"/>
                <a:gd name="T20" fmla="*/ 309 w 1364"/>
                <a:gd name="T21" fmla="*/ 711 h 938"/>
                <a:gd name="T22" fmla="*/ 367 w 1364"/>
                <a:gd name="T23" fmla="*/ 626 h 938"/>
                <a:gd name="T24" fmla="*/ 435 w 1364"/>
                <a:gd name="T25" fmla="*/ 528 h 938"/>
                <a:gd name="T26" fmla="*/ 486 w 1364"/>
                <a:gd name="T27" fmla="*/ 478 h 938"/>
                <a:gd name="T28" fmla="*/ 547 w 1364"/>
                <a:gd name="T29" fmla="*/ 421 h 938"/>
                <a:gd name="T30" fmla="*/ 554 w 1364"/>
                <a:gd name="T31" fmla="*/ 368 h 938"/>
                <a:gd name="T32" fmla="*/ 627 w 1364"/>
                <a:gd name="T33" fmla="*/ 347 h 938"/>
                <a:gd name="T34" fmla="*/ 727 w 1364"/>
                <a:gd name="T35" fmla="*/ 302 h 938"/>
                <a:gd name="T36" fmla="*/ 1361 w 1364"/>
                <a:gd name="T37" fmla="*/ 36 h 938"/>
                <a:gd name="T38" fmla="*/ 1300 w 1364"/>
                <a:gd name="T39" fmla="*/ 0 h 938"/>
                <a:gd name="T40" fmla="*/ 1051 w 1364"/>
                <a:gd name="T41" fmla="*/ 78 h 938"/>
                <a:gd name="T42" fmla="*/ 894 w 1364"/>
                <a:gd name="T43" fmla="*/ 114 h 938"/>
                <a:gd name="T44" fmla="*/ 821 w 1364"/>
                <a:gd name="T45" fmla="*/ 96 h 938"/>
                <a:gd name="T46" fmla="*/ 730 w 1364"/>
                <a:gd name="T47" fmla="*/ 129 h 938"/>
                <a:gd name="T48" fmla="*/ 635 w 1364"/>
                <a:gd name="T49" fmla="*/ 156 h 938"/>
                <a:gd name="T50" fmla="*/ 510 w 1364"/>
                <a:gd name="T51" fmla="*/ 215 h 938"/>
                <a:gd name="T52" fmla="*/ 436 w 1364"/>
                <a:gd name="T53" fmla="*/ 266 h 938"/>
                <a:gd name="T54" fmla="*/ 388 w 1364"/>
                <a:gd name="T55" fmla="*/ 264 h 938"/>
                <a:gd name="T56" fmla="*/ 407 w 1364"/>
                <a:gd name="T57" fmla="*/ 318 h 938"/>
                <a:gd name="T58" fmla="*/ 355 w 1364"/>
                <a:gd name="T59" fmla="*/ 350 h 938"/>
                <a:gd name="T60" fmla="*/ 345 w 1364"/>
                <a:gd name="T61" fmla="*/ 383 h 938"/>
                <a:gd name="T62" fmla="*/ 335 w 1364"/>
                <a:gd name="T63" fmla="*/ 416 h 938"/>
                <a:gd name="T64" fmla="*/ 265 w 1364"/>
                <a:gd name="T65" fmla="*/ 443 h 938"/>
                <a:gd name="T66" fmla="*/ 255 w 1364"/>
                <a:gd name="T67" fmla="*/ 485 h 938"/>
                <a:gd name="T68" fmla="*/ 264 w 1364"/>
                <a:gd name="T69" fmla="*/ 505 h 938"/>
                <a:gd name="T70" fmla="*/ 236 w 1364"/>
                <a:gd name="T71" fmla="*/ 550 h 938"/>
                <a:gd name="T72" fmla="*/ 173 w 1364"/>
                <a:gd name="T73" fmla="*/ 566 h 938"/>
                <a:gd name="T74" fmla="*/ 112 w 1364"/>
                <a:gd name="T75" fmla="*/ 612 h 938"/>
                <a:gd name="T76" fmla="*/ 116 w 1364"/>
                <a:gd name="T77" fmla="*/ 623 h 938"/>
                <a:gd name="T78" fmla="*/ 122 w 1364"/>
                <a:gd name="T79" fmla="*/ 681 h 938"/>
                <a:gd name="T80" fmla="*/ 52 w 1364"/>
                <a:gd name="T81" fmla="*/ 730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4" h="938">
                  <a:moveTo>
                    <a:pt x="3" y="754"/>
                  </a:moveTo>
                  <a:cubicBezTo>
                    <a:pt x="0" y="766"/>
                    <a:pt x="1" y="774"/>
                    <a:pt x="6" y="779"/>
                  </a:cubicBezTo>
                  <a:cubicBezTo>
                    <a:pt x="14" y="791"/>
                    <a:pt x="38" y="791"/>
                    <a:pt x="58" y="792"/>
                  </a:cubicBezTo>
                  <a:cubicBezTo>
                    <a:pt x="64" y="792"/>
                    <a:pt x="69" y="792"/>
                    <a:pt x="74" y="792"/>
                  </a:cubicBezTo>
                  <a:cubicBezTo>
                    <a:pt x="80" y="793"/>
                    <a:pt x="88" y="794"/>
                    <a:pt x="92" y="800"/>
                  </a:cubicBezTo>
                  <a:cubicBezTo>
                    <a:pt x="96" y="806"/>
                    <a:pt x="93" y="814"/>
                    <a:pt x="89" y="822"/>
                  </a:cubicBezTo>
                  <a:cubicBezTo>
                    <a:pt x="84" y="835"/>
                    <a:pt x="82" y="843"/>
                    <a:pt x="91" y="850"/>
                  </a:cubicBezTo>
                  <a:cubicBezTo>
                    <a:pt x="100" y="856"/>
                    <a:pt x="107" y="860"/>
                    <a:pt x="113" y="860"/>
                  </a:cubicBezTo>
                  <a:cubicBezTo>
                    <a:pt x="116" y="860"/>
                    <a:pt x="116" y="859"/>
                    <a:pt x="117" y="858"/>
                  </a:cubicBezTo>
                  <a:cubicBezTo>
                    <a:pt x="119" y="855"/>
                    <a:pt x="118" y="847"/>
                    <a:pt x="111" y="832"/>
                  </a:cubicBezTo>
                  <a:cubicBezTo>
                    <a:pt x="108" y="826"/>
                    <a:pt x="108" y="820"/>
                    <a:pt x="111" y="816"/>
                  </a:cubicBezTo>
                  <a:cubicBezTo>
                    <a:pt x="112" y="813"/>
                    <a:pt x="116" y="810"/>
                    <a:pt x="124" y="810"/>
                  </a:cubicBezTo>
                  <a:cubicBezTo>
                    <a:pt x="142" y="810"/>
                    <a:pt x="180" y="830"/>
                    <a:pt x="188" y="852"/>
                  </a:cubicBezTo>
                  <a:cubicBezTo>
                    <a:pt x="192" y="861"/>
                    <a:pt x="190" y="870"/>
                    <a:pt x="182" y="877"/>
                  </a:cubicBezTo>
                  <a:cubicBezTo>
                    <a:pt x="175" y="883"/>
                    <a:pt x="176" y="887"/>
                    <a:pt x="176" y="888"/>
                  </a:cubicBezTo>
                  <a:cubicBezTo>
                    <a:pt x="182" y="903"/>
                    <a:pt x="236" y="919"/>
                    <a:pt x="275" y="921"/>
                  </a:cubicBezTo>
                  <a:cubicBezTo>
                    <a:pt x="286" y="922"/>
                    <a:pt x="303" y="924"/>
                    <a:pt x="323" y="927"/>
                  </a:cubicBezTo>
                  <a:cubicBezTo>
                    <a:pt x="356" y="931"/>
                    <a:pt x="397" y="937"/>
                    <a:pt x="427" y="937"/>
                  </a:cubicBezTo>
                  <a:cubicBezTo>
                    <a:pt x="452" y="937"/>
                    <a:pt x="467" y="933"/>
                    <a:pt x="467" y="926"/>
                  </a:cubicBezTo>
                  <a:cubicBezTo>
                    <a:pt x="468" y="917"/>
                    <a:pt x="451" y="906"/>
                    <a:pt x="431" y="892"/>
                  </a:cubicBezTo>
                  <a:cubicBezTo>
                    <a:pt x="412" y="878"/>
                    <a:pt x="387" y="861"/>
                    <a:pt x="365" y="838"/>
                  </a:cubicBezTo>
                  <a:cubicBezTo>
                    <a:pt x="336" y="808"/>
                    <a:pt x="304" y="756"/>
                    <a:pt x="309" y="711"/>
                  </a:cubicBezTo>
                  <a:cubicBezTo>
                    <a:pt x="312" y="691"/>
                    <a:pt x="322" y="675"/>
                    <a:pt x="339" y="665"/>
                  </a:cubicBezTo>
                  <a:cubicBezTo>
                    <a:pt x="364" y="649"/>
                    <a:pt x="365" y="639"/>
                    <a:pt x="367" y="626"/>
                  </a:cubicBezTo>
                  <a:cubicBezTo>
                    <a:pt x="369" y="613"/>
                    <a:pt x="371" y="597"/>
                    <a:pt x="400" y="577"/>
                  </a:cubicBezTo>
                  <a:cubicBezTo>
                    <a:pt x="425" y="559"/>
                    <a:pt x="431" y="542"/>
                    <a:pt x="435" y="528"/>
                  </a:cubicBezTo>
                  <a:cubicBezTo>
                    <a:pt x="439" y="513"/>
                    <a:pt x="444" y="499"/>
                    <a:pt x="471" y="497"/>
                  </a:cubicBezTo>
                  <a:cubicBezTo>
                    <a:pt x="487" y="495"/>
                    <a:pt x="487" y="490"/>
                    <a:pt x="486" y="478"/>
                  </a:cubicBezTo>
                  <a:cubicBezTo>
                    <a:pt x="484" y="467"/>
                    <a:pt x="483" y="449"/>
                    <a:pt x="511" y="445"/>
                  </a:cubicBezTo>
                  <a:cubicBezTo>
                    <a:pt x="530" y="442"/>
                    <a:pt x="541" y="430"/>
                    <a:pt x="547" y="421"/>
                  </a:cubicBezTo>
                  <a:cubicBezTo>
                    <a:pt x="556" y="404"/>
                    <a:pt x="556" y="386"/>
                    <a:pt x="554" y="378"/>
                  </a:cubicBezTo>
                  <a:cubicBezTo>
                    <a:pt x="552" y="373"/>
                    <a:pt x="553" y="370"/>
                    <a:pt x="554" y="368"/>
                  </a:cubicBezTo>
                  <a:cubicBezTo>
                    <a:pt x="558" y="362"/>
                    <a:pt x="567" y="362"/>
                    <a:pt x="579" y="361"/>
                  </a:cubicBezTo>
                  <a:cubicBezTo>
                    <a:pt x="594" y="361"/>
                    <a:pt x="615" y="360"/>
                    <a:pt x="627" y="347"/>
                  </a:cubicBezTo>
                  <a:cubicBezTo>
                    <a:pt x="639" y="334"/>
                    <a:pt x="659" y="331"/>
                    <a:pt x="677" y="327"/>
                  </a:cubicBezTo>
                  <a:cubicBezTo>
                    <a:pt x="699" y="324"/>
                    <a:pt x="719" y="320"/>
                    <a:pt x="727" y="302"/>
                  </a:cubicBezTo>
                  <a:cubicBezTo>
                    <a:pt x="748" y="259"/>
                    <a:pt x="1017" y="170"/>
                    <a:pt x="1156" y="138"/>
                  </a:cubicBezTo>
                  <a:cubicBezTo>
                    <a:pt x="1269" y="112"/>
                    <a:pt x="1353" y="70"/>
                    <a:pt x="1361" y="36"/>
                  </a:cubicBezTo>
                  <a:cubicBezTo>
                    <a:pt x="1363" y="28"/>
                    <a:pt x="1359" y="20"/>
                    <a:pt x="1350" y="13"/>
                  </a:cubicBezTo>
                  <a:cubicBezTo>
                    <a:pt x="1339" y="5"/>
                    <a:pt x="1322" y="0"/>
                    <a:pt x="1300" y="0"/>
                  </a:cubicBezTo>
                  <a:cubicBezTo>
                    <a:pt x="1235" y="0"/>
                    <a:pt x="1147" y="38"/>
                    <a:pt x="1122" y="58"/>
                  </a:cubicBezTo>
                  <a:cubicBezTo>
                    <a:pt x="1101" y="76"/>
                    <a:pt x="1075" y="77"/>
                    <a:pt x="1051" y="78"/>
                  </a:cubicBezTo>
                  <a:cubicBezTo>
                    <a:pt x="1031" y="79"/>
                    <a:pt x="1013" y="80"/>
                    <a:pt x="998" y="88"/>
                  </a:cubicBezTo>
                  <a:cubicBezTo>
                    <a:pt x="975" y="101"/>
                    <a:pt x="933" y="114"/>
                    <a:pt x="894" y="114"/>
                  </a:cubicBezTo>
                  <a:cubicBezTo>
                    <a:pt x="872" y="114"/>
                    <a:pt x="854" y="110"/>
                    <a:pt x="840" y="101"/>
                  </a:cubicBezTo>
                  <a:cubicBezTo>
                    <a:pt x="834" y="98"/>
                    <a:pt x="828" y="96"/>
                    <a:pt x="821" y="96"/>
                  </a:cubicBezTo>
                  <a:cubicBezTo>
                    <a:pt x="806" y="96"/>
                    <a:pt x="789" y="105"/>
                    <a:pt x="773" y="114"/>
                  </a:cubicBezTo>
                  <a:cubicBezTo>
                    <a:pt x="758" y="122"/>
                    <a:pt x="743" y="130"/>
                    <a:pt x="730" y="129"/>
                  </a:cubicBezTo>
                  <a:cubicBezTo>
                    <a:pt x="717" y="128"/>
                    <a:pt x="703" y="135"/>
                    <a:pt x="687" y="142"/>
                  </a:cubicBezTo>
                  <a:cubicBezTo>
                    <a:pt x="670" y="150"/>
                    <a:pt x="653" y="158"/>
                    <a:pt x="635" y="156"/>
                  </a:cubicBezTo>
                  <a:cubicBezTo>
                    <a:pt x="605" y="155"/>
                    <a:pt x="546" y="181"/>
                    <a:pt x="542" y="195"/>
                  </a:cubicBezTo>
                  <a:cubicBezTo>
                    <a:pt x="539" y="207"/>
                    <a:pt x="525" y="211"/>
                    <a:pt x="510" y="215"/>
                  </a:cubicBezTo>
                  <a:cubicBezTo>
                    <a:pt x="495" y="219"/>
                    <a:pt x="484" y="223"/>
                    <a:pt x="484" y="230"/>
                  </a:cubicBezTo>
                  <a:cubicBezTo>
                    <a:pt x="484" y="250"/>
                    <a:pt x="458" y="266"/>
                    <a:pt x="436" y="266"/>
                  </a:cubicBezTo>
                  <a:cubicBezTo>
                    <a:pt x="425" y="266"/>
                    <a:pt x="416" y="263"/>
                    <a:pt x="408" y="257"/>
                  </a:cubicBezTo>
                  <a:cubicBezTo>
                    <a:pt x="401" y="250"/>
                    <a:pt x="392" y="253"/>
                    <a:pt x="388" y="264"/>
                  </a:cubicBezTo>
                  <a:cubicBezTo>
                    <a:pt x="384" y="273"/>
                    <a:pt x="385" y="287"/>
                    <a:pt x="398" y="300"/>
                  </a:cubicBezTo>
                  <a:cubicBezTo>
                    <a:pt x="405" y="306"/>
                    <a:pt x="408" y="312"/>
                    <a:pt x="407" y="318"/>
                  </a:cubicBezTo>
                  <a:cubicBezTo>
                    <a:pt x="405" y="330"/>
                    <a:pt x="389" y="336"/>
                    <a:pt x="374" y="341"/>
                  </a:cubicBezTo>
                  <a:cubicBezTo>
                    <a:pt x="368" y="344"/>
                    <a:pt x="357" y="348"/>
                    <a:pt x="355" y="350"/>
                  </a:cubicBezTo>
                  <a:cubicBezTo>
                    <a:pt x="359" y="354"/>
                    <a:pt x="361" y="358"/>
                    <a:pt x="361" y="362"/>
                  </a:cubicBezTo>
                  <a:cubicBezTo>
                    <a:pt x="360" y="370"/>
                    <a:pt x="353" y="376"/>
                    <a:pt x="345" y="383"/>
                  </a:cubicBezTo>
                  <a:cubicBezTo>
                    <a:pt x="335" y="391"/>
                    <a:pt x="331" y="396"/>
                    <a:pt x="334" y="400"/>
                  </a:cubicBezTo>
                  <a:cubicBezTo>
                    <a:pt x="338" y="407"/>
                    <a:pt x="337" y="413"/>
                    <a:pt x="335" y="416"/>
                  </a:cubicBezTo>
                  <a:cubicBezTo>
                    <a:pt x="329" y="430"/>
                    <a:pt x="301" y="436"/>
                    <a:pt x="272" y="442"/>
                  </a:cubicBezTo>
                  <a:lnTo>
                    <a:pt x="265" y="443"/>
                  </a:lnTo>
                  <a:cubicBezTo>
                    <a:pt x="247" y="447"/>
                    <a:pt x="235" y="462"/>
                    <a:pt x="235" y="473"/>
                  </a:cubicBezTo>
                  <a:cubicBezTo>
                    <a:pt x="236" y="483"/>
                    <a:pt x="248" y="485"/>
                    <a:pt x="255" y="485"/>
                  </a:cubicBezTo>
                  <a:cubicBezTo>
                    <a:pt x="266" y="486"/>
                    <a:pt x="273" y="487"/>
                    <a:pt x="275" y="493"/>
                  </a:cubicBezTo>
                  <a:cubicBezTo>
                    <a:pt x="276" y="498"/>
                    <a:pt x="271" y="501"/>
                    <a:pt x="264" y="505"/>
                  </a:cubicBezTo>
                  <a:cubicBezTo>
                    <a:pt x="251" y="512"/>
                    <a:pt x="238" y="520"/>
                    <a:pt x="240" y="533"/>
                  </a:cubicBezTo>
                  <a:cubicBezTo>
                    <a:pt x="241" y="540"/>
                    <a:pt x="240" y="545"/>
                    <a:pt x="236" y="550"/>
                  </a:cubicBezTo>
                  <a:cubicBezTo>
                    <a:pt x="228" y="559"/>
                    <a:pt x="212" y="561"/>
                    <a:pt x="196" y="562"/>
                  </a:cubicBezTo>
                  <a:cubicBezTo>
                    <a:pt x="187" y="562"/>
                    <a:pt x="175" y="563"/>
                    <a:pt x="173" y="566"/>
                  </a:cubicBezTo>
                  <a:cubicBezTo>
                    <a:pt x="174" y="579"/>
                    <a:pt x="171" y="589"/>
                    <a:pt x="164" y="597"/>
                  </a:cubicBezTo>
                  <a:cubicBezTo>
                    <a:pt x="154" y="607"/>
                    <a:pt x="137" y="612"/>
                    <a:pt x="112" y="612"/>
                  </a:cubicBezTo>
                  <a:cubicBezTo>
                    <a:pt x="109" y="612"/>
                    <a:pt x="106" y="613"/>
                    <a:pt x="105" y="613"/>
                  </a:cubicBezTo>
                  <a:cubicBezTo>
                    <a:pt x="107" y="616"/>
                    <a:pt x="112" y="620"/>
                    <a:pt x="116" y="623"/>
                  </a:cubicBezTo>
                  <a:cubicBezTo>
                    <a:pt x="128" y="633"/>
                    <a:pt x="141" y="645"/>
                    <a:pt x="143" y="657"/>
                  </a:cubicBezTo>
                  <a:cubicBezTo>
                    <a:pt x="146" y="674"/>
                    <a:pt x="132" y="678"/>
                    <a:pt x="122" y="681"/>
                  </a:cubicBezTo>
                  <a:cubicBezTo>
                    <a:pt x="110" y="684"/>
                    <a:pt x="99" y="687"/>
                    <a:pt x="98" y="704"/>
                  </a:cubicBezTo>
                  <a:cubicBezTo>
                    <a:pt x="97" y="727"/>
                    <a:pt x="73" y="728"/>
                    <a:pt x="52" y="730"/>
                  </a:cubicBezTo>
                  <a:cubicBezTo>
                    <a:pt x="26" y="731"/>
                    <a:pt x="8" y="734"/>
                    <a:pt x="3" y="75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7" name="Freeform 323">
              <a:extLst>
                <a:ext uri="{FF2B5EF4-FFF2-40B4-BE49-F238E27FC236}">
                  <a16:creationId xmlns:a16="http://schemas.microsoft.com/office/drawing/2014/main" id="{43B11E42-156E-427D-9DD4-A6FD60E13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398" y="2790646"/>
              <a:ext cx="17341" cy="5476"/>
            </a:xfrm>
            <a:custGeom>
              <a:avLst/>
              <a:gdLst>
                <a:gd name="T0" fmla="*/ 53 w 84"/>
                <a:gd name="T1" fmla="*/ 25 h 26"/>
                <a:gd name="T2" fmla="*/ 75 w 84"/>
                <a:gd name="T3" fmla="*/ 21 h 26"/>
                <a:gd name="T4" fmla="*/ 83 w 84"/>
                <a:gd name="T5" fmla="*/ 9 h 26"/>
                <a:gd name="T6" fmla="*/ 63 w 84"/>
                <a:gd name="T7" fmla="*/ 0 h 26"/>
                <a:gd name="T8" fmla="*/ 0 w 84"/>
                <a:gd name="T9" fmla="*/ 16 h 26"/>
                <a:gd name="T10" fmla="*/ 53 w 84"/>
                <a:gd name="T1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6">
                  <a:moveTo>
                    <a:pt x="53" y="25"/>
                  </a:moveTo>
                  <a:cubicBezTo>
                    <a:pt x="63" y="25"/>
                    <a:pt x="70" y="24"/>
                    <a:pt x="75" y="21"/>
                  </a:cubicBezTo>
                  <a:cubicBezTo>
                    <a:pt x="80" y="18"/>
                    <a:pt x="83" y="15"/>
                    <a:pt x="83" y="9"/>
                  </a:cubicBezTo>
                  <a:cubicBezTo>
                    <a:pt x="83" y="3"/>
                    <a:pt x="76" y="0"/>
                    <a:pt x="63" y="0"/>
                  </a:cubicBezTo>
                  <a:cubicBezTo>
                    <a:pt x="40" y="0"/>
                    <a:pt x="11" y="10"/>
                    <a:pt x="0" y="16"/>
                  </a:cubicBezTo>
                  <a:cubicBezTo>
                    <a:pt x="13" y="20"/>
                    <a:pt x="35" y="25"/>
                    <a:pt x="53" y="2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8" name="Freeform 324">
              <a:extLst>
                <a:ext uri="{FF2B5EF4-FFF2-40B4-BE49-F238E27FC236}">
                  <a16:creationId xmlns:a16="http://schemas.microsoft.com/office/drawing/2014/main" id="{ECFCB08F-D62F-478A-A0D0-09B938240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4035" y="3139287"/>
              <a:ext cx="32856" cy="19166"/>
            </a:xfrm>
            <a:custGeom>
              <a:avLst/>
              <a:gdLst>
                <a:gd name="T0" fmla="*/ 68 w 158"/>
                <a:gd name="T1" fmla="*/ 0 h 91"/>
                <a:gd name="T2" fmla="*/ 4 w 158"/>
                <a:gd name="T3" fmla="*/ 36 h 91"/>
                <a:gd name="T4" fmla="*/ 15 w 158"/>
                <a:gd name="T5" fmla="*/ 71 h 91"/>
                <a:gd name="T6" fmla="*/ 56 w 158"/>
                <a:gd name="T7" fmla="*/ 90 h 91"/>
                <a:gd name="T8" fmla="*/ 119 w 158"/>
                <a:gd name="T9" fmla="*/ 60 h 91"/>
                <a:gd name="T10" fmla="*/ 153 w 158"/>
                <a:gd name="T11" fmla="*/ 41 h 91"/>
                <a:gd name="T12" fmla="*/ 157 w 158"/>
                <a:gd name="T13" fmla="*/ 39 h 91"/>
                <a:gd name="T14" fmla="*/ 84 w 158"/>
                <a:gd name="T15" fmla="*/ 3 h 91"/>
                <a:gd name="T16" fmla="*/ 68 w 158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91">
                  <a:moveTo>
                    <a:pt x="68" y="0"/>
                  </a:moveTo>
                  <a:cubicBezTo>
                    <a:pt x="41" y="0"/>
                    <a:pt x="12" y="17"/>
                    <a:pt x="4" y="36"/>
                  </a:cubicBezTo>
                  <a:cubicBezTo>
                    <a:pt x="0" y="48"/>
                    <a:pt x="3" y="60"/>
                    <a:pt x="15" y="71"/>
                  </a:cubicBezTo>
                  <a:cubicBezTo>
                    <a:pt x="29" y="84"/>
                    <a:pt x="42" y="90"/>
                    <a:pt x="56" y="90"/>
                  </a:cubicBezTo>
                  <a:cubicBezTo>
                    <a:pt x="79" y="90"/>
                    <a:pt x="100" y="74"/>
                    <a:pt x="119" y="60"/>
                  </a:cubicBezTo>
                  <a:cubicBezTo>
                    <a:pt x="131" y="50"/>
                    <a:pt x="142" y="42"/>
                    <a:pt x="153" y="41"/>
                  </a:cubicBezTo>
                  <a:cubicBezTo>
                    <a:pt x="156" y="40"/>
                    <a:pt x="157" y="39"/>
                    <a:pt x="157" y="39"/>
                  </a:cubicBezTo>
                  <a:cubicBezTo>
                    <a:pt x="155" y="34"/>
                    <a:pt x="124" y="13"/>
                    <a:pt x="84" y="3"/>
                  </a:cubicBezTo>
                  <a:cubicBezTo>
                    <a:pt x="79" y="1"/>
                    <a:pt x="74" y="0"/>
                    <a:pt x="6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69" name="Freeform 325">
              <a:extLst>
                <a:ext uri="{FF2B5EF4-FFF2-40B4-BE49-F238E27FC236}">
                  <a16:creationId xmlns:a16="http://schemas.microsoft.com/office/drawing/2014/main" id="{E379282A-5D54-4485-BE06-43CD4A618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2735" y="2886478"/>
              <a:ext cx="2572820" cy="891679"/>
            </a:xfrm>
            <a:custGeom>
              <a:avLst/>
              <a:gdLst>
                <a:gd name="T0" fmla="*/ 12099 w 12430"/>
                <a:gd name="T1" fmla="*/ 1638 h 4310"/>
                <a:gd name="T2" fmla="*/ 10918 w 12430"/>
                <a:gd name="T3" fmla="*/ 1337 h 4310"/>
                <a:gd name="T4" fmla="*/ 10096 w 12430"/>
                <a:gd name="T5" fmla="*/ 1133 h 4310"/>
                <a:gd name="T6" fmla="*/ 9077 w 12430"/>
                <a:gd name="T7" fmla="*/ 842 h 4310"/>
                <a:gd name="T8" fmla="*/ 8492 w 12430"/>
                <a:gd name="T9" fmla="*/ 849 h 4310"/>
                <a:gd name="T10" fmla="*/ 8130 w 12430"/>
                <a:gd name="T11" fmla="*/ 968 h 4310"/>
                <a:gd name="T12" fmla="*/ 7687 w 12430"/>
                <a:gd name="T13" fmla="*/ 707 h 4310"/>
                <a:gd name="T14" fmla="*/ 7071 w 12430"/>
                <a:gd name="T15" fmla="*/ 734 h 4310"/>
                <a:gd name="T16" fmla="*/ 6296 w 12430"/>
                <a:gd name="T17" fmla="*/ 579 h 4310"/>
                <a:gd name="T18" fmla="*/ 6493 w 12430"/>
                <a:gd name="T19" fmla="*/ 401 h 4310"/>
                <a:gd name="T20" fmla="*/ 6175 w 12430"/>
                <a:gd name="T21" fmla="*/ 162 h 4310"/>
                <a:gd name="T22" fmla="*/ 5735 w 12430"/>
                <a:gd name="T23" fmla="*/ 8 h 4310"/>
                <a:gd name="T24" fmla="*/ 5165 w 12430"/>
                <a:gd name="T25" fmla="*/ 251 h 4310"/>
                <a:gd name="T26" fmla="*/ 4557 w 12430"/>
                <a:gd name="T27" fmla="*/ 439 h 4310"/>
                <a:gd name="T28" fmla="*/ 4439 w 12430"/>
                <a:gd name="T29" fmla="*/ 625 h 4310"/>
                <a:gd name="T30" fmla="*/ 3923 w 12430"/>
                <a:gd name="T31" fmla="*/ 857 h 4310"/>
                <a:gd name="T32" fmla="*/ 3682 w 12430"/>
                <a:gd name="T33" fmla="*/ 781 h 4310"/>
                <a:gd name="T34" fmla="*/ 3962 w 12430"/>
                <a:gd name="T35" fmla="*/ 1490 h 4310"/>
                <a:gd name="T36" fmla="*/ 3319 w 12430"/>
                <a:gd name="T37" fmla="*/ 1646 h 4310"/>
                <a:gd name="T38" fmla="*/ 3531 w 12430"/>
                <a:gd name="T39" fmla="*/ 1428 h 4310"/>
                <a:gd name="T40" fmla="*/ 3077 w 12430"/>
                <a:gd name="T41" fmla="*/ 972 h 4310"/>
                <a:gd name="T42" fmla="*/ 2710 w 12430"/>
                <a:gd name="T43" fmla="*/ 1188 h 4310"/>
                <a:gd name="T44" fmla="*/ 2343 w 12430"/>
                <a:gd name="T45" fmla="*/ 1328 h 4310"/>
                <a:gd name="T46" fmla="*/ 1662 w 12430"/>
                <a:gd name="T47" fmla="*/ 1442 h 4310"/>
                <a:gd name="T48" fmla="*/ 1287 w 12430"/>
                <a:gd name="T49" fmla="*/ 1390 h 4310"/>
                <a:gd name="T50" fmla="*/ 1002 w 12430"/>
                <a:gd name="T51" fmla="*/ 1840 h 4310"/>
                <a:gd name="T52" fmla="*/ 556 w 12430"/>
                <a:gd name="T53" fmla="*/ 1695 h 4310"/>
                <a:gd name="T54" fmla="*/ 774 w 12430"/>
                <a:gd name="T55" fmla="*/ 1315 h 4310"/>
                <a:gd name="T56" fmla="*/ 107 w 12430"/>
                <a:gd name="T57" fmla="*/ 1284 h 4310"/>
                <a:gd name="T58" fmla="*/ 241 w 12430"/>
                <a:gd name="T59" fmla="*/ 1900 h 4310"/>
                <a:gd name="T60" fmla="*/ 50 w 12430"/>
                <a:gd name="T61" fmla="*/ 2441 h 4310"/>
                <a:gd name="T62" fmla="*/ 179 w 12430"/>
                <a:gd name="T63" fmla="*/ 2849 h 4310"/>
                <a:gd name="T64" fmla="*/ 404 w 12430"/>
                <a:gd name="T65" fmla="*/ 3223 h 4310"/>
                <a:gd name="T66" fmla="*/ 964 w 12430"/>
                <a:gd name="T67" fmla="*/ 3527 h 4310"/>
                <a:gd name="T68" fmla="*/ 775 w 12430"/>
                <a:gd name="T69" fmla="*/ 3917 h 4310"/>
                <a:gd name="T70" fmla="*/ 1447 w 12430"/>
                <a:gd name="T71" fmla="*/ 4253 h 4310"/>
                <a:gd name="T72" fmla="*/ 1638 w 12430"/>
                <a:gd name="T73" fmla="*/ 3833 h 4310"/>
                <a:gd name="T74" fmla="*/ 1587 w 12430"/>
                <a:gd name="T75" fmla="*/ 3464 h 4310"/>
                <a:gd name="T76" fmla="*/ 2088 w 12430"/>
                <a:gd name="T77" fmla="*/ 3405 h 4310"/>
                <a:gd name="T78" fmla="*/ 2569 w 12430"/>
                <a:gd name="T79" fmla="*/ 3238 h 4310"/>
                <a:gd name="T80" fmla="*/ 3373 w 12430"/>
                <a:gd name="T81" fmla="*/ 2954 h 4310"/>
                <a:gd name="T82" fmla="*/ 3651 w 12430"/>
                <a:gd name="T83" fmla="*/ 3089 h 4310"/>
                <a:gd name="T84" fmla="*/ 4452 w 12430"/>
                <a:gd name="T85" fmla="*/ 3522 h 4310"/>
                <a:gd name="T86" fmla="*/ 5146 w 12430"/>
                <a:gd name="T87" fmla="*/ 3489 h 4310"/>
                <a:gd name="T88" fmla="*/ 5642 w 12430"/>
                <a:gd name="T89" fmla="*/ 3351 h 4310"/>
                <a:gd name="T90" fmla="*/ 6412 w 12430"/>
                <a:gd name="T91" fmla="*/ 3532 h 4310"/>
                <a:gd name="T92" fmla="*/ 7034 w 12430"/>
                <a:gd name="T93" fmla="*/ 3170 h 4310"/>
                <a:gd name="T94" fmla="*/ 7683 w 12430"/>
                <a:gd name="T95" fmla="*/ 3540 h 4310"/>
                <a:gd name="T96" fmla="*/ 7981 w 12430"/>
                <a:gd name="T97" fmla="*/ 3978 h 4310"/>
                <a:gd name="T98" fmla="*/ 8614 w 12430"/>
                <a:gd name="T99" fmla="*/ 3340 h 4310"/>
                <a:gd name="T100" fmla="*/ 8364 w 12430"/>
                <a:gd name="T101" fmla="*/ 3045 h 4310"/>
                <a:gd name="T102" fmla="*/ 9110 w 12430"/>
                <a:gd name="T103" fmla="*/ 2496 h 4310"/>
                <a:gd name="T104" fmla="*/ 9715 w 12430"/>
                <a:gd name="T105" fmla="*/ 2498 h 4310"/>
                <a:gd name="T106" fmla="*/ 10135 w 12430"/>
                <a:gd name="T107" fmla="*/ 2308 h 4310"/>
                <a:gd name="T108" fmla="*/ 10230 w 12430"/>
                <a:gd name="T109" fmla="*/ 2406 h 4310"/>
                <a:gd name="T110" fmla="*/ 10080 w 12430"/>
                <a:gd name="T111" fmla="*/ 3118 h 4310"/>
                <a:gd name="T112" fmla="*/ 10260 w 12430"/>
                <a:gd name="T113" fmla="*/ 2587 h 4310"/>
                <a:gd name="T114" fmla="*/ 11032 w 12430"/>
                <a:gd name="T115" fmla="*/ 2311 h 4310"/>
                <a:gd name="T116" fmla="*/ 11357 w 12430"/>
                <a:gd name="T117" fmla="*/ 1852 h 4310"/>
                <a:gd name="T118" fmla="*/ 11842 w 12430"/>
                <a:gd name="T119" fmla="*/ 1749 h 4310"/>
                <a:gd name="T120" fmla="*/ 12232 w 12430"/>
                <a:gd name="T121" fmla="*/ 1790 h 4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430" h="4310">
                  <a:moveTo>
                    <a:pt x="12229" y="1735"/>
                  </a:moveTo>
                  <a:cubicBezTo>
                    <a:pt x="12235" y="1735"/>
                    <a:pt x="12243" y="1738"/>
                    <a:pt x="12250" y="1743"/>
                  </a:cubicBezTo>
                  <a:cubicBezTo>
                    <a:pt x="12273" y="1760"/>
                    <a:pt x="12310" y="1760"/>
                    <a:pt x="12326" y="1760"/>
                  </a:cubicBezTo>
                  <a:lnTo>
                    <a:pt x="12333" y="1760"/>
                  </a:lnTo>
                  <a:lnTo>
                    <a:pt x="12333" y="1760"/>
                  </a:lnTo>
                  <a:cubicBezTo>
                    <a:pt x="12330" y="1757"/>
                    <a:pt x="12322" y="1752"/>
                    <a:pt x="12314" y="1751"/>
                  </a:cubicBezTo>
                  <a:cubicBezTo>
                    <a:pt x="12301" y="1749"/>
                    <a:pt x="12301" y="1741"/>
                    <a:pt x="12301" y="1739"/>
                  </a:cubicBezTo>
                  <a:cubicBezTo>
                    <a:pt x="12302" y="1732"/>
                    <a:pt x="12311" y="1727"/>
                    <a:pt x="12319" y="1727"/>
                  </a:cubicBezTo>
                  <a:cubicBezTo>
                    <a:pt x="12324" y="1727"/>
                    <a:pt x="12330" y="1729"/>
                    <a:pt x="12336" y="1734"/>
                  </a:cubicBezTo>
                  <a:cubicBezTo>
                    <a:pt x="12342" y="1740"/>
                    <a:pt x="12353" y="1744"/>
                    <a:pt x="12361" y="1744"/>
                  </a:cubicBezTo>
                  <a:cubicBezTo>
                    <a:pt x="12367" y="1744"/>
                    <a:pt x="12367" y="1742"/>
                    <a:pt x="12367" y="1742"/>
                  </a:cubicBezTo>
                  <a:cubicBezTo>
                    <a:pt x="12370" y="1727"/>
                    <a:pt x="12384" y="1695"/>
                    <a:pt x="12411" y="1695"/>
                  </a:cubicBezTo>
                  <a:lnTo>
                    <a:pt x="12415" y="1695"/>
                  </a:lnTo>
                  <a:cubicBezTo>
                    <a:pt x="12425" y="1695"/>
                    <a:pt x="12429" y="1692"/>
                    <a:pt x="12429" y="1691"/>
                  </a:cubicBezTo>
                  <a:cubicBezTo>
                    <a:pt x="12429" y="1691"/>
                    <a:pt x="12427" y="1689"/>
                    <a:pt x="12420" y="1686"/>
                  </a:cubicBezTo>
                  <a:cubicBezTo>
                    <a:pt x="12396" y="1678"/>
                    <a:pt x="12323" y="1631"/>
                    <a:pt x="12304" y="1604"/>
                  </a:cubicBezTo>
                  <a:cubicBezTo>
                    <a:pt x="12293" y="1588"/>
                    <a:pt x="12247" y="1576"/>
                    <a:pt x="12221" y="1576"/>
                  </a:cubicBezTo>
                  <a:cubicBezTo>
                    <a:pt x="12214" y="1576"/>
                    <a:pt x="12211" y="1577"/>
                    <a:pt x="12210" y="1577"/>
                  </a:cubicBezTo>
                  <a:cubicBezTo>
                    <a:pt x="12209" y="1583"/>
                    <a:pt x="12205" y="1586"/>
                    <a:pt x="12199" y="1586"/>
                  </a:cubicBezTo>
                  <a:cubicBezTo>
                    <a:pt x="12188" y="1586"/>
                    <a:pt x="12169" y="1573"/>
                    <a:pt x="12164" y="1560"/>
                  </a:cubicBezTo>
                  <a:cubicBezTo>
                    <a:pt x="12162" y="1557"/>
                    <a:pt x="12143" y="1551"/>
                    <a:pt x="12113" y="1551"/>
                  </a:cubicBezTo>
                  <a:cubicBezTo>
                    <a:pt x="12088" y="1551"/>
                    <a:pt x="12077" y="1556"/>
                    <a:pt x="12075" y="1558"/>
                  </a:cubicBezTo>
                  <a:cubicBezTo>
                    <a:pt x="12075" y="1562"/>
                    <a:pt x="12079" y="1564"/>
                    <a:pt x="12088" y="1570"/>
                  </a:cubicBezTo>
                  <a:cubicBezTo>
                    <a:pt x="12095" y="1574"/>
                    <a:pt x="12103" y="1579"/>
                    <a:pt x="12110" y="1588"/>
                  </a:cubicBezTo>
                  <a:cubicBezTo>
                    <a:pt x="12119" y="1601"/>
                    <a:pt x="12111" y="1612"/>
                    <a:pt x="12106" y="1619"/>
                  </a:cubicBezTo>
                  <a:cubicBezTo>
                    <a:pt x="12100" y="1627"/>
                    <a:pt x="12097" y="1632"/>
                    <a:pt x="12099" y="1638"/>
                  </a:cubicBezTo>
                  <a:cubicBezTo>
                    <a:pt x="12100" y="1640"/>
                    <a:pt x="12101" y="1645"/>
                    <a:pt x="12098" y="1649"/>
                  </a:cubicBezTo>
                  <a:cubicBezTo>
                    <a:pt x="12098" y="1650"/>
                    <a:pt x="12095" y="1653"/>
                    <a:pt x="12091" y="1653"/>
                  </a:cubicBezTo>
                  <a:cubicBezTo>
                    <a:pt x="12086" y="1653"/>
                    <a:pt x="12075" y="1649"/>
                    <a:pt x="12041" y="1623"/>
                  </a:cubicBezTo>
                  <a:cubicBezTo>
                    <a:pt x="12029" y="1613"/>
                    <a:pt x="12027" y="1585"/>
                    <a:pt x="12036" y="1539"/>
                  </a:cubicBezTo>
                  <a:cubicBezTo>
                    <a:pt x="12037" y="1532"/>
                    <a:pt x="12034" y="1530"/>
                    <a:pt x="12026" y="1525"/>
                  </a:cubicBezTo>
                  <a:cubicBezTo>
                    <a:pt x="12018" y="1520"/>
                    <a:pt x="12008" y="1514"/>
                    <a:pt x="12006" y="1501"/>
                  </a:cubicBezTo>
                  <a:cubicBezTo>
                    <a:pt x="12004" y="1488"/>
                    <a:pt x="11944" y="1453"/>
                    <a:pt x="11862" y="1419"/>
                  </a:cubicBezTo>
                  <a:cubicBezTo>
                    <a:pt x="11852" y="1414"/>
                    <a:pt x="11841" y="1410"/>
                    <a:pt x="11830" y="1406"/>
                  </a:cubicBezTo>
                  <a:cubicBezTo>
                    <a:pt x="11793" y="1392"/>
                    <a:pt x="11759" y="1379"/>
                    <a:pt x="11747" y="1360"/>
                  </a:cubicBezTo>
                  <a:cubicBezTo>
                    <a:pt x="11741" y="1351"/>
                    <a:pt x="11719" y="1345"/>
                    <a:pt x="11698" y="1339"/>
                  </a:cubicBezTo>
                  <a:cubicBezTo>
                    <a:pt x="11672" y="1331"/>
                    <a:pt x="11643" y="1323"/>
                    <a:pt x="11627" y="1305"/>
                  </a:cubicBezTo>
                  <a:cubicBezTo>
                    <a:pt x="11599" y="1277"/>
                    <a:pt x="11474" y="1223"/>
                    <a:pt x="11417" y="1219"/>
                  </a:cubicBezTo>
                  <a:cubicBezTo>
                    <a:pt x="11384" y="1217"/>
                    <a:pt x="11373" y="1206"/>
                    <a:pt x="11365" y="1197"/>
                  </a:cubicBezTo>
                  <a:cubicBezTo>
                    <a:pt x="11359" y="1190"/>
                    <a:pt x="11357" y="1189"/>
                    <a:pt x="11349" y="1190"/>
                  </a:cubicBezTo>
                  <a:cubicBezTo>
                    <a:pt x="11342" y="1191"/>
                    <a:pt x="11330" y="1192"/>
                    <a:pt x="11312" y="1192"/>
                  </a:cubicBezTo>
                  <a:cubicBezTo>
                    <a:pt x="11266" y="1192"/>
                    <a:pt x="11195" y="1187"/>
                    <a:pt x="11167" y="1183"/>
                  </a:cubicBezTo>
                  <a:cubicBezTo>
                    <a:pt x="11151" y="1181"/>
                    <a:pt x="11141" y="1185"/>
                    <a:pt x="11132" y="1190"/>
                  </a:cubicBezTo>
                  <a:cubicBezTo>
                    <a:pt x="11122" y="1195"/>
                    <a:pt x="11110" y="1200"/>
                    <a:pt x="11096" y="1194"/>
                  </a:cubicBezTo>
                  <a:cubicBezTo>
                    <a:pt x="11072" y="1185"/>
                    <a:pt x="10975" y="1150"/>
                    <a:pt x="10937" y="1150"/>
                  </a:cubicBezTo>
                  <a:cubicBezTo>
                    <a:pt x="10929" y="1150"/>
                    <a:pt x="10927" y="1152"/>
                    <a:pt x="10927" y="1152"/>
                  </a:cubicBezTo>
                  <a:cubicBezTo>
                    <a:pt x="10920" y="1159"/>
                    <a:pt x="10918" y="1168"/>
                    <a:pt x="10916" y="1177"/>
                  </a:cubicBezTo>
                  <a:cubicBezTo>
                    <a:pt x="10913" y="1188"/>
                    <a:pt x="10911" y="1199"/>
                    <a:pt x="10899" y="1202"/>
                  </a:cubicBezTo>
                  <a:cubicBezTo>
                    <a:pt x="10898" y="1202"/>
                    <a:pt x="10897" y="1203"/>
                    <a:pt x="10897" y="1203"/>
                  </a:cubicBezTo>
                  <a:cubicBezTo>
                    <a:pt x="10897" y="1204"/>
                    <a:pt x="10896" y="1214"/>
                    <a:pt x="10939" y="1253"/>
                  </a:cubicBezTo>
                  <a:cubicBezTo>
                    <a:pt x="10955" y="1268"/>
                    <a:pt x="10962" y="1282"/>
                    <a:pt x="10959" y="1297"/>
                  </a:cubicBezTo>
                  <a:cubicBezTo>
                    <a:pt x="10956" y="1317"/>
                    <a:pt x="10935" y="1330"/>
                    <a:pt x="10918" y="1337"/>
                  </a:cubicBezTo>
                  <a:cubicBezTo>
                    <a:pt x="10911" y="1340"/>
                    <a:pt x="10903" y="1342"/>
                    <a:pt x="10894" y="1342"/>
                  </a:cubicBezTo>
                  <a:cubicBezTo>
                    <a:pt x="10860" y="1342"/>
                    <a:pt x="10820" y="1317"/>
                    <a:pt x="10806" y="1296"/>
                  </a:cubicBezTo>
                  <a:cubicBezTo>
                    <a:pt x="10799" y="1286"/>
                    <a:pt x="10787" y="1282"/>
                    <a:pt x="10774" y="1278"/>
                  </a:cubicBezTo>
                  <a:cubicBezTo>
                    <a:pt x="10757" y="1273"/>
                    <a:pt x="10738" y="1267"/>
                    <a:pt x="10730" y="1246"/>
                  </a:cubicBezTo>
                  <a:cubicBezTo>
                    <a:pt x="10725" y="1229"/>
                    <a:pt x="10728" y="1219"/>
                    <a:pt x="10731" y="1214"/>
                  </a:cubicBezTo>
                  <a:cubicBezTo>
                    <a:pt x="10740" y="1203"/>
                    <a:pt x="10759" y="1205"/>
                    <a:pt x="10776" y="1219"/>
                  </a:cubicBezTo>
                  <a:cubicBezTo>
                    <a:pt x="10782" y="1224"/>
                    <a:pt x="10788" y="1226"/>
                    <a:pt x="10794" y="1226"/>
                  </a:cubicBezTo>
                  <a:cubicBezTo>
                    <a:pt x="10808" y="1226"/>
                    <a:pt x="10821" y="1215"/>
                    <a:pt x="10823" y="1201"/>
                  </a:cubicBezTo>
                  <a:cubicBezTo>
                    <a:pt x="10823" y="1199"/>
                    <a:pt x="10822" y="1196"/>
                    <a:pt x="10820" y="1193"/>
                  </a:cubicBezTo>
                  <a:cubicBezTo>
                    <a:pt x="10806" y="1177"/>
                    <a:pt x="10760" y="1167"/>
                    <a:pt x="10733" y="1169"/>
                  </a:cubicBezTo>
                  <a:cubicBezTo>
                    <a:pt x="10715" y="1170"/>
                    <a:pt x="10701" y="1186"/>
                    <a:pt x="10686" y="1202"/>
                  </a:cubicBezTo>
                  <a:cubicBezTo>
                    <a:pt x="10674" y="1216"/>
                    <a:pt x="10662" y="1230"/>
                    <a:pt x="10645" y="1239"/>
                  </a:cubicBezTo>
                  <a:cubicBezTo>
                    <a:pt x="10636" y="1244"/>
                    <a:pt x="10621" y="1247"/>
                    <a:pt x="10599" y="1247"/>
                  </a:cubicBezTo>
                  <a:cubicBezTo>
                    <a:pt x="10544" y="1247"/>
                    <a:pt x="10461" y="1229"/>
                    <a:pt x="10448" y="1217"/>
                  </a:cubicBezTo>
                  <a:cubicBezTo>
                    <a:pt x="10447" y="1216"/>
                    <a:pt x="10441" y="1213"/>
                    <a:pt x="10401" y="1213"/>
                  </a:cubicBezTo>
                  <a:cubicBezTo>
                    <a:pt x="10334" y="1213"/>
                    <a:pt x="10237" y="1223"/>
                    <a:pt x="10225" y="1231"/>
                  </a:cubicBezTo>
                  <a:cubicBezTo>
                    <a:pt x="10216" y="1237"/>
                    <a:pt x="10216" y="1258"/>
                    <a:pt x="10216" y="1273"/>
                  </a:cubicBezTo>
                  <a:cubicBezTo>
                    <a:pt x="10216" y="1288"/>
                    <a:pt x="10216" y="1299"/>
                    <a:pt x="10208" y="1302"/>
                  </a:cubicBezTo>
                  <a:lnTo>
                    <a:pt x="10205" y="1303"/>
                  </a:lnTo>
                  <a:cubicBezTo>
                    <a:pt x="10198" y="1303"/>
                    <a:pt x="10192" y="1297"/>
                    <a:pt x="10186" y="1266"/>
                  </a:cubicBezTo>
                  <a:cubicBezTo>
                    <a:pt x="10182" y="1249"/>
                    <a:pt x="10180" y="1230"/>
                    <a:pt x="10180" y="1224"/>
                  </a:cubicBezTo>
                  <a:cubicBezTo>
                    <a:pt x="10180" y="1217"/>
                    <a:pt x="10161" y="1208"/>
                    <a:pt x="10127" y="1208"/>
                  </a:cubicBezTo>
                  <a:cubicBezTo>
                    <a:pt x="10095" y="1208"/>
                    <a:pt x="10080" y="1207"/>
                    <a:pt x="10076" y="1198"/>
                  </a:cubicBezTo>
                  <a:cubicBezTo>
                    <a:pt x="10073" y="1191"/>
                    <a:pt x="10080" y="1184"/>
                    <a:pt x="10082" y="1182"/>
                  </a:cubicBezTo>
                  <a:cubicBezTo>
                    <a:pt x="10086" y="1178"/>
                    <a:pt x="10085" y="1175"/>
                    <a:pt x="10083" y="1168"/>
                  </a:cubicBezTo>
                  <a:cubicBezTo>
                    <a:pt x="10081" y="1159"/>
                    <a:pt x="10078" y="1146"/>
                    <a:pt x="10096" y="1133"/>
                  </a:cubicBezTo>
                  <a:cubicBezTo>
                    <a:pt x="10099" y="1131"/>
                    <a:pt x="10100" y="1129"/>
                    <a:pt x="10099" y="1126"/>
                  </a:cubicBezTo>
                  <a:cubicBezTo>
                    <a:pt x="10097" y="1106"/>
                    <a:pt x="10040" y="1061"/>
                    <a:pt x="9973" y="1035"/>
                  </a:cubicBezTo>
                  <a:cubicBezTo>
                    <a:pt x="9947" y="1025"/>
                    <a:pt x="9906" y="1019"/>
                    <a:pt x="9853" y="1019"/>
                  </a:cubicBezTo>
                  <a:cubicBezTo>
                    <a:pt x="9786" y="1019"/>
                    <a:pt x="9716" y="1028"/>
                    <a:pt x="9688" y="1036"/>
                  </a:cubicBezTo>
                  <a:cubicBezTo>
                    <a:pt x="9658" y="1045"/>
                    <a:pt x="9608" y="1047"/>
                    <a:pt x="9564" y="1047"/>
                  </a:cubicBezTo>
                  <a:lnTo>
                    <a:pt x="9529" y="1046"/>
                  </a:lnTo>
                  <a:cubicBezTo>
                    <a:pt x="9522" y="1046"/>
                    <a:pt x="9515" y="1047"/>
                    <a:pt x="9509" y="1047"/>
                  </a:cubicBezTo>
                  <a:lnTo>
                    <a:pt x="9505" y="1047"/>
                  </a:lnTo>
                  <a:cubicBezTo>
                    <a:pt x="9492" y="1047"/>
                    <a:pt x="9486" y="1045"/>
                    <a:pt x="9482" y="1040"/>
                  </a:cubicBezTo>
                  <a:cubicBezTo>
                    <a:pt x="9479" y="1035"/>
                    <a:pt x="9481" y="1029"/>
                    <a:pt x="9483" y="1024"/>
                  </a:cubicBezTo>
                  <a:cubicBezTo>
                    <a:pt x="9485" y="1017"/>
                    <a:pt x="9486" y="1012"/>
                    <a:pt x="9483" y="1007"/>
                  </a:cubicBezTo>
                  <a:cubicBezTo>
                    <a:pt x="9475" y="993"/>
                    <a:pt x="9432" y="976"/>
                    <a:pt x="9408" y="976"/>
                  </a:cubicBezTo>
                  <a:cubicBezTo>
                    <a:pt x="9401" y="976"/>
                    <a:pt x="9398" y="977"/>
                    <a:pt x="9397" y="978"/>
                  </a:cubicBezTo>
                  <a:cubicBezTo>
                    <a:pt x="9390" y="991"/>
                    <a:pt x="9375" y="991"/>
                    <a:pt x="9364" y="980"/>
                  </a:cubicBezTo>
                  <a:cubicBezTo>
                    <a:pt x="9360" y="975"/>
                    <a:pt x="9357" y="969"/>
                    <a:pt x="9357" y="963"/>
                  </a:cubicBezTo>
                  <a:cubicBezTo>
                    <a:pt x="9354" y="956"/>
                    <a:pt x="9306" y="936"/>
                    <a:pt x="9276" y="936"/>
                  </a:cubicBezTo>
                  <a:cubicBezTo>
                    <a:pt x="9273" y="936"/>
                    <a:pt x="9270" y="937"/>
                    <a:pt x="9268" y="937"/>
                  </a:cubicBezTo>
                  <a:cubicBezTo>
                    <a:pt x="9255" y="940"/>
                    <a:pt x="9242" y="935"/>
                    <a:pt x="9237" y="926"/>
                  </a:cubicBezTo>
                  <a:cubicBezTo>
                    <a:pt x="9234" y="921"/>
                    <a:pt x="9234" y="915"/>
                    <a:pt x="9236" y="910"/>
                  </a:cubicBezTo>
                  <a:cubicBezTo>
                    <a:pt x="9239" y="907"/>
                    <a:pt x="9244" y="901"/>
                    <a:pt x="9259" y="901"/>
                  </a:cubicBezTo>
                  <a:cubicBezTo>
                    <a:pt x="9263" y="901"/>
                    <a:pt x="9268" y="901"/>
                    <a:pt x="9273" y="901"/>
                  </a:cubicBezTo>
                  <a:cubicBezTo>
                    <a:pt x="9278" y="901"/>
                    <a:pt x="9283" y="901"/>
                    <a:pt x="9288" y="901"/>
                  </a:cubicBezTo>
                  <a:cubicBezTo>
                    <a:pt x="9307" y="901"/>
                    <a:pt x="9318" y="899"/>
                    <a:pt x="9321" y="894"/>
                  </a:cubicBezTo>
                  <a:cubicBezTo>
                    <a:pt x="9322" y="892"/>
                    <a:pt x="9320" y="887"/>
                    <a:pt x="9316" y="880"/>
                  </a:cubicBezTo>
                  <a:cubicBezTo>
                    <a:pt x="9300" y="857"/>
                    <a:pt x="9177" y="841"/>
                    <a:pt x="9102" y="841"/>
                  </a:cubicBezTo>
                  <a:cubicBezTo>
                    <a:pt x="9082" y="841"/>
                    <a:pt x="9078" y="842"/>
                    <a:pt x="9077" y="842"/>
                  </a:cubicBezTo>
                  <a:cubicBezTo>
                    <a:pt x="9072" y="844"/>
                    <a:pt x="9071" y="847"/>
                    <a:pt x="9069" y="856"/>
                  </a:cubicBezTo>
                  <a:cubicBezTo>
                    <a:pt x="9066" y="870"/>
                    <a:pt x="9061" y="890"/>
                    <a:pt x="9034" y="915"/>
                  </a:cubicBezTo>
                  <a:cubicBezTo>
                    <a:pt x="9014" y="935"/>
                    <a:pt x="8995" y="939"/>
                    <a:pt x="8983" y="939"/>
                  </a:cubicBezTo>
                  <a:cubicBezTo>
                    <a:pt x="8969" y="939"/>
                    <a:pt x="8955" y="933"/>
                    <a:pt x="8948" y="923"/>
                  </a:cubicBezTo>
                  <a:cubicBezTo>
                    <a:pt x="8943" y="916"/>
                    <a:pt x="8941" y="909"/>
                    <a:pt x="8943" y="903"/>
                  </a:cubicBezTo>
                  <a:cubicBezTo>
                    <a:pt x="8947" y="890"/>
                    <a:pt x="8963" y="885"/>
                    <a:pt x="8978" y="880"/>
                  </a:cubicBezTo>
                  <a:cubicBezTo>
                    <a:pt x="8990" y="877"/>
                    <a:pt x="9003" y="873"/>
                    <a:pt x="9003" y="867"/>
                  </a:cubicBezTo>
                  <a:cubicBezTo>
                    <a:pt x="9003" y="862"/>
                    <a:pt x="8979" y="860"/>
                    <a:pt x="8966" y="858"/>
                  </a:cubicBezTo>
                  <a:cubicBezTo>
                    <a:pt x="8945" y="856"/>
                    <a:pt x="8925" y="855"/>
                    <a:pt x="8918" y="844"/>
                  </a:cubicBezTo>
                  <a:cubicBezTo>
                    <a:pt x="8914" y="838"/>
                    <a:pt x="8913" y="832"/>
                    <a:pt x="8916" y="826"/>
                  </a:cubicBezTo>
                  <a:cubicBezTo>
                    <a:pt x="8923" y="814"/>
                    <a:pt x="8946" y="809"/>
                    <a:pt x="8967" y="815"/>
                  </a:cubicBezTo>
                  <a:cubicBezTo>
                    <a:pt x="8983" y="820"/>
                    <a:pt x="9003" y="823"/>
                    <a:pt x="9018" y="823"/>
                  </a:cubicBezTo>
                  <a:cubicBezTo>
                    <a:pt x="9034" y="823"/>
                    <a:pt x="9037" y="819"/>
                    <a:pt x="9037" y="819"/>
                  </a:cubicBezTo>
                  <a:cubicBezTo>
                    <a:pt x="9035" y="815"/>
                    <a:pt x="9010" y="811"/>
                    <a:pt x="8990" y="808"/>
                  </a:cubicBezTo>
                  <a:cubicBezTo>
                    <a:pt x="8983" y="807"/>
                    <a:pt x="8976" y="805"/>
                    <a:pt x="8968" y="804"/>
                  </a:cubicBezTo>
                  <a:cubicBezTo>
                    <a:pt x="8959" y="802"/>
                    <a:pt x="8947" y="800"/>
                    <a:pt x="8934" y="797"/>
                  </a:cubicBezTo>
                  <a:cubicBezTo>
                    <a:pt x="8883" y="787"/>
                    <a:pt x="8803" y="771"/>
                    <a:pt x="8758" y="776"/>
                  </a:cubicBezTo>
                  <a:cubicBezTo>
                    <a:pt x="8720" y="779"/>
                    <a:pt x="8696" y="770"/>
                    <a:pt x="8675" y="762"/>
                  </a:cubicBezTo>
                  <a:cubicBezTo>
                    <a:pt x="8663" y="757"/>
                    <a:pt x="8652" y="753"/>
                    <a:pt x="8642" y="752"/>
                  </a:cubicBezTo>
                  <a:cubicBezTo>
                    <a:pt x="8631" y="751"/>
                    <a:pt x="8624" y="753"/>
                    <a:pt x="8622" y="757"/>
                  </a:cubicBezTo>
                  <a:cubicBezTo>
                    <a:pt x="8620" y="761"/>
                    <a:pt x="8623" y="769"/>
                    <a:pt x="8630" y="777"/>
                  </a:cubicBezTo>
                  <a:cubicBezTo>
                    <a:pt x="8635" y="785"/>
                    <a:pt x="8634" y="791"/>
                    <a:pt x="8632" y="794"/>
                  </a:cubicBezTo>
                  <a:cubicBezTo>
                    <a:pt x="8626" y="808"/>
                    <a:pt x="8599" y="812"/>
                    <a:pt x="8577" y="812"/>
                  </a:cubicBezTo>
                  <a:cubicBezTo>
                    <a:pt x="8570" y="812"/>
                    <a:pt x="8563" y="812"/>
                    <a:pt x="8556" y="811"/>
                  </a:cubicBezTo>
                  <a:cubicBezTo>
                    <a:pt x="8531" y="807"/>
                    <a:pt x="8497" y="820"/>
                    <a:pt x="8490" y="834"/>
                  </a:cubicBezTo>
                  <a:cubicBezTo>
                    <a:pt x="8487" y="839"/>
                    <a:pt x="8488" y="844"/>
                    <a:pt x="8492" y="849"/>
                  </a:cubicBezTo>
                  <a:cubicBezTo>
                    <a:pt x="8498" y="856"/>
                    <a:pt x="8503" y="857"/>
                    <a:pt x="8506" y="857"/>
                  </a:cubicBezTo>
                  <a:cubicBezTo>
                    <a:pt x="8511" y="857"/>
                    <a:pt x="8517" y="854"/>
                    <a:pt x="8522" y="852"/>
                  </a:cubicBezTo>
                  <a:cubicBezTo>
                    <a:pt x="8532" y="848"/>
                    <a:pt x="8542" y="844"/>
                    <a:pt x="8551" y="848"/>
                  </a:cubicBezTo>
                  <a:cubicBezTo>
                    <a:pt x="8556" y="851"/>
                    <a:pt x="8557" y="854"/>
                    <a:pt x="8557" y="857"/>
                  </a:cubicBezTo>
                  <a:cubicBezTo>
                    <a:pt x="8558" y="864"/>
                    <a:pt x="8550" y="869"/>
                    <a:pt x="8541" y="875"/>
                  </a:cubicBezTo>
                  <a:cubicBezTo>
                    <a:pt x="8537" y="878"/>
                    <a:pt x="8528" y="884"/>
                    <a:pt x="8527" y="887"/>
                  </a:cubicBezTo>
                  <a:cubicBezTo>
                    <a:pt x="8528" y="887"/>
                    <a:pt x="8528" y="888"/>
                    <a:pt x="8530" y="889"/>
                  </a:cubicBezTo>
                  <a:cubicBezTo>
                    <a:pt x="8557" y="901"/>
                    <a:pt x="8557" y="925"/>
                    <a:pt x="8557" y="939"/>
                  </a:cubicBezTo>
                  <a:cubicBezTo>
                    <a:pt x="8557" y="941"/>
                    <a:pt x="8557" y="943"/>
                    <a:pt x="8558" y="945"/>
                  </a:cubicBezTo>
                  <a:cubicBezTo>
                    <a:pt x="8558" y="948"/>
                    <a:pt x="8557" y="952"/>
                    <a:pt x="8554" y="955"/>
                  </a:cubicBezTo>
                  <a:cubicBezTo>
                    <a:pt x="8548" y="962"/>
                    <a:pt x="8534" y="965"/>
                    <a:pt x="8523" y="965"/>
                  </a:cubicBezTo>
                  <a:cubicBezTo>
                    <a:pt x="8507" y="965"/>
                    <a:pt x="8493" y="959"/>
                    <a:pt x="8485" y="950"/>
                  </a:cubicBezTo>
                  <a:cubicBezTo>
                    <a:pt x="8481" y="944"/>
                    <a:pt x="8476" y="942"/>
                    <a:pt x="8468" y="942"/>
                  </a:cubicBezTo>
                  <a:cubicBezTo>
                    <a:pt x="8463" y="942"/>
                    <a:pt x="8457" y="943"/>
                    <a:pt x="8450" y="944"/>
                  </a:cubicBezTo>
                  <a:cubicBezTo>
                    <a:pt x="8441" y="946"/>
                    <a:pt x="8429" y="948"/>
                    <a:pt x="8417" y="947"/>
                  </a:cubicBezTo>
                  <a:cubicBezTo>
                    <a:pt x="8404" y="946"/>
                    <a:pt x="8393" y="949"/>
                    <a:pt x="8388" y="951"/>
                  </a:cubicBezTo>
                  <a:cubicBezTo>
                    <a:pt x="8390" y="951"/>
                    <a:pt x="8393" y="952"/>
                    <a:pt x="8397" y="953"/>
                  </a:cubicBezTo>
                  <a:cubicBezTo>
                    <a:pt x="8418" y="955"/>
                    <a:pt x="8432" y="964"/>
                    <a:pt x="8432" y="975"/>
                  </a:cubicBezTo>
                  <a:cubicBezTo>
                    <a:pt x="8432" y="983"/>
                    <a:pt x="8425" y="992"/>
                    <a:pt x="8397" y="995"/>
                  </a:cubicBezTo>
                  <a:cubicBezTo>
                    <a:pt x="8367" y="998"/>
                    <a:pt x="8358" y="981"/>
                    <a:pt x="8352" y="970"/>
                  </a:cubicBezTo>
                  <a:cubicBezTo>
                    <a:pt x="8346" y="960"/>
                    <a:pt x="8343" y="957"/>
                    <a:pt x="8336" y="959"/>
                  </a:cubicBezTo>
                  <a:cubicBezTo>
                    <a:pt x="8321" y="962"/>
                    <a:pt x="8296" y="955"/>
                    <a:pt x="8272" y="949"/>
                  </a:cubicBezTo>
                  <a:cubicBezTo>
                    <a:pt x="8253" y="944"/>
                    <a:pt x="8233" y="938"/>
                    <a:pt x="8220" y="938"/>
                  </a:cubicBezTo>
                  <a:lnTo>
                    <a:pt x="8218" y="938"/>
                  </a:lnTo>
                  <a:cubicBezTo>
                    <a:pt x="8204" y="939"/>
                    <a:pt x="8194" y="944"/>
                    <a:pt x="8182" y="951"/>
                  </a:cubicBezTo>
                  <a:cubicBezTo>
                    <a:pt x="8169" y="958"/>
                    <a:pt x="8153" y="966"/>
                    <a:pt x="8130" y="968"/>
                  </a:cubicBezTo>
                  <a:cubicBezTo>
                    <a:pt x="8085" y="971"/>
                    <a:pt x="8027" y="945"/>
                    <a:pt x="8010" y="921"/>
                  </a:cubicBezTo>
                  <a:cubicBezTo>
                    <a:pt x="8003" y="912"/>
                    <a:pt x="7997" y="904"/>
                    <a:pt x="7993" y="904"/>
                  </a:cubicBezTo>
                  <a:cubicBezTo>
                    <a:pt x="7989" y="904"/>
                    <a:pt x="7984" y="908"/>
                    <a:pt x="7976" y="918"/>
                  </a:cubicBezTo>
                  <a:cubicBezTo>
                    <a:pt x="7968" y="929"/>
                    <a:pt x="7963" y="944"/>
                    <a:pt x="7958" y="958"/>
                  </a:cubicBezTo>
                  <a:cubicBezTo>
                    <a:pt x="7952" y="979"/>
                    <a:pt x="7946" y="997"/>
                    <a:pt x="7931" y="999"/>
                  </a:cubicBezTo>
                  <a:cubicBezTo>
                    <a:pt x="7923" y="1001"/>
                    <a:pt x="7916" y="1013"/>
                    <a:pt x="7909" y="1025"/>
                  </a:cubicBezTo>
                  <a:cubicBezTo>
                    <a:pt x="7903" y="1038"/>
                    <a:pt x="7895" y="1051"/>
                    <a:pt x="7884" y="1057"/>
                  </a:cubicBezTo>
                  <a:cubicBezTo>
                    <a:pt x="7880" y="1060"/>
                    <a:pt x="7876" y="1061"/>
                    <a:pt x="7873" y="1061"/>
                  </a:cubicBezTo>
                  <a:cubicBezTo>
                    <a:pt x="7865" y="1061"/>
                    <a:pt x="7860" y="1056"/>
                    <a:pt x="7855" y="1052"/>
                  </a:cubicBezTo>
                  <a:cubicBezTo>
                    <a:pt x="7850" y="1047"/>
                    <a:pt x="7844" y="1042"/>
                    <a:pt x="7835" y="1043"/>
                  </a:cubicBezTo>
                  <a:lnTo>
                    <a:pt x="7833" y="1043"/>
                  </a:lnTo>
                  <a:cubicBezTo>
                    <a:pt x="7803" y="1043"/>
                    <a:pt x="7720" y="963"/>
                    <a:pt x="7714" y="936"/>
                  </a:cubicBezTo>
                  <a:cubicBezTo>
                    <a:pt x="7710" y="915"/>
                    <a:pt x="7663" y="872"/>
                    <a:pt x="7647" y="862"/>
                  </a:cubicBezTo>
                  <a:cubicBezTo>
                    <a:pt x="7640" y="857"/>
                    <a:pt x="7640" y="852"/>
                    <a:pt x="7641" y="850"/>
                  </a:cubicBezTo>
                  <a:cubicBezTo>
                    <a:pt x="7642" y="847"/>
                    <a:pt x="7645" y="843"/>
                    <a:pt x="7656" y="843"/>
                  </a:cubicBezTo>
                  <a:cubicBezTo>
                    <a:pt x="7663" y="843"/>
                    <a:pt x="7675" y="845"/>
                    <a:pt x="7684" y="853"/>
                  </a:cubicBezTo>
                  <a:cubicBezTo>
                    <a:pt x="7698" y="865"/>
                    <a:pt x="7717" y="867"/>
                    <a:pt x="7733" y="858"/>
                  </a:cubicBezTo>
                  <a:cubicBezTo>
                    <a:pt x="7739" y="855"/>
                    <a:pt x="7742" y="844"/>
                    <a:pt x="7740" y="834"/>
                  </a:cubicBezTo>
                  <a:cubicBezTo>
                    <a:pt x="7739" y="830"/>
                    <a:pt x="7735" y="818"/>
                    <a:pt x="7721" y="818"/>
                  </a:cubicBezTo>
                  <a:cubicBezTo>
                    <a:pt x="7701" y="817"/>
                    <a:pt x="7698" y="806"/>
                    <a:pt x="7697" y="802"/>
                  </a:cubicBezTo>
                  <a:cubicBezTo>
                    <a:pt x="7696" y="792"/>
                    <a:pt x="7704" y="780"/>
                    <a:pt x="7714" y="776"/>
                  </a:cubicBezTo>
                  <a:cubicBezTo>
                    <a:pt x="7713" y="772"/>
                    <a:pt x="7708" y="765"/>
                    <a:pt x="7705" y="760"/>
                  </a:cubicBezTo>
                  <a:cubicBezTo>
                    <a:pt x="7697" y="747"/>
                    <a:pt x="7690" y="737"/>
                    <a:pt x="7693" y="729"/>
                  </a:cubicBezTo>
                  <a:cubicBezTo>
                    <a:pt x="7693" y="727"/>
                    <a:pt x="7695" y="724"/>
                    <a:pt x="7701" y="722"/>
                  </a:cubicBezTo>
                  <a:cubicBezTo>
                    <a:pt x="7702" y="722"/>
                    <a:pt x="7706" y="721"/>
                    <a:pt x="7706" y="719"/>
                  </a:cubicBezTo>
                  <a:cubicBezTo>
                    <a:pt x="7706" y="715"/>
                    <a:pt x="7700" y="709"/>
                    <a:pt x="7687" y="707"/>
                  </a:cubicBezTo>
                  <a:cubicBezTo>
                    <a:pt x="7661" y="704"/>
                    <a:pt x="7633" y="683"/>
                    <a:pt x="7630" y="667"/>
                  </a:cubicBezTo>
                  <a:cubicBezTo>
                    <a:pt x="7625" y="664"/>
                    <a:pt x="7605" y="660"/>
                    <a:pt x="7578" y="660"/>
                  </a:cubicBezTo>
                  <a:cubicBezTo>
                    <a:pt x="7550" y="660"/>
                    <a:pt x="7541" y="664"/>
                    <a:pt x="7539" y="666"/>
                  </a:cubicBezTo>
                  <a:cubicBezTo>
                    <a:pt x="7541" y="671"/>
                    <a:pt x="7539" y="675"/>
                    <a:pt x="7537" y="677"/>
                  </a:cubicBezTo>
                  <a:cubicBezTo>
                    <a:pt x="7534" y="681"/>
                    <a:pt x="7529" y="683"/>
                    <a:pt x="7522" y="683"/>
                  </a:cubicBezTo>
                  <a:cubicBezTo>
                    <a:pt x="7515" y="683"/>
                    <a:pt x="7506" y="681"/>
                    <a:pt x="7502" y="674"/>
                  </a:cubicBezTo>
                  <a:cubicBezTo>
                    <a:pt x="7499" y="671"/>
                    <a:pt x="7498" y="666"/>
                    <a:pt x="7500" y="662"/>
                  </a:cubicBezTo>
                  <a:cubicBezTo>
                    <a:pt x="7498" y="660"/>
                    <a:pt x="7484" y="658"/>
                    <a:pt x="7472" y="656"/>
                  </a:cubicBezTo>
                  <a:cubicBezTo>
                    <a:pt x="7456" y="654"/>
                    <a:pt x="7437" y="651"/>
                    <a:pt x="7417" y="646"/>
                  </a:cubicBezTo>
                  <a:cubicBezTo>
                    <a:pt x="7385" y="637"/>
                    <a:pt x="7371" y="619"/>
                    <a:pt x="7362" y="607"/>
                  </a:cubicBezTo>
                  <a:cubicBezTo>
                    <a:pt x="7357" y="600"/>
                    <a:pt x="7354" y="596"/>
                    <a:pt x="7350" y="595"/>
                  </a:cubicBezTo>
                  <a:lnTo>
                    <a:pt x="7350" y="595"/>
                  </a:lnTo>
                  <a:cubicBezTo>
                    <a:pt x="7348" y="595"/>
                    <a:pt x="7345" y="604"/>
                    <a:pt x="7343" y="609"/>
                  </a:cubicBezTo>
                  <a:cubicBezTo>
                    <a:pt x="7339" y="620"/>
                    <a:pt x="7335" y="634"/>
                    <a:pt x="7322" y="634"/>
                  </a:cubicBezTo>
                  <a:cubicBezTo>
                    <a:pt x="7319" y="634"/>
                    <a:pt x="7316" y="634"/>
                    <a:pt x="7313" y="632"/>
                  </a:cubicBezTo>
                  <a:cubicBezTo>
                    <a:pt x="7301" y="627"/>
                    <a:pt x="7288" y="630"/>
                    <a:pt x="7282" y="639"/>
                  </a:cubicBezTo>
                  <a:cubicBezTo>
                    <a:pt x="7278" y="646"/>
                    <a:pt x="7278" y="655"/>
                    <a:pt x="7282" y="664"/>
                  </a:cubicBezTo>
                  <a:cubicBezTo>
                    <a:pt x="7292" y="686"/>
                    <a:pt x="7289" y="696"/>
                    <a:pt x="7285" y="707"/>
                  </a:cubicBezTo>
                  <a:cubicBezTo>
                    <a:pt x="7284" y="712"/>
                    <a:pt x="7282" y="717"/>
                    <a:pt x="7281" y="724"/>
                  </a:cubicBezTo>
                  <a:cubicBezTo>
                    <a:pt x="7281" y="729"/>
                    <a:pt x="7280" y="744"/>
                    <a:pt x="7265" y="744"/>
                  </a:cubicBezTo>
                  <a:cubicBezTo>
                    <a:pt x="7259" y="744"/>
                    <a:pt x="7252" y="741"/>
                    <a:pt x="7242" y="738"/>
                  </a:cubicBezTo>
                  <a:cubicBezTo>
                    <a:pt x="7238" y="736"/>
                    <a:pt x="7233" y="734"/>
                    <a:pt x="7228" y="733"/>
                  </a:cubicBezTo>
                  <a:cubicBezTo>
                    <a:pt x="7219" y="729"/>
                    <a:pt x="7213" y="732"/>
                    <a:pt x="7205" y="736"/>
                  </a:cubicBezTo>
                  <a:cubicBezTo>
                    <a:pt x="7196" y="741"/>
                    <a:pt x="7186" y="746"/>
                    <a:pt x="7168" y="746"/>
                  </a:cubicBezTo>
                  <a:cubicBezTo>
                    <a:pt x="7158" y="746"/>
                    <a:pt x="7148" y="745"/>
                    <a:pt x="7136" y="742"/>
                  </a:cubicBezTo>
                  <a:cubicBezTo>
                    <a:pt x="7108" y="735"/>
                    <a:pt x="7086" y="734"/>
                    <a:pt x="7071" y="734"/>
                  </a:cubicBezTo>
                  <a:cubicBezTo>
                    <a:pt x="7052" y="734"/>
                    <a:pt x="7038" y="734"/>
                    <a:pt x="7030" y="720"/>
                  </a:cubicBezTo>
                  <a:cubicBezTo>
                    <a:pt x="7025" y="710"/>
                    <a:pt x="7018" y="706"/>
                    <a:pt x="7013" y="706"/>
                  </a:cubicBezTo>
                  <a:cubicBezTo>
                    <a:pt x="7012" y="706"/>
                    <a:pt x="7009" y="706"/>
                    <a:pt x="7008" y="712"/>
                  </a:cubicBezTo>
                  <a:cubicBezTo>
                    <a:pt x="7007" y="722"/>
                    <a:pt x="6994" y="727"/>
                    <a:pt x="6970" y="727"/>
                  </a:cubicBezTo>
                  <a:cubicBezTo>
                    <a:pt x="6942" y="727"/>
                    <a:pt x="6896" y="719"/>
                    <a:pt x="6890" y="698"/>
                  </a:cubicBezTo>
                  <a:cubicBezTo>
                    <a:pt x="6881" y="672"/>
                    <a:pt x="6903" y="664"/>
                    <a:pt x="6917" y="658"/>
                  </a:cubicBezTo>
                  <a:cubicBezTo>
                    <a:pt x="6918" y="658"/>
                    <a:pt x="6919" y="657"/>
                    <a:pt x="6920" y="657"/>
                  </a:cubicBezTo>
                  <a:cubicBezTo>
                    <a:pt x="6914" y="655"/>
                    <a:pt x="6900" y="652"/>
                    <a:pt x="6878" y="652"/>
                  </a:cubicBezTo>
                  <a:cubicBezTo>
                    <a:pt x="6872" y="652"/>
                    <a:pt x="6866" y="652"/>
                    <a:pt x="6858" y="653"/>
                  </a:cubicBezTo>
                  <a:cubicBezTo>
                    <a:pt x="6832" y="655"/>
                    <a:pt x="6810" y="648"/>
                    <a:pt x="6788" y="642"/>
                  </a:cubicBezTo>
                  <a:cubicBezTo>
                    <a:pt x="6766" y="635"/>
                    <a:pt x="6744" y="629"/>
                    <a:pt x="6718" y="631"/>
                  </a:cubicBezTo>
                  <a:lnTo>
                    <a:pt x="6691" y="634"/>
                  </a:lnTo>
                  <a:cubicBezTo>
                    <a:pt x="6635" y="640"/>
                    <a:pt x="6541" y="649"/>
                    <a:pt x="6528" y="656"/>
                  </a:cubicBezTo>
                  <a:cubicBezTo>
                    <a:pt x="6525" y="657"/>
                    <a:pt x="6525" y="659"/>
                    <a:pt x="6528" y="669"/>
                  </a:cubicBezTo>
                  <a:cubicBezTo>
                    <a:pt x="6531" y="676"/>
                    <a:pt x="6533" y="684"/>
                    <a:pt x="6529" y="690"/>
                  </a:cubicBezTo>
                  <a:cubicBezTo>
                    <a:pt x="6527" y="694"/>
                    <a:pt x="6522" y="696"/>
                    <a:pt x="6516" y="697"/>
                  </a:cubicBezTo>
                  <a:cubicBezTo>
                    <a:pt x="6509" y="697"/>
                    <a:pt x="6504" y="696"/>
                    <a:pt x="6501" y="692"/>
                  </a:cubicBezTo>
                  <a:cubicBezTo>
                    <a:pt x="6493" y="683"/>
                    <a:pt x="6494" y="666"/>
                    <a:pt x="6496" y="647"/>
                  </a:cubicBezTo>
                  <a:cubicBezTo>
                    <a:pt x="6497" y="636"/>
                    <a:pt x="6498" y="625"/>
                    <a:pt x="6497" y="618"/>
                  </a:cubicBezTo>
                  <a:cubicBezTo>
                    <a:pt x="6495" y="606"/>
                    <a:pt x="6483" y="601"/>
                    <a:pt x="6476" y="601"/>
                  </a:cubicBezTo>
                  <a:cubicBezTo>
                    <a:pt x="6473" y="601"/>
                    <a:pt x="6471" y="602"/>
                    <a:pt x="6470" y="603"/>
                  </a:cubicBezTo>
                  <a:cubicBezTo>
                    <a:pt x="6469" y="604"/>
                    <a:pt x="6470" y="605"/>
                    <a:pt x="6470" y="606"/>
                  </a:cubicBezTo>
                  <a:cubicBezTo>
                    <a:pt x="6471" y="610"/>
                    <a:pt x="6470" y="614"/>
                    <a:pt x="6468" y="618"/>
                  </a:cubicBezTo>
                  <a:cubicBezTo>
                    <a:pt x="6460" y="629"/>
                    <a:pt x="6436" y="633"/>
                    <a:pt x="6419" y="633"/>
                  </a:cubicBezTo>
                  <a:cubicBezTo>
                    <a:pt x="6409" y="633"/>
                    <a:pt x="6391" y="631"/>
                    <a:pt x="6381" y="623"/>
                  </a:cubicBezTo>
                  <a:cubicBezTo>
                    <a:pt x="6357" y="602"/>
                    <a:pt x="6329" y="588"/>
                    <a:pt x="6296" y="579"/>
                  </a:cubicBezTo>
                  <a:cubicBezTo>
                    <a:pt x="6292" y="578"/>
                    <a:pt x="6288" y="578"/>
                    <a:pt x="6283" y="578"/>
                  </a:cubicBezTo>
                  <a:cubicBezTo>
                    <a:pt x="6254" y="578"/>
                    <a:pt x="6223" y="600"/>
                    <a:pt x="6217" y="615"/>
                  </a:cubicBezTo>
                  <a:cubicBezTo>
                    <a:pt x="6216" y="617"/>
                    <a:pt x="6215" y="619"/>
                    <a:pt x="6216" y="619"/>
                  </a:cubicBezTo>
                  <a:cubicBezTo>
                    <a:pt x="6221" y="625"/>
                    <a:pt x="6233" y="625"/>
                    <a:pt x="6242" y="625"/>
                  </a:cubicBezTo>
                  <a:cubicBezTo>
                    <a:pt x="6252" y="626"/>
                    <a:pt x="6262" y="626"/>
                    <a:pt x="6264" y="635"/>
                  </a:cubicBezTo>
                  <a:cubicBezTo>
                    <a:pt x="6264" y="638"/>
                    <a:pt x="6263" y="641"/>
                    <a:pt x="6261" y="643"/>
                  </a:cubicBezTo>
                  <a:cubicBezTo>
                    <a:pt x="6255" y="651"/>
                    <a:pt x="6237" y="654"/>
                    <a:pt x="6209" y="657"/>
                  </a:cubicBezTo>
                  <a:cubicBezTo>
                    <a:pt x="6196" y="658"/>
                    <a:pt x="6173" y="660"/>
                    <a:pt x="6170" y="664"/>
                  </a:cubicBezTo>
                  <a:cubicBezTo>
                    <a:pt x="6170" y="689"/>
                    <a:pt x="6050" y="709"/>
                    <a:pt x="6049" y="709"/>
                  </a:cubicBezTo>
                  <a:lnTo>
                    <a:pt x="6031" y="711"/>
                  </a:lnTo>
                  <a:cubicBezTo>
                    <a:pt x="5971" y="719"/>
                    <a:pt x="5957" y="721"/>
                    <a:pt x="5926" y="746"/>
                  </a:cubicBezTo>
                  <a:cubicBezTo>
                    <a:pt x="5912" y="759"/>
                    <a:pt x="5904" y="758"/>
                    <a:pt x="5901" y="751"/>
                  </a:cubicBezTo>
                  <a:cubicBezTo>
                    <a:pt x="5896" y="739"/>
                    <a:pt x="5922" y="701"/>
                    <a:pt x="5938" y="685"/>
                  </a:cubicBezTo>
                  <a:cubicBezTo>
                    <a:pt x="5953" y="669"/>
                    <a:pt x="5969" y="665"/>
                    <a:pt x="5981" y="662"/>
                  </a:cubicBezTo>
                  <a:cubicBezTo>
                    <a:pt x="5993" y="659"/>
                    <a:pt x="6002" y="657"/>
                    <a:pt x="6008" y="648"/>
                  </a:cubicBezTo>
                  <a:cubicBezTo>
                    <a:pt x="6022" y="629"/>
                    <a:pt x="6042" y="627"/>
                    <a:pt x="6070" y="623"/>
                  </a:cubicBezTo>
                  <a:cubicBezTo>
                    <a:pt x="6078" y="622"/>
                    <a:pt x="6086" y="621"/>
                    <a:pt x="6096" y="620"/>
                  </a:cubicBezTo>
                  <a:cubicBezTo>
                    <a:pt x="6120" y="616"/>
                    <a:pt x="6128" y="606"/>
                    <a:pt x="6136" y="596"/>
                  </a:cubicBezTo>
                  <a:cubicBezTo>
                    <a:pt x="6141" y="590"/>
                    <a:pt x="6146" y="583"/>
                    <a:pt x="6155" y="579"/>
                  </a:cubicBezTo>
                  <a:lnTo>
                    <a:pt x="6163" y="576"/>
                  </a:lnTo>
                  <a:cubicBezTo>
                    <a:pt x="6184" y="567"/>
                    <a:pt x="6224" y="550"/>
                    <a:pt x="6231" y="534"/>
                  </a:cubicBezTo>
                  <a:cubicBezTo>
                    <a:pt x="6241" y="510"/>
                    <a:pt x="6344" y="477"/>
                    <a:pt x="6366" y="477"/>
                  </a:cubicBezTo>
                  <a:lnTo>
                    <a:pt x="6368" y="477"/>
                  </a:lnTo>
                  <a:cubicBezTo>
                    <a:pt x="6375" y="477"/>
                    <a:pt x="6381" y="466"/>
                    <a:pt x="6386" y="456"/>
                  </a:cubicBezTo>
                  <a:cubicBezTo>
                    <a:pt x="6390" y="446"/>
                    <a:pt x="6395" y="437"/>
                    <a:pt x="6403" y="437"/>
                  </a:cubicBezTo>
                  <a:cubicBezTo>
                    <a:pt x="6409" y="437"/>
                    <a:pt x="6435" y="427"/>
                    <a:pt x="6493" y="401"/>
                  </a:cubicBezTo>
                  <a:cubicBezTo>
                    <a:pt x="6515" y="392"/>
                    <a:pt x="6524" y="371"/>
                    <a:pt x="6525" y="360"/>
                  </a:cubicBezTo>
                  <a:cubicBezTo>
                    <a:pt x="6525" y="357"/>
                    <a:pt x="6520" y="355"/>
                    <a:pt x="6512" y="352"/>
                  </a:cubicBezTo>
                  <a:cubicBezTo>
                    <a:pt x="6504" y="349"/>
                    <a:pt x="6494" y="345"/>
                    <a:pt x="6491" y="336"/>
                  </a:cubicBezTo>
                  <a:cubicBezTo>
                    <a:pt x="6491" y="334"/>
                    <a:pt x="6490" y="329"/>
                    <a:pt x="6493" y="325"/>
                  </a:cubicBezTo>
                  <a:cubicBezTo>
                    <a:pt x="6496" y="321"/>
                    <a:pt x="6502" y="320"/>
                    <a:pt x="6509" y="320"/>
                  </a:cubicBezTo>
                  <a:cubicBezTo>
                    <a:pt x="6516" y="319"/>
                    <a:pt x="6524" y="319"/>
                    <a:pt x="6533" y="315"/>
                  </a:cubicBezTo>
                  <a:cubicBezTo>
                    <a:pt x="6540" y="313"/>
                    <a:pt x="6540" y="309"/>
                    <a:pt x="6539" y="307"/>
                  </a:cubicBezTo>
                  <a:cubicBezTo>
                    <a:pt x="6538" y="299"/>
                    <a:pt x="6526" y="289"/>
                    <a:pt x="6518" y="292"/>
                  </a:cubicBezTo>
                  <a:cubicBezTo>
                    <a:pt x="6509" y="294"/>
                    <a:pt x="6506" y="291"/>
                    <a:pt x="6505" y="289"/>
                  </a:cubicBezTo>
                  <a:cubicBezTo>
                    <a:pt x="6502" y="286"/>
                    <a:pt x="6504" y="282"/>
                    <a:pt x="6506" y="277"/>
                  </a:cubicBezTo>
                  <a:cubicBezTo>
                    <a:pt x="6509" y="268"/>
                    <a:pt x="6511" y="260"/>
                    <a:pt x="6505" y="253"/>
                  </a:cubicBezTo>
                  <a:cubicBezTo>
                    <a:pt x="6502" y="249"/>
                    <a:pt x="6499" y="248"/>
                    <a:pt x="6494" y="248"/>
                  </a:cubicBezTo>
                  <a:cubicBezTo>
                    <a:pt x="6489" y="248"/>
                    <a:pt x="6483" y="249"/>
                    <a:pt x="6478" y="251"/>
                  </a:cubicBezTo>
                  <a:cubicBezTo>
                    <a:pt x="6469" y="253"/>
                    <a:pt x="6461" y="254"/>
                    <a:pt x="6457" y="250"/>
                  </a:cubicBezTo>
                  <a:cubicBezTo>
                    <a:pt x="6455" y="247"/>
                    <a:pt x="6454" y="244"/>
                    <a:pt x="6454" y="239"/>
                  </a:cubicBezTo>
                  <a:cubicBezTo>
                    <a:pt x="6455" y="219"/>
                    <a:pt x="6452" y="194"/>
                    <a:pt x="6440" y="182"/>
                  </a:cubicBezTo>
                  <a:cubicBezTo>
                    <a:pt x="6437" y="179"/>
                    <a:pt x="6430" y="182"/>
                    <a:pt x="6423" y="185"/>
                  </a:cubicBezTo>
                  <a:cubicBezTo>
                    <a:pt x="6415" y="189"/>
                    <a:pt x="6407" y="193"/>
                    <a:pt x="6396" y="193"/>
                  </a:cubicBezTo>
                  <a:cubicBezTo>
                    <a:pt x="6388" y="193"/>
                    <a:pt x="6381" y="190"/>
                    <a:pt x="6374" y="185"/>
                  </a:cubicBezTo>
                  <a:cubicBezTo>
                    <a:pt x="6352" y="168"/>
                    <a:pt x="6298" y="157"/>
                    <a:pt x="6277" y="157"/>
                  </a:cubicBezTo>
                  <a:cubicBezTo>
                    <a:pt x="6274" y="157"/>
                    <a:pt x="6273" y="157"/>
                    <a:pt x="6272" y="157"/>
                  </a:cubicBezTo>
                  <a:cubicBezTo>
                    <a:pt x="6271" y="160"/>
                    <a:pt x="6268" y="162"/>
                    <a:pt x="6264" y="162"/>
                  </a:cubicBezTo>
                  <a:cubicBezTo>
                    <a:pt x="6259" y="162"/>
                    <a:pt x="6253" y="160"/>
                    <a:pt x="6246" y="158"/>
                  </a:cubicBezTo>
                  <a:cubicBezTo>
                    <a:pt x="6239" y="156"/>
                    <a:pt x="6231" y="153"/>
                    <a:pt x="6226" y="153"/>
                  </a:cubicBezTo>
                  <a:cubicBezTo>
                    <a:pt x="6224" y="153"/>
                    <a:pt x="6224" y="153"/>
                    <a:pt x="6224" y="153"/>
                  </a:cubicBezTo>
                  <a:cubicBezTo>
                    <a:pt x="6219" y="159"/>
                    <a:pt x="6202" y="162"/>
                    <a:pt x="6175" y="162"/>
                  </a:cubicBezTo>
                  <a:cubicBezTo>
                    <a:pt x="6155" y="162"/>
                    <a:pt x="6134" y="160"/>
                    <a:pt x="6124" y="157"/>
                  </a:cubicBezTo>
                  <a:cubicBezTo>
                    <a:pt x="6108" y="153"/>
                    <a:pt x="6083" y="164"/>
                    <a:pt x="6082" y="180"/>
                  </a:cubicBezTo>
                  <a:cubicBezTo>
                    <a:pt x="6081" y="193"/>
                    <a:pt x="6065" y="199"/>
                    <a:pt x="6032" y="199"/>
                  </a:cubicBezTo>
                  <a:cubicBezTo>
                    <a:pt x="6010" y="199"/>
                    <a:pt x="5987" y="197"/>
                    <a:pt x="5979" y="195"/>
                  </a:cubicBezTo>
                  <a:cubicBezTo>
                    <a:pt x="5976" y="194"/>
                    <a:pt x="5973" y="192"/>
                    <a:pt x="5973" y="189"/>
                  </a:cubicBezTo>
                  <a:cubicBezTo>
                    <a:pt x="5970" y="181"/>
                    <a:pt x="5980" y="170"/>
                    <a:pt x="6005" y="145"/>
                  </a:cubicBezTo>
                  <a:cubicBezTo>
                    <a:pt x="6013" y="137"/>
                    <a:pt x="6023" y="126"/>
                    <a:pt x="6028" y="120"/>
                  </a:cubicBezTo>
                  <a:cubicBezTo>
                    <a:pt x="6024" y="120"/>
                    <a:pt x="6016" y="119"/>
                    <a:pt x="6002" y="119"/>
                  </a:cubicBezTo>
                  <a:cubicBezTo>
                    <a:pt x="5994" y="119"/>
                    <a:pt x="5986" y="119"/>
                    <a:pt x="5978" y="120"/>
                  </a:cubicBezTo>
                  <a:cubicBezTo>
                    <a:pt x="5970" y="120"/>
                    <a:pt x="5961" y="120"/>
                    <a:pt x="5953" y="120"/>
                  </a:cubicBezTo>
                  <a:cubicBezTo>
                    <a:pt x="5917" y="120"/>
                    <a:pt x="5908" y="117"/>
                    <a:pt x="5905" y="112"/>
                  </a:cubicBezTo>
                  <a:cubicBezTo>
                    <a:pt x="5902" y="107"/>
                    <a:pt x="5869" y="101"/>
                    <a:pt x="5831" y="101"/>
                  </a:cubicBezTo>
                  <a:cubicBezTo>
                    <a:pt x="5827" y="101"/>
                    <a:pt x="5823" y="101"/>
                    <a:pt x="5820" y="101"/>
                  </a:cubicBezTo>
                  <a:cubicBezTo>
                    <a:pt x="5818" y="101"/>
                    <a:pt x="5817" y="101"/>
                    <a:pt x="5816" y="101"/>
                  </a:cubicBezTo>
                  <a:cubicBezTo>
                    <a:pt x="5811" y="101"/>
                    <a:pt x="5803" y="101"/>
                    <a:pt x="5803" y="95"/>
                  </a:cubicBezTo>
                  <a:cubicBezTo>
                    <a:pt x="5803" y="88"/>
                    <a:pt x="5816" y="83"/>
                    <a:pt x="5842" y="80"/>
                  </a:cubicBezTo>
                  <a:cubicBezTo>
                    <a:pt x="5853" y="79"/>
                    <a:pt x="5864" y="74"/>
                    <a:pt x="5876" y="68"/>
                  </a:cubicBezTo>
                  <a:cubicBezTo>
                    <a:pt x="5887" y="62"/>
                    <a:pt x="5899" y="56"/>
                    <a:pt x="5913" y="53"/>
                  </a:cubicBezTo>
                  <a:cubicBezTo>
                    <a:pt x="5925" y="51"/>
                    <a:pt x="5926" y="49"/>
                    <a:pt x="5926" y="48"/>
                  </a:cubicBezTo>
                  <a:cubicBezTo>
                    <a:pt x="5927" y="46"/>
                    <a:pt x="5921" y="37"/>
                    <a:pt x="5918" y="33"/>
                  </a:cubicBezTo>
                  <a:cubicBezTo>
                    <a:pt x="5913" y="26"/>
                    <a:pt x="5902" y="25"/>
                    <a:pt x="5888" y="24"/>
                  </a:cubicBezTo>
                  <a:cubicBezTo>
                    <a:pt x="5878" y="24"/>
                    <a:pt x="5867" y="23"/>
                    <a:pt x="5857" y="20"/>
                  </a:cubicBezTo>
                  <a:cubicBezTo>
                    <a:pt x="5852" y="18"/>
                    <a:pt x="5847" y="17"/>
                    <a:pt x="5842" y="15"/>
                  </a:cubicBezTo>
                  <a:cubicBezTo>
                    <a:pt x="5820" y="8"/>
                    <a:pt x="5796" y="0"/>
                    <a:pt x="5778" y="0"/>
                  </a:cubicBezTo>
                  <a:lnTo>
                    <a:pt x="5775" y="0"/>
                  </a:lnTo>
                  <a:cubicBezTo>
                    <a:pt x="5764" y="0"/>
                    <a:pt x="5752" y="3"/>
                    <a:pt x="5735" y="8"/>
                  </a:cubicBezTo>
                  <a:cubicBezTo>
                    <a:pt x="5720" y="12"/>
                    <a:pt x="5702" y="17"/>
                    <a:pt x="5679" y="21"/>
                  </a:cubicBezTo>
                  <a:cubicBezTo>
                    <a:pt x="5648" y="27"/>
                    <a:pt x="5635" y="43"/>
                    <a:pt x="5623" y="59"/>
                  </a:cubicBezTo>
                  <a:cubicBezTo>
                    <a:pt x="5615" y="69"/>
                    <a:pt x="5607" y="78"/>
                    <a:pt x="5596" y="84"/>
                  </a:cubicBezTo>
                  <a:cubicBezTo>
                    <a:pt x="5571" y="95"/>
                    <a:pt x="5539" y="131"/>
                    <a:pt x="5541" y="139"/>
                  </a:cubicBezTo>
                  <a:cubicBezTo>
                    <a:pt x="5563" y="143"/>
                    <a:pt x="5562" y="156"/>
                    <a:pt x="5562" y="165"/>
                  </a:cubicBezTo>
                  <a:cubicBezTo>
                    <a:pt x="5561" y="169"/>
                    <a:pt x="5561" y="173"/>
                    <a:pt x="5562" y="176"/>
                  </a:cubicBezTo>
                  <a:cubicBezTo>
                    <a:pt x="5563" y="183"/>
                    <a:pt x="5561" y="188"/>
                    <a:pt x="5559" y="190"/>
                  </a:cubicBezTo>
                  <a:cubicBezTo>
                    <a:pt x="5552" y="199"/>
                    <a:pt x="5535" y="201"/>
                    <a:pt x="5512" y="197"/>
                  </a:cubicBezTo>
                  <a:cubicBezTo>
                    <a:pt x="5504" y="196"/>
                    <a:pt x="5491" y="195"/>
                    <a:pt x="5476" y="195"/>
                  </a:cubicBezTo>
                  <a:cubicBezTo>
                    <a:pt x="5427" y="195"/>
                    <a:pt x="5404" y="203"/>
                    <a:pt x="5403" y="207"/>
                  </a:cubicBezTo>
                  <a:cubicBezTo>
                    <a:pt x="5403" y="214"/>
                    <a:pt x="5419" y="221"/>
                    <a:pt x="5430" y="226"/>
                  </a:cubicBezTo>
                  <a:cubicBezTo>
                    <a:pt x="5444" y="232"/>
                    <a:pt x="5455" y="238"/>
                    <a:pt x="5452" y="247"/>
                  </a:cubicBezTo>
                  <a:cubicBezTo>
                    <a:pt x="5451" y="251"/>
                    <a:pt x="5447" y="255"/>
                    <a:pt x="5437" y="255"/>
                  </a:cubicBezTo>
                  <a:cubicBezTo>
                    <a:pt x="5423" y="255"/>
                    <a:pt x="5400" y="247"/>
                    <a:pt x="5386" y="239"/>
                  </a:cubicBezTo>
                  <a:cubicBezTo>
                    <a:pt x="5381" y="237"/>
                    <a:pt x="5374" y="235"/>
                    <a:pt x="5366" y="235"/>
                  </a:cubicBezTo>
                  <a:cubicBezTo>
                    <a:pt x="5348" y="235"/>
                    <a:pt x="5332" y="242"/>
                    <a:pt x="5328" y="251"/>
                  </a:cubicBezTo>
                  <a:cubicBezTo>
                    <a:pt x="5323" y="262"/>
                    <a:pt x="5311" y="269"/>
                    <a:pt x="5295" y="269"/>
                  </a:cubicBezTo>
                  <a:cubicBezTo>
                    <a:pt x="5284" y="269"/>
                    <a:pt x="5275" y="266"/>
                    <a:pt x="5270" y="264"/>
                  </a:cubicBezTo>
                  <a:cubicBezTo>
                    <a:pt x="5269" y="264"/>
                    <a:pt x="5261" y="264"/>
                    <a:pt x="5254" y="266"/>
                  </a:cubicBezTo>
                  <a:cubicBezTo>
                    <a:pt x="5244" y="269"/>
                    <a:pt x="5231" y="271"/>
                    <a:pt x="5221" y="268"/>
                  </a:cubicBezTo>
                  <a:cubicBezTo>
                    <a:pt x="5216" y="266"/>
                    <a:pt x="5214" y="263"/>
                    <a:pt x="5214" y="261"/>
                  </a:cubicBezTo>
                  <a:cubicBezTo>
                    <a:pt x="5212" y="254"/>
                    <a:pt x="5219" y="247"/>
                    <a:pt x="5227" y="240"/>
                  </a:cubicBezTo>
                  <a:cubicBezTo>
                    <a:pt x="5231" y="236"/>
                    <a:pt x="5241" y="227"/>
                    <a:pt x="5241" y="224"/>
                  </a:cubicBezTo>
                  <a:cubicBezTo>
                    <a:pt x="5239" y="222"/>
                    <a:pt x="5234" y="220"/>
                    <a:pt x="5226" y="220"/>
                  </a:cubicBezTo>
                  <a:cubicBezTo>
                    <a:pt x="5205" y="220"/>
                    <a:pt x="5181" y="230"/>
                    <a:pt x="5178" y="240"/>
                  </a:cubicBezTo>
                  <a:cubicBezTo>
                    <a:pt x="5176" y="247"/>
                    <a:pt x="5171" y="251"/>
                    <a:pt x="5165" y="251"/>
                  </a:cubicBezTo>
                  <a:cubicBezTo>
                    <a:pt x="5158" y="251"/>
                    <a:pt x="5150" y="247"/>
                    <a:pt x="5142" y="243"/>
                  </a:cubicBezTo>
                  <a:cubicBezTo>
                    <a:pt x="5136" y="239"/>
                    <a:pt x="5129" y="236"/>
                    <a:pt x="5125" y="236"/>
                  </a:cubicBezTo>
                  <a:lnTo>
                    <a:pt x="5119" y="239"/>
                  </a:lnTo>
                  <a:cubicBezTo>
                    <a:pt x="5108" y="245"/>
                    <a:pt x="5095" y="252"/>
                    <a:pt x="5074" y="261"/>
                  </a:cubicBezTo>
                  <a:cubicBezTo>
                    <a:pt x="5064" y="265"/>
                    <a:pt x="5048" y="264"/>
                    <a:pt x="5033" y="262"/>
                  </a:cubicBezTo>
                  <a:cubicBezTo>
                    <a:pt x="5027" y="261"/>
                    <a:pt x="5021" y="261"/>
                    <a:pt x="5016" y="261"/>
                  </a:cubicBezTo>
                  <a:cubicBezTo>
                    <a:pt x="5007" y="261"/>
                    <a:pt x="5005" y="263"/>
                    <a:pt x="5004" y="265"/>
                  </a:cubicBezTo>
                  <a:cubicBezTo>
                    <a:pt x="5003" y="266"/>
                    <a:pt x="5004" y="266"/>
                    <a:pt x="5004" y="267"/>
                  </a:cubicBezTo>
                  <a:cubicBezTo>
                    <a:pt x="5006" y="271"/>
                    <a:pt x="5020" y="276"/>
                    <a:pt x="5029" y="279"/>
                  </a:cubicBezTo>
                  <a:cubicBezTo>
                    <a:pt x="5042" y="284"/>
                    <a:pt x="5050" y="286"/>
                    <a:pt x="5051" y="293"/>
                  </a:cubicBezTo>
                  <a:lnTo>
                    <a:pt x="5051" y="296"/>
                  </a:lnTo>
                  <a:lnTo>
                    <a:pt x="5049" y="298"/>
                  </a:lnTo>
                  <a:cubicBezTo>
                    <a:pt x="5045" y="303"/>
                    <a:pt x="5035" y="304"/>
                    <a:pt x="4993" y="307"/>
                  </a:cubicBezTo>
                  <a:cubicBezTo>
                    <a:pt x="4970" y="309"/>
                    <a:pt x="4931" y="311"/>
                    <a:pt x="4924" y="316"/>
                  </a:cubicBezTo>
                  <a:cubicBezTo>
                    <a:pt x="4919" y="330"/>
                    <a:pt x="4890" y="331"/>
                    <a:pt x="4833" y="332"/>
                  </a:cubicBezTo>
                  <a:lnTo>
                    <a:pt x="4823" y="332"/>
                  </a:lnTo>
                  <a:cubicBezTo>
                    <a:pt x="4798" y="333"/>
                    <a:pt x="4792" y="339"/>
                    <a:pt x="4786" y="347"/>
                  </a:cubicBezTo>
                  <a:cubicBezTo>
                    <a:pt x="4780" y="354"/>
                    <a:pt x="4773" y="362"/>
                    <a:pt x="4753" y="366"/>
                  </a:cubicBezTo>
                  <a:lnTo>
                    <a:pt x="4739" y="369"/>
                  </a:lnTo>
                  <a:cubicBezTo>
                    <a:pt x="4709" y="375"/>
                    <a:pt x="4695" y="377"/>
                    <a:pt x="4684" y="393"/>
                  </a:cubicBezTo>
                  <a:cubicBezTo>
                    <a:pt x="4676" y="406"/>
                    <a:pt x="4661" y="414"/>
                    <a:pt x="4645" y="414"/>
                  </a:cubicBezTo>
                  <a:cubicBezTo>
                    <a:pt x="4633" y="414"/>
                    <a:pt x="4623" y="409"/>
                    <a:pt x="4616" y="401"/>
                  </a:cubicBezTo>
                  <a:cubicBezTo>
                    <a:pt x="4612" y="396"/>
                    <a:pt x="4599" y="399"/>
                    <a:pt x="4593" y="402"/>
                  </a:cubicBezTo>
                  <a:cubicBezTo>
                    <a:pt x="4605" y="405"/>
                    <a:pt x="4605" y="412"/>
                    <a:pt x="4605" y="415"/>
                  </a:cubicBezTo>
                  <a:cubicBezTo>
                    <a:pt x="4604" y="425"/>
                    <a:pt x="4588" y="435"/>
                    <a:pt x="4577" y="431"/>
                  </a:cubicBezTo>
                  <a:cubicBezTo>
                    <a:pt x="4570" y="431"/>
                    <a:pt x="4562" y="435"/>
                    <a:pt x="4557" y="439"/>
                  </a:cubicBezTo>
                  <a:cubicBezTo>
                    <a:pt x="4567" y="440"/>
                    <a:pt x="4575" y="445"/>
                    <a:pt x="4579" y="453"/>
                  </a:cubicBezTo>
                  <a:cubicBezTo>
                    <a:pt x="4582" y="460"/>
                    <a:pt x="4581" y="469"/>
                    <a:pt x="4576" y="476"/>
                  </a:cubicBezTo>
                  <a:cubicBezTo>
                    <a:pt x="4569" y="484"/>
                    <a:pt x="4553" y="481"/>
                    <a:pt x="4536" y="476"/>
                  </a:cubicBezTo>
                  <a:cubicBezTo>
                    <a:pt x="4525" y="473"/>
                    <a:pt x="4512" y="471"/>
                    <a:pt x="4510" y="473"/>
                  </a:cubicBezTo>
                  <a:cubicBezTo>
                    <a:pt x="4509" y="477"/>
                    <a:pt x="4526" y="487"/>
                    <a:pt x="4543" y="487"/>
                  </a:cubicBezTo>
                  <a:cubicBezTo>
                    <a:pt x="4544" y="487"/>
                    <a:pt x="4545" y="487"/>
                    <a:pt x="4547" y="486"/>
                  </a:cubicBezTo>
                  <a:cubicBezTo>
                    <a:pt x="4573" y="484"/>
                    <a:pt x="4585" y="502"/>
                    <a:pt x="4587" y="517"/>
                  </a:cubicBezTo>
                  <a:cubicBezTo>
                    <a:pt x="4588" y="521"/>
                    <a:pt x="4586" y="524"/>
                    <a:pt x="4585" y="525"/>
                  </a:cubicBezTo>
                  <a:cubicBezTo>
                    <a:pt x="4582" y="529"/>
                    <a:pt x="4576" y="529"/>
                    <a:pt x="4574" y="529"/>
                  </a:cubicBezTo>
                  <a:cubicBezTo>
                    <a:pt x="4569" y="529"/>
                    <a:pt x="4563" y="528"/>
                    <a:pt x="4556" y="527"/>
                  </a:cubicBezTo>
                  <a:cubicBezTo>
                    <a:pt x="4549" y="525"/>
                    <a:pt x="4541" y="524"/>
                    <a:pt x="4535" y="524"/>
                  </a:cubicBezTo>
                  <a:cubicBezTo>
                    <a:pt x="4531" y="524"/>
                    <a:pt x="4529" y="525"/>
                    <a:pt x="4528" y="526"/>
                  </a:cubicBezTo>
                  <a:cubicBezTo>
                    <a:pt x="4527" y="527"/>
                    <a:pt x="4527" y="528"/>
                    <a:pt x="4527" y="528"/>
                  </a:cubicBezTo>
                  <a:cubicBezTo>
                    <a:pt x="4527" y="528"/>
                    <a:pt x="4529" y="534"/>
                    <a:pt x="4553" y="536"/>
                  </a:cubicBezTo>
                  <a:cubicBezTo>
                    <a:pt x="4567" y="538"/>
                    <a:pt x="4570" y="542"/>
                    <a:pt x="4572" y="550"/>
                  </a:cubicBezTo>
                  <a:cubicBezTo>
                    <a:pt x="4573" y="554"/>
                    <a:pt x="4574" y="558"/>
                    <a:pt x="4582" y="565"/>
                  </a:cubicBezTo>
                  <a:cubicBezTo>
                    <a:pt x="4583" y="566"/>
                    <a:pt x="4585" y="568"/>
                    <a:pt x="4586" y="569"/>
                  </a:cubicBezTo>
                  <a:cubicBezTo>
                    <a:pt x="4596" y="581"/>
                    <a:pt x="4588" y="590"/>
                    <a:pt x="4584" y="595"/>
                  </a:cubicBezTo>
                  <a:cubicBezTo>
                    <a:pt x="4581" y="599"/>
                    <a:pt x="4579" y="601"/>
                    <a:pt x="4579" y="604"/>
                  </a:cubicBezTo>
                  <a:cubicBezTo>
                    <a:pt x="4580" y="610"/>
                    <a:pt x="4578" y="615"/>
                    <a:pt x="4575" y="619"/>
                  </a:cubicBezTo>
                  <a:cubicBezTo>
                    <a:pt x="4569" y="626"/>
                    <a:pt x="4556" y="628"/>
                    <a:pt x="4550" y="622"/>
                  </a:cubicBezTo>
                  <a:cubicBezTo>
                    <a:pt x="4548" y="621"/>
                    <a:pt x="4546" y="617"/>
                    <a:pt x="4546" y="612"/>
                  </a:cubicBezTo>
                  <a:cubicBezTo>
                    <a:pt x="4544" y="610"/>
                    <a:pt x="4532" y="605"/>
                    <a:pt x="4513" y="605"/>
                  </a:cubicBezTo>
                  <a:cubicBezTo>
                    <a:pt x="4497" y="605"/>
                    <a:pt x="4487" y="609"/>
                    <a:pt x="4484" y="612"/>
                  </a:cubicBezTo>
                  <a:cubicBezTo>
                    <a:pt x="4474" y="624"/>
                    <a:pt x="4467" y="633"/>
                    <a:pt x="4456" y="633"/>
                  </a:cubicBezTo>
                  <a:cubicBezTo>
                    <a:pt x="4450" y="633"/>
                    <a:pt x="4445" y="631"/>
                    <a:pt x="4439" y="625"/>
                  </a:cubicBezTo>
                  <a:cubicBezTo>
                    <a:pt x="4433" y="620"/>
                    <a:pt x="4414" y="622"/>
                    <a:pt x="4390" y="626"/>
                  </a:cubicBezTo>
                  <a:cubicBezTo>
                    <a:pt x="4372" y="629"/>
                    <a:pt x="4353" y="632"/>
                    <a:pt x="4331" y="633"/>
                  </a:cubicBezTo>
                  <a:lnTo>
                    <a:pt x="4329" y="633"/>
                  </a:lnTo>
                  <a:cubicBezTo>
                    <a:pt x="4275" y="635"/>
                    <a:pt x="4162" y="639"/>
                    <a:pt x="4135" y="649"/>
                  </a:cubicBezTo>
                  <a:cubicBezTo>
                    <a:pt x="4120" y="655"/>
                    <a:pt x="4106" y="670"/>
                    <a:pt x="4103" y="685"/>
                  </a:cubicBezTo>
                  <a:cubicBezTo>
                    <a:pt x="4101" y="693"/>
                    <a:pt x="4101" y="705"/>
                    <a:pt x="4111" y="715"/>
                  </a:cubicBezTo>
                  <a:cubicBezTo>
                    <a:pt x="4132" y="736"/>
                    <a:pt x="4124" y="750"/>
                    <a:pt x="4119" y="761"/>
                  </a:cubicBezTo>
                  <a:cubicBezTo>
                    <a:pt x="4116" y="765"/>
                    <a:pt x="4114" y="769"/>
                    <a:pt x="4114" y="773"/>
                  </a:cubicBezTo>
                  <a:cubicBezTo>
                    <a:pt x="4114" y="784"/>
                    <a:pt x="4175" y="819"/>
                    <a:pt x="4213" y="823"/>
                  </a:cubicBezTo>
                  <a:cubicBezTo>
                    <a:pt x="4235" y="825"/>
                    <a:pt x="4256" y="841"/>
                    <a:pt x="4265" y="862"/>
                  </a:cubicBezTo>
                  <a:cubicBezTo>
                    <a:pt x="4272" y="878"/>
                    <a:pt x="4270" y="895"/>
                    <a:pt x="4261" y="907"/>
                  </a:cubicBezTo>
                  <a:cubicBezTo>
                    <a:pt x="4254" y="915"/>
                    <a:pt x="4245" y="919"/>
                    <a:pt x="4233" y="919"/>
                  </a:cubicBezTo>
                  <a:cubicBezTo>
                    <a:pt x="4201" y="919"/>
                    <a:pt x="4153" y="890"/>
                    <a:pt x="4123" y="866"/>
                  </a:cubicBezTo>
                  <a:cubicBezTo>
                    <a:pt x="4084" y="835"/>
                    <a:pt x="3996" y="822"/>
                    <a:pt x="3959" y="822"/>
                  </a:cubicBezTo>
                  <a:cubicBezTo>
                    <a:pt x="3957" y="822"/>
                    <a:pt x="3954" y="822"/>
                    <a:pt x="3952" y="822"/>
                  </a:cubicBezTo>
                  <a:cubicBezTo>
                    <a:pt x="3932" y="824"/>
                    <a:pt x="3927" y="814"/>
                    <a:pt x="3923" y="807"/>
                  </a:cubicBezTo>
                  <a:cubicBezTo>
                    <a:pt x="3918" y="800"/>
                    <a:pt x="3915" y="794"/>
                    <a:pt x="3898" y="794"/>
                  </a:cubicBezTo>
                  <a:lnTo>
                    <a:pt x="3896" y="794"/>
                  </a:lnTo>
                  <a:cubicBezTo>
                    <a:pt x="3866" y="795"/>
                    <a:pt x="3844" y="814"/>
                    <a:pt x="3843" y="820"/>
                  </a:cubicBezTo>
                  <a:cubicBezTo>
                    <a:pt x="3844" y="820"/>
                    <a:pt x="3845" y="820"/>
                    <a:pt x="3848" y="820"/>
                  </a:cubicBezTo>
                  <a:lnTo>
                    <a:pt x="3867" y="820"/>
                  </a:lnTo>
                  <a:cubicBezTo>
                    <a:pt x="3879" y="820"/>
                    <a:pt x="3887" y="821"/>
                    <a:pt x="3890" y="827"/>
                  </a:cubicBezTo>
                  <a:cubicBezTo>
                    <a:pt x="3892" y="834"/>
                    <a:pt x="3886" y="840"/>
                    <a:pt x="3883" y="842"/>
                  </a:cubicBezTo>
                  <a:cubicBezTo>
                    <a:pt x="3883" y="843"/>
                    <a:pt x="3882" y="843"/>
                    <a:pt x="3882" y="843"/>
                  </a:cubicBezTo>
                  <a:cubicBezTo>
                    <a:pt x="3884" y="844"/>
                    <a:pt x="3888" y="845"/>
                    <a:pt x="3892" y="846"/>
                  </a:cubicBezTo>
                  <a:cubicBezTo>
                    <a:pt x="3900" y="849"/>
                    <a:pt x="3911" y="852"/>
                    <a:pt x="3923" y="857"/>
                  </a:cubicBezTo>
                  <a:cubicBezTo>
                    <a:pt x="3936" y="862"/>
                    <a:pt x="3937" y="869"/>
                    <a:pt x="3936" y="874"/>
                  </a:cubicBezTo>
                  <a:cubicBezTo>
                    <a:pt x="3934" y="885"/>
                    <a:pt x="3914" y="891"/>
                    <a:pt x="3897" y="891"/>
                  </a:cubicBezTo>
                  <a:cubicBezTo>
                    <a:pt x="3881" y="891"/>
                    <a:pt x="3866" y="886"/>
                    <a:pt x="3854" y="879"/>
                  </a:cubicBezTo>
                  <a:cubicBezTo>
                    <a:pt x="3845" y="873"/>
                    <a:pt x="3836" y="870"/>
                    <a:pt x="3826" y="870"/>
                  </a:cubicBezTo>
                  <a:cubicBezTo>
                    <a:pt x="3804" y="870"/>
                    <a:pt x="3786" y="884"/>
                    <a:pt x="3781" y="894"/>
                  </a:cubicBezTo>
                  <a:cubicBezTo>
                    <a:pt x="3779" y="896"/>
                    <a:pt x="3780" y="900"/>
                    <a:pt x="3782" y="904"/>
                  </a:cubicBezTo>
                  <a:cubicBezTo>
                    <a:pt x="3792" y="925"/>
                    <a:pt x="3831" y="957"/>
                    <a:pt x="3878" y="964"/>
                  </a:cubicBezTo>
                  <a:cubicBezTo>
                    <a:pt x="3918" y="970"/>
                    <a:pt x="3926" y="980"/>
                    <a:pt x="3932" y="990"/>
                  </a:cubicBezTo>
                  <a:cubicBezTo>
                    <a:pt x="3936" y="995"/>
                    <a:pt x="3939" y="999"/>
                    <a:pt x="3948" y="1002"/>
                  </a:cubicBezTo>
                  <a:cubicBezTo>
                    <a:pt x="3961" y="1007"/>
                    <a:pt x="3967" y="1013"/>
                    <a:pt x="3966" y="1020"/>
                  </a:cubicBezTo>
                  <a:cubicBezTo>
                    <a:pt x="3964" y="1030"/>
                    <a:pt x="3949" y="1036"/>
                    <a:pt x="3935" y="1037"/>
                  </a:cubicBezTo>
                  <a:lnTo>
                    <a:pt x="3935" y="1037"/>
                  </a:lnTo>
                  <a:cubicBezTo>
                    <a:pt x="3919" y="1037"/>
                    <a:pt x="3898" y="1023"/>
                    <a:pt x="3875" y="1009"/>
                  </a:cubicBezTo>
                  <a:cubicBezTo>
                    <a:pt x="3865" y="1003"/>
                    <a:pt x="3854" y="996"/>
                    <a:pt x="3844" y="991"/>
                  </a:cubicBezTo>
                  <a:cubicBezTo>
                    <a:pt x="3837" y="987"/>
                    <a:pt x="3826" y="985"/>
                    <a:pt x="3809" y="985"/>
                  </a:cubicBezTo>
                  <a:cubicBezTo>
                    <a:pt x="3799" y="985"/>
                    <a:pt x="3789" y="986"/>
                    <a:pt x="3779" y="987"/>
                  </a:cubicBezTo>
                  <a:cubicBezTo>
                    <a:pt x="3769" y="987"/>
                    <a:pt x="3759" y="988"/>
                    <a:pt x="3750" y="988"/>
                  </a:cubicBezTo>
                  <a:cubicBezTo>
                    <a:pt x="3730" y="988"/>
                    <a:pt x="3719" y="985"/>
                    <a:pt x="3712" y="978"/>
                  </a:cubicBezTo>
                  <a:cubicBezTo>
                    <a:pt x="3701" y="966"/>
                    <a:pt x="3706" y="954"/>
                    <a:pt x="3709" y="945"/>
                  </a:cubicBezTo>
                  <a:cubicBezTo>
                    <a:pt x="3712" y="936"/>
                    <a:pt x="3712" y="933"/>
                    <a:pt x="3708" y="929"/>
                  </a:cubicBezTo>
                  <a:cubicBezTo>
                    <a:pt x="3687" y="911"/>
                    <a:pt x="3708" y="873"/>
                    <a:pt x="3725" y="846"/>
                  </a:cubicBezTo>
                  <a:cubicBezTo>
                    <a:pt x="3733" y="833"/>
                    <a:pt x="3734" y="815"/>
                    <a:pt x="3727" y="796"/>
                  </a:cubicBezTo>
                  <a:cubicBezTo>
                    <a:pt x="3721" y="778"/>
                    <a:pt x="3708" y="764"/>
                    <a:pt x="3696" y="760"/>
                  </a:cubicBezTo>
                  <a:cubicBezTo>
                    <a:pt x="3693" y="759"/>
                    <a:pt x="3690" y="758"/>
                    <a:pt x="3688" y="758"/>
                  </a:cubicBezTo>
                  <a:cubicBezTo>
                    <a:pt x="3683" y="758"/>
                    <a:pt x="3681" y="761"/>
                    <a:pt x="3680" y="763"/>
                  </a:cubicBezTo>
                  <a:cubicBezTo>
                    <a:pt x="3677" y="768"/>
                    <a:pt x="3679" y="778"/>
                    <a:pt x="3682" y="781"/>
                  </a:cubicBezTo>
                  <a:cubicBezTo>
                    <a:pt x="3691" y="793"/>
                    <a:pt x="3686" y="839"/>
                    <a:pt x="3663" y="868"/>
                  </a:cubicBezTo>
                  <a:cubicBezTo>
                    <a:pt x="3650" y="884"/>
                    <a:pt x="3625" y="892"/>
                    <a:pt x="3604" y="898"/>
                  </a:cubicBezTo>
                  <a:cubicBezTo>
                    <a:pt x="3591" y="902"/>
                    <a:pt x="3573" y="907"/>
                    <a:pt x="3573" y="912"/>
                  </a:cubicBezTo>
                  <a:cubicBezTo>
                    <a:pt x="3573" y="924"/>
                    <a:pt x="3561" y="933"/>
                    <a:pt x="3551" y="941"/>
                  </a:cubicBezTo>
                  <a:cubicBezTo>
                    <a:pt x="3547" y="945"/>
                    <a:pt x="3539" y="951"/>
                    <a:pt x="3539" y="954"/>
                  </a:cubicBezTo>
                  <a:cubicBezTo>
                    <a:pt x="3539" y="954"/>
                    <a:pt x="3539" y="954"/>
                    <a:pt x="3540" y="955"/>
                  </a:cubicBezTo>
                  <a:cubicBezTo>
                    <a:pt x="3556" y="969"/>
                    <a:pt x="3619" y="1040"/>
                    <a:pt x="3629" y="1062"/>
                  </a:cubicBezTo>
                  <a:cubicBezTo>
                    <a:pt x="3634" y="1074"/>
                    <a:pt x="3623" y="1093"/>
                    <a:pt x="3610" y="1117"/>
                  </a:cubicBezTo>
                  <a:cubicBezTo>
                    <a:pt x="3595" y="1143"/>
                    <a:pt x="3579" y="1172"/>
                    <a:pt x="3584" y="1192"/>
                  </a:cubicBezTo>
                  <a:cubicBezTo>
                    <a:pt x="3589" y="1213"/>
                    <a:pt x="3587" y="1228"/>
                    <a:pt x="3585" y="1241"/>
                  </a:cubicBezTo>
                  <a:cubicBezTo>
                    <a:pt x="3583" y="1252"/>
                    <a:pt x="3581" y="1259"/>
                    <a:pt x="3586" y="1267"/>
                  </a:cubicBezTo>
                  <a:cubicBezTo>
                    <a:pt x="3589" y="1271"/>
                    <a:pt x="3594" y="1273"/>
                    <a:pt x="3602" y="1273"/>
                  </a:cubicBezTo>
                  <a:cubicBezTo>
                    <a:pt x="3606" y="1273"/>
                    <a:pt x="3610" y="1273"/>
                    <a:pt x="3614" y="1273"/>
                  </a:cubicBezTo>
                  <a:cubicBezTo>
                    <a:pt x="3625" y="1272"/>
                    <a:pt x="3635" y="1271"/>
                    <a:pt x="3642" y="1275"/>
                  </a:cubicBezTo>
                  <a:cubicBezTo>
                    <a:pt x="3651" y="1278"/>
                    <a:pt x="3665" y="1274"/>
                    <a:pt x="3683" y="1268"/>
                  </a:cubicBezTo>
                  <a:cubicBezTo>
                    <a:pt x="3696" y="1263"/>
                    <a:pt x="3711" y="1258"/>
                    <a:pt x="3728" y="1255"/>
                  </a:cubicBezTo>
                  <a:cubicBezTo>
                    <a:pt x="3732" y="1254"/>
                    <a:pt x="3736" y="1254"/>
                    <a:pt x="3740" y="1254"/>
                  </a:cubicBezTo>
                  <a:cubicBezTo>
                    <a:pt x="3778" y="1254"/>
                    <a:pt x="3831" y="1281"/>
                    <a:pt x="3863" y="1298"/>
                  </a:cubicBezTo>
                  <a:cubicBezTo>
                    <a:pt x="3869" y="1301"/>
                    <a:pt x="3874" y="1303"/>
                    <a:pt x="3878" y="1305"/>
                  </a:cubicBezTo>
                  <a:cubicBezTo>
                    <a:pt x="3898" y="1315"/>
                    <a:pt x="3900" y="1329"/>
                    <a:pt x="3902" y="1342"/>
                  </a:cubicBezTo>
                  <a:cubicBezTo>
                    <a:pt x="3903" y="1350"/>
                    <a:pt x="3904" y="1358"/>
                    <a:pt x="3909" y="1366"/>
                  </a:cubicBezTo>
                  <a:cubicBezTo>
                    <a:pt x="3919" y="1382"/>
                    <a:pt x="3906" y="1391"/>
                    <a:pt x="3896" y="1398"/>
                  </a:cubicBezTo>
                  <a:cubicBezTo>
                    <a:pt x="3886" y="1405"/>
                    <a:pt x="3875" y="1412"/>
                    <a:pt x="3875" y="1426"/>
                  </a:cubicBezTo>
                  <a:cubicBezTo>
                    <a:pt x="3874" y="1444"/>
                    <a:pt x="3910" y="1457"/>
                    <a:pt x="3934" y="1466"/>
                  </a:cubicBezTo>
                  <a:cubicBezTo>
                    <a:pt x="3953" y="1473"/>
                    <a:pt x="3961" y="1476"/>
                    <a:pt x="3963" y="1482"/>
                  </a:cubicBezTo>
                  <a:cubicBezTo>
                    <a:pt x="3963" y="1485"/>
                    <a:pt x="3963" y="1487"/>
                    <a:pt x="3962" y="1490"/>
                  </a:cubicBezTo>
                  <a:cubicBezTo>
                    <a:pt x="3959" y="1493"/>
                    <a:pt x="3953" y="1495"/>
                    <a:pt x="3942" y="1495"/>
                  </a:cubicBezTo>
                  <a:cubicBezTo>
                    <a:pt x="3921" y="1495"/>
                    <a:pt x="3886" y="1489"/>
                    <a:pt x="3869" y="1483"/>
                  </a:cubicBezTo>
                  <a:cubicBezTo>
                    <a:pt x="3850" y="1476"/>
                    <a:pt x="3843" y="1457"/>
                    <a:pt x="3838" y="1445"/>
                  </a:cubicBezTo>
                  <a:cubicBezTo>
                    <a:pt x="3836" y="1440"/>
                    <a:pt x="3834" y="1435"/>
                    <a:pt x="3833" y="1433"/>
                  </a:cubicBezTo>
                  <a:cubicBezTo>
                    <a:pt x="3825" y="1427"/>
                    <a:pt x="3831" y="1415"/>
                    <a:pt x="3838" y="1402"/>
                  </a:cubicBezTo>
                  <a:cubicBezTo>
                    <a:pt x="3843" y="1393"/>
                    <a:pt x="3849" y="1382"/>
                    <a:pt x="3850" y="1373"/>
                  </a:cubicBezTo>
                  <a:cubicBezTo>
                    <a:pt x="3851" y="1362"/>
                    <a:pt x="3840" y="1353"/>
                    <a:pt x="3829" y="1344"/>
                  </a:cubicBezTo>
                  <a:cubicBezTo>
                    <a:pt x="3822" y="1339"/>
                    <a:pt x="3816" y="1334"/>
                    <a:pt x="3812" y="1328"/>
                  </a:cubicBezTo>
                  <a:cubicBezTo>
                    <a:pt x="3795" y="1304"/>
                    <a:pt x="3782" y="1299"/>
                    <a:pt x="3774" y="1299"/>
                  </a:cubicBezTo>
                  <a:cubicBezTo>
                    <a:pt x="3773" y="1299"/>
                    <a:pt x="3771" y="1299"/>
                    <a:pt x="3770" y="1299"/>
                  </a:cubicBezTo>
                  <a:cubicBezTo>
                    <a:pt x="3765" y="1300"/>
                    <a:pt x="3758" y="1301"/>
                    <a:pt x="3749" y="1303"/>
                  </a:cubicBezTo>
                  <a:cubicBezTo>
                    <a:pt x="3720" y="1307"/>
                    <a:pt x="3672" y="1315"/>
                    <a:pt x="3655" y="1329"/>
                  </a:cubicBezTo>
                  <a:cubicBezTo>
                    <a:pt x="3636" y="1347"/>
                    <a:pt x="3661" y="1403"/>
                    <a:pt x="3672" y="1427"/>
                  </a:cubicBezTo>
                  <a:lnTo>
                    <a:pt x="3673" y="1429"/>
                  </a:lnTo>
                  <a:cubicBezTo>
                    <a:pt x="3681" y="1448"/>
                    <a:pt x="3659" y="1469"/>
                    <a:pt x="3637" y="1488"/>
                  </a:cubicBezTo>
                  <a:cubicBezTo>
                    <a:pt x="3625" y="1500"/>
                    <a:pt x="3609" y="1514"/>
                    <a:pt x="3610" y="1521"/>
                  </a:cubicBezTo>
                  <a:cubicBezTo>
                    <a:pt x="3612" y="1545"/>
                    <a:pt x="3590" y="1556"/>
                    <a:pt x="3561" y="1571"/>
                  </a:cubicBezTo>
                  <a:cubicBezTo>
                    <a:pt x="3557" y="1573"/>
                    <a:pt x="3553" y="1575"/>
                    <a:pt x="3549" y="1577"/>
                  </a:cubicBezTo>
                  <a:cubicBezTo>
                    <a:pt x="3544" y="1580"/>
                    <a:pt x="3539" y="1583"/>
                    <a:pt x="3534" y="1585"/>
                  </a:cubicBezTo>
                  <a:cubicBezTo>
                    <a:pt x="3506" y="1600"/>
                    <a:pt x="3482" y="1612"/>
                    <a:pt x="3482" y="1633"/>
                  </a:cubicBezTo>
                  <a:cubicBezTo>
                    <a:pt x="3483" y="1640"/>
                    <a:pt x="3481" y="1645"/>
                    <a:pt x="3477" y="1649"/>
                  </a:cubicBezTo>
                  <a:cubicBezTo>
                    <a:pt x="3473" y="1653"/>
                    <a:pt x="3466" y="1656"/>
                    <a:pt x="3458" y="1656"/>
                  </a:cubicBezTo>
                  <a:cubicBezTo>
                    <a:pt x="3442" y="1656"/>
                    <a:pt x="3420" y="1647"/>
                    <a:pt x="3405" y="1638"/>
                  </a:cubicBezTo>
                  <a:cubicBezTo>
                    <a:pt x="3394" y="1632"/>
                    <a:pt x="3378" y="1635"/>
                    <a:pt x="3361" y="1640"/>
                  </a:cubicBezTo>
                  <a:cubicBezTo>
                    <a:pt x="3349" y="1643"/>
                    <a:pt x="3336" y="1646"/>
                    <a:pt x="3322" y="1646"/>
                  </a:cubicBezTo>
                  <a:lnTo>
                    <a:pt x="3319" y="1646"/>
                  </a:lnTo>
                  <a:cubicBezTo>
                    <a:pt x="3301" y="1645"/>
                    <a:pt x="3292" y="1638"/>
                    <a:pt x="3284" y="1632"/>
                  </a:cubicBezTo>
                  <a:cubicBezTo>
                    <a:pt x="3275" y="1625"/>
                    <a:pt x="3271" y="1622"/>
                    <a:pt x="3261" y="1626"/>
                  </a:cubicBezTo>
                  <a:cubicBezTo>
                    <a:pt x="3244" y="1632"/>
                    <a:pt x="3228" y="1628"/>
                    <a:pt x="3219" y="1616"/>
                  </a:cubicBezTo>
                  <a:cubicBezTo>
                    <a:pt x="3213" y="1607"/>
                    <a:pt x="3212" y="1596"/>
                    <a:pt x="3216" y="1586"/>
                  </a:cubicBezTo>
                  <a:cubicBezTo>
                    <a:pt x="3219" y="1577"/>
                    <a:pt x="3226" y="1572"/>
                    <a:pt x="3235" y="1572"/>
                  </a:cubicBezTo>
                  <a:cubicBezTo>
                    <a:pt x="3250" y="1572"/>
                    <a:pt x="3266" y="1585"/>
                    <a:pt x="3268" y="1597"/>
                  </a:cubicBezTo>
                  <a:cubicBezTo>
                    <a:pt x="3268" y="1600"/>
                    <a:pt x="3269" y="1601"/>
                    <a:pt x="3272" y="1601"/>
                  </a:cubicBezTo>
                  <a:cubicBezTo>
                    <a:pt x="3278" y="1601"/>
                    <a:pt x="3289" y="1596"/>
                    <a:pt x="3303" y="1588"/>
                  </a:cubicBezTo>
                  <a:cubicBezTo>
                    <a:pt x="3318" y="1580"/>
                    <a:pt x="3325" y="1588"/>
                    <a:pt x="3329" y="1594"/>
                  </a:cubicBezTo>
                  <a:cubicBezTo>
                    <a:pt x="3333" y="1599"/>
                    <a:pt x="3337" y="1605"/>
                    <a:pt x="3350" y="1606"/>
                  </a:cubicBezTo>
                  <a:cubicBezTo>
                    <a:pt x="3364" y="1607"/>
                    <a:pt x="3366" y="1604"/>
                    <a:pt x="3368" y="1600"/>
                  </a:cubicBezTo>
                  <a:cubicBezTo>
                    <a:pt x="3371" y="1596"/>
                    <a:pt x="3374" y="1590"/>
                    <a:pt x="3390" y="1591"/>
                  </a:cubicBezTo>
                  <a:cubicBezTo>
                    <a:pt x="3393" y="1591"/>
                    <a:pt x="3395" y="1591"/>
                    <a:pt x="3397" y="1591"/>
                  </a:cubicBezTo>
                  <a:cubicBezTo>
                    <a:pt x="3404" y="1591"/>
                    <a:pt x="3406" y="1590"/>
                    <a:pt x="3406" y="1590"/>
                  </a:cubicBezTo>
                  <a:cubicBezTo>
                    <a:pt x="3406" y="1590"/>
                    <a:pt x="3406" y="1588"/>
                    <a:pt x="3403" y="1582"/>
                  </a:cubicBezTo>
                  <a:cubicBezTo>
                    <a:pt x="3400" y="1578"/>
                    <a:pt x="3400" y="1574"/>
                    <a:pt x="3401" y="1570"/>
                  </a:cubicBezTo>
                  <a:cubicBezTo>
                    <a:pt x="3404" y="1560"/>
                    <a:pt x="3420" y="1553"/>
                    <a:pt x="3434" y="1547"/>
                  </a:cubicBezTo>
                  <a:lnTo>
                    <a:pt x="3439" y="1545"/>
                  </a:lnTo>
                  <a:cubicBezTo>
                    <a:pt x="3445" y="1543"/>
                    <a:pt x="3447" y="1537"/>
                    <a:pt x="3449" y="1528"/>
                  </a:cubicBezTo>
                  <a:cubicBezTo>
                    <a:pt x="3451" y="1519"/>
                    <a:pt x="3453" y="1510"/>
                    <a:pt x="3462" y="1505"/>
                  </a:cubicBezTo>
                  <a:cubicBezTo>
                    <a:pt x="3467" y="1502"/>
                    <a:pt x="3468" y="1499"/>
                    <a:pt x="3469" y="1495"/>
                  </a:cubicBezTo>
                  <a:cubicBezTo>
                    <a:pt x="3470" y="1489"/>
                    <a:pt x="3472" y="1480"/>
                    <a:pt x="3485" y="1479"/>
                  </a:cubicBezTo>
                  <a:cubicBezTo>
                    <a:pt x="3491" y="1479"/>
                    <a:pt x="3495" y="1474"/>
                    <a:pt x="3500" y="1468"/>
                  </a:cubicBezTo>
                  <a:cubicBezTo>
                    <a:pt x="3506" y="1462"/>
                    <a:pt x="3513" y="1455"/>
                    <a:pt x="3523" y="1455"/>
                  </a:cubicBezTo>
                  <a:cubicBezTo>
                    <a:pt x="3528" y="1455"/>
                    <a:pt x="3531" y="1450"/>
                    <a:pt x="3532" y="1448"/>
                  </a:cubicBezTo>
                  <a:cubicBezTo>
                    <a:pt x="3535" y="1441"/>
                    <a:pt x="3535" y="1433"/>
                    <a:pt x="3531" y="1428"/>
                  </a:cubicBezTo>
                  <a:cubicBezTo>
                    <a:pt x="3525" y="1419"/>
                    <a:pt x="3528" y="1406"/>
                    <a:pt x="3530" y="1398"/>
                  </a:cubicBezTo>
                  <a:cubicBezTo>
                    <a:pt x="3534" y="1386"/>
                    <a:pt x="3544" y="1371"/>
                    <a:pt x="3555" y="1368"/>
                  </a:cubicBezTo>
                  <a:cubicBezTo>
                    <a:pt x="3557" y="1367"/>
                    <a:pt x="3562" y="1365"/>
                    <a:pt x="3562" y="1362"/>
                  </a:cubicBezTo>
                  <a:cubicBezTo>
                    <a:pt x="3563" y="1358"/>
                    <a:pt x="3560" y="1354"/>
                    <a:pt x="3555" y="1350"/>
                  </a:cubicBezTo>
                  <a:lnTo>
                    <a:pt x="3551" y="1347"/>
                  </a:lnTo>
                  <a:cubicBezTo>
                    <a:pt x="3519" y="1324"/>
                    <a:pt x="3490" y="1299"/>
                    <a:pt x="3493" y="1279"/>
                  </a:cubicBezTo>
                  <a:cubicBezTo>
                    <a:pt x="3495" y="1270"/>
                    <a:pt x="3493" y="1257"/>
                    <a:pt x="3491" y="1244"/>
                  </a:cubicBezTo>
                  <a:cubicBezTo>
                    <a:pt x="3489" y="1227"/>
                    <a:pt x="3487" y="1211"/>
                    <a:pt x="3491" y="1200"/>
                  </a:cubicBezTo>
                  <a:cubicBezTo>
                    <a:pt x="3496" y="1187"/>
                    <a:pt x="3493" y="1158"/>
                    <a:pt x="3491" y="1139"/>
                  </a:cubicBezTo>
                  <a:lnTo>
                    <a:pt x="3490" y="1131"/>
                  </a:lnTo>
                  <a:cubicBezTo>
                    <a:pt x="3488" y="1118"/>
                    <a:pt x="3493" y="1105"/>
                    <a:pt x="3498" y="1090"/>
                  </a:cubicBezTo>
                  <a:cubicBezTo>
                    <a:pt x="3502" y="1078"/>
                    <a:pt x="3506" y="1065"/>
                    <a:pt x="3509" y="1049"/>
                  </a:cubicBezTo>
                  <a:cubicBezTo>
                    <a:pt x="3515" y="1016"/>
                    <a:pt x="3473" y="979"/>
                    <a:pt x="3450" y="968"/>
                  </a:cubicBezTo>
                  <a:cubicBezTo>
                    <a:pt x="3442" y="965"/>
                    <a:pt x="3437" y="959"/>
                    <a:pt x="3436" y="952"/>
                  </a:cubicBezTo>
                  <a:cubicBezTo>
                    <a:pt x="3434" y="939"/>
                    <a:pt x="3446" y="924"/>
                    <a:pt x="3474" y="901"/>
                  </a:cubicBezTo>
                  <a:cubicBezTo>
                    <a:pt x="3505" y="875"/>
                    <a:pt x="3506" y="792"/>
                    <a:pt x="3504" y="776"/>
                  </a:cubicBezTo>
                  <a:cubicBezTo>
                    <a:pt x="3503" y="766"/>
                    <a:pt x="3452" y="750"/>
                    <a:pt x="3421" y="750"/>
                  </a:cubicBezTo>
                  <a:cubicBezTo>
                    <a:pt x="3419" y="750"/>
                    <a:pt x="3418" y="750"/>
                    <a:pt x="3416" y="750"/>
                  </a:cubicBezTo>
                  <a:cubicBezTo>
                    <a:pt x="3411" y="750"/>
                    <a:pt x="3404" y="751"/>
                    <a:pt x="3395" y="751"/>
                  </a:cubicBezTo>
                  <a:cubicBezTo>
                    <a:pt x="3357" y="751"/>
                    <a:pt x="3289" y="747"/>
                    <a:pt x="3269" y="743"/>
                  </a:cubicBezTo>
                  <a:cubicBezTo>
                    <a:pt x="3254" y="740"/>
                    <a:pt x="3247" y="752"/>
                    <a:pt x="3237" y="774"/>
                  </a:cubicBezTo>
                  <a:cubicBezTo>
                    <a:pt x="3235" y="777"/>
                    <a:pt x="3234" y="780"/>
                    <a:pt x="3232" y="783"/>
                  </a:cubicBezTo>
                  <a:cubicBezTo>
                    <a:pt x="3229" y="789"/>
                    <a:pt x="3226" y="795"/>
                    <a:pt x="3221" y="803"/>
                  </a:cubicBezTo>
                  <a:cubicBezTo>
                    <a:pt x="3209" y="824"/>
                    <a:pt x="3193" y="853"/>
                    <a:pt x="3182" y="890"/>
                  </a:cubicBezTo>
                  <a:cubicBezTo>
                    <a:pt x="3168" y="937"/>
                    <a:pt x="3119" y="956"/>
                    <a:pt x="3089" y="967"/>
                  </a:cubicBezTo>
                  <a:cubicBezTo>
                    <a:pt x="3085" y="969"/>
                    <a:pt x="3081" y="970"/>
                    <a:pt x="3077" y="972"/>
                  </a:cubicBezTo>
                  <a:cubicBezTo>
                    <a:pt x="3063" y="977"/>
                    <a:pt x="3051" y="992"/>
                    <a:pt x="3047" y="1007"/>
                  </a:cubicBezTo>
                  <a:cubicBezTo>
                    <a:pt x="3044" y="1016"/>
                    <a:pt x="3044" y="1024"/>
                    <a:pt x="3048" y="1030"/>
                  </a:cubicBezTo>
                  <a:cubicBezTo>
                    <a:pt x="3054" y="1038"/>
                    <a:pt x="3061" y="1037"/>
                    <a:pt x="3069" y="1036"/>
                  </a:cubicBezTo>
                  <a:cubicBezTo>
                    <a:pt x="3076" y="1035"/>
                    <a:pt x="3084" y="1035"/>
                    <a:pt x="3089" y="1038"/>
                  </a:cubicBezTo>
                  <a:cubicBezTo>
                    <a:pt x="3093" y="1040"/>
                    <a:pt x="3096" y="1045"/>
                    <a:pt x="3097" y="1052"/>
                  </a:cubicBezTo>
                  <a:cubicBezTo>
                    <a:pt x="3099" y="1069"/>
                    <a:pt x="3089" y="1101"/>
                    <a:pt x="3081" y="1108"/>
                  </a:cubicBezTo>
                  <a:cubicBezTo>
                    <a:pt x="3081" y="1109"/>
                    <a:pt x="3082" y="1112"/>
                    <a:pt x="3083" y="1114"/>
                  </a:cubicBezTo>
                  <a:cubicBezTo>
                    <a:pt x="3086" y="1121"/>
                    <a:pt x="3091" y="1135"/>
                    <a:pt x="3076" y="1145"/>
                  </a:cubicBezTo>
                  <a:cubicBezTo>
                    <a:pt x="3062" y="1154"/>
                    <a:pt x="3051" y="1168"/>
                    <a:pt x="3049" y="1179"/>
                  </a:cubicBezTo>
                  <a:cubicBezTo>
                    <a:pt x="3049" y="1183"/>
                    <a:pt x="3049" y="1186"/>
                    <a:pt x="3051" y="1188"/>
                  </a:cubicBezTo>
                  <a:cubicBezTo>
                    <a:pt x="3056" y="1194"/>
                    <a:pt x="3076" y="1200"/>
                    <a:pt x="3094" y="1205"/>
                  </a:cubicBezTo>
                  <a:cubicBezTo>
                    <a:pt x="3111" y="1209"/>
                    <a:pt x="3128" y="1214"/>
                    <a:pt x="3140" y="1221"/>
                  </a:cubicBezTo>
                  <a:cubicBezTo>
                    <a:pt x="3155" y="1230"/>
                    <a:pt x="3159" y="1243"/>
                    <a:pt x="3162" y="1256"/>
                  </a:cubicBezTo>
                  <a:cubicBezTo>
                    <a:pt x="3165" y="1265"/>
                    <a:pt x="3167" y="1275"/>
                    <a:pt x="3174" y="1284"/>
                  </a:cubicBezTo>
                  <a:cubicBezTo>
                    <a:pt x="3183" y="1295"/>
                    <a:pt x="3191" y="1297"/>
                    <a:pt x="3200" y="1298"/>
                  </a:cubicBezTo>
                  <a:cubicBezTo>
                    <a:pt x="3207" y="1299"/>
                    <a:pt x="3215" y="1300"/>
                    <a:pt x="3221" y="1308"/>
                  </a:cubicBezTo>
                  <a:cubicBezTo>
                    <a:pt x="3225" y="1315"/>
                    <a:pt x="3223" y="1324"/>
                    <a:pt x="3217" y="1337"/>
                  </a:cubicBezTo>
                  <a:cubicBezTo>
                    <a:pt x="3208" y="1358"/>
                    <a:pt x="3184" y="1391"/>
                    <a:pt x="3169" y="1393"/>
                  </a:cubicBezTo>
                  <a:lnTo>
                    <a:pt x="3168" y="1393"/>
                  </a:lnTo>
                  <a:cubicBezTo>
                    <a:pt x="3155" y="1393"/>
                    <a:pt x="3131" y="1372"/>
                    <a:pt x="3098" y="1341"/>
                  </a:cubicBezTo>
                  <a:cubicBezTo>
                    <a:pt x="3087" y="1331"/>
                    <a:pt x="3078" y="1323"/>
                    <a:pt x="3072" y="1319"/>
                  </a:cubicBezTo>
                  <a:cubicBezTo>
                    <a:pt x="3063" y="1312"/>
                    <a:pt x="3037" y="1302"/>
                    <a:pt x="3012" y="1292"/>
                  </a:cubicBezTo>
                  <a:cubicBezTo>
                    <a:pt x="2989" y="1283"/>
                    <a:pt x="2966" y="1274"/>
                    <a:pt x="2950" y="1266"/>
                  </a:cubicBezTo>
                  <a:cubicBezTo>
                    <a:pt x="2936" y="1259"/>
                    <a:pt x="2923" y="1255"/>
                    <a:pt x="2909" y="1251"/>
                  </a:cubicBezTo>
                  <a:cubicBezTo>
                    <a:pt x="2891" y="1245"/>
                    <a:pt x="2871" y="1240"/>
                    <a:pt x="2848" y="1224"/>
                  </a:cubicBezTo>
                  <a:cubicBezTo>
                    <a:pt x="2812" y="1199"/>
                    <a:pt x="2780" y="1187"/>
                    <a:pt x="2710" y="1188"/>
                  </a:cubicBezTo>
                  <a:lnTo>
                    <a:pt x="2704" y="1188"/>
                  </a:lnTo>
                  <a:cubicBezTo>
                    <a:pt x="2666" y="1188"/>
                    <a:pt x="2637" y="1183"/>
                    <a:pt x="2613" y="1179"/>
                  </a:cubicBezTo>
                  <a:cubicBezTo>
                    <a:pt x="2595" y="1176"/>
                    <a:pt x="2582" y="1174"/>
                    <a:pt x="2572" y="1175"/>
                  </a:cubicBezTo>
                  <a:cubicBezTo>
                    <a:pt x="2557" y="1177"/>
                    <a:pt x="2552" y="1169"/>
                    <a:pt x="2546" y="1161"/>
                  </a:cubicBezTo>
                  <a:cubicBezTo>
                    <a:pt x="2540" y="1152"/>
                    <a:pt x="2533" y="1142"/>
                    <a:pt x="2513" y="1133"/>
                  </a:cubicBezTo>
                  <a:cubicBezTo>
                    <a:pt x="2500" y="1128"/>
                    <a:pt x="2489" y="1122"/>
                    <a:pt x="2479" y="1116"/>
                  </a:cubicBezTo>
                  <a:cubicBezTo>
                    <a:pt x="2457" y="1104"/>
                    <a:pt x="2439" y="1095"/>
                    <a:pt x="2425" y="1102"/>
                  </a:cubicBezTo>
                  <a:cubicBezTo>
                    <a:pt x="2416" y="1107"/>
                    <a:pt x="2414" y="1118"/>
                    <a:pt x="2416" y="1126"/>
                  </a:cubicBezTo>
                  <a:cubicBezTo>
                    <a:pt x="2418" y="1137"/>
                    <a:pt x="2426" y="1152"/>
                    <a:pt x="2445" y="1155"/>
                  </a:cubicBezTo>
                  <a:cubicBezTo>
                    <a:pt x="2464" y="1157"/>
                    <a:pt x="2470" y="1164"/>
                    <a:pt x="2475" y="1170"/>
                  </a:cubicBezTo>
                  <a:cubicBezTo>
                    <a:pt x="2479" y="1175"/>
                    <a:pt x="2483" y="1178"/>
                    <a:pt x="2500" y="1177"/>
                  </a:cubicBezTo>
                  <a:cubicBezTo>
                    <a:pt x="2523" y="1176"/>
                    <a:pt x="2537" y="1179"/>
                    <a:pt x="2546" y="1189"/>
                  </a:cubicBezTo>
                  <a:cubicBezTo>
                    <a:pt x="2553" y="1196"/>
                    <a:pt x="2555" y="1205"/>
                    <a:pt x="2555" y="1218"/>
                  </a:cubicBezTo>
                  <a:cubicBezTo>
                    <a:pt x="2554" y="1241"/>
                    <a:pt x="2575" y="1265"/>
                    <a:pt x="2588" y="1277"/>
                  </a:cubicBezTo>
                  <a:cubicBezTo>
                    <a:pt x="2597" y="1285"/>
                    <a:pt x="2600" y="1298"/>
                    <a:pt x="2596" y="1308"/>
                  </a:cubicBezTo>
                  <a:cubicBezTo>
                    <a:pt x="2591" y="1321"/>
                    <a:pt x="2577" y="1329"/>
                    <a:pt x="2560" y="1329"/>
                  </a:cubicBezTo>
                  <a:cubicBezTo>
                    <a:pt x="2528" y="1329"/>
                    <a:pt x="2514" y="1334"/>
                    <a:pt x="2512" y="1338"/>
                  </a:cubicBezTo>
                  <a:cubicBezTo>
                    <a:pt x="2511" y="1340"/>
                    <a:pt x="2511" y="1342"/>
                    <a:pt x="2513" y="1346"/>
                  </a:cubicBezTo>
                  <a:cubicBezTo>
                    <a:pt x="2520" y="1356"/>
                    <a:pt x="2519" y="1363"/>
                    <a:pt x="2517" y="1367"/>
                  </a:cubicBezTo>
                  <a:cubicBezTo>
                    <a:pt x="2514" y="1371"/>
                    <a:pt x="2509" y="1376"/>
                    <a:pt x="2496" y="1376"/>
                  </a:cubicBezTo>
                  <a:cubicBezTo>
                    <a:pt x="2488" y="1376"/>
                    <a:pt x="2477" y="1374"/>
                    <a:pt x="2467" y="1370"/>
                  </a:cubicBezTo>
                  <a:cubicBezTo>
                    <a:pt x="2455" y="1366"/>
                    <a:pt x="2448" y="1360"/>
                    <a:pt x="2447" y="1351"/>
                  </a:cubicBezTo>
                  <a:cubicBezTo>
                    <a:pt x="2444" y="1338"/>
                    <a:pt x="2455" y="1325"/>
                    <a:pt x="2465" y="1315"/>
                  </a:cubicBezTo>
                  <a:cubicBezTo>
                    <a:pt x="2465" y="1313"/>
                    <a:pt x="2458" y="1303"/>
                    <a:pt x="2421" y="1290"/>
                  </a:cubicBezTo>
                  <a:cubicBezTo>
                    <a:pt x="2420" y="1290"/>
                    <a:pt x="2420" y="1290"/>
                    <a:pt x="2419" y="1290"/>
                  </a:cubicBezTo>
                  <a:cubicBezTo>
                    <a:pt x="2405" y="1290"/>
                    <a:pt x="2369" y="1312"/>
                    <a:pt x="2343" y="1328"/>
                  </a:cubicBezTo>
                  <a:cubicBezTo>
                    <a:pt x="2328" y="1338"/>
                    <a:pt x="2315" y="1346"/>
                    <a:pt x="2308" y="1349"/>
                  </a:cubicBezTo>
                  <a:cubicBezTo>
                    <a:pt x="2298" y="1353"/>
                    <a:pt x="2282" y="1351"/>
                    <a:pt x="2262" y="1349"/>
                  </a:cubicBezTo>
                  <a:cubicBezTo>
                    <a:pt x="2248" y="1347"/>
                    <a:pt x="2232" y="1345"/>
                    <a:pt x="2215" y="1345"/>
                  </a:cubicBezTo>
                  <a:cubicBezTo>
                    <a:pt x="2202" y="1345"/>
                    <a:pt x="2190" y="1346"/>
                    <a:pt x="2178" y="1349"/>
                  </a:cubicBezTo>
                  <a:cubicBezTo>
                    <a:pt x="2149" y="1356"/>
                    <a:pt x="2138" y="1373"/>
                    <a:pt x="2129" y="1385"/>
                  </a:cubicBezTo>
                  <a:cubicBezTo>
                    <a:pt x="2123" y="1394"/>
                    <a:pt x="2116" y="1403"/>
                    <a:pt x="2104" y="1401"/>
                  </a:cubicBezTo>
                  <a:cubicBezTo>
                    <a:pt x="2098" y="1400"/>
                    <a:pt x="2086" y="1400"/>
                    <a:pt x="2070" y="1400"/>
                  </a:cubicBezTo>
                  <a:cubicBezTo>
                    <a:pt x="2064" y="1400"/>
                    <a:pt x="2056" y="1400"/>
                    <a:pt x="2049" y="1400"/>
                  </a:cubicBezTo>
                  <a:cubicBezTo>
                    <a:pt x="2032" y="1400"/>
                    <a:pt x="2012" y="1400"/>
                    <a:pt x="2000" y="1392"/>
                  </a:cubicBezTo>
                  <a:cubicBezTo>
                    <a:pt x="1989" y="1386"/>
                    <a:pt x="1985" y="1380"/>
                    <a:pt x="1987" y="1373"/>
                  </a:cubicBezTo>
                  <a:cubicBezTo>
                    <a:pt x="1990" y="1362"/>
                    <a:pt x="2007" y="1361"/>
                    <a:pt x="2018" y="1361"/>
                  </a:cubicBezTo>
                  <a:cubicBezTo>
                    <a:pt x="2019" y="1361"/>
                    <a:pt x="2021" y="1361"/>
                    <a:pt x="2022" y="1361"/>
                  </a:cubicBezTo>
                  <a:cubicBezTo>
                    <a:pt x="2035" y="1362"/>
                    <a:pt x="2040" y="1359"/>
                    <a:pt x="2041" y="1358"/>
                  </a:cubicBezTo>
                  <a:cubicBezTo>
                    <a:pt x="2041" y="1357"/>
                    <a:pt x="2041" y="1354"/>
                    <a:pt x="2036" y="1348"/>
                  </a:cubicBezTo>
                  <a:cubicBezTo>
                    <a:pt x="2024" y="1335"/>
                    <a:pt x="2035" y="1318"/>
                    <a:pt x="2044" y="1306"/>
                  </a:cubicBezTo>
                  <a:cubicBezTo>
                    <a:pt x="2046" y="1303"/>
                    <a:pt x="2049" y="1299"/>
                    <a:pt x="2050" y="1296"/>
                  </a:cubicBezTo>
                  <a:cubicBezTo>
                    <a:pt x="2030" y="1296"/>
                    <a:pt x="1968" y="1318"/>
                    <a:pt x="1957" y="1327"/>
                  </a:cubicBezTo>
                  <a:cubicBezTo>
                    <a:pt x="1952" y="1331"/>
                    <a:pt x="1952" y="1337"/>
                    <a:pt x="1952" y="1345"/>
                  </a:cubicBezTo>
                  <a:cubicBezTo>
                    <a:pt x="1952" y="1354"/>
                    <a:pt x="1953" y="1365"/>
                    <a:pt x="1941" y="1371"/>
                  </a:cubicBezTo>
                  <a:cubicBezTo>
                    <a:pt x="1938" y="1373"/>
                    <a:pt x="1935" y="1373"/>
                    <a:pt x="1932" y="1373"/>
                  </a:cubicBezTo>
                  <a:cubicBezTo>
                    <a:pt x="1924" y="1373"/>
                    <a:pt x="1920" y="1368"/>
                    <a:pt x="1916" y="1363"/>
                  </a:cubicBezTo>
                  <a:cubicBezTo>
                    <a:pt x="1912" y="1358"/>
                    <a:pt x="1909" y="1353"/>
                    <a:pt x="1903" y="1351"/>
                  </a:cubicBezTo>
                  <a:cubicBezTo>
                    <a:pt x="1902" y="1351"/>
                    <a:pt x="1901" y="1350"/>
                    <a:pt x="1896" y="1350"/>
                  </a:cubicBezTo>
                  <a:cubicBezTo>
                    <a:pt x="1862" y="1350"/>
                    <a:pt x="1755" y="1378"/>
                    <a:pt x="1734" y="1401"/>
                  </a:cubicBezTo>
                  <a:cubicBezTo>
                    <a:pt x="1720" y="1417"/>
                    <a:pt x="1700" y="1425"/>
                    <a:pt x="1684" y="1431"/>
                  </a:cubicBezTo>
                  <a:cubicBezTo>
                    <a:pt x="1675" y="1434"/>
                    <a:pt x="1662" y="1439"/>
                    <a:pt x="1662" y="1442"/>
                  </a:cubicBezTo>
                  <a:cubicBezTo>
                    <a:pt x="1662" y="1457"/>
                    <a:pt x="1640" y="1460"/>
                    <a:pt x="1614" y="1465"/>
                  </a:cubicBezTo>
                  <a:cubicBezTo>
                    <a:pt x="1600" y="1467"/>
                    <a:pt x="1584" y="1470"/>
                    <a:pt x="1575" y="1474"/>
                  </a:cubicBezTo>
                  <a:cubicBezTo>
                    <a:pt x="1564" y="1479"/>
                    <a:pt x="1565" y="1497"/>
                    <a:pt x="1565" y="1515"/>
                  </a:cubicBezTo>
                  <a:cubicBezTo>
                    <a:pt x="1565" y="1528"/>
                    <a:pt x="1565" y="1541"/>
                    <a:pt x="1562" y="1551"/>
                  </a:cubicBezTo>
                  <a:cubicBezTo>
                    <a:pt x="1556" y="1565"/>
                    <a:pt x="1529" y="1571"/>
                    <a:pt x="1471" y="1571"/>
                  </a:cubicBezTo>
                  <a:cubicBezTo>
                    <a:pt x="1463" y="1571"/>
                    <a:pt x="1456" y="1571"/>
                    <a:pt x="1450" y="1571"/>
                  </a:cubicBezTo>
                  <a:cubicBezTo>
                    <a:pt x="1440" y="1571"/>
                    <a:pt x="1432" y="1571"/>
                    <a:pt x="1426" y="1571"/>
                  </a:cubicBezTo>
                  <a:lnTo>
                    <a:pt x="1426" y="1571"/>
                  </a:lnTo>
                  <a:cubicBezTo>
                    <a:pt x="1407" y="1571"/>
                    <a:pt x="1396" y="1554"/>
                    <a:pt x="1386" y="1538"/>
                  </a:cubicBezTo>
                  <a:cubicBezTo>
                    <a:pt x="1379" y="1527"/>
                    <a:pt x="1372" y="1515"/>
                    <a:pt x="1364" y="1514"/>
                  </a:cubicBezTo>
                  <a:cubicBezTo>
                    <a:pt x="1355" y="1512"/>
                    <a:pt x="1351" y="1508"/>
                    <a:pt x="1349" y="1504"/>
                  </a:cubicBezTo>
                  <a:cubicBezTo>
                    <a:pt x="1343" y="1491"/>
                    <a:pt x="1350" y="1471"/>
                    <a:pt x="1358" y="1457"/>
                  </a:cubicBezTo>
                  <a:cubicBezTo>
                    <a:pt x="1362" y="1447"/>
                    <a:pt x="1371" y="1446"/>
                    <a:pt x="1380" y="1445"/>
                  </a:cubicBezTo>
                  <a:cubicBezTo>
                    <a:pt x="1389" y="1444"/>
                    <a:pt x="1399" y="1443"/>
                    <a:pt x="1413" y="1434"/>
                  </a:cubicBezTo>
                  <a:cubicBezTo>
                    <a:pt x="1421" y="1429"/>
                    <a:pt x="1429" y="1427"/>
                    <a:pt x="1438" y="1427"/>
                  </a:cubicBezTo>
                  <a:cubicBezTo>
                    <a:pt x="1447" y="1427"/>
                    <a:pt x="1455" y="1429"/>
                    <a:pt x="1462" y="1431"/>
                  </a:cubicBezTo>
                  <a:cubicBezTo>
                    <a:pt x="1467" y="1432"/>
                    <a:pt x="1472" y="1433"/>
                    <a:pt x="1475" y="1433"/>
                  </a:cubicBezTo>
                  <a:cubicBezTo>
                    <a:pt x="1478" y="1433"/>
                    <a:pt x="1479" y="1432"/>
                    <a:pt x="1479" y="1432"/>
                  </a:cubicBezTo>
                  <a:cubicBezTo>
                    <a:pt x="1480" y="1428"/>
                    <a:pt x="1469" y="1416"/>
                    <a:pt x="1462" y="1409"/>
                  </a:cubicBezTo>
                  <a:cubicBezTo>
                    <a:pt x="1449" y="1395"/>
                    <a:pt x="1434" y="1379"/>
                    <a:pt x="1432" y="1363"/>
                  </a:cubicBezTo>
                  <a:cubicBezTo>
                    <a:pt x="1429" y="1340"/>
                    <a:pt x="1372" y="1333"/>
                    <a:pt x="1342" y="1341"/>
                  </a:cubicBezTo>
                  <a:cubicBezTo>
                    <a:pt x="1312" y="1349"/>
                    <a:pt x="1273" y="1345"/>
                    <a:pt x="1243" y="1330"/>
                  </a:cubicBezTo>
                  <a:cubicBezTo>
                    <a:pt x="1240" y="1329"/>
                    <a:pt x="1238" y="1329"/>
                    <a:pt x="1237" y="1329"/>
                  </a:cubicBezTo>
                  <a:cubicBezTo>
                    <a:pt x="1236" y="1329"/>
                    <a:pt x="1236" y="1330"/>
                    <a:pt x="1237" y="1333"/>
                  </a:cubicBezTo>
                  <a:cubicBezTo>
                    <a:pt x="1239" y="1338"/>
                    <a:pt x="1247" y="1345"/>
                    <a:pt x="1261" y="1349"/>
                  </a:cubicBezTo>
                  <a:cubicBezTo>
                    <a:pt x="1290" y="1356"/>
                    <a:pt x="1288" y="1376"/>
                    <a:pt x="1287" y="1390"/>
                  </a:cubicBezTo>
                  <a:cubicBezTo>
                    <a:pt x="1287" y="1396"/>
                    <a:pt x="1286" y="1402"/>
                    <a:pt x="1287" y="1406"/>
                  </a:cubicBezTo>
                  <a:cubicBezTo>
                    <a:pt x="1294" y="1426"/>
                    <a:pt x="1277" y="1467"/>
                    <a:pt x="1257" y="1495"/>
                  </a:cubicBezTo>
                  <a:cubicBezTo>
                    <a:pt x="1248" y="1508"/>
                    <a:pt x="1249" y="1512"/>
                    <a:pt x="1249" y="1512"/>
                  </a:cubicBezTo>
                  <a:cubicBezTo>
                    <a:pt x="1249" y="1512"/>
                    <a:pt x="1251" y="1514"/>
                    <a:pt x="1261" y="1514"/>
                  </a:cubicBezTo>
                  <a:cubicBezTo>
                    <a:pt x="1266" y="1514"/>
                    <a:pt x="1270" y="1513"/>
                    <a:pt x="1275" y="1513"/>
                  </a:cubicBezTo>
                  <a:lnTo>
                    <a:pt x="1277" y="1513"/>
                  </a:lnTo>
                  <a:lnTo>
                    <a:pt x="1277" y="1513"/>
                  </a:lnTo>
                  <a:cubicBezTo>
                    <a:pt x="1287" y="1513"/>
                    <a:pt x="1294" y="1516"/>
                    <a:pt x="1299" y="1521"/>
                  </a:cubicBezTo>
                  <a:cubicBezTo>
                    <a:pt x="1312" y="1534"/>
                    <a:pt x="1312" y="1559"/>
                    <a:pt x="1312" y="1581"/>
                  </a:cubicBezTo>
                  <a:lnTo>
                    <a:pt x="1311" y="1587"/>
                  </a:lnTo>
                  <a:cubicBezTo>
                    <a:pt x="1311" y="1605"/>
                    <a:pt x="1304" y="1616"/>
                    <a:pt x="1297" y="1625"/>
                  </a:cubicBezTo>
                  <a:cubicBezTo>
                    <a:pt x="1292" y="1632"/>
                    <a:pt x="1288" y="1638"/>
                    <a:pt x="1288" y="1646"/>
                  </a:cubicBezTo>
                  <a:cubicBezTo>
                    <a:pt x="1288" y="1658"/>
                    <a:pt x="1280" y="1659"/>
                    <a:pt x="1277" y="1659"/>
                  </a:cubicBezTo>
                  <a:cubicBezTo>
                    <a:pt x="1273" y="1659"/>
                    <a:pt x="1268" y="1656"/>
                    <a:pt x="1263" y="1653"/>
                  </a:cubicBezTo>
                  <a:cubicBezTo>
                    <a:pt x="1260" y="1651"/>
                    <a:pt x="1255" y="1649"/>
                    <a:pt x="1253" y="1649"/>
                  </a:cubicBezTo>
                  <a:cubicBezTo>
                    <a:pt x="1250" y="1652"/>
                    <a:pt x="1246" y="1653"/>
                    <a:pt x="1244" y="1653"/>
                  </a:cubicBezTo>
                  <a:cubicBezTo>
                    <a:pt x="1232" y="1653"/>
                    <a:pt x="1224" y="1638"/>
                    <a:pt x="1221" y="1623"/>
                  </a:cubicBezTo>
                  <a:cubicBezTo>
                    <a:pt x="1219" y="1616"/>
                    <a:pt x="1200" y="1616"/>
                    <a:pt x="1184" y="1616"/>
                  </a:cubicBezTo>
                  <a:cubicBezTo>
                    <a:pt x="1172" y="1616"/>
                    <a:pt x="1159" y="1616"/>
                    <a:pt x="1148" y="1613"/>
                  </a:cubicBezTo>
                  <a:cubicBezTo>
                    <a:pt x="1128" y="1608"/>
                    <a:pt x="1119" y="1614"/>
                    <a:pt x="1106" y="1634"/>
                  </a:cubicBezTo>
                  <a:cubicBezTo>
                    <a:pt x="1091" y="1658"/>
                    <a:pt x="1047" y="1665"/>
                    <a:pt x="1034" y="1666"/>
                  </a:cubicBezTo>
                  <a:cubicBezTo>
                    <a:pt x="1022" y="1668"/>
                    <a:pt x="1004" y="1684"/>
                    <a:pt x="988" y="1698"/>
                  </a:cubicBezTo>
                  <a:cubicBezTo>
                    <a:pt x="979" y="1706"/>
                    <a:pt x="971" y="1713"/>
                    <a:pt x="964" y="1718"/>
                  </a:cubicBezTo>
                  <a:cubicBezTo>
                    <a:pt x="956" y="1723"/>
                    <a:pt x="951" y="1731"/>
                    <a:pt x="950" y="1739"/>
                  </a:cubicBezTo>
                  <a:cubicBezTo>
                    <a:pt x="949" y="1750"/>
                    <a:pt x="956" y="1763"/>
                    <a:pt x="969" y="1775"/>
                  </a:cubicBezTo>
                  <a:cubicBezTo>
                    <a:pt x="995" y="1800"/>
                    <a:pt x="1005" y="1820"/>
                    <a:pt x="1002" y="1840"/>
                  </a:cubicBezTo>
                  <a:cubicBezTo>
                    <a:pt x="1001" y="1850"/>
                    <a:pt x="988" y="1854"/>
                    <a:pt x="965" y="1854"/>
                  </a:cubicBezTo>
                  <a:cubicBezTo>
                    <a:pt x="944" y="1854"/>
                    <a:pt x="910" y="1850"/>
                    <a:pt x="900" y="1838"/>
                  </a:cubicBezTo>
                  <a:cubicBezTo>
                    <a:pt x="893" y="1828"/>
                    <a:pt x="861" y="1821"/>
                    <a:pt x="838" y="1821"/>
                  </a:cubicBezTo>
                  <a:cubicBezTo>
                    <a:pt x="834" y="1821"/>
                    <a:pt x="830" y="1821"/>
                    <a:pt x="827" y="1822"/>
                  </a:cubicBezTo>
                  <a:cubicBezTo>
                    <a:pt x="817" y="1824"/>
                    <a:pt x="800" y="1811"/>
                    <a:pt x="782" y="1797"/>
                  </a:cubicBezTo>
                  <a:cubicBezTo>
                    <a:pt x="766" y="1784"/>
                    <a:pt x="749" y="1770"/>
                    <a:pt x="739" y="1770"/>
                  </a:cubicBezTo>
                  <a:lnTo>
                    <a:pt x="739" y="1770"/>
                  </a:lnTo>
                  <a:cubicBezTo>
                    <a:pt x="719" y="1770"/>
                    <a:pt x="706" y="1795"/>
                    <a:pt x="699" y="1808"/>
                  </a:cubicBezTo>
                  <a:lnTo>
                    <a:pt x="698" y="1810"/>
                  </a:lnTo>
                  <a:cubicBezTo>
                    <a:pt x="696" y="1814"/>
                    <a:pt x="697" y="1816"/>
                    <a:pt x="704" y="1824"/>
                  </a:cubicBezTo>
                  <a:cubicBezTo>
                    <a:pt x="709" y="1830"/>
                    <a:pt x="716" y="1837"/>
                    <a:pt x="721" y="1848"/>
                  </a:cubicBezTo>
                  <a:cubicBezTo>
                    <a:pt x="731" y="1871"/>
                    <a:pt x="774" y="1871"/>
                    <a:pt x="790" y="1871"/>
                  </a:cubicBezTo>
                  <a:cubicBezTo>
                    <a:pt x="799" y="1871"/>
                    <a:pt x="804" y="1875"/>
                    <a:pt x="806" y="1879"/>
                  </a:cubicBezTo>
                  <a:cubicBezTo>
                    <a:pt x="814" y="1892"/>
                    <a:pt x="808" y="1914"/>
                    <a:pt x="802" y="1926"/>
                  </a:cubicBezTo>
                  <a:cubicBezTo>
                    <a:pt x="796" y="1937"/>
                    <a:pt x="775" y="1945"/>
                    <a:pt x="759" y="1945"/>
                  </a:cubicBezTo>
                  <a:cubicBezTo>
                    <a:pt x="748" y="1945"/>
                    <a:pt x="739" y="1942"/>
                    <a:pt x="734" y="1936"/>
                  </a:cubicBezTo>
                  <a:cubicBezTo>
                    <a:pt x="731" y="1931"/>
                    <a:pt x="718" y="1931"/>
                    <a:pt x="708" y="1930"/>
                  </a:cubicBezTo>
                  <a:cubicBezTo>
                    <a:pt x="692" y="1930"/>
                    <a:pt x="674" y="1929"/>
                    <a:pt x="673" y="1914"/>
                  </a:cubicBezTo>
                  <a:cubicBezTo>
                    <a:pt x="672" y="1900"/>
                    <a:pt x="641" y="1875"/>
                    <a:pt x="610" y="1880"/>
                  </a:cubicBezTo>
                  <a:cubicBezTo>
                    <a:pt x="593" y="1883"/>
                    <a:pt x="581" y="1880"/>
                    <a:pt x="573" y="1871"/>
                  </a:cubicBezTo>
                  <a:cubicBezTo>
                    <a:pt x="565" y="1863"/>
                    <a:pt x="562" y="1849"/>
                    <a:pt x="564" y="1830"/>
                  </a:cubicBezTo>
                  <a:cubicBezTo>
                    <a:pt x="565" y="1816"/>
                    <a:pt x="559" y="1805"/>
                    <a:pt x="553" y="1795"/>
                  </a:cubicBezTo>
                  <a:cubicBezTo>
                    <a:pt x="549" y="1788"/>
                    <a:pt x="545" y="1782"/>
                    <a:pt x="546" y="1775"/>
                  </a:cubicBezTo>
                  <a:cubicBezTo>
                    <a:pt x="546" y="1772"/>
                    <a:pt x="545" y="1767"/>
                    <a:pt x="543" y="1762"/>
                  </a:cubicBezTo>
                  <a:cubicBezTo>
                    <a:pt x="540" y="1749"/>
                    <a:pt x="535" y="1732"/>
                    <a:pt x="551" y="1721"/>
                  </a:cubicBezTo>
                  <a:cubicBezTo>
                    <a:pt x="559" y="1715"/>
                    <a:pt x="558" y="1707"/>
                    <a:pt x="556" y="1695"/>
                  </a:cubicBezTo>
                  <a:cubicBezTo>
                    <a:pt x="555" y="1689"/>
                    <a:pt x="553" y="1683"/>
                    <a:pt x="554" y="1677"/>
                  </a:cubicBezTo>
                  <a:cubicBezTo>
                    <a:pt x="554" y="1673"/>
                    <a:pt x="551" y="1667"/>
                    <a:pt x="546" y="1661"/>
                  </a:cubicBezTo>
                  <a:cubicBezTo>
                    <a:pt x="536" y="1651"/>
                    <a:pt x="518" y="1640"/>
                    <a:pt x="501" y="1640"/>
                  </a:cubicBezTo>
                  <a:cubicBezTo>
                    <a:pt x="482" y="1640"/>
                    <a:pt x="475" y="1629"/>
                    <a:pt x="470" y="1621"/>
                  </a:cubicBezTo>
                  <a:cubicBezTo>
                    <a:pt x="466" y="1614"/>
                    <a:pt x="462" y="1608"/>
                    <a:pt x="453" y="1606"/>
                  </a:cubicBezTo>
                  <a:cubicBezTo>
                    <a:pt x="429" y="1600"/>
                    <a:pt x="379" y="1560"/>
                    <a:pt x="374" y="1539"/>
                  </a:cubicBezTo>
                  <a:cubicBezTo>
                    <a:pt x="373" y="1533"/>
                    <a:pt x="363" y="1529"/>
                    <a:pt x="356" y="1526"/>
                  </a:cubicBezTo>
                  <a:cubicBezTo>
                    <a:pt x="350" y="1524"/>
                    <a:pt x="345" y="1521"/>
                    <a:pt x="345" y="1516"/>
                  </a:cubicBezTo>
                  <a:cubicBezTo>
                    <a:pt x="345" y="1513"/>
                    <a:pt x="347" y="1510"/>
                    <a:pt x="351" y="1508"/>
                  </a:cubicBezTo>
                  <a:cubicBezTo>
                    <a:pt x="354" y="1507"/>
                    <a:pt x="358" y="1506"/>
                    <a:pt x="363" y="1506"/>
                  </a:cubicBezTo>
                  <a:cubicBezTo>
                    <a:pt x="377" y="1506"/>
                    <a:pt x="400" y="1514"/>
                    <a:pt x="418" y="1532"/>
                  </a:cubicBezTo>
                  <a:cubicBezTo>
                    <a:pt x="441" y="1555"/>
                    <a:pt x="476" y="1570"/>
                    <a:pt x="521" y="1575"/>
                  </a:cubicBezTo>
                  <a:cubicBezTo>
                    <a:pt x="549" y="1579"/>
                    <a:pt x="568" y="1587"/>
                    <a:pt x="588" y="1596"/>
                  </a:cubicBezTo>
                  <a:cubicBezTo>
                    <a:pt x="607" y="1604"/>
                    <a:pt x="626" y="1612"/>
                    <a:pt x="654" y="1617"/>
                  </a:cubicBezTo>
                  <a:lnTo>
                    <a:pt x="686" y="1623"/>
                  </a:lnTo>
                  <a:cubicBezTo>
                    <a:pt x="728" y="1630"/>
                    <a:pt x="764" y="1636"/>
                    <a:pt x="832" y="1646"/>
                  </a:cubicBezTo>
                  <a:cubicBezTo>
                    <a:pt x="838" y="1647"/>
                    <a:pt x="843" y="1648"/>
                    <a:pt x="849" y="1648"/>
                  </a:cubicBezTo>
                  <a:cubicBezTo>
                    <a:pt x="926" y="1648"/>
                    <a:pt x="1024" y="1576"/>
                    <a:pt x="1049" y="1551"/>
                  </a:cubicBezTo>
                  <a:cubicBezTo>
                    <a:pt x="1062" y="1537"/>
                    <a:pt x="1054" y="1511"/>
                    <a:pt x="1046" y="1490"/>
                  </a:cubicBezTo>
                  <a:cubicBezTo>
                    <a:pt x="1043" y="1480"/>
                    <a:pt x="1040" y="1472"/>
                    <a:pt x="1040" y="1465"/>
                  </a:cubicBezTo>
                  <a:cubicBezTo>
                    <a:pt x="1040" y="1459"/>
                    <a:pt x="1030" y="1454"/>
                    <a:pt x="1020" y="1450"/>
                  </a:cubicBezTo>
                  <a:cubicBezTo>
                    <a:pt x="1010" y="1446"/>
                    <a:pt x="1000" y="1442"/>
                    <a:pt x="997" y="1433"/>
                  </a:cubicBezTo>
                  <a:cubicBezTo>
                    <a:pt x="992" y="1422"/>
                    <a:pt x="969" y="1399"/>
                    <a:pt x="939" y="1399"/>
                  </a:cubicBezTo>
                  <a:cubicBezTo>
                    <a:pt x="919" y="1399"/>
                    <a:pt x="908" y="1387"/>
                    <a:pt x="899" y="1378"/>
                  </a:cubicBezTo>
                  <a:cubicBezTo>
                    <a:pt x="891" y="1368"/>
                    <a:pt x="885" y="1363"/>
                    <a:pt x="876" y="1364"/>
                  </a:cubicBezTo>
                  <a:cubicBezTo>
                    <a:pt x="850" y="1366"/>
                    <a:pt x="831" y="1354"/>
                    <a:pt x="774" y="1315"/>
                  </a:cubicBezTo>
                  <a:lnTo>
                    <a:pt x="761" y="1306"/>
                  </a:lnTo>
                  <a:cubicBezTo>
                    <a:pt x="697" y="1264"/>
                    <a:pt x="618" y="1236"/>
                    <a:pt x="593" y="1236"/>
                  </a:cubicBezTo>
                  <a:cubicBezTo>
                    <a:pt x="590" y="1236"/>
                    <a:pt x="588" y="1237"/>
                    <a:pt x="588" y="1237"/>
                  </a:cubicBezTo>
                  <a:cubicBezTo>
                    <a:pt x="579" y="1241"/>
                    <a:pt x="571" y="1244"/>
                    <a:pt x="564" y="1244"/>
                  </a:cubicBezTo>
                  <a:cubicBezTo>
                    <a:pt x="555" y="1244"/>
                    <a:pt x="548" y="1240"/>
                    <a:pt x="541" y="1230"/>
                  </a:cubicBezTo>
                  <a:cubicBezTo>
                    <a:pt x="536" y="1223"/>
                    <a:pt x="528" y="1221"/>
                    <a:pt x="522" y="1221"/>
                  </a:cubicBezTo>
                  <a:cubicBezTo>
                    <a:pt x="513" y="1221"/>
                    <a:pt x="503" y="1224"/>
                    <a:pt x="494" y="1231"/>
                  </a:cubicBezTo>
                  <a:cubicBezTo>
                    <a:pt x="484" y="1238"/>
                    <a:pt x="472" y="1236"/>
                    <a:pt x="460" y="1231"/>
                  </a:cubicBezTo>
                  <a:cubicBezTo>
                    <a:pt x="449" y="1227"/>
                    <a:pt x="436" y="1224"/>
                    <a:pt x="422" y="1227"/>
                  </a:cubicBezTo>
                  <a:cubicBezTo>
                    <a:pt x="417" y="1228"/>
                    <a:pt x="412" y="1229"/>
                    <a:pt x="407" y="1229"/>
                  </a:cubicBezTo>
                  <a:cubicBezTo>
                    <a:pt x="387" y="1229"/>
                    <a:pt x="375" y="1219"/>
                    <a:pt x="371" y="1210"/>
                  </a:cubicBezTo>
                  <a:cubicBezTo>
                    <a:pt x="369" y="1204"/>
                    <a:pt x="369" y="1197"/>
                    <a:pt x="374" y="1193"/>
                  </a:cubicBezTo>
                  <a:cubicBezTo>
                    <a:pt x="379" y="1186"/>
                    <a:pt x="391" y="1186"/>
                    <a:pt x="404" y="1185"/>
                  </a:cubicBezTo>
                  <a:cubicBezTo>
                    <a:pt x="413" y="1184"/>
                    <a:pt x="426" y="1183"/>
                    <a:pt x="428" y="1180"/>
                  </a:cubicBezTo>
                  <a:cubicBezTo>
                    <a:pt x="428" y="1176"/>
                    <a:pt x="428" y="1176"/>
                    <a:pt x="420" y="1176"/>
                  </a:cubicBezTo>
                  <a:cubicBezTo>
                    <a:pt x="411" y="1175"/>
                    <a:pt x="397" y="1174"/>
                    <a:pt x="380" y="1163"/>
                  </a:cubicBezTo>
                  <a:cubicBezTo>
                    <a:pt x="371" y="1157"/>
                    <a:pt x="363" y="1154"/>
                    <a:pt x="356" y="1154"/>
                  </a:cubicBezTo>
                  <a:cubicBezTo>
                    <a:pt x="344" y="1154"/>
                    <a:pt x="338" y="1163"/>
                    <a:pt x="335" y="1171"/>
                  </a:cubicBezTo>
                  <a:cubicBezTo>
                    <a:pt x="331" y="1180"/>
                    <a:pt x="323" y="1185"/>
                    <a:pt x="313" y="1185"/>
                  </a:cubicBezTo>
                  <a:cubicBezTo>
                    <a:pt x="302" y="1185"/>
                    <a:pt x="291" y="1180"/>
                    <a:pt x="282" y="1173"/>
                  </a:cubicBezTo>
                  <a:cubicBezTo>
                    <a:pt x="275" y="1193"/>
                    <a:pt x="261" y="1197"/>
                    <a:pt x="250" y="1197"/>
                  </a:cubicBezTo>
                  <a:cubicBezTo>
                    <a:pt x="246" y="1197"/>
                    <a:pt x="242" y="1197"/>
                    <a:pt x="238" y="1196"/>
                  </a:cubicBezTo>
                  <a:cubicBezTo>
                    <a:pt x="230" y="1194"/>
                    <a:pt x="221" y="1201"/>
                    <a:pt x="211" y="1208"/>
                  </a:cubicBezTo>
                  <a:cubicBezTo>
                    <a:pt x="200" y="1217"/>
                    <a:pt x="189" y="1225"/>
                    <a:pt x="176" y="1225"/>
                  </a:cubicBezTo>
                  <a:cubicBezTo>
                    <a:pt x="156" y="1225"/>
                    <a:pt x="134" y="1248"/>
                    <a:pt x="130" y="1265"/>
                  </a:cubicBezTo>
                  <a:cubicBezTo>
                    <a:pt x="127" y="1280"/>
                    <a:pt x="114" y="1283"/>
                    <a:pt x="107" y="1284"/>
                  </a:cubicBezTo>
                  <a:cubicBezTo>
                    <a:pt x="105" y="1285"/>
                    <a:pt x="101" y="1285"/>
                    <a:pt x="101" y="1286"/>
                  </a:cubicBezTo>
                  <a:cubicBezTo>
                    <a:pt x="101" y="1300"/>
                    <a:pt x="101" y="1316"/>
                    <a:pt x="88" y="1331"/>
                  </a:cubicBezTo>
                  <a:cubicBezTo>
                    <a:pt x="83" y="1338"/>
                    <a:pt x="84" y="1340"/>
                    <a:pt x="91" y="1352"/>
                  </a:cubicBezTo>
                  <a:cubicBezTo>
                    <a:pt x="94" y="1356"/>
                    <a:pt x="97" y="1361"/>
                    <a:pt x="100" y="1368"/>
                  </a:cubicBezTo>
                  <a:cubicBezTo>
                    <a:pt x="107" y="1381"/>
                    <a:pt x="119" y="1384"/>
                    <a:pt x="130" y="1387"/>
                  </a:cubicBezTo>
                  <a:cubicBezTo>
                    <a:pt x="136" y="1388"/>
                    <a:pt x="141" y="1390"/>
                    <a:pt x="145" y="1392"/>
                  </a:cubicBezTo>
                  <a:cubicBezTo>
                    <a:pt x="155" y="1398"/>
                    <a:pt x="202" y="1436"/>
                    <a:pt x="202" y="1454"/>
                  </a:cubicBezTo>
                  <a:cubicBezTo>
                    <a:pt x="202" y="1471"/>
                    <a:pt x="164" y="1507"/>
                    <a:pt x="152" y="1515"/>
                  </a:cubicBezTo>
                  <a:cubicBezTo>
                    <a:pt x="145" y="1520"/>
                    <a:pt x="138" y="1528"/>
                    <a:pt x="133" y="1536"/>
                  </a:cubicBezTo>
                  <a:cubicBezTo>
                    <a:pt x="132" y="1539"/>
                    <a:pt x="131" y="1541"/>
                    <a:pt x="130" y="1544"/>
                  </a:cubicBezTo>
                  <a:cubicBezTo>
                    <a:pt x="130" y="1547"/>
                    <a:pt x="130" y="1550"/>
                    <a:pt x="131" y="1552"/>
                  </a:cubicBezTo>
                  <a:lnTo>
                    <a:pt x="134" y="1557"/>
                  </a:lnTo>
                  <a:cubicBezTo>
                    <a:pt x="147" y="1576"/>
                    <a:pt x="181" y="1626"/>
                    <a:pt x="204" y="1668"/>
                  </a:cubicBezTo>
                  <a:cubicBezTo>
                    <a:pt x="213" y="1684"/>
                    <a:pt x="215" y="1693"/>
                    <a:pt x="212" y="1700"/>
                  </a:cubicBezTo>
                  <a:cubicBezTo>
                    <a:pt x="209" y="1707"/>
                    <a:pt x="202" y="1709"/>
                    <a:pt x="196" y="1710"/>
                  </a:cubicBezTo>
                  <a:cubicBezTo>
                    <a:pt x="189" y="1712"/>
                    <a:pt x="183" y="1713"/>
                    <a:pt x="178" y="1719"/>
                  </a:cubicBezTo>
                  <a:cubicBezTo>
                    <a:pt x="170" y="1730"/>
                    <a:pt x="176" y="1744"/>
                    <a:pt x="184" y="1759"/>
                  </a:cubicBezTo>
                  <a:cubicBezTo>
                    <a:pt x="187" y="1764"/>
                    <a:pt x="189" y="1768"/>
                    <a:pt x="191" y="1772"/>
                  </a:cubicBezTo>
                  <a:cubicBezTo>
                    <a:pt x="195" y="1785"/>
                    <a:pt x="184" y="1789"/>
                    <a:pt x="178" y="1792"/>
                  </a:cubicBezTo>
                  <a:cubicBezTo>
                    <a:pt x="176" y="1793"/>
                    <a:pt x="173" y="1795"/>
                    <a:pt x="173" y="1795"/>
                  </a:cubicBezTo>
                  <a:cubicBezTo>
                    <a:pt x="173" y="1798"/>
                    <a:pt x="185" y="1803"/>
                    <a:pt x="190" y="1805"/>
                  </a:cubicBezTo>
                  <a:cubicBezTo>
                    <a:pt x="200" y="1809"/>
                    <a:pt x="209" y="1813"/>
                    <a:pt x="211" y="1820"/>
                  </a:cubicBezTo>
                  <a:cubicBezTo>
                    <a:pt x="213" y="1826"/>
                    <a:pt x="208" y="1832"/>
                    <a:pt x="204" y="1837"/>
                  </a:cubicBezTo>
                  <a:cubicBezTo>
                    <a:pt x="198" y="1845"/>
                    <a:pt x="195" y="1850"/>
                    <a:pt x="199" y="1857"/>
                  </a:cubicBezTo>
                  <a:cubicBezTo>
                    <a:pt x="203" y="1863"/>
                    <a:pt x="210" y="1867"/>
                    <a:pt x="217" y="1871"/>
                  </a:cubicBezTo>
                  <a:cubicBezTo>
                    <a:pt x="227" y="1877"/>
                    <a:pt x="239" y="1884"/>
                    <a:pt x="241" y="1900"/>
                  </a:cubicBezTo>
                  <a:cubicBezTo>
                    <a:pt x="242" y="1916"/>
                    <a:pt x="225" y="1924"/>
                    <a:pt x="211" y="1930"/>
                  </a:cubicBezTo>
                  <a:cubicBezTo>
                    <a:pt x="203" y="1934"/>
                    <a:pt x="193" y="1938"/>
                    <a:pt x="193" y="1943"/>
                  </a:cubicBezTo>
                  <a:cubicBezTo>
                    <a:pt x="193" y="1944"/>
                    <a:pt x="195" y="1946"/>
                    <a:pt x="197" y="1948"/>
                  </a:cubicBezTo>
                  <a:cubicBezTo>
                    <a:pt x="203" y="1955"/>
                    <a:pt x="217" y="1963"/>
                    <a:pt x="229" y="1970"/>
                  </a:cubicBezTo>
                  <a:cubicBezTo>
                    <a:pt x="250" y="1982"/>
                    <a:pt x="274" y="1996"/>
                    <a:pt x="289" y="2014"/>
                  </a:cubicBezTo>
                  <a:cubicBezTo>
                    <a:pt x="318" y="2048"/>
                    <a:pt x="318" y="2060"/>
                    <a:pt x="310" y="2081"/>
                  </a:cubicBezTo>
                  <a:cubicBezTo>
                    <a:pt x="309" y="2083"/>
                    <a:pt x="308" y="2086"/>
                    <a:pt x="307" y="2088"/>
                  </a:cubicBezTo>
                  <a:cubicBezTo>
                    <a:pt x="297" y="2105"/>
                    <a:pt x="276" y="2120"/>
                    <a:pt x="254" y="2136"/>
                  </a:cubicBezTo>
                  <a:cubicBezTo>
                    <a:pt x="248" y="2140"/>
                    <a:pt x="242" y="2144"/>
                    <a:pt x="236" y="2149"/>
                  </a:cubicBezTo>
                  <a:cubicBezTo>
                    <a:pt x="219" y="2162"/>
                    <a:pt x="204" y="2175"/>
                    <a:pt x="197" y="2190"/>
                  </a:cubicBezTo>
                  <a:cubicBezTo>
                    <a:pt x="190" y="2206"/>
                    <a:pt x="175" y="2219"/>
                    <a:pt x="158" y="2232"/>
                  </a:cubicBezTo>
                  <a:cubicBezTo>
                    <a:pt x="148" y="2239"/>
                    <a:pt x="137" y="2246"/>
                    <a:pt x="126" y="2252"/>
                  </a:cubicBezTo>
                  <a:cubicBezTo>
                    <a:pt x="108" y="2264"/>
                    <a:pt x="91" y="2274"/>
                    <a:pt x="79" y="2286"/>
                  </a:cubicBezTo>
                  <a:cubicBezTo>
                    <a:pt x="71" y="2294"/>
                    <a:pt x="62" y="2305"/>
                    <a:pt x="53" y="2318"/>
                  </a:cubicBezTo>
                  <a:cubicBezTo>
                    <a:pt x="59" y="2315"/>
                    <a:pt x="64" y="2313"/>
                    <a:pt x="67" y="2312"/>
                  </a:cubicBezTo>
                  <a:cubicBezTo>
                    <a:pt x="70" y="2310"/>
                    <a:pt x="72" y="2310"/>
                    <a:pt x="75" y="2310"/>
                  </a:cubicBezTo>
                  <a:cubicBezTo>
                    <a:pt x="87" y="2310"/>
                    <a:pt x="96" y="2324"/>
                    <a:pt x="105" y="2338"/>
                  </a:cubicBezTo>
                  <a:cubicBezTo>
                    <a:pt x="110" y="2347"/>
                    <a:pt x="116" y="2357"/>
                    <a:pt x="122" y="2362"/>
                  </a:cubicBezTo>
                  <a:cubicBezTo>
                    <a:pt x="130" y="2368"/>
                    <a:pt x="142" y="2368"/>
                    <a:pt x="155" y="2368"/>
                  </a:cubicBezTo>
                  <a:cubicBezTo>
                    <a:pt x="169" y="2369"/>
                    <a:pt x="182" y="2369"/>
                    <a:pt x="189" y="2377"/>
                  </a:cubicBezTo>
                  <a:cubicBezTo>
                    <a:pt x="194" y="2382"/>
                    <a:pt x="196" y="2387"/>
                    <a:pt x="194" y="2392"/>
                  </a:cubicBezTo>
                  <a:cubicBezTo>
                    <a:pt x="191" y="2399"/>
                    <a:pt x="180" y="2400"/>
                    <a:pt x="173" y="2400"/>
                  </a:cubicBezTo>
                  <a:cubicBezTo>
                    <a:pt x="166" y="2400"/>
                    <a:pt x="157" y="2399"/>
                    <a:pt x="148" y="2397"/>
                  </a:cubicBezTo>
                  <a:cubicBezTo>
                    <a:pt x="134" y="2395"/>
                    <a:pt x="127" y="2399"/>
                    <a:pt x="114" y="2406"/>
                  </a:cubicBezTo>
                  <a:cubicBezTo>
                    <a:pt x="105" y="2410"/>
                    <a:pt x="94" y="2416"/>
                    <a:pt x="77" y="2422"/>
                  </a:cubicBezTo>
                  <a:cubicBezTo>
                    <a:pt x="58" y="2428"/>
                    <a:pt x="54" y="2435"/>
                    <a:pt x="50" y="2441"/>
                  </a:cubicBezTo>
                  <a:cubicBezTo>
                    <a:pt x="49" y="2443"/>
                    <a:pt x="47" y="2444"/>
                    <a:pt x="46" y="2446"/>
                  </a:cubicBezTo>
                  <a:cubicBezTo>
                    <a:pt x="57" y="2466"/>
                    <a:pt x="47" y="2475"/>
                    <a:pt x="39" y="2484"/>
                  </a:cubicBezTo>
                  <a:cubicBezTo>
                    <a:pt x="35" y="2488"/>
                    <a:pt x="31" y="2493"/>
                    <a:pt x="28" y="2498"/>
                  </a:cubicBezTo>
                  <a:cubicBezTo>
                    <a:pt x="23" y="2510"/>
                    <a:pt x="16" y="2517"/>
                    <a:pt x="11" y="2522"/>
                  </a:cubicBezTo>
                  <a:cubicBezTo>
                    <a:pt x="6" y="2528"/>
                    <a:pt x="4" y="2531"/>
                    <a:pt x="3" y="2535"/>
                  </a:cubicBezTo>
                  <a:cubicBezTo>
                    <a:pt x="2" y="2542"/>
                    <a:pt x="3" y="2549"/>
                    <a:pt x="5" y="2556"/>
                  </a:cubicBezTo>
                  <a:cubicBezTo>
                    <a:pt x="6" y="2562"/>
                    <a:pt x="7" y="2569"/>
                    <a:pt x="8" y="2578"/>
                  </a:cubicBezTo>
                  <a:cubicBezTo>
                    <a:pt x="9" y="2589"/>
                    <a:pt x="10" y="2594"/>
                    <a:pt x="13" y="2600"/>
                  </a:cubicBezTo>
                  <a:cubicBezTo>
                    <a:pt x="15" y="2603"/>
                    <a:pt x="18" y="2607"/>
                    <a:pt x="21" y="2612"/>
                  </a:cubicBezTo>
                  <a:lnTo>
                    <a:pt x="24" y="2616"/>
                  </a:lnTo>
                  <a:cubicBezTo>
                    <a:pt x="28" y="2622"/>
                    <a:pt x="29" y="2627"/>
                    <a:pt x="28" y="2631"/>
                  </a:cubicBezTo>
                  <a:cubicBezTo>
                    <a:pt x="26" y="2638"/>
                    <a:pt x="19" y="2641"/>
                    <a:pt x="12" y="2644"/>
                  </a:cubicBezTo>
                  <a:cubicBezTo>
                    <a:pt x="9" y="2646"/>
                    <a:pt x="5" y="2647"/>
                    <a:pt x="3" y="2649"/>
                  </a:cubicBezTo>
                  <a:cubicBezTo>
                    <a:pt x="1" y="2651"/>
                    <a:pt x="0" y="2653"/>
                    <a:pt x="0" y="2655"/>
                  </a:cubicBezTo>
                  <a:cubicBezTo>
                    <a:pt x="0" y="2662"/>
                    <a:pt x="5" y="2673"/>
                    <a:pt x="13" y="2681"/>
                  </a:cubicBezTo>
                  <a:cubicBezTo>
                    <a:pt x="23" y="2691"/>
                    <a:pt x="27" y="2702"/>
                    <a:pt x="27" y="2713"/>
                  </a:cubicBezTo>
                  <a:cubicBezTo>
                    <a:pt x="27" y="2715"/>
                    <a:pt x="26" y="2717"/>
                    <a:pt x="26" y="2719"/>
                  </a:cubicBezTo>
                  <a:cubicBezTo>
                    <a:pt x="25" y="2723"/>
                    <a:pt x="24" y="2727"/>
                    <a:pt x="23" y="2730"/>
                  </a:cubicBezTo>
                  <a:cubicBezTo>
                    <a:pt x="20" y="2736"/>
                    <a:pt x="30" y="2752"/>
                    <a:pt x="45" y="2767"/>
                  </a:cubicBezTo>
                  <a:cubicBezTo>
                    <a:pt x="53" y="2775"/>
                    <a:pt x="55" y="2787"/>
                    <a:pt x="58" y="2799"/>
                  </a:cubicBezTo>
                  <a:cubicBezTo>
                    <a:pt x="60" y="2807"/>
                    <a:pt x="62" y="2817"/>
                    <a:pt x="65" y="2819"/>
                  </a:cubicBezTo>
                  <a:cubicBezTo>
                    <a:pt x="75" y="2827"/>
                    <a:pt x="86" y="2834"/>
                    <a:pt x="101" y="2830"/>
                  </a:cubicBezTo>
                  <a:cubicBezTo>
                    <a:pt x="120" y="2825"/>
                    <a:pt x="135" y="2832"/>
                    <a:pt x="146" y="2852"/>
                  </a:cubicBezTo>
                  <a:cubicBezTo>
                    <a:pt x="149" y="2857"/>
                    <a:pt x="152" y="2858"/>
                    <a:pt x="155" y="2858"/>
                  </a:cubicBezTo>
                  <a:cubicBezTo>
                    <a:pt x="161" y="2858"/>
                    <a:pt x="168" y="2854"/>
                    <a:pt x="178" y="2850"/>
                  </a:cubicBezTo>
                  <a:lnTo>
                    <a:pt x="179" y="2849"/>
                  </a:lnTo>
                  <a:cubicBezTo>
                    <a:pt x="183" y="2848"/>
                    <a:pt x="187" y="2847"/>
                    <a:pt x="191" y="2847"/>
                  </a:cubicBezTo>
                  <a:cubicBezTo>
                    <a:pt x="199" y="2847"/>
                    <a:pt x="208" y="2849"/>
                    <a:pt x="216" y="2852"/>
                  </a:cubicBezTo>
                  <a:cubicBezTo>
                    <a:pt x="230" y="2857"/>
                    <a:pt x="244" y="2864"/>
                    <a:pt x="252" y="2868"/>
                  </a:cubicBezTo>
                  <a:lnTo>
                    <a:pt x="255" y="2869"/>
                  </a:lnTo>
                  <a:cubicBezTo>
                    <a:pt x="266" y="2875"/>
                    <a:pt x="265" y="2891"/>
                    <a:pt x="265" y="2908"/>
                  </a:cubicBezTo>
                  <a:cubicBezTo>
                    <a:pt x="265" y="2915"/>
                    <a:pt x="265" y="2921"/>
                    <a:pt x="265" y="2927"/>
                  </a:cubicBezTo>
                  <a:cubicBezTo>
                    <a:pt x="266" y="2933"/>
                    <a:pt x="265" y="2940"/>
                    <a:pt x="264" y="2946"/>
                  </a:cubicBezTo>
                  <a:cubicBezTo>
                    <a:pt x="264" y="2950"/>
                    <a:pt x="264" y="2953"/>
                    <a:pt x="263" y="2956"/>
                  </a:cubicBezTo>
                  <a:cubicBezTo>
                    <a:pt x="263" y="2966"/>
                    <a:pt x="264" y="2972"/>
                    <a:pt x="271" y="2976"/>
                  </a:cubicBezTo>
                  <a:cubicBezTo>
                    <a:pt x="281" y="2983"/>
                    <a:pt x="286" y="2993"/>
                    <a:pt x="289" y="3002"/>
                  </a:cubicBezTo>
                  <a:cubicBezTo>
                    <a:pt x="292" y="3009"/>
                    <a:pt x="295" y="3015"/>
                    <a:pt x="300" y="3020"/>
                  </a:cubicBezTo>
                  <a:cubicBezTo>
                    <a:pt x="301" y="3021"/>
                    <a:pt x="303" y="3022"/>
                    <a:pt x="306" y="3023"/>
                  </a:cubicBezTo>
                  <a:cubicBezTo>
                    <a:pt x="319" y="3029"/>
                    <a:pt x="328" y="3041"/>
                    <a:pt x="335" y="3051"/>
                  </a:cubicBezTo>
                  <a:cubicBezTo>
                    <a:pt x="340" y="3057"/>
                    <a:pt x="345" y="3064"/>
                    <a:pt x="349" y="3065"/>
                  </a:cubicBezTo>
                  <a:cubicBezTo>
                    <a:pt x="351" y="3066"/>
                    <a:pt x="353" y="3067"/>
                    <a:pt x="355" y="3068"/>
                  </a:cubicBezTo>
                  <a:cubicBezTo>
                    <a:pt x="370" y="3074"/>
                    <a:pt x="392" y="3093"/>
                    <a:pt x="396" y="3109"/>
                  </a:cubicBezTo>
                  <a:cubicBezTo>
                    <a:pt x="399" y="3123"/>
                    <a:pt x="385" y="3137"/>
                    <a:pt x="353" y="3151"/>
                  </a:cubicBezTo>
                  <a:cubicBezTo>
                    <a:pt x="345" y="3155"/>
                    <a:pt x="332" y="3150"/>
                    <a:pt x="321" y="3146"/>
                  </a:cubicBezTo>
                  <a:cubicBezTo>
                    <a:pt x="315" y="3143"/>
                    <a:pt x="308" y="3140"/>
                    <a:pt x="304" y="3140"/>
                  </a:cubicBezTo>
                  <a:cubicBezTo>
                    <a:pt x="302" y="3140"/>
                    <a:pt x="302" y="3141"/>
                    <a:pt x="301" y="3141"/>
                  </a:cubicBezTo>
                  <a:cubicBezTo>
                    <a:pt x="297" y="3146"/>
                    <a:pt x="300" y="3158"/>
                    <a:pt x="305" y="3175"/>
                  </a:cubicBezTo>
                  <a:cubicBezTo>
                    <a:pt x="308" y="3184"/>
                    <a:pt x="312" y="3195"/>
                    <a:pt x="314" y="3207"/>
                  </a:cubicBezTo>
                  <a:cubicBezTo>
                    <a:pt x="323" y="3243"/>
                    <a:pt x="328" y="3243"/>
                    <a:pt x="341" y="3243"/>
                  </a:cubicBezTo>
                  <a:cubicBezTo>
                    <a:pt x="350" y="3243"/>
                    <a:pt x="356" y="3238"/>
                    <a:pt x="362" y="3233"/>
                  </a:cubicBezTo>
                  <a:cubicBezTo>
                    <a:pt x="366" y="3230"/>
                    <a:pt x="369" y="3227"/>
                    <a:pt x="373" y="3225"/>
                  </a:cubicBezTo>
                  <a:cubicBezTo>
                    <a:pt x="380" y="3221"/>
                    <a:pt x="392" y="3222"/>
                    <a:pt x="404" y="3223"/>
                  </a:cubicBezTo>
                  <a:cubicBezTo>
                    <a:pt x="412" y="3224"/>
                    <a:pt x="421" y="3225"/>
                    <a:pt x="425" y="3223"/>
                  </a:cubicBezTo>
                  <a:cubicBezTo>
                    <a:pt x="431" y="3221"/>
                    <a:pt x="442" y="3219"/>
                    <a:pt x="454" y="3219"/>
                  </a:cubicBezTo>
                  <a:cubicBezTo>
                    <a:pt x="466" y="3219"/>
                    <a:pt x="487" y="3221"/>
                    <a:pt x="495" y="3232"/>
                  </a:cubicBezTo>
                  <a:cubicBezTo>
                    <a:pt x="503" y="3246"/>
                    <a:pt x="514" y="3281"/>
                    <a:pt x="505" y="3296"/>
                  </a:cubicBezTo>
                  <a:cubicBezTo>
                    <a:pt x="502" y="3301"/>
                    <a:pt x="506" y="3307"/>
                    <a:pt x="513" y="3317"/>
                  </a:cubicBezTo>
                  <a:cubicBezTo>
                    <a:pt x="516" y="3322"/>
                    <a:pt x="519" y="3327"/>
                    <a:pt x="522" y="3332"/>
                  </a:cubicBezTo>
                  <a:cubicBezTo>
                    <a:pt x="526" y="3340"/>
                    <a:pt x="541" y="3340"/>
                    <a:pt x="554" y="3341"/>
                  </a:cubicBezTo>
                  <a:cubicBezTo>
                    <a:pt x="562" y="3341"/>
                    <a:pt x="570" y="3341"/>
                    <a:pt x="575" y="3343"/>
                  </a:cubicBezTo>
                  <a:cubicBezTo>
                    <a:pt x="589" y="3349"/>
                    <a:pt x="618" y="3389"/>
                    <a:pt x="612" y="3410"/>
                  </a:cubicBezTo>
                  <a:cubicBezTo>
                    <a:pt x="611" y="3413"/>
                    <a:pt x="612" y="3415"/>
                    <a:pt x="613" y="3416"/>
                  </a:cubicBezTo>
                  <a:cubicBezTo>
                    <a:pt x="615" y="3419"/>
                    <a:pt x="626" y="3420"/>
                    <a:pt x="633" y="3418"/>
                  </a:cubicBezTo>
                  <a:cubicBezTo>
                    <a:pt x="635" y="3417"/>
                    <a:pt x="638" y="3416"/>
                    <a:pt x="641" y="3416"/>
                  </a:cubicBezTo>
                  <a:cubicBezTo>
                    <a:pt x="650" y="3416"/>
                    <a:pt x="658" y="3422"/>
                    <a:pt x="666" y="3428"/>
                  </a:cubicBezTo>
                  <a:cubicBezTo>
                    <a:pt x="669" y="3431"/>
                    <a:pt x="672" y="3433"/>
                    <a:pt x="676" y="3435"/>
                  </a:cubicBezTo>
                  <a:cubicBezTo>
                    <a:pt x="686" y="3441"/>
                    <a:pt x="694" y="3441"/>
                    <a:pt x="708" y="3432"/>
                  </a:cubicBezTo>
                  <a:cubicBezTo>
                    <a:pt x="716" y="3426"/>
                    <a:pt x="729" y="3421"/>
                    <a:pt x="740" y="3421"/>
                  </a:cubicBezTo>
                  <a:cubicBezTo>
                    <a:pt x="751" y="3421"/>
                    <a:pt x="756" y="3426"/>
                    <a:pt x="759" y="3430"/>
                  </a:cubicBezTo>
                  <a:cubicBezTo>
                    <a:pt x="762" y="3435"/>
                    <a:pt x="769" y="3443"/>
                    <a:pt x="776" y="3449"/>
                  </a:cubicBezTo>
                  <a:cubicBezTo>
                    <a:pt x="778" y="3452"/>
                    <a:pt x="780" y="3454"/>
                    <a:pt x="782" y="3456"/>
                  </a:cubicBezTo>
                  <a:cubicBezTo>
                    <a:pt x="788" y="3462"/>
                    <a:pt x="792" y="3467"/>
                    <a:pt x="793" y="3471"/>
                  </a:cubicBezTo>
                  <a:cubicBezTo>
                    <a:pt x="796" y="3471"/>
                    <a:pt x="803" y="3472"/>
                    <a:pt x="808" y="3472"/>
                  </a:cubicBezTo>
                  <a:cubicBezTo>
                    <a:pt x="823" y="3472"/>
                    <a:pt x="841" y="3473"/>
                    <a:pt x="853" y="3479"/>
                  </a:cubicBezTo>
                  <a:cubicBezTo>
                    <a:pt x="862" y="3483"/>
                    <a:pt x="871" y="3484"/>
                    <a:pt x="881" y="3486"/>
                  </a:cubicBezTo>
                  <a:cubicBezTo>
                    <a:pt x="893" y="3487"/>
                    <a:pt x="905" y="3489"/>
                    <a:pt x="917" y="3496"/>
                  </a:cubicBezTo>
                  <a:cubicBezTo>
                    <a:pt x="924" y="3500"/>
                    <a:pt x="931" y="3502"/>
                    <a:pt x="937" y="3505"/>
                  </a:cubicBezTo>
                  <a:cubicBezTo>
                    <a:pt x="951" y="3510"/>
                    <a:pt x="963" y="3515"/>
                    <a:pt x="964" y="3527"/>
                  </a:cubicBezTo>
                  <a:cubicBezTo>
                    <a:pt x="966" y="3538"/>
                    <a:pt x="956" y="3547"/>
                    <a:pt x="949" y="3554"/>
                  </a:cubicBezTo>
                  <a:cubicBezTo>
                    <a:pt x="947" y="3556"/>
                    <a:pt x="944" y="3559"/>
                    <a:pt x="943" y="3560"/>
                  </a:cubicBezTo>
                  <a:cubicBezTo>
                    <a:pt x="944" y="3561"/>
                    <a:pt x="946" y="3563"/>
                    <a:pt x="948" y="3564"/>
                  </a:cubicBezTo>
                  <a:cubicBezTo>
                    <a:pt x="954" y="3568"/>
                    <a:pt x="961" y="3574"/>
                    <a:pt x="961" y="3582"/>
                  </a:cubicBezTo>
                  <a:cubicBezTo>
                    <a:pt x="961" y="3592"/>
                    <a:pt x="951" y="3595"/>
                    <a:pt x="943" y="3598"/>
                  </a:cubicBezTo>
                  <a:cubicBezTo>
                    <a:pt x="940" y="3599"/>
                    <a:pt x="934" y="3602"/>
                    <a:pt x="934" y="3603"/>
                  </a:cubicBezTo>
                  <a:cubicBezTo>
                    <a:pt x="933" y="3603"/>
                    <a:pt x="934" y="3604"/>
                    <a:pt x="934" y="3605"/>
                  </a:cubicBezTo>
                  <a:cubicBezTo>
                    <a:pt x="936" y="3608"/>
                    <a:pt x="940" y="3613"/>
                    <a:pt x="942" y="3615"/>
                  </a:cubicBezTo>
                  <a:cubicBezTo>
                    <a:pt x="945" y="3619"/>
                    <a:pt x="949" y="3623"/>
                    <a:pt x="950" y="3627"/>
                  </a:cubicBezTo>
                  <a:cubicBezTo>
                    <a:pt x="953" y="3634"/>
                    <a:pt x="949" y="3644"/>
                    <a:pt x="943" y="3659"/>
                  </a:cubicBezTo>
                  <a:cubicBezTo>
                    <a:pt x="941" y="3665"/>
                    <a:pt x="937" y="3673"/>
                    <a:pt x="937" y="3675"/>
                  </a:cubicBezTo>
                  <a:cubicBezTo>
                    <a:pt x="937" y="3685"/>
                    <a:pt x="925" y="3685"/>
                    <a:pt x="921" y="3685"/>
                  </a:cubicBezTo>
                  <a:cubicBezTo>
                    <a:pt x="911" y="3685"/>
                    <a:pt x="898" y="3683"/>
                    <a:pt x="887" y="3681"/>
                  </a:cubicBezTo>
                  <a:cubicBezTo>
                    <a:pt x="879" y="3680"/>
                    <a:pt x="872" y="3680"/>
                    <a:pt x="869" y="3680"/>
                  </a:cubicBezTo>
                  <a:cubicBezTo>
                    <a:pt x="865" y="3680"/>
                    <a:pt x="850" y="3692"/>
                    <a:pt x="841" y="3699"/>
                  </a:cubicBezTo>
                  <a:cubicBezTo>
                    <a:pt x="827" y="3712"/>
                    <a:pt x="817" y="3719"/>
                    <a:pt x="810" y="3720"/>
                  </a:cubicBezTo>
                  <a:cubicBezTo>
                    <a:pt x="808" y="3722"/>
                    <a:pt x="811" y="3735"/>
                    <a:pt x="812" y="3744"/>
                  </a:cubicBezTo>
                  <a:cubicBezTo>
                    <a:pt x="833" y="3740"/>
                    <a:pt x="852" y="3738"/>
                    <a:pt x="865" y="3738"/>
                  </a:cubicBezTo>
                  <a:cubicBezTo>
                    <a:pt x="880" y="3738"/>
                    <a:pt x="888" y="3740"/>
                    <a:pt x="891" y="3746"/>
                  </a:cubicBezTo>
                  <a:cubicBezTo>
                    <a:pt x="892" y="3748"/>
                    <a:pt x="893" y="3751"/>
                    <a:pt x="891" y="3754"/>
                  </a:cubicBezTo>
                  <a:cubicBezTo>
                    <a:pt x="883" y="3774"/>
                    <a:pt x="807" y="3804"/>
                    <a:pt x="795" y="3809"/>
                  </a:cubicBezTo>
                  <a:cubicBezTo>
                    <a:pt x="797" y="3812"/>
                    <a:pt x="802" y="3816"/>
                    <a:pt x="806" y="3820"/>
                  </a:cubicBezTo>
                  <a:cubicBezTo>
                    <a:pt x="817" y="3829"/>
                    <a:pt x="827" y="3838"/>
                    <a:pt x="826" y="3847"/>
                  </a:cubicBezTo>
                  <a:cubicBezTo>
                    <a:pt x="825" y="3856"/>
                    <a:pt x="816" y="3861"/>
                    <a:pt x="805" y="3866"/>
                  </a:cubicBezTo>
                  <a:cubicBezTo>
                    <a:pt x="790" y="3873"/>
                    <a:pt x="779" y="3879"/>
                    <a:pt x="781" y="3890"/>
                  </a:cubicBezTo>
                  <a:cubicBezTo>
                    <a:pt x="783" y="3901"/>
                    <a:pt x="781" y="3910"/>
                    <a:pt x="775" y="3917"/>
                  </a:cubicBezTo>
                  <a:cubicBezTo>
                    <a:pt x="766" y="3928"/>
                    <a:pt x="748" y="3930"/>
                    <a:pt x="733" y="3930"/>
                  </a:cubicBezTo>
                  <a:cubicBezTo>
                    <a:pt x="721" y="3930"/>
                    <a:pt x="715" y="3934"/>
                    <a:pt x="713" y="3936"/>
                  </a:cubicBezTo>
                  <a:cubicBezTo>
                    <a:pt x="714" y="3936"/>
                    <a:pt x="714" y="3936"/>
                    <a:pt x="714" y="3936"/>
                  </a:cubicBezTo>
                  <a:cubicBezTo>
                    <a:pt x="721" y="3937"/>
                    <a:pt x="725" y="3943"/>
                    <a:pt x="729" y="3950"/>
                  </a:cubicBezTo>
                  <a:cubicBezTo>
                    <a:pt x="735" y="3961"/>
                    <a:pt x="745" y="3977"/>
                    <a:pt x="774" y="3984"/>
                  </a:cubicBezTo>
                  <a:cubicBezTo>
                    <a:pt x="816" y="3995"/>
                    <a:pt x="865" y="4030"/>
                    <a:pt x="919" y="4089"/>
                  </a:cubicBezTo>
                  <a:cubicBezTo>
                    <a:pt x="924" y="4093"/>
                    <a:pt x="929" y="4098"/>
                    <a:pt x="935" y="4101"/>
                  </a:cubicBezTo>
                  <a:cubicBezTo>
                    <a:pt x="948" y="4094"/>
                    <a:pt x="957" y="4090"/>
                    <a:pt x="963" y="4089"/>
                  </a:cubicBezTo>
                  <a:cubicBezTo>
                    <a:pt x="988" y="4086"/>
                    <a:pt x="1034" y="4100"/>
                    <a:pt x="1058" y="4117"/>
                  </a:cubicBezTo>
                  <a:cubicBezTo>
                    <a:pt x="1064" y="4121"/>
                    <a:pt x="1076" y="4123"/>
                    <a:pt x="1094" y="4123"/>
                  </a:cubicBezTo>
                  <a:cubicBezTo>
                    <a:pt x="1104" y="4123"/>
                    <a:pt x="1114" y="4123"/>
                    <a:pt x="1124" y="4122"/>
                  </a:cubicBezTo>
                  <a:cubicBezTo>
                    <a:pt x="1133" y="4122"/>
                    <a:pt x="1142" y="4121"/>
                    <a:pt x="1150" y="4121"/>
                  </a:cubicBezTo>
                  <a:cubicBezTo>
                    <a:pt x="1166" y="4121"/>
                    <a:pt x="1174" y="4123"/>
                    <a:pt x="1178" y="4129"/>
                  </a:cubicBezTo>
                  <a:cubicBezTo>
                    <a:pt x="1189" y="4143"/>
                    <a:pt x="1207" y="4157"/>
                    <a:pt x="1221" y="4157"/>
                  </a:cubicBezTo>
                  <a:cubicBezTo>
                    <a:pt x="1231" y="4157"/>
                    <a:pt x="1239" y="4164"/>
                    <a:pt x="1247" y="4172"/>
                  </a:cubicBezTo>
                  <a:cubicBezTo>
                    <a:pt x="1253" y="4177"/>
                    <a:pt x="1259" y="4182"/>
                    <a:pt x="1263" y="4182"/>
                  </a:cubicBezTo>
                  <a:cubicBezTo>
                    <a:pt x="1263" y="4182"/>
                    <a:pt x="1264" y="4182"/>
                    <a:pt x="1265" y="4182"/>
                  </a:cubicBezTo>
                  <a:cubicBezTo>
                    <a:pt x="1275" y="4174"/>
                    <a:pt x="1301" y="4170"/>
                    <a:pt x="1346" y="4170"/>
                  </a:cubicBezTo>
                  <a:cubicBezTo>
                    <a:pt x="1355" y="4170"/>
                    <a:pt x="1359" y="4174"/>
                    <a:pt x="1363" y="4177"/>
                  </a:cubicBezTo>
                  <a:cubicBezTo>
                    <a:pt x="1366" y="4179"/>
                    <a:pt x="1368" y="4181"/>
                    <a:pt x="1373" y="4181"/>
                  </a:cubicBezTo>
                  <a:cubicBezTo>
                    <a:pt x="1385" y="4181"/>
                    <a:pt x="1389" y="4197"/>
                    <a:pt x="1392" y="4212"/>
                  </a:cubicBezTo>
                  <a:cubicBezTo>
                    <a:pt x="1394" y="4217"/>
                    <a:pt x="1396" y="4225"/>
                    <a:pt x="1397" y="4228"/>
                  </a:cubicBezTo>
                  <a:cubicBezTo>
                    <a:pt x="1403" y="4227"/>
                    <a:pt x="1413" y="4232"/>
                    <a:pt x="1429" y="4242"/>
                  </a:cubicBezTo>
                  <a:cubicBezTo>
                    <a:pt x="1433" y="4245"/>
                    <a:pt x="1438" y="4248"/>
                    <a:pt x="1443" y="4251"/>
                  </a:cubicBezTo>
                  <a:lnTo>
                    <a:pt x="1443" y="4251"/>
                  </a:lnTo>
                  <a:lnTo>
                    <a:pt x="1447" y="4253"/>
                  </a:lnTo>
                  <a:cubicBezTo>
                    <a:pt x="1456" y="4258"/>
                    <a:pt x="1463" y="4261"/>
                    <a:pt x="1468" y="4262"/>
                  </a:cubicBezTo>
                  <a:lnTo>
                    <a:pt x="1469" y="4262"/>
                  </a:lnTo>
                  <a:cubicBezTo>
                    <a:pt x="1480" y="4263"/>
                    <a:pt x="1491" y="4272"/>
                    <a:pt x="1500" y="4281"/>
                  </a:cubicBezTo>
                  <a:cubicBezTo>
                    <a:pt x="1503" y="4284"/>
                    <a:pt x="1506" y="4287"/>
                    <a:pt x="1509" y="4289"/>
                  </a:cubicBezTo>
                  <a:cubicBezTo>
                    <a:pt x="1514" y="4295"/>
                    <a:pt x="1522" y="4302"/>
                    <a:pt x="1524" y="4303"/>
                  </a:cubicBezTo>
                  <a:cubicBezTo>
                    <a:pt x="1525" y="4302"/>
                    <a:pt x="1526" y="4302"/>
                    <a:pt x="1528" y="4302"/>
                  </a:cubicBezTo>
                  <a:cubicBezTo>
                    <a:pt x="1533" y="4302"/>
                    <a:pt x="1537" y="4304"/>
                    <a:pt x="1542" y="4306"/>
                  </a:cubicBezTo>
                  <a:cubicBezTo>
                    <a:pt x="1545" y="4308"/>
                    <a:pt x="1549" y="4309"/>
                    <a:pt x="1551" y="4309"/>
                  </a:cubicBezTo>
                  <a:cubicBezTo>
                    <a:pt x="1551" y="4309"/>
                    <a:pt x="1553" y="4309"/>
                    <a:pt x="1554" y="4306"/>
                  </a:cubicBezTo>
                  <a:cubicBezTo>
                    <a:pt x="1558" y="4297"/>
                    <a:pt x="1567" y="4294"/>
                    <a:pt x="1577" y="4291"/>
                  </a:cubicBezTo>
                  <a:cubicBezTo>
                    <a:pt x="1579" y="4290"/>
                    <a:pt x="1582" y="4289"/>
                    <a:pt x="1584" y="4288"/>
                  </a:cubicBezTo>
                  <a:cubicBezTo>
                    <a:pt x="1585" y="4288"/>
                    <a:pt x="1586" y="4287"/>
                    <a:pt x="1586" y="4287"/>
                  </a:cubicBezTo>
                  <a:cubicBezTo>
                    <a:pt x="1588" y="4286"/>
                    <a:pt x="1590" y="4285"/>
                    <a:pt x="1592" y="4284"/>
                  </a:cubicBezTo>
                  <a:cubicBezTo>
                    <a:pt x="1592" y="4284"/>
                    <a:pt x="1593" y="4283"/>
                    <a:pt x="1594" y="4282"/>
                  </a:cubicBezTo>
                  <a:cubicBezTo>
                    <a:pt x="1595" y="4282"/>
                    <a:pt x="1597" y="4280"/>
                    <a:pt x="1598" y="4279"/>
                  </a:cubicBezTo>
                  <a:cubicBezTo>
                    <a:pt x="1598" y="4278"/>
                    <a:pt x="1599" y="4277"/>
                    <a:pt x="1600" y="4276"/>
                  </a:cubicBezTo>
                  <a:cubicBezTo>
                    <a:pt x="1600" y="4275"/>
                    <a:pt x="1601" y="4274"/>
                    <a:pt x="1601" y="4273"/>
                  </a:cubicBezTo>
                  <a:cubicBezTo>
                    <a:pt x="1546" y="4205"/>
                    <a:pt x="1514" y="4161"/>
                    <a:pt x="1515" y="4139"/>
                  </a:cubicBezTo>
                  <a:cubicBezTo>
                    <a:pt x="1515" y="4131"/>
                    <a:pt x="1516" y="4124"/>
                    <a:pt x="1517" y="4118"/>
                  </a:cubicBezTo>
                  <a:cubicBezTo>
                    <a:pt x="1521" y="4090"/>
                    <a:pt x="1524" y="4071"/>
                    <a:pt x="1488" y="4040"/>
                  </a:cubicBezTo>
                  <a:cubicBezTo>
                    <a:pt x="1474" y="4028"/>
                    <a:pt x="1467" y="4017"/>
                    <a:pt x="1467" y="4005"/>
                  </a:cubicBezTo>
                  <a:cubicBezTo>
                    <a:pt x="1466" y="3984"/>
                    <a:pt x="1482" y="3968"/>
                    <a:pt x="1501" y="3948"/>
                  </a:cubicBezTo>
                  <a:cubicBezTo>
                    <a:pt x="1509" y="3939"/>
                    <a:pt x="1518" y="3931"/>
                    <a:pt x="1525" y="3921"/>
                  </a:cubicBezTo>
                  <a:cubicBezTo>
                    <a:pt x="1545" y="3896"/>
                    <a:pt x="1579" y="3880"/>
                    <a:pt x="1611" y="3864"/>
                  </a:cubicBezTo>
                  <a:cubicBezTo>
                    <a:pt x="1627" y="3857"/>
                    <a:pt x="1642" y="3850"/>
                    <a:pt x="1654" y="3842"/>
                  </a:cubicBezTo>
                  <a:cubicBezTo>
                    <a:pt x="1648" y="3838"/>
                    <a:pt x="1643" y="3835"/>
                    <a:pt x="1638" y="3833"/>
                  </a:cubicBezTo>
                  <a:cubicBezTo>
                    <a:pt x="1615" y="3823"/>
                    <a:pt x="1604" y="3813"/>
                    <a:pt x="1605" y="3803"/>
                  </a:cubicBezTo>
                  <a:cubicBezTo>
                    <a:pt x="1605" y="3796"/>
                    <a:pt x="1611" y="3791"/>
                    <a:pt x="1622" y="3788"/>
                  </a:cubicBezTo>
                  <a:cubicBezTo>
                    <a:pt x="1629" y="3786"/>
                    <a:pt x="1631" y="3784"/>
                    <a:pt x="1631" y="3783"/>
                  </a:cubicBezTo>
                  <a:cubicBezTo>
                    <a:pt x="1633" y="3777"/>
                    <a:pt x="1618" y="3761"/>
                    <a:pt x="1609" y="3750"/>
                  </a:cubicBezTo>
                  <a:cubicBezTo>
                    <a:pt x="1600" y="3740"/>
                    <a:pt x="1593" y="3729"/>
                    <a:pt x="1586" y="3720"/>
                  </a:cubicBezTo>
                  <a:cubicBezTo>
                    <a:pt x="1580" y="3711"/>
                    <a:pt x="1575" y="3703"/>
                    <a:pt x="1570" y="3700"/>
                  </a:cubicBezTo>
                  <a:cubicBezTo>
                    <a:pt x="1569" y="3699"/>
                    <a:pt x="1567" y="3698"/>
                    <a:pt x="1566" y="3698"/>
                  </a:cubicBezTo>
                  <a:cubicBezTo>
                    <a:pt x="1563" y="3698"/>
                    <a:pt x="1559" y="3698"/>
                    <a:pt x="1555" y="3698"/>
                  </a:cubicBezTo>
                  <a:cubicBezTo>
                    <a:pt x="1551" y="3698"/>
                    <a:pt x="1546" y="3697"/>
                    <a:pt x="1542" y="3697"/>
                  </a:cubicBezTo>
                  <a:cubicBezTo>
                    <a:pt x="1531" y="3697"/>
                    <a:pt x="1522" y="3699"/>
                    <a:pt x="1514" y="3701"/>
                  </a:cubicBezTo>
                  <a:cubicBezTo>
                    <a:pt x="1505" y="3704"/>
                    <a:pt x="1499" y="3703"/>
                    <a:pt x="1495" y="3698"/>
                  </a:cubicBezTo>
                  <a:cubicBezTo>
                    <a:pt x="1487" y="3690"/>
                    <a:pt x="1490" y="3673"/>
                    <a:pt x="1492" y="3654"/>
                  </a:cubicBezTo>
                  <a:cubicBezTo>
                    <a:pt x="1494" y="3646"/>
                    <a:pt x="1487" y="3643"/>
                    <a:pt x="1470" y="3638"/>
                  </a:cubicBezTo>
                  <a:cubicBezTo>
                    <a:pt x="1468" y="3637"/>
                    <a:pt x="1466" y="3637"/>
                    <a:pt x="1464" y="3636"/>
                  </a:cubicBezTo>
                  <a:cubicBezTo>
                    <a:pt x="1457" y="3634"/>
                    <a:pt x="1452" y="3632"/>
                    <a:pt x="1449" y="3628"/>
                  </a:cubicBezTo>
                  <a:cubicBezTo>
                    <a:pt x="1446" y="3623"/>
                    <a:pt x="1446" y="3616"/>
                    <a:pt x="1448" y="3607"/>
                  </a:cubicBezTo>
                  <a:cubicBezTo>
                    <a:pt x="1451" y="3597"/>
                    <a:pt x="1459" y="3581"/>
                    <a:pt x="1466" y="3574"/>
                  </a:cubicBezTo>
                  <a:cubicBezTo>
                    <a:pt x="1467" y="3573"/>
                    <a:pt x="1468" y="3572"/>
                    <a:pt x="1469" y="3572"/>
                  </a:cubicBezTo>
                  <a:cubicBezTo>
                    <a:pt x="1491" y="3561"/>
                    <a:pt x="1492" y="3555"/>
                    <a:pt x="1492" y="3554"/>
                  </a:cubicBezTo>
                  <a:cubicBezTo>
                    <a:pt x="1492" y="3553"/>
                    <a:pt x="1488" y="3551"/>
                    <a:pt x="1485" y="3549"/>
                  </a:cubicBezTo>
                  <a:cubicBezTo>
                    <a:pt x="1475" y="3544"/>
                    <a:pt x="1458" y="3534"/>
                    <a:pt x="1469" y="3513"/>
                  </a:cubicBezTo>
                  <a:cubicBezTo>
                    <a:pt x="1476" y="3502"/>
                    <a:pt x="1485" y="3495"/>
                    <a:pt x="1493" y="3490"/>
                  </a:cubicBezTo>
                  <a:cubicBezTo>
                    <a:pt x="1504" y="3483"/>
                    <a:pt x="1509" y="3479"/>
                    <a:pt x="1509" y="3469"/>
                  </a:cubicBezTo>
                  <a:cubicBezTo>
                    <a:pt x="1509" y="3447"/>
                    <a:pt x="1524" y="3430"/>
                    <a:pt x="1542" y="3430"/>
                  </a:cubicBezTo>
                  <a:cubicBezTo>
                    <a:pt x="1549" y="3430"/>
                    <a:pt x="1556" y="3432"/>
                    <a:pt x="1563" y="3437"/>
                  </a:cubicBezTo>
                  <a:cubicBezTo>
                    <a:pt x="1572" y="3444"/>
                    <a:pt x="1580" y="3454"/>
                    <a:pt x="1587" y="3464"/>
                  </a:cubicBezTo>
                  <a:cubicBezTo>
                    <a:pt x="1597" y="3479"/>
                    <a:pt x="1605" y="3492"/>
                    <a:pt x="1618" y="3487"/>
                  </a:cubicBezTo>
                  <a:cubicBezTo>
                    <a:pt x="1623" y="3485"/>
                    <a:pt x="1627" y="3482"/>
                    <a:pt x="1628" y="3479"/>
                  </a:cubicBezTo>
                  <a:cubicBezTo>
                    <a:pt x="1631" y="3473"/>
                    <a:pt x="1628" y="3464"/>
                    <a:pt x="1625" y="3456"/>
                  </a:cubicBezTo>
                  <a:cubicBezTo>
                    <a:pt x="1623" y="3453"/>
                    <a:pt x="1622" y="3450"/>
                    <a:pt x="1621" y="3447"/>
                  </a:cubicBezTo>
                  <a:lnTo>
                    <a:pt x="1621" y="3445"/>
                  </a:lnTo>
                  <a:cubicBezTo>
                    <a:pt x="1618" y="3436"/>
                    <a:pt x="1615" y="3424"/>
                    <a:pt x="1622" y="3413"/>
                  </a:cubicBezTo>
                  <a:cubicBezTo>
                    <a:pt x="1626" y="3406"/>
                    <a:pt x="1634" y="3401"/>
                    <a:pt x="1646" y="3399"/>
                  </a:cubicBezTo>
                  <a:cubicBezTo>
                    <a:pt x="1659" y="3396"/>
                    <a:pt x="1662" y="3389"/>
                    <a:pt x="1665" y="3380"/>
                  </a:cubicBezTo>
                  <a:cubicBezTo>
                    <a:pt x="1668" y="3372"/>
                    <a:pt x="1672" y="3361"/>
                    <a:pt x="1688" y="3361"/>
                  </a:cubicBezTo>
                  <a:cubicBezTo>
                    <a:pt x="1704" y="3361"/>
                    <a:pt x="1735" y="3344"/>
                    <a:pt x="1752" y="3333"/>
                  </a:cubicBezTo>
                  <a:cubicBezTo>
                    <a:pt x="1758" y="3329"/>
                    <a:pt x="1763" y="3326"/>
                    <a:pt x="1766" y="3325"/>
                  </a:cubicBezTo>
                  <a:lnTo>
                    <a:pt x="1771" y="3323"/>
                  </a:lnTo>
                  <a:cubicBezTo>
                    <a:pt x="1781" y="3317"/>
                    <a:pt x="1796" y="3310"/>
                    <a:pt x="1809" y="3307"/>
                  </a:cubicBezTo>
                  <a:cubicBezTo>
                    <a:pt x="1817" y="3306"/>
                    <a:pt x="1824" y="3305"/>
                    <a:pt x="1829" y="3308"/>
                  </a:cubicBezTo>
                  <a:cubicBezTo>
                    <a:pt x="1832" y="3309"/>
                    <a:pt x="1835" y="3311"/>
                    <a:pt x="1837" y="3313"/>
                  </a:cubicBezTo>
                  <a:cubicBezTo>
                    <a:pt x="1841" y="3315"/>
                    <a:pt x="1846" y="3318"/>
                    <a:pt x="1850" y="3319"/>
                  </a:cubicBezTo>
                  <a:cubicBezTo>
                    <a:pt x="1851" y="3319"/>
                    <a:pt x="1852" y="3319"/>
                    <a:pt x="1853" y="3319"/>
                  </a:cubicBezTo>
                  <a:cubicBezTo>
                    <a:pt x="1855" y="3319"/>
                    <a:pt x="1858" y="3319"/>
                    <a:pt x="1862" y="3311"/>
                  </a:cubicBezTo>
                  <a:cubicBezTo>
                    <a:pt x="1867" y="3300"/>
                    <a:pt x="1878" y="3293"/>
                    <a:pt x="1892" y="3293"/>
                  </a:cubicBezTo>
                  <a:cubicBezTo>
                    <a:pt x="1907" y="3293"/>
                    <a:pt x="1924" y="3300"/>
                    <a:pt x="1927" y="3312"/>
                  </a:cubicBezTo>
                  <a:cubicBezTo>
                    <a:pt x="1930" y="3316"/>
                    <a:pt x="1951" y="3319"/>
                    <a:pt x="1964" y="3322"/>
                  </a:cubicBezTo>
                  <a:cubicBezTo>
                    <a:pt x="1983" y="3325"/>
                    <a:pt x="2002" y="3328"/>
                    <a:pt x="2013" y="3335"/>
                  </a:cubicBezTo>
                  <a:lnTo>
                    <a:pt x="2021" y="3341"/>
                  </a:lnTo>
                  <a:cubicBezTo>
                    <a:pt x="2054" y="3363"/>
                    <a:pt x="2080" y="3380"/>
                    <a:pt x="2080" y="3394"/>
                  </a:cubicBezTo>
                  <a:cubicBezTo>
                    <a:pt x="2080" y="3400"/>
                    <a:pt x="2085" y="3407"/>
                    <a:pt x="2088" y="3409"/>
                  </a:cubicBezTo>
                  <a:cubicBezTo>
                    <a:pt x="2088" y="3408"/>
                    <a:pt x="2088" y="3407"/>
                    <a:pt x="2088" y="3405"/>
                  </a:cubicBezTo>
                  <a:cubicBezTo>
                    <a:pt x="2088" y="3386"/>
                    <a:pt x="2098" y="3383"/>
                    <a:pt x="2104" y="3383"/>
                  </a:cubicBezTo>
                  <a:cubicBezTo>
                    <a:pt x="2113" y="3383"/>
                    <a:pt x="2126" y="3390"/>
                    <a:pt x="2141" y="3400"/>
                  </a:cubicBezTo>
                  <a:cubicBezTo>
                    <a:pt x="2150" y="3405"/>
                    <a:pt x="2162" y="3408"/>
                    <a:pt x="2173" y="3408"/>
                  </a:cubicBezTo>
                  <a:cubicBezTo>
                    <a:pt x="2188" y="3408"/>
                    <a:pt x="2201" y="3403"/>
                    <a:pt x="2204" y="3396"/>
                  </a:cubicBezTo>
                  <a:cubicBezTo>
                    <a:pt x="2210" y="3379"/>
                    <a:pt x="2245" y="3364"/>
                    <a:pt x="2268" y="3364"/>
                  </a:cubicBezTo>
                  <a:cubicBezTo>
                    <a:pt x="2276" y="3364"/>
                    <a:pt x="2283" y="3366"/>
                    <a:pt x="2287" y="3370"/>
                  </a:cubicBezTo>
                  <a:lnTo>
                    <a:pt x="2293" y="3374"/>
                  </a:lnTo>
                  <a:cubicBezTo>
                    <a:pt x="2305" y="3384"/>
                    <a:pt x="2310" y="3387"/>
                    <a:pt x="2323" y="3373"/>
                  </a:cubicBezTo>
                  <a:cubicBezTo>
                    <a:pt x="2333" y="3364"/>
                    <a:pt x="2349" y="3358"/>
                    <a:pt x="2366" y="3358"/>
                  </a:cubicBezTo>
                  <a:cubicBezTo>
                    <a:pt x="2387" y="3358"/>
                    <a:pt x="2404" y="3366"/>
                    <a:pt x="2408" y="3379"/>
                  </a:cubicBezTo>
                  <a:cubicBezTo>
                    <a:pt x="2412" y="3392"/>
                    <a:pt x="2427" y="3399"/>
                    <a:pt x="2453" y="3399"/>
                  </a:cubicBezTo>
                  <a:cubicBezTo>
                    <a:pt x="2466" y="3399"/>
                    <a:pt x="2474" y="3409"/>
                    <a:pt x="2479" y="3416"/>
                  </a:cubicBezTo>
                  <a:cubicBezTo>
                    <a:pt x="2481" y="3419"/>
                    <a:pt x="2485" y="3423"/>
                    <a:pt x="2486" y="3423"/>
                  </a:cubicBezTo>
                  <a:cubicBezTo>
                    <a:pt x="2491" y="3421"/>
                    <a:pt x="2494" y="3414"/>
                    <a:pt x="2496" y="3407"/>
                  </a:cubicBezTo>
                  <a:cubicBezTo>
                    <a:pt x="2499" y="3396"/>
                    <a:pt x="2504" y="3383"/>
                    <a:pt x="2518" y="3385"/>
                  </a:cubicBezTo>
                  <a:cubicBezTo>
                    <a:pt x="2526" y="3387"/>
                    <a:pt x="2533" y="3391"/>
                    <a:pt x="2540" y="3396"/>
                  </a:cubicBezTo>
                  <a:cubicBezTo>
                    <a:pt x="2550" y="3402"/>
                    <a:pt x="2560" y="3409"/>
                    <a:pt x="2575" y="3409"/>
                  </a:cubicBezTo>
                  <a:cubicBezTo>
                    <a:pt x="2616" y="3409"/>
                    <a:pt x="2616" y="3393"/>
                    <a:pt x="2616" y="3388"/>
                  </a:cubicBezTo>
                  <a:cubicBezTo>
                    <a:pt x="2616" y="3384"/>
                    <a:pt x="2616" y="3381"/>
                    <a:pt x="2616" y="3378"/>
                  </a:cubicBezTo>
                  <a:cubicBezTo>
                    <a:pt x="2615" y="3355"/>
                    <a:pt x="2609" y="3339"/>
                    <a:pt x="2602" y="3339"/>
                  </a:cubicBezTo>
                  <a:cubicBezTo>
                    <a:pt x="2592" y="3339"/>
                    <a:pt x="2584" y="3335"/>
                    <a:pt x="2575" y="3331"/>
                  </a:cubicBezTo>
                  <a:cubicBezTo>
                    <a:pt x="2567" y="3327"/>
                    <a:pt x="2557" y="3323"/>
                    <a:pt x="2548" y="3323"/>
                  </a:cubicBezTo>
                  <a:cubicBezTo>
                    <a:pt x="2531" y="3323"/>
                    <a:pt x="2516" y="3306"/>
                    <a:pt x="2513" y="3291"/>
                  </a:cubicBezTo>
                  <a:cubicBezTo>
                    <a:pt x="2512" y="3281"/>
                    <a:pt x="2516" y="3273"/>
                    <a:pt x="2526" y="3270"/>
                  </a:cubicBezTo>
                  <a:cubicBezTo>
                    <a:pt x="2544" y="3264"/>
                    <a:pt x="2564" y="3253"/>
                    <a:pt x="2569" y="3243"/>
                  </a:cubicBezTo>
                  <a:cubicBezTo>
                    <a:pt x="2570" y="3241"/>
                    <a:pt x="2570" y="3239"/>
                    <a:pt x="2569" y="3238"/>
                  </a:cubicBezTo>
                  <a:cubicBezTo>
                    <a:pt x="2567" y="3233"/>
                    <a:pt x="2559" y="3212"/>
                    <a:pt x="2564" y="3195"/>
                  </a:cubicBezTo>
                  <a:cubicBezTo>
                    <a:pt x="2565" y="3192"/>
                    <a:pt x="2566" y="3190"/>
                    <a:pt x="2567" y="3188"/>
                  </a:cubicBezTo>
                  <a:cubicBezTo>
                    <a:pt x="2571" y="3181"/>
                    <a:pt x="2578" y="3176"/>
                    <a:pt x="2588" y="3175"/>
                  </a:cubicBezTo>
                  <a:cubicBezTo>
                    <a:pt x="2595" y="3174"/>
                    <a:pt x="2605" y="3174"/>
                    <a:pt x="2615" y="3173"/>
                  </a:cubicBezTo>
                  <a:cubicBezTo>
                    <a:pt x="2630" y="3172"/>
                    <a:pt x="2652" y="3170"/>
                    <a:pt x="2661" y="3168"/>
                  </a:cubicBezTo>
                  <a:cubicBezTo>
                    <a:pt x="2660" y="3167"/>
                    <a:pt x="2659" y="3167"/>
                    <a:pt x="2657" y="3166"/>
                  </a:cubicBezTo>
                  <a:cubicBezTo>
                    <a:pt x="2652" y="3164"/>
                    <a:pt x="2646" y="3162"/>
                    <a:pt x="2641" y="3160"/>
                  </a:cubicBezTo>
                  <a:cubicBezTo>
                    <a:pt x="2623" y="3154"/>
                    <a:pt x="2603" y="3148"/>
                    <a:pt x="2597" y="3137"/>
                  </a:cubicBezTo>
                  <a:cubicBezTo>
                    <a:pt x="2587" y="3120"/>
                    <a:pt x="2580" y="3075"/>
                    <a:pt x="2595" y="3065"/>
                  </a:cubicBezTo>
                  <a:cubicBezTo>
                    <a:pt x="2601" y="3061"/>
                    <a:pt x="2612" y="3061"/>
                    <a:pt x="2626" y="3062"/>
                  </a:cubicBezTo>
                  <a:cubicBezTo>
                    <a:pt x="2639" y="3063"/>
                    <a:pt x="2653" y="3063"/>
                    <a:pt x="2661" y="3061"/>
                  </a:cubicBezTo>
                  <a:cubicBezTo>
                    <a:pt x="2668" y="3058"/>
                    <a:pt x="2680" y="3058"/>
                    <a:pt x="2694" y="3059"/>
                  </a:cubicBezTo>
                  <a:cubicBezTo>
                    <a:pt x="2701" y="3060"/>
                    <a:pt x="2708" y="3060"/>
                    <a:pt x="2715" y="3060"/>
                  </a:cubicBezTo>
                  <a:cubicBezTo>
                    <a:pt x="2731" y="3060"/>
                    <a:pt x="2742" y="3058"/>
                    <a:pt x="2751" y="3051"/>
                  </a:cubicBezTo>
                  <a:cubicBezTo>
                    <a:pt x="2781" y="3029"/>
                    <a:pt x="2844" y="3026"/>
                    <a:pt x="2869" y="3026"/>
                  </a:cubicBezTo>
                  <a:cubicBezTo>
                    <a:pt x="2886" y="3026"/>
                    <a:pt x="2900" y="3020"/>
                    <a:pt x="2914" y="3014"/>
                  </a:cubicBezTo>
                  <a:cubicBezTo>
                    <a:pt x="2925" y="3009"/>
                    <a:pt x="2935" y="3004"/>
                    <a:pt x="2946" y="3003"/>
                  </a:cubicBezTo>
                  <a:cubicBezTo>
                    <a:pt x="2987" y="2997"/>
                    <a:pt x="3040" y="2988"/>
                    <a:pt x="3053" y="2983"/>
                  </a:cubicBezTo>
                  <a:cubicBezTo>
                    <a:pt x="3059" y="2981"/>
                    <a:pt x="3070" y="2978"/>
                    <a:pt x="3085" y="2975"/>
                  </a:cubicBezTo>
                  <a:cubicBezTo>
                    <a:pt x="3107" y="2970"/>
                    <a:pt x="3158" y="2958"/>
                    <a:pt x="3161" y="2950"/>
                  </a:cubicBezTo>
                  <a:cubicBezTo>
                    <a:pt x="3165" y="2931"/>
                    <a:pt x="3218" y="2921"/>
                    <a:pt x="3244" y="2921"/>
                  </a:cubicBezTo>
                  <a:cubicBezTo>
                    <a:pt x="3253" y="2921"/>
                    <a:pt x="3260" y="2922"/>
                    <a:pt x="3264" y="2924"/>
                  </a:cubicBezTo>
                  <a:cubicBezTo>
                    <a:pt x="3275" y="2929"/>
                    <a:pt x="3291" y="2934"/>
                    <a:pt x="3305" y="2934"/>
                  </a:cubicBezTo>
                  <a:cubicBezTo>
                    <a:pt x="3310" y="2934"/>
                    <a:pt x="3315" y="2934"/>
                    <a:pt x="3319" y="2932"/>
                  </a:cubicBezTo>
                  <a:cubicBezTo>
                    <a:pt x="3333" y="2926"/>
                    <a:pt x="3358" y="2935"/>
                    <a:pt x="3370" y="2949"/>
                  </a:cubicBezTo>
                  <a:cubicBezTo>
                    <a:pt x="3371" y="2951"/>
                    <a:pt x="3372" y="2952"/>
                    <a:pt x="3373" y="2954"/>
                  </a:cubicBezTo>
                  <a:cubicBezTo>
                    <a:pt x="3376" y="2959"/>
                    <a:pt x="3377" y="2964"/>
                    <a:pt x="3376" y="2969"/>
                  </a:cubicBezTo>
                  <a:cubicBezTo>
                    <a:pt x="3375" y="2977"/>
                    <a:pt x="3379" y="2987"/>
                    <a:pt x="3383" y="2996"/>
                  </a:cubicBezTo>
                  <a:cubicBezTo>
                    <a:pt x="3386" y="3003"/>
                    <a:pt x="3389" y="3010"/>
                    <a:pt x="3390" y="3016"/>
                  </a:cubicBezTo>
                  <a:cubicBezTo>
                    <a:pt x="3390" y="3018"/>
                    <a:pt x="3390" y="3021"/>
                    <a:pt x="3390" y="3023"/>
                  </a:cubicBezTo>
                  <a:cubicBezTo>
                    <a:pt x="3389" y="3031"/>
                    <a:pt x="3385" y="3036"/>
                    <a:pt x="3382" y="3041"/>
                  </a:cubicBezTo>
                  <a:cubicBezTo>
                    <a:pt x="3377" y="3047"/>
                    <a:pt x="3377" y="3047"/>
                    <a:pt x="3380" y="3050"/>
                  </a:cubicBezTo>
                  <a:cubicBezTo>
                    <a:pt x="3381" y="3052"/>
                    <a:pt x="3386" y="3054"/>
                    <a:pt x="3394" y="3054"/>
                  </a:cubicBezTo>
                  <a:cubicBezTo>
                    <a:pt x="3411" y="3054"/>
                    <a:pt x="3433" y="3047"/>
                    <a:pt x="3440" y="3039"/>
                  </a:cubicBezTo>
                  <a:cubicBezTo>
                    <a:pt x="3446" y="3033"/>
                    <a:pt x="3451" y="3031"/>
                    <a:pt x="3455" y="3031"/>
                  </a:cubicBezTo>
                  <a:cubicBezTo>
                    <a:pt x="3456" y="3031"/>
                    <a:pt x="3458" y="3032"/>
                    <a:pt x="3460" y="3032"/>
                  </a:cubicBezTo>
                  <a:cubicBezTo>
                    <a:pt x="3471" y="3036"/>
                    <a:pt x="3479" y="3051"/>
                    <a:pt x="3479" y="3061"/>
                  </a:cubicBezTo>
                  <a:cubicBezTo>
                    <a:pt x="3479" y="3065"/>
                    <a:pt x="3485" y="3068"/>
                    <a:pt x="3488" y="3068"/>
                  </a:cubicBezTo>
                  <a:cubicBezTo>
                    <a:pt x="3489" y="3068"/>
                    <a:pt x="3490" y="3068"/>
                    <a:pt x="3490" y="3066"/>
                  </a:cubicBezTo>
                  <a:cubicBezTo>
                    <a:pt x="3490" y="3058"/>
                    <a:pt x="3495" y="3052"/>
                    <a:pt x="3504" y="3052"/>
                  </a:cubicBezTo>
                  <a:cubicBezTo>
                    <a:pt x="3514" y="3052"/>
                    <a:pt x="3529" y="3059"/>
                    <a:pt x="3536" y="3067"/>
                  </a:cubicBezTo>
                  <a:cubicBezTo>
                    <a:pt x="3536" y="3068"/>
                    <a:pt x="3544" y="3068"/>
                    <a:pt x="3551" y="3066"/>
                  </a:cubicBezTo>
                  <a:cubicBezTo>
                    <a:pt x="3556" y="3065"/>
                    <a:pt x="3560" y="3064"/>
                    <a:pt x="3565" y="3064"/>
                  </a:cubicBezTo>
                  <a:cubicBezTo>
                    <a:pt x="3573" y="3064"/>
                    <a:pt x="3578" y="3068"/>
                    <a:pt x="3578" y="3076"/>
                  </a:cubicBezTo>
                  <a:cubicBezTo>
                    <a:pt x="3578" y="3086"/>
                    <a:pt x="3568" y="3094"/>
                    <a:pt x="3559" y="3101"/>
                  </a:cubicBezTo>
                  <a:cubicBezTo>
                    <a:pt x="3553" y="3106"/>
                    <a:pt x="3546" y="3112"/>
                    <a:pt x="3545" y="3116"/>
                  </a:cubicBezTo>
                  <a:cubicBezTo>
                    <a:pt x="3545" y="3117"/>
                    <a:pt x="3546" y="3119"/>
                    <a:pt x="3549" y="3121"/>
                  </a:cubicBezTo>
                  <a:cubicBezTo>
                    <a:pt x="3552" y="3124"/>
                    <a:pt x="3555" y="3124"/>
                    <a:pt x="3555" y="3124"/>
                  </a:cubicBezTo>
                  <a:cubicBezTo>
                    <a:pt x="3559" y="3124"/>
                    <a:pt x="3564" y="3121"/>
                    <a:pt x="3569" y="3117"/>
                  </a:cubicBezTo>
                  <a:cubicBezTo>
                    <a:pt x="3576" y="3111"/>
                    <a:pt x="3584" y="3105"/>
                    <a:pt x="3595" y="3105"/>
                  </a:cubicBezTo>
                  <a:cubicBezTo>
                    <a:pt x="3598" y="3105"/>
                    <a:pt x="3601" y="3105"/>
                    <a:pt x="3604" y="3106"/>
                  </a:cubicBezTo>
                  <a:cubicBezTo>
                    <a:pt x="3616" y="3110"/>
                    <a:pt x="3634" y="3100"/>
                    <a:pt x="3651" y="3089"/>
                  </a:cubicBezTo>
                  <a:cubicBezTo>
                    <a:pt x="3662" y="3081"/>
                    <a:pt x="3674" y="3074"/>
                    <a:pt x="3684" y="3072"/>
                  </a:cubicBezTo>
                  <a:cubicBezTo>
                    <a:pt x="3699" y="3069"/>
                    <a:pt x="3716" y="3057"/>
                    <a:pt x="3732" y="3047"/>
                  </a:cubicBezTo>
                  <a:cubicBezTo>
                    <a:pt x="3739" y="3042"/>
                    <a:pt x="3745" y="3038"/>
                    <a:pt x="3751" y="3034"/>
                  </a:cubicBezTo>
                  <a:cubicBezTo>
                    <a:pt x="3760" y="3029"/>
                    <a:pt x="3773" y="3026"/>
                    <a:pt x="3786" y="3026"/>
                  </a:cubicBezTo>
                  <a:cubicBezTo>
                    <a:pt x="3795" y="3026"/>
                    <a:pt x="3809" y="3027"/>
                    <a:pt x="3813" y="3036"/>
                  </a:cubicBezTo>
                  <a:cubicBezTo>
                    <a:pt x="3814" y="3038"/>
                    <a:pt x="3815" y="3043"/>
                    <a:pt x="3809" y="3048"/>
                  </a:cubicBezTo>
                  <a:cubicBezTo>
                    <a:pt x="3803" y="3054"/>
                    <a:pt x="3796" y="3064"/>
                    <a:pt x="3798" y="3072"/>
                  </a:cubicBezTo>
                  <a:cubicBezTo>
                    <a:pt x="3800" y="3081"/>
                    <a:pt x="3811" y="3089"/>
                    <a:pt x="3829" y="3096"/>
                  </a:cubicBezTo>
                  <a:cubicBezTo>
                    <a:pt x="3876" y="3113"/>
                    <a:pt x="3927" y="3192"/>
                    <a:pt x="3960" y="3245"/>
                  </a:cubicBezTo>
                  <a:cubicBezTo>
                    <a:pt x="3965" y="3252"/>
                    <a:pt x="3969" y="3258"/>
                    <a:pt x="3973" y="3264"/>
                  </a:cubicBezTo>
                  <a:cubicBezTo>
                    <a:pt x="3986" y="3285"/>
                    <a:pt x="4000" y="3313"/>
                    <a:pt x="4011" y="3337"/>
                  </a:cubicBezTo>
                  <a:cubicBezTo>
                    <a:pt x="4024" y="3362"/>
                    <a:pt x="4040" y="3397"/>
                    <a:pt x="4047" y="3399"/>
                  </a:cubicBezTo>
                  <a:cubicBezTo>
                    <a:pt x="4052" y="3399"/>
                    <a:pt x="4057" y="3389"/>
                    <a:pt x="4061" y="3380"/>
                  </a:cubicBezTo>
                  <a:cubicBezTo>
                    <a:pt x="4068" y="3368"/>
                    <a:pt x="4076" y="3353"/>
                    <a:pt x="4090" y="3350"/>
                  </a:cubicBezTo>
                  <a:cubicBezTo>
                    <a:pt x="4092" y="3349"/>
                    <a:pt x="4093" y="3349"/>
                    <a:pt x="4095" y="3349"/>
                  </a:cubicBezTo>
                  <a:cubicBezTo>
                    <a:pt x="4108" y="3349"/>
                    <a:pt x="4117" y="3361"/>
                    <a:pt x="4127" y="3371"/>
                  </a:cubicBezTo>
                  <a:cubicBezTo>
                    <a:pt x="4135" y="3381"/>
                    <a:pt x="4143" y="3390"/>
                    <a:pt x="4152" y="3392"/>
                  </a:cubicBezTo>
                  <a:cubicBezTo>
                    <a:pt x="4158" y="3393"/>
                    <a:pt x="4165" y="3395"/>
                    <a:pt x="4173" y="3398"/>
                  </a:cubicBezTo>
                  <a:cubicBezTo>
                    <a:pt x="4192" y="3403"/>
                    <a:pt x="4212" y="3408"/>
                    <a:pt x="4223" y="3404"/>
                  </a:cubicBezTo>
                  <a:cubicBezTo>
                    <a:pt x="4227" y="3402"/>
                    <a:pt x="4233" y="3400"/>
                    <a:pt x="4239" y="3397"/>
                  </a:cubicBezTo>
                  <a:cubicBezTo>
                    <a:pt x="4262" y="3387"/>
                    <a:pt x="4291" y="3375"/>
                    <a:pt x="4304" y="3383"/>
                  </a:cubicBezTo>
                  <a:cubicBezTo>
                    <a:pt x="4307" y="3384"/>
                    <a:pt x="4311" y="3386"/>
                    <a:pt x="4315" y="3387"/>
                  </a:cubicBezTo>
                  <a:cubicBezTo>
                    <a:pt x="4328" y="3392"/>
                    <a:pt x="4344" y="3399"/>
                    <a:pt x="4356" y="3426"/>
                  </a:cubicBezTo>
                  <a:cubicBezTo>
                    <a:pt x="4369" y="3457"/>
                    <a:pt x="4387" y="3461"/>
                    <a:pt x="4398" y="3461"/>
                  </a:cubicBezTo>
                  <a:cubicBezTo>
                    <a:pt x="4406" y="3461"/>
                    <a:pt x="4420" y="3466"/>
                    <a:pt x="4420" y="3496"/>
                  </a:cubicBezTo>
                  <a:cubicBezTo>
                    <a:pt x="4420" y="3505"/>
                    <a:pt x="4441" y="3522"/>
                    <a:pt x="4452" y="3522"/>
                  </a:cubicBezTo>
                  <a:cubicBezTo>
                    <a:pt x="4466" y="3522"/>
                    <a:pt x="4501" y="3517"/>
                    <a:pt x="4510" y="3511"/>
                  </a:cubicBezTo>
                  <a:cubicBezTo>
                    <a:pt x="4517" y="3507"/>
                    <a:pt x="4525" y="3503"/>
                    <a:pt x="4532" y="3503"/>
                  </a:cubicBezTo>
                  <a:cubicBezTo>
                    <a:pt x="4535" y="3503"/>
                    <a:pt x="4544" y="3504"/>
                    <a:pt x="4546" y="3518"/>
                  </a:cubicBezTo>
                  <a:cubicBezTo>
                    <a:pt x="4548" y="3531"/>
                    <a:pt x="4567" y="3553"/>
                    <a:pt x="4576" y="3553"/>
                  </a:cubicBezTo>
                  <a:cubicBezTo>
                    <a:pt x="4582" y="3553"/>
                    <a:pt x="4588" y="3555"/>
                    <a:pt x="4594" y="3556"/>
                  </a:cubicBezTo>
                  <a:cubicBezTo>
                    <a:pt x="4600" y="3557"/>
                    <a:pt x="4606" y="3558"/>
                    <a:pt x="4610" y="3558"/>
                  </a:cubicBezTo>
                  <a:cubicBezTo>
                    <a:pt x="4613" y="3558"/>
                    <a:pt x="4614" y="3558"/>
                    <a:pt x="4614" y="3558"/>
                  </a:cubicBezTo>
                  <a:cubicBezTo>
                    <a:pt x="4615" y="3551"/>
                    <a:pt x="4622" y="3541"/>
                    <a:pt x="4670" y="3533"/>
                  </a:cubicBezTo>
                  <a:cubicBezTo>
                    <a:pt x="4698" y="3528"/>
                    <a:pt x="4730" y="3519"/>
                    <a:pt x="4736" y="3505"/>
                  </a:cubicBezTo>
                  <a:cubicBezTo>
                    <a:pt x="4742" y="3491"/>
                    <a:pt x="4758" y="3485"/>
                    <a:pt x="4773" y="3480"/>
                  </a:cubicBezTo>
                  <a:cubicBezTo>
                    <a:pt x="4782" y="3477"/>
                    <a:pt x="4792" y="3474"/>
                    <a:pt x="4795" y="3470"/>
                  </a:cubicBezTo>
                  <a:cubicBezTo>
                    <a:pt x="4801" y="3462"/>
                    <a:pt x="4812" y="3457"/>
                    <a:pt x="4822" y="3452"/>
                  </a:cubicBezTo>
                  <a:cubicBezTo>
                    <a:pt x="4831" y="3447"/>
                    <a:pt x="4841" y="3442"/>
                    <a:pt x="4844" y="3437"/>
                  </a:cubicBezTo>
                  <a:cubicBezTo>
                    <a:pt x="4849" y="3427"/>
                    <a:pt x="4863" y="3424"/>
                    <a:pt x="4876" y="3421"/>
                  </a:cubicBezTo>
                  <a:cubicBezTo>
                    <a:pt x="4883" y="3420"/>
                    <a:pt x="4895" y="3417"/>
                    <a:pt x="4896" y="3415"/>
                  </a:cubicBezTo>
                  <a:cubicBezTo>
                    <a:pt x="4901" y="3401"/>
                    <a:pt x="4929" y="3400"/>
                    <a:pt x="4937" y="3400"/>
                  </a:cubicBezTo>
                  <a:cubicBezTo>
                    <a:pt x="4944" y="3400"/>
                    <a:pt x="4952" y="3401"/>
                    <a:pt x="4957" y="3402"/>
                  </a:cubicBezTo>
                  <a:cubicBezTo>
                    <a:pt x="4968" y="3405"/>
                    <a:pt x="5010" y="3414"/>
                    <a:pt x="5037" y="3418"/>
                  </a:cubicBezTo>
                  <a:cubicBezTo>
                    <a:pt x="5047" y="3419"/>
                    <a:pt x="5054" y="3420"/>
                    <a:pt x="5059" y="3420"/>
                  </a:cubicBezTo>
                  <a:lnTo>
                    <a:pt x="5060" y="3420"/>
                  </a:lnTo>
                  <a:lnTo>
                    <a:pt x="5062" y="3420"/>
                  </a:lnTo>
                  <a:cubicBezTo>
                    <a:pt x="5072" y="3420"/>
                    <a:pt x="5076" y="3432"/>
                    <a:pt x="5080" y="3445"/>
                  </a:cubicBezTo>
                  <a:cubicBezTo>
                    <a:pt x="5082" y="3451"/>
                    <a:pt x="5085" y="3462"/>
                    <a:pt x="5088" y="3463"/>
                  </a:cubicBezTo>
                  <a:cubicBezTo>
                    <a:pt x="5092" y="3464"/>
                    <a:pt x="5099" y="3468"/>
                    <a:pt x="5109" y="3474"/>
                  </a:cubicBezTo>
                  <a:cubicBezTo>
                    <a:pt x="5121" y="3480"/>
                    <a:pt x="5136" y="3489"/>
                    <a:pt x="5144" y="3489"/>
                  </a:cubicBezTo>
                  <a:cubicBezTo>
                    <a:pt x="5145" y="3489"/>
                    <a:pt x="5146" y="3489"/>
                    <a:pt x="5146" y="3489"/>
                  </a:cubicBezTo>
                  <a:cubicBezTo>
                    <a:pt x="5153" y="3483"/>
                    <a:pt x="5168" y="3476"/>
                    <a:pt x="5185" y="3476"/>
                  </a:cubicBezTo>
                  <a:cubicBezTo>
                    <a:pt x="5195" y="3476"/>
                    <a:pt x="5205" y="3479"/>
                    <a:pt x="5214" y="3484"/>
                  </a:cubicBezTo>
                  <a:cubicBezTo>
                    <a:pt x="5217" y="3486"/>
                    <a:pt x="5221" y="3488"/>
                    <a:pt x="5224" y="3491"/>
                  </a:cubicBezTo>
                  <a:cubicBezTo>
                    <a:pt x="5233" y="3496"/>
                    <a:pt x="5241" y="3502"/>
                    <a:pt x="5248" y="3504"/>
                  </a:cubicBezTo>
                  <a:cubicBezTo>
                    <a:pt x="5251" y="3505"/>
                    <a:pt x="5253" y="3505"/>
                    <a:pt x="5254" y="3505"/>
                  </a:cubicBezTo>
                  <a:cubicBezTo>
                    <a:pt x="5256" y="3505"/>
                    <a:pt x="5258" y="3505"/>
                    <a:pt x="5260" y="3502"/>
                  </a:cubicBezTo>
                  <a:cubicBezTo>
                    <a:pt x="5261" y="3499"/>
                    <a:pt x="5264" y="3497"/>
                    <a:pt x="5266" y="3495"/>
                  </a:cubicBezTo>
                  <a:cubicBezTo>
                    <a:pt x="5275" y="3488"/>
                    <a:pt x="5289" y="3483"/>
                    <a:pt x="5302" y="3479"/>
                  </a:cubicBezTo>
                  <a:cubicBezTo>
                    <a:pt x="5308" y="3477"/>
                    <a:pt x="5316" y="3474"/>
                    <a:pt x="5320" y="3472"/>
                  </a:cubicBezTo>
                  <a:cubicBezTo>
                    <a:pt x="5322" y="3471"/>
                    <a:pt x="5323" y="3470"/>
                    <a:pt x="5323" y="3470"/>
                  </a:cubicBezTo>
                  <a:cubicBezTo>
                    <a:pt x="5329" y="3462"/>
                    <a:pt x="5334" y="3439"/>
                    <a:pt x="5326" y="3433"/>
                  </a:cubicBezTo>
                  <a:cubicBezTo>
                    <a:pt x="5312" y="3421"/>
                    <a:pt x="5300" y="3376"/>
                    <a:pt x="5297" y="3367"/>
                  </a:cubicBezTo>
                  <a:cubicBezTo>
                    <a:pt x="5297" y="3365"/>
                    <a:pt x="5297" y="3363"/>
                    <a:pt x="5297" y="3362"/>
                  </a:cubicBezTo>
                  <a:cubicBezTo>
                    <a:pt x="5297" y="3350"/>
                    <a:pt x="5307" y="3344"/>
                    <a:pt x="5315" y="3338"/>
                  </a:cubicBezTo>
                  <a:cubicBezTo>
                    <a:pt x="5321" y="3334"/>
                    <a:pt x="5328" y="3330"/>
                    <a:pt x="5329" y="3325"/>
                  </a:cubicBezTo>
                  <a:cubicBezTo>
                    <a:pt x="5333" y="3313"/>
                    <a:pt x="5346" y="3307"/>
                    <a:pt x="5357" y="3303"/>
                  </a:cubicBezTo>
                  <a:cubicBezTo>
                    <a:pt x="5363" y="3300"/>
                    <a:pt x="5369" y="3298"/>
                    <a:pt x="5371" y="3295"/>
                  </a:cubicBezTo>
                  <a:cubicBezTo>
                    <a:pt x="5373" y="3293"/>
                    <a:pt x="5375" y="3290"/>
                    <a:pt x="5377" y="3286"/>
                  </a:cubicBezTo>
                  <a:cubicBezTo>
                    <a:pt x="5382" y="3278"/>
                    <a:pt x="5387" y="3268"/>
                    <a:pt x="5398" y="3268"/>
                  </a:cubicBezTo>
                  <a:cubicBezTo>
                    <a:pt x="5400" y="3268"/>
                    <a:pt x="5402" y="3269"/>
                    <a:pt x="5404" y="3269"/>
                  </a:cubicBezTo>
                  <a:cubicBezTo>
                    <a:pt x="5405" y="3269"/>
                    <a:pt x="5453" y="3283"/>
                    <a:pt x="5463" y="3293"/>
                  </a:cubicBezTo>
                  <a:cubicBezTo>
                    <a:pt x="5468" y="3298"/>
                    <a:pt x="5490" y="3303"/>
                    <a:pt x="5506" y="3303"/>
                  </a:cubicBezTo>
                  <a:cubicBezTo>
                    <a:pt x="5523" y="3303"/>
                    <a:pt x="5547" y="3315"/>
                    <a:pt x="5566" y="3326"/>
                  </a:cubicBezTo>
                  <a:cubicBezTo>
                    <a:pt x="5571" y="3329"/>
                    <a:pt x="5584" y="3332"/>
                    <a:pt x="5596" y="3334"/>
                  </a:cubicBezTo>
                  <a:cubicBezTo>
                    <a:pt x="5601" y="3335"/>
                    <a:pt x="5606" y="3335"/>
                    <a:pt x="5611" y="3336"/>
                  </a:cubicBezTo>
                  <a:cubicBezTo>
                    <a:pt x="5625" y="3339"/>
                    <a:pt x="5637" y="3343"/>
                    <a:pt x="5642" y="3351"/>
                  </a:cubicBezTo>
                  <a:cubicBezTo>
                    <a:pt x="5647" y="3359"/>
                    <a:pt x="5647" y="3371"/>
                    <a:pt x="5647" y="3385"/>
                  </a:cubicBezTo>
                  <a:cubicBezTo>
                    <a:pt x="5646" y="3397"/>
                    <a:pt x="5646" y="3410"/>
                    <a:pt x="5651" y="3416"/>
                  </a:cubicBezTo>
                  <a:cubicBezTo>
                    <a:pt x="5665" y="3433"/>
                    <a:pt x="5680" y="3447"/>
                    <a:pt x="5688" y="3450"/>
                  </a:cubicBezTo>
                  <a:cubicBezTo>
                    <a:pt x="5689" y="3450"/>
                    <a:pt x="5690" y="3450"/>
                    <a:pt x="5690" y="3450"/>
                  </a:cubicBezTo>
                  <a:cubicBezTo>
                    <a:pt x="5696" y="3446"/>
                    <a:pt x="5711" y="3451"/>
                    <a:pt x="5729" y="3459"/>
                  </a:cubicBezTo>
                  <a:cubicBezTo>
                    <a:pt x="5740" y="3464"/>
                    <a:pt x="5753" y="3470"/>
                    <a:pt x="5759" y="3470"/>
                  </a:cubicBezTo>
                  <a:cubicBezTo>
                    <a:pt x="5767" y="3469"/>
                    <a:pt x="5777" y="3462"/>
                    <a:pt x="5785" y="3457"/>
                  </a:cubicBezTo>
                  <a:cubicBezTo>
                    <a:pt x="5796" y="3450"/>
                    <a:pt x="5807" y="3443"/>
                    <a:pt x="5815" y="3443"/>
                  </a:cubicBezTo>
                  <a:cubicBezTo>
                    <a:pt x="5821" y="3443"/>
                    <a:pt x="5832" y="3441"/>
                    <a:pt x="5843" y="3439"/>
                  </a:cubicBezTo>
                  <a:cubicBezTo>
                    <a:pt x="5860" y="3435"/>
                    <a:pt x="5878" y="3432"/>
                    <a:pt x="5886" y="3434"/>
                  </a:cubicBezTo>
                  <a:cubicBezTo>
                    <a:pt x="5888" y="3434"/>
                    <a:pt x="5889" y="3434"/>
                    <a:pt x="5891" y="3435"/>
                  </a:cubicBezTo>
                  <a:cubicBezTo>
                    <a:pt x="5896" y="3436"/>
                    <a:pt x="5903" y="3438"/>
                    <a:pt x="5910" y="3440"/>
                  </a:cubicBezTo>
                  <a:cubicBezTo>
                    <a:pt x="5925" y="3445"/>
                    <a:pt x="5944" y="3450"/>
                    <a:pt x="5952" y="3450"/>
                  </a:cubicBezTo>
                  <a:cubicBezTo>
                    <a:pt x="5954" y="3449"/>
                    <a:pt x="5956" y="3448"/>
                    <a:pt x="5964" y="3448"/>
                  </a:cubicBezTo>
                  <a:cubicBezTo>
                    <a:pt x="5979" y="3448"/>
                    <a:pt x="6012" y="3454"/>
                    <a:pt x="6019" y="3469"/>
                  </a:cubicBezTo>
                  <a:cubicBezTo>
                    <a:pt x="6021" y="3472"/>
                    <a:pt x="6037" y="3476"/>
                    <a:pt x="6046" y="3478"/>
                  </a:cubicBezTo>
                  <a:cubicBezTo>
                    <a:pt x="6065" y="3483"/>
                    <a:pt x="6083" y="3487"/>
                    <a:pt x="6083" y="3501"/>
                  </a:cubicBezTo>
                  <a:cubicBezTo>
                    <a:pt x="6083" y="3506"/>
                    <a:pt x="6091" y="3512"/>
                    <a:pt x="6100" y="3518"/>
                  </a:cubicBezTo>
                  <a:cubicBezTo>
                    <a:pt x="6108" y="3524"/>
                    <a:pt x="6118" y="3531"/>
                    <a:pt x="6123" y="3541"/>
                  </a:cubicBezTo>
                  <a:cubicBezTo>
                    <a:pt x="6126" y="3546"/>
                    <a:pt x="6142" y="3548"/>
                    <a:pt x="6158" y="3549"/>
                  </a:cubicBezTo>
                  <a:cubicBezTo>
                    <a:pt x="6163" y="3549"/>
                    <a:pt x="6168" y="3549"/>
                    <a:pt x="6173" y="3549"/>
                  </a:cubicBezTo>
                  <a:cubicBezTo>
                    <a:pt x="6197" y="3550"/>
                    <a:pt x="6211" y="3551"/>
                    <a:pt x="6219" y="3557"/>
                  </a:cubicBezTo>
                  <a:cubicBezTo>
                    <a:pt x="6222" y="3560"/>
                    <a:pt x="6240" y="3563"/>
                    <a:pt x="6266" y="3563"/>
                  </a:cubicBezTo>
                  <a:cubicBezTo>
                    <a:pt x="6290" y="3563"/>
                    <a:pt x="6307" y="3561"/>
                    <a:pt x="6311" y="3559"/>
                  </a:cubicBezTo>
                  <a:cubicBezTo>
                    <a:pt x="6314" y="3552"/>
                    <a:pt x="6327" y="3549"/>
                    <a:pt x="6360" y="3544"/>
                  </a:cubicBezTo>
                  <a:cubicBezTo>
                    <a:pt x="6380" y="3541"/>
                    <a:pt x="6405" y="3537"/>
                    <a:pt x="6412" y="3532"/>
                  </a:cubicBezTo>
                  <a:cubicBezTo>
                    <a:pt x="6420" y="3526"/>
                    <a:pt x="6433" y="3524"/>
                    <a:pt x="6445" y="3522"/>
                  </a:cubicBezTo>
                  <a:cubicBezTo>
                    <a:pt x="6455" y="3520"/>
                    <a:pt x="6470" y="3518"/>
                    <a:pt x="6471" y="3513"/>
                  </a:cubicBezTo>
                  <a:cubicBezTo>
                    <a:pt x="6473" y="3500"/>
                    <a:pt x="6490" y="3491"/>
                    <a:pt x="6509" y="3482"/>
                  </a:cubicBezTo>
                  <a:cubicBezTo>
                    <a:pt x="6518" y="3478"/>
                    <a:pt x="6528" y="3473"/>
                    <a:pt x="6534" y="3469"/>
                  </a:cubicBezTo>
                  <a:cubicBezTo>
                    <a:pt x="6546" y="3459"/>
                    <a:pt x="6574" y="3459"/>
                    <a:pt x="6583" y="3459"/>
                  </a:cubicBezTo>
                  <a:cubicBezTo>
                    <a:pt x="6595" y="3459"/>
                    <a:pt x="6633" y="3460"/>
                    <a:pt x="6638" y="3476"/>
                  </a:cubicBezTo>
                  <a:cubicBezTo>
                    <a:pt x="6640" y="3482"/>
                    <a:pt x="6656" y="3489"/>
                    <a:pt x="6676" y="3489"/>
                  </a:cubicBezTo>
                  <a:cubicBezTo>
                    <a:pt x="6684" y="3489"/>
                    <a:pt x="6691" y="3488"/>
                    <a:pt x="6696" y="3486"/>
                  </a:cubicBezTo>
                  <a:cubicBezTo>
                    <a:pt x="6700" y="3484"/>
                    <a:pt x="6706" y="3483"/>
                    <a:pt x="6714" y="3483"/>
                  </a:cubicBezTo>
                  <a:cubicBezTo>
                    <a:pt x="6735" y="3483"/>
                    <a:pt x="6768" y="3491"/>
                    <a:pt x="6775" y="3507"/>
                  </a:cubicBezTo>
                  <a:cubicBezTo>
                    <a:pt x="6779" y="3516"/>
                    <a:pt x="6813" y="3525"/>
                    <a:pt x="6834" y="3525"/>
                  </a:cubicBezTo>
                  <a:cubicBezTo>
                    <a:pt x="6839" y="3525"/>
                    <a:pt x="6842" y="3525"/>
                    <a:pt x="6843" y="3524"/>
                  </a:cubicBezTo>
                  <a:cubicBezTo>
                    <a:pt x="6844" y="3524"/>
                    <a:pt x="6845" y="3523"/>
                    <a:pt x="6847" y="3522"/>
                  </a:cubicBezTo>
                  <a:cubicBezTo>
                    <a:pt x="6853" y="3519"/>
                    <a:pt x="6861" y="3514"/>
                    <a:pt x="6869" y="3509"/>
                  </a:cubicBezTo>
                  <a:cubicBezTo>
                    <a:pt x="6883" y="3501"/>
                    <a:pt x="6896" y="3493"/>
                    <a:pt x="6907" y="3488"/>
                  </a:cubicBezTo>
                  <a:cubicBezTo>
                    <a:pt x="6910" y="3487"/>
                    <a:pt x="6913" y="3486"/>
                    <a:pt x="6916" y="3486"/>
                  </a:cubicBezTo>
                  <a:cubicBezTo>
                    <a:pt x="6924" y="3484"/>
                    <a:pt x="6937" y="3478"/>
                    <a:pt x="6943" y="3469"/>
                  </a:cubicBezTo>
                  <a:cubicBezTo>
                    <a:pt x="6945" y="3466"/>
                    <a:pt x="6946" y="3462"/>
                    <a:pt x="6945" y="3459"/>
                  </a:cubicBezTo>
                  <a:cubicBezTo>
                    <a:pt x="6942" y="3448"/>
                    <a:pt x="6951" y="3431"/>
                    <a:pt x="6965" y="3407"/>
                  </a:cubicBezTo>
                  <a:cubicBezTo>
                    <a:pt x="6972" y="3395"/>
                    <a:pt x="6979" y="3384"/>
                    <a:pt x="6981" y="3377"/>
                  </a:cubicBezTo>
                  <a:cubicBezTo>
                    <a:pt x="6985" y="3359"/>
                    <a:pt x="7018" y="3307"/>
                    <a:pt x="7032" y="3301"/>
                  </a:cubicBezTo>
                  <a:cubicBezTo>
                    <a:pt x="7043" y="3296"/>
                    <a:pt x="7063" y="3278"/>
                    <a:pt x="7062" y="3269"/>
                  </a:cubicBezTo>
                  <a:cubicBezTo>
                    <a:pt x="7054" y="3220"/>
                    <a:pt x="7046" y="3220"/>
                    <a:pt x="7045" y="3220"/>
                  </a:cubicBezTo>
                  <a:lnTo>
                    <a:pt x="7041" y="3220"/>
                  </a:lnTo>
                  <a:cubicBezTo>
                    <a:pt x="7035" y="3220"/>
                    <a:pt x="7023" y="3220"/>
                    <a:pt x="7019" y="3211"/>
                  </a:cubicBezTo>
                  <a:cubicBezTo>
                    <a:pt x="7014" y="3203"/>
                    <a:pt x="7019" y="3190"/>
                    <a:pt x="7034" y="3170"/>
                  </a:cubicBezTo>
                  <a:cubicBezTo>
                    <a:pt x="7051" y="3146"/>
                    <a:pt x="7077" y="3135"/>
                    <a:pt x="7112" y="3135"/>
                  </a:cubicBezTo>
                  <a:cubicBezTo>
                    <a:pt x="7120" y="3135"/>
                    <a:pt x="7127" y="3135"/>
                    <a:pt x="7131" y="3136"/>
                  </a:cubicBezTo>
                  <a:cubicBezTo>
                    <a:pt x="7133" y="3136"/>
                    <a:pt x="7135" y="3136"/>
                    <a:pt x="7136" y="3136"/>
                  </a:cubicBezTo>
                  <a:cubicBezTo>
                    <a:pt x="7137" y="3136"/>
                    <a:pt x="7144" y="3135"/>
                    <a:pt x="7151" y="3133"/>
                  </a:cubicBezTo>
                  <a:cubicBezTo>
                    <a:pt x="7170" y="3130"/>
                    <a:pt x="7201" y="3124"/>
                    <a:pt x="7225" y="3124"/>
                  </a:cubicBezTo>
                  <a:cubicBezTo>
                    <a:pt x="7235" y="3124"/>
                    <a:pt x="7244" y="3125"/>
                    <a:pt x="7250" y="3127"/>
                  </a:cubicBezTo>
                  <a:cubicBezTo>
                    <a:pt x="7260" y="3130"/>
                    <a:pt x="7269" y="3130"/>
                    <a:pt x="7277" y="3130"/>
                  </a:cubicBezTo>
                  <a:lnTo>
                    <a:pt x="7290" y="3130"/>
                  </a:lnTo>
                  <a:cubicBezTo>
                    <a:pt x="7303" y="3130"/>
                    <a:pt x="7318" y="3131"/>
                    <a:pt x="7337" y="3141"/>
                  </a:cubicBezTo>
                  <a:cubicBezTo>
                    <a:pt x="7353" y="3149"/>
                    <a:pt x="7372" y="3152"/>
                    <a:pt x="7389" y="3155"/>
                  </a:cubicBezTo>
                  <a:cubicBezTo>
                    <a:pt x="7393" y="3155"/>
                    <a:pt x="7398" y="3156"/>
                    <a:pt x="7402" y="3157"/>
                  </a:cubicBezTo>
                  <a:cubicBezTo>
                    <a:pt x="7415" y="3159"/>
                    <a:pt x="7426" y="3162"/>
                    <a:pt x="7431" y="3170"/>
                  </a:cubicBezTo>
                  <a:cubicBezTo>
                    <a:pt x="7434" y="3173"/>
                    <a:pt x="7439" y="3177"/>
                    <a:pt x="7444" y="3181"/>
                  </a:cubicBezTo>
                  <a:cubicBezTo>
                    <a:pt x="7446" y="3182"/>
                    <a:pt x="7448" y="3183"/>
                    <a:pt x="7450" y="3184"/>
                  </a:cubicBezTo>
                  <a:cubicBezTo>
                    <a:pt x="7467" y="3195"/>
                    <a:pt x="7488" y="3209"/>
                    <a:pt x="7482" y="3231"/>
                  </a:cubicBezTo>
                  <a:cubicBezTo>
                    <a:pt x="7480" y="3240"/>
                    <a:pt x="7482" y="3241"/>
                    <a:pt x="7489" y="3246"/>
                  </a:cubicBezTo>
                  <a:cubicBezTo>
                    <a:pt x="7498" y="3253"/>
                    <a:pt x="7512" y="3264"/>
                    <a:pt x="7518" y="3299"/>
                  </a:cubicBezTo>
                  <a:cubicBezTo>
                    <a:pt x="7525" y="3333"/>
                    <a:pt x="7537" y="3347"/>
                    <a:pt x="7547" y="3360"/>
                  </a:cubicBezTo>
                  <a:cubicBezTo>
                    <a:pt x="7554" y="3369"/>
                    <a:pt x="7560" y="3377"/>
                    <a:pt x="7563" y="3389"/>
                  </a:cubicBezTo>
                  <a:cubicBezTo>
                    <a:pt x="7566" y="3400"/>
                    <a:pt x="7574" y="3415"/>
                    <a:pt x="7582" y="3431"/>
                  </a:cubicBezTo>
                  <a:cubicBezTo>
                    <a:pt x="7596" y="3457"/>
                    <a:pt x="7605" y="3474"/>
                    <a:pt x="7602" y="3484"/>
                  </a:cubicBezTo>
                  <a:cubicBezTo>
                    <a:pt x="7599" y="3493"/>
                    <a:pt x="7597" y="3503"/>
                    <a:pt x="7602" y="3510"/>
                  </a:cubicBezTo>
                  <a:cubicBezTo>
                    <a:pt x="7603" y="3512"/>
                    <a:pt x="7604" y="3513"/>
                    <a:pt x="7605" y="3514"/>
                  </a:cubicBezTo>
                  <a:cubicBezTo>
                    <a:pt x="7610" y="3517"/>
                    <a:pt x="7617" y="3519"/>
                    <a:pt x="7626" y="3519"/>
                  </a:cubicBezTo>
                  <a:cubicBezTo>
                    <a:pt x="7644" y="3521"/>
                    <a:pt x="7659" y="3527"/>
                    <a:pt x="7671" y="3534"/>
                  </a:cubicBezTo>
                  <a:cubicBezTo>
                    <a:pt x="7675" y="3536"/>
                    <a:pt x="7679" y="3538"/>
                    <a:pt x="7683" y="3540"/>
                  </a:cubicBezTo>
                  <a:cubicBezTo>
                    <a:pt x="7689" y="3543"/>
                    <a:pt x="7695" y="3547"/>
                    <a:pt x="7698" y="3547"/>
                  </a:cubicBezTo>
                  <a:cubicBezTo>
                    <a:pt x="7699" y="3546"/>
                    <a:pt x="7701" y="3546"/>
                    <a:pt x="7704" y="3546"/>
                  </a:cubicBezTo>
                  <a:cubicBezTo>
                    <a:pt x="7720" y="3546"/>
                    <a:pt x="7759" y="3561"/>
                    <a:pt x="7781" y="3582"/>
                  </a:cubicBezTo>
                  <a:cubicBezTo>
                    <a:pt x="7790" y="3591"/>
                    <a:pt x="7801" y="3594"/>
                    <a:pt x="7811" y="3597"/>
                  </a:cubicBezTo>
                  <a:cubicBezTo>
                    <a:pt x="7824" y="3600"/>
                    <a:pt x="7838" y="3604"/>
                    <a:pt x="7836" y="3623"/>
                  </a:cubicBezTo>
                  <a:cubicBezTo>
                    <a:pt x="7835" y="3634"/>
                    <a:pt x="7840" y="3645"/>
                    <a:pt x="7844" y="3656"/>
                  </a:cubicBezTo>
                  <a:cubicBezTo>
                    <a:pt x="7849" y="3666"/>
                    <a:pt x="7854" y="3677"/>
                    <a:pt x="7852" y="3689"/>
                  </a:cubicBezTo>
                  <a:cubicBezTo>
                    <a:pt x="7852" y="3691"/>
                    <a:pt x="7853" y="3693"/>
                    <a:pt x="7855" y="3696"/>
                  </a:cubicBezTo>
                  <a:cubicBezTo>
                    <a:pt x="7865" y="3707"/>
                    <a:pt x="7896" y="3715"/>
                    <a:pt x="7920" y="3711"/>
                  </a:cubicBezTo>
                  <a:cubicBezTo>
                    <a:pt x="7931" y="3710"/>
                    <a:pt x="7941" y="3710"/>
                    <a:pt x="7950" y="3711"/>
                  </a:cubicBezTo>
                  <a:cubicBezTo>
                    <a:pt x="7965" y="3712"/>
                    <a:pt x="7976" y="3714"/>
                    <a:pt x="7983" y="3699"/>
                  </a:cubicBezTo>
                  <a:cubicBezTo>
                    <a:pt x="7993" y="3679"/>
                    <a:pt x="8016" y="3677"/>
                    <a:pt x="8035" y="3675"/>
                  </a:cubicBezTo>
                  <a:cubicBezTo>
                    <a:pt x="8045" y="3674"/>
                    <a:pt x="8055" y="3673"/>
                    <a:pt x="8060" y="3669"/>
                  </a:cubicBezTo>
                  <a:cubicBezTo>
                    <a:pt x="8068" y="3663"/>
                    <a:pt x="8085" y="3657"/>
                    <a:pt x="8099" y="3657"/>
                  </a:cubicBezTo>
                  <a:cubicBezTo>
                    <a:pt x="8109" y="3657"/>
                    <a:pt x="8117" y="3660"/>
                    <a:pt x="8122" y="3665"/>
                  </a:cubicBezTo>
                  <a:cubicBezTo>
                    <a:pt x="8128" y="3671"/>
                    <a:pt x="8130" y="3680"/>
                    <a:pt x="8130" y="3690"/>
                  </a:cubicBezTo>
                  <a:cubicBezTo>
                    <a:pt x="8129" y="3707"/>
                    <a:pt x="8133" y="3718"/>
                    <a:pt x="8137" y="3727"/>
                  </a:cubicBezTo>
                  <a:cubicBezTo>
                    <a:pt x="8141" y="3737"/>
                    <a:pt x="8146" y="3748"/>
                    <a:pt x="8129" y="3758"/>
                  </a:cubicBezTo>
                  <a:cubicBezTo>
                    <a:pt x="8112" y="3769"/>
                    <a:pt x="8101" y="3813"/>
                    <a:pt x="8095" y="3839"/>
                  </a:cubicBezTo>
                  <a:cubicBezTo>
                    <a:pt x="8093" y="3844"/>
                    <a:pt x="8092" y="3848"/>
                    <a:pt x="8091" y="3852"/>
                  </a:cubicBezTo>
                  <a:cubicBezTo>
                    <a:pt x="8089" y="3862"/>
                    <a:pt x="8082" y="3869"/>
                    <a:pt x="8075" y="3876"/>
                  </a:cubicBezTo>
                  <a:cubicBezTo>
                    <a:pt x="8072" y="3878"/>
                    <a:pt x="8070" y="3880"/>
                    <a:pt x="8067" y="3882"/>
                  </a:cubicBezTo>
                  <a:cubicBezTo>
                    <a:pt x="8058" y="3890"/>
                    <a:pt x="8048" y="3898"/>
                    <a:pt x="8046" y="3910"/>
                  </a:cubicBezTo>
                  <a:cubicBezTo>
                    <a:pt x="8044" y="3926"/>
                    <a:pt x="8032" y="3935"/>
                    <a:pt x="8023" y="3942"/>
                  </a:cubicBezTo>
                  <a:cubicBezTo>
                    <a:pt x="8015" y="3948"/>
                    <a:pt x="8010" y="3952"/>
                    <a:pt x="8010" y="3959"/>
                  </a:cubicBezTo>
                  <a:cubicBezTo>
                    <a:pt x="8010" y="3971"/>
                    <a:pt x="7999" y="3978"/>
                    <a:pt x="7981" y="3978"/>
                  </a:cubicBezTo>
                  <a:cubicBezTo>
                    <a:pt x="7965" y="3978"/>
                    <a:pt x="7946" y="3972"/>
                    <a:pt x="7933" y="3963"/>
                  </a:cubicBezTo>
                  <a:cubicBezTo>
                    <a:pt x="7924" y="3957"/>
                    <a:pt x="7912" y="3968"/>
                    <a:pt x="7901" y="3977"/>
                  </a:cubicBezTo>
                  <a:cubicBezTo>
                    <a:pt x="7892" y="3986"/>
                    <a:pt x="7883" y="3994"/>
                    <a:pt x="7873" y="3994"/>
                  </a:cubicBezTo>
                  <a:cubicBezTo>
                    <a:pt x="7872" y="3994"/>
                    <a:pt x="7870" y="3995"/>
                    <a:pt x="7869" y="3996"/>
                  </a:cubicBezTo>
                  <a:cubicBezTo>
                    <a:pt x="7863" y="4004"/>
                    <a:pt x="7864" y="4028"/>
                    <a:pt x="7868" y="4041"/>
                  </a:cubicBezTo>
                  <a:cubicBezTo>
                    <a:pt x="7870" y="4048"/>
                    <a:pt x="7869" y="4056"/>
                    <a:pt x="7868" y="4064"/>
                  </a:cubicBezTo>
                  <a:cubicBezTo>
                    <a:pt x="7868" y="4067"/>
                    <a:pt x="7868" y="4070"/>
                    <a:pt x="7868" y="4073"/>
                  </a:cubicBezTo>
                  <a:cubicBezTo>
                    <a:pt x="7867" y="4082"/>
                    <a:pt x="7868" y="4092"/>
                    <a:pt x="7872" y="4103"/>
                  </a:cubicBezTo>
                  <a:cubicBezTo>
                    <a:pt x="7876" y="4113"/>
                    <a:pt x="7876" y="4127"/>
                    <a:pt x="7877" y="4143"/>
                  </a:cubicBezTo>
                  <a:cubicBezTo>
                    <a:pt x="7877" y="4151"/>
                    <a:pt x="7877" y="4159"/>
                    <a:pt x="7877" y="4167"/>
                  </a:cubicBezTo>
                  <a:cubicBezTo>
                    <a:pt x="7898" y="4153"/>
                    <a:pt x="7923" y="4138"/>
                    <a:pt x="7936" y="4138"/>
                  </a:cubicBezTo>
                  <a:cubicBezTo>
                    <a:pt x="7952" y="4138"/>
                    <a:pt x="7966" y="4150"/>
                    <a:pt x="7981" y="4163"/>
                  </a:cubicBezTo>
                  <a:cubicBezTo>
                    <a:pt x="7995" y="4175"/>
                    <a:pt x="8010" y="4187"/>
                    <a:pt x="8024" y="4187"/>
                  </a:cubicBezTo>
                  <a:cubicBezTo>
                    <a:pt x="8055" y="4187"/>
                    <a:pt x="8189" y="4096"/>
                    <a:pt x="8194" y="4082"/>
                  </a:cubicBezTo>
                  <a:cubicBezTo>
                    <a:pt x="8195" y="4070"/>
                    <a:pt x="8221" y="4041"/>
                    <a:pt x="8284" y="3977"/>
                  </a:cubicBezTo>
                  <a:cubicBezTo>
                    <a:pt x="8297" y="3964"/>
                    <a:pt x="8310" y="3951"/>
                    <a:pt x="8319" y="3941"/>
                  </a:cubicBezTo>
                  <a:cubicBezTo>
                    <a:pt x="8351" y="3907"/>
                    <a:pt x="8409" y="3843"/>
                    <a:pt x="8430" y="3793"/>
                  </a:cubicBezTo>
                  <a:cubicBezTo>
                    <a:pt x="8438" y="3774"/>
                    <a:pt x="8461" y="3747"/>
                    <a:pt x="8481" y="3722"/>
                  </a:cubicBezTo>
                  <a:cubicBezTo>
                    <a:pt x="8494" y="3707"/>
                    <a:pt x="8506" y="3692"/>
                    <a:pt x="8512" y="3684"/>
                  </a:cubicBezTo>
                  <a:cubicBezTo>
                    <a:pt x="8516" y="3676"/>
                    <a:pt x="8520" y="3671"/>
                    <a:pt x="8524" y="3665"/>
                  </a:cubicBezTo>
                  <a:cubicBezTo>
                    <a:pt x="8533" y="3654"/>
                    <a:pt x="8542" y="3642"/>
                    <a:pt x="8559" y="3606"/>
                  </a:cubicBezTo>
                  <a:cubicBezTo>
                    <a:pt x="8574" y="3574"/>
                    <a:pt x="8579" y="3508"/>
                    <a:pt x="8584" y="3461"/>
                  </a:cubicBezTo>
                  <a:cubicBezTo>
                    <a:pt x="8587" y="3419"/>
                    <a:pt x="8588" y="3408"/>
                    <a:pt x="8592" y="3404"/>
                  </a:cubicBezTo>
                  <a:cubicBezTo>
                    <a:pt x="8595" y="3401"/>
                    <a:pt x="8596" y="3395"/>
                    <a:pt x="8597" y="3388"/>
                  </a:cubicBezTo>
                  <a:cubicBezTo>
                    <a:pt x="8598" y="3378"/>
                    <a:pt x="8600" y="3366"/>
                    <a:pt x="8607" y="3357"/>
                  </a:cubicBezTo>
                  <a:cubicBezTo>
                    <a:pt x="8610" y="3352"/>
                    <a:pt x="8612" y="3346"/>
                    <a:pt x="8614" y="3340"/>
                  </a:cubicBezTo>
                  <a:cubicBezTo>
                    <a:pt x="8617" y="3329"/>
                    <a:pt x="8621" y="3315"/>
                    <a:pt x="8636" y="3302"/>
                  </a:cubicBezTo>
                  <a:cubicBezTo>
                    <a:pt x="8655" y="3286"/>
                    <a:pt x="8652" y="3272"/>
                    <a:pt x="8646" y="3258"/>
                  </a:cubicBezTo>
                  <a:cubicBezTo>
                    <a:pt x="8643" y="3249"/>
                    <a:pt x="8644" y="3237"/>
                    <a:pt x="8644" y="3225"/>
                  </a:cubicBezTo>
                  <a:cubicBezTo>
                    <a:pt x="8644" y="3216"/>
                    <a:pt x="8644" y="3205"/>
                    <a:pt x="8642" y="3201"/>
                  </a:cubicBezTo>
                  <a:cubicBezTo>
                    <a:pt x="8634" y="3186"/>
                    <a:pt x="8640" y="3179"/>
                    <a:pt x="8654" y="3171"/>
                  </a:cubicBezTo>
                  <a:cubicBezTo>
                    <a:pt x="8655" y="3170"/>
                    <a:pt x="8655" y="3169"/>
                    <a:pt x="8655" y="3169"/>
                  </a:cubicBezTo>
                  <a:cubicBezTo>
                    <a:pt x="8654" y="3164"/>
                    <a:pt x="8642" y="3151"/>
                    <a:pt x="8626" y="3144"/>
                  </a:cubicBezTo>
                  <a:cubicBezTo>
                    <a:pt x="8623" y="3143"/>
                    <a:pt x="8621" y="3141"/>
                    <a:pt x="8618" y="3140"/>
                  </a:cubicBezTo>
                  <a:cubicBezTo>
                    <a:pt x="8599" y="3132"/>
                    <a:pt x="8578" y="3123"/>
                    <a:pt x="8576" y="3101"/>
                  </a:cubicBezTo>
                  <a:cubicBezTo>
                    <a:pt x="8574" y="3082"/>
                    <a:pt x="8544" y="3059"/>
                    <a:pt x="8523" y="3061"/>
                  </a:cubicBezTo>
                  <a:cubicBezTo>
                    <a:pt x="8513" y="3062"/>
                    <a:pt x="8500" y="3060"/>
                    <a:pt x="8488" y="3058"/>
                  </a:cubicBezTo>
                  <a:cubicBezTo>
                    <a:pt x="8477" y="3057"/>
                    <a:pt x="8466" y="3056"/>
                    <a:pt x="8463" y="3056"/>
                  </a:cubicBezTo>
                  <a:cubicBezTo>
                    <a:pt x="8466" y="3066"/>
                    <a:pt x="8465" y="3075"/>
                    <a:pt x="8460" y="3082"/>
                  </a:cubicBezTo>
                  <a:cubicBezTo>
                    <a:pt x="8457" y="3087"/>
                    <a:pt x="8452" y="3090"/>
                    <a:pt x="8446" y="3090"/>
                  </a:cubicBezTo>
                  <a:lnTo>
                    <a:pt x="8446" y="3090"/>
                  </a:lnTo>
                  <a:cubicBezTo>
                    <a:pt x="8444" y="3090"/>
                    <a:pt x="8442" y="3089"/>
                    <a:pt x="8441" y="3089"/>
                  </a:cubicBezTo>
                  <a:cubicBezTo>
                    <a:pt x="8433" y="3087"/>
                    <a:pt x="8429" y="3093"/>
                    <a:pt x="8417" y="3112"/>
                  </a:cubicBezTo>
                  <a:lnTo>
                    <a:pt x="8414" y="3116"/>
                  </a:lnTo>
                  <a:cubicBezTo>
                    <a:pt x="8406" y="3129"/>
                    <a:pt x="8386" y="3137"/>
                    <a:pt x="8371" y="3137"/>
                  </a:cubicBezTo>
                  <a:cubicBezTo>
                    <a:pt x="8360" y="3137"/>
                    <a:pt x="8356" y="3132"/>
                    <a:pt x="8355" y="3129"/>
                  </a:cubicBezTo>
                  <a:cubicBezTo>
                    <a:pt x="8353" y="3124"/>
                    <a:pt x="8356" y="3118"/>
                    <a:pt x="8363" y="3111"/>
                  </a:cubicBezTo>
                  <a:cubicBezTo>
                    <a:pt x="8372" y="3103"/>
                    <a:pt x="8371" y="3101"/>
                    <a:pt x="8365" y="3095"/>
                  </a:cubicBezTo>
                  <a:cubicBezTo>
                    <a:pt x="8361" y="3089"/>
                    <a:pt x="8355" y="3082"/>
                    <a:pt x="8357" y="3070"/>
                  </a:cubicBezTo>
                  <a:cubicBezTo>
                    <a:pt x="8359" y="3062"/>
                    <a:pt x="8362" y="3054"/>
                    <a:pt x="8365" y="3047"/>
                  </a:cubicBezTo>
                  <a:cubicBezTo>
                    <a:pt x="8365" y="3046"/>
                    <a:pt x="8366" y="3045"/>
                    <a:pt x="8366" y="3044"/>
                  </a:cubicBezTo>
                  <a:cubicBezTo>
                    <a:pt x="8365" y="3045"/>
                    <a:pt x="8365" y="3045"/>
                    <a:pt x="8364" y="3045"/>
                  </a:cubicBezTo>
                  <a:cubicBezTo>
                    <a:pt x="8353" y="3052"/>
                    <a:pt x="8347" y="3063"/>
                    <a:pt x="8341" y="3073"/>
                  </a:cubicBezTo>
                  <a:cubicBezTo>
                    <a:pt x="8335" y="3085"/>
                    <a:pt x="8328" y="3097"/>
                    <a:pt x="8315" y="3100"/>
                  </a:cubicBezTo>
                  <a:cubicBezTo>
                    <a:pt x="8310" y="3101"/>
                    <a:pt x="8305" y="3101"/>
                    <a:pt x="8300" y="3094"/>
                  </a:cubicBezTo>
                  <a:cubicBezTo>
                    <a:pt x="8288" y="3078"/>
                    <a:pt x="8294" y="3030"/>
                    <a:pt x="8299" y="3015"/>
                  </a:cubicBezTo>
                  <a:cubicBezTo>
                    <a:pt x="8296" y="3015"/>
                    <a:pt x="8286" y="3016"/>
                    <a:pt x="8275" y="3017"/>
                  </a:cubicBezTo>
                  <a:cubicBezTo>
                    <a:pt x="8259" y="3019"/>
                    <a:pt x="8238" y="3022"/>
                    <a:pt x="8217" y="3020"/>
                  </a:cubicBezTo>
                  <a:cubicBezTo>
                    <a:pt x="8191" y="3018"/>
                    <a:pt x="8183" y="3008"/>
                    <a:pt x="8181" y="3000"/>
                  </a:cubicBezTo>
                  <a:cubicBezTo>
                    <a:pt x="8178" y="2985"/>
                    <a:pt x="8193" y="2966"/>
                    <a:pt x="8218" y="2953"/>
                  </a:cubicBezTo>
                  <a:cubicBezTo>
                    <a:pt x="8239" y="2942"/>
                    <a:pt x="8245" y="2932"/>
                    <a:pt x="8251" y="2923"/>
                  </a:cubicBezTo>
                  <a:cubicBezTo>
                    <a:pt x="8255" y="2916"/>
                    <a:pt x="8260" y="2909"/>
                    <a:pt x="8269" y="2905"/>
                  </a:cubicBezTo>
                  <a:cubicBezTo>
                    <a:pt x="8282" y="2900"/>
                    <a:pt x="8307" y="2885"/>
                    <a:pt x="8331" y="2870"/>
                  </a:cubicBezTo>
                  <a:cubicBezTo>
                    <a:pt x="8344" y="2862"/>
                    <a:pt x="8357" y="2854"/>
                    <a:pt x="8367" y="2848"/>
                  </a:cubicBezTo>
                  <a:cubicBezTo>
                    <a:pt x="8393" y="2833"/>
                    <a:pt x="8399" y="2816"/>
                    <a:pt x="8405" y="2798"/>
                  </a:cubicBezTo>
                  <a:lnTo>
                    <a:pt x="8406" y="2796"/>
                  </a:lnTo>
                  <a:cubicBezTo>
                    <a:pt x="8411" y="2783"/>
                    <a:pt x="8430" y="2770"/>
                    <a:pt x="8457" y="2753"/>
                  </a:cubicBezTo>
                  <a:cubicBezTo>
                    <a:pt x="8476" y="2741"/>
                    <a:pt x="8497" y="2727"/>
                    <a:pt x="8517" y="2711"/>
                  </a:cubicBezTo>
                  <a:cubicBezTo>
                    <a:pt x="8563" y="2674"/>
                    <a:pt x="8588" y="2651"/>
                    <a:pt x="8599" y="2627"/>
                  </a:cubicBezTo>
                  <a:cubicBezTo>
                    <a:pt x="8606" y="2614"/>
                    <a:pt x="8627" y="2600"/>
                    <a:pt x="8647" y="2587"/>
                  </a:cubicBezTo>
                  <a:cubicBezTo>
                    <a:pt x="8661" y="2578"/>
                    <a:pt x="8683" y="2564"/>
                    <a:pt x="8683" y="2558"/>
                  </a:cubicBezTo>
                  <a:cubicBezTo>
                    <a:pt x="8685" y="2535"/>
                    <a:pt x="8776" y="2489"/>
                    <a:pt x="8831" y="2478"/>
                  </a:cubicBezTo>
                  <a:cubicBezTo>
                    <a:pt x="8845" y="2475"/>
                    <a:pt x="8861" y="2474"/>
                    <a:pt x="8879" y="2474"/>
                  </a:cubicBezTo>
                  <a:cubicBezTo>
                    <a:pt x="8926" y="2474"/>
                    <a:pt x="8987" y="2485"/>
                    <a:pt x="9003" y="2500"/>
                  </a:cubicBezTo>
                  <a:cubicBezTo>
                    <a:pt x="9014" y="2512"/>
                    <a:pt x="9022" y="2512"/>
                    <a:pt x="9034" y="2499"/>
                  </a:cubicBezTo>
                  <a:cubicBezTo>
                    <a:pt x="9040" y="2492"/>
                    <a:pt x="9050" y="2491"/>
                    <a:pt x="9058" y="2491"/>
                  </a:cubicBezTo>
                  <a:cubicBezTo>
                    <a:pt x="9067" y="2491"/>
                    <a:pt x="9078" y="2492"/>
                    <a:pt x="9091" y="2494"/>
                  </a:cubicBezTo>
                  <a:cubicBezTo>
                    <a:pt x="9097" y="2495"/>
                    <a:pt x="9103" y="2495"/>
                    <a:pt x="9110" y="2496"/>
                  </a:cubicBezTo>
                  <a:cubicBezTo>
                    <a:pt x="9128" y="2498"/>
                    <a:pt x="9139" y="2494"/>
                    <a:pt x="9149" y="2490"/>
                  </a:cubicBezTo>
                  <a:cubicBezTo>
                    <a:pt x="9160" y="2486"/>
                    <a:pt x="9171" y="2482"/>
                    <a:pt x="9184" y="2486"/>
                  </a:cubicBezTo>
                  <a:cubicBezTo>
                    <a:pt x="9193" y="2489"/>
                    <a:pt x="9203" y="2492"/>
                    <a:pt x="9212" y="2492"/>
                  </a:cubicBezTo>
                  <a:cubicBezTo>
                    <a:pt x="9220" y="2492"/>
                    <a:pt x="9231" y="2489"/>
                    <a:pt x="9240" y="2471"/>
                  </a:cubicBezTo>
                  <a:cubicBezTo>
                    <a:pt x="9252" y="2448"/>
                    <a:pt x="9289" y="2446"/>
                    <a:pt x="9304" y="2446"/>
                  </a:cubicBezTo>
                  <a:cubicBezTo>
                    <a:pt x="9326" y="2446"/>
                    <a:pt x="9347" y="2450"/>
                    <a:pt x="9356" y="2457"/>
                  </a:cubicBezTo>
                  <a:cubicBezTo>
                    <a:pt x="9359" y="2458"/>
                    <a:pt x="9361" y="2460"/>
                    <a:pt x="9363" y="2462"/>
                  </a:cubicBezTo>
                  <a:cubicBezTo>
                    <a:pt x="9377" y="2473"/>
                    <a:pt x="9389" y="2480"/>
                    <a:pt x="9407" y="2468"/>
                  </a:cubicBezTo>
                  <a:cubicBezTo>
                    <a:pt x="9413" y="2464"/>
                    <a:pt x="9418" y="2462"/>
                    <a:pt x="9422" y="2462"/>
                  </a:cubicBezTo>
                  <a:cubicBezTo>
                    <a:pt x="9433" y="2462"/>
                    <a:pt x="9439" y="2471"/>
                    <a:pt x="9445" y="2478"/>
                  </a:cubicBezTo>
                  <a:cubicBezTo>
                    <a:pt x="9450" y="2486"/>
                    <a:pt x="9455" y="2493"/>
                    <a:pt x="9464" y="2494"/>
                  </a:cubicBezTo>
                  <a:cubicBezTo>
                    <a:pt x="9482" y="2496"/>
                    <a:pt x="9483" y="2507"/>
                    <a:pt x="9482" y="2510"/>
                  </a:cubicBezTo>
                  <a:cubicBezTo>
                    <a:pt x="9482" y="2521"/>
                    <a:pt x="9466" y="2531"/>
                    <a:pt x="9449" y="2529"/>
                  </a:cubicBezTo>
                  <a:cubicBezTo>
                    <a:pt x="9448" y="2529"/>
                    <a:pt x="9446" y="2529"/>
                    <a:pt x="9445" y="2529"/>
                  </a:cubicBezTo>
                  <a:cubicBezTo>
                    <a:pt x="9431" y="2529"/>
                    <a:pt x="9421" y="2534"/>
                    <a:pt x="9421" y="2537"/>
                  </a:cubicBezTo>
                  <a:cubicBezTo>
                    <a:pt x="9420" y="2538"/>
                    <a:pt x="9422" y="2541"/>
                    <a:pt x="9428" y="2544"/>
                  </a:cubicBezTo>
                  <a:cubicBezTo>
                    <a:pt x="9440" y="2551"/>
                    <a:pt x="9457" y="2546"/>
                    <a:pt x="9472" y="2540"/>
                  </a:cubicBezTo>
                  <a:cubicBezTo>
                    <a:pt x="9483" y="2535"/>
                    <a:pt x="9493" y="2531"/>
                    <a:pt x="9502" y="2532"/>
                  </a:cubicBezTo>
                  <a:cubicBezTo>
                    <a:pt x="9509" y="2533"/>
                    <a:pt x="9517" y="2534"/>
                    <a:pt x="9525" y="2534"/>
                  </a:cubicBezTo>
                  <a:cubicBezTo>
                    <a:pt x="9546" y="2534"/>
                    <a:pt x="9564" y="2529"/>
                    <a:pt x="9579" y="2520"/>
                  </a:cubicBezTo>
                  <a:cubicBezTo>
                    <a:pt x="9585" y="2515"/>
                    <a:pt x="9592" y="2513"/>
                    <a:pt x="9598" y="2513"/>
                  </a:cubicBezTo>
                  <a:cubicBezTo>
                    <a:pt x="9606" y="2513"/>
                    <a:pt x="9612" y="2516"/>
                    <a:pt x="9617" y="2519"/>
                  </a:cubicBezTo>
                  <a:cubicBezTo>
                    <a:pt x="9620" y="2520"/>
                    <a:pt x="9623" y="2522"/>
                    <a:pt x="9626" y="2522"/>
                  </a:cubicBezTo>
                  <a:cubicBezTo>
                    <a:pt x="9627" y="2522"/>
                    <a:pt x="9629" y="2522"/>
                    <a:pt x="9632" y="2519"/>
                  </a:cubicBezTo>
                  <a:cubicBezTo>
                    <a:pt x="9651" y="2503"/>
                    <a:pt x="9689" y="2498"/>
                    <a:pt x="9709" y="2498"/>
                  </a:cubicBezTo>
                  <a:cubicBezTo>
                    <a:pt x="9711" y="2498"/>
                    <a:pt x="9713" y="2498"/>
                    <a:pt x="9715" y="2498"/>
                  </a:cubicBezTo>
                  <a:cubicBezTo>
                    <a:pt x="9716" y="2498"/>
                    <a:pt x="9717" y="2498"/>
                    <a:pt x="9717" y="2498"/>
                  </a:cubicBezTo>
                  <a:cubicBezTo>
                    <a:pt x="9714" y="2494"/>
                    <a:pt x="9703" y="2487"/>
                    <a:pt x="9685" y="2487"/>
                  </a:cubicBezTo>
                  <a:cubicBezTo>
                    <a:pt x="9675" y="2487"/>
                    <a:pt x="9661" y="2485"/>
                    <a:pt x="9655" y="2475"/>
                  </a:cubicBezTo>
                  <a:cubicBezTo>
                    <a:pt x="9649" y="2464"/>
                    <a:pt x="9654" y="2447"/>
                    <a:pt x="9674" y="2413"/>
                  </a:cubicBezTo>
                  <a:cubicBezTo>
                    <a:pt x="9693" y="2380"/>
                    <a:pt x="9725" y="2357"/>
                    <a:pt x="9753" y="2338"/>
                  </a:cubicBezTo>
                  <a:cubicBezTo>
                    <a:pt x="9766" y="2329"/>
                    <a:pt x="9777" y="2321"/>
                    <a:pt x="9787" y="2313"/>
                  </a:cubicBezTo>
                  <a:cubicBezTo>
                    <a:pt x="9805" y="2297"/>
                    <a:pt x="9820" y="2293"/>
                    <a:pt x="9831" y="2291"/>
                  </a:cubicBezTo>
                  <a:cubicBezTo>
                    <a:pt x="9841" y="2288"/>
                    <a:pt x="9841" y="2288"/>
                    <a:pt x="9841" y="2284"/>
                  </a:cubicBezTo>
                  <a:cubicBezTo>
                    <a:pt x="9841" y="2265"/>
                    <a:pt x="9857" y="2210"/>
                    <a:pt x="9887" y="2208"/>
                  </a:cubicBezTo>
                  <a:cubicBezTo>
                    <a:pt x="9894" y="2208"/>
                    <a:pt x="9902" y="2209"/>
                    <a:pt x="9912" y="2209"/>
                  </a:cubicBezTo>
                  <a:cubicBezTo>
                    <a:pt x="9922" y="2210"/>
                    <a:pt x="9933" y="2210"/>
                    <a:pt x="9945" y="2210"/>
                  </a:cubicBezTo>
                  <a:cubicBezTo>
                    <a:pt x="9974" y="2210"/>
                    <a:pt x="9995" y="2206"/>
                    <a:pt x="10010" y="2198"/>
                  </a:cubicBezTo>
                  <a:cubicBezTo>
                    <a:pt x="10019" y="2193"/>
                    <a:pt x="10026" y="2191"/>
                    <a:pt x="10033" y="2191"/>
                  </a:cubicBezTo>
                  <a:cubicBezTo>
                    <a:pt x="10046" y="2191"/>
                    <a:pt x="10053" y="2201"/>
                    <a:pt x="10057" y="2209"/>
                  </a:cubicBezTo>
                  <a:cubicBezTo>
                    <a:pt x="10060" y="2213"/>
                    <a:pt x="10062" y="2218"/>
                    <a:pt x="10066" y="2219"/>
                  </a:cubicBezTo>
                  <a:lnTo>
                    <a:pt x="10066" y="2219"/>
                  </a:lnTo>
                  <a:cubicBezTo>
                    <a:pt x="10072" y="2219"/>
                    <a:pt x="10078" y="2214"/>
                    <a:pt x="10084" y="2209"/>
                  </a:cubicBezTo>
                  <a:cubicBezTo>
                    <a:pt x="10093" y="2202"/>
                    <a:pt x="10102" y="2195"/>
                    <a:pt x="10112" y="2195"/>
                  </a:cubicBezTo>
                  <a:cubicBezTo>
                    <a:pt x="10115" y="2195"/>
                    <a:pt x="10119" y="2196"/>
                    <a:pt x="10122" y="2198"/>
                  </a:cubicBezTo>
                  <a:cubicBezTo>
                    <a:pt x="10127" y="2201"/>
                    <a:pt x="10128" y="2205"/>
                    <a:pt x="10129" y="2208"/>
                  </a:cubicBezTo>
                  <a:cubicBezTo>
                    <a:pt x="10130" y="2217"/>
                    <a:pt x="10122" y="2227"/>
                    <a:pt x="10112" y="2239"/>
                  </a:cubicBezTo>
                  <a:cubicBezTo>
                    <a:pt x="10102" y="2250"/>
                    <a:pt x="10091" y="2263"/>
                    <a:pt x="10087" y="2276"/>
                  </a:cubicBezTo>
                  <a:cubicBezTo>
                    <a:pt x="10085" y="2282"/>
                    <a:pt x="10085" y="2286"/>
                    <a:pt x="10087" y="2289"/>
                  </a:cubicBezTo>
                  <a:cubicBezTo>
                    <a:pt x="10089" y="2292"/>
                    <a:pt x="10097" y="2293"/>
                    <a:pt x="10104" y="2293"/>
                  </a:cubicBezTo>
                  <a:cubicBezTo>
                    <a:pt x="10112" y="2294"/>
                    <a:pt x="10120" y="2295"/>
                    <a:pt x="10127" y="2298"/>
                  </a:cubicBezTo>
                  <a:cubicBezTo>
                    <a:pt x="10132" y="2301"/>
                    <a:pt x="10135" y="2304"/>
                    <a:pt x="10135" y="2308"/>
                  </a:cubicBezTo>
                  <a:cubicBezTo>
                    <a:pt x="10136" y="2316"/>
                    <a:pt x="10128" y="2321"/>
                    <a:pt x="10120" y="2327"/>
                  </a:cubicBezTo>
                  <a:cubicBezTo>
                    <a:pt x="10117" y="2328"/>
                    <a:pt x="10113" y="2331"/>
                    <a:pt x="10111" y="2333"/>
                  </a:cubicBezTo>
                  <a:cubicBezTo>
                    <a:pt x="10112" y="2333"/>
                    <a:pt x="10114" y="2334"/>
                    <a:pt x="10117" y="2334"/>
                  </a:cubicBezTo>
                  <a:cubicBezTo>
                    <a:pt x="10132" y="2334"/>
                    <a:pt x="10161" y="2322"/>
                    <a:pt x="10193" y="2290"/>
                  </a:cubicBezTo>
                  <a:cubicBezTo>
                    <a:pt x="10233" y="2250"/>
                    <a:pt x="10276" y="2228"/>
                    <a:pt x="10314" y="2228"/>
                  </a:cubicBezTo>
                  <a:cubicBezTo>
                    <a:pt x="10317" y="2228"/>
                    <a:pt x="10321" y="2228"/>
                    <a:pt x="10324" y="2229"/>
                  </a:cubicBezTo>
                  <a:cubicBezTo>
                    <a:pt x="10329" y="2229"/>
                    <a:pt x="10333" y="2229"/>
                    <a:pt x="10334" y="2227"/>
                  </a:cubicBezTo>
                  <a:cubicBezTo>
                    <a:pt x="10337" y="2224"/>
                    <a:pt x="10336" y="2212"/>
                    <a:pt x="10335" y="2200"/>
                  </a:cubicBezTo>
                  <a:cubicBezTo>
                    <a:pt x="10334" y="2189"/>
                    <a:pt x="10332" y="2175"/>
                    <a:pt x="10333" y="2160"/>
                  </a:cubicBezTo>
                  <a:cubicBezTo>
                    <a:pt x="10335" y="2118"/>
                    <a:pt x="10398" y="2103"/>
                    <a:pt x="10437" y="2103"/>
                  </a:cubicBezTo>
                  <a:cubicBezTo>
                    <a:pt x="10447" y="2103"/>
                    <a:pt x="10462" y="2104"/>
                    <a:pt x="10472" y="2108"/>
                  </a:cubicBezTo>
                  <a:cubicBezTo>
                    <a:pt x="10491" y="2117"/>
                    <a:pt x="10500" y="2125"/>
                    <a:pt x="10498" y="2132"/>
                  </a:cubicBezTo>
                  <a:cubicBezTo>
                    <a:pt x="10498" y="2135"/>
                    <a:pt x="10495" y="2140"/>
                    <a:pt x="10484" y="2140"/>
                  </a:cubicBezTo>
                  <a:cubicBezTo>
                    <a:pt x="10480" y="2140"/>
                    <a:pt x="10474" y="2139"/>
                    <a:pt x="10467" y="2138"/>
                  </a:cubicBezTo>
                  <a:cubicBezTo>
                    <a:pt x="10454" y="2134"/>
                    <a:pt x="10441" y="2138"/>
                    <a:pt x="10432" y="2148"/>
                  </a:cubicBezTo>
                  <a:cubicBezTo>
                    <a:pt x="10422" y="2158"/>
                    <a:pt x="10417" y="2173"/>
                    <a:pt x="10417" y="2189"/>
                  </a:cubicBezTo>
                  <a:cubicBezTo>
                    <a:pt x="10418" y="2210"/>
                    <a:pt x="10411" y="2223"/>
                    <a:pt x="10405" y="2233"/>
                  </a:cubicBezTo>
                  <a:cubicBezTo>
                    <a:pt x="10400" y="2244"/>
                    <a:pt x="10399" y="2247"/>
                    <a:pt x="10403" y="2251"/>
                  </a:cubicBezTo>
                  <a:cubicBezTo>
                    <a:pt x="10407" y="2255"/>
                    <a:pt x="10409" y="2259"/>
                    <a:pt x="10408" y="2263"/>
                  </a:cubicBezTo>
                  <a:cubicBezTo>
                    <a:pt x="10407" y="2270"/>
                    <a:pt x="10401" y="2274"/>
                    <a:pt x="10394" y="2278"/>
                  </a:cubicBezTo>
                  <a:cubicBezTo>
                    <a:pt x="10389" y="2281"/>
                    <a:pt x="10382" y="2285"/>
                    <a:pt x="10382" y="2289"/>
                  </a:cubicBezTo>
                  <a:lnTo>
                    <a:pt x="10382" y="2293"/>
                  </a:lnTo>
                  <a:cubicBezTo>
                    <a:pt x="10381" y="2307"/>
                    <a:pt x="10380" y="2322"/>
                    <a:pt x="10355" y="2329"/>
                  </a:cubicBezTo>
                  <a:cubicBezTo>
                    <a:pt x="10350" y="2331"/>
                    <a:pt x="10343" y="2333"/>
                    <a:pt x="10335" y="2334"/>
                  </a:cubicBezTo>
                  <a:cubicBezTo>
                    <a:pt x="10309" y="2340"/>
                    <a:pt x="10261" y="2350"/>
                    <a:pt x="10259" y="2368"/>
                  </a:cubicBezTo>
                  <a:cubicBezTo>
                    <a:pt x="10258" y="2386"/>
                    <a:pt x="10244" y="2396"/>
                    <a:pt x="10230" y="2406"/>
                  </a:cubicBezTo>
                  <a:cubicBezTo>
                    <a:pt x="10218" y="2415"/>
                    <a:pt x="10205" y="2424"/>
                    <a:pt x="10196" y="2439"/>
                  </a:cubicBezTo>
                  <a:cubicBezTo>
                    <a:pt x="10187" y="2456"/>
                    <a:pt x="10168" y="2470"/>
                    <a:pt x="10145" y="2486"/>
                  </a:cubicBezTo>
                  <a:cubicBezTo>
                    <a:pt x="10117" y="2505"/>
                    <a:pt x="10082" y="2530"/>
                    <a:pt x="10055" y="2570"/>
                  </a:cubicBezTo>
                  <a:cubicBezTo>
                    <a:pt x="10022" y="2620"/>
                    <a:pt x="9976" y="2636"/>
                    <a:pt x="9948" y="2646"/>
                  </a:cubicBezTo>
                  <a:cubicBezTo>
                    <a:pt x="9941" y="2648"/>
                    <a:pt x="9932" y="2651"/>
                    <a:pt x="9930" y="2653"/>
                  </a:cubicBezTo>
                  <a:cubicBezTo>
                    <a:pt x="9931" y="2667"/>
                    <a:pt x="9906" y="2670"/>
                    <a:pt x="9871" y="2671"/>
                  </a:cubicBezTo>
                  <a:cubicBezTo>
                    <a:pt x="9864" y="2672"/>
                    <a:pt x="9859" y="2672"/>
                    <a:pt x="9855" y="2673"/>
                  </a:cubicBezTo>
                  <a:cubicBezTo>
                    <a:pt x="9854" y="2674"/>
                    <a:pt x="9854" y="2680"/>
                    <a:pt x="9855" y="2685"/>
                  </a:cubicBezTo>
                  <a:cubicBezTo>
                    <a:pt x="9857" y="2703"/>
                    <a:pt x="9861" y="2733"/>
                    <a:pt x="9832" y="2763"/>
                  </a:cubicBezTo>
                  <a:cubicBezTo>
                    <a:pt x="9788" y="2811"/>
                    <a:pt x="9763" y="2874"/>
                    <a:pt x="9764" y="2934"/>
                  </a:cubicBezTo>
                  <a:cubicBezTo>
                    <a:pt x="9765" y="3000"/>
                    <a:pt x="9787" y="3182"/>
                    <a:pt x="9805" y="3213"/>
                  </a:cubicBezTo>
                  <a:cubicBezTo>
                    <a:pt x="9815" y="3232"/>
                    <a:pt x="9817" y="3262"/>
                    <a:pt x="9819" y="3290"/>
                  </a:cubicBezTo>
                  <a:cubicBezTo>
                    <a:pt x="9820" y="3312"/>
                    <a:pt x="9822" y="3335"/>
                    <a:pt x="9828" y="3342"/>
                  </a:cubicBezTo>
                  <a:cubicBezTo>
                    <a:pt x="9838" y="3353"/>
                    <a:pt x="9840" y="3367"/>
                    <a:pt x="9842" y="3378"/>
                  </a:cubicBezTo>
                  <a:cubicBezTo>
                    <a:pt x="9843" y="3386"/>
                    <a:pt x="9845" y="3394"/>
                    <a:pt x="9848" y="3397"/>
                  </a:cubicBezTo>
                  <a:cubicBezTo>
                    <a:pt x="9853" y="3397"/>
                    <a:pt x="9873" y="3375"/>
                    <a:pt x="9887" y="3361"/>
                  </a:cubicBezTo>
                  <a:cubicBezTo>
                    <a:pt x="9898" y="3349"/>
                    <a:pt x="9910" y="3336"/>
                    <a:pt x="9920" y="3328"/>
                  </a:cubicBezTo>
                  <a:cubicBezTo>
                    <a:pt x="9934" y="3316"/>
                    <a:pt x="9938" y="3309"/>
                    <a:pt x="9942" y="3302"/>
                  </a:cubicBezTo>
                  <a:cubicBezTo>
                    <a:pt x="9945" y="3296"/>
                    <a:pt x="9949" y="3290"/>
                    <a:pt x="9959" y="3283"/>
                  </a:cubicBezTo>
                  <a:cubicBezTo>
                    <a:pt x="9969" y="3277"/>
                    <a:pt x="9970" y="3253"/>
                    <a:pt x="9970" y="3235"/>
                  </a:cubicBezTo>
                  <a:cubicBezTo>
                    <a:pt x="9971" y="3223"/>
                    <a:pt x="9971" y="3214"/>
                    <a:pt x="9974" y="3208"/>
                  </a:cubicBezTo>
                  <a:cubicBezTo>
                    <a:pt x="9977" y="3199"/>
                    <a:pt x="9989" y="3194"/>
                    <a:pt x="10002" y="3188"/>
                  </a:cubicBezTo>
                  <a:cubicBezTo>
                    <a:pt x="10011" y="3183"/>
                    <a:pt x="10022" y="3178"/>
                    <a:pt x="10026" y="3172"/>
                  </a:cubicBezTo>
                  <a:cubicBezTo>
                    <a:pt x="10035" y="3161"/>
                    <a:pt x="10051" y="3161"/>
                    <a:pt x="10065" y="3161"/>
                  </a:cubicBezTo>
                  <a:cubicBezTo>
                    <a:pt x="10073" y="3161"/>
                    <a:pt x="10080" y="3161"/>
                    <a:pt x="10085" y="3159"/>
                  </a:cubicBezTo>
                  <a:cubicBezTo>
                    <a:pt x="10092" y="3156"/>
                    <a:pt x="10084" y="3131"/>
                    <a:pt x="10080" y="3118"/>
                  </a:cubicBezTo>
                  <a:cubicBezTo>
                    <a:pt x="10078" y="3112"/>
                    <a:pt x="10076" y="3106"/>
                    <a:pt x="10075" y="3102"/>
                  </a:cubicBezTo>
                  <a:cubicBezTo>
                    <a:pt x="10069" y="3080"/>
                    <a:pt x="10104" y="3056"/>
                    <a:pt x="10135" y="3036"/>
                  </a:cubicBezTo>
                  <a:cubicBezTo>
                    <a:pt x="10140" y="3032"/>
                    <a:pt x="10146" y="3029"/>
                    <a:pt x="10150" y="3025"/>
                  </a:cubicBezTo>
                  <a:cubicBezTo>
                    <a:pt x="10158" y="3020"/>
                    <a:pt x="10166" y="3018"/>
                    <a:pt x="10177" y="3018"/>
                  </a:cubicBezTo>
                  <a:cubicBezTo>
                    <a:pt x="10183" y="3018"/>
                    <a:pt x="10189" y="3018"/>
                    <a:pt x="10195" y="3019"/>
                  </a:cubicBezTo>
                  <a:cubicBezTo>
                    <a:pt x="10201" y="3020"/>
                    <a:pt x="10207" y="3021"/>
                    <a:pt x="10213" y="3021"/>
                  </a:cubicBezTo>
                  <a:cubicBezTo>
                    <a:pt x="10224" y="3021"/>
                    <a:pt x="10233" y="3017"/>
                    <a:pt x="10241" y="3010"/>
                  </a:cubicBezTo>
                  <a:cubicBezTo>
                    <a:pt x="10263" y="2990"/>
                    <a:pt x="10248" y="2968"/>
                    <a:pt x="10231" y="2947"/>
                  </a:cubicBezTo>
                  <a:cubicBezTo>
                    <a:pt x="10230" y="2946"/>
                    <a:pt x="10228" y="2944"/>
                    <a:pt x="10227" y="2942"/>
                  </a:cubicBezTo>
                  <a:cubicBezTo>
                    <a:pt x="10223" y="2937"/>
                    <a:pt x="10223" y="2928"/>
                    <a:pt x="10227" y="2915"/>
                  </a:cubicBezTo>
                  <a:cubicBezTo>
                    <a:pt x="10236" y="2889"/>
                    <a:pt x="10263" y="2846"/>
                    <a:pt x="10284" y="2840"/>
                  </a:cubicBezTo>
                  <a:cubicBezTo>
                    <a:pt x="10295" y="2837"/>
                    <a:pt x="10305" y="2840"/>
                    <a:pt x="10313" y="2843"/>
                  </a:cubicBezTo>
                  <a:cubicBezTo>
                    <a:pt x="10318" y="2844"/>
                    <a:pt x="10322" y="2845"/>
                    <a:pt x="10326" y="2845"/>
                  </a:cubicBezTo>
                  <a:cubicBezTo>
                    <a:pt x="10329" y="2845"/>
                    <a:pt x="10334" y="2844"/>
                    <a:pt x="10341" y="2838"/>
                  </a:cubicBezTo>
                  <a:cubicBezTo>
                    <a:pt x="10345" y="2834"/>
                    <a:pt x="10346" y="2830"/>
                    <a:pt x="10344" y="2824"/>
                  </a:cubicBezTo>
                  <a:cubicBezTo>
                    <a:pt x="10339" y="2811"/>
                    <a:pt x="10319" y="2798"/>
                    <a:pt x="10310" y="2798"/>
                  </a:cubicBezTo>
                  <a:lnTo>
                    <a:pt x="10308" y="2798"/>
                  </a:lnTo>
                  <a:cubicBezTo>
                    <a:pt x="10304" y="2798"/>
                    <a:pt x="10297" y="2796"/>
                    <a:pt x="10293" y="2784"/>
                  </a:cubicBezTo>
                  <a:cubicBezTo>
                    <a:pt x="10286" y="2764"/>
                    <a:pt x="10292" y="2723"/>
                    <a:pt x="10321" y="2702"/>
                  </a:cubicBezTo>
                  <a:cubicBezTo>
                    <a:pt x="10341" y="2686"/>
                    <a:pt x="10341" y="2681"/>
                    <a:pt x="10341" y="2680"/>
                  </a:cubicBezTo>
                  <a:cubicBezTo>
                    <a:pt x="10340" y="2677"/>
                    <a:pt x="10326" y="2673"/>
                    <a:pt x="10320" y="2671"/>
                  </a:cubicBezTo>
                  <a:cubicBezTo>
                    <a:pt x="10308" y="2668"/>
                    <a:pt x="10300" y="2669"/>
                    <a:pt x="10292" y="2672"/>
                  </a:cubicBezTo>
                  <a:cubicBezTo>
                    <a:pt x="10287" y="2673"/>
                    <a:pt x="10281" y="2675"/>
                    <a:pt x="10274" y="2675"/>
                  </a:cubicBezTo>
                  <a:lnTo>
                    <a:pt x="10274" y="2675"/>
                  </a:lnTo>
                  <a:cubicBezTo>
                    <a:pt x="10263" y="2675"/>
                    <a:pt x="10255" y="2668"/>
                    <a:pt x="10249" y="2657"/>
                  </a:cubicBezTo>
                  <a:cubicBezTo>
                    <a:pt x="10241" y="2641"/>
                    <a:pt x="10239" y="2614"/>
                    <a:pt x="10260" y="2587"/>
                  </a:cubicBezTo>
                  <a:cubicBezTo>
                    <a:pt x="10274" y="2568"/>
                    <a:pt x="10288" y="2558"/>
                    <a:pt x="10299" y="2551"/>
                  </a:cubicBezTo>
                  <a:cubicBezTo>
                    <a:pt x="10311" y="2542"/>
                    <a:pt x="10320" y="2537"/>
                    <a:pt x="10323" y="2521"/>
                  </a:cubicBezTo>
                  <a:cubicBezTo>
                    <a:pt x="10328" y="2496"/>
                    <a:pt x="10351" y="2465"/>
                    <a:pt x="10368" y="2442"/>
                  </a:cubicBezTo>
                  <a:cubicBezTo>
                    <a:pt x="10374" y="2434"/>
                    <a:pt x="10379" y="2428"/>
                    <a:pt x="10381" y="2423"/>
                  </a:cubicBezTo>
                  <a:cubicBezTo>
                    <a:pt x="10385" y="2416"/>
                    <a:pt x="10393" y="2413"/>
                    <a:pt x="10405" y="2413"/>
                  </a:cubicBezTo>
                  <a:cubicBezTo>
                    <a:pt x="10413" y="2413"/>
                    <a:pt x="10422" y="2414"/>
                    <a:pt x="10430" y="2416"/>
                  </a:cubicBezTo>
                  <a:cubicBezTo>
                    <a:pt x="10439" y="2417"/>
                    <a:pt x="10448" y="2418"/>
                    <a:pt x="10452" y="2417"/>
                  </a:cubicBezTo>
                  <a:cubicBezTo>
                    <a:pt x="10453" y="2417"/>
                    <a:pt x="10454" y="2417"/>
                    <a:pt x="10455" y="2417"/>
                  </a:cubicBezTo>
                  <a:cubicBezTo>
                    <a:pt x="10464" y="2417"/>
                    <a:pt x="10468" y="2425"/>
                    <a:pt x="10471" y="2430"/>
                  </a:cubicBezTo>
                  <a:cubicBezTo>
                    <a:pt x="10471" y="2432"/>
                    <a:pt x="10473" y="2435"/>
                    <a:pt x="10474" y="2436"/>
                  </a:cubicBezTo>
                  <a:cubicBezTo>
                    <a:pt x="10474" y="2435"/>
                    <a:pt x="10475" y="2435"/>
                    <a:pt x="10478" y="2432"/>
                  </a:cubicBezTo>
                  <a:cubicBezTo>
                    <a:pt x="10484" y="2427"/>
                    <a:pt x="10492" y="2417"/>
                    <a:pt x="10499" y="2407"/>
                  </a:cubicBezTo>
                  <a:cubicBezTo>
                    <a:pt x="10518" y="2384"/>
                    <a:pt x="10538" y="2357"/>
                    <a:pt x="10559" y="2357"/>
                  </a:cubicBezTo>
                  <a:cubicBezTo>
                    <a:pt x="10565" y="2357"/>
                    <a:pt x="10570" y="2359"/>
                    <a:pt x="10574" y="2363"/>
                  </a:cubicBezTo>
                  <a:cubicBezTo>
                    <a:pt x="10581" y="2371"/>
                    <a:pt x="10580" y="2385"/>
                    <a:pt x="10579" y="2400"/>
                  </a:cubicBezTo>
                  <a:cubicBezTo>
                    <a:pt x="10579" y="2410"/>
                    <a:pt x="10578" y="2420"/>
                    <a:pt x="10580" y="2428"/>
                  </a:cubicBezTo>
                  <a:cubicBezTo>
                    <a:pt x="10582" y="2432"/>
                    <a:pt x="10582" y="2433"/>
                    <a:pt x="10582" y="2433"/>
                  </a:cubicBezTo>
                  <a:cubicBezTo>
                    <a:pt x="10584" y="2433"/>
                    <a:pt x="10592" y="2425"/>
                    <a:pt x="10599" y="2419"/>
                  </a:cubicBezTo>
                  <a:cubicBezTo>
                    <a:pt x="10610" y="2410"/>
                    <a:pt x="10624" y="2397"/>
                    <a:pt x="10642" y="2384"/>
                  </a:cubicBezTo>
                  <a:cubicBezTo>
                    <a:pt x="10678" y="2360"/>
                    <a:pt x="10737" y="2357"/>
                    <a:pt x="10761" y="2357"/>
                  </a:cubicBezTo>
                  <a:cubicBezTo>
                    <a:pt x="10793" y="2357"/>
                    <a:pt x="10824" y="2362"/>
                    <a:pt x="10839" y="2369"/>
                  </a:cubicBezTo>
                  <a:cubicBezTo>
                    <a:pt x="10857" y="2378"/>
                    <a:pt x="10867" y="2392"/>
                    <a:pt x="10875" y="2403"/>
                  </a:cubicBezTo>
                  <a:cubicBezTo>
                    <a:pt x="10881" y="2412"/>
                    <a:pt x="10886" y="2419"/>
                    <a:pt x="10892" y="2417"/>
                  </a:cubicBezTo>
                  <a:cubicBezTo>
                    <a:pt x="10901" y="2415"/>
                    <a:pt x="10902" y="2410"/>
                    <a:pt x="10903" y="2400"/>
                  </a:cubicBezTo>
                  <a:cubicBezTo>
                    <a:pt x="10904" y="2391"/>
                    <a:pt x="10906" y="2377"/>
                    <a:pt x="10923" y="2372"/>
                  </a:cubicBezTo>
                  <a:cubicBezTo>
                    <a:pt x="10950" y="2364"/>
                    <a:pt x="10998" y="2335"/>
                    <a:pt x="11032" y="2311"/>
                  </a:cubicBezTo>
                  <a:cubicBezTo>
                    <a:pt x="11050" y="2298"/>
                    <a:pt x="11057" y="2296"/>
                    <a:pt x="11062" y="2294"/>
                  </a:cubicBezTo>
                  <a:cubicBezTo>
                    <a:pt x="11065" y="2293"/>
                    <a:pt x="11067" y="2293"/>
                    <a:pt x="11076" y="2282"/>
                  </a:cubicBezTo>
                  <a:cubicBezTo>
                    <a:pt x="11087" y="2268"/>
                    <a:pt x="11099" y="2264"/>
                    <a:pt x="11107" y="2262"/>
                  </a:cubicBezTo>
                  <a:cubicBezTo>
                    <a:pt x="11114" y="2260"/>
                    <a:pt x="11117" y="2259"/>
                    <a:pt x="11119" y="2254"/>
                  </a:cubicBezTo>
                  <a:cubicBezTo>
                    <a:pt x="11126" y="2234"/>
                    <a:pt x="11183" y="2208"/>
                    <a:pt x="11252" y="2193"/>
                  </a:cubicBezTo>
                  <a:cubicBezTo>
                    <a:pt x="11322" y="2177"/>
                    <a:pt x="11403" y="2134"/>
                    <a:pt x="11406" y="2122"/>
                  </a:cubicBezTo>
                  <a:cubicBezTo>
                    <a:pt x="11405" y="2118"/>
                    <a:pt x="11406" y="2113"/>
                    <a:pt x="11409" y="2109"/>
                  </a:cubicBezTo>
                  <a:cubicBezTo>
                    <a:pt x="11413" y="2103"/>
                    <a:pt x="11421" y="2100"/>
                    <a:pt x="11429" y="2100"/>
                  </a:cubicBezTo>
                  <a:cubicBezTo>
                    <a:pt x="11439" y="2100"/>
                    <a:pt x="11446" y="2105"/>
                    <a:pt x="11448" y="2113"/>
                  </a:cubicBezTo>
                  <a:cubicBezTo>
                    <a:pt x="11449" y="2118"/>
                    <a:pt x="11459" y="2119"/>
                    <a:pt x="11475" y="2120"/>
                  </a:cubicBezTo>
                  <a:cubicBezTo>
                    <a:pt x="11485" y="2121"/>
                    <a:pt x="11498" y="2122"/>
                    <a:pt x="11511" y="2125"/>
                  </a:cubicBezTo>
                  <a:cubicBezTo>
                    <a:pt x="11519" y="2127"/>
                    <a:pt x="11526" y="2129"/>
                    <a:pt x="11533" y="2131"/>
                  </a:cubicBezTo>
                  <a:cubicBezTo>
                    <a:pt x="11542" y="2133"/>
                    <a:pt x="11551" y="2136"/>
                    <a:pt x="11559" y="2136"/>
                  </a:cubicBezTo>
                  <a:cubicBezTo>
                    <a:pt x="11566" y="2136"/>
                    <a:pt x="11576" y="2134"/>
                    <a:pt x="11589" y="2120"/>
                  </a:cubicBezTo>
                  <a:cubicBezTo>
                    <a:pt x="11605" y="2104"/>
                    <a:pt x="11600" y="2097"/>
                    <a:pt x="11594" y="2086"/>
                  </a:cubicBezTo>
                  <a:cubicBezTo>
                    <a:pt x="11590" y="2079"/>
                    <a:pt x="11585" y="2072"/>
                    <a:pt x="11585" y="2062"/>
                  </a:cubicBezTo>
                  <a:cubicBezTo>
                    <a:pt x="11586" y="2054"/>
                    <a:pt x="11575" y="2044"/>
                    <a:pt x="11565" y="2034"/>
                  </a:cubicBezTo>
                  <a:cubicBezTo>
                    <a:pt x="11551" y="2020"/>
                    <a:pt x="11537" y="2006"/>
                    <a:pt x="11542" y="1990"/>
                  </a:cubicBezTo>
                  <a:cubicBezTo>
                    <a:pt x="11544" y="1981"/>
                    <a:pt x="11535" y="1960"/>
                    <a:pt x="11522" y="1941"/>
                  </a:cubicBezTo>
                  <a:cubicBezTo>
                    <a:pt x="11511" y="1927"/>
                    <a:pt x="11503" y="1922"/>
                    <a:pt x="11500" y="1922"/>
                  </a:cubicBezTo>
                  <a:cubicBezTo>
                    <a:pt x="11490" y="1931"/>
                    <a:pt x="11472" y="1927"/>
                    <a:pt x="11458" y="1915"/>
                  </a:cubicBezTo>
                  <a:cubicBezTo>
                    <a:pt x="11449" y="1907"/>
                    <a:pt x="11444" y="1898"/>
                    <a:pt x="11444" y="1889"/>
                  </a:cubicBezTo>
                  <a:cubicBezTo>
                    <a:pt x="11444" y="1868"/>
                    <a:pt x="11440" y="1865"/>
                    <a:pt x="11438" y="1865"/>
                  </a:cubicBezTo>
                  <a:cubicBezTo>
                    <a:pt x="11437" y="1865"/>
                    <a:pt x="11434" y="1866"/>
                    <a:pt x="11430" y="1868"/>
                  </a:cubicBezTo>
                  <a:cubicBezTo>
                    <a:pt x="11422" y="1874"/>
                    <a:pt x="11411" y="1876"/>
                    <a:pt x="11400" y="1876"/>
                  </a:cubicBezTo>
                  <a:cubicBezTo>
                    <a:pt x="11383" y="1876"/>
                    <a:pt x="11362" y="1869"/>
                    <a:pt x="11357" y="1852"/>
                  </a:cubicBezTo>
                  <a:cubicBezTo>
                    <a:pt x="11355" y="1846"/>
                    <a:pt x="11356" y="1840"/>
                    <a:pt x="11359" y="1835"/>
                  </a:cubicBezTo>
                  <a:cubicBezTo>
                    <a:pt x="11367" y="1825"/>
                    <a:pt x="11387" y="1817"/>
                    <a:pt x="11409" y="1817"/>
                  </a:cubicBezTo>
                  <a:cubicBezTo>
                    <a:pt x="11420" y="1817"/>
                    <a:pt x="11431" y="1819"/>
                    <a:pt x="11440" y="1823"/>
                  </a:cubicBezTo>
                  <a:cubicBezTo>
                    <a:pt x="11463" y="1832"/>
                    <a:pt x="11468" y="1842"/>
                    <a:pt x="11472" y="1849"/>
                  </a:cubicBezTo>
                  <a:cubicBezTo>
                    <a:pt x="11475" y="1854"/>
                    <a:pt x="11476" y="1857"/>
                    <a:pt x="11482" y="1861"/>
                  </a:cubicBezTo>
                  <a:cubicBezTo>
                    <a:pt x="11487" y="1864"/>
                    <a:pt x="11496" y="1865"/>
                    <a:pt x="11508" y="1865"/>
                  </a:cubicBezTo>
                  <a:cubicBezTo>
                    <a:pt x="11527" y="1865"/>
                    <a:pt x="11549" y="1861"/>
                    <a:pt x="11563" y="1855"/>
                  </a:cubicBezTo>
                  <a:cubicBezTo>
                    <a:pt x="11569" y="1852"/>
                    <a:pt x="11578" y="1848"/>
                    <a:pt x="11589" y="1844"/>
                  </a:cubicBezTo>
                  <a:cubicBezTo>
                    <a:pt x="11615" y="1833"/>
                    <a:pt x="11655" y="1818"/>
                    <a:pt x="11662" y="1805"/>
                  </a:cubicBezTo>
                  <a:cubicBezTo>
                    <a:pt x="11666" y="1799"/>
                    <a:pt x="11666" y="1794"/>
                    <a:pt x="11667" y="1789"/>
                  </a:cubicBezTo>
                  <a:cubicBezTo>
                    <a:pt x="11668" y="1780"/>
                    <a:pt x="11669" y="1772"/>
                    <a:pt x="11686" y="1763"/>
                  </a:cubicBezTo>
                  <a:cubicBezTo>
                    <a:pt x="11693" y="1760"/>
                    <a:pt x="11693" y="1755"/>
                    <a:pt x="11693" y="1754"/>
                  </a:cubicBezTo>
                  <a:cubicBezTo>
                    <a:pt x="11693" y="1746"/>
                    <a:pt x="11684" y="1735"/>
                    <a:pt x="11672" y="1729"/>
                  </a:cubicBezTo>
                  <a:cubicBezTo>
                    <a:pt x="11658" y="1722"/>
                    <a:pt x="11655" y="1708"/>
                    <a:pt x="11657" y="1698"/>
                  </a:cubicBezTo>
                  <a:cubicBezTo>
                    <a:pt x="11660" y="1687"/>
                    <a:pt x="11669" y="1680"/>
                    <a:pt x="11680" y="1680"/>
                  </a:cubicBezTo>
                  <a:cubicBezTo>
                    <a:pt x="11688" y="1680"/>
                    <a:pt x="11690" y="1677"/>
                    <a:pt x="11693" y="1670"/>
                  </a:cubicBezTo>
                  <a:cubicBezTo>
                    <a:pt x="11695" y="1664"/>
                    <a:pt x="11699" y="1656"/>
                    <a:pt x="11708" y="1656"/>
                  </a:cubicBezTo>
                  <a:cubicBezTo>
                    <a:pt x="11714" y="1655"/>
                    <a:pt x="11718" y="1656"/>
                    <a:pt x="11722" y="1658"/>
                  </a:cubicBezTo>
                  <a:cubicBezTo>
                    <a:pt x="11728" y="1660"/>
                    <a:pt x="11735" y="1660"/>
                    <a:pt x="11747" y="1654"/>
                  </a:cubicBezTo>
                  <a:cubicBezTo>
                    <a:pt x="11757" y="1649"/>
                    <a:pt x="11762" y="1650"/>
                    <a:pt x="11765" y="1655"/>
                  </a:cubicBezTo>
                  <a:cubicBezTo>
                    <a:pt x="11769" y="1661"/>
                    <a:pt x="11764" y="1670"/>
                    <a:pt x="11753" y="1688"/>
                  </a:cubicBezTo>
                  <a:cubicBezTo>
                    <a:pt x="11750" y="1693"/>
                    <a:pt x="11747" y="1698"/>
                    <a:pt x="11744" y="1703"/>
                  </a:cubicBezTo>
                  <a:cubicBezTo>
                    <a:pt x="11739" y="1712"/>
                    <a:pt x="11747" y="1721"/>
                    <a:pt x="11759" y="1733"/>
                  </a:cubicBezTo>
                  <a:cubicBezTo>
                    <a:pt x="11765" y="1739"/>
                    <a:pt x="11770" y="1744"/>
                    <a:pt x="11772" y="1750"/>
                  </a:cubicBezTo>
                  <a:cubicBezTo>
                    <a:pt x="11773" y="1752"/>
                    <a:pt x="11783" y="1757"/>
                    <a:pt x="11803" y="1757"/>
                  </a:cubicBezTo>
                  <a:cubicBezTo>
                    <a:pt x="11818" y="1757"/>
                    <a:pt x="11832" y="1754"/>
                    <a:pt x="11842" y="1749"/>
                  </a:cubicBezTo>
                  <a:cubicBezTo>
                    <a:pt x="11848" y="1746"/>
                    <a:pt x="11855" y="1744"/>
                    <a:pt x="11864" y="1744"/>
                  </a:cubicBezTo>
                  <a:cubicBezTo>
                    <a:pt x="11901" y="1744"/>
                    <a:pt x="11965" y="1770"/>
                    <a:pt x="11971" y="1792"/>
                  </a:cubicBezTo>
                  <a:cubicBezTo>
                    <a:pt x="11975" y="1810"/>
                    <a:pt x="11986" y="1836"/>
                    <a:pt x="12022" y="1854"/>
                  </a:cubicBezTo>
                  <a:cubicBezTo>
                    <a:pt x="12038" y="1862"/>
                    <a:pt x="12053" y="1864"/>
                    <a:pt x="12066" y="1867"/>
                  </a:cubicBezTo>
                  <a:cubicBezTo>
                    <a:pt x="12082" y="1869"/>
                    <a:pt x="12095" y="1872"/>
                    <a:pt x="12100" y="1884"/>
                  </a:cubicBezTo>
                  <a:cubicBezTo>
                    <a:pt x="12106" y="1899"/>
                    <a:pt x="12118" y="1905"/>
                    <a:pt x="12134" y="1902"/>
                  </a:cubicBezTo>
                  <a:cubicBezTo>
                    <a:pt x="12144" y="1899"/>
                    <a:pt x="12154" y="1903"/>
                    <a:pt x="12161" y="1907"/>
                  </a:cubicBezTo>
                  <a:cubicBezTo>
                    <a:pt x="12165" y="1909"/>
                    <a:pt x="12169" y="1910"/>
                    <a:pt x="12171" y="1910"/>
                  </a:cubicBezTo>
                  <a:cubicBezTo>
                    <a:pt x="12173" y="1910"/>
                    <a:pt x="12175" y="1910"/>
                    <a:pt x="12177" y="1908"/>
                  </a:cubicBezTo>
                  <a:cubicBezTo>
                    <a:pt x="12185" y="1901"/>
                    <a:pt x="12194" y="1901"/>
                    <a:pt x="12201" y="1903"/>
                  </a:cubicBezTo>
                  <a:cubicBezTo>
                    <a:pt x="12203" y="1903"/>
                    <a:pt x="12206" y="1904"/>
                    <a:pt x="12208" y="1904"/>
                  </a:cubicBezTo>
                  <a:cubicBezTo>
                    <a:pt x="12210" y="1904"/>
                    <a:pt x="12214" y="1903"/>
                    <a:pt x="12219" y="1899"/>
                  </a:cubicBezTo>
                  <a:cubicBezTo>
                    <a:pt x="12221" y="1897"/>
                    <a:pt x="12221" y="1896"/>
                    <a:pt x="12221" y="1896"/>
                  </a:cubicBezTo>
                  <a:cubicBezTo>
                    <a:pt x="12221" y="1893"/>
                    <a:pt x="12209" y="1887"/>
                    <a:pt x="12204" y="1884"/>
                  </a:cubicBezTo>
                  <a:cubicBezTo>
                    <a:pt x="12194" y="1878"/>
                    <a:pt x="12185" y="1874"/>
                    <a:pt x="12183" y="1867"/>
                  </a:cubicBezTo>
                  <a:cubicBezTo>
                    <a:pt x="12182" y="1864"/>
                    <a:pt x="12183" y="1861"/>
                    <a:pt x="12184" y="1858"/>
                  </a:cubicBezTo>
                  <a:cubicBezTo>
                    <a:pt x="12188" y="1852"/>
                    <a:pt x="12192" y="1851"/>
                    <a:pt x="12195" y="1851"/>
                  </a:cubicBezTo>
                  <a:cubicBezTo>
                    <a:pt x="12200" y="1851"/>
                    <a:pt x="12205" y="1854"/>
                    <a:pt x="12210" y="1857"/>
                  </a:cubicBezTo>
                  <a:cubicBezTo>
                    <a:pt x="12215" y="1861"/>
                    <a:pt x="12220" y="1864"/>
                    <a:pt x="12225" y="1864"/>
                  </a:cubicBezTo>
                  <a:lnTo>
                    <a:pt x="12230" y="1869"/>
                  </a:lnTo>
                  <a:lnTo>
                    <a:pt x="12230" y="1869"/>
                  </a:lnTo>
                  <a:lnTo>
                    <a:pt x="12230" y="1869"/>
                  </a:lnTo>
                  <a:lnTo>
                    <a:pt x="12227" y="1864"/>
                  </a:lnTo>
                  <a:cubicBezTo>
                    <a:pt x="12228" y="1863"/>
                    <a:pt x="12227" y="1856"/>
                    <a:pt x="12226" y="1852"/>
                  </a:cubicBezTo>
                  <a:cubicBezTo>
                    <a:pt x="12224" y="1843"/>
                    <a:pt x="12222" y="1830"/>
                    <a:pt x="12233" y="1827"/>
                  </a:cubicBezTo>
                  <a:cubicBezTo>
                    <a:pt x="12234" y="1825"/>
                    <a:pt x="12236" y="1811"/>
                    <a:pt x="12232" y="1790"/>
                  </a:cubicBezTo>
                  <a:cubicBezTo>
                    <a:pt x="12228" y="1772"/>
                    <a:pt x="12223" y="1764"/>
                    <a:pt x="12221" y="1763"/>
                  </a:cubicBezTo>
                  <a:cubicBezTo>
                    <a:pt x="12214" y="1761"/>
                    <a:pt x="12211" y="1755"/>
                    <a:pt x="12212" y="1748"/>
                  </a:cubicBezTo>
                  <a:cubicBezTo>
                    <a:pt x="12213" y="1742"/>
                    <a:pt x="12218" y="1735"/>
                    <a:pt x="12229" y="1735"/>
                  </a:cubicBezTo>
                  <a:close/>
                  <a:moveTo>
                    <a:pt x="6133" y="3165"/>
                  </a:moveTo>
                  <a:cubicBezTo>
                    <a:pt x="6103" y="3192"/>
                    <a:pt x="6061" y="3209"/>
                    <a:pt x="6023" y="3224"/>
                  </a:cubicBezTo>
                  <a:cubicBezTo>
                    <a:pt x="5980" y="3242"/>
                    <a:pt x="5942" y="3257"/>
                    <a:pt x="5942" y="3279"/>
                  </a:cubicBezTo>
                  <a:cubicBezTo>
                    <a:pt x="5942" y="3321"/>
                    <a:pt x="5848" y="3343"/>
                    <a:pt x="5798" y="3343"/>
                  </a:cubicBezTo>
                  <a:cubicBezTo>
                    <a:pt x="5778" y="3343"/>
                    <a:pt x="5766" y="3340"/>
                    <a:pt x="5762" y="3333"/>
                  </a:cubicBezTo>
                  <a:cubicBezTo>
                    <a:pt x="5760" y="3331"/>
                    <a:pt x="5760" y="3328"/>
                    <a:pt x="5761" y="3325"/>
                  </a:cubicBezTo>
                  <a:cubicBezTo>
                    <a:pt x="5763" y="3317"/>
                    <a:pt x="5774" y="3313"/>
                    <a:pt x="5799" y="3305"/>
                  </a:cubicBezTo>
                  <a:cubicBezTo>
                    <a:pt x="5835" y="3294"/>
                    <a:pt x="5889" y="3276"/>
                    <a:pt x="5907" y="3236"/>
                  </a:cubicBezTo>
                  <a:cubicBezTo>
                    <a:pt x="5923" y="3202"/>
                    <a:pt x="5959" y="3175"/>
                    <a:pt x="5998" y="3148"/>
                  </a:cubicBezTo>
                  <a:cubicBezTo>
                    <a:pt x="6038" y="3119"/>
                    <a:pt x="6082" y="3088"/>
                    <a:pt x="6111" y="3043"/>
                  </a:cubicBezTo>
                  <a:cubicBezTo>
                    <a:pt x="6125" y="3020"/>
                    <a:pt x="6138" y="2993"/>
                    <a:pt x="6151" y="2967"/>
                  </a:cubicBezTo>
                  <a:cubicBezTo>
                    <a:pt x="6178" y="2914"/>
                    <a:pt x="6194" y="2884"/>
                    <a:pt x="6211" y="2884"/>
                  </a:cubicBezTo>
                  <a:cubicBezTo>
                    <a:pt x="6213" y="2884"/>
                    <a:pt x="6214" y="2884"/>
                    <a:pt x="6215" y="2884"/>
                  </a:cubicBezTo>
                  <a:cubicBezTo>
                    <a:pt x="6220" y="2886"/>
                    <a:pt x="6223" y="2890"/>
                    <a:pt x="6225" y="2897"/>
                  </a:cubicBezTo>
                  <a:cubicBezTo>
                    <a:pt x="6235" y="2940"/>
                    <a:pt x="6191" y="3113"/>
                    <a:pt x="6133" y="316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0" name="Freeform 326">
              <a:extLst>
                <a:ext uri="{FF2B5EF4-FFF2-40B4-BE49-F238E27FC236}">
                  <a16:creationId xmlns:a16="http://schemas.microsoft.com/office/drawing/2014/main" id="{668F4360-B852-4D77-8AE8-9D26DA78E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266" y="4390560"/>
              <a:ext cx="287491" cy="296618"/>
            </a:xfrm>
            <a:custGeom>
              <a:avLst/>
              <a:gdLst>
                <a:gd name="T0" fmla="*/ 388 w 1387"/>
                <a:gd name="T1" fmla="*/ 382 h 1434"/>
                <a:gd name="T2" fmla="*/ 297 w 1387"/>
                <a:gd name="T3" fmla="*/ 536 h 1434"/>
                <a:gd name="T4" fmla="*/ 273 w 1387"/>
                <a:gd name="T5" fmla="*/ 699 h 1434"/>
                <a:gd name="T6" fmla="*/ 215 w 1387"/>
                <a:gd name="T7" fmla="*/ 767 h 1434"/>
                <a:gd name="T8" fmla="*/ 171 w 1387"/>
                <a:gd name="T9" fmla="*/ 767 h 1434"/>
                <a:gd name="T10" fmla="*/ 94 w 1387"/>
                <a:gd name="T11" fmla="*/ 779 h 1434"/>
                <a:gd name="T12" fmla="*/ 0 w 1387"/>
                <a:gd name="T13" fmla="*/ 798 h 1434"/>
                <a:gd name="T14" fmla="*/ 139 w 1387"/>
                <a:gd name="T15" fmla="*/ 857 h 1434"/>
                <a:gd name="T16" fmla="*/ 317 w 1387"/>
                <a:gd name="T17" fmla="*/ 861 h 1434"/>
                <a:gd name="T18" fmla="*/ 361 w 1387"/>
                <a:gd name="T19" fmla="*/ 984 h 1434"/>
                <a:gd name="T20" fmla="*/ 499 w 1387"/>
                <a:gd name="T21" fmla="*/ 1013 h 1434"/>
                <a:gd name="T22" fmla="*/ 515 w 1387"/>
                <a:gd name="T23" fmla="*/ 993 h 1434"/>
                <a:gd name="T24" fmla="*/ 564 w 1387"/>
                <a:gd name="T25" fmla="*/ 942 h 1434"/>
                <a:gd name="T26" fmla="*/ 606 w 1387"/>
                <a:gd name="T27" fmla="*/ 951 h 1434"/>
                <a:gd name="T28" fmla="*/ 677 w 1387"/>
                <a:gd name="T29" fmla="*/ 959 h 1434"/>
                <a:gd name="T30" fmla="*/ 701 w 1387"/>
                <a:gd name="T31" fmla="*/ 1086 h 1434"/>
                <a:gd name="T32" fmla="*/ 734 w 1387"/>
                <a:gd name="T33" fmla="*/ 1211 h 1434"/>
                <a:gd name="T34" fmla="*/ 739 w 1387"/>
                <a:gd name="T35" fmla="*/ 1259 h 1434"/>
                <a:gd name="T36" fmla="*/ 834 w 1387"/>
                <a:gd name="T37" fmla="*/ 1238 h 1434"/>
                <a:gd name="T38" fmla="*/ 882 w 1387"/>
                <a:gd name="T39" fmla="*/ 1261 h 1434"/>
                <a:gd name="T40" fmla="*/ 936 w 1387"/>
                <a:gd name="T41" fmla="*/ 1264 h 1434"/>
                <a:gd name="T42" fmla="*/ 950 w 1387"/>
                <a:gd name="T43" fmla="*/ 1284 h 1434"/>
                <a:gd name="T44" fmla="*/ 974 w 1387"/>
                <a:gd name="T45" fmla="*/ 1307 h 1434"/>
                <a:gd name="T46" fmla="*/ 1061 w 1387"/>
                <a:gd name="T47" fmla="*/ 1324 h 1434"/>
                <a:gd name="T48" fmla="*/ 1135 w 1387"/>
                <a:gd name="T49" fmla="*/ 1349 h 1434"/>
                <a:gd name="T50" fmla="*/ 1244 w 1387"/>
                <a:gd name="T51" fmla="*/ 1433 h 1434"/>
                <a:gd name="T52" fmla="*/ 1279 w 1387"/>
                <a:gd name="T53" fmla="*/ 1351 h 1434"/>
                <a:gd name="T54" fmla="*/ 1228 w 1387"/>
                <a:gd name="T55" fmla="*/ 1367 h 1434"/>
                <a:gd name="T56" fmla="*/ 1180 w 1387"/>
                <a:gd name="T57" fmla="*/ 1263 h 1434"/>
                <a:gd name="T58" fmla="*/ 1196 w 1387"/>
                <a:gd name="T59" fmla="*/ 1150 h 1434"/>
                <a:gd name="T60" fmla="*/ 1205 w 1387"/>
                <a:gd name="T61" fmla="*/ 1100 h 1434"/>
                <a:gd name="T62" fmla="*/ 1229 w 1387"/>
                <a:gd name="T63" fmla="*/ 1048 h 1434"/>
                <a:gd name="T64" fmla="*/ 1318 w 1387"/>
                <a:gd name="T65" fmla="*/ 1035 h 1434"/>
                <a:gd name="T66" fmla="*/ 1312 w 1387"/>
                <a:gd name="T67" fmla="*/ 1008 h 1434"/>
                <a:gd name="T68" fmla="*/ 1237 w 1387"/>
                <a:gd name="T69" fmla="*/ 659 h 1434"/>
                <a:gd name="T70" fmla="*/ 1236 w 1387"/>
                <a:gd name="T71" fmla="*/ 618 h 1434"/>
                <a:gd name="T72" fmla="*/ 1217 w 1387"/>
                <a:gd name="T73" fmla="*/ 590 h 1434"/>
                <a:gd name="T74" fmla="*/ 1259 w 1387"/>
                <a:gd name="T75" fmla="*/ 508 h 1434"/>
                <a:gd name="T76" fmla="*/ 1285 w 1387"/>
                <a:gd name="T77" fmla="*/ 388 h 1434"/>
                <a:gd name="T78" fmla="*/ 1315 w 1387"/>
                <a:gd name="T79" fmla="*/ 314 h 1434"/>
                <a:gd name="T80" fmla="*/ 1374 w 1387"/>
                <a:gd name="T81" fmla="*/ 253 h 1434"/>
                <a:gd name="T82" fmla="*/ 1360 w 1387"/>
                <a:gd name="T83" fmla="*/ 196 h 1434"/>
                <a:gd name="T84" fmla="*/ 1252 w 1387"/>
                <a:gd name="T85" fmla="*/ 69 h 1434"/>
                <a:gd name="T86" fmla="*/ 1223 w 1387"/>
                <a:gd name="T87" fmla="*/ 58 h 1434"/>
                <a:gd name="T88" fmla="*/ 1155 w 1387"/>
                <a:gd name="T89" fmla="*/ 65 h 1434"/>
                <a:gd name="T90" fmla="*/ 1050 w 1387"/>
                <a:gd name="T91" fmla="*/ 21 h 1434"/>
                <a:gd name="T92" fmla="*/ 971 w 1387"/>
                <a:gd name="T93" fmla="*/ 8 h 1434"/>
                <a:gd name="T94" fmla="*/ 931 w 1387"/>
                <a:gd name="T95" fmla="*/ 24 h 1434"/>
                <a:gd name="T96" fmla="*/ 790 w 1387"/>
                <a:gd name="T97" fmla="*/ 44 h 1434"/>
                <a:gd name="T98" fmla="*/ 745 w 1387"/>
                <a:gd name="T99" fmla="*/ 97 h 1434"/>
                <a:gd name="T100" fmla="*/ 533 w 1387"/>
                <a:gd name="T101" fmla="*/ 25 h 1434"/>
                <a:gd name="T102" fmla="*/ 447 w 1387"/>
                <a:gd name="T103" fmla="*/ 214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87" h="1434">
                  <a:moveTo>
                    <a:pt x="438" y="226"/>
                  </a:moveTo>
                  <a:cubicBezTo>
                    <a:pt x="428" y="242"/>
                    <a:pt x="419" y="255"/>
                    <a:pt x="419" y="291"/>
                  </a:cubicBezTo>
                  <a:cubicBezTo>
                    <a:pt x="419" y="317"/>
                    <a:pt x="403" y="350"/>
                    <a:pt x="388" y="382"/>
                  </a:cubicBezTo>
                  <a:cubicBezTo>
                    <a:pt x="375" y="409"/>
                    <a:pt x="363" y="435"/>
                    <a:pt x="363" y="451"/>
                  </a:cubicBezTo>
                  <a:cubicBezTo>
                    <a:pt x="363" y="475"/>
                    <a:pt x="341" y="493"/>
                    <a:pt x="322" y="508"/>
                  </a:cubicBezTo>
                  <a:cubicBezTo>
                    <a:pt x="309" y="518"/>
                    <a:pt x="297" y="528"/>
                    <a:pt x="297" y="536"/>
                  </a:cubicBezTo>
                  <a:cubicBezTo>
                    <a:pt x="297" y="546"/>
                    <a:pt x="296" y="560"/>
                    <a:pt x="295" y="577"/>
                  </a:cubicBezTo>
                  <a:cubicBezTo>
                    <a:pt x="293" y="602"/>
                    <a:pt x="292" y="633"/>
                    <a:pt x="292" y="663"/>
                  </a:cubicBezTo>
                  <a:cubicBezTo>
                    <a:pt x="292" y="692"/>
                    <a:pt x="283" y="697"/>
                    <a:pt x="273" y="699"/>
                  </a:cubicBezTo>
                  <a:cubicBezTo>
                    <a:pt x="267" y="701"/>
                    <a:pt x="264" y="702"/>
                    <a:pt x="264" y="720"/>
                  </a:cubicBezTo>
                  <a:cubicBezTo>
                    <a:pt x="264" y="751"/>
                    <a:pt x="253" y="755"/>
                    <a:pt x="238" y="757"/>
                  </a:cubicBezTo>
                  <a:cubicBezTo>
                    <a:pt x="230" y="758"/>
                    <a:pt x="223" y="759"/>
                    <a:pt x="215" y="767"/>
                  </a:cubicBezTo>
                  <a:cubicBezTo>
                    <a:pt x="198" y="783"/>
                    <a:pt x="190" y="789"/>
                    <a:pt x="184" y="789"/>
                  </a:cubicBezTo>
                  <a:cubicBezTo>
                    <a:pt x="179" y="789"/>
                    <a:pt x="175" y="786"/>
                    <a:pt x="173" y="781"/>
                  </a:cubicBezTo>
                  <a:cubicBezTo>
                    <a:pt x="172" y="778"/>
                    <a:pt x="171" y="773"/>
                    <a:pt x="171" y="767"/>
                  </a:cubicBezTo>
                  <a:cubicBezTo>
                    <a:pt x="171" y="754"/>
                    <a:pt x="158" y="753"/>
                    <a:pt x="154" y="753"/>
                  </a:cubicBezTo>
                  <a:cubicBezTo>
                    <a:pt x="143" y="753"/>
                    <a:pt x="131" y="758"/>
                    <a:pt x="120" y="767"/>
                  </a:cubicBezTo>
                  <a:cubicBezTo>
                    <a:pt x="110" y="775"/>
                    <a:pt x="102" y="779"/>
                    <a:pt x="94" y="779"/>
                  </a:cubicBezTo>
                  <a:cubicBezTo>
                    <a:pt x="84" y="779"/>
                    <a:pt x="77" y="773"/>
                    <a:pt x="71" y="769"/>
                  </a:cubicBezTo>
                  <a:cubicBezTo>
                    <a:pt x="68" y="767"/>
                    <a:pt x="65" y="764"/>
                    <a:pt x="62" y="763"/>
                  </a:cubicBezTo>
                  <a:cubicBezTo>
                    <a:pt x="57" y="763"/>
                    <a:pt x="35" y="774"/>
                    <a:pt x="0" y="798"/>
                  </a:cubicBezTo>
                  <a:cubicBezTo>
                    <a:pt x="13" y="825"/>
                    <a:pt x="20" y="852"/>
                    <a:pt x="25" y="878"/>
                  </a:cubicBezTo>
                  <a:cubicBezTo>
                    <a:pt x="43" y="866"/>
                    <a:pt x="56" y="859"/>
                    <a:pt x="64" y="858"/>
                  </a:cubicBezTo>
                  <a:cubicBezTo>
                    <a:pt x="71" y="857"/>
                    <a:pt x="96" y="857"/>
                    <a:pt x="139" y="857"/>
                  </a:cubicBezTo>
                  <a:cubicBezTo>
                    <a:pt x="212" y="857"/>
                    <a:pt x="311" y="858"/>
                    <a:pt x="312" y="858"/>
                  </a:cubicBezTo>
                  <a:lnTo>
                    <a:pt x="315" y="858"/>
                  </a:lnTo>
                  <a:lnTo>
                    <a:pt x="317" y="861"/>
                  </a:lnTo>
                  <a:cubicBezTo>
                    <a:pt x="318" y="862"/>
                    <a:pt x="339" y="897"/>
                    <a:pt x="331" y="930"/>
                  </a:cubicBezTo>
                  <a:cubicBezTo>
                    <a:pt x="328" y="943"/>
                    <a:pt x="330" y="944"/>
                    <a:pt x="337" y="950"/>
                  </a:cubicBezTo>
                  <a:cubicBezTo>
                    <a:pt x="344" y="956"/>
                    <a:pt x="353" y="964"/>
                    <a:pt x="361" y="984"/>
                  </a:cubicBezTo>
                  <a:cubicBezTo>
                    <a:pt x="376" y="1019"/>
                    <a:pt x="386" y="1030"/>
                    <a:pt x="403" y="1030"/>
                  </a:cubicBezTo>
                  <a:cubicBezTo>
                    <a:pt x="408" y="1030"/>
                    <a:pt x="413" y="1029"/>
                    <a:pt x="419" y="1028"/>
                  </a:cubicBezTo>
                  <a:cubicBezTo>
                    <a:pt x="447" y="1019"/>
                    <a:pt x="480" y="1013"/>
                    <a:pt x="499" y="1013"/>
                  </a:cubicBezTo>
                  <a:cubicBezTo>
                    <a:pt x="503" y="1013"/>
                    <a:pt x="506" y="1013"/>
                    <a:pt x="509" y="1014"/>
                  </a:cubicBezTo>
                  <a:cubicBezTo>
                    <a:pt x="509" y="1013"/>
                    <a:pt x="510" y="1012"/>
                    <a:pt x="510" y="1010"/>
                  </a:cubicBezTo>
                  <a:cubicBezTo>
                    <a:pt x="512" y="1006"/>
                    <a:pt x="513" y="998"/>
                    <a:pt x="515" y="993"/>
                  </a:cubicBezTo>
                  <a:cubicBezTo>
                    <a:pt x="517" y="979"/>
                    <a:pt x="521" y="964"/>
                    <a:pt x="528" y="954"/>
                  </a:cubicBezTo>
                  <a:cubicBezTo>
                    <a:pt x="530" y="951"/>
                    <a:pt x="533" y="948"/>
                    <a:pt x="536" y="947"/>
                  </a:cubicBezTo>
                  <a:cubicBezTo>
                    <a:pt x="543" y="943"/>
                    <a:pt x="552" y="942"/>
                    <a:pt x="564" y="942"/>
                  </a:cubicBezTo>
                  <a:cubicBezTo>
                    <a:pt x="582" y="942"/>
                    <a:pt x="600" y="946"/>
                    <a:pt x="601" y="946"/>
                  </a:cubicBezTo>
                  <a:lnTo>
                    <a:pt x="605" y="947"/>
                  </a:lnTo>
                  <a:lnTo>
                    <a:pt x="606" y="951"/>
                  </a:lnTo>
                  <a:cubicBezTo>
                    <a:pt x="606" y="951"/>
                    <a:pt x="609" y="963"/>
                    <a:pt x="637" y="963"/>
                  </a:cubicBezTo>
                  <a:cubicBezTo>
                    <a:pt x="647" y="963"/>
                    <a:pt x="656" y="962"/>
                    <a:pt x="663" y="961"/>
                  </a:cubicBezTo>
                  <a:cubicBezTo>
                    <a:pt x="668" y="960"/>
                    <a:pt x="673" y="959"/>
                    <a:pt x="677" y="959"/>
                  </a:cubicBezTo>
                  <a:cubicBezTo>
                    <a:pt x="694" y="959"/>
                    <a:pt x="694" y="974"/>
                    <a:pt x="694" y="979"/>
                  </a:cubicBezTo>
                  <a:cubicBezTo>
                    <a:pt x="694" y="1007"/>
                    <a:pt x="698" y="1029"/>
                    <a:pt x="705" y="1036"/>
                  </a:cubicBezTo>
                  <a:cubicBezTo>
                    <a:pt x="712" y="1042"/>
                    <a:pt x="709" y="1058"/>
                    <a:pt x="701" y="1086"/>
                  </a:cubicBezTo>
                  <a:cubicBezTo>
                    <a:pt x="698" y="1101"/>
                    <a:pt x="692" y="1123"/>
                    <a:pt x="692" y="1135"/>
                  </a:cubicBezTo>
                  <a:cubicBezTo>
                    <a:pt x="692" y="1139"/>
                    <a:pt x="693" y="1142"/>
                    <a:pt x="695" y="1144"/>
                  </a:cubicBezTo>
                  <a:cubicBezTo>
                    <a:pt x="711" y="1156"/>
                    <a:pt x="738" y="1189"/>
                    <a:pt x="734" y="1211"/>
                  </a:cubicBezTo>
                  <a:lnTo>
                    <a:pt x="733" y="1216"/>
                  </a:lnTo>
                  <a:cubicBezTo>
                    <a:pt x="724" y="1258"/>
                    <a:pt x="728" y="1264"/>
                    <a:pt x="730" y="1264"/>
                  </a:cubicBezTo>
                  <a:cubicBezTo>
                    <a:pt x="733" y="1265"/>
                    <a:pt x="736" y="1262"/>
                    <a:pt x="739" y="1259"/>
                  </a:cubicBezTo>
                  <a:cubicBezTo>
                    <a:pt x="745" y="1252"/>
                    <a:pt x="754" y="1244"/>
                    <a:pt x="769" y="1244"/>
                  </a:cubicBezTo>
                  <a:cubicBezTo>
                    <a:pt x="774" y="1244"/>
                    <a:pt x="779" y="1244"/>
                    <a:pt x="783" y="1244"/>
                  </a:cubicBezTo>
                  <a:cubicBezTo>
                    <a:pt x="799" y="1245"/>
                    <a:pt x="815" y="1246"/>
                    <a:pt x="834" y="1238"/>
                  </a:cubicBezTo>
                  <a:cubicBezTo>
                    <a:pt x="843" y="1234"/>
                    <a:pt x="851" y="1234"/>
                    <a:pt x="860" y="1239"/>
                  </a:cubicBezTo>
                  <a:cubicBezTo>
                    <a:pt x="870" y="1244"/>
                    <a:pt x="877" y="1253"/>
                    <a:pt x="881" y="1258"/>
                  </a:cubicBezTo>
                  <a:cubicBezTo>
                    <a:pt x="882" y="1259"/>
                    <a:pt x="882" y="1260"/>
                    <a:pt x="882" y="1261"/>
                  </a:cubicBezTo>
                  <a:cubicBezTo>
                    <a:pt x="885" y="1268"/>
                    <a:pt x="889" y="1276"/>
                    <a:pt x="893" y="1276"/>
                  </a:cubicBezTo>
                  <a:cubicBezTo>
                    <a:pt x="893" y="1276"/>
                    <a:pt x="894" y="1276"/>
                    <a:pt x="895" y="1275"/>
                  </a:cubicBezTo>
                  <a:cubicBezTo>
                    <a:pt x="904" y="1271"/>
                    <a:pt x="923" y="1264"/>
                    <a:pt x="936" y="1264"/>
                  </a:cubicBezTo>
                  <a:cubicBezTo>
                    <a:pt x="942" y="1264"/>
                    <a:pt x="947" y="1266"/>
                    <a:pt x="949" y="1269"/>
                  </a:cubicBezTo>
                  <a:cubicBezTo>
                    <a:pt x="950" y="1271"/>
                    <a:pt x="952" y="1274"/>
                    <a:pt x="951" y="1278"/>
                  </a:cubicBezTo>
                  <a:cubicBezTo>
                    <a:pt x="950" y="1280"/>
                    <a:pt x="950" y="1282"/>
                    <a:pt x="950" y="1284"/>
                  </a:cubicBezTo>
                  <a:cubicBezTo>
                    <a:pt x="951" y="1290"/>
                    <a:pt x="954" y="1299"/>
                    <a:pt x="959" y="1305"/>
                  </a:cubicBezTo>
                  <a:cubicBezTo>
                    <a:pt x="961" y="1308"/>
                    <a:pt x="963" y="1309"/>
                    <a:pt x="965" y="1309"/>
                  </a:cubicBezTo>
                  <a:cubicBezTo>
                    <a:pt x="968" y="1308"/>
                    <a:pt x="971" y="1307"/>
                    <a:pt x="974" y="1307"/>
                  </a:cubicBezTo>
                  <a:cubicBezTo>
                    <a:pt x="983" y="1307"/>
                    <a:pt x="995" y="1313"/>
                    <a:pt x="1007" y="1319"/>
                  </a:cubicBezTo>
                  <a:cubicBezTo>
                    <a:pt x="1016" y="1323"/>
                    <a:pt x="1027" y="1329"/>
                    <a:pt x="1033" y="1329"/>
                  </a:cubicBezTo>
                  <a:cubicBezTo>
                    <a:pt x="1042" y="1329"/>
                    <a:pt x="1061" y="1329"/>
                    <a:pt x="1061" y="1324"/>
                  </a:cubicBezTo>
                  <a:cubicBezTo>
                    <a:pt x="1061" y="1313"/>
                    <a:pt x="1075" y="1300"/>
                    <a:pt x="1086" y="1300"/>
                  </a:cubicBezTo>
                  <a:cubicBezTo>
                    <a:pt x="1092" y="1300"/>
                    <a:pt x="1097" y="1303"/>
                    <a:pt x="1099" y="1308"/>
                  </a:cubicBezTo>
                  <a:cubicBezTo>
                    <a:pt x="1112" y="1333"/>
                    <a:pt x="1125" y="1349"/>
                    <a:pt x="1135" y="1349"/>
                  </a:cubicBezTo>
                  <a:cubicBezTo>
                    <a:pt x="1165" y="1349"/>
                    <a:pt x="1198" y="1350"/>
                    <a:pt x="1198" y="1368"/>
                  </a:cubicBezTo>
                  <a:cubicBezTo>
                    <a:pt x="1198" y="1381"/>
                    <a:pt x="1211" y="1416"/>
                    <a:pt x="1226" y="1428"/>
                  </a:cubicBezTo>
                  <a:cubicBezTo>
                    <a:pt x="1230" y="1431"/>
                    <a:pt x="1236" y="1433"/>
                    <a:pt x="1244" y="1433"/>
                  </a:cubicBezTo>
                  <a:cubicBezTo>
                    <a:pt x="1257" y="1433"/>
                    <a:pt x="1270" y="1429"/>
                    <a:pt x="1274" y="1427"/>
                  </a:cubicBezTo>
                  <a:cubicBezTo>
                    <a:pt x="1276" y="1425"/>
                    <a:pt x="1284" y="1417"/>
                    <a:pt x="1284" y="1399"/>
                  </a:cubicBezTo>
                  <a:cubicBezTo>
                    <a:pt x="1284" y="1386"/>
                    <a:pt x="1284" y="1354"/>
                    <a:pt x="1279" y="1351"/>
                  </a:cubicBezTo>
                  <a:cubicBezTo>
                    <a:pt x="1278" y="1351"/>
                    <a:pt x="1274" y="1354"/>
                    <a:pt x="1270" y="1356"/>
                  </a:cubicBezTo>
                  <a:cubicBezTo>
                    <a:pt x="1262" y="1362"/>
                    <a:pt x="1251" y="1369"/>
                    <a:pt x="1238" y="1369"/>
                  </a:cubicBezTo>
                  <a:cubicBezTo>
                    <a:pt x="1234" y="1369"/>
                    <a:pt x="1231" y="1368"/>
                    <a:pt x="1228" y="1367"/>
                  </a:cubicBezTo>
                  <a:cubicBezTo>
                    <a:pt x="1210" y="1362"/>
                    <a:pt x="1197" y="1341"/>
                    <a:pt x="1187" y="1323"/>
                  </a:cubicBezTo>
                  <a:cubicBezTo>
                    <a:pt x="1183" y="1316"/>
                    <a:pt x="1178" y="1307"/>
                    <a:pt x="1175" y="1306"/>
                  </a:cubicBezTo>
                  <a:cubicBezTo>
                    <a:pt x="1166" y="1299"/>
                    <a:pt x="1172" y="1283"/>
                    <a:pt x="1180" y="1263"/>
                  </a:cubicBezTo>
                  <a:cubicBezTo>
                    <a:pt x="1184" y="1251"/>
                    <a:pt x="1190" y="1237"/>
                    <a:pt x="1190" y="1230"/>
                  </a:cubicBezTo>
                  <a:cubicBezTo>
                    <a:pt x="1190" y="1223"/>
                    <a:pt x="1191" y="1212"/>
                    <a:pt x="1193" y="1200"/>
                  </a:cubicBezTo>
                  <a:cubicBezTo>
                    <a:pt x="1196" y="1186"/>
                    <a:pt x="1201" y="1154"/>
                    <a:pt x="1196" y="1150"/>
                  </a:cubicBezTo>
                  <a:cubicBezTo>
                    <a:pt x="1190" y="1147"/>
                    <a:pt x="1187" y="1142"/>
                    <a:pt x="1186" y="1135"/>
                  </a:cubicBezTo>
                  <a:cubicBezTo>
                    <a:pt x="1185" y="1127"/>
                    <a:pt x="1189" y="1117"/>
                    <a:pt x="1197" y="1108"/>
                  </a:cubicBezTo>
                  <a:cubicBezTo>
                    <a:pt x="1199" y="1105"/>
                    <a:pt x="1202" y="1102"/>
                    <a:pt x="1205" y="1100"/>
                  </a:cubicBezTo>
                  <a:cubicBezTo>
                    <a:pt x="1210" y="1096"/>
                    <a:pt x="1210" y="1087"/>
                    <a:pt x="1210" y="1078"/>
                  </a:cubicBezTo>
                  <a:cubicBezTo>
                    <a:pt x="1209" y="1069"/>
                    <a:pt x="1209" y="1059"/>
                    <a:pt x="1215" y="1053"/>
                  </a:cubicBezTo>
                  <a:cubicBezTo>
                    <a:pt x="1218" y="1050"/>
                    <a:pt x="1223" y="1048"/>
                    <a:pt x="1229" y="1048"/>
                  </a:cubicBezTo>
                  <a:lnTo>
                    <a:pt x="1252" y="1048"/>
                  </a:lnTo>
                  <a:cubicBezTo>
                    <a:pt x="1266" y="1048"/>
                    <a:pt x="1306" y="1048"/>
                    <a:pt x="1317" y="1036"/>
                  </a:cubicBezTo>
                  <a:lnTo>
                    <a:pt x="1318" y="1035"/>
                  </a:lnTo>
                  <a:cubicBezTo>
                    <a:pt x="1320" y="1032"/>
                    <a:pt x="1321" y="1029"/>
                    <a:pt x="1322" y="1026"/>
                  </a:cubicBezTo>
                  <a:lnTo>
                    <a:pt x="1322" y="1026"/>
                  </a:lnTo>
                  <a:cubicBezTo>
                    <a:pt x="1319" y="1020"/>
                    <a:pt x="1316" y="1014"/>
                    <a:pt x="1312" y="1008"/>
                  </a:cubicBezTo>
                  <a:cubicBezTo>
                    <a:pt x="1299" y="984"/>
                    <a:pt x="1285" y="960"/>
                    <a:pt x="1270" y="952"/>
                  </a:cubicBezTo>
                  <a:cubicBezTo>
                    <a:pt x="1234" y="932"/>
                    <a:pt x="1222" y="748"/>
                    <a:pt x="1227" y="691"/>
                  </a:cubicBezTo>
                  <a:cubicBezTo>
                    <a:pt x="1228" y="667"/>
                    <a:pt x="1232" y="661"/>
                    <a:pt x="1237" y="659"/>
                  </a:cubicBezTo>
                  <a:lnTo>
                    <a:pt x="1240" y="658"/>
                  </a:lnTo>
                  <a:lnTo>
                    <a:pt x="1237" y="618"/>
                  </a:lnTo>
                  <a:lnTo>
                    <a:pt x="1236" y="618"/>
                  </a:lnTo>
                  <a:lnTo>
                    <a:pt x="1205" y="605"/>
                  </a:lnTo>
                  <a:lnTo>
                    <a:pt x="1221" y="605"/>
                  </a:lnTo>
                  <a:cubicBezTo>
                    <a:pt x="1218" y="601"/>
                    <a:pt x="1217" y="596"/>
                    <a:pt x="1217" y="590"/>
                  </a:cubicBezTo>
                  <a:cubicBezTo>
                    <a:pt x="1217" y="574"/>
                    <a:pt x="1226" y="566"/>
                    <a:pt x="1233" y="563"/>
                  </a:cubicBezTo>
                  <a:cubicBezTo>
                    <a:pt x="1233" y="551"/>
                    <a:pt x="1234" y="520"/>
                    <a:pt x="1253" y="513"/>
                  </a:cubicBezTo>
                  <a:cubicBezTo>
                    <a:pt x="1255" y="512"/>
                    <a:pt x="1257" y="511"/>
                    <a:pt x="1259" y="508"/>
                  </a:cubicBezTo>
                  <a:cubicBezTo>
                    <a:pt x="1265" y="501"/>
                    <a:pt x="1268" y="489"/>
                    <a:pt x="1270" y="473"/>
                  </a:cubicBezTo>
                  <a:cubicBezTo>
                    <a:pt x="1270" y="468"/>
                    <a:pt x="1271" y="462"/>
                    <a:pt x="1271" y="456"/>
                  </a:cubicBezTo>
                  <a:cubicBezTo>
                    <a:pt x="1271" y="433"/>
                    <a:pt x="1276" y="407"/>
                    <a:pt x="1285" y="388"/>
                  </a:cubicBezTo>
                  <a:cubicBezTo>
                    <a:pt x="1288" y="381"/>
                    <a:pt x="1289" y="373"/>
                    <a:pt x="1291" y="365"/>
                  </a:cubicBezTo>
                  <a:cubicBezTo>
                    <a:pt x="1293" y="352"/>
                    <a:pt x="1295" y="339"/>
                    <a:pt x="1305" y="331"/>
                  </a:cubicBezTo>
                  <a:cubicBezTo>
                    <a:pt x="1310" y="328"/>
                    <a:pt x="1313" y="321"/>
                    <a:pt x="1315" y="314"/>
                  </a:cubicBezTo>
                  <a:cubicBezTo>
                    <a:pt x="1319" y="303"/>
                    <a:pt x="1324" y="292"/>
                    <a:pt x="1336" y="288"/>
                  </a:cubicBezTo>
                  <a:cubicBezTo>
                    <a:pt x="1358" y="282"/>
                    <a:pt x="1363" y="275"/>
                    <a:pt x="1364" y="271"/>
                  </a:cubicBezTo>
                  <a:cubicBezTo>
                    <a:pt x="1365" y="265"/>
                    <a:pt x="1369" y="259"/>
                    <a:pt x="1374" y="253"/>
                  </a:cubicBezTo>
                  <a:cubicBezTo>
                    <a:pt x="1380" y="247"/>
                    <a:pt x="1386" y="240"/>
                    <a:pt x="1386" y="233"/>
                  </a:cubicBezTo>
                  <a:cubicBezTo>
                    <a:pt x="1386" y="229"/>
                    <a:pt x="1382" y="226"/>
                    <a:pt x="1376" y="221"/>
                  </a:cubicBezTo>
                  <a:cubicBezTo>
                    <a:pt x="1369" y="215"/>
                    <a:pt x="1360" y="208"/>
                    <a:pt x="1360" y="196"/>
                  </a:cubicBezTo>
                  <a:cubicBezTo>
                    <a:pt x="1360" y="179"/>
                    <a:pt x="1366" y="140"/>
                    <a:pt x="1367" y="131"/>
                  </a:cubicBezTo>
                  <a:cubicBezTo>
                    <a:pt x="1332" y="99"/>
                    <a:pt x="1292" y="66"/>
                    <a:pt x="1283" y="60"/>
                  </a:cubicBezTo>
                  <a:cubicBezTo>
                    <a:pt x="1275" y="55"/>
                    <a:pt x="1257" y="65"/>
                    <a:pt x="1252" y="69"/>
                  </a:cubicBezTo>
                  <a:lnTo>
                    <a:pt x="1248" y="72"/>
                  </a:lnTo>
                  <a:lnTo>
                    <a:pt x="1244" y="69"/>
                  </a:lnTo>
                  <a:cubicBezTo>
                    <a:pt x="1244" y="68"/>
                    <a:pt x="1234" y="58"/>
                    <a:pt x="1223" y="58"/>
                  </a:cubicBezTo>
                  <a:cubicBezTo>
                    <a:pt x="1218" y="58"/>
                    <a:pt x="1214" y="60"/>
                    <a:pt x="1210" y="64"/>
                  </a:cubicBezTo>
                  <a:cubicBezTo>
                    <a:pt x="1203" y="71"/>
                    <a:pt x="1195" y="74"/>
                    <a:pt x="1185" y="74"/>
                  </a:cubicBezTo>
                  <a:cubicBezTo>
                    <a:pt x="1170" y="74"/>
                    <a:pt x="1156" y="65"/>
                    <a:pt x="1155" y="65"/>
                  </a:cubicBezTo>
                  <a:cubicBezTo>
                    <a:pt x="1155" y="64"/>
                    <a:pt x="1130" y="49"/>
                    <a:pt x="1120" y="24"/>
                  </a:cubicBezTo>
                  <a:cubicBezTo>
                    <a:pt x="1118" y="19"/>
                    <a:pt x="1115" y="14"/>
                    <a:pt x="1109" y="11"/>
                  </a:cubicBezTo>
                  <a:lnTo>
                    <a:pt x="1050" y="21"/>
                  </a:lnTo>
                  <a:lnTo>
                    <a:pt x="1048" y="20"/>
                  </a:lnTo>
                  <a:cubicBezTo>
                    <a:pt x="1048" y="19"/>
                    <a:pt x="1012" y="0"/>
                    <a:pt x="988" y="0"/>
                  </a:cubicBezTo>
                  <a:cubicBezTo>
                    <a:pt x="975" y="0"/>
                    <a:pt x="972" y="6"/>
                    <a:pt x="971" y="8"/>
                  </a:cubicBezTo>
                  <a:cubicBezTo>
                    <a:pt x="970" y="11"/>
                    <a:pt x="968" y="14"/>
                    <a:pt x="966" y="16"/>
                  </a:cubicBezTo>
                  <a:cubicBezTo>
                    <a:pt x="961" y="23"/>
                    <a:pt x="954" y="27"/>
                    <a:pt x="946" y="27"/>
                  </a:cubicBezTo>
                  <a:cubicBezTo>
                    <a:pt x="941" y="27"/>
                    <a:pt x="936" y="25"/>
                    <a:pt x="931" y="24"/>
                  </a:cubicBezTo>
                  <a:cubicBezTo>
                    <a:pt x="923" y="22"/>
                    <a:pt x="915" y="20"/>
                    <a:pt x="905" y="20"/>
                  </a:cubicBezTo>
                  <a:cubicBezTo>
                    <a:pt x="873" y="20"/>
                    <a:pt x="846" y="34"/>
                    <a:pt x="828" y="43"/>
                  </a:cubicBezTo>
                  <a:cubicBezTo>
                    <a:pt x="817" y="48"/>
                    <a:pt x="803" y="46"/>
                    <a:pt x="790" y="44"/>
                  </a:cubicBezTo>
                  <a:cubicBezTo>
                    <a:pt x="780" y="41"/>
                    <a:pt x="771" y="40"/>
                    <a:pt x="767" y="43"/>
                  </a:cubicBezTo>
                  <a:cubicBezTo>
                    <a:pt x="758" y="49"/>
                    <a:pt x="749" y="76"/>
                    <a:pt x="746" y="91"/>
                  </a:cubicBezTo>
                  <a:lnTo>
                    <a:pt x="745" y="97"/>
                  </a:lnTo>
                  <a:lnTo>
                    <a:pt x="591" y="67"/>
                  </a:lnTo>
                  <a:lnTo>
                    <a:pt x="589" y="65"/>
                  </a:lnTo>
                  <a:cubicBezTo>
                    <a:pt x="589" y="64"/>
                    <a:pt x="562" y="25"/>
                    <a:pt x="533" y="25"/>
                  </a:cubicBezTo>
                  <a:cubicBezTo>
                    <a:pt x="509" y="25"/>
                    <a:pt x="473" y="65"/>
                    <a:pt x="459" y="82"/>
                  </a:cubicBezTo>
                  <a:lnTo>
                    <a:pt x="459" y="131"/>
                  </a:lnTo>
                  <a:cubicBezTo>
                    <a:pt x="465" y="164"/>
                    <a:pt x="457" y="197"/>
                    <a:pt x="447" y="214"/>
                  </a:cubicBezTo>
                  <a:cubicBezTo>
                    <a:pt x="444" y="218"/>
                    <a:pt x="441" y="222"/>
                    <a:pt x="438" y="22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1" name="Freeform 327">
              <a:extLst>
                <a:ext uri="{FF2B5EF4-FFF2-40B4-BE49-F238E27FC236}">
                  <a16:creationId xmlns:a16="http://schemas.microsoft.com/office/drawing/2014/main" id="{AB352937-EF56-4DF2-8B95-FC3CC15A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5552" y="4513771"/>
              <a:ext cx="21904" cy="30119"/>
            </a:xfrm>
            <a:custGeom>
              <a:avLst/>
              <a:gdLst>
                <a:gd name="T0" fmla="*/ 23 w 105"/>
                <a:gd name="T1" fmla="*/ 144 h 146"/>
                <a:gd name="T2" fmla="*/ 27 w 105"/>
                <a:gd name="T3" fmla="*/ 141 h 146"/>
                <a:gd name="T4" fmla="*/ 33 w 105"/>
                <a:gd name="T5" fmla="*/ 138 h 146"/>
                <a:gd name="T6" fmla="*/ 36 w 105"/>
                <a:gd name="T7" fmla="*/ 136 h 146"/>
                <a:gd name="T8" fmla="*/ 40 w 105"/>
                <a:gd name="T9" fmla="*/ 133 h 146"/>
                <a:gd name="T10" fmla="*/ 42 w 105"/>
                <a:gd name="T11" fmla="*/ 132 h 146"/>
                <a:gd name="T12" fmla="*/ 47 w 105"/>
                <a:gd name="T13" fmla="*/ 130 h 146"/>
                <a:gd name="T14" fmla="*/ 104 w 105"/>
                <a:gd name="T15" fmla="*/ 48 h 146"/>
                <a:gd name="T16" fmla="*/ 86 w 105"/>
                <a:gd name="T17" fmla="*/ 37 h 146"/>
                <a:gd name="T18" fmla="*/ 86 w 105"/>
                <a:gd name="T19" fmla="*/ 33 h 146"/>
                <a:gd name="T20" fmla="*/ 86 w 105"/>
                <a:gd name="T21" fmla="*/ 29 h 146"/>
                <a:gd name="T22" fmla="*/ 87 w 105"/>
                <a:gd name="T23" fmla="*/ 28 h 146"/>
                <a:gd name="T24" fmla="*/ 87 w 105"/>
                <a:gd name="T25" fmla="*/ 25 h 146"/>
                <a:gd name="T26" fmla="*/ 87 w 105"/>
                <a:gd name="T27" fmla="*/ 23 h 146"/>
                <a:gd name="T28" fmla="*/ 86 w 105"/>
                <a:gd name="T29" fmla="*/ 21 h 146"/>
                <a:gd name="T30" fmla="*/ 86 w 105"/>
                <a:gd name="T31" fmla="*/ 18 h 146"/>
                <a:gd name="T32" fmla="*/ 86 w 105"/>
                <a:gd name="T33" fmla="*/ 15 h 146"/>
                <a:gd name="T34" fmla="*/ 86 w 105"/>
                <a:gd name="T35" fmla="*/ 12 h 146"/>
                <a:gd name="T36" fmla="*/ 86 w 105"/>
                <a:gd name="T37" fmla="*/ 9 h 146"/>
                <a:gd name="T38" fmla="*/ 85 w 105"/>
                <a:gd name="T39" fmla="*/ 5 h 146"/>
                <a:gd name="T40" fmla="*/ 85 w 105"/>
                <a:gd name="T41" fmla="*/ 2 h 146"/>
                <a:gd name="T42" fmla="*/ 84 w 105"/>
                <a:gd name="T43" fmla="*/ 0 h 146"/>
                <a:gd name="T44" fmla="*/ 59 w 105"/>
                <a:gd name="T45" fmla="*/ 1 h 146"/>
                <a:gd name="T46" fmla="*/ 52 w 105"/>
                <a:gd name="T47" fmla="*/ 16 h 146"/>
                <a:gd name="T48" fmla="*/ 13 w 105"/>
                <a:gd name="T49" fmla="*/ 24 h 146"/>
                <a:gd name="T50" fmla="*/ 0 w 105"/>
                <a:gd name="T51" fmla="*/ 23 h 146"/>
                <a:gd name="T52" fmla="*/ 3 w 105"/>
                <a:gd name="T53" fmla="*/ 74 h 146"/>
                <a:gd name="T54" fmla="*/ 21 w 105"/>
                <a:gd name="T55" fmla="*/ 145 h 146"/>
                <a:gd name="T56" fmla="*/ 23 w 105"/>
                <a:gd name="T57" fmla="*/ 14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5" h="146">
                  <a:moveTo>
                    <a:pt x="23" y="144"/>
                  </a:moveTo>
                  <a:cubicBezTo>
                    <a:pt x="24" y="143"/>
                    <a:pt x="26" y="142"/>
                    <a:pt x="27" y="141"/>
                  </a:cubicBezTo>
                  <a:cubicBezTo>
                    <a:pt x="29" y="140"/>
                    <a:pt x="31" y="139"/>
                    <a:pt x="33" y="138"/>
                  </a:cubicBezTo>
                  <a:cubicBezTo>
                    <a:pt x="34" y="137"/>
                    <a:pt x="35" y="137"/>
                    <a:pt x="36" y="136"/>
                  </a:cubicBezTo>
                  <a:cubicBezTo>
                    <a:pt x="37" y="135"/>
                    <a:pt x="39" y="134"/>
                    <a:pt x="40" y="133"/>
                  </a:cubicBezTo>
                  <a:cubicBezTo>
                    <a:pt x="41" y="133"/>
                    <a:pt x="42" y="133"/>
                    <a:pt x="42" y="132"/>
                  </a:cubicBezTo>
                  <a:cubicBezTo>
                    <a:pt x="44" y="131"/>
                    <a:pt x="46" y="131"/>
                    <a:pt x="47" y="130"/>
                  </a:cubicBezTo>
                  <a:cubicBezTo>
                    <a:pt x="59" y="125"/>
                    <a:pt x="87" y="79"/>
                    <a:pt x="104" y="48"/>
                  </a:cubicBezTo>
                  <a:lnTo>
                    <a:pt x="86" y="37"/>
                  </a:lnTo>
                  <a:lnTo>
                    <a:pt x="86" y="33"/>
                  </a:lnTo>
                  <a:cubicBezTo>
                    <a:pt x="86" y="33"/>
                    <a:pt x="86" y="31"/>
                    <a:pt x="86" y="29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7" y="27"/>
                    <a:pt x="87" y="26"/>
                    <a:pt x="87" y="25"/>
                  </a:cubicBezTo>
                  <a:cubicBezTo>
                    <a:pt x="87" y="25"/>
                    <a:pt x="87" y="24"/>
                    <a:pt x="87" y="23"/>
                  </a:cubicBezTo>
                  <a:cubicBezTo>
                    <a:pt x="87" y="22"/>
                    <a:pt x="87" y="22"/>
                    <a:pt x="86" y="21"/>
                  </a:cubicBezTo>
                  <a:cubicBezTo>
                    <a:pt x="86" y="20"/>
                    <a:pt x="86" y="19"/>
                    <a:pt x="86" y="18"/>
                  </a:cubicBezTo>
                  <a:cubicBezTo>
                    <a:pt x="86" y="17"/>
                    <a:pt x="86" y="16"/>
                    <a:pt x="86" y="15"/>
                  </a:cubicBezTo>
                  <a:cubicBezTo>
                    <a:pt x="86" y="14"/>
                    <a:pt x="86" y="13"/>
                    <a:pt x="86" y="12"/>
                  </a:cubicBezTo>
                  <a:cubicBezTo>
                    <a:pt x="86" y="11"/>
                    <a:pt x="86" y="10"/>
                    <a:pt x="86" y="9"/>
                  </a:cubicBezTo>
                  <a:cubicBezTo>
                    <a:pt x="85" y="8"/>
                    <a:pt x="85" y="6"/>
                    <a:pt x="85" y="5"/>
                  </a:cubicBezTo>
                  <a:cubicBezTo>
                    <a:pt x="85" y="4"/>
                    <a:pt x="85" y="3"/>
                    <a:pt x="85" y="2"/>
                  </a:cubicBezTo>
                  <a:cubicBezTo>
                    <a:pt x="84" y="1"/>
                    <a:pt x="84" y="1"/>
                    <a:pt x="84" y="0"/>
                  </a:cubicBezTo>
                  <a:cubicBezTo>
                    <a:pt x="74" y="1"/>
                    <a:pt x="64" y="1"/>
                    <a:pt x="59" y="1"/>
                  </a:cubicBezTo>
                  <a:cubicBezTo>
                    <a:pt x="58" y="5"/>
                    <a:pt x="57" y="11"/>
                    <a:pt x="52" y="16"/>
                  </a:cubicBezTo>
                  <a:cubicBezTo>
                    <a:pt x="45" y="25"/>
                    <a:pt x="31" y="28"/>
                    <a:pt x="13" y="24"/>
                  </a:cubicBezTo>
                  <a:cubicBezTo>
                    <a:pt x="9" y="24"/>
                    <a:pt x="5" y="23"/>
                    <a:pt x="0" y="23"/>
                  </a:cubicBezTo>
                  <a:lnTo>
                    <a:pt x="3" y="74"/>
                  </a:lnTo>
                  <a:cubicBezTo>
                    <a:pt x="9" y="87"/>
                    <a:pt x="14" y="114"/>
                    <a:pt x="21" y="145"/>
                  </a:cubicBezTo>
                  <a:cubicBezTo>
                    <a:pt x="21" y="145"/>
                    <a:pt x="22" y="144"/>
                    <a:pt x="23" y="1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2" name="Freeform 328">
              <a:extLst>
                <a:ext uri="{FF2B5EF4-FFF2-40B4-BE49-F238E27FC236}">
                  <a16:creationId xmlns:a16="http://schemas.microsoft.com/office/drawing/2014/main" id="{6DD48A70-A31D-4718-B238-75F1ECA2B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7377" y="4546626"/>
              <a:ext cx="913" cy="1825"/>
            </a:xfrm>
            <a:custGeom>
              <a:avLst/>
              <a:gdLst>
                <a:gd name="T0" fmla="*/ 1 w 2"/>
                <a:gd name="T1" fmla="*/ 10 h 11"/>
                <a:gd name="T2" fmla="*/ 1 w 2"/>
                <a:gd name="T3" fmla="*/ 10 h 11"/>
                <a:gd name="T4" fmla="*/ 0 w 2"/>
                <a:gd name="T5" fmla="*/ 1 h 11"/>
                <a:gd name="T6" fmla="*/ 0 w 2"/>
                <a:gd name="T7" fmla="*/ 0 h 11"/>
                <a:gd name="T8" fmla="*/ 1 w 2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1">
                  <a:moveTo>
                    <a:pt x="1" y="10"/>
                  </a:moveTo>
                  <a:lnTo>
                    <a:pt x="1" y="10"/>
                  </a:lnTo>
                  <a:cubicBezTo>
                    <a:pt x="1" y="7"/>
                    <a:pt x="0" y="4"/>
                    <a:pt x="0" y="1"/>
                  </a:cubicBezTo>
                  <a:lnTo>
                    <a:pt x="0" y="0"/>
                  </a:lnTo>
                  <a:lnTo>
                    <a:pt x="1" y="1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3" name="Freeform 329">
              <a:extLst>
                <a:ext uri="{FF2B5EF4-FFF2-40B4-BE49-F238E27FC236}">
                  <a16:creationId xmlns:a16="http://schemas.microsoft.com/office/drawing/2014/main" id="{17E4C4B6-916C-46D7-BB1F-0E8297D88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0155" y="4645196"/>
              <a:ext cx="165193" cy="267413"/>
            </a:xfrm>
            <a:custGeom>
              <a:avLst/>
              <a:gdLst>
                <a:gd name="T0" fmla="*/ 768 w 800"/>
                <a:gd name="T1" fmla="*/ 0 h 1293"/>
                <a:gd name="T2" fmla="*/ 754 w 800"/>
                <a:gd name="T3" fmla="*/ 7 h 1293"/>
                <a:gd name="T4" fmla="*/ 743 w 800"/>
                <a:gd name="T5" fmla="*/ 12 h 1293"/>
                <a:gd name="T6" fmla="*/ 730 w 800"/>
                <a:gd name="T7" fmla="*/ 18 h 1293"/>
                <a:gd name="T8" fmla="*/ 721 w 800"/>
                <a:gd name="T9" fmla="*/ 23 h 1293"/>
                <a:gd name="T10" fmla="*/ 714 w 800"/>
                <a:gd name="T11" fmla="*/ 27 h 1293"/>
                <a:gd name="T12" fmla="*/ 708 w 800"/>
                <a:gd name="T13" fmla="*/ 30 h 1293"/>
                <a:gd name="T14" fmla="*/ 704 w 800"/>
                <a:gd name="T15" fmla="*/ 33 h 1293"/>
                <a:gd name="T16" fmla="*/ 701 w 800"/>
                <a:gd name="T17" fmla="*/ 35 h 1293"/>
                <a:gd name="T18" fmla="*/ 699 w 800"/>
                <a:gd name="T19" fmla="*/ 36 h 1293"/>
                <a:gd name="T20" fmla="*/ 698 w 800"/>
                <a:gd name="T21" fmla="*/ 37 h 1293"/>
                <a:gd name="T22" fmla="*/ 671 w 800"/>
                <a:gd name="T23" fmla="*/ 46 h 1293"/>
                <a:gd name="T24" fmla="*/ 602 w 800"/>
                <a:gd name="T25" fmla="*/ 56 h 1293"/>
                <a:gd name="T26" fmla="*/ 551 w 800"/>
                <a:gd name="T27" fmla="*/ 89 h 1293"/>
                <a:gd name="T28" fmla="*/ 520 w 800"/>
                <a:gd name="T29" fmla="*/ 85 h 1293"/>
                <a:gd name="T30" fmla="*/ 441 w 800"/>
                <a:gd name="T31" fmla="*/ 82 h 1293"/>
                <a:gd name="T32" fmla="*/ 388 w 800"/>
                <a:gd name="T33" fmla="*/ 81 h 1293"/>
                <a:gd name="T34" fmla="*/ 372 w 800"/>
                <a:gd name="T35" fmla="*/ 80 h 1293"/>
                <a:gd name="T36" fmla="*/ 346 w 800"/>
                <a:gd name="T37" fmla="*/ 99 h 1293"/>
                <a:gd name="T38" fmla="*/ 387 w 800"/>
                <a:gd name="T39" fmla="*/ 262 h 1293"/>
                <a:gd name="T40" fmla="*/ 406 w 800"/>
                <a:gd name="T41" fmla="*/ 280 h 1293"/>
                <a:gd name="T42" fmla="*/ 424 w 800"/>
                <a:gd name="T43" fmla="*/ 299 h 1293"/>
                <a:gd name="T44" fmla="*/ 401 w 800"/>
                <a:gd name="T45" fmla="*/ 426 h 1293"/>
                <a:gd name="T46" fmla="*/ 378 w 800"/>
                <a:gd name="T47" fmla="*/ 502 h 1293"/>
                <a:gd name="T48" fmla="*/ 300 w 800"/>
                <a:gd name="T49" fmla="*/ 415 h 1293"/>
                <a:gd name="T50" fmla="*/ 312 w 800"/>
                <a:gd name="T51" fmla="*/ 309 h 1293"/>
                <a:gd name="T52" fmla="*/ 258 w 800"/>
                <a:gd name="T53" fmla="*/ 304 h 1293"/>
                <a:gd name="T54" fmla="*/ 207 w 800"/>
                <a:gd name="T55" fmla="*/ 270 h 1293"/>
                <a:gd name="T56" fmla="*/ 17 w 800"/>
                <a:gd name="T57" fmla="*/ 401 h 1293"/>
                <a:gd name="T58" fmla="*/ 117 w 800"/>
                <a:gd name="T59" fmla="*/ 439 h 1293"/>
                <a:gd name="T60" fmla="*/ 211 w 800"/>
                <a:gd name="T61" fmla="*/ 536 h 1293"/>
                <a:gd name="T62" fmla="*/ 189 w 800"/>
                <a:gd name="T63" fmla="*/ 656 h 1293"/>
                <a:gd name="T64" fmla="*/ 217 w 800"/>
                <a:gd name="T65" fmla="*/ 720 h 1293"/>
                <a:gd name="T66" fmla="*/ 152 w 800"/>
                <a:gd name="T67" fmla="*/ 854 h 1293"/>
                <a:gd name="T68" fmla="*/ 89 w 800"/>
                <a:gd name="T69" fmla="*/ 966 h 1293"/>
                <a:gd name="T70" fmla="*/ 141 w 800"/>
                <a:gd name="T71" fmla="*/ 1292 h 1293"/>
                <a:gd name="T72" fmla="*/ 189 w 800"/>
                <a:gd name="T73" fmla="*/ 1243 h 1293"/>
                <a:gd name="T74" fmla="*/ 160 w 800"/>
                <a:gd name="T75" fmla="*/ 1229 h 1293"/>
                <a:gd name="T76" fmla="*/ 378 w 800"/>
                <a:gd name="T77" fmla="*/ 1030 h 1293"/>
                <a:gd name="T78" fmla="*/ 370 w 800"/>
                <a:gd name="T79" fmla="*/ 874 h 1293"/>
                <a:gd name="T80" fmla="*/ 333 w 800"/>
                <a:gd name="T81" fmla="*/ 722 h 1293"/>
                <a:gd name="T82" fmla="*/ 380 w 800"/>
                <a:gd name="T83" fmla="*/ 675 h 1293"/>
                <a:gd name="T84" fmla="*/ 475 w 800"/>
                <a:gd name="T85" fmla="*/ 600 h 1293"/>
                <a:gd name="T86" fmla="*/ 676 w 800"/>
                <a:gd name="T87" fmla="*/ 480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0" h="1293">
                  <a:moveTo>
                    <a:pt x="775" y="176"/>
                  </a:moveTo>
                  <a:cubicBezTo>
                    <a:pt x="777" y="154"/>
                    <a:pt x="774" y="111"/>
                    <a:pt x="772" y="69"/>
                  </a:cubicBezTo>
                  <a:cubicBezTo>
                    <a:pt x="770" y="43"/>
                    <a:pt x="768" y="19"/>
                    <a:pt x="768" y="0"/>
                  </a:cubicBezTo>
                  <a:cubicBezTo>
                    <a:pt x="767" y="1"/>
                    <a:pt x="766" y="1"/>
                    <a:pt x="765" y="2"/>
                  </a:cubicBezTo>
                  <a:cubicBezTo>
                    <a:pt x="764" y="2"/>
                    <a:pt x="764" y="2"/>
                    <a:pt x="763" y="2"/>
                  </a:cubicBezTo>
                  <a:cubicBezTo>
                    <a:pt x="760" y="4"/>
                    <a:pt x="757" y="5"/>
                    <a:pt x="754" y="7"/>
                  </a:cubicBezTo>
                  <a:cubicBezTo>
                    <a:pt x="754" y="7"/>
                    <a:pt x="753" y="7"/>
                    <a:pt x="752" y="7"/>
                  </a:cubicBezTo>
                  <a:cubicBezTo>
                    <a:pt x="750" y="9"/>
                    <a:pt x="747" y="10"/>
                    <a:pt x="745" y="11"/>
                  </a:cubicBezTo>
                  <a:cubicBezTo>
                    <a:pt x="744" y="11"/>
                    <a:pt x="743" y="12"/>
                    <a:pt x="743" y="12"/>
                  </a:cubicBezTo>
                  <a:cubicBezTo>
                    <a:pt x="741" y="13"/>
                    <a:pt x="739" y="14"/>
                    <a:pt x="737" y="15"/>
                  </a:cubicBezTo>
                  <a:cubicBezTo>
                    <a:pt x="736" y="15"/>
                    <a:pt x="735" y="16"/>
                    <a:pt x="734" y="16"/>
                  </a:cubicBezTo>
                  <a:cubicBezTo>
                    <a:pt x="733" y="17"/>
                    <a:pt x="731" y="18"/>
                    <a:pt x="730" y="18"/>
                  </a:cubicBezTo>
                  <a:cubicBezTo>
                    <a:pt x="729" y="19"/>
                    <a:pt x="728" y="19"/>
                    <a:pt x="727" y="20"/>
                  </a:cubicBezTo>
                  <a:cubicBezTo>
                    <a:pt x="726" y="20"/>
                    <a:pt x="725" y="21"/>
                    <a:pt x="723" y="22"/>
                  </a:cubicBezTo>
                  <a:cubicBezTo>
                    <a:pt x="723" y="22"/>
                    <a:pt x="722" y="22"/>
                    <a:pt x="721" y="23"/>
                  </a:cubicBezTo>
                  <a:cubicBezTo>
                    <a:pt x="720" y="23"/>
                    <a:pt x="719" y="24"/>
                    <a:pt x="718" y="24"/>
                  </a:cubicBezTo>
                  <a:cubicBezTo>
                    <a:pt x="717" y="25"/>
                    <a:pt x="717" y="25"/>
                    <a:pt x="716" y="26"/>
                  </a:cubicBezTo>
                  <a:cubicBezTo>
                    <a:pt x="715" y="26"/>
                    <a:pt x="714" y="26"/>
                    <a:pt x="714" y="27"/>
                  </a:cubicBezTo>
                  <a:cubicBezTo>
                    <a:pt x="713" y="27"/>
                    <a:pt x="712" y="28"/>
                    <a:pt x="711" y="28"/>
                  </a:cubicBezTo>
                  <a:lnTo>
                    <a:pt x="710" y="29"/>
                  </a:lnTo>
                  <a:cubicBezTo>
                    <a:pt x="709" y="29"/>
                    <a:pt x="708" y="30"/>
                    <a:pt x="708" y="30"/>
                  </a:cubicBezTo>
                  <a:cubicBezTo>
                    <a:pt x="707" y="30"/>
                    <a:pt x="707" y="31"/>
                    <a:pt x="706" y="31"/>
                  </a:cubicBezTo>
                  <a:lnTo>
                    <a:pt x="705" y="32"/>
                  </a:lnTo>
                  <a:cubicBezTo>
                    <a:pt x="705" y="32"/>
                    <a:pt x="704" y="32"/>
                    <a:pt x="704" y="33"/>
                  </a:cubicBezTo>
                  <a:lnTo>
                    <a:pt x="703" y="33"/>
                  </a:lnTo>
                  <a:cubicBezTo>
                    <a:pt x="702" y="34"/>
                    <a:pt x="702" y="34"/>
                    <a:pt x="702" y="34"/>
                  </a:cubicBezTo>
                  <a:cubicBezTo>
                    <a:pt x="702" y="34"/>
                    <a:pt x="701" y="34"/>
                    <a:pt x="701" y="35"/>
                  </a:cubicBezTo>
                  <a:cubicBezTo>
                    <a:pt x="701" y="35"/>
                    <a:pt x="701" y="35"/>
                    <a:pt x="700" y="35"/>
                  </a:cubicBezTo>
                  <a:cubicBezTo>
                    <a:pt x="700" y="35"/>
                    <a:pt x="700" y="35"/>
                    <a:pt x="700" y="36"/>
                  </a:cubicBezTo>
                  <a:lnTo>
                    <a:pt x="699" y="36"/>
                  </a:lnTo>
                  <a:lnTo>
                    <a:pt x="699" y="36"/>
                  </a:lnTo>
                  <a:cubicBezTo>
                    <a:pt x="699" y="36"/>
                    <a:pt x="700" y="37"/>
                    <a:pt x="699" y="37"/>
                  </a:cubicBezTo>
                  <a:cubicBezTo>
                    <a:pt x="699" y="38"/>
                    <a:pt x="698" y="37"/>
                    <a:pt x="698" y="37"/>
                  </a:cubicBezTo>
                  <a:lnTo>
                    <a:pt x="698" y="37"/>
                  </a:lnTo>
                  <a:cubicBezTo>
                    <a:pt x="693" y="46"/>
                    <a:pt x="682" y="46"/>
                    <a:pt x="677" y="46"/>
                  </a:cubicBezTo>
                  <a:cubicBezTo>
                    <a:pt x="675" y="46"/>
                    <a:pt x="673" y="46"/>
                    <a:pt x="671" y="46"/>
                  </a:cubicBezTo>
                  <a:cubicBezTo>
                    <a:pt x="661" y="46"/>
                    <a:pt x="650" y="46"/>
                    <a:pt x="642" y="52"/>
                  </a:cubicBezTo>
                  <a:cubicBezTo>
                    <a:pt x="636" y="58"/>
                    <a:pt x="629" y="61"/>
                    <a:pt x="622" y="61"/>
                  </a:cubicBezTo>
                  <a:cubicBezTo>
                    <a:pt x="614" y="61"/>
                    <a:pt x="608" y="59"/>
                    <a:pt x="602" y="56"/>
                  </a:cubicBezTo>
                  <a:cubicBezTo>
                    <a:pt x="599" y="54"/>
                    <a:pt x="595" y="53"/>
                    <a:pt x="592" y="51"/>
                  </a:cubicBezTo>
                  <a:cubicBezTo>
                    <a:pt x="582" y="49"/>
                    <a:pt x="577" y="63"/>
                    <a:pt x="574" y="76"/>
                  </a:cubicBezTo>
                  <a:cubicBezTo>
                    <a:pt x="573" y="82"/>
                    <a:pt x="569" y="89"/>
                    <a:pt x="551" y="89"/>
                  </a:cubicBezTo>
                  <a:cubicBezTo>
                    <a:pt x="549" y="89"/>
                    <a:pt x="546" y="89"/>
                    <a:pt x="544" y="89"/>
                  </a:cubicBezTo>
                  <a:cubicBezTo>
                    <a:pt x="536" y="88"/>
                    <a:pt x="529" y="87"/>
                    <a:pt x="524" y="86"/>
                  </a:cubicBezTo>
                  <a:cubicBezTo>
                    <a:pt x="522" y="85"/>
                    <a:pt x="521" y="85"/>
                    <a:pt x="520" y="85"/>
                  </a:cubicBezTo>
                  <a:cubicBezTo>
                    <a:pt x="514" y="85"/>
                    <a:pt x="503" y="87"/>
                    <a:pt x="492" y="90"/>
                  </a:cubicBezTo>
                  <a:cubicBezTo>
                    <a:pt x="480" y="92"/>
                    <a:pt x="467" y="95"/>
                    <a:pt x="458" y="95"/>
                  </a:cubicBezTo>
                  <a:cubicBezTo>
                    <a:pt x="445" y="95"/>
                    <a:pt x="442" y="87"/>
                    <a:pt x="441" y="82"/>
                  </a:cubicBezTo>
                  <a:cubicBezTo>
                    <a:pt x="439" y="77"/>
                    <a:pt x="438" y="74"/>
                    <a:pt x="431" y="72"/>
                  </a:cubicBezTo>
                  <a:cubicBezTo>
                    <a:pt x="421" y="68"/>
                    <a:pt x="412" y="72"/>
                    <a:pt x="404" y="76"/>
                  </a:cubicBezTo>
                  <a:cubicBezTo>
                    <a:pt x="399" y="79"/>
                    <a:pt x="393" y="81"/>
                    <a:pt x="388" y="81"/>
                  </a:cubicBezTo>
                  <a:cubicBezTo>
                    <a:pt x="386" y="81"/>
                    <a:pt x="384" y="81"/>
                    <a:pt x="382" y="81"/>
                  </a:cubicBezTo>
                  <a:cubicBezTo>
                    <a:pt x="381" y="81"/>
                    <a:pt x="381" y="81"/>
                    <a:pt x="381" y="81"/>
                  </a:cubicBezTo>
                  <a:cubicBezTo>
                    <a:pt x="378" y="80"/>
                    <a:pt x="375" y="80"/>
                    <a:pt x="372" y="80"/>
                  </a:cubicBezTo>
                  <a:lnTo>
                    <a:pt x="371" y="80"/>
                  </a:lnTo>
                  <a:cubicBezTo>
                    <a:pt x="364" y="79"/>
                    <a:pt x="357" y="78"/>
                    <a:pt x="350" y="77"/>
                  </a:cubicBezTo>
                  <a:cubicBezTo>
                    <a:pt x="350" y="86"/>
                    <a:pt x="348" y="93"/>
                    <a:pt x="346" y="99"/>
                  </a:cubicBezTo>
                  <a:cubicBezTo>
                    <a:pt x="338" y="121"/>
                    <a:pt x="352" y="163"/>
                    <a:pt x="364" y="199"/>
                  </a:cubicBezTo>
                  <a:cubicBezTo>
                    <a:pt x="371" y="221"/>
                    <a:pt x="378" y="241"/>
                    <a:pt x="379" y="256"/>
                  </a:cubicBezTo>
                  <a:cubicBezTo>
                    <a:pt x="382" y="258"/>
                    <a:pt x="384" y="260"/>
                    <a:pt x="387" y="262"/>
                  </a:cubicBezTo>
                  <a:cubicBezTo>
                    <a:pt x="389" y="264"/>
                    <a:pt x="391" y="266"/>
                    <a:pt x="393" y="268"/>
                  </a:cubicBezTo>
                  <a:cubicBezTo>
                    <a:pt x="396" y="271"/>
                    <a:pt x="398" y="273"/>
                    <a:pt x="400" y="275"/>
                  </a:cubicBezTo>
                  <a:cubicBezTo>
                    <a:pt x="402" y="277"/>
                    <a:pt x="404" y="279"/>
                    <a:pt x="406" y="280"/>
                  </a:cubicBezTo>
                  <a:cubicBezTo>
                    <a:pt x="409" y="283"/>
                    <a:pt x="411" y="285"/>
                    <a:pt x="413" y="287"/>
                  </a:cubicBezTo>
                  <a:cubicBezTo>
                    <a:pt x="414" y="288"/>
                    <a:pt x="415" y="289"/>
                    <a:pt x="416" y="291"/>
                  </a:cubicBezTo>
                  <a:cubicBezTo>
                    <a:pt x="419" y="294"/>
                    <a:pt x="422" y="297"/>
                    <a:pt x="424" y="299"/>
                  </a:cubicBezTo>
                  <a:cubicBezTo>
                    <a:pt x="437" y="315"/>
                    <a:pt x="436" y="322"/>
                    <a:pt x="432" y="335"/>
                  </a:cubicBezTo>
                  <a:cubicBezTo>
                    <a:pt x="430" y="344"/>
                    <a:pt x="427" y="357"/>
                    <a:pt x="428" y="379"/>
                  </a:cubicBezTo>
                  <a:cubicBezTo>
                    <a:pt x="429" y="418"/>
                    <a:pt x="418" y="423"/>
                    <a:pt x="401" y="426"/>
                  </a:cubicBezTo>
                  <a:cubicBezTo>
                    <a:pt x="395" y="428"/>
                    <a:pt x="388" y="429"/>
                    <a:pt x="383" y="434"/>
                  </a:cubicBezTo>
                  <a:cubicBezTo>
                    <a:pt x="372" y="444"/>
                    <a:pt x="375" y="463"/>
                    <a:pt x="377" y="479"/>
                  </a:cubicBezTo>
                  <a:cubicBezTo>
                    <a:pt x="379" y="488"/>
                    <a:pt x="380" y="496"/>
                    <a:pt x="378" y="502"/>
                  </a:cubicBezTo>
                  <a:cubicBezTo>
                    <a:pt x="377" y="504"/>
                    <a:pt x="375" y="505"/>
                    <a:pt x="372" y="506"/>
                  </a:cubicBezTo>
                  <a:lnTo>
                    <a:pt x="371" y="506"/>
                  </a:lnTo>
                  <a:cubicBezTo>
                    <a:pt x="356" y="506"/>
                    <a:pt x="312" y="436"/>
                    <a:pt x="300" y="415"/>
                  </a:cubicBezTo>
                  <a:cubicBezTo>
                    <a:pt x="298" y="411"/>
                    <a:pt x="297" y="409"/>
                    <a:pt x="297" y="409"/>
                  </a:cubicBezTo>
                  <a:cubicBezTo>
                    <a:pt x="294" y="402"/>
                    <a:pt x="297" y="390"/>
                    <a:pt x="303" y="371"/>
                  </a:cubicBezTo>
                  <a:cubicBezTo>
                    <a:pt x="309" y="351"/>
                    <a:pt x="316" y="326"/>
                    <a:pt x="312" y="309"/>
                  </a:cubicBezTo>
                  <a:cubicBezTo>
                    <a:pt x="310" y="300"/>
                    <a:pt x="305" y="296"/>
                    <a:pt x="295" y="296"/>
                  </a:cubicBezTo>
                  <a:cubicBezTo>
                    <a:pt x="287" y="296"/>
                    <a:pt x="277" y="299"/>
                    <a:pt x="269" y="301"/>
                  </a:cubicBezTo>
                  <a:cubicBezTo>
                    <a:pt x="265" y="303"/>
                    <a:pt x="261" y="304"/>
                    <a:pt x="258" y="304"/>
                  </a:cubicBezTo>
                  <a:lnTo>
                    <a:pt x="256" y="304"/>
                  </a:lnTo>
                  <a:cubicBezTo>
                    <a:pt x="246" y="304"/>
                    <a:pt x="234" y="294"/>
                    <a:pt x="218" y="280"/>
                  </a:cubicBezTo>
                  <a:cubicBezTo>
                    <a:pt x="214" y="276"/>
                    <a:pt x="210" y="272"/>
                    <a:pt x="207" y="270"/>
                  </a:cubicBezTo>
                  <a:cubicBezTo>
                    <a:pt x="206" y="269"/>
                    <a:pt x="205" y="269"/>
                    <a:pt x="205" y="268"/>
                  </a:cubicBezTo>
                  <a:cubicBezTo>
                    <a:pt x="191" y="272"/>
                    <a:pt x="78" y="314"/>
                    <a:pt x="0" y="343"/>
                  </a:cubicBezTo>
                  <a:lnTo>
                    <a:pt x="17" y="401"/>
                  </a:lnTo>
                  <a:lnTo>
                    <a:pt x="13" y="401"/>
                  </a:lnTo>
                  <a:lnTo>
                    <a:pt x="20" y="415"/>
                  </a:lnTo>
                  <a:cubicBezTo>
                    <a:pt x="34" y="416"/>
                    <a:pt x="89" y="421"/>
                    <a:pt x="117" y="439"/>
                  </a:cubicBezTo>
                  <a:cubicBezTo>
                    <a:pt x="135" y="451"/>
                    <a:pt x="161" y="457"/>
                    <a:pt x="180" y="462"/>
                  </a:cubicBezTo>
                  <a:cubicBezTo>
                    <a:pt x="192" y="464"/>
                    <a:pt x="200" y="466"/>
                    <a:pt x="205" y="470"/>
                  </a:cubicBezTo>
                  <a:cubicBezTo>
                    <a:pt x="213" y="475"/>
                    <a:pt x="213" y="492"/>
                    <a:pt x="211" y="536"/>
                  </a:cubicBezTo>
                  <a:cubicBezTo>
                    <a:pt x="211" y="557"/>
                    <a:pt x="210" y="578"/>
                    <a:pt x="211" y="592"/>
                  </a:cubicBezTo>
                  <a:cubicBezTo>
                    <a:pt x="213" y="613"/>
                    <a:pt x="202" y="627"/>
                    <a:pt x="194" y="636"/>
                  </a:cubicBezTo>
                  <a:cubicBezTo>
                    <a:pt x="184" y="648"/>
                    <a:pt x="183" y="650"/>
                    <a:pt x="189" y="656"/>
                  </a:cubicBezTo>
                  <a:cubicBezTo>
                    <a:pt x="201" y="669"/>
                    <a:pt x="204" y="685"/>
                    <a:pt x="205" y="697"/>
                  </a:cubicBezTo>
                  <a:cubicBezTo>
                    <a:pt x="206" y="704"/>
                    <a:pt x="208" y="712"/>
                    <a:pt x="210" y="712"/>
                  </a:cubicBezTo>
                  <a:cubicBezTo>
                    <a:pt x="214" y="713"/>
                    <a:pt x="217" y="716"/>
                    <a:pt x="217" y="720"/>
                  </a:cubicBezTo>
                  <a:cubicBezTo>
                    <a:pt x="220" y="736"/>
                    <a:pt x="185" y="773"/>
                    <a:pt x="171" y="781"/>
                  </a:cubicBezTo>
                  <a:cubicBezTo>
                    <a:pt x="166" y="784"/>
                    <a:pt x="165" y="792"/>
                    <a:pt x="165" y="805"/>
                  </a:cubicBezTo>
                  <a:cubicBezTo>
                    <a:pt x="165" y="820"/>
                    <a:pt x="164" y="838"/>
                    <a:pt x="152" y="854"/>
                  </a:cubicBezTo>
                  <a:cubicBezTo>
                    <a:pt x="143" y="867"/>
                    <a:pt x="120" y="888"/>
                    <a:pt x="98" y="909"/>
                  </a:cubicBezTo>
                  <a:cubicBezTo>
                    <a:pt x="91" y="916"/>
                    <a:pt x="85" y="922"/>
                    <a:pt x="79" y="927"/>
                  </a:cubicBezTo>
                  <a:cubicBezTo>
                    <a:pt x="81" y="932"/>
                    <a:pt x="84" y="944"/>
                    <a:pt x="89" y="966"/>
                  </a:cubicBezTo>
                  <a:cubicBezTo>
                    <a:pt x="97" y="999"/>
                    <a:pt x="112" y="1060"/>
                    <a:pt x="124" y="1067"/>
                  </a:cubicBezTo>
                  <a:cubicBezTo>
                    <a:pt x="150" y="1082"/>
                    <a:pt x="133" y="1210"/>
                    <a:pt x="133" y="1212"/>
                  </a:cubicBezTo>
                  <a:cubicBezTo>
                    <a:pt x="132" y="1217"/>
                    <a:pt x="136" y="1256"/>
                    <a:pt x="141" y="1292"/>
                  </a:cubicBezTo>
                  <a:cubicBezTo>
                    <a:pt x="150" y="1291"/>
                    <a:pt x="169" y="1289"/>
                    <a:pt x="187" y="1288"/>
                  </a:cubicBezTo>
                  <a:cubicBezTo>
                    <a:pt x="189" y="1275"/>
                    <a:pt x="190" y="1264"/>
                    <a:pt x="190" y="1256"/>
                  </a:cubicBezTo>
                  <a:cubicBezTo>
                    <a:pt x="191" y="1246"/>
                    <a:pt x="189" y="1244"/>
                    <a:pt x="189" y="1243"/>
                  </a:cubicBezTo>
                  <a:cubicBezTo>
                    <a:pt x="188" y="1243"/>
                    <a:pt x="187" y="1243"/>
                    <a:pt x="185" y="1243"/>
                  </a:cubicBezTo>
                  <a:lnTo>
                    <a:pt x="180" y="1243"/>
                  </a:lnTo>
                  <a:cubicBezTo>
                    <a:pt x="176" y="1243"/>
                    <a:pt x="165" y="1243"/>
                    <a:pt x="160" y="1229"/>
                  </a:cubicBezTo>
                  <a:cubicBezTo>
                    <a:pt x="149" y="1198"/>
                    <a:pt x="226" y="1155"/>
                    <a:pt x="283" y="1134"/>
                  </a:cubicBezTo>
                  <a:cubicBezTo>
                    <a:pt x="349" y="1109"/>
                    <a:pt x="370" y="1097"/>
                    <a:pt x="376" y="1078"/>
                  </a:cubicBezTo>
                  <a:cubicBezTo>
                    <a:pt x="378" y="1068"/>
                    <a:pt x="378" y="1048"/>
                    <a:pt x="378" y="1030"/>
                  </a:cubicBezTo>
                  <a:cubicBezTo>
                    <a:pt x="378" y="1006"/>
                    <a:pt x="378" y="981"/>
                    <a:pt x="384" y="967"/>
                  </a:cubicBezTo>
                  <a:cubicBezTo>
                    <a:pt x="388" y="954"/>
                    <a:pt x="386" y="944"/>
                    <a:pt x="381" y="926"/>
                  </a:cubicBezTo>
                  <a:cubicBezTo>
                    <a:pt x="377" y="913"/>
                    <a:pt x="373" y="897"/>
                    <a:pt x="370" y="874"/>
                  </a:cubicBezTo>
                  <a:cubicBezTo>
                    <a:pt x="365" y="840"/>
                    <a:pt x="356" y="824"/>
                    <a:pt x="347" y="809"/>
                  </a:cubicBezTo>
                  <a:cubicBezTo>
                    <a:pt x="341" y="799"/>
                    <a:pt x="336" y="790"/>
                    <a:pt x="333" y="777"/>
                  </a:cubicBezTo>
                  <a:cubicBezTo>
                    <a:pt x="328" y="760"/>
                    <a:pt x="323" y="735"/>
                    <a:pt x="333" y="722"/>
                  </a:cubicBezTo>
                  <a:cubicBezTo>
                    <a:pt x="337" y="716"/>
                    <a:pt x="343" y="713"/>
                    <a:pt x="350" y="712"/>
                  </a:cubicBezTo>
                  <a:cubicBezTo>
                    <a:pt x="362" y="712"/>
                    <a:pt x="364" y="708"/>
                    <a:pt x="373" y="690"/>
                  </a:cubicBezTo>
                  <a:cubicBezTo>
                    <a:pt x="375" y="686"/>
                    <a:pt x="377" y="681"/>
                    <a:pt x="380" y="675"/>
                  </a:cubicBezTo>
                  <a:cubicBezTo>
                    <a:pt x="391" y="655"/>
                    <a:pt x="403" y="651"/>
                    <a:pt x="416" y="647"/>
                  </a:cubicBezTo>
                  <a:cubicBezTo>
                    <a:pt x="425" y="644"/>
                    <a:pt x="435" y="641"/>
                    <a:pt x="447" y="632"/>
                  </a:cubicBezTo>
                  <a:cubicBezTo>
                    <a:pt x="459" y="623"/>
                    <a:pt x="467" y="612"/>
                    <a:pt x="475" y="600"/>
                  </a:cubicBezTo>
                  <a:cubicBezTo>
                    <a:pt x="486" y="584"/>
                    <a:pt x="499" y="565"/>
                    <a:pt x="527" y="544"/>
                  </a:cubicBezTo>
                  <a:cubicBezTo>
                    <a:pt x="555" y="523"/>
                    <a:pt x="584" y="514"/>
                    <a:pt x="612" y="505"/>
                  </a:cubicBezTo>
                  <a:cubicBezTo>
                    <a:pt x="635" y="498"/>
                    <a:pt x="656" y="492"/>
                    <a:pt x="676" y="480"/>
                  </a:cubicBezTo>
                  <a:cubicBezTo>
                    <a:pt x="726" y="450"/>
                    <a:pt x="799" y="341"/>
                    <a:pt x="794" y="328"/>
                  </a:cubicBezTo>
                  <a:cubicBezTo>
                    <a:pt x="787" y="308"/>
                    <a:pt x="770" y="215"/>
                    <a:pt x="775" y="17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4" name="Freeform 330">
              <a:extLst>
                <a:ext uri="{FF2B5EF4-FFF2-40B4-BE49-F238E27FC236}">
                  <a16:creationId xmlns:a16="http://schemas.microsoft.com/office/drawing/2014/main" id="{14885305-985B-42D4-970D-ABFBEB91B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698" y="4641544"/>
              <a:ext cx="913" cy="1825"/>
            </a:xfrm>
            <a:custGeom>
              <a:avLst/>
              <a:gdLst>
                <a:gd name="T0" fmla="*/ 0 w 3"/>
                <a:gd name="T1" fmla="*/ 0 h 10"/>
                <a:gd name="T2" fmla="*/ 2 w 3"/>
                <a:gd name="T3" fmla="*/ 9 h 10"/>
                <a:gd name="T4" fmla="*/ 1 w 3"/>
                <a:gd name="T5" fmla="*/ 0 h 10"/>
                <a:gd name="T6" fmla="*/ 0 w 3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1" y="3"/>
                    <a:pt x="1" y="6"/>
                    <a:pt x="2" y="9"/>
                  </a:cubicBezTo>
                  <a:lnTo>
                    <a:pt x="1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5" name="Freeform 331">
              <a:extLst>
                <a:ext uri="{FF2B5EF4-FFF2-40B4-BE49-F238E27FC236}">
                  <a16:creationId xmlns:a16="http://schemas.microsoft.com/office/drawing/2014/main" id="{B191BEC0-444B-4F5B-A5C4-D6BB85234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0116" y="4490954"/>
              <a:ext cx="168844" cy="171583"/>
            </a:xfrm>
            <a:custGeom>
              <a:avLst/>
              <a:gdLst>
                <a:gd name="T0" fmla="*/ 293 w 818"/>
                <a:gd name="T1" fmla="*/ 75 h 830"/>
                <a:gd name="T2" fmla="*/ 299 w 818"/>
                <a:gd name="T3" fmla="*/ 92 h 830"/>
                <a:gd name="T4" fmla="*/ 297 w 818"/>
                <a:gd name="T5" fmla="*/ 123 h 830"/>
                <a:gd name="T6" fmla="*/ 203 w 818"/>
                <a:gd name="T7" fmla="*/ 111 h 830"/>
                <a:gd name="T8" fmla="*/ 167 w 818"/>
                <a:gd name="T9" fmla="*/ 117 h 830"/>
                <a:gd name="T10" fmla="*/ 163 w 818"/>
                <a:gd name="T11" fmla="*/ 0 h 830"/>
                <a:gd name="T12" fmla="*/ 80 w 818"/>
                <a:gd name="T13" fmla="*/ 12 h 830"/>
                <a:gd name="T14" fmla="*/ 102 w 818"/>
                <a:gd name="T15" fmla="*/ 93 h 830"/>
                <a:gd name="T16" fmla="*/ 75 w 818"/>
                <a:gd name="T17" fmla="*/ 144 h 830"/>
                <a:gd name="T18" fmla="*/ 94 w 818"/>
                <a:gd name="T19" fmla="*/ 161 h 830"/>
                <a:gd name="T20" fmla="*/ 0 w 818"/>
                <a:gd name="T21" fmla="*/ 271 h 830"/>
                <a:gd name="T22" fmla="*/ 82 w 818"/>
                <a:gd name="T23" fmla="*/ 489 h 830"/>
                <a:gd name="T24" fmla="*/ 100 w 818"/>
                <a:gd name="T25" fmla="*/ 534 h 830"/>
                <a:gd name="T26" fmla="*/ 102 w 818"/>
                <a:gd name="T27" fmla="*/ 579 h 830"/>
                <a:gd name="T28" fmla="*/ 104 w 818"/>
                <a:gd name="T29" fmla="*/ 582 h 830"/>
                <a:gd name="T30" fmla="*/ 176 w 818"/>
                <a:gd name="T31" fmla="*/ 610 h 830"/>
                <a:gd name="T32" fmla="*/ 280 w 818"/>
                <a:gd name="T33" fmla="*/ 660 h 830"/>
                <a:gd name="T34" fmla="*/ 319 w 818"/>
                <a:gd name="T35" fmla="*/ 660 h 830"/>
                <a:gd name="T36" fmla="*/ 356 w 818"/>
                <a:gd name="T37" fmla="*/ 664 h 830"/>
                <a:gd name="T38" fmla="*/ 438 w 818"/>
                <a:gd name="T39" fmla="*/ 815 h 830"/>
                <a:gd name="T40" fmla="*/ 473 w 818"/>
                <a:gd name="T41" fmla="*/ 805 h 830"/>
                <a:gd name="T42" fmla="*/ 502 w 818"/>
                <a:gd name="T43" fmla="*/ 824 h 830"/>
                <a:gd name="T44" fmla="*/ 540 w 818"/>
                <a:gd name="T45" fmla="*/ 824 h 830"/>
                <a:gd name="T46" fmla="*/ 601 w 818"/>
                <a:gd name="T47" fmla="*/ 823 h 830"/>
                <a:gd name="T48" fmla="*/ 639 w 818"/>
                <a:gd name="T49" fmla="*/ 785 h 830"/>
                <a:gd name="T50" fmla="*/ 657 w 818"/>
                <a:gd name="T51" fmla="*/ 791 h 830"/>
                <a:gd name="T52" fmla="*/ 674 w 818"/>
                <a:gd name="T53" fmla="*/ 795 h 830"/>
                <a:gd name="T54" fmla="*/ 721 w 818"/>
                <a:gd name="T55" fmla="*/ 781 h 830"/>
                <a:gd name="T56" fmla="*/ 737 w 818"/>
                <a:gd name="T57" fmla="*/ 778 h 830"/>
                <a:gd name="T58" fmla="*/ 794 w 818"/>
                <a:gd name="T59" fmla="*/ 709 h 830"/>
                <a:gd name="T60" fmla="*/ 748 w 818"/>
                <a:gd name="T61" fmla="*/ 625 h 830"/>
                <a:gd name="T62" fmla="*/ 736 w 818"/>
                <a:gd name="T63" fmla="*/ 581 h 830"/>
                <a:gd name="T64" fmla="*/ 723 w 818"/>
                <a:gd name="T65" fmla="*/ 524 h 830"/>
                <a:gd name="T66" fmla="*/ 730 w 818"/>
                <a:gd name="T67" fmla="*/ 442 h 830"/>
                <a:gd name="T68" fmla="*/ 733 w 818"/>
                <a:gd name="T69" fmla="*/ 291 h 830"/>
                <a:gd name="T70" fmla="*/ 606 w 818"/>
                <a:gd name="T71" fmla="*/ 201 h 830"/>
                <a:gd name="T72" fmla="*/ 333 w 818"/>
                <a:gd name="T73" fmla="*/ 7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8" h="830">
                  <a:moveTo>
                    <a:pt x="333" y="7"/>
                  </a:moveTo>
                  <a:cubicBezTo>
                    <a:pt x="329" y="40"/>
                    <a:pt x="314" y="65"/>
                    <a:pt x="293" y="75"/>
                  </a:cubicBezTo>
                  <a:cubicBezTo>
                    <a:pt x="292" y="76"/>
                    <a:pt x="291" y="76"/>
                    <a:pt x="291" y="77"/>
                  </a:cubicBezTo>
                  <a:cubicBezTo>
                    <a:pt x="290" y="79"/>
                    <a:pt x="296" y="87"/>
                    <a:pt x="299" y="92"/>
                  </a:cubicBezTo>
                  <a:cubicBezTo>
                    <a:pt x="305" y="100"/>
                    <a:pt x="311" y="108"/>
                    <a:pt x="308" y="115"/>
                  </a:cubicBezTo>
                  <a:cubicBezTo>
                    <a:pt x="307" y="119"/>
                    <a:pt x="303" y="122"/>
                    <a:pt x="297" y="123"/>
                  </a:cubicBezTo>
                  <a:cubicBezTo>
                    <a:pt x="286" y="125"/>
                    <a:pt x="270" y="122"/>
                    <a:pt x="253" y="118"/>
                  </a:cubicBezTo>
                  <a:cubicBezTo>
                    <a:pt x="237" y="115"/>
                    <a:pt x="219" y="111"/>
                    <a:pt x="203" y="111"/>
                  </a:cubicBezTo>
                  <a:cubicBezTo>
                    <a:pt x="192" y="111"/>
                    <a:pt x="182" y="112"/>
                    <a:pt x="174" y="116"/>
                  </a:cubicBezTo>
                  <a:cubicBezTo>
                    <a:pt x="172" y="117"/>
                    <a:pt x="169" y="117"/>
                    <a:pt x="167" y="117"/>
                  </a:cubicBezTo>
                  <a:cubicBezTo>
                    <a:pt x="162" y="117"/>
                    <a:pt x="157" y="115"/>
                    <a:pt x="154" y="111"/>
                  </a:cubicBezTo>
                  <a:cubicBezTo>
                    <a:pt x="142" y="93"/>
                    <a:pt x="149" y="43"/>
                    <a:pt x="163" y="0"/>
                  </a:cubicBezTo>
                  <a:lnTo>
                    <a:pt x="109" y="5"/>
                  </a:lnTo>
                  <a:cubicBezTo>
                    <a:pt x="109" y="5"/>
                    <a:pt x="96" y="8"/>
                    <a:pt x="80" y="12"/>
                  </a:cubicBezTo>
                  <a:lnTo>
                    <a:pt x="90" y="39"/>
                  </a:lnTo>
                  <a:cubicBezTo>
                    <a:pt x="91" y="40"/>
                    <a:pt x="107" y="72"/>
                    <a:pt x="102" y="93"/>
                  </a:cubicBezTo>
                  <a:cubicBezTo>
                    <a:pt x="100" y="103"/>
                    <a:pt x="91" y="109"/>
                    <a:pt x="73" y="112"/>
                  </a:cubicBezTo>
                  <a:cubicBezTo>
                    <a:pt x="76" y="126"/>
                    <a:pt x="76" y="138"/>
                    <a:pt x="75" y="144"/>
                  </a:cubicBezTo>
                  <a:lnTo>
                    <a:pt x="96" y="157"/>
                  </a:lnTo>
                  <a:lnTo>
                    <a:pt x="94" y="161"/>
                  </a:lnTo>
                  <a:cubicBezTo>
                    <a:pt x="87" y="175"/>
                    <a:pt x="49" y="246"/>
                    <a:pt x="28" y="254"/>
                  </a:cubicBezTo>
                  <a:cubicBezTo>
                    <a:pt x="25" y="255"/>
                    <a:pt x="18" y="259"/>
                    <a:pt x="0" y="271"/>
                  </a:cubicBezTo>
                  <a:cubicBezTo>
                    <a:pt x="10" y="320"/>
                    <a:pt x="25" y="391"/>
                    <a:pt x="44" y="409"/>
                  </a:cubicBezTo>
                  <a:cubicBezTo>
                    <a:pt x="74" y="436"/>
                    <a:pt x="78" y="465"/>
                    <a:pt x="82" y="489"/>
                  </a:cubicBezTo>
                  <a:cubicBezTo>
                    <a:pt x="83" y="498"/>
                    <a:pt x="84" y="505"/>
                    <a:pt x="86" y="511"/>
                  </a:cubicBezTo>
                  <a:cubicBezTo>
                    <a:pt x="89" y="518"/>
                    <a:pt x="94" y="526"/>
                    <a:pt x="100" y="534"/>
                  </a:cubicBezTo>
                  <a:cubicBezTo>
                    <a:pt x="108" y="546"/>
                    <a:pt x="116" y="558"/>
                    <a:pt x="113" y="568"/>
                  </a:cubicBezTo>
                  <a:cubicBezTo>
                    <a:pt x="112" y="573"/>
                    <a:pt x="108" y="577"/>
                    <a:pt x="102" y="579"/>
                  </a:cubicBezTo>
                  <a:cubicBezTo>
                    <a:pt x="100" y="580"/>
                    <a:pt x="99" y="580"/>
                    <a:pt x="98" y="581"/>
                  </a:cubicBezTo>
                  <a:cubicBezTo>
                    <a:pt x="101" y="582"/>
                    <a:pt x="103" y="582"/>
                    <a:pt x="104" y="582"/>
                  </a:cubicBezTo>
                  <a:cubicBezTo>
                    <a:pt x="117" y="582"/>
                    <a:pt x="132" y="590"/>
                    <a:pt x="147" y="598"/>
                  </a:cubicBezTo>
                  <a:cubicBezTo>
                    <a:pt x="157" y="603"/>
                    <a:pt x="168" y="608"/>
                    <a:pt x="176" y="610"/>
                  </a:cubicBezTo>
                  <a:cubicBezTo>
                    <a:pt x="194" y="614"/>
                    <a:pt x="267" y="642"/>
                    <a:pt x="277" y="655"/>
                  </a:cubicBezTo>
                  <a:cubicBezTo>
                    <a:pt x="278" y="656"/>
                    <a:pt x="279" y="658"/>
                    <a:pt x="280" y="660"/>
                  </a:cubicBezTo>
                  <a:cubicBezTo>
                    <a:pt x="293" y="660"/>
                    <a:pt x="307" y="659"/>
                    <a:pt x="319" y="660"/>
                  </a:cubicBezTo>
                  <a:lnTo>
                    <a:pt x="319" y="660"/>
                  </a:lnTo>
                  <a:cubicBezTo>
                    <a:pt x="322" y="660"/>
                    <a:pt x="325" y="660"/>
                    <a:pt x="327" y="660"/>
                  </a:cubicBezTo>
                  <a:cubicBezTo>
                    <a:pt x="335" y="654"/>
                    <a:pt x="346" y="654"/>
                    <a:pt x="356" y="664"/>
                  </a:cubicBezTo>
                  <a:cubicBezTo>
                    <a:pt x="378" y="687"/>
                    <a:pt x="400" y="761"/>
                    <a:pt x="401" y="811"/>
                  </a:cubicBezTo>
                  <a:cubicBezTo>
                    <a:pt x="420" y="814"/>
                    <a:pt x="433" y="815"/>
                    <a:pt x="438" y="815"/>
                  </a:cubicBezTo>
                  <a:cubicBezTo>
                    <a:pt x="441" y="815"/>
                    <a:pt x="445" y="813"/>
                    <a:pt x="449" y="811"/>
                  </a:cubicBezTo>
                  <a:cubicBezTo>
                    <a:pt x="455" y="808"/>
                    <a:pt x="463" y="805"/>
                    <a:pt x="473" y="805"/>
                  </a:cubicBezTo>
                  <a:cubicBezTo>
                    <a:pt x="477" y="805"/>
                    <a:pt x="481" y="805"/>
                    <a:pt x="485" y="807"/>
                  </a:cubicBezTo>
                  <a:cubicBezTo>
                    <a:pt x="498" y="811"/>
                    <a:pt x="500" y="819"/>
                    <a:pt x="502" y="824"/>
                  </a:cubicBezTo>
                  <a:cubicBezTo>
                    <a:pt x="503" y="829"/>
                    <a:pt x="503" y="829"/>
                    <a:pt x="508" y="829"/>
                  </a:cubicBezTo>
                  <a:cubicBezTo>
                    <a:pt x="516" y="829"/>
                    <a:pt x="528" y="826"/>
                    <a:pt x="540" y="824"/>
                  </a:cubicBezTo>
                  <a:cubicBezTo>
                    <a:pt x="554" y="821"/>
                    <a:pt x="568" y="818"/>
                    <a:pt x="574" y="820"/>
                  </a:cubicBezTo>
                  <a:cubicBezTo>
                    <a:pt x="582" y="821"/>
                    <a:pt x="592" y="823"/>
                    <a:pt x="601" y="823"/>
                  </a:cubicBezTo>
                  <a:cubicBezTo>
                    <a:pt x="608" y="823"/>
                    <a:pt x="612" y="822"/>
                    <a:pt x="613" y="820"/>
                  </a:cubicBezTo>
                  <a:cubicBezTo>
                    <a:pt x="614" y="810"/>
                    <a:pt x="620" y="785"/>
                    <a:pt x="639" y="785"/>
                  </a:cubicBezTo>
                  <a:cubicBezTo>
                    <a:pt x="641" y="785"/>
                    <a:pt x="643" y="786"/>
                    <a:pt x="645" y="786"/>
                  </a:cubicBezTo>
                  <a:cubicBezTo>
                    <a:pt x="649" y="787"/>
                    <a:pt x="653" y="789"/>
                    <a:pt x="657" y="791"/>
                  </a:cubicBezTo>
                  <a:cubicBezTo>
                    <a:pt x="662" y="793"/>
                    <a:pt x="667" y="796"/>
                    <a:pt x="671" y="796"/>
                  </a:cubicBezTo>
                  <a:cubicBezTo>
                    <a:pt x="672" y="796"/>
                    <a:pt x="673" y="796"/>
                    <a:pt x="674" y="795"/>
                  </a:cubicBezTo>
                  <a:cubicBezTo>
                    <a:pt x="676" y="795"/>
                    <a:pt x="680" y="794"/>
                    <a:pt x="684" y="790"/>
                  </a:cubicBezTo>
                  <a:cubicBezTo>
                    <a:pt x="696" y="780"/>
                    <a:pt x="710" y="780"/>
                    <a:pt x="721" y="781"/>
                  </a:cubicBezTo>
                  <a:cubicBezTo>
                    <a:pt x="723" y="781"/>
                    <a:pt x="725" y="781"/>
                    <a:pt x="727" y="781"/>
                  </a:cubicBezTo>
                  <a:cubicBezTo>
                    <a:pt x="735" y="781"/>
                    <a:pt x="737" y="779"/>
                    <a:pt x="737" y="778"/>
                  </a:cubicBezTo>
                  <a:cubicBezTo>
                    <a:pt x="739" y="774"/>
                    <a:pt x="742" y="768"/>
                    <a:pt x="817" y="733"/>
                  </a:cubicBezTo>
                  <a:cubicBezTo>
                    <a:pt x="815" y="719"/>
                    <a:pt x="806" y="714"/>
                    <a:pt x="794" y="709"/>
                  </a:cubicBezTo>
                  <a:cubicBezTo>
                    <a:pt x="781" y="702"/>
                    <a:pt x="765" y="694"/>
                    <a:pt x="764" y="668"/>
                  </a:cubicBezTo>
                  <a:cubicBezTo>
                    <a:pt x="763" y="645"/>
                    <a:pt x="755" y="635"/>
                    <a:pt x="748" y="625"/>
                  </a:cubicBezTo>
                  <a:cubicBezTo>
                    <a:pt x="742" y="616"/>
                    <a:pt x="735" y="606"/>
                    <a:pt x="736" y="590"/>
                  </a:cubicBezTo>
                  <a:lnTo>
                    <a:pt x="736" y="581"/>
                  </a:lnTo>
                  <a:cubicBezTo>
                    <a:pt x="737" y="562"/>
                    <a:pt x="738" y="534"/>
                    <a:pt x="732" y="532"/>
                  </a:cubicBezTo>
                  <a:cubicBezTo>
                    <a:pt x="728" y="531"/>
                    <a:pt x="725" y="528"/>
                    <a:pt x="723" y="524"/>
                  </a:cubicBezTo>
                  <a:cubicBezTo>
                    <a:pt x="718" y="510"/>
                    <a:pt x="730" y="484"/>
                    <a:pt x="742" y="466"/>
                  </a:cubicBezTo>
                  <a:cubicBezTo>
                    <a:pt x="748" y="457"/>
                    <a:pt x="745" y="453"/>
                    <a:pt x="730" y="442"/>
                  </a:cubicBezTo>
                  <a:cubicBezTo>
                    <a:pt x="719" y="434"/>
                    <a:pt x="705" y="424"/>
                    <a:pt x="701" y="406"/>
                  </a:cubicBezTo>
                  <a:cubicBezTo>
                    <a:pt x="699" y="401"/>
                    <a:pt x="696" y="386"/>
                    <a:pt x="733" y="291"/>
                  </a:cubicBezTo>
                  <a:cubicBezTo>
                    <a:pt x="671" y="249"/>
                    <a:pt x="609" y="203"/>
                    <a:pt x="609" y="203"/>
                  </a:cubicBezTo>
                  <a:lnTo>
                    <a:pt x="606" y="201"/>
                  </a:lnTo>
                  <a:lnTo>
                    <a:pt x="610" y="154"/>
                  </a:lnTo>
                  <a:lnTo>
                    <a:pt x="333" y="7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6" name="Freeform 332">
              <a:extLst>
                <a:ext uri="{FF2B5EF4-FFF2-40B4-BE49-F238E27FC236}">
                  <a16:creationId xmlns:a16="http://schemas.microsoft.com/office/drawing/2014/main" id="{3339633F-D95B-4DE6-8451-B474F4744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225" y="4629680"/>
              <a:ext cx="47459" cy="116822"/>
            </a:xfrm>
            <a:custGeom>
              <a:avLst/>
              <a:gdLst>
                <a:gd name="T0" fmla="*/ 219 w 229"/>
                <a:gd name="T1" fmla="*/ 382 h 566"/>
                <a:gd name="T2" fmla="*/ 182 w 229"/>
                <a:gd name="T3" fmla="*/ 346 h 566"/>
                <a:gd name="T4" fmla="*/ 180 w 229"/>
                <a:gd name="T5" fmla="*/ 350 h 566"/>
                <a:gd name="T6" fmla="*/ 165 w 229"/>
                <a:gd name="T7" fmla="*/ 358 h 566"/>
                <a:gd name="T8" fmla="*/ 86 w 229"/>
                <a:gd name="T9" fmla="*/ 230 h 566"/>
                <a:gd name="T10" fmla="*/ 95 w 229"/>
                <a:gd name="T11" fmla="*/ 167 h 566"/>
                <a:gd name="T12" fmla="*/ 95 w 229"/>
                <a:gd name="T13" fmla="*/ 97 h 566"/>
                <a:gd name="T14" fmla="*/ 73 w 229"/>
                <a:gd name="T15" fmla="*/ 1 h 566"/>
                <a:gd name="T16" fmla="*/ 41 w 229"/>
                <a:gd name="T17" fmla="*/ 1 h 566"/>
                <a:gd name="T18" fmla="*/ 67 w 229"/>
                <a:gd name="T19" fmla="*/ 70 h 566"/>
                <a:gd name="T20" fmla="*/ 51 w 229"/>
                <a:gd name="T21" fmla="*/ 82 h 566"/>
                <a:gd name="T22" fmla="*/ 40 w 229"/>
                <a:gd name="T23" fmla="*/ 88 h 566"/>
                <a:gd name="T24" fmla="*/ 42 w 229"/>
                <a:gd name="T25" fmla="*/ 206 h 566"/>
                <a:gd name="T26" fmla="*/ 47 w 229"/>
                <a:gd name="T27" fmla="*/ 218 h 566"/>
                <a:gd name="T28" fmla="*/ 44 w 229"/>
                <a:gd name="T29" fmla="*/ 222 h 566"/>
                <a:gd name="T30" fmla="*/ 28 w 229"/>
                <a:gd name="T31" fmla="*/ 226 h 566"/>
                <a:gd name="T32" fmla="*/ 13 w 229"/>
                <a:gd name="T33" fmla="*/ 230 h 566"/>
                <a:gd name="T34" fmla="*/ 0 w 229"/>
                <a:gd name="T35" fmla="*/ 307 h 566"/>
                <a:gd name="T36" fmla="*/ 7 w 229"/>
                <a:gd name="T37" fmla="*/ 322 h 566"/>
                <a:gd name="T38" fmla="*/ 13 w 229"/>
                <a:gd name="T39" fmla="*/ 332 h 566"/>
                <a:gd name="T40" fmla="*/ 30 w 229"/>
                <a:gd name="T41" fmla="*/ 346 h 566"/>
                <a:gd name="T42" fmla="*/ 60 w 229"/>
                <a:gd name="T43" fmla="*/ 368 h 566"/>
                <a:gd name="T44" fmla="*/ 70 w 229"/>
                <a:gd name="T45" fmla="*/ 365 h 566"/>
                <a:gd name="T46" fmla="*/ 100 w 229"/>
                <a:gd name="T47" fmla="*/ 359 h 566"/>
                <a:gd name="T48" fmla="*/ 128 w 229"/>
                <a:gd name="T49" fmla="*/ 381 h 566"/>
                <a:gd name="T50" fmla="*/ 118 w 229"/>
                <a:gd name="T51" fmla="*/ 449 h 566"/>
                <a:gd name="T52" fmla="*/ 112 w 229"/>
                <a:gd name="T53" fmla="*/ 480 h 566"/>
                <a:gd name="T54" fmla="*/ 171 w 229"/>
                <a:gd name="T55" fmla="*/ 565 h 566"/>
                <a:gd name="T56" fmla="*/ 169 w 229"/>
                <a:gd name="T57" fmla="*/ 555 h 566"/>
                <a:gd name="T58" fmla="*/ 179 w 229"/>
                <a:gd name="T59" fmla="*/ 500 h 566"/>
                <a:gd name="T60" fmla="*/ 203 w 229"/>
                <a:gd name="T61" fmla="*/ 490 h 566"/>
                <a:gd name="T62" fmla="*/ 220 w 229"/>
                <a:gd name="T63" fmla="*/ 455 h 566"/>
                <a:gd name="T64" fmla="*/ 225 w 229"/>
                <a:gd name="T65" fmla="*/ 407 h 566"/>
                <a:gd name="T66" fmla="*/ 219 w 229"/>
                <a:gd name="T67" fmla="*/ 38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9" h="566">
                  <a:moveTo>
                    <a:pt x="219" y="382"/>
                  </a:moveTo>
                  <a:cubicBezTo>
                    <a:pt x="212" y="373"/>
                    <a:pt x="200" y="361"/>
                    <a:pt x="182" y="346"/>
                  </a:cubicBezTo>
                  <a:cubicBezTo>
                    <a:pt x="181" y="347"/>
                    <a:pt x="181" y="349"/>
                    <a:pt x="180" y="350"/>
                  </a:cubicBezTo>
                  <a:cubicBezTo>
                    <a:pt x="175" y="356"/>
                    <a:pt x="169" y="358"/>
                    <a:pt x="165" y="358"/>
                  </a:cubicBezTo>
                  <a:cubicBezTo>
                    <a:pt x="136" y="358"/>
                    <a:pt x="92" y="280"/>
                    <a:pt x="86" y="230"/>
                  </a:cubicBezTo>
                  <a:cubicBezTo>
                    <a:pt x="83" y="205"/>
                    <a:pt x="89" y="185"/>
                    <a:pt x="95" y="167"/>
                  </a:cubicBezTo>
                  <a:cubicBezTo>
                    <a:pt x="102" y="144"/>
                    <a:pt x="108" y="124"/>
                    <a:pt x="95" y="97"/>
                  </a:cubicBezTo>
                  <a:cubicBezTo>
                    <a:pt x="74" y="50"/>
                    <a:pt x="67" y="18"/>
                    <a:pt x="73" y="1"/>
                  </a:cubicBezTo>
                  <a:cubicBezTo>
                    <a:pt x="64" y="0"/>
                    <a:pt x="52" y="0"/>
                    <a:pt x="41" y="1"/>
                  </a:cubicBezTo>
                  <a:cubicBezTo>
                    <a:pt x="53" y="23"/>
                    <a:pt x="67" y="56"/>
                    <a:pt x="67" y="70"/>
                  </a:cubicBezTo>
                  <a:cubicBezTo>
                    <a:pt x="67" y="79"/>
                    <a:pt x="61" y="83"/>
                    <a:pt x="51" y="82"/>
                  </a:cubicBezTo>
                  <a:cubicBezTo>
                    <a:pt x="47" y="82"/>
                    <a:pt x="43" y="80"/>
                    <a:pt x="40" y="88"/>
                  </a:cubicBezTo>
                  <a:cubicBezTo>
                    <a:pt x="32" y="108"/>
                    <a:pt x="30" y="194"/>
                    <a:pt x="42" y="206"/>
                  </a:cubicBezTo>
                  <a:cubicBezTo>
                    <a:pt x="44" y="208"/>
                    <a:pt x="49" y="213"/>
                    <a:pt x="47" y="218"/>
                  </a:cubicBezTo>
                  <a:cubicBezTo>
                    <a:pt x="46" y="220"/>
                    <a:pt x="45" y="221"/>
                    <a:pt x="44" y="222"/>
                  </a:cubicBezTo>
                  <a:cubicBezTo>
                    <a:pt x="41" y="225"/>
                    <a:pt x="35" y="225"/>
                    <a:pt x="28" y="226"/>
                  </a:cubicBezTo>
                  <a:cubicBezTo>
                    <a:pt x="18" y="227"/>
                    <a:pt x="13" y="228"/>
                    <a:pt x="13" y="230"/>
                  </a:cubicBezTo>
                  <a:cubicBezTo>
                    <a:pt x="13" y="231"/>
                    <a:pt x="12" y="294"/>
                    <a:pt x="0" y="307"/>
                  </a:cubicBezTo>
                  <a:cubicBezTo>
                    <a:pt x="1" y="310"/>
                    <a:pt x="4" y="317"/>
                    <a:pt x="7" y="322"/>
                  </a:cubicBezTo>
                  <a:cubicBezTo>
                    <a:pt x="9" y="325"/>
                    <a:pt x="11" y="329"/>
                    <a:pt x="13" y="332"/>
                  </a:cubicBezTo>
                  <a:cubicBezTo>
                    <a:pt x="17" y="334"/>
                    <a:pt x="22" y="338"/>
                    <a:pt x="30" y="346"/>
                  </a:cubicBezTo>
                  <a:cubicBezTo>
                    <a:pt x="39" y="354"/>
                    <a:pt x="54" y="368"/>
                    <a:pt x="60" y="368"/>
                  </a:cubicBezTo>
                  <a:cubicBezTo>
                    <a:pt x="63" y="367"/>
                    <a:pt x="66" y="366"/>
                    <a:pt x="70" y="365"/>
                  </a:cubicBezTo>
                  <a:cubicBezTo>
                    <a:pt x="78" y="362"/>
                    <a:pt x="89" y="359"/>
                    <a:pt x="100" y="359"/>
                  </a:cubicBezTo>
                  <a:cubicBezTo>
                    <a:pt x="119" y="359"/>
                    <a:pt x="126" y="371"/>
                    <a:pt x="128" y="381"/>
                  </a:cubicBezTo>
                  <a:cubicBezTo>
                    <a:pt x="132" y="401"/>
                    <a:pt x="124" y="428"/>
                    <a:pt x="118" y="449"/>
                  </a:cubicBezTo>
                  <a:cubicBezTo>
                    <a:pt x="115" y="461"/>
                    <a:pt x="111" y="476"/>
                    <a:pt x="112" y="480"/>
                  </a:cubicBezTo>
                  <a:cubicBezTo>
                    <a:pt x="116" y="492"/>
                    <a:pt x="155" y="549"/>
                    <a:pt x="171" y="565"/>
                  </a:cubicBezTo>
                  <a:cubicBezTo>
                    <a:pt x="170" y="562"/>
                    <a:pt x="170" y="559"/>
                    <a:pt x="169" y="555"/>
                  </a:cubicBezTo>
                  <a:cubicBezTo>
                    <a:pt x="167" y="538"/>
                    <a:pt x="163" y="514"/>
                    <a:pt x="179" y="500"/>
                  </a:cubicBezTo>
                  <a:cubicBezTo>
                    <a:pt x="187" y="493"/>
                    <a:pt x="196" y="491"/>
                    <a:pt x="203" y="490"/>
                  </a:cubicBezTo>
                  <a:cubicBezTo>
                    <a:pt x="215" y="487"/>
                    <a:pt x="221" y="486"/>
                    <a:pt x="220" y="455"/>
                  </a:cubicBezTo>
                  <a:cubicBezTo>
                    <a:pt x="219" y="430"/>
                    <a:pt x="222" y="417"/>
                    <a:pt x="225" y="407"/>
                  </a:cubicBezTo>
                  <a:cubicBezTo>
                    <a:pt x="228" y="396"/>
                    <a:pt x="228" y="393"/>
                    <a:pt x="219" y="38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7" name="Freeform 333">
              <a:extLst>
                <a:ext uri="{FF2B5EF4-FFF2-40B4-BE49-F238E27FC236}">
                  <a16:creationId xmlns:a16="http://schemas.microsoft.com/office/drawing/2014/main" id="{8139535C-9104-44E2-A581-00A1F848C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815" y="4811302"/>
              <a:ext cx="43808" cy="30119"/>
            </a:xfrm>
            <a:custGeom>
              <a:avLst/>
              <a:gdLst>
                <a:gd name="T0" fmla="*/ 210 w 211"/>
                <a:gd name="T1" fmla="*/ 145 h 146"/>
                <a:gd name="T2" fmla="*/ 197 w 211"/>
                <a:gd name="T3" fmla="*/ 130 h 146"/>
                <a:gd name="T4" fmla="*/ 0 w 211"/>
                <a:gd name="T5" fmla="*/ 0 h 146"/>
                <a:gd name="T6" fmla="*/ 207 w 211"/>
                <a:gd name="T7" fmla="*/ 145 h 146"/>
                <a:gd name="T8" fmla="*/ 210 w 211"/>
                <a:gd name="T9" fmla="*/ 14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46">
                  <a:moveTo>
                    <a:pt x="210" y="145"/>
                  </a:moveTo>
                  <a:cubicBezTo>
                    <a:pt x="209" y="144"/>
                    <a:pt x="208" y="140"/>
                    <a:pt x="197" y="130"/>
                  </a:cubicBezTo>
                  <a:cubicBezTo>
                    <a:pt x="155" y="87"/>
                    <a:pt x="31" y="8"/>
                    <a:pt x="0" y="0"/>
                  </a:cubicBezTo>
                  <a:cubicBezTo>
                    <a:pt x="19" y="29"/>
                    <a:pt x="166" y="145"/>
                    <a:pt x="207" y="145"/>
                  </a:cubicBezTo>
                  <a:cubicBezTo>
                    <a:pt x="208" y="145"/>
                    <a:pt x="209" y="145"/>
                    <a:pt x="210" y="14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8" name="Freeform 334">
              <a:extLst>
                <a:ext uri="{FF2B5EF4-FFF2-40B4-BE49-F238E27FC236}">
                  <a16:creationId xmlns:a16="http://schemas.microsoft.com/office/drawing/2014/main" id="{14603D45-CF02-45DF-B15D-4F7B60832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1606" y="3789109"/>
              <a:ext cx="118647" cy="77577"/>
            </a:xfrm>
            <a:custGeom>
              <a:avLst/>
              <a:gdLst>
                <a:gd name="T0" fmla="*/ 537 w 572"/>
                <a:gd name="T1" fmla="*/ 330 h 375"/>
                <a:gd name="T2" fmla="*/ 537 w 572"/>
                <a:gd name="T3" fmla="*/ 330 h 375"/>
                <a:gd name="T4" fmla="*/ 541 w 572"/>
                <a:gd name="T5" fmla="*/ 331 h 375"/>
                <a:gd name="T6" fmla="*/ 548 w 572"/>
                <a:gd name="T7" fmla="*/ 335 h 375"/>
                <a:gd name="T8" fmla="*/ 554 w 572"/>
                <a:gd name="T9" fmla="*/ 339 h 375"/>
                <a:gd name="T10" fmla="*/ 561 w 572"/>
                <a:gd name="T11" fmla="*/ 338 h 375"/>
                <a:gd name="T12" fmla="*/ 571 w 572"/>
                <a:gd name="T13" fmla="*/ 336 h 375"/>
                <a:gd name="T14" fmla="*/ 486 w 572"/>
                <a:gd name="T15" fmla="*/ 196 h 375"/>
                <a:gd name="T16" fmla="*/ 471 w 572"/>
                <a:gd name="T17" fmla="*/ 131 h 375"/>
                <a:gd name="T18" fmla="*/ 374 w 572"/>
                <a:gd name="T19" fmla="*/ 136 h 375"/>
                <a:gd name="T20" fmla="*/ 341 w 572"/>
                <a:gd name="T21" fmla="*/ 136 h 375"/>
                <a:gd name="T22" fmla="*/ 304 w 572"/>
                <a:gd name="T23" fmla="*/ 118 h 375"/>
                <a:gd name="T24" fmla="*/ 240 w 572"/>
                <a:gd name="T25" fmla="*/ 120 h 375"/>
                <a:gd name="T26" fmla="*/ 176 w 572"/>
                <a:gd name="T27" fmla="*/ 116 h 375"/>
                <a:gd name="T28" fmla="*/ 151 w 572"/>
                <a:gd name="T29" fmla="*/ 117 h 375"/>
                <a:gd name="T30" fmla="*/ 139 w 572"/>
                <a:gd name="T31" fmla="*/ 83 h 375"/>
                <a:gd name="T32" fmla="*/ 209 w 572"/>
                <a:gd name="T33" fmla="*/ 56 h 375"/>
                <a:gd name="T34" fmla="*/ 228 w 572"/>
                <a:gd name="T35" fmla="*/ 0 h 375"/>
                <a:gd name="T36" fmla="*/ 168 w 572"/>
                <a:gd name="T37" fmla="*/ 21 h 375"/>
                <a:gd name="T38" fmla="*/ 147 w 572"/>
                <a:gd name="T39" fmla="*/ 20 h 375"/>
                <a:gd name="T40" fmla="*/ 93 w 572"/>
                <a:gd name="T41" fmla="*/ 70 h 375"/>
                <a:gd name="T42" fmla="*/ 70 w 572"/>
                <a:gd name="T43" fmla="*/ 113 h 375"/>
                <a:gd name="T44" fmla="*/ 3 w 572"/>
                <a:gd name="T45" fmla="*/ 132 h 375"/>
                <a:gd name="T46" fmla="*/ 21 w 572"/>
                <a:gd name="T47" fmla="*/ 156 h 375"/>
                <a:gd name="T48" fmla="*/ 57 w 572"/>
                <a:gd name="T49" fmla="*/ 223 h 375"/>
                <a:gd name="T50" fmla="*/ 27 w 572"/>
                <a:gd name="T51" fmla="*/ 337 h 375"/>
                <a:gd name="T52" fmla="*/ 29 w 572"/>
                <a:gd name="T53" fmla="*/ 338 h 375"/>
                <a:gd name="T54" fmla="*/ 36 w 572"/>
                <a:gd name="T55" fmla="*/ 342 h 375"/>
                <a:gd name="T56" fmla="*/ 41 w 572"/>
                <a:gd name="T57" fmla="*/ 345 h 375"/>
                <a:gd name="T58" fmla="*/ 51 w 572"/>
                <a:gd name="T59" fmla="*/ 341 h 375"/>
                <a:gd name="T60" fmla="*/ 112 w 572"/>
                <a:gd name="T61" fmla="*/ 327 h 375"/>
                <a:gd name="T62" fmla="*/ 170 w 572"/>
                <a:gd name="T63" fmla="*/ 299 h 375"/>
                <a:gd name="T64" fmla="*/ 203 w 572"/>
                <a:gd name="T65" fmla="*/ 278 h 375"/>
                <a:gd name="T66" fmla="*/ 208 w 572"/>
                <a:gd name="T67" fmla="*/ 267 h 375"/>
                <a:gd name="T68" fmla="*/ 214 w 572"/>
                <a:gd name="T69" fmla="*/ 257 h 375"/>
                <a:gd name="T70" fmla="*/ 223 w 572"/>
                <a:gd name="T71" fmla="*/ 246 h 375"/>
                <a:gd name="T72" fmla="*/ 234 w 572"/>
                <a:gd name="T73" fmla="*/ 234 h 375"/>
                <a:gd name="T74" fmla="*/ 247 w 572"/>
                <a:gd name="T75" fmla="*/ 225 h 375"/>
                <a:gd name="T76" fmla="*/ 260 w 572"/>
                <a:gd name="T77" fmla="*/ 217 h 375"/>
                <a:gd name="T78" fmla="*/ 273 w 572"/>
                <a:gd name="T79" fmla="*/ 215 h 375"/>
                <a:gd name="T80" fmla="*/ 295 w 572"/>
                <a:gd name="T81" fmla="*/ 246 h 375"/>
                <a:gd name="T82" fmla="*/ 318 w 572"/>
                <a:gd name="T83" fmla="*/ 334 h 375"/>
                <a:gd name="T84" fmla="*/ 318 w 572"/>
                <a:gd name="T85" fmla="*/ 373 h 375"/>
                <a:gd name="T86" fmla="*/ 324 w 572"/>
                <a:gd name="T87" fmla="*/ 374 h 375"/>
                <a:gd name="T88" fmla="*/ 345 w 572"/>
                <a:gd name="T89" fmla="*/ 370 h 375"/>
                <a:gd name="T90" fmla="*/ 354 w 572"/>
                <a:gd name="T91" fmla="*/ 367 h 375"/>
                <a:gd name="T92" fmla="*/ 383 w 572"/>
                <a:gd name="T93" fmla="*/ 357 h 375"/>
                <a:gd name="T94" fmla="*/ 399 w 572"/>
                <a:gd name="T95" fmla="*/ 343 h 375"/>
                <a:gd name="T96" fmla="*/ 404 w 572"/>
                <a:gd name="T97" fmla="*/ 339 h 375"/>
                <a:gd name="T98" fmla="*/ 483 w 572"/>
                <a:gd name="T99" fmla="*/ 310 h 375"/>
                <a:gd name="T100" fmla="*/ 497 w 572"/>
                <a:gd name="T101" fmla="*/ 323 h 375"/>
                <a:gd name="T102" fmla="*/ 499 w 572"/>
                <a:gd name="T103" fmla="*/ 323 h 375"/>
                <a:gd name="T104" fmla="*/ 515 w 572"/>
                <a:gd name="T105" fmla="*/ 324 h 375"/>
                <a:gd name="T106" fmla="*/ 529 w 572"/>
                <a:gd name="T107" fmla="*/ 327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2" h="375">
                  <a:moveTo>
                    <a:pt x="535" y="329"/>
                  </a:moveTo>
                  <a:cubicBezTo>
                    <a:pt x="536" y="329"/>
                    <a:pt x="536" y="330"/>
                    <a:pt x="537" y="330"/>
                  </a:cubicBezTo>
                  <a:lnTo>
                    <a:pt x="537" y="330"/>
                  </a:lnTo>
                  <a:lnTo>
                    <a:pt x="537" y="330"/>
                  </a:lnTo>
                  <a:lnTo>
                    <a:pt x="540" y="331"/>
                  </a:lnTo>
                  <a:lnTo>
                    <a:pt x="541" y="331"/>
                  </a:lnTo>
                  <a:lnTo>
                    <a:pt x="541" y="331"/>
                  </a:lnTo>
                  <a:cubicBezTo>
                    <a:pt x="544" y="333"/>
                    <a:pt x="546" y="334"/>
                    <a:pt x="548" y="335"/>
                  </a:cubicBezTo>
                  <a:cubicBezTo>
                    <a:pt x="550" y="336"/>
                    <a:pt x="552" y="338"/>
                    <a:pt x="554" y="339"/>
                  </a:cubicBezTo>
                  <a:lnTo>
                    <a:pt x="554" y="339"/>
                  </a:lnTo>
                  <a:cubicBezTo>
                    <a:pt x="556" y="339"/>
                    <a:pt x="559" y="338"/>
                    <a:pt x="561" y="338"/>
                  </a:cubicBezTo>
                  <a:lnTo>
                    <a:pt x="561" y="338"/>
                  </a:lnTo>
                  <a:cubicBezTo>
                    <a:pt x="563" y="338"/>
                    <a:pt x="564" y="337"/>
                    <a:pt x="566" y="337"/>
                  </a:cubicBezTo>
                  <a:cubicBezTo>
                    <a:pt x="568" y="337"/>
                    <a:pt x="570" y="336"/>
                    <a:pt x="571" y="336"/>
                  </a:cubicBezTo>
                  <a:cubicBezTo>
                    <a:pt x="568" y="317"/>
                    <a:pt x="559" y="259"/>
                    <a:pt x="557" y="239"/>
                  </a:cubicBezTo>
                  <a:cubicBezTo>
                    <a:pt x="555" y="225"/>
                    <a:pt x="514" y="206"/>
                    <a:pt x="486" y="196"/>
                  </a:cubicBezTo>
                  <a:lnTo>
                    <a:pt x="482" y="195"/>
                  </a:lnTo>
                  <a:lnTo>
                    <a:pt x="471" y="131"/>
                  </a:lnTo>
                  <a:cubicBezTo>
                    <a:pt x="456" y="133"/>
                    <a:pt x="416" y="138"/>
                    <a:pt x="392" y="138"/>
                  </a:cubicBezTo>
                  <a:cubicBezTo>
                    <a:pt x="383" y="138"/>
                    <a:pt x="377" y="137"/>
                    <a:pt x="374" y="136"/>
                  </a:cubicBezTo>
                  <a:cubicBezTo>
                    <a:pt x="370" y="134"/>
                    <a:pt x="363" y="135"/>
                    <a:pt x="355" y="135"/>
                  </a:cubicBezTo>
                  <a:cubicBezTo>
                    <a:pt x="350" y="135"/>
                    <a:pt x="346" y="136"/>
                    <a:pt x="341" y="136"/>
                  </a:cubicBezTo>
                  <a:cubicBezTo>
                    <a:pt x="331" y="136"/>
                    <a:pt x="317" y="134"/>
                    <a:pt x="308" y="122"/>
                  </a:cubicBezTo>
                  <a:cubicBezTo>
                    <a:pt x="307" y="120"/>
                    <a:pt x="305" y="119"/>
                    <a:pt x="304" y="118"/>
                  </a:cubicBezTo>
                  <a:cubicBezTo>
                    <a:pt x="299" y="116"/>
                    <a:pt x="293" y="118"/>
                    <a:pt x="285" y="121"/>
                  </a:cubicBezTo>
                  <a:cubicBezTo>
                    <a:pt x="271" y="126"/>
                    <a:pt x="254" y="129"/>
                    <a:pt x="240" y="120"/>
                  </a:cubicBezTo>
                  <a:cubicBezTo>
                    <a:pt x="234" y="116"/>
                    <a:pt x="224" y="114"/>
                    <a:pt x="208" y="114"/>
                  </a:cubicBezTo>
                  <a:cubicBezTo>
                    <a:pt x="198" y="114"/>
                    <a:pt x="187" y="115"/>
                    <a:pt x="176" y="116"/>
                  </a:cubicBezTo>
                  <a:cubicBezTo>
                    <a:pt x="167" y="117"/>
                    <a:pt x="158" y="117"/>
                    <a:pt x="151" y="117"/>
                  </a:cubicBezTo>
                  <a:lnTo>
                    <a:pt x="151" y="117"/>
                  </a:lnTo>
                  <a:cubicBezTo>
                    <a:pt x="145" y="117"/>
                    <a:pt x="131" y="117"/>
                    <a:pt x="129" y="107"/>
                  </a:cubicBezTo>
                  <a:cubicBezTo>
                    <a:pt x="127" y="99"/>
                    <a:pt x="133" y="89"/>
                    <a:pt x="139" y="83"/>
                  </a:cubicBezTo>
                  <a:cubicBezTo>
                    <a:pt x="151" y="68"/>
                    <a:pt x="173" y="53"/>
                    <a:pt x="190" y="55"/>
                  </a:cubicBezTo>
                  <a:cubicBezTo>
                    <a:pt x="194" y="56"/>
                    <a:pt x="201" y="56"/>
                    <a:pt x="209" y="56"/>
                  </a:cubicBezTo>
                  <a:cubicBezTo>
                    <a:pt x="231" y="20"/>
                    <a:pt x="235" y="5"/>
                    <a:pt x="234" y="2"/>
                  </a:cubicBezTo>
                  <a:cubicBezTo>
                    <a:pt x="233" y="0"/>
                    <a:pt x="230" y="0"/>
                    <a:pt x="228" y="0"/>
                  </a:cubicBezTo>
                  <a:cubicBezTo>
                    <a:pt x="218" y="0"/>
                    <a:pt x="203" y="6"/>
                    <a:pt x="191" y="15"/>
                  </a:cubicBezTo>
                  <a:cubicBezTo>
                    <a:pt x="184" y="21"/>
                    <a:pt x="175" y="21"/>
                    <a:pt x="168" y="21"/>
                  </a:cubicBezTo>
                  <a:cubicBezTo>
                    <a:pt x="165" y="21"/>
                    <a:pt x="160" y="21"/>
                    <a:pt x="157" y="21"/>
                  </a:cubicBezTo>
                  <a:cubicBezTo>
                    <a:pt x="153" y="20"/>
                    <a:pt x="150" y="20"/>
                    <a:pt x="147" y="20"/>
                  </a:cubicBezTo>
                  <a:cubicBezTo>
                    <a:pt x="137" y="20"/>
                    <a:pt x="136" y="23"/>
                    <a:pt x="135" y="26"/>
                  </a:cubicBezTo>
                  <a:cubicBezTo>
                    <a:pt x="129" y="41"/>
                    <a:pt x="120" y="70"/>
                    <a:pt x="93" y="70"/>
                  </a:cubicBezTo>
                  <a:cubicBezTo>
                    <a:pt x="89" y="70"/>
                    <a:pt x="88" y="72"/>
                    <a:pt x="86" y="83"/>
                  </a:cubicBezTo>
                  <a:cubicBezTo>
                    <a:pt x="85" y="93"/>
                    <a:pt x="84" y="107"/>
                    <a:pt x="70" y="113"/>
                  </a:cubicBezTo>
                  <a:cubicBezTo>
                    <a:pt x="63" y="116"/>
                    <a:pt x="52" y="118"/>
                    <a:pt x="41" y="120"/>
                  </a:cubicBezTo>
                  <a:cubicBezTo>
                    <a:pt x="27" y="122"/>
                    <a:pt x="9" y="125"/>
                    <a:pt x="3" y="132"/>
                  </a:cubicBezTo>
                  <a:cubicBezTo>
                    <a:pt x="2" y="133"/>
                    <a:pt x="2" y="134"/>
                    <a:pt x="2" y="136"/>
                  </a:cubicBezTo>
                  <a:cubicBezTo>
                    <a:pt x="0" y="141"/>
                    <a:pt x="11" y="149"/>
                    <a:pt x="21" y="156"/>
                  </a:cubicBezTo>
                  <a:cubicBezTo>
                    <a:pt x="36" y="166"/>
                    <a:pt x="52" y="177"/>
                    <a:pt x="49" y="194"/>
                  </a:cubicBezTo>
                  <a:cubicBezTo>
                    <a:pt x="48" y="203"/>
                    <a:pt x="52" y="213"/>
                    <a:pt x="57" y="223"/>
                  </a:cubicBezTo>
                  <a:cubicBezTo>
                    <a:pt x="64" y="237"/>
                    <a:pt x="71" y="253"/>
                    <a:pt x="56" y="265"/>
                  </a:cubicBezTo>
                  <a:cubicBezTo>
                    <a:pt x="43" y="275"/>
                    <a:pt x="26" y="294"/>
                    <a:pt x="27" y="337"/>
                  </a:cubicBezTo>
                  <a:lnTo>
                    <a:pt x="28" y="338"/>
                  </a:lnTo>
                  <a:lnTo>
                    <a:pt x="29" y="338"/>
                  </a:lnTo>
                  <a:cubicBezTo>
                    <a:pt x="31" y="339"/>
                    <a:pt x="32" y="340"/>
                    <a:pt x="34" y="341"/>
                  </a:cubicBezTo>
                  <a:cubicBezTo>
                    <a:pt x="34" y="342"/>
                    <a:pt x="35" y="342"/>
                    <a:pt x="36" y="342"/>
                  </a:cubicBezTo>
                  <a:cubicBezTo>
                    <a:pt x="37" y="343"/>
                    <a:pt x="38" y="343"/>
                    <a:pt x="39" y="344"/>
                  </a:cubicBezTo>
                  <a:cubicBezTo>
                    <a:pt x="40" y="344"/>
                    <a:pt x="41" y="344"/>
                    <a:pt x="41" y="345"/>
                  </a:cubicBezTo>
                  <a:cubicBezTo>
                    <a:pt x="43" y="345"/>
                    <a:pt x="44" y="346"/>
                    <a:pt x="46" y="346"/>
                  </a:cubicBezTo>
                  <a:cubicBezTo>
                    <a:pt x="47" y="346"/>
                    <a:pt x="49" y="345"/>
                    <a:pt x="51" y="341"/>
                  </a:cubicBezTo>
                  <a:cubicBezTo>
                    <a:pt x="59" y="326"/>
                    <a:pt x="82" y="326"/>
                    <a:pt x="102" y="327"/>
                  </a:cubicBezTo>
                  <a:cubicBezTo>
                    <a:pt x="106" y="327"/>
                    <a:pt x="109" y="327"/>
                    <a:pt x="112" y="327"/>
                  </a:cubicBezTo>
                  <a:cubicBezTo>
                    <a:pt x="126" y="327"/>
                    <a:pt x="129" y="325"/>
                    <a:pt x="129" y="323"/>
                  </a:cubicBezTo>
                  <a:cubicBezTo>
                    <a:pt x="129" y="308"/>
                    <a:pt x="150" y="303"/>
                    <a:pt x="170" y="299"/>
                  </a:cubicBezTo>
                  <a:cubicBezTo>
                    <a:pt x="182" y="296"/>
                    <a:pt x="201" y="293"/>
                    <a:pt x="201" y="287"/>
                  </a:cubicBezTo>
                  <a:cubicBezTo>
                    <a:pt x="201" y="284"/>
                    <a:pt x="202" y="281"/>
                    <a:pt x="203" y="278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04" y="274"/>
                    <a:pt x="206" y="271"/>
                    <a:pt x="208" y="267"/>
                  </a:cubicBezTo>
                  <a:cubicBezTo>
                    <a:pt x="208" y="267"/>
                    <a:pt x="208" y="266"/>
                    <a:pt x="209" y="265"/>
                  </a:cubicBezTo>
                  <a:cubicBezTo>
                    <a:pt x="211" y="262"/>
                    <a:pt x="212" y="259"/>
                    <a:pt x="214" y="257"/>
                  </a:cubicBezTo>
                  <a:cubicBezTo>
                    <a:pt x="216" y="255"/>
                    <a:pt x="217" y="253"/>
                    <a:pt x="219" y="251"/>
                  </a:cubicBezTo>
                  <a:cubicBezTo>
                    <a:pt x="220" y="249"/>
                    <a:pt x="222" y="247"/>
                    <a:pt x="223" y="246"/>
                  </a:cubicBezTo>
                  <a:cubicBezTo>
                    <a:pt x="225" y="243"/>
                    <a:pt x="228" y="240"/>
                    <a:pt x="231" y="238"/>
                  </a:cubicBezTo>
                  <a:cubicBezTo>
                    <a:pt x="232" y="237"/>
                    <a:pt x="233" y="236"/>
                    <a:pt x="234" y="234"/>
                  </a:cubicBezTo>
                  <a:cubicBezTo>
                    <a:pt x="236" y="233"/>
                    <a:pt x="238" y="231"/>
                    <a:pt x="240" y="229"/>
                  </a:cubicBezTo>
                  <a:cubicBezTo>
                    <a:pt x="242" y="228"/>
                    <a:pt x="245" y="226"/>
                    <a:pt x="247" y="225"/>
                  </a:cubicBezTo>
                  <a:cubicBezTo>
                    <a:pt x="248" y="224"/>
                    <a:pt x="250" y="223"/>
                    <a:pt x="251" y="222"/>
                  </a:cubicBezTo>
                  <a:cubicBezTo>
                    <a:pt x="254" y="220"/>
                    <a:pt x="257" y="219"/>
                    <a:pt x="260" y="217"/>
                  </a:cubicBezTo>
                  <a:cubicBezTo>
                    <a:pt x="261" y="217"/>
                    <a:pt x="262" y="217"/>
                    <a:pt x="263" y="216"/>
                  </a:cubicBezTo>
                  <a:cubicBezTo>
                    <a:pt x="267" y="215"/>
                    <a:pt x="270" y="215"/>
                    <a:pt x="273" y="215"/>
                  </a:cubicBezTo>
                  <a:cubicBezTo>
                    <a:pt x="274" y="215"/>
                    <a:pt x="276" y="214"/>
                    <a:pt x="277" y="215"/>
                  </a:cubicBezTo>
                  <a:cubicBezTo>
                    <a:pt x="295" y="217"/>
                    <a:pt x="295" y="233"/>
                    <a:pt x="295" y="246"/>
                  </a:cubicBezTo>
                  <a:cubicBezTo>
                    <a:pt x="295" y="262"/>
                    <a:pt x="296" y="273"/>
                    <a:pt x="309" y="278"/>
                  </a:cubicBezTo>
                  <a:cubicBezTo>
                    <a:pt x="332" y="289"/>
                    <a:pt x="324" y="314"/>
                    <a:pt x="318" y="334"/>
                  </a:cubicBezTo>
                  <a:cubicBezTo>
                    <a:pt x="313" y="349"/>
                    <a:pt x="308" y="363"/>
                    <a:pt x="314" y="370"/>
                  </a:cubicBezTo>
                  <a:cubicBezTo>
                    <a:pt x="315" y="371"/>
                    <a:pt x="316" y="372"/>
                    <a:pt x="318" y="373"/>
                  </a:cubicBezTo>
                  <a:lnTo>
                    <a:pt x="319" y="373"/>
                  </a:lnTo>
                  <a:cubicBezTo>
                    <a:pt x="320" y="374"/>
                    <a:pt x="322" y="374"/>
                    <a:pt x="324" y="374"/>
                  </a:cubicBezTo>
                  <a:lnTo>
                    <a:pt x="324" y="374"/>
                  </a:lnTo>
                  <a:cubicBezTo>
                    <a:pt x="330" y="374"/>
                    <a:pt x="336" y="373"/>
                    <a:pt x="345" y="370"/>
                  </a:cubicBezTo>
                  <a:lnTo>
                    <a:pt x="345" y="370"/>
                  </a:lnTo>
                  <a:cubicBezTo>
                    <a:pt x="348" y="369"/>
                    <a:pt x="351" y="368"/>
                    <a:pt x="354" y="367"/>
                  </a:cubicBezTo>
                  <a:cubicBezTo>
                    <a:pt x="359" y="365"/>
                    <a:pt x="363" y="364"/>
                    <a:pt x="368" y="362"/>
                  </a:cubicBezTo>
                  <a:cubicBezTo>
                    <a:pt x="373" y="360"/>
                    <a:pt x="378" y="359"/>
                    <a:pt x="383" y="357"/>
                  </a:cubicBezTo>
                  <a:lnTo>
                    <a:pt x="387" y="354"/>
                  </a:lnTo>
                  <a:cubicBezTo>
                    <a:pt x="391" y="350"/>
                    <a:pt x="395" y="346"/>
                    <a:pt x="399" y="343"/>
                  </a:cubicBezTo>
                  <a:cubicBezTo>
                    <a:pt x="400" y="342"/>
                    <a:pt x="401" y="342"/>
                    <a:pt x="401" y="341"/>
                  </a:cubicBezTo>
                  <a:cubicBezTo>
                    <a:pt x="402" y="341"/>
                    <a:pt x="403" y="340"/>
                    <a:pt x="404" y="339"/>
                  </a:cubicBezTo>
                  <a:cubicBezTo>
                    <a:pt x="436" y="312"/>
                    <a:pt x="460" y="295"/>
                    <a:pt x="473" y="302"/>
                  </a:cubicBezTo>
                  <a:cubicBezTo>
                    <a:pt x="477" y="305"/>
                    <a:pt x="480" y="308"/>
                    <a:pt x="483" y="310"/>
                  </a:cubicBezTo>
                  <a:cubicBezTo>
                    <a:pt x="485" y="313"/>
                    <a:pt x="487" y="315"/>
                    <a:pt x="488" y="318"/>
                  </a:cubicBezTo>
                  <a:cubicBezTo>
                    <a:pt x="492" y="323"/>
                    <a:pt x="493" y="324"/>
                    <a:pt x="497" y="323"/>
                  </a:cubicBezTo>
                  <a:cubicBezTo>
                    <a:pt x="498" y="323"/>
                    <a:pt x="498" y="323"/>
                    <a:pt x="498" y="323"/>
                  </a:cubicBezTo>
                  <a:lnTo>
                    <a:pt x="499" y="323"/>
                  </a:lnTo>
                  <a:cubicBezTo>
                    <a:pt x="502" y="323"/>
                    <a:pt x="505" y="323"/>
                    <a:pt x="509" y="323"/>
                  </a:cubicBezTo>
                  <a:cubicBezTo>
                    <a:pt x="511" y="323"/>
                    <a:pt x="513" y="324"/>
                    <a:pt x="515" y="324"/>
                  </a:cubicBezTo>
                  <a:cubicBezTo>
                    <a:pt x="517" y="324"/>
                    <a:pt x="519" y="324"/>
                    <a:pt x="521" y="325"/>
                  </a:cubicBezTo>
                  <a:cubicBezTo>
                    <a:pt x="524" y="326"/>
                    <a:pt x="526" y="326"/>
                    <a:pt x="529" y="327"/>
                  </a:cubicBezTo>
                  <a:cubicBezTo>
                    <a:pt x="531" y="328"/>
                    <a:pt x="533" y="328"/>
                    <a:pt x="535" y="32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9" name="Freeform 335">
              <a:extLst>
                <a:ext uri="{FF2B5EF4-FFF2-40B4-BE49-F238E27FC236}">
                  <a16:creationId xmlns:a16="http://schemas.microsoft.com/office/drawing/2014/main" id="{E29D1688-07A9-4502-820D-776C9B2DC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7071" y="4067475"/>
              <a:ext cx="10040" cy="21904"/>
            </a:xfrm>
            <a:custGeom>
              <a:avLst/>
              <a:gdLst>
                <a:gd name="T0" fmla="*/ 17 w 49"/>
                <a:gd name="T1" fmla="*/ 10 h 108"/>
                <a:gd name="T2" fmla="*/ 7 w 49"/>
                <a:gd name="T3" fmla="*/ 0 h 108"/>
                <a:gd name="T4" fmla="*/ 0 w 49"/>
                <a:gd name="T5" fmla="*/ 29 h 108"/>
                <a:gd name="T6" fmla="*/ 14 w 49"/>
                <a:gd name="T7" fmla="*/ 58 h 108"/>
                <a:gd name="T8" fmla="*/ 26 w 49"/>
                <a:gd name="T9" fmla="*/ 80 h 108"/>
                <a:gd name="T10" fmla="*/ 45 w 49"/>
                <a:gd name="T11" fmla="*/ 107 h 108"/>
                <a:gd name="T12" fmla="*/ 35 w 49"/>
                <a:gd name="T13" fmla="*/ 83 h 108"/>
                <a:gd name="T14" fmla="*/ 24 w 49"/>
                <a:gd name="T15" fmla="*/ 65 h 108"/>
                <a:gd name="T16" fmla="*/ 24 w 49"/>
                <a:gd name="T17" fmla="*/ 49 h 108"/>
                <a:gd name="T18" fmla="*/ 17 w 49"/>
                <a:gd name="T19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08">
                  <a:moveTo>
                    <a:pt x="17" y="10"/>
                  </a:moveTo>
                  <a:cubicBezTo>
                    <a:pt x="12" y="2"/>
                    <a:pt x="8" y="0"/>
                    <a:pt x="7" y="0"/>
                  </a:cubicBezTo>
                  <a:cubicBezTo>
                    <a:pt x="5" y="0"/>
                    <a:pt x="0" y="9"/>
                    <a:pt x="0" y="29"/>
                  </a:cubicBezTo>
                  <a:cubicBezTo>
                    <a:pt x="0" y="43"/>
                    <a:pt x="7" y="51"/>
                    <a:pt x="14" y="58"/>
                  </a:cubicBezTo>
                  <a:cubicBezTo>
                    <a:pt x="19" y="64"/>
                    <a:pt x="25" y="70"/>
                    <a:pt x="26" y="80"/>
                  </a:cubicBezTo>
                  <a:cubicBezTo>
                    <a:pt x="26" y="91"/>
                    <a:pt x="40" y="105"/>
                    <a:pt x="45" y="107"/>
                  </a:cubicBezTo>
                  <a:cubicBezTo>
                    <a:pt x="48" y="100"/>
                    <a:pt x="43" y="93"/>
                    <a:pt x="35" y="83"/>
                  </a:cubicBezTo>
                  <a:cubicBezTo>
                    <a:pt x="30" y="77"/>
                    <a:pt x="25" y="71"/>
                    <a:pt x="24" y="65"/>
                  </a:cubicBezTo>
                  <a:cubicBezTo>
                    <a:pt x="23" y="60"/>
                    <a:pt x="23" y="54"/>
                    <a:pt x="24" y="49"/>
                  </a:cubicBezTo>
                  <a:cubicBezTo>
                    <a:pt x="25" y="39"/>
                    <a:pt x="26" y="27"/>
                    <a:pt x="17" y="1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0" name="Freeform 336">
              <a:extLst>
                <a:ext uri="{FF2B5EF4-FFF2-40B4-BE49-F238E27FC236}">
                  <a16:creationId xmlns:a16="http://schemas.microsoft.com/office/drawing/2014/main" id="{C6682FBB-2E28-4124-A404-F5C7CCA05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920" y="4305682"/>
              <a:ext cx="12777" cy="10040"/>
            </a:xfrm>
            <a:custGeom>
              <a:avLst/>
              <a:gdLst>
                <a:gd name="T0" fmla="*/ 2 w 62"/>
                <a:gd name="T1" fmla="*/ 46 h 49"/>
                <a:gd name="T2" fmla="*/ 11 w 62"/>
                <a:gd name="T3" fmla="*/ 48 h 49"/>
                <a:gd name="T4" fmla="*/ 53 w 62"/>
                <a:gd name="T5" fmla="*/ 38 h 49"/>
                <a:gd name="T6" fmla="*/ 60 w 62"/>
                <a:gd name="T7" fmla="*/ 29 h 49"/>
                <a:gd name="T8" fmla="*/ 48 w 62"/>
                <a:gd name="T9" fmla="*/ 4 h 49"/>
                <a:gd name="T10" fmla="*/ 34 w 62"/>
                <a:gd name="T11" fmla="*/ 0 h 49"/>
                <a:gd name="T12" fmla="*/ 0 w 62"/>
                <a:gd name="T13" fmla="*/ 10 h 49"/>
                <a:gd name="T14" fmla="*/ 4 w 62"/>
                <a:gd name="T15" fmla="*/ 36 h 49"/>
                <a:gd name="T16" fmla="*/ 2 w 62"/>
                <a:gd name="T1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9">
                  <a:moveTo>
                    <a:pt x="2" y="46"/>
                  </a:moveTo>
                  <a:cubicBezTo>
                    <a:pt x="2" y="47"/>
                    <a:pt x="4" y="48"/>
                    <a:pt x="11" y="48"/>
                  </a:cubicBezTo>
                  <a:cubicBezTo>
                    <a:pt x="24" y="48"/>
                    <a:pt x="44" y="42"/>
                    <a:pt x="53" y="38"/>
                  </a:cubicBezTo>
                  <a:cubicBezTo>
                    <a:pt x="57" y="37"/>
                    <a:pt x="60" y="34"/>
                    <a:pt x="60" y="29"/>
                  </a:cubicBezTo>
                  <a:cubicBezTo>
                    <a:pt x="61" y="21"/>
                    <a:pt x="57" y="11"/>
                    <a:pt x="48" y="4"/>
                  </a:cubicBezTo>
                  <a:cubicBezTo>
                    <a:pt x="45" y="1"/>
                    <a:pt x="41" y="0"/>
                    <a:pt x="34" y="0"/>
                  </a:cubicBezTo>
                  <a:cubicBezTo>
                    <a:pt x="20" y="0"/>
                    <a:pt x="5" y="6"/>
                    <a:pt x="0" y="10"/>
                  </a:cubicBezTo>
                  <a:cubicBezTo>
                    <a:pt x="12" y="18"/>
                    <a:pt x="7" y="30"/>
                    <a:pt x="4" y="36"/>
                  </a:cubicBezTo>
                  <a:cubicBezTo>
                    <a:pt x="1" y="42"/>
                    <a:pt x="0" y="45"/>
                    <a:pt x="2" y="4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1" name="Freeform 337">
              <a:extLst>
                <a:ext uri="{FF2B5EF4-FFF2-40B4-BE49-F238E27FC236}">
                  <a16:creationId xmlns:a16="http://schemas.microsoft.com/office/drawing/2014/main" id="{732EFAFF-4485-4AB5-9DAE-2FC685D08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720" y="3779071"/>
              <a:ext cx="49284" cy="42895"/>
            </a:xfrm>
            <a:custGeom>
              <a:avLst/>
              <a:gdLst>
                <a:gd name="T0" fmla="*/ 238 w 239"/>
                <a:gd name="T1" fmla="*/ 200 h 208"/>
                <a:gd name="T2" fmla="*/ 236 w 239"/>
                <a:gd name="T3" fmla="*/ 196 h 208"/>
                <a:gd name="T4" fmla="*/ 233 w 239"/>
                <a:gd name="T5" fmla="*/ 191 h 208"/>
                <a:gd name="T6" fmla="*/ 230 w 239"/>
                <a:gd name="T7" fmla="*/ 184 h 208"/>
                <a:gd name="T8" fmla="*/ 229 w 239"/>
                <a:gd name="T9" fmla="*/ 180 h 208"/>
                <a:gd name="T10" fmla="*/ 227 w 239"/>
                <a:gd name="T11" fmla="*/ 174 h 208"/>
                <a:gd name="T12" fmla="*/ 226 w 239"/>
                <a:gd name="T13" fmla="*/ 171 h 208"/>
                <a:gd name="T14" fmla="*/ 225 w 239"/>
                <a:gd name="T15" fmla="*/ 165 h 208"/>
                <a:gd name="T16" fmla="*/ 206 w 239"/>
                <a:gd name="T17" fmla="*/ 144 h 208"/>
                <a:gd name="T18" fmla="*/ 178 w 239"/>
                <a:gd name="T19" fmla="*/ 108 h 208"/>
                <a:gd name="T20" fmla="*/ 164 w 239"/>
                <a:gd name="T21" fmla="*/ 80 h 208"/>
                <a:gd name="T22" fmla="*/ 151 w 239"/>
                <a:gd name="T23" fmla="*/ 46 h 208"/>
                <a:gd name="T24" fmla="*/ 138 w 239"/>
                <a:gd name="T25" fmla="*/ 18 h 208"/>
                <a:gd name="T26" fmla="*/ 132 w 239"/>
                <a:gd name="T27" fmla="*/ 8 h 208"/>
                <a:gd name="T28" fmla="*/ 69 w 239"/>
                <a:gd name="T29" fmla="*/ 2 h 208"/>
                <a:gd name="T30" fmla="*/ 27 w 239"/>
                <a:gd name="T31" fmla="*/ 10 h 208"/>
                <a:gd name="T32" fmla="*/ 0 w 239"/>
                <a:gd name="T33" fmla="*/ 16 h 208"/>
                <a:gd name="T34" fmla="*/ 6 w 239"/>
                <a:gd name="T35" fmla="*/ 40 h 208"/>
                <a:gd name="T36" fmla="*/ 13 w 239"/>
                <a:gd name="T37" fmla="*/ 70 h 208"/>
                <a:gd name="T38" fmla="*/ 45 w 239"/>
                <a:gd name="T39" fmla="*/ 88 h 208"/>
                <a:gd name="T40" fmla="*/ 52 w 239"/>
                <a:gd name="T41" fmla="*/ 88 h 208"/>
                <a:gd name="T42" fmla="*/ 70 w 239"/>
                <a:gd name="T43" fmla="*/ 92 h 208"/>
                <a:gd name="T44" fmla="*/ 84 w 239"/>
                <a:gd name="T45" fmla="*/ 119 h 208"/>
                <a:gd name="T46" fmla="*/ 88 w 239"/>
                <a:gd name="T47" fmla="*/ 119 h 208"/>
                <a:gd name="T48" fmla="*/ 112 w 239"/>
                <a:gd name="T49" fmla="*/ 137 h 208"/>
                <a:gd name="T50" fmla="*/ 113 w 239"/>
                <a:gd name="T51" fmla="*/ 137 h 208"/>
                <a:gd name="T52" fmla="*/ 127 w 239"/>
                <a:gd name="T53" fmla="*/ 143 h 208"/>
                <a:gd name="T54" fmla="*/ 128 w 239"/>
                <a:gd name="T55" fmla="*/ 144 h 208"/>
                <a:gd name="T56" fmla="*/ 140 w 239"/>
                <a:gd name="T57" fmla="*/ 150 h 208"/>
                <a:gd name="T58" fmla="*/ 147 w 239"/>
                <a:gd name="T59" fmla="*/ 154 h 208"/>
                <a:gd name="T60" fmla="*/ 153 w 239"/>
                <a:gd name="T61" fmla="*/ 154 h 208"/>
                <a:gd name="T62" fmla="*/ 159 w 239"/>
                <a:gd name="T63" fmla="*/ 153 h 208"/>
                <a:gd name="T64" fmla="*/ 185 w 239"/>
                <a:gd name="T65" fmla="*/ 168 h 208"/>
                <a:gd name="T66" fmla="*/ 194 w 239"/>
                <a:gd name="T67" fmla="*/ 179 h 208"/>
                <a:gd name="T68" fmla="*/ 195 w 239"/>
                <a:gd name="T69" fmla="*/ 180 h 208"/>
                <a:gd name="T70" fmla="*/ 200 w 239"/>
                <a:gd name="T71" fmla="*/ 188 h 208"/>
                <a:gd name="T72" fmla="*/ 201 w 239"/>
                <a:gd name="T73" fmla="*/ 189 h 208"/>
                <a:gd name="T74" fmla="*/ 203 w 239"/>
                <a:gd name="T75" fmla="*/ 197 h 208"/>
                <a:gd name="T76" fmla="*/ 203 w 239"/>
                <a:gd name="T77" fmla="*/ 198 h 208"/>
                <a:gd name="T78" fmla="*/ 203 w 239"/>
                <a:gd name="T79" fmla="*/ 207 h 208"/>
                <a:gd name="T80" fmla="*/ 203 w 239"/>
                <a:gd name="T81" fmla="*/ 207 h 208"/>
                <a:gd name="T82" fmla="*/ 238 w 239"/>
                <a:gd name="T83" fmla="*/ 20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9" h="208">
                  <a:moveTo>
                    <a:pt x="238" y="200"/>
                  </a:moveTo>
                  <a:cubicBezTo>
                    <a:pt x="237" y="198"/>
                    <a:pt x="236" y="197"/>
                    <a:pt x="236" y="196"/>
                  </a:cubicBezTo>
                  <a:cubicBezTo>
                    <a:pt x="235" y="194"/>
                    <a:pt x="234" y="192"/>
                    <a:pt x="233" y="191"/>
                  </a:cubicBezTo>
                  <a:cubicBezTo>
                    <a:pt x="232" y="188"/>
                    <a:pt x="231" y="186"/>
                    <a:pt x="230" y="184"/>
                  </a:cubicBezTo>
                  <a:cubicBezTo>
                    <a:pt x="230" y="183"/>
                    <a:pt x="229" y="181"/>
                    <a:pt x="229" y="180"/>
                  </a:cubicBezTo>
                  <a:cubicBezTo>
                    <a:pt x="228" y="178"/>
                    <a:pt x="227" y="176"/>
                    <a:pt x="227" y="174"/>
                  </a:cubicBezTo>
                  <a:cubicBezTo>
                    <a:pt x="227" y="173"/>
                    <a:pt x="226" y="172"/>
                    <a:pt x="226" y="171"/>
                  </a:cubicBezTo>
                  <a:cubicBezTo>
                    <a:pt x="225" y="169"/>
                    <a:pt x="225" y="167"/>
                    <a:pt x="225" y="165"/>
                  </a:cubicBezTo>
                  <a:cubicBezTo>
                    <a:pt x="225" y="159"/>
                    <a:pt x="215" y="151"/>
                    <a:pt x="206" y="144"/>
                  </a:cubicBezTo>
                  <a:cubicBezTo>
                    <a:pt x="193" y="134"/>
                    <a:pt x="178" y="123"/>
                    <a:pt x="178" y="108"/>
                  </a:cubicBezTo>
                  <a:cubicBezTo>
                    <a:pt x="178" y="99"/>
                    <a:pt x="171" y="89"/>
                    <a:pt x="164" y="80"/>
                  </a:cubicBezTo>
                  <a:cubicBezTo>
                    <a:pt x="156" y="69"/>
                    <a:pt x="148" y="58"/>
                    <a:pt x="151" y="46"/>
                  </a:cubicBezTo>
                  <a:cubicBezTo>
                    <a:pt x="152" y="39"/>
                    <a:pt x="145" y="27"/>
                    <a:pt x="138" y="18"/>
                  </a:cubicBezTo>
                  <a:cubicBezTo>
                    <a:pt x="136" y="15"/>
                    <a:pt x="134" y="11"/>
                    <a:pt x="132" y="8"/>
                  </a:cubicBezTo>
                  <a:cubicBezTo>
                    <a:pt x="106" y="2"/>
                    <a:pt x="85" y="0"/>
                    <a:pt x="69" y="2"/>
                  </a:cubicBezTo>
                  <a:cubicBezTo>
                    <a:pt x="54" y="4"/>
                    <a:pt x="41" y="7"/>
                    <a:pt x="27" y="10"/>
                  </a:cubicBezTo>
                  <a:cubicBezTo>
                    <a:pt x="19" y="12"/>
                    <a:pt x="10" y="14"/>
                    <a:pt x="0" y="16"/>
                  </a:cubicBezTo>
                  <a:cubicBezTo>
                    <a:pt x="5" y="25"/>
                    <a:pt x="5" y="32"/>
                    <a:pt x="6" y="40"/>
                  </a:cubicBezTo>
                  <a:cubicBezTo>
                    <a:pt x="7" y="47"/>
                    <a:pt x="8" y="56"/>
                    <a:pt x="13" y="70"/>
                  </a:cubicBezTo>
                  <a:cubicBezTo>
                    <a:pt x="20" y="87"/>
                    <a:pt x="32" y="88"/>
                    <a:pt x="45" y="88"/>
                  </a:cubicBezTo>
                  <a:lnTo>
                    <a:pt x="52" y="88"/>
                  </a:lnTo>
                  <a:cubicBezTo>
                    <a:pt x="59" y="88"/>
                    <a:pt x="65" y="88"/>
                    <a:pt x="70" y="92"/>
                  </a:cubicBezTo>
                  <a:cubicBezTo>
                    <a:pt x="73" y="95"/>
                    <a:pt x="77" y="100"/>
                    <a:pt x="84" y="119"/>
                  </a:cubicBezTo>
                  <a:cubicBezTo>
                    <a:pt x="86" y="119"/>
                    <a:pt x="87" y="119"/>
                    <a:pt x="88" y="119"/>
                  </a:cubicBezTo>
                  <a:cubicBezTo>
                    <a:pt x="103" y="122"/>
                    <a:pt x="109" y="130"/>
                    <a:pt x="112" y="137"/>
                  </a:cubicBezTo>
                  <a:lnTo>
                    <a:pt x="113" y="137"/>
                  </a:lnTo>
                  <a:cubicBezTo>
                    <a:pt x="118" y="139"/>
                    <a:pt x="123" y="141"/>
                    <a:pt x="127" y="143"/>
                  </a:cubicBezTo>
                  <a:cubicBezTo>
                    <a:pt x="127" y="143"/>
                    <a:pt x="128" y="143"/>
                    <a:pt x="128" y="144"/>
                  </a:cubicBezTo>
                  <a:cubicBezTo>
                    <a:pt x="133" y="146"/>
                    <a:pt x="136" y="148"/>
                    <a:pt x="140" y="150"/>
                  </a:cubicBezTo>
                  <a:cubicBezTo>
                    <a:pt x="143" y="152"/>
                    <a:pt x="145" y="153"/>
                    <a:pt x="147" y="154"/>
                  </a:cubicBezTo>
                  <a:cubicBezTo>
                    <a:pt x="149" y="155"/>
                    <a:pt x="151" y="154"/>
                    <a:pt x="153" y="154"/>
                  </a:cubicBezTo>
                  <a:cubicBezTo>
                    <a:pt x="155" y="154"/>
                    <a:pt x="157" y="153"/>
                    <a:pt x="159" y="153"/>
                  </a:cubicBezTo>
                  <a:cubicBezTo>
                    <a:pt x="168" y="153"/>
                    <a:pt x="176" y="158"/>
                    <a:pt x="185" y="168"/>
                  </a:cubicBezTo>
                  <a:cubicBezTo>
                    <a:pt x="189" y="172"/>
                    <a:pt x="191" y="176"/>
                    <a:pt x="194" y="179"/>
                  </a:cubicBezTo>
                  <a:cubicBezTo>
                    <a:pt x="194" y="179"/>
                    <a:pt x="194" y="180"/>
                    <a:pt x="195" y="180"/>
                  </a:cubicBezTo>
                  <a:cubicBezTo>
                    <a:pt x="197" y="183"/>
                    <a:pt x="199" y="186"/>
                    <a:pt x="200" y="188"/>
                  </a:cubicBezTo>
                  <a:cubicBezTo>
                    <a:pt x="200" y="188"/>
                    <a:pt x="200" y="189"/>
                    <a:pt x="201" y="189"/>
                  </a:cubicBezTo>
                  <a:cubicBezTo>
                    <a:pt x="202" y="192"/>
                    <a:pt x="203" y="194"/>
                    <a:pt x="203" y="197"/>
                  </a:cubicBezTo>
                  <a:lnTo>
                    <a:pt x="203" y="198"/>
                  </a:lnTo>
                  <a:cubicBezTo>
                    <a:pt x="204" y="201"/>
                    <a:pt x="204" y="204"/>
                    <a:pt x="203" y="207"/>
                  </a:cubicBezTo>
                  <a:lnTo>
                    <a:pt x="203" y="207"/>
                  </a:lnTo>
                  <a:cubicBezTo>
                    <a:pt x="215" y="206"/>
                    <a:pt x="226" y="204"/>
                    <a:pt x="238" y="20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2" name="Freeform 338">
              <a:extLst>
                <a:ext uri="{FF2B5EF4-FFF2-40B4-BE49-F238E27FC236}">
                  <a16:creationId xmlns:a16="http://schemas.microsoft.com/office/drawing/2014/main" id="{4E1AD943-A5ED-41C6-A9C3-CC83C9650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1100" y="3769030"/>
              <a:ext cx="72101" cy="61149"/>
            </a:xfrm>
            <a:custGeom>
              <a:avLst/>
              <a:gdLst>
                <a:gd name="T0" fmla="*/ 264 w 347"/>
                <a:gd name="T1" fmla="*/ 18 h 295"/>
                <a:gd name="T2" fmla="*/ 234 w 347"/>
                <a:gd name="T3" fmla="*/ 37 h 295"/>
                <a:gd name="T4" fmla="*/ 219 w 347"/>
                <a:gd name="T5" fmla="*/ 46 h 295"/>
                <a:gd name="T6" fmla="*/ 205 w 347"/>
                <a:gd name="T7" fmla="*/ 56 h 295"/>
                <a:gd name="T8" fmla="*/ 191 w 347"/>
                <a:gd name="T9" fmla="*/ 52 h 295"/>
                <a:gd name="T10" fmla="*/ 182 w 347"/>
                <a:gd name="T11" fmla="*/ 49 h 295"/>
                <a:gd name="T12" fmla="*/ 178 w 347"/>
                <a:gd name="T13" fmla="*/ 49 h 295"/>
                <a:gd name="T14" fmla="*/ 155 w 347"/>
                <a:gd name="T15" fmla="*/ 33 h 295"/>
                <a:gd name="T16" fmla="*/ 130 w 347"/>
                <a:gd name="T17" fmla="*/ 12 h 295"/>
                <a:gd name="T18" fmla="*/ 121 w 347"/>
                <a:gd name="T19" fmla="*/ 9 h 295"/>
                <a:gd name="T20" fmla="*/ 99 w 347"/>
                <a:gd name="T21" fmla="*/ 0 h 295"/>
                <a:gd name="T22" fmla="*/ 88 w 347"/>
                <a:gd name="T23" fmla="*/ 18 h 295"/>
                <a:gd name="T24" fmla="*/ 99 w 347"/>
                <a:gd name="T25" fmla="*/ 28 h 295"/>
                <a:gd name="T26" fmla="*/ 116 w 347"/>
                <a:gd name="T27" fmla="*/ 48 h 295"/>
                <a:gd name="T28" fmla="*/ 112 w 347"/>
                <a:gd name="T29" fmla="*/ 59 h 295"/>
                <a:gd name="T30" fmla="*/ 85 w 347"/>
                <a:gd name="T31" fmla="*/ 67 h 295"/>
                <a:gd name="T32" fmla="*/ 44 w 347"/>
                <a:gd name="T33" fmla="*/ 54 h 295"/>
                <a:gd name="T34" fmla="*/ 6 w 347"/>
                <a:gd name="T35" fmla="*/ 35 h 295"/>
                <a:gd name="T36" fmla="*/ 2 w 347"/>
                <a:gd name="T37" fmla="*/ 37 h 295"/>
                <a:gd name="T38" fmla="*/ 13 w 347"/>
                <a:gd name="T39" fmla="*/ 59 h 295"/>
                <a:gd name="T40" fmla="*/ 27 w 347"/>
                <a:gd name="T41" fmla="*/ 97 h 295"/>
                <a:gd name="T42" fmla="*/ 39 w 347"/>
                <a:gd name="T43" fmla="*/ 121 h 295"/>
                <a:gd name="T44" fmla="*/ 55 w 347"/>
                <a:gd name="T45" fmla="*/ 156 h 295"/>
                <a:gd name="T46" fmla="*/ 78 w 347"/>
                <a:gd name="T47" fmla="*/ 183 h 295"/>
                <a:gd name="T48" fmla="*/ 102 w 347"/>
                <a:gd name="T49" fmla="*/ 212 h 295"/>
                <a:gd name="T50" fmla="*/ 114 w 347"/>
                <a:gd name="T51" fmla="*/ 243 h 295"/>
                <a:gd name="T52" fmla="*/ 167 w 347"/>
                <a:gd name="T53" fmla="*/ 210 h 295"/>
                <a:gd name="T54" fmla="*/ 200 w 347"/>
                <a:gd name="T55" fmla="*/ 189 h 295"/>
                <a:gd name="T56" fmla="*/ 212 w 347"/>
                <a:gd name="T57" fmla="*/ 185 h 295"/>
                <a:gd name="T58" fmla="*/ 227 w 347"/>
                <a:gd name="T59" fmla="*/ 194 h 295"/>
                <a:gd name="T60" fmla="*/ 229 w 347"/>
                <a:gd name="T61" fmla="*/ 244 h 295"/>
                <a:gd name="T62" fmla="*/ 223 w 347"/>
                <a:gd name="T63" fmla="*/ 266 h 295"/>
                <a:gd name="T64" fmla="*/ 266 w 347"/>
                <a:gd name="T65" fmla="*/ 294 h 295"/>
                <a:gd name="T66" fmla="*/ 281 w 347"/>
                <a:gd name="T67" fmla="*/ 254 h 295"/>
                <a:gd name="T68" fmla="*/ 326 w 347"/>
                <a:gd name="T69" fmla="*/ 98 h 295"/>
                <a:gd name="T70" fmla="*/ 270 w 347"/>
                <a:gd name="T71" fmla="*/ 26 h 295"/>
                <a:gd name="T72" fmla="*/ 264 w 347"/>
                <a:gd name="T73" fmla="*/ 18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47" h="295">
                  <a:moveTo>
                    <a:pt x="264" y="18"/>
                  </a:moveTo>
                  <a:cubicBezTo>
                    <a:pt x="256" y="30"/>
                    <a:pt x="244" y="34"/>
                    <a:pt x="234" y="37"/>
                  </a:cubicBezTo>
                  <a:cubicBezTo>
                    <a:pt x="227" y="39"/>
                    <a:pt x="221" y="41"/>
                    <a:pt x="219" y="46"/>
                  </a:cubicBezTo>
                  <a:cubicBezTo>
                    <a:pt x="215" y="54"/>
                    <a:pt x="209" y="56"/>
                    <a:pt x="205" y="56"/>
                  </a:cubicBezTo>
                  <a:cubicBezTo>
                    <a:pt x="200" y="56"/>
                    <a:pt x="195" y="54"/>
                    <a:pt x="191" y="52"/>
                  </a:cubicBezTo>
                  <a:cubicBezTo>
                    <a:pt x="188" y="50"/>
                    <a:pt x="184" y="49"/>
                    <a:pt x="182" y="49"/>
                  </a:cubicBezTo>
                  <a:lnTo>
                    <a:pt x="178" y="49"/>
                  </a:lnTo>
                  <a:cubicBezTo>
                    <a:pt x="171" y="49"/>
                    <a:pt x="164" y="42"/>
                    <a:pt x="155" y="33"/>
                  </a:cubicBezTo>
                  <a:cubicBezTo>
                    <a:pt x="147" y="25"/>
                    <a:pt x="138" y="16"/>
                    <a:pt x="130" y="12"/>
                  </a:cubicBezTo>
                  <a:cubicBezTo>
                    <a:pt x="127" y="10"/>
                    <a:pt x="124" y="9"/>
                    <a:pt x="121" y="9"/>
                  </a:cubicBezTo>
                  <a:cubicBezTo>
                    <a:pt x="115" y="8"/>
                    <a:pt x="108" y="5"/>
                    <a:pt x="99" y="0"/>
                  </a:cubicBezTo>
                  <a:cubicBezTo>
                    <a:pt x="87" y="14"/>
                    <a:pt x="88" y="18"/>
                    <a:pt x="88" y="18"/>
                  </a:cubicBezTo>
                  <a:cubicBezTo>
                    <a:pt x="89" y="21"/>
                    <a:pt x="95" y="25"/>
                    <a:pt x="99" y="28"/>
                  </a:cubicBezTo>
                  <a:cubicBezTo>
                    <a:pt x="107" y="34"/>
                    <a:pt x="115" y="40"/>
                    <a:pt x="116" y="48"/>
                  </a:cubicBezTo>
                  <a:cubicBezTo>
                    <a:pt x="116" y="51"/>
                    <a:pt x="115" y="55"/>
                    <a:pt x="112" y="59"/>
                  </a:cubicBezTo>
                  <a:cubicBezTo>
                    <a:pt x="105" y="66"/>
                    <a:pt x="93" y="67"/>
                    <a:pt x="85" y="67"/>
                  </a:cubicBezTo>
                  <a:cubicBezTo>
                    <a:pt x="72" y="67"/>
                    <a:pt x="53" y="63"/>
                    <a:pt x="44" y="54"/>
                  </a:cubicBezTo>
                  <a:cubicBezTo>
                    <a:pt x="37" y="47"/>
                    <a:pt x="17" y="35"/>
                    <a:pt x="6" y="35"/>
                  </a:cubicBezTo>
                  <a:cubicBezTo>
                    <a:pt x="3" y="35"/>
                    <a:pt x="2" y="36"/>
                    <a:pt x="2" y="37"/>
                  </a:cubicBezTo>
                  <a:cubicBezTo>
                    <a:pt x="0" y="41"/>
                    <a:pt x="8" y="52"/>
                    <a:pt x="13" y="59"/>
                  </a:cubicBezTo>
                  <a:cubicBezTo>
                    <a:pt x="21" y="72"/>
                    <a:pt x="30" y="85"/>
                    <a:pt x="27" y="97"/>
                  </a:cubicBezTo>
                  <a:cubicBezTo>
                    <a:pt x="26" y="103"/>
                    <a:pt x="32" y="112"/>
                    <a:pt x="39" y="121"/>
                  </a:cubicBezTo>
                  <a:cubicBezTo>
                    <a:pt x="46" y="131"/>
                    <a:pt x="55" y="143"/>
                    <a:pt x="55" y="156"/>
                  </a:cubicBezTo>
                  <a:cubicBezTo>
                    <a:pt x="55" y="165"/>
                    <a:pt x="67" y="174"/>
                    <a:pt x="78" y="183"/>
                  </a:cubicBezTo>
                  <a:cubicBezTo>
                    <a:pt x="90" y="192"/>
                    <a:pt x="102" y="201"/>
                    <a:pt x="102" y="212"/>
                  </a:cubicBezTo>
                  <a:cubicBezTo>
                    <a:pt x="102" y="215"/>
                    <a:pt x="103" y="223"/>
                    <a:pt x="114" y="243"/>
                  </a:cubicBezTo>
                  <a:cubicBezTo>
                    <a:pt x="133" y="234"/>
                    <a:pt x="151" y="221"/>
                    <a:pt x="167" y="210"/>
                  </a:cubicBezTo>
                  <a:cubicBezTo>
                    <a:pt x="178" y="202"/>
                    <a:pt x="190" y="194"/>
                    <a:pt x="200" y="189"/>
                  </a:cubicBezTo>
                  <a:cubicBezTo>
                    <a:pt x="204" y="186"/>
                    <a:pt x="209" y="185"/>
                    <a:pt x="212" y="185"/>
                  </a:cubicBezTo>
                  <a:cubicBezTo>
                    <a:pt x="218" y="185"/>
                    <a:pt x="223" y="188"/>
                    <a:pt x="227" y="194"/>
                  </a:cubicBezTo>
                  <a:cubicBezTo>
                    <a:pt x="234" y="205"/>
                    <a:pt x="232" y="227"/>
                    <a:pt x="229" y="244"/>
                  </a:cubicBezTo>
                  <a:cubicBezTo>
                    <a:pt x="227" y="254"/>
                    <a:pt x="225" y="263"/>
                    <a:pt x="223" y="266"/>
                  </a:cubicBezTo>
                  <a:cubicBezTo>
                    <a:pt x="224" y="269"/>
                    <a:pt x="241" y="283"/>
                    <a:pt x="266" y="294"/>
                  </a:cubicBezTo>
                  <a:cubicBezTo>
                    <a:pt x="267" y="279"/>
                    <a:pt x="272" y="265"/>
                    <a:pt x="281" y="254"/>
                  </a:cubicBezTo>
                  <a:cubicBezTo>
                    <a:pt x="319" y="207"/>
                    <a:pt x="346" y="135"/>
                    <a:pt x="326" y="98"/>
                  </a:cubicBezTo>
                  <a:cubicBezTo>
                    <a:pt x="318" y="84"/>
                    <a:pt x="295" y="56"/>
                    <a:pt x="270" y="26"/>
                  </a:cubicBezTo>
                  <a:lnTo>
                    <a:pt x="264" y="18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3" name="Freeform 339">
              <a:extLst>
                <a:ext uri="{FF2B5EF4-FFF2-40B4-BE49-F238E27FC236}">
                  <a16:creationId xmlns:a16="http://schemas.microsoft.com/office/drawing/2014/main" id="{D6A134EF-89DD-42E5-B2B8-EF35CC98F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7449" y="3810101"/>
              <a:ext cx="15516" cy="11865"/>
            </a:xfrm>
            <a:custGeom>
              <a:avLst/>
              <a:gdLst>
                <a:gd name="T0" fmla="*/ 39 w 77"/>
                <a:gd name="T1" fmla="*/ 15 h 57"/>
                <a:gd name="T2" fmla="*/ 26 w 77"/>
                <a:gd name="T3" fmla="*/ 14 h 57"/>
                <a:gd name="T4" fmla="*/ 18 w 77"/>
                <a:gd name="T5" fmla="*/ 9 h 57"/>
                <a:gd name="T6" fmla="*/ 0 w 77"/>
                <a:gd name="T7" fmla="*/ 0 h 57"/>
                <a:gd name="T8" fmla="*/ 19 w 77"/>
                <a:gd name="T9" fmla="*/ 26 h 57"/>
                <a:gd name="T10" fmla="*/ 35 w 77"/>
                <a:gd name="T11" fmla="*/ 41 h 57"/>
                <a:gd name="T12" fmla="*/ 36 w 77"/>
                <a:gd name="T13" fmla="*/ 47 h 57"/>
                <a:gd name="T14" fmla="*/ 69 w 77"/>
                <a:gd name="T15" fmla="*/ 55 h 57"/>
                <a:gd name="T16" fmla="*/ 76 w 77"/>
                <a:gd name="T17" fmla="*/ 56 h 57"/>
                <a:gd name="T18" fmla="*/ 60 w 77"/>
                <a:gd name="T19" fmla="*/ 25 h 57"/>
                <a:gd name="T20" fmla="*/ 39 w 77"/>
                <a:gd name="T21" fmla="*/ 1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7">
                  <a:moveTo>
                    <a:pt x="39" y="15"/>
                  </a:moveTo>
                  <a:cubicBezTo>
                    <a:pt x="34" y="15"/>
                    <a:pt x="30" y="15"/>
                    <a:pt x="26" y="14"/>
                  </a:cubicBezTo>
                  <a:cubicBezTo>
                    <a:pt x="24" y="13"/>
                    <a:pt x="21" y="11"/>
                    <a:pt x="18" y="9"/>
                  </a:cubicBezTo>
                  <a:cubicBezTo>
                    <a:pt x="13" y="6"/>
                    <a:pt x="7" y="3"/>
                    <a:pt x="0" y="0"/>
                  </a:cubicBezTo>
                  <a:cubicBezTo>
                    <a:pt x="3" y="10"/>
                    <a:pt x="6" y="20"/>
                    <a:pt x="19" y="26"/>
                  </a:cubicBezTo>
                  <a:cubicBezTo>
                    <a:pt x="30" y="31"/>
                    <a:pt x="34" y="36"/>
                    <a:pt x="35" y="41"/>
                  </a:cubicBezTo>
                  <a:cubicBezTo>
                    <a:pt x="36" y="43"/>
                    <a:pt x="36" y="45"/>
                    <a:pt x="36" y="47"/>
                  </a:cubicBezTo>
                  <a:cubicBezTo>
                    <a:pt x="36" y="49"/>
                    <a:pt x="42" y="52"/>
                    <a:pt x="69" y="55"/>
                  </a:cubicBezTo>
                  <a:cubicBezTo>
                    <a:pt x="71" y="56"/>
                    <a:pt x="73" y="56"/>
                    <a:pt x="76" y="56"/>
                  </a:cubicBezTo>
                  <a:cubicBezTo>
                    <a:pt x="76" y="46"/>
                    <a:pt x="74" y="41"/>
                    <a:pt x="60" y="25"/>
                  </a:cubicBezTo>
                  <a:cubicBezTo>
                    <a:pt x="47" y="11"/>
                    <a:pt x="43" y="14"/>
                    <a:pt x="39" y="1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4" name="Freeform 340">
              <a:extLst>
                <a:ext uri="{FF2B5EF4-FFF2-40B4-BE49-F238E27FC236}">
                  <a16:creationId xmlns:a16="http://schemas.microsoft.com/office/drawing/2014/main" id="{AA6DE37B-8907-4C72-9A97-BFB8ABD54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9347" y="3834743"/>
              <a:ext cx="192574" cy="158804"/>
            </a:xfrm>
            <a:custGeom>
              <a:avLst/>
              <a:gdLst>
                <a:gd name="T0" fmla="*/ 861 w 931"/>
                <a:gd name="T1" fmla="*/ 176 h 766"/>
                <a:gd name="T2" fmla="*/ 901 w 931"/>
                <a:gd name="T3" fmla="*/ 162 h 766"/>
                <a:gd name="T4" fmla="*/ 923 w 931"/>
                <a:gd name="T5" fmla="*/ 149 h 766"/>
                <a:gd name="T6" fmla="*/ 930 w 931"/>
                <a:gd name="T7" fmla="*/ 145 h 766"/>
                <a:gd name="T8" fmla="*/ 895 w 931"/>
                <a:gd name="T9" fmla="*/ 157 h 766"/>
                <a:gd name="T10" fmla="*/ 847 w 931"/>
                <a:gd name="T11" fmla="*/ 126 h 766"/>
                <a:gd name="T12" fmla="*/ 850 w 931"/>
                <a:gd name="T13" fmla="*/ 65 h 766"/>
                <a:gd name="T14" fmla="*/ 822 w 931"/>
                <a:gd name="T15" fmla="*/ 2 h 766"/>
                <a:gd name="T16" fmla="*/ 718 w 931"/>
                <a:gd name="T17" fmla="*/ 87 h 766"/>
                <a:gd name="T18" fmla="*/ 658 w 931"/>
                <a:gd name="T19" fmla="*/ 115 h 766"/>
                <a:gd name="T20" fmla="*/ 608 w 931"/>
                <a:gd name="T21" fmla="*/ 123 h 766"/>
                <a:gd name="T22" fmla="*/ 562 w 931"/>
                <a:gd name="T23" fmla="*/ 120 h 766"/>
                <a:gd name="T24" fmla="*/ 508 w 931"/>
                <a:gd name="T25" fmla="*/ 96 h 766"/>
                <a:gd name="T26" fmla="*/ 458 w 931"/>
                <a:gd name="T27" fmla="*/ 89 h 766"/>
                <a:gd name="T28" fmla="*/ 409 w 931"/>
                <a:gd name="T29" fmla="*/ 75 h 766"/>
                <a:gd name="T30" fmla="*/ 387 w 931"/>
                <a:gd name="T31" fmla="*/ 91 h 766"/>
                <a:gd name="T32" fmla="*/ 347 w 931"/>
                <a:gd name="T33" fmla="*/ 111 h 766"/>
                <a:gd name="T34" fmla="*/ 330 w 931"/>
                <a:gd name="T35" fmla="*/ 123 h 766"/>
                <a:gd name="T36" fmla="*/ 310 w 931"/>
                <a:gd name="T37" fmla="*/ 182 h 766"/>
                <a:gd name="T38" fmla="*/ 251 w 931"/>
                <a:gd name="T39" fmla="*/ 215 h 766"/>
                <a:gd name="T40" fmla="*/ 202 w 931"/>
                <a:gd name="T41" fmla="*/ 250 h 766"/>
                <a:gd name="T42" fmla="*/ 151 w 931"/>
                <a:gd name="T43" fmla="*/ 284 h 766"/>
                <a:gd name="T44" fmla="*/ 99 w 931"/>
                <a:gd name="T45" fmla="*/ 260 h 766"/>
                <a:gd name="T46" fmla="*/ 72 w 931"/>
                <a:gd name="T47" fmla="*/ 258 h 766"/>
                <a:gd name="T48" fmla="*/ 48 w 931"/>
                <a:gd name="T49" fmla="*/ 288 h 766"/>
                <a:gd name="T50" fmla="*/ 26 w 931"/>
                <a:gd name="T51" fmla="*/ 339 h 766"/>
                <a:gd name="T52" fmla="*/ 14 w 931"/>
                <a:gd name="T53" fmla="*/ 362 h 766"/>
                <a:gd name="T54" fmla="*/ 8 w 931"/>
                <a:gd name="T55" fmla="*/ 448 h 766"/>
                <a:gd name="T56" fmla="*/ 18 w 931"/>
                <a:gd name="T57" fmla="*/ 559 h 766"/>
                <a:gd name="T58" fmla="*/ 39 w 931"/>
                <a:gd name="T59" fmla="*/ 587 h 766"/>
                <a:gd name="T60" fmla="*/ 45 w 931"/>
                <a:gd name="T61" fmla="*/ 703 h 766"/>
                <a:gd name="T62" fmla="*/ 30 w 931"/>
                <a:gd name="T63" fmla="*/ 751 h 766"/>
                <a:gd name="T64" fmla="*/ 58 w 931"/>
                <a:gd name="T65" fmla="*/ 753 h 766"/>
                <a:gd name="T66" fmla="*/ 88 w 931"/>
                <a:gd name="T67" fmla="*/ 756 h 766"/>
                <a:gd name="T68" fmla="*/ 118 w 931"/>
                <a:gd name="T69" fmla="*/ 760 h 766"/>
                <a:gd name="T70" fmla="*/ 166 w 931"/>
                <a:gd name="T71" fmla="*/ 765 h 766"/>
                <a:gd name="T72" fmla="*/ 442 w 931"/>
                <a:gd name="T73" fmla="*/ 690 h 766"/>
                <a:gd name="T74" fmla="*/ 506 w 931"/>
                <a:gd name="T75" fmla="*/ 613 h 766"/>
                <a:gd name="T76" fmla="*/ 535 w 931"/>
                <a:gd name="T77" fmla="*/ 615 h 766"/>
                <a:gd name="T78" fmla="*/ 624 w 931"/>
                <a:gd name="T79" fmla="*/ 566 h 766"/>
                <a:gd name="T80" fmla="*/ 644 w 931"/>
                <a:gd name="T81" fmla="*/ 576 h 766"/>
                <a:gd name="T82" fmla="*/ 651 w 931"/>
                <a:gd name="T83" fmla="*/ 582 h 766"/>
                <a:gd name="T84" fmla="*/ 670 w 931"/>
                <a:gd name="T85" fmla="*/ 523 h 766"/>
                <a:gd name="T86" fmla="*/ 744 w 931"/>
                <a:gd name="T87" fmla="*/ 438 h 766"/>
                <a:gd name="T88" fmla="*/ 734 w 931"/>
                <a:gd name="T89" fmla="*/ 414 h 766"/>
                <a:gd name="T90" fmla="*/ 719 w 931"/>
                <a:gd name="T91" fmla="*/ 385 h 766"/>
                <a:gd name="T92" fmla="*/ 748 w 931"/>
                <a:gd name="T93" fmla="*/ 376 h 766"/>
                <a:gd name="T94" fmla="*/ 796 w 931"/>
                <a:gd name="T95" fmla="*/ 385 h 766"/>
                <a:gd name="T96" fmla="*/ 809 w 931"/>
                <a:gd name="T97" fmla="*/ 355 h 766"/>
                <a:gd name="T98" fmla="*/ 831 w 931"/>
                <a:gd name="T99" fmla="*/ 300 h 766"/>
                <a:gd name="T100" fmla="*/ 849 w 931"/>
                <a:gd name="T101" fmla="*/ 257 h 766"/>
                <a:gd name="T102" fmla="*/ 829 w 931"/>
                <a:gd name="T103" fmla="*/ 197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766">
                  <a:moveTo>
                    <a:pt x="853" y="180"/>
                  </a:moveTo>
                  <a:cubicBezTo>
                    <a:pt x="855" y="179"/>
                    <a:pt x="858" y="178"/>
                    <a:pt x="861" y="176"/>
                  </a:cubicBezTo>
                  <a:lnTo>
                    <a:pt x="864" y="175"/>
                  </a:lnTo>
                  <a:cubicBezTo>
                    <a:pt x="879" y="172"/>
                    <a:pt x="891" y="169"/>
                    <a:pt x="901" y="162"/>
                  </a:cubicBezTo>
                  <a:cubicBezTo>
                    <a:pt x="904" y="159"/>
                    <a:pt x="909" y="156"/>
                    <a:pt x="913" y="154"/>
                  </a:cubicBezTo>
                  <a:cubicBezTo>
                    <a:pt x="916" y="152"/>
                    <a:pt x="919" y="151"/>
                    <a:pt x="923" y="149"/>
                  </a:cubicBezTo>
                  <a:cubicBezTo>
                    <a:pt x="924" y="148"/>
                    <a:pt x="926" y="147"/>
                    <a:pt x="928" y="147"/>
                  </a:cubicBezTo>
                  <a:cubicBezTo>
                    <a:pt x="928" y="146"/>
                    <a:pt x="929" y="146"/>
                    <a:pt x="930" y="145"/>
                  </a:cubicBezTo>
                  <a:cubicBezTo>
                    <a:pt x="926" y="147"/>
                    <a:pt x="922" y="148"/>
                    <a:pt x="918" y="149"/>
                  </a:cubicBezTo>
                  <a:cubicBezTo>
                    <a:pt x="910" y="152"/>
                    <a:pt x="902" y="155"/>
                    <a:pt x="895" y="157"/>
                  </a:cubicBezTo>
                  <a:cubicBezTo>
                    <a:pt x="871" y="164"/>
                    <a:pt x="859" y="163"/>
                    <a:pt x="851" y="154"/>
                  </a:cubicBezTo>
                  <a:cubicBezTo>
                    <a:pt x="845" y="147"/>
                    <a:pt x="845" y="137"/>
                    <a:pt x="847" y="126"/>
                  </a:cubicBezTo>
                  <a:cubicBezTo>
                    <a:pt x="848" y="120"/>
                    <a:pt x="850" y="113"/>
                    <a:pt x="852" y="107"/>
                  </a:cubicBezTo>
                  <a:cubicBezTo>
                    <a:pt x="859" y="85"/>
                    <a:pt x="863" y="71"/>
                    <a:pt x="850" y="65"/>
                  </a:cubicBezTo>
                  <a:cubicBezTo>
                    <a:pt x="829" y="56"/>
                    <a:pt x="829" y="36"/>
                    <a:pt x="829" y="22"/>
                  </a:cubicBezTo>
                  <a:cubicBezTo>
                    <a:pt x="829" y="6"/>
                    <a:pt x="828" y="3"/>
                    <a:pt x="822" y="2"/>
                  </a:cubicBezTo>
                  <a:cubicBezTo>
                    <a:pt x="798" y="0"/>
                    <a:pt x="759" y="45"/>
                    <a:pt x="759" y="63"/>
                  </a:cubicBezTo>
                  <a:cubicBezTo>
                    <a:pt x="759" y="78"/>
                    <a:pt x="738" y="83"/>
                    <a:pt x="718" y="87"/>
                  </a:cubicBezTo>
                  <a:cubicBezTo>
                    <a:pt x="706" y="89"/>
                    <a:pt x="687" y="93"/>
                    <a:pt x="687" y="99"/>
                  </a:cubicBezTo>
                  <a:cubicBezTo>
                    <a:pt x="687" y="115"/>
                    <a:pt x="667" y="115"/>
                    <a:pt x="658" y="115"/>
                  </a:cubicBezTo>
                  <a:cubicBezTo>
                    <a:pt x="655" y="115"/>
                    <a:pt x="651" y="114"/>
                    <a:pt x="648" y="114"/>
                  </a:cubicBezTo>
                  <a:cubicBezTo>
                    <a:pt x="632" y="114"/>
                    <a:pt x="613" y="113"/>
                    <a:pt x="608" y="123"/>
                  </a:cubicBezTo>
                  <a:cubicBezTo>
                    <a:pt x="603" y="132"/>
                    <a:pt x="597" y="133"/>
                    <a:pt x="592" y="133"/>
                  </a:cubicBezTo>
                  <a:cubicBezTo>
                    <a:pt x="582" y="133"/>
                    <a:pt x="572" y="127"/>
                    <a:pt x="562" y="120"/>
                  </a:cubicBezTo>
                  <a:cubicBezTo>
                    <a:pt x="553" y="114"/>
                    <a:pt x="543" y="108"/>
                    <a:pt x="536" y="108"/>
                  </a:cubicBezTo>
                  <a:cubicBezTo>
                    <a:pt x="526" y="108"/>
                    <a:pt x="517" y="102"/>
                    <a:pt x="508" y="96"/>
                  </a:cubicBezTo>
                  <a:cubicBezTo>
                    <a:pt x="497" y="89"/>
                    <a:pt x="487" y="82"/>
                    <a:pt x="475" y="87"/>
                  </a:cubicBezTo>
                  <a:cubicBezTo>
                    <a:pt x="469" y="88"/>
                    <a:pt x="464" y="89"/>
                    <a:pt x="458" y="89"/>
                  </a:cubicBezTo>
                  <a:cubicBezTo>
                    <a:pt x="447" y="89"/>
                    <a:pt x="437" y="85"/>
                    <a:pt x="428" y="81"/>
                  </a:cubicBezTo>
                  <a:cubicBezTo>
                    <a:pt x="422" y="78"/>
                    <a:pt x="415" y="76"/>
                    <a:pt x="409" y="75"/>
                  </a:cubicBezTo>
                  <a:lnTo>
                    <a:pt x="409" y="75"/>
                  </a:lnTo>
                  <a:cubicBezTo>
                    <a:pt x="401" y="75"/>
                    <a:pt x="394" y="83"/>
                    <a:pt x="387" y="91"/>
                  </a:cubicBezTo>
                  <a:cubicBezTo>
                    <a:pt x="378" y="101"/>
                    <a:pt x="368" y="112"/>
                    <a:pt x="355" y="112"/>
                  </a:cubicBezTo>
                  <a:cubicBezTo>
                    <a:pt x="353" y="112"/>
                    <a:pt x="350" y="112"/>
                    <a:pt x="347" y="111"/>
                  </a:cubicBezTo>
                  <a:cubicBezTo>
                    <a:pt x="346" y="110"/>
                    <a:pt x="345" y="110"/>
                    <a:pt x="344" y="110"/>
                  </a:cubicBezTo>
                  <a:cubicBezTo>
                    <a:pt x="339" y="110"/>
                    <a:pt x="334" y="115"/>
                    <a:pt x="330" y="123"/>
                  </a:cubicBezTo>
                  <a:cubicBezTo>
                    <a:pt x="323" y="136"/>
                    <a:pt x="317" y="157"/>
                    <a:pt x="313" y="171"/>
                  </a:cubicBezTo>
                  <a:cubicBezTo>
                    <a:pt x="312" y="175"/>
                    <a:pt x="311" y="179"/>
                    <a:pt x="310" y="182"/>
                  </a:cubicBezTo>
                  <a:cubicBezTo>
                    <a:pt x="309" y="184"/>
                    <a:pt x="308" y="186"/>
                    <a:pt x="307" y="188"/>
                  </a:cubicBezTo>
                  <a:cubicBezTo>
                    <a:pt x="298" y="201"/>
                    <a:pt x="275" y="208"/>
                    <a:pt x="251" y="215"/>
                  </a:cubicBezTo>
                  <a:cubicBezTo>
                    <a:pt x="228" y="222"/>
                    <a:pt x="201" y="230"/>
                    <a:pt x="202" y="243"/>
                  </a:cubicBezTo>
                  <a:cubicBezTo>
                    <a:pt x="202" y="245"/>
                    <a:pt x="202" y="247"/>
                    <a:pt x="202" y="250"/>
                  </a:cubicBezTo>
                  <a:cubicBezTo>
                    <a:pt x="201" y="256"/>
                    <a:pt x="198" y="262"/>
                    <a:pt x="193" y="267"/>
                  </a:cubicBezTo>
                  <a:cubicBezTo>
                    <a:pt x="182" y="279"/>
                    <a:pt x="164" y="284"/>
                    <a:pt x="151" y="284"/>
                  </a:cubicBezTo>
                  <a:cubicBezTo>
                    <a:pt x="136" y="284"/>
                    <a:pt x="126" y="279"/>
                    <a:pt x="124" y="269"/>
                  </a:cubicBezTo>
                  <a:cubicBezTo>
                    <a:pt x="122" y="263"/>
                    <a:pt x="115" y="260"/>
                    <a:pt x="99" y="260"/>
                  </a:cubicBezTo>
                  <a:lnTo>
                    <a:pt x="88" y="261"/>
                  </a:lnTo>
                  <a:cubicBezTo>
                    <a:pt x="81" y="261"/>
                    <a:pt x="76" y="260"/>
                    <a:pt x="72" y="258"/>
                  </a:cubicBezTo>
                  <a:cubicBezTo>
                    <a:pt x="70" y="257"/>
                    <a:pt x="61" y="258"/>
                    <a:pt x="55" y="265"/>
                  </a:cubicBezTo>
                  <a:cubicBezTo>
                    <a:pt x="51" y="269"/>
                    <a:pt x="47" y="276"/>
                    <a:pt x="48" y="288"/>
                  </a:cubicBezTo>
                  <a:cubicBezTo>
                    <a:pt x="49" y="302"/>
                    <a:pt x="44" y="314"/>
                    <a:pt x="38" y="323"/>
                  </a:cubicBezTo>
                  <a:cubicBezTo>
                    <a:pt x="34" y="329"/>
                    <a:pt x="30" y="334"/>
                    <a:pt x="26" y="339"/>
                  </a:cubicBezTo>
                  <a:cubicBezTo>
                    <a:pt x="22" y="343"/>
                    <a:pt x="18" y="348"/>
                    <a:pt x="18" y="351"/>
                  </a:cubicBezTo>
                  <a:cubicBezTo>
                    <a:pt x="17" y="353"/>
                    <a:pt x="16" y="357"/>
                    <a:pt x="14" y="362"/>
                  </a:cubicBezTo>
                  <a:cubicBezTo>
                    <a:pt x="9" y="376"/>
                    <a:pt x="0" y="400"/>
                    <a:pt x="8" y="412"/>
                  </a:cubicBezTo>
                  <a:cubicBezTo>
                    <a:pt x="15" y="423"/>
                    <a:pt x="12" y="435"/>
                    <a:pt x="8" y="448"/>
                  </a:cubicBezTo>
                  <a:cubicBezTo>
                    <a:pt x="5" y="462"/>
                    <a:pt x="1" y="478"/>
                    <a:pt x="8" y="494"/>
                  </a:cubicBezTo>
                  <a:cubicBezTo>
                    <a:pt x="18" y="516"/>
                    <a:pt x="18" y="541"/>
                    <a:pt x="18" y="559"/>
                  </a:cubicBezTo>
                  <a:cubicBezTo>
                    <a:pt x="18" y="569"/>
                    <a:pt x="19" y="578"/>
                    <a:pt x="20" y="581"/>
                  </a:cubicBezTo>
                  <a:cubicBezTo>
                    <a:pt x="22" y="584"/>
                    <a:pt x="32" y="586"/>
                    <a:pt x="39" y="587"/>
                  </a:cubicBezTo>
                  <a:cubicBezTo>
                    <a:pt x="59" y="592"/>
                    <a:pt x="87" y="597"/>
                    <a:pt x="96" y="621"/>
                  </a:cubicBezTo>
                  <a:cubicBezTo>
                    <a:pt x="105" y="646"/>
                    <a:pt x="73" y="676"/>
                    <a:pt x="45" y="703"/>
                  </a:cubicBezTo>
                  <a:cubicBezTo>
                    <a:pt x="33" y="714"/>
                    <a:pt x="19" y="728"/>
                    <a:pt x="18" y="733"/>
                  </a:cubicBezTo>
                  <a:cubicBezTo>
                    <a:pt x="17" y="738"/>
                    <a:pt x="25" y="747"/>
                    <a:pt x="30" y="751"/>
                  </a:cubicBezTo>
                  <a:cubicBezTo>
                    <a:pt x="35" y="752"/>
                    <a:pt x="40" y="752"/>
                    <a:pt x="46" y="752"/>
                  </a:cubicBezTo>
                  <a:cubicBezTo>
                    <a:pt x="50" y="753"/>
                    <a:pt x="54" y="753"/>
                    <a:pt x="58" y="753"/>
                  </a:cubicBezTo>
                  <a:cubicBezTo>
                    <a:pt x="64" y="754"/>
                    <a:pt x="70" y="754"/>
                    <a:pt x="76" y="755"/>
                  </a:cubicBezTo>
                  <a:cubicBezTo>
                    <a:pt x="80" y="755"/>
                    <a:pt x="84" y="755"/>
                    <a:pt x="88" y="756"/>
                  </a:cubicBezTo>
                  <a:cubicBezTo>
                    <a:pt x="95" y="757"/>
                    <a:pt x="100" y="757"/>
                    <a:pt x="106" y="758"/>
                  </a:cubicBezTo>
                  <a:cubicBezTo>
                    <a:pt x="110" y="759"/>
                    <a:pt x="114" y="759"/>
                    <a:pt x="118" y="760"/>
                  </a:cubicBezTo>
                  <a:cubicBezTo>
                    <a:pt x="128" y="761"/>
                    <a:pt x="137" y="763"/>
                    <a:pt x="146" y="764"/>
                  </a:cubicBezTo>
                  <a:cubicBezTo>
                    <a:pt x="150" y="765"/>
                    <a:pt x="157" y="765"/>
                    <a:pt x="166" y="765"/>
                  </a:cubicBezTo>
                  <a:cubicBezTo>
                    <a:pt x="241" y="765"/>
                    <a:pt x="426" y="736"/>
                    <a:pt x="446" y="728"/>
                  </a:cubicBezTo>
                  <a:cubicBezTo>
                    <a:pt x="447" y="722"/>
                    <a:pt x="444" y="702"/>
                    <a:pt x="442" y="690"/>
                  </a:cubicBezTo>
                  <a:cubicBezTo>
                    <a:pt x="440" y="671"/>
                    <a:pt x="438" y="660"/>
                    <a:pt x="439" y="654"/>
                  </a:cubicBezTo>
                  <a:cubicBezTo>
                    <a:pt x="442" y="640"/>
                    <a:pt x="476" y="610"/>
                    <a:pt x="506" y="613"/>
                  </a:cubicBezTo>
                  <a:lnTo>
                    <a:pt x="514" y="614"/>
                  </a:lnTo>
                  <a:cubicBezTo>
                    <a:pt x="521" y="614"/>
                    <a:pt x="528" y="615"/>
                    <a:pt x="535" y="615"/>
                  </a:cubicBezTo>
                  <a:cubicBezTo>
                    <a:pt x="550" y="615"/>
                    <a:pt x="552" y="611"/>
                    <a:pt x="552" y="605"/>
                  </a:cubicBezTo>
                  <a:cubicBezTo>
                    <a:pt x="552" y="584"/>
                    <a:pt x="600" y="566"/>
                    <a:pt x="624" y="566"/>
                  </a:cubicBezTo>
                  <a:cubicBezTo>
                    <a:pt x="627" y="566"/>
                    <a:pt x="630" y="566"/>
                    <a:pt x="633" y="567"/>
                  </a:cubicBezTo>
                  <a:cubicBezTo>
                    <a:pt x="640" y="569"/>
                    <a:pt x="643" y="573"/>
                    <a:pt x="644" y="576"/>
                  </a:cubicBezTo>
                  <a:cubicBezTo>
                    <a:pt x="645" y="578"/>
                    <a:pt x="646" y="580"/>
                    <a:pt x="648" y="581"/>
                  </a:cubicBezTo>
                  <a:cubicBezTo>
                    <a:pt x="649" y="581"/>
                    <a:pt x="650" y="582"/>
                    <a:pt x="651" y="582"/>
                  </a:cubicBezTo>
                  <a:cubicBezTo>
                    <a:pt x="657" y="582"/>
                    <a:pt x="668" y="571"/>
                    <a:pt x="669" y="544"/>
                  </a:cubicBezTo>
                  <a:cubicBezTo>
                    <a:pt x="669" y="537"/>
                    <a:pt x="670" y="530"/>
                    <a:pt x="670" y="523"/>
                  </a:cubicBezTo>
                  <a:cubicBezTo>
                    <a:pt x="671" y="488"/>
                    <a:pt x="671" y="460"/>
                    <a:pt x="699" y="457"/>
                  </a:cubicBezTo>
                  <a:cubicBezTo>
                    <a:pt x="720" y="456"/>
                    <a:pt x="737" y="446"/>
                    <a:pt x="744" y="438"/>
                  </a:cubicBezTo>
                  <a:cubicBezTo>
                    <a:pt x="745" y="437"/>
                    <a:pt x="746" y="435"/>
                    <a:pt x="746" y="433"/>
                  </a:cubicBezTo>
                  <a:cubicBezTo>
                    <a:pt x="745" y="428"/>
                    <a:pt x="739" y="420"/>
                    <a:pt x="734" y="414"/>
                  </a:cubicBezTo>
                  <a:cubicBezTo>
                    <a:pt x="730" y="409"/>
                    <a:pt x="727" y="404"/>
                    <a:pt x="724" y="399"/>
                  </a:cubicBezTo>
                  <a:cubicBezTo>
                    <a:pt x="721" y="394"/>
                    <a:pt x="719" y="389"/>
                    <a:pt x="719" y="385"/>
                  </a:cubicBezTo>
                  <a:cubicBezTo>
                    <a:pt x="719" y="383"/>
                    <a:pt x="720" y="380"/>
                    <a:pt x="723" y="378"/>
                  </a:cubicBezTo>
                  <a:cubicBezTo>
                    <a:pt x="727" y="373"/>
                    <a:pt x="736" y="374"/>
                    <a:pt x="748" y="376"/>
                  </a:cubicBezTo>
                  <a:cubicBezTo>
                    <a:pt x="752" y="377"/>
                    <a:pt x="756" y="378"/>
                    <a:pt x="761" y="379"/>
                  </a:cubicBezTo>
                  <a:cubicBezTo>
                    <a:pt x="773" y="382"/>
                    <a:pt x="787" y="385"/>
                    <a:pt x="796" y="385"/>
                  </a:cubicBezTo>
                  <a:cubicBezTo>
                    <a:pt x="801" y="385"/>
                    <a:pt x="806" y="385"/>
                    <a:pt x="807" y="382"/>
                  </a:cubicBezTo>
                  <a:cubicBezTo>
                    <a:pt x="811" y="373"/>
                    <a:pt x="810" y="364"/>
                    <a:pt x="809" y="355"/>
                  </a:cubicBezTo>
                  <a:cubicBezTo>
                    <a:pt x="808" y="343"/>
                    <a:pt x="807" y="331"/>
                    <a:pt x="814" y="320"/>
                  </a:cubicBezTo>
                  <a:cubicBezTo>
                    <a:pt x="819" y="313"/>
                    <a:pt x="825" y="307"/>
                    <a:pt x="831" y="300"/>
                  </a:cubicBezTo>
                  <a:cubicBezTo>
                    <a:pt x="841" y="290"/>
                    <a:pt x="851" y="279"/>
                    <a:pt x="850" y="270"/>
                  </a:cubicBezTo>
                  <a:cubicBezTo>
                    <a:pt x="849" y="265"/>
                    <a:pt x="849" y="261"/>
                    <a:pt x="849" y="257"/>
                  </a:cubicBezTo>
                  <a:cubicBezTo>
                    <a:pt x="848" y="246"/>
                    <a:pt x="848" y="239"/>
                    <a:pt x="838" y="228"/>
                  </a:cubicBezTo>
                  <a:cubicBezTo>
                    <a:pt x="828" y="219"/>
                    <a:pt x="825" y="207"/>
                    <a:pt x="829" y="197"/>
                  </a:cubicBezTo>
                  <a:cubicBezTo>
                    <a:pt x="832" y="187"/>
                    <a:pt x="841" y="181"/>
                    <a:pt x="853" y="18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5" name="Freeform 341">
              <a:extLst>
                <a:ext uri="{FF2B5EF4-FFF2-40B4-BE49-F238E27FC236}">
                  <a16:creationId xmlns:a16="http://schemas.microsoft.com/office/drawing/2014/main" id="{F4BE2AB8-738B-4470-97DD-EE7E15820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2833" y="3852996"/>
              <a:ext cx="28293" cy="10952"/>
            </a:xfrm>
            <a:custGeom>
              <a:avLst/>
              <a:gdLst>
                <a:gd name="T0" fmla="*/ 109 w 137"/>
                <a:gd name="T1" fmla="*/ 23 h 55"/>
                <a:gd name="T2" fmla="*/ 88 w 137"/>
                <a:gd name="T3" fmla="*/ 12 h 55"/>
                <a:gd name="T4" fmla="*/ 76 w 137"/>
                <a:gd name="T5" fmla="*/ 1 h 55"/>
                <a:gd name="T6" fmla="*/ 74 w 137"/>
                <a:gd name="T7" fmla="*/ 0 h 55"/>
                <a:gd name="T8" fmla="*/ 4 w 137"/>
                <a:gd name="T9" fmla="*/ 51 h 55"/>
                <a:gd name="T10" fmla="*/ 0 w 137"/>
                <a:gd name="T11" fmla="*/ 54 h 55"/>
                <a:gd name="T12" fmla="*/ 61 w 137"/>
                <a:gd name="T13" fmla="*/ 41 h 55"/>
                <a:gd name="T14" fmla="*/ 63 w 137"/>
                <a:gd name="T15" fmla="*/ 41 h 55"/>
                <a:gd name="T16" fmla="*/ 72 w 137"/>
                <a:gd name="T17" fmla="*/ 43 h 55"/>
                <a:gd name="T18" fmla="*/ 86 w 137"/>
                <a:gd name="T19" fmla="*/ 45 h 55"/>
                <a:gd name="T20" fmla="*/ 99 w 137"/>
                <a:gd name="T21" fmla="*/ 44 h 55"/>
                <a:gd name="T22" fmla="*/ 103 w 137"/>
                <a:gd name="T23" fmla="*/ 43 h 55"/>
                <a:gd name="T24" fmla="*/ 113 w 137"/>
                <a:gd name="T25" fmla="*/ 40 h 55"/>
                <a:gd name="T26" fmla="*/ 118 w 137"/>
                <a:gd name="T27" fmla="*/ 38 h 55"/>
                <a:gd name="T28" fmla="*/ 127 w 137"/>
                <a:gd name="T29" fmla="*/ 33 h 55"/>
                <a:gd name="T30" fmla="*/ 132 w 137"/>
                <a:gd name="T31" fmla="*/ 30 h 55"/>
                <a:gd name="T32" fmla="*/ 136 w 137"/>
                <a:gd name="T33" fmla="*/ 27 h 55"/>
                <a:gd name="T34" fmla="*/ 109 w 137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55">
                  <a:moveTo>
                    <a:pt x="109" y="23"/>
                  </a:moveTo>
                  <a:cubicBezTo>
                    <a:pt x="96" y="25"/>
                    <a:pt x="92" y="18"/>
                    <a:pt x="88" y="12"/>
                  </a:cubicBezTo>
                  <a:cubicBezTo>
                    <a:pt x="85" y="8"/>
                    <a:pt x="82" y="4"/>
                    <a:pt x="76" y="1"/>
                  </a:cubicBezTo>
                  <a:cubicBezTo>
                    <a:pt x="75" y="1"/>
                    <a:pt x="75" y="0"/>
                    <a:pt x="74" y="0"/>
                  </a:cubicBezTo>
                  <a:cubicBezTo>
                    <a:pt x="61" y="0"/>
                    <a:pt x="27" y="31"/>
                    <a:pt x="4" y="51"/>
                  </a:cubicBezTo>
                  <a:lnTo>
                    <a:pt x="0" y="54"/>
                  </a:lnTo>
                  <a:cubicBezTo>
                    <a:pt x="22" y="45"/>
                    <a:pt x="45" y="40"/>
                    <a:pt x="61" y="41"/>
                  </a:cubicBezTo>
                  <a:cubicBezTo>
                    <a:pt x="62" y="41"/>
                    <a:pt x="63" y="41"/>
                    <a:pt x="63" y="41"/>
                  </a:cubicBezTo>
                  <a:cubicBezTo>
                    <a:pt x="67" y="41"/>
                    <a:pt x="70" y="42"/>
                    <a:pt x="72" y="43"/>
                  </a:cubicBezTo>
                  <a:cubicBezTo>
                    <a:pt x="76" y="44"/>
                    <a:pt x="81" y="45"/>
                    <a:pt x="86" y="45"/>
                  </a:cubicBezTo>
                  <a:cubicBezTo>
                    <a:pt x="90" y="45"/>
                    <a:pt x="94" y="44"/>
                    <a:pt x="99" y="44"/>
                  </a:cubicBezTo>
                  <a:cubicBezTo>
                    <a:pt x="100" y="43"/>
                    <a:pt x="102" y="43"/>
                    <a:pt x="103" y="43"/>
                  </a:cubicBezTo>
                  <a:cubicBezTo>
                    <a:pt x="106" y="42"/>
                    <a:pt x="109" y="41"/>
                    <a:pt x="113" y="40"/>
                  </a:cubicBezTo>
                  <a:cubicBezTo>
                    <a:pt x="114" y="39"/>
                    <a:pt x="116" y="38"/>
                    <a:pt x="118" y="38"/>
                  </a:cubicBezTo>
                  <a:cubicBezTo>
                    <a:pt x="121" y="36"/>
                    <a:pt x="124" y="35"/>
                    <a:pt x="127" y="33"/>
                  </a:cubicBezTo>
                  <a:cubicBezTo>
                    <a:pt x="129" y="32"/>
                    <a:pt x="130" y="31"/>
                    <a:pt x="132" y="30"/>
                  </a:cubicBezTo>
                  <a:cubicBezTo>
                    <a:pt x="134" y="29"/>
                    <a:pt x="135" y="28"/>
                    <a:pt x="136" y="27"/>
                  </a:cubicBezTo>
                  <a:cubicBezTo>
                    <a:pt x="126" y="24"/>
                    <a:pt x="116" y="22"/>
                    <a:pt x="109" y="2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6" name="Freeform 342">
              <a:extLst>
                <a:ext uri="{FF2B5EF4-FFF2-40B4-BE49-F238E27FC236}">
                  <a16:creationId xmlns:a16="http://schemas.microsoft.com/office/drawing/2014/main" id="{9F182C3E-F14B-45CE-8A63-80B6CD384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7561" y="3860298"/>
              <a:ext cx="256460" cy="232731"/>
            </a:xfrm>
            <a:custGeom>
              <a:avLst/>
              <a:gdLst>
                <a:gd name="T0" fmla="*/ 552 w 1240"/>
                <a:gd name="T1" fmla="*/ 1122 h 1125"/>
                <a:gd name="T2" fmla="*/ 612 w 1240"/>
                <a:gd name="T3" fmla="*/ 1070 h 1125"/>
                <a:gd name="T4" fmla="*/ 650 w 1240"/>
                <a:gd name="T5" fmla="*/ 1074 h 1125"/>
                <a:gd name="T6" fmla="*/ 671 w 1240"/>
                <a:gd name="T7" fmla="*/ 1071 h 1125"/>
                <a:gd name="T8" fmla="*/ 750 w 1240"/>
                <a:gd name="T9" fmla="*/ 1056 h 1125"/>
                <a:gd name="T10" fmla="*/ 689 w 1240"/>
                <a:gd name="T11" fmla="*/ 913 h 1125"/>
                <a:gd name="T12" fmla="*/ 641 w 1240"/>
                <a:gd name="T13" fmla="*/ 859 h 1125"/>
                <a:gd name="T14" fmla="*/ 700 w 1240"/>
                <a:gd name="T15" fmla="*/ 782 h 1125"/>
                <a:gd name="T16" fmla="*/ 752 w 1240"/>
                <a:gd name="T17" fmla="*/ 792 h 1125"/>
                <a:gd name="T18" fmla="*/ 772 w 1240"/>
                <a:gd name="T19" fmla="*/ 778 h 1125"/>
                <a:gd name="T20" fmla="*/ 805 w 1240"/>
                <a:gd name="T21" fmla="*/ 781 h 1125"/>
                <a:gd name="T22" fmla="*/ 814 w 1240"/>
                <a:gd name="T23" fmla="*/ 784 h 1125"/>
                <a:gd name="T24" fmla="*/ 897 w 1240"/>
                <a:gd name="T25" fmla="*/ 695 h 1125"/>
                <a:gd name="T26" fmla="*/ 916 w 1240"/>
                <a:gd name="T27" fmla="*/ 686 h 1125"/>
                <a:gd name="T28" fmla="*/ 943 w 1240"/>
                <a:gd name="T29" fmla="*/ 609 h 1125"/>
                <a:gd name="T30" fmla="*/ 988 w 1240"/>
                <a:gd name="T31" fmla="*/ 576 h 1125"/>
                <a:gd name="T32" fmla="*/ 1038 w 1240"/>
                <a:gd name="T33" fmla="*/ 496 h 1125"/>
                <a:gd name="T34" fmla="*/ 1073 w 1240"/>
                <a:gd name="T35" fmla="*/ 417 h 1125"/>
                <a:gd name="T36" fmla="*/ 1085 w 1240"/>
                <a:gd name="T37" fmla="*/ 412 h 1125"/>
                <a:gd name="T38" fmla="*/ 1071 w 1240"/>
                <a:gd name="T39" fmla="*/ 395 h 1125"/>
                <a:gd name="T40" fmla="*/ 1049 w 1240"/>
                <a:gd name="T41" fmla="*/ 392 h 1125"/>
                <a:gd name="T42" fmla="*/ 1008 w 1240"/>
                <a:gd name="T43" fmla="*/ 352 h 1125"/>
                <a:gd name="T44" fmla="*/ 997 w 1240"/>
                <a:gd name="T45" fmla="*/ 314 h 1125"/>
                <a:gd name="T46" fmla="*/ 987 w 1240"/>
                <a:gd name="T47" fmla="*/ 246 h 1125"/>
                <a:gd name="T48" fmla="*/ 1030 w 1240"/>
                <a:gd name="T49" fmla="*/ 193 h 1125"/>
                <a:gd name="T50" fmla="*/ 1130 w 1240"/>
                <a:gd name="T51" fmla="*/ 218 h 1125"/>
                <a:gd name="T52" fmla="*/ 1197 w 1240"/>
                <a:gd name="T53" fmla="*/ 192 h 1125"/>
                <a:gd name="T54" fmla="*/ 1239 w 1240"/>
                <a:gd name="T55" fmla="*/ 145 h 1125"/>
                <a:gd name="T56" fmla="*/ 1142 w 1240"/>
                <a:gd name="T57" fmla="*/ 54 h 1125"/>
                <a:gd name="T58" fmla="*/ 1077 w 1240"/>
                <a:gd name="T59" fmla="*/ 4 h 1125"/>
                <a:gd name="T60" fmla="*/ 1054 w 1240"/>
                <a:gd name="T61" fmla="*/ 8 h 1125"/>
                <a:gd name="T62" fmla="*/ 1043 w 1240"/>
                <a:gd name="T63" fmla="*/ 0 h 1125"/>
                <a:gd name="T64" fmla="*/ 962 w 1240"/>
                <a:gd name="T65" fmla="*/ 22 h 1125"/>
                <a:gd name="T66" fmla="*/ 865 w 1240"/>
                <a:gd name="T67" fmla="*/ 52 h 1125"/>
                <a:gd name="T68" fmla="*/ 811 w 1240"/>
                <a:gd name="T69" fmla="*/ 71 h 1125"/>
                <a:gd name="T70" fmla="*/ 803 w 1240"/>
                <a:gd name="T71" fmla="*/ 100 h 1125"/>
                <a:gd name="T72" fmla="*/ 818 w 1240"/>
                <a:gd name="T73" fmla="*/ 148 h 1125"/>
                <a:gd name="T74" fmla="*/ 781 w 1240"/>
                <a:gd name="T75" fmla="*/ 206 h 1125"/>
                <a:gd name="T76" fmla="*/ 775 w 1240"/>
                <a:gd name="T77" fmla="*/ 267 h 1125"/>
                <a:gd name="T78" fmla="*/ 716 w 1240"/>
                <a:gd name="T79" fmla="*/ 271 h 1125"/>
                <a:gd name="T80" fmla="*/ 688 w 1240"/>
                <a:gd name="T81" fmla="*/ 266 h 1125"/>
                <a:gd name="T82" fmla="*/ 715 w 1240"/>
                <a:gd name="T83" fmla="*/ 310 h 1125"/>
                <a:gd name="T84" fmla="*/ 657 w 1240"/>
                <a:gd name="T85" fmla="*/ 349 h 1125"/>
                <a:gd name="T86" fmla="*/ 638 w 1240"/>
                <a:gd name="T87" fmla="*/ 425 h 1125"/>
                <a:gd name="T88" fmla="*/ 590 w 1240"/>
                <a:gd name="T89" fmla="*/ 460 h 1125"/>
                <a:gd name="T90" fmla="*/ 521 w 1240"/>
                <a:gd name="T91" fmla="*/ 485 h 1125"/>
                <a:gd name="T92" fmla="*/ 470 w 1240"/>
                <a:gd name="T93" fmla="*/ 505 h 1125"/>
                <a:gd name="T94" fmla="*/ 408 w 1240"/>
                <a:gd name="T95" fmla="*/ 536 h 1125"/>
                <a:gd name="T96" fmla="*/ 414 w 1240"/>
                <a:gd name="T97" fmla="*/ 614 h 1125"/>
                <a:gd name="T98" fmla="*/ 123 w 1240"/>
                <a:gd name="T99" fmla="*/ 657 h 1125"/>
                <a:gd name="T100" fmla="*/ 0 w 1240"/>
                <a:gd name="T101" fmla="*/ 644 h 1125"/>
                <a:gd name="T102" fmla="*/ 101 w 1240"/>
                <a:gd name="T103" fmla="*/ 739 h 1125"/>
                <a:gd name="T104" fmla="*/ 137 w 1240"/>
                <a:gd name="T105" fmla="*/ 823 h 1125"/>
                <a:gd name="T106" fmla="*/ 154 w 1240"/>
                <a:gd name="T107" fmla="*/ 892 h 1125"/>
                <a:gd name="T108" fmla="*/ 41 w 1240"/>
                <a:gd name="T109" fmla="*/ 985 h 1125"/>
                <a:gd name="T110" fmla="*/ 66 w 1240"/>
                <a:gd name="T111" fmla="*/ 999 h 1125"/>
                <a:gd name="T112" fmla="*/ 242 w 1240"/>
                <a:gd name="T113" fmla="*/ 980 h 1125"/>
                <a:gd name="T114" fmla="*/ 358 w 1240"/>
                <a:gd name="T115" fmla="*/ 979 h 1125"/>
                <a:gd name="T116" fmla="*/ 428 w 1240"/>
                <a:gd name="T117" fmla="*/ 1002 h 1125"/>
                <a:gd name="T118" fmla="*/ 461 w 1240"/>
                <a:gd name="T119" fmla="*/ 1039 h 1125"/>
                <a:gd name="T120" fmla="*/ 478 w 1240"/>
                <a:gd name="T121" fmla="*/ 1092 h 1125"/>
                <a:gd name="T122" fmla="*/ 542 w 1240"/>
                <a:gd name="T123" fmla="*/ 1119 h 1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0" h="1125">
                  <a:moveTo>
                    <a:pt x="551" y="1124"/>
                  </a:moveTo>
                  <a:lnTo>
                    <a:pt x="552" y="1122"/>
                  </a:lnTo>
                  <a:cubicBezTo>
                    <a:pt x="556" y="1117"/>
                    <a:pt x="560" y="1111"/>
                    <a:pt x="563" y="1105"/>
                  </a:cubicBezTo>
                  <a:cubicBezTo>
                    <a:pt x="573" y="1089"/>
                    <a:pt x="583" y="1070"/>
                    <a:pt x="612" y="1070"/>
                  </a:cubicBezTo>
                  <a:cubicBezTo>
                    <a:pt x="616" y="1070"/>
                    <a:pt x="622" y="1071"/>
                    <a:pt x="627" y="1072"/>
                  </a:cubicBezTo>
                  <a:cubicBezTo>
                    <a:pt x="636" y="1074"/>
                    <a:pt x="643" y="1074"/>
                    <a:pt x="650" y="1074"/>
                  </a:cubicBezTo>
                  <a:cubicBezTo>
                    <a:pt x="657" y="1074"/>
                    <a:pt x="663" y="1073"/>
                    <a:pt x="667" y="1072"/>
                  </a:cubicBezTo>
                  <a:cubicBezTo>
                    <a:pt x="668" y="1072"/>
                    <a:pt x="670" y="1071"/>
                    <a:pt x="671" y="1071"/>
                  </a:cubicBezTo>
                  <a:cubicBezTo>
                    <a:pt x="679" y="1068"/>
                    <a:pt x="687" y="1066"/>
                    <a:pt x="699" y="1069"/>
                  </a:cubicBezTo>
                  <a:cubicBezTo>
                    <a:pt x="726" y="1075"/>
                    <a:pt x="740" y="1072"/>
                    <a:pt x="750" y="1056"/>
                  </a:cubicBezTo>
                  <a:cubicBezTo>
                    <a:pt x="759" y="1043"/>
                    <a:pt x="741" y="1013"/>
                    <a:pt x="724" y="996"/>
                  </a:cubicBezTo>
                  <a:cubicBezTo>
                    <a:pt x="708" y="980"/>
                    <a:pt x="686" y="945"/>
                    <a:pt x="689" y="913"/>
                  </a:cubicBezTo>
                  <a:cubicBezTo>
                    <a:pt x="690" y="901"/>
                    <a:pt x="682" y="896"/>
                    <a:pt x="667" y="888"/>
                  </a:cubicBezTo>
                  <a:cubicBezTo>
                    <a:pt x="655" y="881"/>
                    <a:pt x="641" y="874"/>
                    <a:pt x="641" y="859"/>
                  </a:cubicBezTo>
                  <a:cubicBezTo>
                    <a:pt x="641" y="839"/>
                    <a:pt x="666" y="813"/>
                    <a:pt x="693" y="789"/>
                  </a:cubicBezTo>
                  <a:cubicBezTo>
                    <a:pt x="696" y="786"/>
                    <a:pt x="699" y="784"/>
                    <a:pt x="700" y="782"/>
                  </a:cubicBezTo>
                  <a:cubicBezTo>
                    <a:pt x="706" y="776"/>
                    <a:pt x="718" y="780"/>
                    <a:pt x="730" y="786"/>
                  </a:cubicBezTo>
                  <a:cubicBezTo>
                    <a:pt x="738" y="789"/>
                    <a:pt x="746" y="792"/>
                    <a:pt x="752" y="792"/>
                  </a:cubicBezTo>
                  <a:cubicBezTo>
                    <a:pt x="755" y="792"/>
                    <a:pt x="756" y="791"/>
                    <a:pt x="756" y="790"/>
                  </a:cubicBezTo>
                  <a:cubicBezTo>
                    <a:pt x="759" y="783"/>
                    <a:pt x="765" y="779"/>
                    <a:pt x="772" y="778"/>
                  </a:cubicBezTo>
                  <a:cubicBezTo>
                    <a:pt x="774" y="777"/>
                    <a:pt x="777" y="777"/>
                    <a:pt x="780" y="777"/>
                  </a:cubicBezTo>
                  <a:cubicBezTo>
                    <a:pt x="788" y="777"/>
                    <a:pt x="797" y="779"/>
                    <a:pt x="805" y="781"/>
                  </a:cubicBezTo>
                  <a:cubicBezTo>
                    <a:pt x="808" y="782"/>
                    <a:pt x="811" y="783"/>
                    <a:pt x="814" y="784"/>
                  </a:cubicBezTo>
                  <a:lnTo>
                    <a:pt x="814" y="784"/>
                  </a:lnTo>
                  <a:cubicBezTo>
                    <a:pt x="825" y="784"/>
                    <a:pt x="846" y="757"/>
                    <a:pt x="849" y="732"/>
                  </a:cubicBezTo>
                  <a:cubicBezTo>
                    <a:pt x="851" y="710"/>
                    <a:pt x="878" y="701"/>
                    <a:pt x="897" y="695"/>
                  </a:cubicBezTo>
                  <a:cubicBezTo>
                    <a:pt x="904" y="693"/>
                    <a:pt x="912" y="691"/>
                    <a:pt x="914" y="689"/>
                  </a:cubicBezTo>
                  <a:cubicBezTo>
                    <a:pt x="915" y="688"/>
                    <a:pt x="915" y="687"/>
                    <a:pt x="916" y="686"/>
                  </a:cubicBezTo>
                  <a:cubicBezTo>
                    <a:pt x="921" y="677"/>
                    <a:pt x="928" y="654"/>
                    <a:pt x="933" y="639"/>
                  </a:cubicBezTo>
                  <a:cubicBezTo>
                    <a:pt x="937" y="625"/>
                    <a:pt x="941" y="614"/>
                    <a:pt x="943" y="609"/>
                  </a:cubicBezTo>
                  <a:cubicBezTo>
                    <a:pt x="946" y="602"/>
                    <a:pt x="954" y="600"/>
                    <a:pt x="963" y="598"/>
                  </a:cubicBezTo>
                  <a:cubicBezTo>
                    <a:pt x="978" y="595"/>
                    <a:pt x="988" y="591"/>
                    <a:pt x="988" y="576"/>
                  </a:cubicBezTo>
                  <a:cubicBezTo>
                    <a:pt x="988" y="539"/>
                    <a:pt x="1008" y="531"/>
                    <a:pt x="1029" y="528"/>
                  </a:cubicBezTo>
                  <a:cubicBezTo>
                    <a:pt x="1036" y="526"/>
                    <a:pt x="1037" y="515"/>
                    <a:pt x="1038" y="496"/>
                  </a:cubicBezTo>
                  <a:cubicBezTo>
                    <a:pt x="1038" y="489"/>
                    <a:pt x="1038" y="482"/>
                    <a:pt x="1039" y="475"/>
                  </a:cubicBezTo>
                  <a:cubicBezTo>
                    <a:pt x="1042" y="453"/>
                    <a:pt x="1052" y="427"/>
                    <a:pt x="1073" y="417"/>
                  </a:cubicBezTo>
                  <a:cubicBezTo>
                    <a:pt x="1076" y="415"/>
                    <a:pt x="1079" y="414"/>
                    <a:pt x="1082" y="413"/>
                  </a:cubicBezTo>
                  <a:cubicBezTo>
                    <a:pt x="1083" y="413"/>
                    <a:pt x="1084" y="413"/>
                    <a:pt x="1085" y="412"/>
                  </a:cubicBezTo>
                  <a:cubicBezTo>
                    <a:pt x="1086" y="412"/>
                    <a:pt x="1086" y="411"/>
                    <a:pt x="1086" y="410"/>
                  </a:cubicBezTo>
                  <a:cubicBezTo>
                    <a:pt x="1086" y="406"/>
                    <a:pt x="1080" y="400"/>
                    <a:pt x="1071" y="395"/>
                  </a:cubicBezTo>
                  <a:cubicBezTo>
                    <a:pt x="1066" y="393"/>
                    <a:pt x="1060" y="391"/>
                    <a:pt x="1055" y="391"/>
                  </a:cubicBezTo>
                  <a:cubicBezTo>
                    <a:pt x="1053" y="391"/>
                    <a:pt x="1051" y="391"/>
                    <a:pt x="1049" y="392"/>
                  </a:cubicBezTo>
                  <a:cubicBezTo>
                    <a:pt x="1048" y="392"/>
                    <a:pt x="1046" y="392"/>
                    <a:pt x="1045" y="392"/>
                  </a:cubicBezTo>
                  <a:cubicBezTo>
                    <a:pt x="1029" y="392"/>
                    <a:pt x="1016" y="372"/>
                    <a:pt x="1008" y="352"/>
                  </a:cubicBezTo>
                  <a:cubicBezTo>
                    <a:pt x="1002" y="336"/>
                    <a:pt x="998" y="320"/>
                    <a:pt x="997" y="315"/>
                  </a:cubicBezTo>
                  <a:lnTo>
                    <a:pt x="997" y="314"/>
                  </a:lnTo>
                  <a:lnTo>
                    <a:pt x="997" y="313"/>
                  </a:lnTo>
                  <a:cubicBezTo>
                    <a:pt x="998" y="284"/>
                    <a:pt x="995" y="251"/>
                    <a:pt x="987" y="246"/>
                  </a:cubicBezTo>
                  <a:cubicBezTo>
                    <a:pt x="981" y="242"/>
                    <a:pt x="978" y="235"/>
                    <a:pt x="980" y="226"/>
                  </a:cubicBezTo>
                  <a:cubicBezTo>
                    <a:pt x="985" y="210"/>
                    <a:pt x="1005" y="193"/>
                    <a:pt x="1030" y="193"/>
                  </a:cubicBezTo>
                  <a:cubicBezTo>
                    <a:pt x="1044" y="193"/>
                    <a:pt x="1064" y="200"/>
                    <a:pt x="1082" y="206"/>
                  </a:cubicBezTo>
                  <a:cubicBezTo>
                    <a:pt x="1100" y="212"/>
                    <a:pt x="1118" y="218"/>
                    <a:pt x="1130" y="218"/>
                  </a:cubicBezTo>
                  <a:cubicBezTo>
                    <a:pt x="1135" y="218"/>
                    <a:pt x="1138" y="217"/>
                    <a:pt x="1141" y="215"/>
                  </a:cubicBezTo>
                  <a:cubicBezTo>
                    <a:pt x="1155" y="205"/>
                    <a:pt x="1179" y="197"/>
                    <a:pt x="1197" y="192"/>
                  </a:cubicBezTo>
                  <a:cubicBezTo>
                    <a:pt x="1206" y="189"/>
                    <a:pt x="1213" y="186"/>
                    <a:pt x="1217" y="185"/>
                  </a:cubicBezTo>
                  <a:cubicBezTo>
                    <a:pt x="1221" y="183"/>
                    <a:pt x="1229" y="170"/>
                    <a:pt x="1239" y="145"/>
                  </a:cubicBezTo>
                  <a:cubicBezTo>
                    <a:pt x="1225" y="136"/>
                    <a:pt x="1204" y="126"/>
                    <a:pt x="1185" y="117"/>
                  </a:cubicBezTo>
                  <a:cubicBezTo>
                    <a:pt x="1145" y="98"/>
                    <a:pt x="1142" y="64"/>
                    <a:pt x="1142" y="54"/>
                  </a:cubicBezTo>
                  <a:cubicBezTo>
                    <a:pt x="1141" y="50"/>
                    <a:pt x="1120" y="35"/>
                    <a:pt x="1105" y="24"/>
                  </a:cubicBezTo>
                  <a:cubicBezTo>
                    <a:pt x="1096" y="18"/>
                    <a:pt x="1086" y="11"/>
                    <a:pt x="1077" y="4"/>
                  </a:cubicBezTo>
                  <a:cubicBezTo>
                    <a:pt x="1073" y="4"/>
                    <a:pt x="1065" y="6"/>
                    <a:pt x="1057" y="8"/>
                  </a:cubicBezTo>
                  <a:lnTo>
                    <a:pt x="1054" y="8"/>
                  </a:lnTo>
                  <a:lnTo>
                    <a:pt x="1051" y="6"/>
                  </a:lnTo>
                  <a:cubicBezTo>
                    <a:pt x="1049" y="4"/>
                    <a:pt x="1046" y="2"/>
                    <a:pt x="1043" y="0"/>
                  </a:cubicBezTo>
                  <a:cubicBezTo>
                    <a:pt x="1024" y="18"/>
                    <a:pt x="998" y="25"/>
                    <a:pt x="980" y="25"/>
                  </a:cubicBezTo>
                  <a:cubicBezTo>
                    <a:pt x="973" y="25"/>
                    <a:pt x="967" y="24"/>
                    <a:pt x="962" y="22"/>
                  </a:cubicBezTo>
                  <a:cubicBezTo>
                    <a:pt x="960" y="21"/>
                    <a:pt x="956" y="20"/>
                    <a:pt x="952" y="20"/>
                  </a:cubicBezTo>
                  <a:cubicBezTo>
                    <a:pt x="928" y="20"/>
                    <a:pt x="887" y="35"/>
                    <a:pt x="865" y="52"/>
                  </a:cubicBezTo>
                  <a:cubicBezTo>
                    <a:pt x="854" y="60"/>
                    <a:pt x="840" y="63"/>
                    <a:pt x="824" y="66"/>
                  </a:cubicBezTo>
                  <a:cubicBezTo>
                    <a:pt x="819" y="69"/>
                    <a:pt x="815" y="71"/>
                    <a:pt x="811" y="71"/>
                  </a:cubicBezTo>
                  <a:cubicBezTo>
                    <a:pt x="804" y="72"/>
                    <a:pt x="799" y="76"/>
                    <a:pt x="797" y="81"/>
                  </a:cubicBezTo>
                  <a:cubicBezTo>
                    <a:pt x="795" y="87"/>
                    <a:pt x="797" y="94"/>
                    <a:pt x="803" y="100"/>
                  </a:cubicBezTo>
                  <a:cubicBezTo>
                    <a:pt x="817" y="113"/>
                    <a:pt x="817" y="125"/>
                    <a:pt x="818" y="137"/>
                  </a:cubicBezTo>
                  <a:cubicBezTo>
                    <a:pt x="818" y="140"/>
                    <a:pt x="818" y="144"/>
                    <a:pt x="818" y="148"/>
                  </a:cubicBezTo>
                  <a:cubicBezTo>
                    <a:pt x="820" y="163"/>
                    <a:pt x="808" y="176"/>
                    <a:pt x="797" y="188"/>
                  </a:cubicBezTo>
                  <a:cubicBezTo>
                    <a:pt x="791" y="194"/>
                    <a:pt x="785" y="201"/>
                    <a:pt x="781" y="206"/>
                  </a:cubicBezTo>
                  <a:cubicBezTo>
                    <a:pt x="777" y="214"/>
                    <a:pt x="777" y="223"/>
                    <a:pt x="778" y="234"/>
                  </a:cubicBezTo>
                  <a:cubicBezTo>
                    <a:pt x="779" y="244"/>
                    <a:pt x="780" y="255"/>
                    <a:pt x="775" y="267"/>
                  </a:cubicBezTo>
                  <a:cubicBezTo>
                    <a:pt x="772" y="274"/>
                    <a:pt x="765" y="277"/>
                    <a:pt x="754" y="277"/>
                  </a:cubicBezTo>
                  <a:cubicBezTo>
                    <a:pt x="742" y="277"/>
                    <a:pt x="728" y="274"/>
                    <a:pt x="716" y="271"/>
                  </a:cubicBezTo>
                  <a:cubicBezTo>
                    <a:pt x="705" y="268"/>
                    <a:pt x="696" y="266"/>
                    <a:pt x="690" y="266"/>
                  </a:cubicBezTo>
                  <a:cubicBezTo>
                    <a:pt x="688" y="266"/>
                    <a:pt x="688" y="266"/>
                    <a:pt x="688" y="266"/>
                  </a:cubicBezTo>
                  <a:cubicBezTo>
                    <a:pt x="688" y="269"/>
                    <a:pt x="696" y="280"/>
                    <a:pt x="701" y="286"/>
                  </a:cubicBezTo>
                  <a:cubicBezTo>
                    <a:pt x="707" y="295"/>
                    <a:pt x="713" y="303"/>
                    <a:pt x="715" y="310"/>
                  </a:cubicBezTo>
                  <a:cubicBezTo>
                    <a:pt x="715" y="314"/>
                    <a:pt x="715" y="319"/>
                    <a:pt x="710" y="326"/>
                  </a:cubicBezTo>
                  <a:cubicBezTo>
                    <a:pt x="701" y="337"/>
                    <a:pt x="679" y="347"/>
                    <a:pt x="657" y="349"/>
                  </a:cubicBezTo>
                  <a:cubicBezTo>
                    <a:pt x="641" y="350"/>
                    <a:pt x="640" y="368"/>
                    <a:pt x="639" y="403"/>
                  </a:cubicBezTo>
                  <a:cubicBezTo>
                    <a:pt x="639" y="410"/>
                    <a:pt x="638" y="417"/>
                    <a:pt x="638" y="425"/>
                  </a:cubicBezTo>
                  <a:cubicBezTo>
                    <a:pt x="636" y="458"/>
                    <a:pt x="622" y="473"/>
                    <a:pt x="608" y="473"/>
                  </a:cubicBezTo>
                  <a:cubicBezTo>
                    <a:pt x="600" y="473"/>
                    <a:pt x="593" y="468"/>
                    <a:pt x="590" y="460"/>
                  </a:cubicBezTo>
                  <a:cubicBezTo>
                    <a:pt x="590" y="459"/>
                    <a:pt x="587" y="458"/>
                    <a:pt x="581" y="458"/>
                  </a:cubicBezTo>
                  <a:cubicBezTo>
                    <a:pt x="557" y="458"/>
                    <a:pt x="521" y="476"/>
                    <a:pt x="521" y="485"/>
                  </a:cubicBezTo>
                  <a:cubicBezTo>
                    <a:pt x="521" y="507"/>
                    <a:pt x="499" y="507"/>
                    <a:pt x="492" y="507"/>
                  </a:cubicBezTo>
                  <a:cubicBezTo>
                    <a:pt x="485" y="507"/>
                    <a:pt x="478" y="506"/>
                    <a:pt x="470" y="505"/>
                  </a:cubicBezTo>
                  <a:lnTo>
                    <a:pt x="462" y="505"/>
                  </a:lnTo>
                  <a:cubicBezTo>
                    <a:pt x="438" y="503"/>
                    <a:pt x="409" y="529"/>
                    <a:pt x="408" y="536"/>
                  </a:cubicBezTo>
                  <a:cubicBezTo>
                    <a:pt x="407" y="540"/>
                    <a:pt x="409" y="556"/>
                    <a:pt x="411" y="568"/>
                  </a:cubicBezTo>
                  <a:cubicBezTo>
                    <a:pt x="415" y="595"/>
                    <a:pt x="417" y="608"/>
                    <a:pt x="414" y="614"/>
                  </a:cubicBezTo>
                  <a:cubicBezTo>
                    <a:pt x="408" y="627"/>
                    <a:pt x="225" y="652"/>
                    <a:pt x="145" y="657"/>
                  </a:cubicBezTo>
                  <a:cubicBezTo>
                    <a:pt x="136" y="657"/>
                    <a:pt x="129" y="657"/>
                    <a:pt x="123" y="657"/>
                  </a:cubicBezTo>
                  <a:cubicBezTo>
                    <a:pt x="114" y="657"/>
                    <a:pt x="106" y="657"/>
                    <a:pt x="101" y="656"/>
                  </a:cubicBezTo>
                  <a:cubicBezTo>
                    <a:pt x="70" y="650"/>
                    <a:pt x="34" y="646"/>
                    <a:pt x="0" y="644"/>
                  </a:cubicBezTo>
                  <a:cubicBezTo>
                    <a:pt x="11" y="654"/>
                    <a:pt x="22" y="665"/>
                    <a:pt x="26" y="676"/>
                  </a:cubicBezTo>
                  <a:cubicBezTo>
                    <a:pt x="34" y="699"/>
                    <a:pt x="63" y="723"/>
                    <a:pt x="101" y="739"/>
                  </a:cubicBezTo>
                  <a:cubicBezTo>
                    <a:pt x="125" y="749"/>
                    <a:pt x="128" y="778"/>
                    <a:pt x="130" y="798"/>
                  </a:cubicBezTo>
                  <a:cubicBezTo>
                    <a:pt x="131" y="809"/>
                    <a:pt x="133" y="822"/>
                    <a:pt x="137" y="823"/>
                  </a:cubicBezTo>
                  <a:cubicBezTo>
                    <a:pt x="152" y="828"/>
                    <a:pt x="171" y="858"/>
                    <a:pt x="169" y="876"/>
                  </a:cubicBezTo>
                  <a:cubicBezTo>
                    <a:pt x="168" y="885"/>
                    <a:pt x="162" y="891"/>
                    <a:pt x="154" y="892"/>
                  </a:cubicBezTo>
                  <a:cubicBezTo>
                    <a:pt x="129" y="895"/>
                    <a:pt x="109" y="901"/>
                    <a:pt x="86" y="912"/>
                  </a:cubicBezTo>
                  <a:cubicBezTo>
                    <a:pt x="62" y="924"/>
                    <a:pt x="39" y="953"/>
                    <a:pt x="41" y="985"/>
                  </a:cubicBezTo>
                  <a:cubicBezTo>
                    <a:pt x="41" y="989"/>
                    <a:pt x="42" y="993"/>
                    <a:pt x="43" y="999"/>
                  </a:cubicBezTo>
                  <a:cubicBezTo>
                    <a:pt x="50" y="999"/>
                    <a:pt x="58" y="999"/>
                    <a:pt x="66" y="999"/>
                  </a:cubicBezTo>
                  <a:cubicBezTo>
                    <a:pt x="130" y="999"/>
                    <a:pt x="170" y="994"/>
                    <a:pt x="175" y="990"/>
                  </a:cubicBezTo>
                  <a:cubicBezTo>
                    <a:pt x="190" y="974"/>
                    <a:pt x="224" y="968"/>
                    <a:pt x="242" y="980"/>
                  </a:cubicBezTo>
                  <a:cubicBezTo>
                    <a:pt x="248" y="985"/>
                    <a:pt x="271" y="989"/>
                    <a:pt x="299" y="989"/>
                  </a:cubicBezTo>
                  <a:cubicBezTo>
                    <a:pt x="325" y="989"/>
                    <a:pt x="346" y="985"/>
                    <a:pt x="358" y="979"/>
                  </a:cubicBezTo>
                  <a:cubicBezTo>
                    <a:pt x="370" y="973"/>
                    <a:pt x="380" y="969"/>
                    <a:pt x="390" y="969"/>
                  </a:cubicBezTo>
                  <a:cubicBezTo>
                    <a:pt x="413" y="969"/>
                    <a:pt x="427" y="986"/>
                    <a:pt x="428" y="1002"/>
                  </a:cubicBezTo>
                  <a:cubicBezTo>
                    <a:pt x="429" y="1012"/>
                    <a:pt x="437" y="1019"/>
                    <a:pt x="448" y="1028"/>
                  </a:cubicBezTo>
                  <a:cubicBezTo>
                    <a:pt x="452" y="1032"/>
                    <a:pt x="457" y="1035"/>
                    <a:pt x="461" y="1039"/>
                  </a:cubicBezTo>
                  <a:cubicBezTo>
                    <a:pt x="472" y="1049"/>
                    <a:pt x="473" y="1060"/>
                    <a:pt x="473" y="1071"/>
                  </a:cubicBezTo>
                  <a:cubicBezTo>
                    <a:pt x="474" y="1078"/>
                    <a:pt x="474" y="1085"/>
                    <a:pt x="478" y="1092"/>
                  </a:cubicBezTo>
                  <a:cubicBezTo>
                    <a:pt x="484" y="1101"/>
                    <a:pt x="493" y="1103"/>
                    <a:pt x="508" y="1107"/>
                  </a:cubicBezTo>
                  <a:cubicBezTo>
                    <a:pt x="518" y="1110"/>
                    <a:pt x="529" y="1113"/>
                    <a:pt x="542" y="1119"/>
                  </a:cubicBezTo>
                  <a:cubicBezTo>
                    <a:pt x="545" y="1120"/>
                    <a:pt x="548" y="1122"/>
                    <a:pt x="551" y="112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7" name="Freeform 343">
              <a:extLst>
                <a:ext uri="{FF2B5EF4-FFF2-40B4-BE49-F238E27FC236}">
                  <a16:creationId xmlns:a16="http://schemas.microsoft.com/office/drawing/2014/main" id="{D8D49F25-1139-4F24-8C9D-029015795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8696" y="4389647"/>
              <a:ext cx="179797" cy="181622"/>
            </a:xfrm>
            <a:custGeom>
              <a:avLst/>
              <a:gdLst>
                <a:gd name="T0" fmla="*/ 807 w 867"/>
                <a:gd name="T1" fmla="*/ 766 h 876"/>
                <a:gd name="T2" fmla="*/ 814 w 867"/>
                <a:gd name="T3" fmla="*/ 709 h 876"/>
                <a:gd name="T4" fmla="*/ 818 w 867"/>
                <a:gd name="T5" fmla="*/ 686 h 876"/>
                <a:gd name="T6" fmla="*/ 857 w 867"/>
                <a:gd name="T7" fmla="*/ 662 h 876"/>
                <a:gd name="T8" fmla="*/ 857 w 867"/>
                <a:gd name="T9" fmla="*/ 662 h 876"/>
                <a:gd name="T10" fmla="*/ 864 w 867"/>
                <a:gd name="T11" fmla="*/ 653 h 876"/>
                <a:gd name="T12" fmla="*/ 857 w 867"/>
                <a:gd name="T13" fmla="*/ 627 h 876"/>
                <a:gd name="T14" fmla="*/ 836 w 867"/>
                <a:gd name="T15" fmla="*/ 603 h 876"/>
                <a:gd name="T16" fmla="*/ 795 w 867"/>
                <a:gd name="T17" fmla="*/ 566 h 876"/>
                <a:gd name="T18" fmla="*/ 773 w 867"/>
                <a:gd name="T19" fmla="*/ 576 h 876"/>
                <a:gd name="T20" fmla="*/ 786 w 867"/>
                <a:gd name="T21" fmla="*/ 588 h 876"/>
                <a:gd name="T22" fmla="*/ 819 w 867"/>
                <a:gd name="T23" fmla="*/ 607 h 876"/>
                <a:gd name="T24" fmla="*/ 821 w 867"/>
                <a:gd name="T25" fmla="*/ 632 h 876"/>
                <a:gd name="T26" fmla="*/ 811 w 867"/>
                <a:gd name="T27" fmla="*/ 640 h 876"/>
                <a:gd name="T28" fmla="*/ 798 w 867"/>
                <a:gd name="T29" fmla="*/ 634 h 876"/>
                <a:gd name="T30" fmla="*/ 768 w 867"/>
                <a:gd name="T31" fmla="*/ 622 h 876"/>
                <a:gd name="T32" fmla="*/ 740 w 867"/>
                <a:gd name="T33" fmla="*/ 600 h 876"/>
                <a:gd name="T34" fmla="*/ 720 w 867"/>
                <a:gd name="T35" fmla="*/ 582 h 876"/>
                <a:gd name="T36" fmla="*/ 683 w 867"/>
                <a:gd name="T37" fmla="*/ 545 h 876"/>
                <a:gd name="T38" fmla="*/ 653 w 867"/>
                <a:gd name="T39" fmla="*/ 514 h 876"/>
                <a:gd name="T40" fmla="*/ 617 w 867"/>
                <a:gd name="T41" fmla="*/ 495 h 876"/>
                <a:gd name="T42" fmla="*/ 633 w 867"/>
                <a:gd name="T43" fmla="*/ 450 h 876"/>
                <a:gd name="T44" fmla="*/ 637 w 867"/>
                <a:gd name="T45" fmla="*/ 443 h 876"/>
                <a:gd name="T46" fmla="*/ 618 w 867"/>
                <a:gd name="T47" fmla="*/ 421 h 876"/>
                <a:gd name="T48" fmla="*/ 593 w 867"/>
                <a:gd name="T49" fmla="*/ 384 h 876"/>
                <a:gd name="T50" fmla="*/ 576 w 867"/>
                <a:gd name="T51" fmla="*/ 371 h 876"/>
                <a:gd name="T52" fmla="*/ 552 w 867"/>
                <a:gd name="T53" fmla="*/ 350 h 876"/>
                <a:gd name="T54" fmla="*/ 543 w 867"/>
                <a:gd name="T55" fmla="*/ 337 h 876"/>
                <a:gd name="T56" fmla="*/ 515 w 867"/>
                <a:gd name="T57" fmla="*/ 315 h 876"/>
                <a:gd name="T58" fmla="*/ 497 w 867"/>
                <a:gd name="T59" fmla="*/ 304 h 876"/>
                <a:gd name="T60" fmla="*/ 494 w 867"/>
                <a:gd name="T61" fmla="*/ 304 h 876"/>
                <a:gd name="T62" fmla="*/ 468 w 867"/>
                <a:gd name="T63" fmla="*/ 293 h 876"/>
                <a:gd name="T64" fmla="*/ 416 w 867"/>
                <a:gd name="T65" fmla="*/ 270 h 876"/>
                <a:gd name="T66" fmla="*/ 409 w 867"/>
                <a:gd name="T67" fmla="*/ 271 h 876"/>
                <a:gd name="T68" fmla="*/ 343 w 867"/>
                <a:gd name="T69" fmla="*/ 201 h 876"/>
                <a:gd name="T70" fmla="*/ 288 w 867"/>
                <a:gd name="T71" fmla="*/ 155 h 876"/>
                <a:gd name="T72" fmla="*/ 214 w 867"/>
                <a:gd name="T73" fmla="*/ 86 h 876"/>
                <a:gd name="T74" fmla="*/ 109 w 867"/>
                <a:gd name="T75" fmla="*/ 38 h 876"/>
                <a:gd name="T76" fmla="*/ 106 w 867"/>
                <a:gd name="T77" fmla="*/ 38 h 876"/>
                <a:gd name="T78" fmla="*/ 37 w 867"/>
                <a:gd name="T79" fmla="*/ 10 h 876"/>
                <a:gd name="T80" fmla="*/ 19 w 867"/>
                <a:gd name="T81" fmla="*/ 0 h 876"/>
                <a:gd name="T82" fmla="*/ 15 w 867"/>
                <a:gd name="T83" fmla="*/ 5 h 876"/>
                <a:gd name="T84" fmla="*/ 116 w 867"/>
                <a:gd name="T85" fmla="*/ 144 h 876"/>
                <a:gd name="T86" fmla="*/ 161 w 867"/>
                <a:gd name="T87" fmla="*/ 197 h 876"/>
                <a:gd name="T88" fmla="*/ 218 w 867"/>
                <a:gd name="T89" fmla="*/ 252 h 876"/>
                <a:gd name="T90" fmla="*/ 272 w 867"/>
                <a:gd name="T91" fmla="*/ 341 h 876"/>
                <a:gd name="T92" fmla="*/ 302 w 867"/>
                <a:gd name="T93" fmla="*/ 405 h 876"/>
                <a:gd name="T94" fmla="*/ 424 w 867"/>
                <a:gd name="T95" fmla="*/ 586 h 876"/>
                <a:gd name="T96" fmla="*/ 486 w 867"/>
                <a:gd name="T97" fmla="*/ 666 h 876"/>
                <a:gd name="T98" fmla="*/ 534 w 867"/>
                <a:gd name="T99" fmla="*/ 715 h 876"/>
                <a:gd name="T100" fmla="*/ 629 w 867"/>
                <a:gd name="T101" fmla="*/ 800 h 876"/>
                <a:gd name="T102" fmla="*/ 671 w 867"/>
                <a:gd name="T103" fmla="*/ 834 h 876"/>
                <a:gd name="T104" fmla="*/ 683 w 867"/>
                <a:gd name="T105" fmla="*/ 854 h 876"/>
                <a:gd name="T106" fmla="*/ 698 w 867"/>
                <a:gd name="T107" fmla="*/ 875 h 876"/>
                <a:gd name="T108" fmla="*/ 699 w 867"/>
                <a:gd name="T109" fmla="*/ 873 h 876"/>
                <a:gd name="T110" fmla="*/ 725 w 867"/>
                <a:gd name="T111" fmla="*/ 861 h 876"/>
                <a:gd name="T112" fmla="*/ 765 w 867"/>
                <a:gd name="T113" fmla="*/ 868 h 876"/>
                <a:gd name="T114" fmla="*/ 786 w 867"/>
                <a:gd name="T115" fmla="*/ 872 h 876"/>
                <a:gd name="T116" fmla="*/ 790 w 867"/>
                <a:gd name="T117" fmla="*/ 870 h 876"/>
                <a:gd name="T118" fmla="*/ 807 w 867"/>
                <a:gd name="T119" fmla="*/ 76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7" h="876">
                  <a:moveTo>
                    <a:pt x="807" y="766"/>
                  </a:moveTo>
                  <a:cubicBezTo>
                    <a:pt x="806" y="745"/>
                    <a:pt x="810" y="725"/>
                    <a:pt x="814" y="709"/>
                  </a:cubicBezTo>
                  <a:cubicBezTo>
                    <a:pt x="816" y="700"/>
                    <a:pt x="818" y="692"/>
                    <a:pt x="818" y="686"/>
                  </a:cubicBezTo>
                  <a:cubicBezTo>
                    <a:pt x="818" y="667"/>
                    <a:pt x="833" y="657"/>
                    <a:pt x="857" y="662"/>
                  </a:cubicBezTo>
                  <a:lnTo>
                    <a:pt x="857" y="662"/>
                  </a:lnTo>
                  <a:cubicBezTo>
                    <a:pt x="863" y="662"/>
                    <a:pt x="864" y="654"/>
                    <a:pt x="864" y="653"/>
                  </a:cubicBezTo>
                  <a:cubicBezTo>
                    <a:pt x="866" y="641"/>
                    <a:pt x="861" y="628"/>
                    <a:pt x="857" y="627"/>
                  </a:cubicBezTo>
                  <a:cubicBezTo>
                    <a:pt x="848" y="624"/>
                    <a:pt x="843" y="615"/>
                    <a:pt x="836" y="603"/>
                  </a:cubicBezTo>
                  <a:cubicBezTo>
                    <a:pt x="827" y="586"/>
                    <a:pt x="816" y="566"/>
                    <a:pt x="795" y="566"/>
                  </a:cubicBezTo>
                  <a:cubicBezTo>
                    <a:pt x="782" y="566"/>
                    <a:pt x="774" y="570"/>
                    <a:pt x="773" y="576"/>
                  </a:cubicBezTo>
                  <a:cubicBezTo>
                    <a:pt x="773" y="581"/>
                    <a:pt x="778" y="587"/>
                    <a:pt x="786" y="588"/>
                  </a:cubicBezTo>
                  <a:cubicBezTo>
                    <a:pt x="801" y="589"/>
                    <a:pt x="813" y="596"/>
                    <a:pt x="819" y="607"/>
                  </a:cubicBezTo>
                  <a:cubicBezTo>
                    <a:pt x="824" y="615"/>
                    <a:pt x="824" y="624"/>
                    <a:pt x="821" y="632"/>
                  </a:cubicBezTo>
                  <a:cubicBezTo>
                    <a:pt x="818" y="638"/>
                    <a:pt x="816" y="640"/>
                    <a:pt x="811" y="640"/>
                  </a:cubicBezTo>
                  <a:cubicBezTo>
                    <a:pt x="807" y="640"/>
                    <a:pt x="803" y="638"/>
                    <a:pt x="798" y="634"/>
                  </a:cubicBezTo>
                  <a:cubicBezTo>
                    <a:pt x="792" y="628"/>
                    <a:pt x="783" y="621"/>
                    <a:pt x="768" y="622"/>
                  </a:cubicBezTo>
                  <a:cubicBezTo>
                    <a:pt x="748" y="624"/>
                    <a:pt x="744" y="610"/>
                    <a:pt x="740" y="600"/>
                  </a:cubicBezTo>
                  <a:cubicBezTo>
                    <a:pt x="737" y="590"/>
                    <a:pt x="735" y="583"/>
                    <a:pt x="720" y="582"/>
                  </a:cubicBezTo>
                  <a:cubicBezTo>
                    <a:pt x="699" y="580"/>
                    <a:pt x="690" y="561"/>
                    <a:pt x="683" y="545"/>
                  </a:cubicBezTo>
                  <a:cubicBezTo>
                    <a:pt x="674" y="526"/>
                    <a:pt x="668" y="514"/>
                    <a:pt x="653" y="514"/>
                  </a:cubicBezTo>
                  <a:cubicBezTo>
                    <a:pt x="628" y="514"/>
                    <a:pt x="619" y="502"/>
                    <a:pt x="617" y="495"/>
                  </a:cubicBezTo>
                  <a:cubicBezTo>
                    <a:pt x="611" y="481"/>
                    <a:pt x="618" y="463"/>
                    <a:pt x="633" y="450"/>
                  </a:cubicBezTo>
                  <a:cubicBezTo>
                    <a:pt x="637" y="446"/>
                    <a:pt x="637" y="444"/>
                    <a:pt x="637" y="443"/>
                  </a:cubicBezTo>
                  <a:cubicBezTo>
                    <a:pt x="637" y="437"/>
                    <a:pt x="627" y="428"/>
                    <a:pt x="618" y="421"/>
                  </a:cubicBezTo>
                  <a:cubicBezTo>
                    <a:pt x="606" y="410"/>
                    <a:pt x="593" y="399"/>
                    <a:pt x="593" y="384"/>
                  </a:cubicBezTo>
                  <a:cubicBezTo>
                    <a:pt x="593" y="375"/>
                    <a:pt x="588" y="373"/>
                    <a:pt x="576" y="371"/>
                  </a:cubicBezTo>
                  <a:cubicBezTo>
                    <a:pt x="566" y="369"/>
                    <a:pt x="552" y="366"/>
                    <a:pt x="552" y="350"/>
                  </a:cubicBezTo>
                  <a:cubicBezTo>
                    <a:pt x="552" y="342"/>
                    <a:pt x="550" y="341"/>
                    <a:pt x="543" y="337"/>
                  </a:cubicBezTo>
                  <a:cubicBezTo>
                    <a:pt x="535" y="334"/>
                    <a:pt x="525" y="329"/>
                    <a:pt x="515" y="315"/>
                  </a:cubicBezTo>
                  <a:cubicBezTo>
                    <a:pt x="506" y="304"/>
                    <a:pt x="501" y="304"/>
                    <a:pt x="497" y="304"/>
                  </a:cubicBezTo>
                  <a:cubicBezTo>
                    <a:pt x="496" y="304"/>
                    <a:pt x="495" y="304"/>
                    <a:pt x="494" y="304"/>
                  </a:cubicBezTo>
                  <a:cubicBezTo>
                    <a:pt x="486" y="304"/>
                    <a:pt x="478" y="305"/>
                    <a:pt x="468" y="293"/>
                  </a:cubicBezTo>
                  <a:cubicBezTo>
                    <a:pt x="451" y="275"/>
                    <a:pt x="429" y="264"/>
                    <a:pt x="416" y="270"/>
                  </a:cubicBezTo>
                  <a:cubicBezTo>
                    <a:pt x="414" y="271"/>
                    <a:pt x="412" y="271"/>
                    <a:pt x="409" y="271"/>
                  </a:cubicBezTo>
                  <a:cubicBezTo>
                    <a:pt x="389" y="271"/>
                    <a:pt x="356" y="236"/>
                    <a:pt x="343" y="201"/>
                  </a:cubicBezTo>
                  <a:cubicBezTo>
                    <a:pt x="338" y="189"/>
                    <a:pt x="313" y="172"/>
                    <a:pt x="288" y="155"/>
                  </a:cubicBezTo>
                  <a:cubicBezTo>
                    <a:pt x="256" y="132"/>
                    <a:pt x="222" y="108"/>
                    <a:pt x="214" y="86"/>
                  </a:cubicBezTo>
                  <a:cubicBezTo>
                    <a:pt x="202" y="51"/>
                    <a:pt x="168" y="36"/>
                    <a:pt x="109" y="38"/>
                  </a:cubicBezTo>
                  <a:lnTo>
                    <a:pt x="106" y="38"/>
                  </a:lnTo>
                  <a:cubicBezTo>
                    <a:pt x="74" y="38"/>
                    <a:pt x="52" y="22"/>
                    <a:pt x="37" y="10"/>
                  </a:cubicBezTo>
                  <a:cubicBezTo>
                    <a:pt x="30" y="5"/>
                    <a:pt x="23" y="0"/>
                    <a:pt x="19" y="0"/>
                  </a:cubicBezTo>
                  <a:cubicBezTo>
                    <a:pt x="18" y="0"/>
                    <a:pt x="17" y="2"/>
                    <a:pt x="15" y="5"/>
                  </a:cubicBezTo>
                  <a:cubicBezTo>
                    <a:pt x="0" y="37"/>
                    <a:pt x="76" y="120"/>
                    <a:pt x="116" y="144"/>
                  </a:cubicBezTo>
                  <a:cubicBezTo>
                    <a:pt x="134" y="155"/>
                    <a:pt x="148" y="176"/>
                    <a:pt x="161" y="197"/>
                  </a:cubicBezTo>
                  <a:cubicBezTo>
                    <a:pt x="178" y="223"/>
                    <a:pt x="195" y="249"/>
                    <a:pt x="218" y="252"/>
                  </a:cubicBezTo>
                  <a:cubicBezTo>
                    <a:pt x="246" y="255"/>
                    <a:pt x="259" y="298"/>
                    <a:pt x="272" y="341"/>
                  </a:cubicBezTo>
                  <a:cubicBezTo>
                    <a:pt x="280" y="370"/>
                    <a:pt x="290" y="403"/>
                    <a:pt x="302" y="405"/>
                  </a:cubicBezTo>
                  <a:cubicBezTo>
                    <a:pt x="340" y="413"/>
                    <a:pt x="413" y="527"/>
                    <a:pt x="424" y="586"/>
                  </a:cubicBezTo>
                  <a:cubicBezTo>
                    <a:pt x="430" y="619"/>
                    <a:pt x="459" y="643"/>
                    <a:pt x="486" y="666"/>
                  </a:cubicBezTo>
                  <a:cubicBezTo>
                    <a:pt x="505" y="682"/>
                    <a:pt x="523" y="697"/>
                    <a:pt x="534" y="715"/>
                  </a:cubicBezTo>
                  <a:cubicBezTo>
                    <a:pt x="549" y="741"/>
                    <a:pt x="595" y="775"/>
                    <a:pt x="629" y="800"/>
                  </a:cubicBezTo>
                  <a:cubicBezTo>
                    <a:pt x="650" y="815"/>
                    <a:pt x="666" y="827"/>
                    <a:pt x="671" y="834"/>
                  </a:cubicBezTo>
                  <a:cubicBezTo>
                    <a:pt x="675" y="839"/>
                    <a:pt x="679" y="847"/>
                    <a:pt x="683" y="854"/>
                  </a:cubicBezTo>
                  <a:cubicBezTo>
                    <a:pt x="687" y="861"/>
                    <a:pt x="694" y="874"/>
                    <a:pt x="698" y="875"/>
                  </a:cubicBezTo>
                  <a:cubicBezTo>
                    <a:pt x="698" y="875"/>
                    <a:pt x="699" y="874"/>
                    <a:pt x="699" y="873"/>
                  </a:cubicBezTo>
                  <a:cubicBezTo>
                    <a:pt x="704" y="865"/>
                    <a:pt x="713" y="861"/>
                    <a:pt x="725" y="861"/>
                  </a:cubicBezTo>
                  <a:cubicBezTo>
                    <a:pt x="737" y="861"/>
                    <a:pt x="752" y="865"/>
                    <a:pt x="765" y="868"/>
                  </a:cubicBezTo>
                  <a:cubicBezTo>
                    <a:pt x="773" y="870"/>
                    <a:pt x="781" y="872"/>
                    <a:pt x="786" y="872"/>
                  </a:cubicBezTo>
                  <a:cubicBezTo>
                    <a:pt x="788" y="872"/>
                    <a:pt x="789" y="872"/>
                    <a:pt x="790" y="870"/>
                  </a:cubicBezTo>
                  <a:cubicBezTo>
                    <a:pt x="804" y="855"/>
                    <a:pt x="809" y="793"/>
                    <a:pt x="807" y="766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8" name="Freeform 344">
              <a:extLst>
                <a:ext uri="{FF2B5EF4-FFF2-40B4-BE49-F238E27FC236}">
                  <a16:creationId xmlns:a16="http://schemas.microsoft.com/office/drawing/2014/main" id="{C983403F-CEF3-4158-B5FA-8DAE02393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494" y="4611427"/>
              <a:ext cx="65713" cy="10040"/>
            </a:xfrm>
            <a:custGeom>
              <a:avLst/>
              <a:gdLst>
                <a:gd name="T0" fmla="*/ 215 w 319"/>
                <a:gd name="T1" fmla="*/ 27 h 48"/>
                <a:gd name="T2" fmla="*/ 274 w 319"/>
                <a:gd name="T3" fmla="*/ 12 h 48"/>
                <a:gd name="T4" fmla="*/ 318 w 319"/>
                <a:gd name="T5" fmla="*/ 6 h 48"/>
                <a:gd name="T6" fmla="*/ 298 w 319"/>
                <a:gd name="T7" fmla="*/ 2 h 48"/>
                <a:gd name="T8" fmla="*/ 282 w 319"/>
                <a:gd name="T9" fmla="*/ 0 h 48"/>
                <a:gd name="T10" fmla="*/ 227 w 319"/>
                <a:gd name="T11" fmla="*/ 11 h 48"/>
                <a:gd name="T12" fmla="*/ 171 w 319"/>
                <a:gd name="T13" fmla="*/ 22 h 48"/>
                <a:gd name="T14" fmla="*/ 134 w 319"/>
                <a:gd name="T15" fmla="*/ 15 h 48"/>
                <a:gd name="T16" fmla="*/ 78 w 319"/>
                <a:gd name="T17" fmla="*/ 6 h 48"/>
                <a:gd name="T18" fmla="*/ 0 w 319"/>
                <a:gd name="T19" fmla="*/ 26 h 48"/>
                <a:gd name="T20" fmla="*/ 118 w 319"/>
                <a:gd name="T21" fmla="*/ 46 h 48"/>
                <a:gd name="T22" fmla="*/ 215 w 319"/>
                <a:gd name="T23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9" h="48">
                  <a:moveTo>
                    <a:pt x="215" y="27"/>
                  </a:moveTo>
                  <a:cubicBezTo>
                    <a:pt x="236" y="20"/>
                    <a:pt x="256" y="13"/>
                    <a:pt x="274" y="12"/>
                  </a:cubicBezTo>
                  <a:cubicBezTo>
                    <a:pt x="294" y="11"/>
                    <a:pt x="310" y="8"/>
                    <a:pt x="318" y="6"/>
                  </a:cubicBezTo>
                  <a:cubicBezTo>
                    <a:pt x="314" y="5"/>
                    <a:pt x="308" y="3"/>
                    <a:pt x="298" y="2"/>
                  </a:cubicBezTo>
                  <a:cubicBezTo>
                    <a:pt x="293" y="1"/>
                    <a:pt x="288" y="0"/>
                    <a:pt x="282" y="0"/>
                  </a:cubicBezTo>
                  <a:cubicBezTo>
                    <a:pt x="263" y="0"/>
                    <a:pt x="245" y="6"/>
                    <a:pt x="227" y="11"/>
                  </a:cubicBezTo>
                  <a:cubicBezTo>
                    <a:pt x="209" y="16"/>
                    <a:pt x="191" y="22"/>
                    <a:pt x="171" y="22"/>
                  </a:cubicBezTo>
                  <a:cubicBezTo>
                    <a:pt x="159" y="22"/>
                    <a:pt x="147" y="19"/>
                    <a:pt x="134" y="15"/>
                  </a:cubicBezTo>
                  <a:cubicBezTo>
                    <a:pt x="118" y="9"/>
                    <a:pt x="99" y="6"/>
                    <a:pt x="78" y="6"/>
                  </a:cubicBezTo>
                  <a:cubicBezTo>
                    <a:pt x="37" y="6"/>
                    <a:pt x="5" y="17"/>
                    <a:pt x="0" y="26"/>
                  </a:cubicBezTo>
                  <a:cubicBezTo>
                    <a:pt x="7" y="42"/>
                    <a:pt x="66" y="44"/>
                    <a:pt x="118" y="46"/>
                  </a:cubicBezTo>
                  <a:cubicBezTo>
                    <a:pt x="153" y="47"/>
                    <a:pt x="186" y="36"/>
                    <a:pt x="215" y="2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89" name="Freeform 345">
              <a:extLst>
                <a:ext uri="{FF2B5EF4-FFF2-40B4-BE49-F238E27FC236}">
                  <a16:creationId xmlns:a16="http://schemas.microsoft.com/office/drawing/2014/main" id="{7F732EEA-FE20-471F-9590-13110A59A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1631" y="4495517"/>
              <a:ext cx="6389" cy="9127"/>
            </a:xfrm>
            <a:custGeom>
              <a:avLst/>
              <a:gdLst>
                <a:gd name="T0" fmla="*/ 7 w 31"/>
                <a:gd name="T1" fmla="*/ 0 h 45"/>
                <a:gd name="T2" fmla="*/ 1 w 31"/>
                <a:gd name="T3" fmla="*/ 7 h 45"/>
                <a:gd name="T4" fmla="*/ 11 w 31"/>
                <a:gd name="T5" fmla="*/ 33 h 45"/>
                <a:gd name="T6" fmla="*/ 25 w 31"/>
                <a:gd name="T7" fmla="*/ 44 h 45"/>
                <a:gd name="T8" fmla="*/ 27 w 31"/>
                <a:gd name="T9" fmla="*/ 43 h 45"/>
                <a:gd name="T10" fmla="*/ 26 w 31"/>
                <a:gd name="T11" fmla="*/ 24 h 45"/>
                <a:gd name="T12" fmla="*/ 7 w 31"/>
                <a:gd name="T1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7" y="0"/>
                  </a:moveTo>
                  <a:cubicBezTo>
                    <a:pt x="4" y="0"/>
                    <a:pt x="2" y="4"/>
                    <a:pt x="1" y="7"/>
                  </a:cubicBezTo>
                  <a:cubicBezTo>
                    <a:pt x="0" y="10"/>
                    <a:pt x="3" y="21"/>
                    <a:pt x="11" y="33"/>
                  </a:cubicBezTo>
                  <a:cubicBezTo>
                    <a:pt x="17" y="41"/>
                    <a:pt x="22" y="44"/>
                    <a:pt x="25" y="44"/>
                  </a:cubicBezTo>
                  <a:cubicBezTo>
                    <a:pt x="25" y="44"/>
                    <a:pt x="26" y="44"/>
                    <a:pt x="27" y="43"/>
                  </a:cubicBezTo>
                  <a:cubicBezTo>
                    <a:pt x="30" y="41"/>
                    <a:pt x="30" y="34"/>
                    <a:pt x="26" y="24"/>
                  </a:cubicBezTo>
                  <a:cubicBezTo>
                    <a:pt x="21" y="11"/>
                    <a:pt x="12" y="0"/>
                    <a:pt x="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0" name="Freeform 346">
              <a:extLst>
                <a:ext uri="{FF2B5EF4-FFF2-40B4-BE49-F238E27FC236}">
                  <a16:creationId xmlns:a16="http://schemas.microsoft.com/office/drawing/2014/main" id="{7736F7E1-A047-4F09-A592-FF4B77924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2065" y="4574007"/>
              <a:ext cx="156979" cy="42896"/>
            </a:xfrm>
            <a:custGeom>
              <a:avLst/>
              <a:gdLst>
                <a:gd name="T0" fmla="*/ 619 w 760"/>
                <a:gd name="T1" fmla="*/ 195 h 207"/>
                <a:gd name="T2" fmla="*/ 647 w 760"/>
                <a:gd name="T3" fmla="*/ 201 h 207"/>
                <a:gd name="T4" fmla="*/ 660 w 760"/>
                <a:gd name="T5" fmla="*/ 196 h 207"/>
                <a:gd name="T6" fmla="*/ 674 w 760"/>
                <a:gd name="T7" fmla="*/ 188 h 207"/>
                <a:gd name="T8" fmla="*/ 695 w 760"/>
                <a:gd name="T9" fmla="*/ 196 h 207"/>
                <a:gd name="T10" fmla="*/ 726 w 760"/>
                <a:gd name="T11" fmla="*/ 206 h 207"/>
                <a:gd name="T12" fmla="*/ 752 w 760"/>
                <a:gd name="T13" fmla="*/ 197 h 207"/>
                <a:gd name="T14" fmla="*/ 759 w 760"/>
                <a:gd name="T15" fmla="*/ 188 h 207"/>
                <a:gd name="T16" fmla="*/ 725 w 760"/>
                <a:gd name="T17" fmla="*/ 180 h 207"/>
                <a:gd name="T18" fmla="*/ 673 w 760"/>
                <a:gd name="T19" fmla="*/ 154 h 207"/>
                <a:gd name="T20" fmla="*/ 639 w 760"/>
                <a:gd name="T21" fmla="*/ 146 h 207"/>
                <a:gd name="T22" fmla="*/ 620 w 760"/>
                <a:gd name="T23" fmla="*/ 146 h 207"/>
                <a:gd name="T24" fmla="*/ 598 w 760"/>
                <a:gd name="T25" fmla="*/ 147 h 207"/>
                <a:gd name="T26" fmla="*/ 543 w 760"/>
                <a:gd name="T27" fmla="*/ 139 h 207"/>
                <a:gd name="T28" fmla="*/ 528 w 760"/>
                <a:gd name="T29" fmla="*/ 123 h 207"/>
                <a:gd name="T30" fmla="*/ 579 w 760"/>
                <a:gd name="T31" fmla="*/ 93 h 207"/>
                <a:gd name="T32" fmla="*/ 619 w 760"/>
                <a:gd name="T33" fmla="*/ 77 h 207"/>
                <a:gd name="T34" fmla="*/ 624 w 760"/>
                <a:gd name="T35" fmla="*/ 73 h 207"/>
                <a:gd name="T36" fmla="*/ 609 w 760"/>
                <a:gd name="T37" fmla="*/ 71 h 207"/>
                <a:gd name="T38" fmla="*/ 534 w 760"/>
                <a:gd name="T39" fmla="*/ 85 h 207"/>
                <a:gd name="T40" fmla="*/ 501 w 760"/>
                <a:gd name="T41" fmla="*/ 90 h 207"/>
                <a:gd name="T42" fmla="*/ 415 w 760"/>
                <a:gd name="T43" fmla="*/ 69 h 207"/>
                <a:gd name="T44" fmla="*/ 383 w 760"/>
                <a:gd name="T45" fmla="*/ 59 h 207"/>
                <a:gd name="T46" fmla="*/ 380 w 760"/>
                <a:gd name="T47" fmla="*/ 62 h 207"/>
                <a:gd name="T48" fmla="*/ 353 w 760"/>
                <a:gd name="T49" fmla="*/ 78 h 207"/>
                <a:gd name="T50" fmla="*/ 208 w 760"/>
                <a:gd name="T51" fmla="*/ 30 h 207"/>
                <a:gd name="T52" fmla="*/ 92 w 760"/>
                <a:gd name="T53" fmla="*/ 0 h 207"/>
                <a:gd name="T54" fmla="*/ 38 w 760"/>
                <a:gd name="T55" fmla="*/ 19 h 207"/>
                <a:gd name="T56" fmla="*/ 3 w 760"/>
                <a:gd name="T57" fmla="*/ 45 h 207"/>
                <a:gd name="T58" fmla="*/ 0 w 760"/>
                <a:gd name="T59" fmla="*/ 46 h 207"/>
                <a:gd name="T60" fmla="*/ 3 w 760"/>
                <a:gd name="T61" fmla="*/ 60 h 207"/>
                <a:gd name="T62" fmla="*/ 18 w 760"/>
                <a:gd name="T63" fmla="*/ 71 h 207"/>
                <a:gd name="T64" fmla="*/ 35 w 760"/>
                <a:gd name="T65" fmla="*/ 69 h 207"/>
                <a:gd name="T66" fmla="*/ 53 w 760"/>
                <a:gd name="T67" fmla="*/ 67 h 207"/>
                <a:gd name="T68" fmla="*/ 75 w 760"/>
                <a:gd name="T69" fmla="*/ 88 h 207"/>
                <a:gd name="T70" fmla="*/ 95 w 760"/>
                <a:gd name="T71" fmla="*/ 110 h 207"/>
                <a:gd name="T72" fmla="*/ 122 w 760"/>
                <a:gd name="T73" fmla="*/ 115 h 207"/>
                <a:gd name="T74" fmla="*/ 206 w 760"/>
                <a:gd name="T75" fmla="*/ 128 h 207"/>
                <a:gd name="T76" fmla="*/ 224 w 760"/>
                <a:gd name="T77" fmla="*/ 124 h 207"/>
                <a:gd name="T78" fmla="*/ 252 w 760"/>
                <a:gd name="T79" fmla="*/ 113 h 207"/>
                <a:gd name="T80" fmla="*/ 377 w 760"/>
                <a:gd name="T81" fmla="*/ 158 h 207"/>
                <a:gd name="T82" fmla="*/ 562 w 760"/>
                <a:gd name="T83" fmla="*/ 189 h 207"/>
                <a:gd name="T84" fmla="*/ 619 w 760"/>
                <a:gd name="T85" fmla="*/ 19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0" h="207">
                  <a:moveTo>
                    <a:pt x="619" y="195"/>
                  </a:moveTo>
                  <a:cubicBezTo>
                    <a:pt x="630" y="198"/>
                    <a:pt x="640" y="201"/>
                    <a:pt x="647" y="201"/>
                  </a:cubicBezTo>
                  <a:cubicBezTo>
                    <a:pt x="654" y="201"/>
                    <a:pt x="657" y="199"/>
                    <a:pt x="660" y="196"/>
                  </a:cubicBezTo>
                  <a:cubicBezTo>
                    <a:pt x="664" y="190"/>
                    <a:pt x="668" y="188"/>
                    <a:pt x="674" y="188"/>
                  </a:cubicBezTo>
                  <a:cubicBezTo>
                    <a:pt x="681" y="188"/>
                    <a:pt x="687" y="191"/>
                    <a:pt x="695" y="196"/>
                  </a:cubicBezTo>
                  <a:cubicBezTo>
                    <a:pt x="704" y="201"/>
                    <a:pt x="714" y="206"/>
                    <a:pt x="726" y="206"/>
                  </a:cubicBezTo>
                  <a:cubicBezTo>
                    <a:pt x="735" y="206"/>
                    <a:pt x="743" y="203"/>
                    <a:pt x="752" y="197"/>
                  </a:cubicBezTo>
                  <a:cubicBezTo>
                    <a:pt x="759" y="191"/>
                    <a:pt x="759" y="188"/>
                    <a:pt x="759" y="188"/>
                  </a:cubicBezTo>
                  <a:cubicBezTo>
                    <a:pt x="757" y="185"/>
                    <a:pt x="737" y="181"/>
                    <a:pt x="725" y="180"/>
                  </a:cubicBezTo>
                  <a:cubicBezTo>
                    <a:pt x="699" y="175"/>
                    <a:pt x="674" y="171"/>
                    <a:pt x="673" y="154"/>
                  </a:cubicBezTo>
                  <a:cubicBezTo>
                    <a:pt x="672" y="147"/>
                    <a:pt x="653" y="146"/>
                    <a:pt x="639" y="146"/>
                  </a:cubicBezTo>
                  <a:cubicBezTo>
                    <a:pt x="633" y="146"/>
                    <a:pt x="626" y="146"/>
                    <a:pt x="620" y="146"/>
                  </a:cubicBezTo>
                  <a:cubicBezTo>
                    <a:pt x="613" y="147"/>
                    <a:pt x="606" y="147"/>
                    <a:pt x="598" y="147"/>
                  </a:cubicBezTo>
                  <a:cubicBezTo>
                    <a:pt x="581" y="147"/>
                    <a:pt x="559" y="146"/>
                    <a:pt x="543" y="139"/>
                  </a:cubicBezTo>
                  <a:cubicBezTo>
                    <a:pt x="536" y="136"/>
                    <a:pt x="528" y="132"/>
                    <a:pt x="528" y="123"/>
                  </a:cubicBezTo>
                  <a:cubicBezTo>
                    <a:pt x="528" y="111"/>
                    <a:pt x="547" y="104"/>
                    <a:pt x="579" y="93"/>
                  </a:cubicBezTo>
                  <a:cubicBezTo>
                    <a:pt x="594" y="88"/>
                    <a:pt x="610" y="82"/>
                    <a:pt x="619" y="77"/>
                  </a:cubicBezTo>
                  <a:cubicBezTo>
                    <a:pt x="622" y="75"/>
                    <a:pt x="623" y="74"/>
                    <a:pt x="624" y="73"/>
                  </a:cubicBezTo>
                  <a:cubicBezTo>
                    <a:pt x="622" y="72"/>
                    <a:pt x="617" y="71"/>
                    <a:pt x="609" y="71"/>
                  </a:cubicBezTo>
                  <a:cubicBezTo>
                    <a:pt x="590" y="71"/>
                    <a:pt x="562" y="76"/>
                    <a:pt x="534" y="85"/>
                  </a:cubicBezTo>
                  <a:cubicBezTo>
                    <a:pt x="524" y="88"/>
                    <a:pt x="513" y="90"/>
                    <a:pt x="501" y="90"/>
                  </a:cubicBezTo>
                  <a:cubicBezTo>
                    <a:pt x="470" y="90"/>
                    <a:pt x="438" y="78"/>
                    <a:pt x="415" y="69"/>
                  </a:cubicBezTo>
                  <a:cubicBezTo>
                    <a:pt x="401" y="64"/>
                    <a:pt x="389" y="59"/>
                    <a:pt x="383" y="59"/>
                  </a:cubicBezTo>
                  <a:cubicBezTo>
                    <a:pt x="380" y="59"/>
                    <a:pt x="380" y="60"/>
                    <a:pt x="380" y="62"/>
                  </a:cubicBezTo>
                  <a:cubicBezTo>
                    <a:pt x="379" y="69"/>
                    <a:pt x="374" y="78"/>
                    <a:pt x="353" y="78"/>
                  </a:cubicBezTo>
                  <a:cubicBezTo>
                    <a:pt x="314" y="78"/>
                    <a:pt x="233" y="48"/>
                    <a:pt x="208" y="30"/>
                  </a:cubicBezTo>
                  <a:cubicBezTo>
                    <a:pt x="189" y="16"/>
                    <a:pt x="133" y="0"/>
                    <a:pt x="92" y="0"/>
                  </a:cubicBezTo>
                  <a:cubicBezTo>
                    <a:pt x="72" y="0"/>
                    <a:pt x="47" y="4"/>
                    <a:pt x="38" y="19"/>
                  </a:cubicBezTo>
                  <a:cubicBezTo>
                    <a:pt x="24" y="43"/>
                    <a:pt x="10" y="45"/>
                    <a:pt x="3" y="45"/>
                  </a:cubicBezTo>
                  <a:cubicBezTo>
                    <a:pt x="2" y="46"/>
                    <a:pt x="0" y="46"/>
                    <a:pt x="0" y="46"/>
                  </a:cubicBezTo>
                  <a:cubicBezTo>
                    <a:pt x="0" y="46"/>
                    <a:pt x="0" y="49"/>
                    <a:pt x="3" y="60"/>
                  </a:cubicBezTo>
                  <a:cubicBezTo>
                    <a:pt x="5" y="68"/>
                    <a:pt x="9" y="71"/>
                    <a:pt x="18" y="71"/>
                  </a:cubicBezTo>
                  <a:cubicBezTo>
                    <a:pt x="23" y="71"/>
                    <a:pt x="29" y="70"/>
                    <a:pt x="35" y="69"/>
                  </a:cubicBezTo>
                  <a:cubicBezTo>
                    <a:pt x="41" y="68"/>
                    <a:pt x="47" y="67"/>
                    <a:pt x="53" y="67"/>
                  </a:cubicBezTo>
                  <a:cubicBezTo>
                    <a:pt x="67" y="67"/>
                    <a:pt x="71" y="78"/>
                    <a:pt x="75" y="88"/>
                  </a:cubicBezTo>
                  <a:cubicBezTo>
                    <a:pt x="80" y="100"/>
                    <a:pt x="83" y="108"/>
                    <a:pt x="95" y="110"/>
                  </a:cubicBezTo>
                  <a:cubicBezTo>
                    <a:pt x="101" y="111"/>
                    <a:pt x="111" y="113"/>
                    <a:pt x="122" y="115"/>
                  </a:cubicBezTo>
                  <a:cubicBezTo>
                    <a:pt x="148" y="121"/>
                    <a:pt x="184" y="128"/>
                    <a:pt x="206" y="128"/>
                  </a:cubicBezTo>
                  <a:cubicBezTo>
                    <a:pt x="219" y="128"/>
                    <a:pt x="223" y="126"/>
                    <a:pt x="224" y="124"/>
                  </a:cubicBezTo>
                  <a:cubicBezTo>
                    <a:pt x="227" y="117"/>
                    <a:pt x="237" y="113"/>
                    <a:pt x="252" y="113"/>
                  </a:cubicBezTo>
                  <a:cubicBezTo>
                    <a:pt x="285" y="113"/>
                    <a:pt x="343" y="131"/>
                    <a:pt x="377" y="158"/>
                  </a:cubicBezTo>
                  <a:cubicBezTo>
                    <a:pt x="419" y="191"/>
                    <a:pt x="519" y="196"/>
                    <a:pt x="562" y="189"/>
                  </a:cubicBezTo>
                  <a:cubicBezTo>
                    <a:pt x="580" y="186"/>
                    <a:pt x="602" y="191"/>
                    <a:pt x="619" y="19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1" name="Freeform 347">
              <a:extLst>
                <a:ext uri="{FF2B5EF4-FFF2-40B4-BE49-F238E27FC236}">
                  <a16:creationId xmlns:a16="http://schemas.microsoft.com/office/drawing/2014/main" id="{54AE8315-4D7F-4C80-A8B3-C2D691E94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5834" y="4523811"/>
              <a:ext cx="7302" cy="6388"/>
            </a:xfrm>
            <a:custGeom>
              <a:avLst/>
              <a:gdLst>
                <a:gd name="T0" fmla="*/ 2 w 34"/>
                <a:gd name="T1" fmla="*/ 9 h 30"/>
                <a:gd name="T2" fmla="*/ 3 w 34"/>
                <a:gd name="T3" fmla="*/ 19 h 30"/>
                <a:gd name="T4" fmla="*/ 16 w 34"/>
                <a:gd name="T5" fmla="*/ 29 h 30"/>
                <a:gd name="T6" fmla="*/ 27 w 34"/>
                <a:gd name="T7" fmla="*/ 22 h 30"/>
                <a:gd name="T8" fmla="*/ 33 w 34"/>
                <a:gd name="T9" fmla="*/ 4 h 30"/>
                <a:gd name="T10" fmla="*/ 23 w 34"/>
                <a:gd name="T11" fmla="*/ 0 h 30"/>
                <a:gd name="T12" fmla="*/ 2 w 34"/>
                <a:gd name="T1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0">
                  <a:moveTo>
                    <a:pt x="2" y="9"/>
                  </a:moveTo>
                  <a:cubicBezTo>
                    <a:pt x="1" y="10"/>
                    <a:pt x="0" y="13"/>
                    <a:pt x="3" y="19"/>
                  </a:cubicBezTo>
                  <a:cubicBezTo>
                    <a:pt x="6" y="24"/>
                    <a:pt x="11" y="29"/>
                    <a:pt x="16" y="29"/>
                  </a:cubicBezTo>
                  <a:cubicBezTo>
                    <a:pt x="20" y="29"/>
                    <a:pt x="24" y="27"/>
                    <a:pt x="27" y="22"/>
                  </a:cubicBezTo>
                  <a:cubicBezTo>
                    <a:pt x="31" y="17"/>
                    <a:pt x="33" y="10"/>
                    <a:pt x="33" y="4"/>
                  </a:cubicBezTo>
                  <a:cubicBezTo>
                    <a:pt x="33" y="1"/>
                    <a:pt x="26" y="0"/>
                    <a:pt x="23" y="0"/>
                  </a:cubicBezTo>
                  <a:cubicBezTo>
                    <a:pt x="14" y="0"/>
                    <a:pt x="5" y="3"/>
                    <a:pt x="2" y="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2" name="Freeform 348">
              <a:extLst>
                <a:ext uri="{FF2B5EF4-FFF2-40B4-BE49-F238E27FC236}">
                  <a16:creationId xmlns:a16="http://schemas.microsoft.com/office/drawing/2014/main" id="{4C620FA9-C508-44F2-B053-F0A8D74E2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8171" y="4609601"/>
              <a:ext cx="44720" cy="15515"/>
            </a:xfrm>
            <a:custGeom>
              <a:avLst/>
              <a:gdLst>
                <a:gd name="T0" fmla="*/ 68 w 215"/>
                <a:gd name="T1" fmla="*/ 73 h 74"/>
                <a:gd name="T2" fmla="*/ 107 w 215"/>
                <a:gd name="T3" fmla="*/ 64 h 74"/>
                <a:gd name="T4" fmla="*/ 178 w 215"/>
                <a:gd name="T5" fmla="*/ 48 h 74"/>
                <a:gd name="T6" fmla="*/ 213 w 215"/>
                <a:gd name="T7" fmla="*/ 35 h 74"/>
                <a:gd name="T8" fmla="*/ 212 w 215"/>
                <a:gd name="T9" fmla="*/ 29 h 74"/>
                <a:gd name="T10" fmla="*/ 128 w 215"/>
                <a:gd name="T11" fmla="*/ 0 h 74"/>
                <a:gd name="T12" fmla="*/ 111 w 215"/>
                <a:gd name="T13" fmla="*/ 4 h 74"/>
                <a:gd name="T14" fmla="*/ 68 w 215"/>
                <a:gd name="T15" fmla="*/ 26 h 74"/>
                <a:gd name="T16" fmla="*/ 32 w 215"/>
                <a:gd name="T17" fmla="*/ 15 h 74"/>
                <a:gd name="T18" fmla="*/ 24 w 215"/>
                <a:gd name="T19" fmla="*/ 12 h 74"/>
                <a:gd name="T20" fmla="*/ 4 w 215"/>
                <a:gd name="T21" fmla="*/ 27 h 74"/>
                <a:gd name="T22" fmla="*/ 4 w 215"/>
                <a:gd name="T23" fmla="*/ 47 h 74"/>
                <a:gd name="T24" fmla="*/ 68 w 215"/>
                <a:gd name="T25" fmla="*/ 7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5" h="74">
                  <a:moveTo>
                    <a:pt x="68" y="73"/>
                  </a:moveTo>
                  <a:cubicBezTo>
                    <a:pt x="81" y="73"/>
                    <a:pt x="94" y="70"/>
                    <a:pt x="107" y="64"/>
                  </a:cubicBezTo>
                  <a:cubicBezTo>
                    <a:pt x="136" y="50"/>
                    <a:pt x="160" y="49"/>
                    <a:pt x="178" y="48"/>
                  </a:cubicBezTo>
                  <a:cubicBezTo>
                    <a:pt x="198" y="47"/>
                    <a:pt x="207" y="46"/>
                    <a:pt x="213" y="35"/>
                  </a:cubicBezTo>
                  <a:cubicBezTo>
                    <a:pt x="213" y="33"/>
                    <a:pt x="214" y="32"/>
                    <a:pt x="212" y="29"/>
                  </a:cubicBezTo>
                  <a:cubicBezTo>
                    <a:pt x="203" y="14"/>
                    <a:pt x="156" y="0"/>
                    <a:pt x="128" y="0"/>
                  </a:cubicBezTo>
                  <a:cubicBezTo>
                    <a:pt x="115" y="0"/>
                    <a:pt x="111" y="3"/>
                    <a:pt x="111" y="4"/>
                  </a:cubicBezTo>
                  <a:cubicBezTo>
                    <a:pt x="105" y="17"/>
                    <a:pt x="88" y="26"/>
                    <a:pt x="68" y="26"/>
                  </a:cubicBezTo>
                  <a:cubicBezTo>
                    <a:pt x="54" y="26"/>
                    <a:pt x="42" y="22"/>
                    <a:pt x="32" y="15"/>
                  </a:cubicBezTo>
                  <a:cubicBezTo>
                    <a:pt x="29" y="13"/>
                    <a:pt x="27" y="12"/>
                    <a:pt x="24" y="12"/>
                  </a:cubicBezTo>
                  <a:cubicBezTo>
                    <a:pt x="17" y="12"/>
                    <a:pt x="9" y="18"/>
                    <a:pt x="4" y="27"/>
                  </a:cubicBezTo>
                  <a:cubicBezTo>
                    <a:pt x="0" y="35"/>
                    <a:pt x="0" y="42"/>
                    <a:pt x="4" y="47"/>
                  </a:cubicBezTo>
                  <a:cubicBezTo>
                    <a:pt x="8" y="53"/>
                    <a:pt x="34" y="73"/>
                    <a:pt x="68" y="7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3" name="Freeform 349">
              <a:extLst>
                <a:ext uri="{FF2B5EF4-FFF2-40B4-BE49-F238E27FC236}">
                  <a16:creationId xmlns:a16="http://schemas.microsoft.com/office/drawing/2014/main" id="{B09C9559-2EC7-49CC-BAF0-438612CFA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141" y="4448971"/>
              <a:ext cx="24642" cy="36507"/>
            </a:xfrm>
            <a:custGeom>
              <a:avLst/>
              <a:gdLst>
                <a:gd name="T0" fmla="*/ 89 w 117"/>
                <a:gd name="T1" fmla="*/ 113 h 175"/>
                <a:gd name="T2" fmla="*/ 113 w 117"/>
                <a:gd name="T3" fmla="*/ 110 h 175"/>
                <a:gd name="T4" fmla="*/ 112 w 117"/>
                <a:gd name="T5" fmla="*/ 88 h 175"/>
                <a:gd name="T6" fmla="*/ 109 w 117"/>
                <a:gd name="T7" fmla="*/ 63 h 175"/>
                <a:gd name="T8" fmla="*/ 98 w 117"/>
                <a:gd name="T9" fmla="*/ 53 h 175"/>
                <a:gd name="T10" fmla="*/ 87 w 117"/>
                <a:gd name="T11" fmla="*/ 53 h 175"/>
                <a:gd name="T12" fmla="*/ 69 w 117"/>
                <a:gd name="T13" fmla="*/ 52 h 175"/>
                <a:gd name="T14" fmla="*/ 64 w 117"/>
                <a:gd name="T15" fmla="*/ 43 h 175"/>
                <a:gd name="T16" fmla="*/ 43 w 117"/>
                <a:gd name="T17" fmla="*/ 0 h 175"/>
                <a:gd name="T18" fmla="*/ 23 w 117"/>
                <a:gd name="T19" fmla="*/ 17 h 175"/>
                <a:gd name="T20" fmla="*/ 32 w 117"/>
                <a:gd name="T21" fmla="*/ 146 h 175"/>
                <a:gd name="T22" fmla="*/ 57 w 117"/>
                <a:gd name="T23" fmla="*/ 174 h 175"/>
                <a:gd name="T24" fmla="*/ 58 w 117"/>
                <a:gd name="T25" fmla="*/ 174 h 175"/>
                <a:gd name="T26" fmla="*/ 59 w 117"/>
                <a:gd name="T27" fmla="*/ 155 h 175"/>
                <a:gd name="T28" fmla="*/ 63 w 117"/>
                <a:gd name="T29" fmla="*/ 121 h 175"/>
                <a:gd name="T30" fmla="*/ 89 w 117"/>
                <a:gd name="T31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75">
                  <a:moveTo>
                    <a:pt x="89" y="113"/>
                  </a:moveTo>
                  <a:cubicBezTo>
                    <a:pt x="102" y="114"/>
                    <a:pt x="110" y="113"/>
                    <a:pt x="113" y="110"/>
                  </a:cubicBezTo>
                  <a:cubicBezTo>
                    <a:pt x="116" y="106"/>
                    <a:pt x="114" y="97"/>
                    <a:pt x="112" y="88"/>
                  </a:cubicBezTo>
                  <a:cubicBezTo>
                    <a:pt x="111" y="80"/>
                    <a:pt x="109" y="72"/>
                    <a:pt x="109" y="63"/>
                  </a:cubicBezTo>
                  <a:cubicBezTo>
                    <a:pt x="109" y="55"/>
                    <a:pt x="106" y="53"/>
                    <a:pt x="98" y="53"/>
                  </a:cubicBezTo>
                  <a:cubicBezTo>
                    <a:pt x="94" y="53"/>
                    <a:pt x="91" y="53"/>
                    <a:pt x="87" y="53"/>
                  </a:cubicBezTo>
                  <a:cubicBezTo>
                    <a:pt x="79" y="54"/>
                    <a:pt x="73" y="54"/>
                    <a:pt x="69" y="52"/>
                  </a:cubicBezTo>
                  <a:cubicBezTo>
                    <a:pt x="66" y="50"/>
                    <a:pt x="64" y="47"/>
                    <a:pt x="64" y="43"/>
                  </a:cubicBezTo>
                  <a:cubicBezTo>
                    <a:pt x="64" y="32"/>
                    <a:pt x="56" y="0"/>
                    <a:pt x="43" y="0"/>
                  </a:cubicBezTo>
                  <a:cubicBezTo>
                    <a:pt x="38" y="0"/>
                    <a:pt x="31" y="6"/>
                    <a:pt x="23" y="17"/>
                  </a:cubicBezTo>
                  <a:cubicBezTo>
                    <a:pt x="0" y="48"/>
                    <a:pt x="14" y="112"/>
                    <a:pt x="32" y="146"/>
                  </a:cubicBezTo>
                  <a:cubicBezTo>
                    <a:pt x="42" y="166"/>
                    <a:pt x="52" y="174"/>
                    <a:pt x="57" y="174"/>
                  </a:cubicBezTo>
                  <a:lnTo>
                    <a:pt x="58" y="174"/>
                  </a:lnTo>
                  <a:cubicBezTo>
                    <a:pt x="61" y="174"/>
                    <a:pt x="62" y="170"/>
                    <a:pt x="59" y="155"/>
                  </a:cubicBezTo>
                  <a:cubicBezTo>
                    <a:pt x="57" y="143"/>
                    <a:pt x="55" y="129"/>
                    <a:pt x="63" y="121"/>
                  </a:cubicBezTo>
                  <a:cubicBezTo>
                    <a:pt x="68" y="115"/>
                    <a:pt x="76" y="112"/>
                    <a:pt x="89" y="11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4" name="Freeform 350">
              <a:extLst>
                <a:ext uri="{FF2B5EF4-FFF2-40B4-BE49-F238E27FC236}">
                  <a16:creationId xmlns:a16="http://schemas.microsoft.com/office/drawing/2014/main" id="{6A328D75-4C13-4860-BCED-4AA852C5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717" y="4632418"/>
              <a:ext cx="26468" cy="10952"/>
            </a:xfrm>
            <a:custGeom>
              <a:avLst/>
              <a:gdLst>
                <a:gd name="T0" fmla="*/ 66 w 129"/>
                <a:gd name="T1" fmla="*/ 32 h 55"/>
                <a:gd name="T2" fmla="*/ 116 w 129"/>
                <a:gd name="T3" fmla="*/ 54 h 55"/>
                <a:gd name="T4" fmla="*/ 125 w 129"/>
                <a:gd name="T5" fmla="*/ 52 h 55"/>
                <a:gd name="T6" fmla="*/ 128 w 129"/>
                <a:gd name="T7" fmla="*/ 41 h 55"/>
                <a:gd name="T8" fmla="*/ 14 w 129"/>
                <a:gd name="T9" fmla="*/ 0 h 55"/>
                <a:gd name="T10" fmla="*/ 0 w 129"/>
                <a:gd name="T11" fmla="*/ 1 h 55"/>
                <a:gd name="T12" fmla="*/ 35 w 129"/>
                <a:gd name="T13" fmla="*/ 18 h 55"/>
                <a:gd name="T14" fmla="*/ 66 w 129"/>
                <a:gd name="T15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55">
                  <a:moveTo>
                    <a:pt x="66" y="32"/>
                  </a:moveTo>
                  <a:cubicBezTo>
                    <a:pt x="75" y="40"/>
                    <a:pt x="100" y="54"/>
                    <a:pt x="116" y="54"/>
                  </a:cubicBezTo>
                  <a:cubicBezTo>
                    <a:pt x="120" y="54"/>
                    <a:pt x="123" y="53"/>
                    <a:pt x="125" y="52"/>
                  </a:cubicBezTo>
                  <a:cubicBezTo>
                    <a:pt x="127" y="50"/>
                    <a:pt x="128" y="46"/>
                    <a:pt x="128" y="41"/>
                  </a:cubicBezTo>
                  <a:cubicBezTo>
                    <a:pt x="128" y="20"/>
                    <a:pt x="56" y="0"/>
                    <a:pt x="14" y="0"/>
                  </a:cubicBezTo>
                  <a:cubicBezTo>
                    <a:pt x="6" y="0"/>
                    <a:pt x="2" y="0"/>
                    <a:pt x="0" y="1"/>
                  </a:cubicBezTo>
                  <a:cubicBezTo>
                    <a:pt x="8" y="10"/>
                    <a:pt x="22" y="14"/>
                    <a:pt x="35" y="18"/>
                  </a:cubicBezTo>
                  <a:cubicBezTo>
                    <a:pt x="47" y="22"/>
                    <a:pt x="58" y="26"/>
                    <a:pt x="66" y="3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5" name="Freeform 351">
              <a:extLst>
                <a:ext uri="{FF2B5EF4-FFF2-40B4-BE49-F238E27FC236}">
                  <a16:creationId xmlns:a16="http://schemas.microsoft.com/office/drawing/2014/main" id="{208D47E5-A381-4B1C-B3CE-E44C6981A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919" y="4524723"/>
              <a:ext cx="41983" cy="15516"/>
            </a:xfrm>
            <a:custGeom>
              <a:avLst/>
              <a:gdLst>
                <a:gd name="T0" fmla="*/ 38 w 203"/>
                <a:gd name="T1" fmla="*/ 41 h 74"/>
                <a:gd name="T2" fmla="*/ 65 w 203"/>
                <a:gd name="T3" fmla="*/ 40 h 74"/>
                <a:gd name="T4" fmla="*/ 99 w 203"/>
                <a:gd name="T5" fmla="*/ 39 h 74"/>
                <a:gd name="T6" fmla="*/ 166 w 203"/>
                <a:gd name="T7" fmla="*/ 60 h 74"/>
                <a:gd name="T8" fmla="*/ 196 w 203"/>
                <a:gd name="T9" fmla="*/ 73 h 74"/>
                <a:gd name="T10" fmla="*/ 200 w 203"/>
                <a:gd name="T11" fmla="*/ 68 h 74"/>
                <a:gd name="T12" fmla="*/ 142 w 203"/>
                <a:gd name="T13" fmla="*/ 7 h 74"/>
                <a:gd name="T14" fmla="*/ 85 w 203"/>
                <a:gd name="T15" fmla="*/ 0 h 74"/>
                <a:gd name="T16" fmla="*/ 2 w 203"/>
                <a:gd name="T17" fmla="*/ 21 h 74"/>
                <a:gd name="T18" fmla="*/ 0 w 203"/>
                <a:gd name="T19" fmla="*/ 27 h 74"/>
                <a:gd name="T20" fmla="*/ 38 w 203"/>
                <a:gd name="T21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3" h="74">
                  <a:moveTo>
                    <a:pt x="38" y="41"/>
                  </a:moveTo>
                  <a:cubicBezTo>
                    <a:pt x="46" y="41"/>
                    <a:pt x="55" y="40"/>
                    <a:pt x="65" y="40"/>
                  </a:cubicBezTo>
                  <a:cubicBezTo>
                    <a:pt x="76" y="39"/>
                    <a:pt x="87" y="39"/>
                    <a:pt x="99" y="39"/>
                  </a:cubicBezTo>
                  <a:cubicBezTo>
                    <a:pt x="128" y="39"/>
                    <a:pt x="149" y="51"/>
                    <a:pt x="166" y="60"/>
                  </a:cubicBezTo>
                  <a:cubicBezTo>
                    <a:pt x="177" y="67"/>
                    <a:pt x="187" y="73"/>
                    <a:pt x="196" y="73"/>
                  </a:cubicBezTo>
                  <a:cubicBezTo>
                    <a:pt x="198" y="73"/>
                    <a:pt x="200" y="72"/>
                    <a:pt x="200" y="68"/>
                  </a:cubicBezTo>
                  <a:cubicBezTo>
                    <a:pt x="202" y="54"/>
                    <a:pt x="184" y="20"/>
                    <a:pt x="142" y="7"/>
                  </a:cubicBezTo>
                  <a:cubicBezTo>
                    <a:pt x="126" y="3"/>
                    <a:pt x="106" y="0"/>
                    <a:pt x="85" y="0"/>
                  </a:cubicBezTo>
                  <a:cubicBezTo>
                    <a:pt x="46" y="0"/>
                    <a:pt x="10" y="9"/>
                    <a:pt x="2" y="21"/>
                  </a:cubicBezTo>
                  <a:cubicBezTo>
                    <a:pt x="0" y="23"/>
                    <a:pt x="0" y="25"/>
                    <a:pt x="0" y="27"/>
                  </a:cubicBezTo>
                  <a:cubicBezTo>
                    <a:pt x="4" y="37"/>
                    <a:pt x="14" y="41"/>
                    <a:pt x="38" y="4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6" name="Freeform 352">
              <a:extLst>
                <a:ext uri="{FF2B5EF4-FFF2-40B4-BE49-F238E27FC236}">
                  <a16:creationId xmlns:a16="http://schemas.microsoft.com/office/drawing/2014/main" id="{D346AA4A-410A-4706-A343-B1B85E2F2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815" y="4456273"/>
              <a:ext cx="10040" cy="12777"/>
            </a:xfrm>
            <a:custGeom>
              <a:avLst/>
              <a:gdLst>
                <a:gd name="T0" fmla="*/ 3 w 48"/>
                <a:gd name="T1" fmla="*/ 0 h 61"/>
                <a:gd name="T2" fmla="*/ 19 w 48"/>
                <a:gd name="T3" fmla="*/ 52 h 61"/>
                <a:gd name="T4" fmla="*/ 31 w 48"/>
                <a:gd name="T5" fmla="*/ 60 h 61"/>
                <a:gd name="T6" fmla="*/ 40 w 48"/>
                <a:gd name="T7" fmla="*/ 55 h 61"/>
                <a:gd name="T8" fmla="*/ 42 w 48"/>
                <a:gd name="T9" fmla="*/ 35 h 61"/>
                <a:gd name="T10" fmla="*/ 3 w 4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61">
                  <a:moveTo>
                    <a:pt x="3" y="0"/>
                  </a:moveTo>
                  <a:cubicBezTo>
                    <a:pt x="0" y="11"/>
                    <a:pt x="7" y="39"/>
                    <a:pt x="19" y="52"/>
                  </a:cubicBezTo>
                  <a:cubicBezTo>
                    <a:pt x="22" y="56"/>
                    <a:pt x="26" y="60"/>
                    <a:pt x="31" y="60"/>
                  </a:cubicBezTo>
                  <a:cubicBezTo>
                    <a:pt x="34" y="60"/>
                    <a:pt x="37" y="59"/>
                    <a:pt x="40" y="55"/>
                  </a:cubicBezTo>
                  <a:cubicBezTo>
                    <a:pt x="42" y="54"/>
                    <a:pt x="47" y="48"/>
                    <a:pt x="42" y="35"/>
                  </a:cubicBezTo>
                  <a:cubicBezTo>
                    <a:pt x="35" y="17"/>
                    <a:pt x="12" y="0"/>
                    <a:pt x="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7" name="Freeform 353">
              <a:extLst>
                <a:ext uri="{FF2B5EF4-FFF2-40B4-BE49-F238E27FC236}">
                  <a16:creationId xmlns:a16="http://schemas.microsoft.com/office/drawing/2014/main" id="{06971E32-FB08-4F4A-A291-4A8FC49AA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1349" y="4410639"/>
              <a:ext cx="159717" cy="131425"/>
            </a:xfrm>
            <a:custGeom>
              <a:avLst/>
              <a:gdLst>
                <a:gd name="T0" fmla="*/ 42 w 773"/>
                <a:gd name="T1" fmla="*/ 348 h 634"/>
                <a:gd name="T2" fmla="*/ 52 w 773"/>
                <a:gd name="T3" fmla="*/ 384 h 634"/>
                <a:gd name="T4" fmla="*/ 77 w 773"/>
                <a:gd name="T5" fmla="*/ 404 h 634"/>
                <a:gd name="T6" fmla="*/ 119 w 773"/>
                <a:gd name="T7" fmla="*/ 463 h 634"/>
                <a:gd name="T8" fmla="*/ 182 w 773"/>
                <a:gd name="T9" fmla="*/ 560 h 634"/>
                <a:gd name="T10" fmla="*/ 205 w 773"/>
                <a:gd name="T11" fmla="*/ 552 h 634"/>
                <a:gd name="T12" fmla="*/ 252 w 773"/>
                <a:gd name="T13" fmla="*/ 592 h 634"/>
                <a:gd name="T14" fmla="*/ 260 w 773"/>
                <a:gd name="T15" fmla="*/ 595 h 634"/>
                <a:gd name="T16" fmla="*/ 302 w 773"/>
                <a:gd name="T17" fmla="*/ 586 h 634"/>
                <a:gd name="T18" fmla="*/ 343 w 773"/>
                <a:gd name="T19" fmla="*/ 577 h 634"/>
                <a:gd name="T20" fmla="*/ 349 w 773"/>
                <a:gd name="T21" fmla="*/ 577 h 634"/>
                <a:gd name="T22" fmla="*/ 451 w 773"/>
                <a:gd name="T23" fmla="*/ 627 h 634"/>
                <a:gd name="T24" fmla="*/ 462 w 773"/>
                <a:gd name="T25" fmla="*/ 633 h 634"/>
                <a:gd name="T26" fmla="*/ 533 w 773"/>
                <a:gd name="T27" fmla="*/ 612 h 634"/>
                <a:gd name="T28" fmla="*/ 553 w 773"/>
                <a:gd name="T29" fmla="*/ 605 h 634"/>
                <a:gd name="T30" fmla="*/ 580 w 773"/>
                <a:gd name="T31" fmla="*/ 526 h 634"/>
                <a:gd name="T32" fmla="*/ 611 w 773"/>
                <a:gd name="T33" fmla="*/ 436 h 634"/>
                <a:gd name="T34" fmla="*/ 653 w 773"/>
                <a:gd name="T35" fmla="*/ 324 h 634"/>
                <a:gd name="T36" fmla="*/ 732 w 773"/>
                <a:gd name="T37" fmla="*/ 268 h 634"/>
                <a:gd name="T38" fmla="*/ 770 w 773"/>
                <a:gd name="T39" fmla="*/ 254 h 634"/>
                <a:gd name="T40" fmla="*/ 772 w 773"/>
                <a:gd name="T41" fmla="*/ 246 h 634"/>
                <a:gd name="T42" fmla="*/ 720 w 773"/>
                <a:gd name="T43" fmla="*/ 203 h 634"/>
                <a:gd name="T44" fmla="*/ 701 w 773"/>
                <a:gd name="T45" fmla="*/ 165 h 634"/>
                <a:gd name="T46" fmla="*/ 693 w 773"/>
                <a:gd name="T47" fmla="*/ 141 h 634"/>
                <a:gd name="T48" fmla="*/ 656 w 773"/>
                <a:gd name="T49" fmla="*/ 73 h 634"/>
                <a:gd name="T50" fmla="*/ 672 w 773"/>
                <a:gd name="T51" fmla="*/ 63 h 634"/>
                <a:gd name="T52" fmla="*/ 676 w 773"/>
                <a:gd name="T53" fmla="*/ 62 h 634"/>
                <a:gd name="T54" fmla="*/ 671 w 773"/>
                <a:gd name="T55" fmla="*/ 47 h 634"/>
                <a:gd name="T56" fmla="*/ 674 w 773"/>
                <a:gd name="T57" fmla="*/ 7 h 634"/>
                <a:gd name="T58" fmla="*/ 675 w 773"/>
                <a:gd name="T59" fmla="*/ 7 h 634"/>
                <a:gd name="T60" fmla="*/ 652 w 773"/>
                <a:gd name="T61" fmla="*/ 0 h 634"/>
                <a:gd name="T62" fmla="*/ 639 w 773"/>
                <a:gd name="T63" fmla="*/ 0 h 634"/>
                <a:gd name="T64" fmla="*/ 620 w 773"/>
                <a:gd name="T65" fmla="*/ 0 h 634"/>
                <a:gd name="T66" fmla="*/ 549 w 773"/>
                <a:gd name="T67" fmla="*/ 17 h 634"/>
                <a:gd name="T68" fmla="*/ 541 w 773"/>
                <a:gd name="T69" fmla="*/ 43 h 634"/>
                <a:gd name="T70" fmla="*/ 509 w 773"/>
                <a:gd name="T71" fmla="*/ 96 h 634"/>
                <a:gd name="T72" fmla="*/ 496 w 773"/>
                <a:gd name="T73" fmla="*/ 111 h 634"/>
                <a:gd name="T74" fmla="*/ 484 w 773"/>
                <a:gd name="T75" fmla="*/ 146 h 634"/>
                <a:gd name="T76" fmla="*/ 473 w 773"/>
                <a:gd name="T77" fmla="*/ 183 h 634"/>
                <a:gd name="T78" fmla="*/ 442 w 773"/>
                <a:gd name="T79" fmla="*/ 221 h 634"/>
                <a:gd name="T80" fmla="*/ 402 w 773"/>
                <a:gd name="T81" fmla="*/ 234 h 634"/>
                <a:gd name="T82" fmla="*/ 376 w 773"/>
                <a:gd name="T83" fmla="*/ 242 h 634"/>
                <a:gd name="T84" fmla="*/ 357 w 773"/>
                <a:gd name="T85" fmla="*/ 233 h 634"/>
                <a:gd name="T86" fmla="*/ 327 w 773"/>
                <a:gd name="T87" fmla="*/ 221 h 634"/>
                <a:gd name="T88" fmla="*/ 278 w 773"/>
                <a:gd name="T89" fmla="*/ 238 h 634"/>
                <a:gd name="T90" fmla="*/ 252 w 773"/>
                <a:gd name="T91" fmla="*/ 252 h 634"/>
                <a:gd name="T92" fmla="*/ 221 w 773"/>
                <a:gd name="T93" fmla="*/ 256 h 634"/>
                <a:gd name="T94" fmla="*/ 202 w 773"/>
                <a:gd name="T95" fmla="*/ 256 h 634"/>
                <a:gd name="T96" fmla="*/ 185 w 773"/>
                <a:gd name="T97" fmla="*/ 255 h 634"/>
                <a:gd name="T98" fmla="*/ 155 w 773"/>
                <a:gd name="T99" fmla="*/ 261 h 634"/>
                <a:gd name="T100" fmla="*/ 144 w 773"/>
                <a:gd name="T101" fmla="*/ 264 h 634"/>
                <a:gd name="T102" fmla="*/ 111 w 773"/>
                <a:gd name="T103" fmla="*/ 245 h 634"/>
                <a:gd name="T104" fmla="*/ 88 w 773"/>
                <a:gd name="T105" fmla="*/ 230 h 634"/>
                <a:gd name="T106" fmla="*/ 60 w 773"/>
                <a:gd name="T107" fmla="*/ 181 h 634"/>
                <a:gd name="T108" fmla="*/ 58 w 773"/>
                <a:gd name="T109" fmla="*/ 181 h 634"/>
                <a:gd name="T110" fmla="*/ 8 w 773"/>
                <a:gd name="T111" fmla="*/ 237 h 634"/>
                <a:gd name="T112" fmla="*/ 11 w 773"/>
                <a:gd name="T113" fmla="*/ 276 h 634"/>
                <a:gd name="T114" fmla="*/ 42 w 773"/>
                <a:gd name="T115" fmla="*/ 348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" h="634">
                  <a:moveTo>
                    <a:pt x="42" y="348"/>
                  </a:moveTo>
                  <a:cubicBezTo>
                    <a:pt x="45" y="362"/>
                    <a:pt x="47" y="375"/>
                    <a:pt x="52" y="384"/>
                  </a:cubicBezTo>
                  <a:cubicBezTo>
                    <a:pt x="57" y="391"/>
                    <a:pt x="67" y="397"/>
                    <a:pt x="77" y="404"/>
                  </a:cubicBezTo>
                  <a:cubicBezTo>
                    <a:pt x="96" y="415"/>
                    <a:pt x="119" y="430"/>
                    <a:pt x="119" y="463"/>
                  </a:cubicBezTo>
                  <a:cubicBezTo>
                    <a:pt x="119" y="509"/>
                    <a:pt x="159" y="576"/>
                    <a:pt x="182" y="560"/>
                  </a:cubicBezTo>
                  <a:cubicBezTo>
                    <a:pt x="189" y="555"/>
                    <a:pt x="197" y="552"/>
                    <a:pt x="205" y="552"/>
                  </a:cubicBezTo>
                  <a:cubicBezTo>
                    <a:pt x="226" y="552"/>
                    <a:pt x="243" y="573"/>
                    <a:pt x="252" y="592"/>
                  </a:cubicBezTo>
                  <a:cubicBezTo>
                    <a:pt x="253" y="594"/>
                    <a:pt x="257" y="595"/>
                    <a:pt x="260" y="595"/>
                  </a:cubicBezTo>
                  <a:cubicBezTo>
                    <a:pt x="270" y="595"/>
                    <a:pt x="286" y="590"/>
                    <a:pt x="302" y="586"/>
                  </a:cubicBezTo>
                  <a:cubicBezTo>
                    <a:pt x="318" y="581"/>
                    <a:pt x="333" y="577"/>
                    <a:pt x="343" y="577"/>
                  </a:cubicBezTo>
                  <a:cubicBezTo>
                    <a:pt x="345" y="577"/>
                    <a:pt x="347" y="577"/>
                    <a:pt x="349" y="577"/>
                  </a:cubicBezTo>
                  <a:cubicBezTo>
                    <a:pt x="394" y="586"/>
                    <a:pt x="446" y="600"/>
                    <a:pt x="451" y="627"/>
                  </a:cubicBezTo>
                  <a:cubicBezTo>
                    <a:pt x="451" y="629"/>
                    <a:pt x="452" y="633"/>
                    <a:pt x="462" y="633"/>
                  </a:cubicBezTo>
                  <a:cubicBezTo>
                    <a:pt x="479" y="633"/>
                    <a:pt x="508" y="622"/>
                    <a:pt x="533" y="612"/>
                  </a:cubicBezTo>
                  <a:cubicBezTo>
                    <a:pt x="540" y="609"/>
                    <a:pt x="547" y="607"/>
                    <a:pt x="553" y="605"/>
                  </a:cubicBezTo>
                  <a:cubicBezTo>
                    <a:pt x="572" y="598"/>
                    <a:pt x="576" y="561"/>
                    <a:pt x="580" y="526"/>
                  </a:cubicBezTo>
                  <a:cubicBezTo>
                    <a:pt x="584" y="488"/>
                    <a:pt x="588" y="450"/>
                    <a:pt x="611" y="436"/>
                  </a:cubicBezTo>
                  <a:cubicBezTo>
                    <a:pt x="653" y="410"/>
                    <a:pt x="657" y="361"/>
                    <a:pt x="653" y="324"/>
                  </a:cubicBezTo>
                  <a:cubicBezTo>
                    <a:pt x="650" y="290"/>
                    <a:pt x="695" y="278"/>
                    <a:pt x="732" y="268"/>
                  </a:cubicBezTo>
                  <a:cubicBezTo>
                    <a:pt x="748" y="264"/>
                    <a:pt x="765" y="259"/>
                    <a:pt x="770" y="254"/>
                  </a:cubicBezTo>
                  <a:cubicBezTo>
                    <a:pt x="772" y="252"/>
                    <a:pt x="772" y="250"/>
                    <a:pt x="772" y="246"/>
                  </a:cubicBezTo>
                  <a:cubicBezTo>
                    <a:pt x="769" y="233"/>
                    <a:pt x="743" y="213"/>
                    <a:pt x="720" y="203"/>
                  </a:cubicBezTo>
                  <a:cubicBezTo>
                    <a:pt x="700" y="194"/>
                    <a:pt x="700" y="178"/>
                    <a:pt x="701" y="165"/>
                  </a:cubicBezTo>
                  <a:cubicBezTo>
                    <a:pt x="701" y="156"/>
                    <a:pt x="701" y="147"/>
                    <a:pt x="693" y="141"/>
                  </a:cubicBezTo>
                  <a:cubicBezTo>
                    <a:pt x="678" y="127"/>
                    <a:pt x="650" y="92"/>
                    <a:pt x="656" y="73"/>
                  </a:cubicBezTo>
                  <a:cubicBezTo>
                    <a:pt x="657" y="70"/>
                    <a:pt x="661" y="64"/>
                    <a:pt x="672" y="63"/>
                  </a:cubicBezTo>
                  <a:cubicBezTo>
                    <a:pt x="675" y="62"/>
                    <a:pt x="676" y="62"/>
                    <a:pt x="676" y="62"/>
                  </a:cubicBezTo>
                  <a:cubicBezTo>
                    <a:pt x="677" y="60"/>
                    <a:pt x="673" y="52"/>
                    <a:pt x="671" y="47"/>
                  </a:cubicBezTo>
                  <a:cubicBezTo>
                    <a:pt x="666" y="35"/>
                    <a:pt x="657" y="16"/>
                    <a:pt x="674" y="7"/>
                  </a:cubicBezTo>
                  <a:lnTo>
                    <a:pt x="675" y="7"/>
                  </a:lnTo>
                  <a:cubicBezTo>
                    <a:pt x="663" y="1"/>
                    <a:pt x="656" y="0"/>
                    <a:pt x="652" y="0"/>
                  </a:cubicBezTo>
                  <a:cubicBezTo>
                    <a:pt x="648" y="0"/>
                    <a:pt x="644" y="0"/>
                    <a:pt x="639" y="0"/>
                  </a:cubicBezTo>
                  <a:cubicBezTo>
                    <a:pt x="633" y="0"/>
                    <a:pt x="627" y="0"/>
                    <a:pt x="620" y="0"/>
                  </a:cubicBezTo>
                  <a:cubicBezTo>
                    <a:pt x="597" y="0"/>
                    <a:pt x="563" y="1"/>
                    <a:pt x="549" y="17"/>
                  </a:cubicBezTo>
                  <a:cubicBezTo>
                    <a:pt x="543" y="24"/>
                    <a:pt x="540" y="32"/>
                    <a:pt x="541" y="43"/>
                  </a:cubicBezTo>
                  <a:cubicBezTo>
                    <a:pt x="544" y="81"/>
                    <a:pt x="523" y="90"/>
                    <a:pt x="509" y="96"/>
                  </a:cubicBezTo>
                  <a:cubicBezTo>
                    <a:pt x="498" y="100"/>
                    <a:pt x="494" y="102"/>
                    <a:pt x="496" y="111"/>
                  </a:cubicBezTo>
                  <a:cubicBezTo>
                    <a:pt x="498" y="128"/>
                    <a:pt x="491" y="138"/>
                    <a:pt x="484" y="146"/>
                  </a:cubicBezTo>
                  <a:cubicBezTo>
                    <a:pt x="477" y="155"/>
                    <a:pt x="471" y="164"/>
                    <a:pt x="473" y="183"/>
                  </a:cubicBezTo>
                  <a:cubicBezTo>
                    <a:pt x="477" y="214"/>
                    <a:pt x="461" y="217"/>
                    <a:pt x="442" y="221"/>
                  </a:cubicBezTo>
                  <a:cubicBezTo>
                    <a:pt x="431" y="224"/>
                    <a:pt x="418" y="226"/>
                    <a:pt x="402" y="234"/>
                  </a:cubicBezTo>
                  <a:cubicBezTo>
                    <a:pt x="391" y="240"/>
                    <a:pt x="383" y="242"/>
                    <a:pt x="376" y="242"/>
                  </a:cubicBezTo>
                  <a:cubicBezTo>
                    <a:pt x="367" y="242"/>
                    <a:pt x="362" y="237"/>
                    <a:pt x="357" y="233"/>
                  </a:cubicBezTo>
                  <a:cubicBezTo>
                    <a:pt x="351" y="227"/>
                    <a:pt x="345" y="221"/>
                    <a:pt x="327" y="221"/>
                  </a:cubicBezTo>
                  <a:cubicBezTo>
                    <a:pt x="301" y="221"/>
                    <a:pt x="290" y="229"/>
                    <a:pt x="278" y="238"/>
                  </a:cubicBezTo>
                  <a:cubicBezTo>
                    <a:pt x="271" y="243"/>
                    <a:pt x="263" y="249"/>
                    <a:pt x="252" y="252"/>
                  </a:cubicBezTo>
                  <a:cubicBezTo>
                    <a:pt x="245" y="255"/>
                    <a:pt x="235" y="256"/>
                    <a:pt x="221" y="256"/>
                  </a:cubicBezTo>
                  <a:cubicBezTo>
                    <a:pt x="215" y="256"/>
                    <a:pt x="209" y="256"/>
                    <a:pt x="202" y="256"/>
                  </a:cubicBezTo>
                  <a:cubicBezTo>
                    <a:pt x="197" y="256"/>
                    <a:pt x="191" y="255"/>
                    <a:pt x="185" y="255"/>
                  </a:cubicBezTo>
                  <a:cubicBezTo>
                    <a:pt x="175" y="255"/>
                    <a:pt x="161" y="256"/>
                    <a:pt x="155" y="261"/>
                  </a:cubicBezTo>
                  <a:cubicBezTo>
                    <a:pt x="152" y="263"/>
                    <a:pt x="148" y="264"/>
                    <a:pt x="144" y="264"/>
                  </a:cubicBezTo>
                  <a:cubicBezTo>
                    <a:pt x="133" y="264"/>
                    <a:pt x="121" y="255"/>
                    <a:pt x="111" y="245"/>
                  </a:cubicBezTo>
                  <a:cubicBezTo>
                    <a:pt x="103" y="238"/>
                    <a:pt x="94" y="230"/>
                    <a:pt x="88" y="230"/>
                  </a:cubicBezTo>
                  <a:cubicBezTo>
                    <a:pt x="80" y="230"/>
                    <a:pt x="71" y="224"/>
                    <a:pt x="60" y="181"/>
                  </a:cubicBezTo>
                  <a:cubicBezTo>
                    <a:pt x="60" y="181"/>
                    <a:pt x="59" y="181"/>
                    <a:pt x="58" y="181"/>
                  </a:cubicBezTo>
                  <a:cubicBezTo>
                    <a:pt x="42" y="182"/>
                    <a:pt x="18" y="210"/>
                    <a:pt x="8" y="237"/>
                  </a:cubicBezTo>
                  <a:cubicBezTo>
                    <a:pt x="5" y="248"/>
                    <a:pt x="0" y="266"/>
                    <a:pt x="11" y="276"/>
                  </a:cubicBezTo>
                  <a:cubicBezTo>
                    <a:pt x="33" y="297"/>
                    <a:pt x="38" y="324"/>
                    <a:pt x="42" y="34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8" name="Freeform 354">
              <a:extLst>
                <a:ext uri="{FF2B5EF4-FFF2-40B4-BE49-F238E27FC236}">
                  <a16:creationId xmlns:a16="http://schemas.microsoft.com/office/drawing/2014/main" id="{7F19A152-361A-4760-89CF-0997F212F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5905" y="4623291"/>
              <a:ext cx="25555" cy="20079"/>
            </a:xfrm>
            <a:custGeom>
              <a:avLst/>
              <a:gdLst>
                <a:gd name="T0" fmla="*/ 11 w 122"/>
                <a:gd name="T1" fmla="*/ 93 h 96"/>
                <a:gd name="T2" fmla="*/ 22 w 122"/>
                <a:gd name="T3" fmla="*/ 95 h 96"/>
                <a:gd name="T4" fmla="*/ 99 w 122"/>
                <a:gd name="T5" fmla="*/ 39 h 96"/>
                <a:gd name="T6" fmla="*/ 110 w 122"/>
                <a:gd name="T7" fmla="*/ 27 h 96"/>
                <a:gd name="T8" fmla="*/ 118 w 122"/>
                <a:gd name="T9" fmla="*/ 18 h 96"/>
                <a:gd name="T10" fmla="*/ 121 w 122"/>
                <a:gd name="T11" fmla="*/ 17 h 96"/>
                <a:gd name="T12" fmla="*/ 120 w 122"/>
                <a:gd name="T13" fmla="*/ 16 h 96"/>
                <a:gd name="T14" fmla="*/ 113 w 122"/>
                <a:gd name="T15" fmla="*/ 8 h 96"/>
                <a:gd name="T16" fmla="*/ 112 w 122"/>
                <a:gd name="T17" fmla="*/ 7 h 96"/>
                <a:gd name="T18" fmla="*/ 106 w 122"/>
                <a:gd name="T19" fmla="*/ 1 h 96"/>
                <a:gd name="T20" fmla="*/ 105 w 122"/>
                <a:gd name="T21" fmla="*/ 0 h 96"/>
                <a:gd name="T22" fmla="*/ 85 w 122"/>
                <a:gd name="T23" fmla="*/ 8 h 96"/>
                <a:gd name="T24" fmla="*/ 84 w 122"/>
                <a:gd name="T25" fmla="*/ 12 h 96"/>
                <a:gd name="T26" fmla="*/ 83 w 122"/>
                <a:gd name="T27" fmla="*/ 14 h 96"/>
                <a:gd name="T28" fmla="*/ 81 w 122"/>
                <a:gd name="T29" fmla="*/ 18 h 96"/>
                <a:gd name="T30" fmla="*/ 80 w 122"/>
                <a:gd name="T31" fmla="*/ 20 h 96"/>
                <a:gd name="T32" fmla="*/ 78 w 122"/>
                <a:gd name="T33" fmla="*/ 24 h 96"/>
                <a:gd name="T34" fmla="*/ 77 w 122"/>
                <a:gd name="T35" fmla="*/ 26 h 96"/>
                <a:gd name="T36" fmla="*/ 73 w 122"/>
                <a:gd name="T37" fmla="*/ 30 h 96"/>
                <a:gd name="T38" fmla="*/ 68 w 122"/>
                <a:gd name="T39" fmla="*/ 32 h 96"/>
                <a:gd name="T40" fmla="*/ 67 w 122"/>
                <a:gd name="T41" fmla="*/ 32 h 96"/>
                <a:gd name="T42" fmla="*/ 66 w 122"/>
                <a:gd name="T43" fmla="*/ 32 h 96"/>
                <a:gd name="T44" fmla="*/ 66 w 122"/>
                <a:gd name="T45" fmla="*/ 32 h 96"/>
                <a:gd name="T46" fmla="*/ 52 w 122"/>
                <a:gd name="T47" fmla="*/ 27 h 96"/>
                <a:gd name="T48" fmla="*/ 51 w 122"/>
                <a:gd name="T49" fmla="*/ 26 h 96"/>
                <a:gd name="T50" fmla="*/ 44 w 122"/>
                <a:gd name="T51" fmla="*/ 20 h 96"/>
                <a:gd name="T52" fmla="*/ 43 w 122"/>
                <a:gd name="T53" fmla="*/ 19 h 96"/>
                <a:gd name="T54" fmla="*/ 0 w 122"/>
                <a:gd name="T55" fmla="*/ 73 h 96"/>
                <a:gd name="T56" fmla="*/ 11 w 122"/>
                <a:gd name="T57" fmla="*/ 9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96">
                  <a:moveTo>
                    <a:pt x="11" y="93"/>
                  </a:moveTo>
                  <a:cubicBezTo>
                    <a:pt x="14" y="94"/>
                    <a:pt x="18" y="95"/>
                    <a:pt x="22" y="95"/>
                  </a:cubicBezTo>
                  <a:cubicBezTo>
                    <a:pt x="50" y="95"/>
                    <a:pt x="85" y="56"/>
                    <a:pt x="99" y="39"/>
                  </a:cubicBezTo>
                  <a:cubicBezTo>
                    <a:pt x="103" y="35"/>
                    <a:pt x="107" y="30"/>
                    <a:pt x="110" y="27"/>
                  </a:cubicBezTo>
                  <a:cubicBezTo>
                    <a:pt x="111" y="24"/>
                    <a:pt x="114" y="22"/>
                    <a:pt x="118" y="18"/>
                  </a:cubicBezTo>
                  <a:cubicBezTo>
                    <a:pt x="119" y="18"/>
                    <a:pt x="120" y="17"/>
                    <a:pt x="121" y="17"/>
                  </a:cubicBezTo>
                  <a:cubicBezTo>
                    <a:pt x="121" y="17"/>
                    <a:pt x="121" y="16"/>
                    <a:pt x="120" y="16"/>
                  </a:cubicBezTo>
                  <a:cubicBezTo>
                    <a:pt x="118" y="13"/>
                    <a:pt x="116" y="10"/>
                    <a:pt x="113" y="8"/>
                  </a:cubicBezTo>
                  <a:cubicBezTo>
                    <a:pt x="113" y="8"/>
                    <a:pt x="113" y="7"/>
                    <a:pt x="112" y="7"/>
                  </a:cubicBezTo>
                  <a:cubicBezTo>
                    <a:pt x="110" y="5"/>
                    <a:pt x="108" y="3"/>
                    <a:pt x="106" y="1"/>
                  </a:cubicBezTo>
                  <a:lnTo>
                    <a:pt x="105" y="0"/>
                  </a:lnTo>
                  <a:cubicBezTo>
                    <a:pt x="99" y="4"/>
                    <a:pt x="92" y="7"/>
                    <a:pt x="85" y="8"/>
                  </a:cubicBezTo>
                  <a:cubicBezTo>
                    <a:pt x="85" y="9"/>
                    <a:pt x="84" y="11"/>
                    <a:pt x="84" y="12"/>
                  </a:cubicBezTo>
                  <a:cubicBezTo>
                    <a:pt x="84" y="12"/>
                    <a:pt x="83" y="13"/>
                    <a:pt x="83" y="14"/>
                  </a:cubicBezTo>
                  <a:cubicBezTo>
                    <a:pt x="83" y="15"/>
                    <a:pt x="82" y="17"/>
                    <a:pt x="81" y="18"/>
                  </a:cubicBezTo>
                  <a:cubicBezTo>
                    <a:pt x="81" y="19"/>
                    <a:pt x="81" y="19"/>
                    <a:pt x="80" y="20"/>
                  </a:cubicBezTo>
                  <a:cubicBezTo>
                    <a:pt x="80" y="21"/>
                    <a:pt x="79" y="23"/>
                    <a:pt x="78" y="24"/>
                  </a:cubicBezTo>
                  <a:cubicBezTo>
                    <a:pt x="78" y="24"/>
                    <a:pt x="78" y="25"/>
                    <a:pt x="77" y="26"/>
                  </a:cubicBezTo>
                  <a:cubicBezTo>
                    <a:pt x="76" y="27"/>
                    <a:pt x="75" y="29"/>
                    <a:pt x="73" y="30"/>
                  </a:cubicBezTo>
                  <a:cubicBezTo>
                    <a:pt x="72" y="31"/>
                    <a:pt x="70" y="32"/>
                    <a:pt x="68" y="32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6" y="32"/>
                    <a:pt x="66" y="32"/>
                    <a:pt x="66" y="32"/>
                  </a:cubicBezTo>
                  <a:lnTo>
                    <a:pt x="66" y="32"/>
                  </a:lnTo>
                  <a:cubicBezTo>
                    <a:pt x="62" y="32"/>
                    <a:pt x="57" y="30"/>
                    <a:pt x="52" y="27"/>
                  </a:cubicBezTo>
                  <a:cubicBezTo>
                    <a:pt x="52" y="27"/>
                    <a:pt x="52" y="26"/>
                    <a:pt x="51" y="26"/>
                  </a:cubicBezTo>
                  <a:cubicBezTo>
                    <a:pt x="49" y="24"/>
                    <a:pt x="47" y="22"/>
                    <a:pt x="44" y="20"/>
                  </a:cubicBezTo>
                  <a:cubicBezTo>
                    <a:pt x="44" y="19"/>
                    <a:pt x="44" y="19"/>
                    <a:pt x="43" y="19"/>
                  </a:cubicBezTo>
                  <a:cubicBezTo>
                    <a:pt x="17" y="31"/>
                    <a:pt x="1" y="55"/>
                    <a:pt x="0" y="73"/>
                  </a:cubicBezTo>
                  <a:cubicBezTo>
                    <a:pt x="0" y="82"/>
                    <a:pt x="4" y="89"/>
                    <a:pt x="11" y="9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99" name="Freeform 355">
              <a:extLst>
                <a:ext uri="{FF2B5EF4-FFF2-40B4-BE49-F238E27FC236}">
                  <a16:creationId xmlns:a16="http://schemas.microsoft.com/office/drawing/2014/main" id="{52E877CC-B453-485C-8EF7-CE21F9CDA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5465" y="4486390"/>
              <a:ext cx="157892" cy="134163"/>
            </a:xfrm>
            <a:custGeom>
              <a:avLst/>
              <a:gdLst>
                <a:gd name="T0" fmla="*/ 584 w 764"/>
                <a:gd name="T1" fmla="*/ 549 h 648"/>
                <a:gd name="T2" fmla="*/ 520 w 764"/>
                <a:gd name="T3" fmla="*/ 585 h 648"/>
                <a:gd name="T4" fmla="*/ 517 w 764"/>
                <a:gd name="T5" fmla="*/ 601 h 648"/>
                <a:gd name="T6" fmla="*/ 541 w 764"/>
                <a:gd name="T7" fmla="*/ 605 h 648"/>
                <a:gd name="T8" fmla="*/ 634 w 764"/>
                <a:gd name="T9" fmla="*/ 595 h 648"/>
                <a:gd name="T10" fmla="*/ 688 w 764"/>
                <a:gd name="T11" fmla="*/ 589 h 648"/>
                <a:gd name="T12" fmla="*/ 730 w 764"/>
                <a:gd name="T13" fmla="*/ 617 h 648"/>
                <a:gd name="T14" fmla="*/ 763 w 764"/>
                <a:gd name="T15" fmla="*/ 647 h 648"/>
                <a:gd name="T16" fmla="*/ 763 w 764"/>
                <a:gd name="T17" fmla="*/ 181 h 648"/>
                <a:gd name="T18" fmla="*/ 645 w 764"/>
                <a:gd name="T19" fmla="*/ 137 h 648"/>
                <a:gd name="T20" fmla="*/ 509 w 764"/>
                <a:gd name="T21" fmla="*/ 91 h 648"/>
                <a:gd name="T22" fmla="*/ 476 w 764"/>
                <a:gd name="T23" fmla="*/ 120 h 648"/>
                <a:gd name="T24" fmla="*/ 440 w 764"/>
                <a:gd name="T25" fmla="*/ 152 h 648"/>
                <a:gd name="T26" fmla="*/ 393 w 764"/>
                <a:gd name="T27" fmla="*/ 182 h 648"/>
                <a:gd name="T28" fmla="*/ 318 w 764"/>
                <a:gd name="T29" fmla="*/ 230 h 648"/>
                <a:gd name="T30" fmla="*/ 308 w 764"/>
                <a:gd name="T31" fmla="*/ 232 h 648"/>
                <a:gd name="T32" fmla="*/ 308 w 764"/>
                <a:gd name="T33" fmla="*/ 232 h 648"/>
                <a:gd name="T34" fmla="*/ 250 w 764"/>
                <a:gd name="T35" fmla="*/ 112 h 648"/>
                <a:gd name="T36" fmla="*/ 230 w 764"/>
                <a:gd name="T37" fmla="*/ 39 h 648"/>
                <a:gd name="T38" fmla="*/ 109 w 764"/>
                <a:gd name="T39" fmla="*/ 0 h 648"/>
                <a:gd name="T40" fmla="*/ 66 w 764"/>
                <a:gd name="T41" fmla="*/ 15 h 648"/>
                <a:gd name="T42" fmla="*/ 25 w 764"/>
                <a:gd name="T43" fmla="*/ 46 h 648"/>
                <a:gd name="T44" fmla="*/ 1 w 764"/>
                <a:gd name="T45" fmla="*/ 63 h 648"/>
                <a:gd name="T46" fmla="*/ 1 w 764"/>
                <a:gd name="T47" fmla="*/ 77 h 648"/>
                <a:gd name="T48" fmla="*/ 18 w 764"/>
                <a:gd name="T49" fmla="*/ 77 h 648"/>
                <a:gd name="T50" fmla="*/ 36 w 764"/>
                <a:gd name="T51" fmla="*/ 77 h 648"/>
                <a:gd name="T52" fmla="*/ 77 w 764"/>
                <a:gd name="T53" fmla="*/ 114 h 648"/>
                <a:gd name="T54" fmla="*/ 84 w 764"/>
                <a:gd name="T55" fmla="*/ 132 h 648"/>
                <a:gd name="T56" fmla="*/ 121 w 764"/>
                <a:gd name="T57" fmla="*/ 144 h 648"/>
                <a:gd name="T58" fmla="*/ 178 w 764"/>
                <a:gd name="T59" fmla="*/ 138 h 648"/>
                <a:gd name="T60" fmla="*/ 200 w 764"/>
                <a:gd name="T61" fmla="*/ 135 h 648"/>
                <a:gd name="T62" fmla="*/ 228 w 764"/>
                <a:gd name="T63" fmla="*/ 156 h 648"/>
                <a:gd name="T64" fmla="*/ 208 w 764"/>
                <a:gd name="T65" fmla="*/ 173 h 648"/>
                <a:gd name="T66" fmla="*/ 192 w 764"/>
                <a:gd name="T67" fmla="*/ 170 h 648"/>
                <a:gd name="T68" fmla="*/ 176 w 764"/>
                <a:gd name="T69" fmla="*/ 166 h 648"/>
                <a:gd name="T70" fmla="*/ 157 w 764"/>
                <a:gd name="T71" fmla="*/ 174 h 648"/>
                <a:gd name="T72" fmla="*/ 127 w 764"/>
                <a:gd name="T73" fmla="*/ 181 h 648"/>
                <a:gd name="T74" fmla="*/ 100 w 764"/>
                <a:gd name="T75" fmla="*/ 177 h 648"/>
                <a:gd name="T76" fmla="*/ 85 w 764"/>
                <a:gd name="T77" fmla="*/ 180 h 648"/>
                <a:gd name="T78" fmla="*/ 87 w 764"/>
                <a:gd name="T79" fmla="*/ 182 h 648"/>
                <a:gd name="T80" fmla="*/ 97 w 764"/>
                <a:gd name="T81" fmla="*/ 190 h 648"/>
                <a:gd name="T82" fmla="*/ 136 w 764"/>
                <a:gd name="T83" fmla="*/ 254 h 648"/>
                <a:gd name="T84" fmla="*/ 155 w 764"/>
                <a:gd name="T85" fmla="*/ 273 h 648"/>
                <a:gd name="T86" fmla="*/ 177 w 764"/>
                <a:gd name="T87" fmla="*/ 254 h 648"/>
                <a:gd name="T88" fmla="*/ 188 w 764"/>
                <a:gd name="T89" fmla="*/ 237 h 648"/>
                <a:gd name="T90" fmla="*/ 211 w 764"/>
                <a:gd name="T91" fmla="*/ 248 h 648"/>
                <a:gd name="T92" fmla="*/ 263 w 764"/>
                <a:gd name="T93" fmla="*/ 271 h 648"/>
                <a:gd name="T94" fmla="*/ 300 w 764"/>
                <a:gd name="T95" fmla="*/ 295 h 648"/>
                <a:gd name="T96" fmla="*/ 329 w 764"/>
                <a:gd name="T97" fmla="*/ 307 h 648"/>
                <a:gd name="T98" fmla="*/ 547 w 764"/>
                <a:gd name="T99" fmla="*/ 383 h 648"/>
                <a:gd name="T100" fmla="*/ 577 w 764"/>
                <a:gd name="T101" fmla="*/ 436 h 648"/>
                <a:gd name="T102" fmla="*/ 591 w 764"/>
                <a:gd name="T103" fmla="*/ 471 h 648"/>
                <a:gd name="T104" fmla="*/ 615 w 764"/>
                <a:gd name="T105" fmla="*/ 533 h 648"/>
                <a:gd name="T106" fmla="*/ 584 w 764"/>
                <a:gd name="T107" fmla="*/ 549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64" h="648">
                  <a:moveTo>
                    <a:pt x="584" y="549"/>
                  </a:moveTo>
                  <a:cubicBezTo>
                    <a:pt x="558" y="549"/>
                    <a:pt x="530" y="568"/>
                    <a:pt x="520" y="585"/>
                  </a:cubicBezTo>
                  <a:cubicBezTo>
                    <a:pt x="518" y="589"/>
                    <a:pt x="514" y="596"/>
                    <a:pt x="517" y="601"/>
                  </a:cubicBezTo>
                  <a:cubicBezTo>
                    <a:pt x="517" y="601"/>
                    <a:pt x="520" y="605"/>
                    <a:pt x="541" y="605"/>
                  </a:cubicBezTo>
                  <a:cubicBezTo>
                    <a:pt x="566" y="605"/>
                    <a:pt x="604" y="600"/>
                    <a:pt x="634" y="595"/>
                  </a:cubicBezTo>
                  <a:cubicBezTo>
                    <a:pt x="658" y="592"/>
                    <a:pt x="678" y="589"/>
                    <a:pt x="688" y="589"/>
                  </a:cubicBezTo>
                  <a:cubicBezTo>
                    <a:pt x="702" y="589"/>
                    <a:pt x="714" y="601"/>
                    <a:pt x="730" y="617"/>
                  </a:cubicBezTo>
                  <a:cubicBezTo>
                    <a:pt x="740" y="626"/>
                    <a:pt x="750" y="637"/>
                    <a:pt x="763" y="647"/>
                  </a:cubicBezTo>
                  <a:lnTo>
                    <a:pt x="763" y="181"/>
                  </a:lnTo>
                  <a:cubicBezTo>
                    <a:pt x="726" y="168"/>
                    <a:pt x="685" y="152"/>
                    <a:pt x="645" y="137"/>
                  </a:cubicBezTo>
                  <a:cubicBezTo>
                    <a:pt x="584" y="113"/>
                    <a:pt x="526" y="91"/>
                    <a:pt x="509" y="91"/>
                  </a:cubicBezTo>
                  <a:cubicBezTo>
                    <a:pt x="494" y="92"/>
                    <a:pt x="485" y="106"/>
                    <a:pt x="476" y="120"/>
                  </a:cubicBezTo>
                  <a:cubicBezTo>
                    <a:pt x="467" y="136"/>
                    <a:pt x="457" y="152"/>
                    <a:pt x="440" y="152"/>
                  </a:cubicBezTo>
                  <a:cubicBezTo>
                    <a:pt x="428" y="152"/>
                    <a:pt x="411" y="166"/>
                    <a:pt x="393" y="182"/>
                  </a:cubicBezTo>
                  <a:cubicBezTo>
                    <a:pt x="371" y="200"/>
                    <a:pt x="346" y="221"/>
                    <a:pt x="318" y="230"/>
                  </a:cubicBezTo>
                  <a:cubicBezTo>
                    <a:pt x="314" y="232"/>
                    <a:pt x="311" y="232"/>
                    <a:pt x="308" y="232"/>
                  </a:cubicBezTo>
                  <a:lnTo>
                    <a:pt x="308" y="232"/>
                  </a:lnTo>
                  <a:cubicBezTo>
                    <a:pt x="274" y="232"/>
                    <a:pt x="262" y="171"/>
                    <a:pt x="250" y="112"/>
                  </a:cubicBezTo>
                  <a:cubicBezTo>
                    <a:pt x="244" y="80"/>
                    <a:pt x="238" y="50"/>
                    <a:pt x="230" y="39"/>
                  </a:cubicBezTo>
                  <a:cubicBezTo>
                    <a:pt x="215" y="20"/>
                    <a:pt x="155" y="0"/>
                    <a:pt x="109" y="0"/>
                  </a:cubicBezTo>
                  <a:cubicBezTo>
                    <a:pt x="85" y="0"/>
                    <a:pt x="70" y="5"/>
                    <a:pt x="66" y="15"/>
                  </a:cubicBezTo>
                  <a:cubicBezTo>
                    <a:pt x="58" y="38"/>
                    <a:pt x="40" y="42"/>
                    <a:pt x="25" y="46"/>
                  </a:cubicBezTo>
                  <a:cubicBezTo>
                    <a:pt x="10" y="50"/>
                    <a:pt x="3" y="52"/>
                    <a:pt x="1" y="63"/>
                  </a:cubicBezTo>
                  <a:cubicBezTo>
                    <a:pt x="0" y="73"/>
                    <a:pt x="1" y="76"/>
                    <a:pt x="1" y="77"/>
                  </a:cubicBezTo>
                  <a:cubicBezTo>
                    <a:pt x="3" y="78"/>
                    <a:pt x="10" y="78"/>
                    <a:pt x="18" y="77"/>
                  </a:cubicBezTo>
                  <a:cubicBezTo>
                    <a:pt x="24" y="77"/>
                    <a:pt x="29" y="77"/>
                    <a:pt x="36" y="77"/>
                  </a:cubicBezTo>
                  <a:cubicBezTo>
                    <a:pt x="63" y="77"/>
                    <a:pt x="69" y="94"/>
                    <a:pt x="77" y="114"/>
                  </a:cubicBezTo>
                  <a:cubicBezTo>
                    <a:pt x="79" y="119"/>
                    <a:pt x="81" y="126"/>
                    <a:pt x="84" y="132"/>
                  </a:cubicBezTo>
                  <a:cubicBezTo>
                    <a:pt x="88" y="140"/>
                    <a:pt x="100" y="144"/>
                    <a:pt x="121" y="144"/>
                  </a:cubicBezTo>
                  <a:cubicBezTo>
                    <a:pt x="140" y="144"/>
                    <a:pt x="161" y="141"/>
                    <a:pt x="178" y="138"/>
                  </a:cubicBezTo>
                  <a:cubicBezTo>
                    <a:pt x="187" y="137"/>
                    <a:pt x="195" y="136"/>
                    <a:pt x="200" y="135"/>
                  </a:cubicBezTo>
                  <a:cubicBezTo>
                    <a:pt x="217" y="134"/>
                    <a:pt x="228" y="146"/>
                    <a:pt x="228" y="156"/>
                  </a:cubicBezTo>
                  <a:cubicBezTo>
                    <a:pt x="228" y="165"/>
                    <a:pt x="222" y="173"/>
                    <a:pt x="208" y="173"/>
                  </a:cubicBezTo>
                  <a:cubicBezTo>
                    <a:pt x="203" y="173"/>
                    <a:pt x="198" y="172"/>
                    <a:pt x="192" y="170"/>
                  </a:cubicBezTo>
                  <a:cubicBezTo>
                    <a:pt x="186" y="167"/>
                    <a:pt x="181" y="166"/>
                    <a:pt x="176" y="166"/>
                  </a:cubicBezTo>
                  <a:cubicBezTo>
                    <a:pt x="168" y="166"/>
                    <a:pt x="163" y="170"/>
                    <a:pt x="157" y="174"/>
                  </a:cubicBezTo>
                  <a:cubicBezTo>
                    <a:pt x="150" y="179"/>
                    <a:pt x="140" y="184"/>
                    <a:pt x="127" y="181"/>
                  </a:cubicBezTo>
                  <a:cubicBezTo>
                    <a:pt x="118" y="179"/>
                    <a:pt x="108" y="177"/>
                    <a:pt x="100" y="177"/>
                  </a:cubicBezTo>
                  <a:cubicBezTo>
                    <a:pt x="91" y="177"/>
                    <a:pt x="87" y="179"/>
                    <a:pt x="85" y="180"/>
                  </a:cubicBezTo>
                  <a:cubicBezTo>
                    <a:pt x="85" y="180"/>
                    <a:pt x="86" y="181"/>
                    <a:pt x="87" y="182"/>
                  </a:cubicBezTo>
                  <a:cubicBezTo>
                    <a:pt x="90" y="185"/>
                    <a:pt x="93" y="187"/>
                    <a:pt x="97" y="190"/>
                  </a:cubicBezTo>
                  <a:cubicBezTo>
                    <a:pt x="114" y="204"/>
                    <a:pt x="136" y="221"/>
                    <a:pt x="136" y="254"/>
                  </a:cubicBezTo>
                  <a:cubicBezTo>
                    <a:pt x="136" y="271"/>
                    <a:pt x="150" y="273"/>
                    <a:pt x="155" y="273"/>
                  </a:cubicBezTo>
                  <a:cubicBezTo>
                    <a:pt x="165" y="273"/>
                    <a:pt x="177" y="266"/>
                    <a:pt x="177" y="254"/>
                  </a:cubicBezTo>
                  <a:cubicBezTo>
                    <a:pt x="177" y="240"/>
                    <a:pt x="183" y="237"/>
                    <a:pt x="188" y="237"/>
                  </a:cubicBezTo>
                  <a:cubicBezTo>
                    <a:pt x="194" y="237"/>
                    <a:pt x="201" y="241"/>
                    <a:pt x="211" y="248"/>
                  </a:cubicBezTo>
                  <a:cubicBezTo>
                    <a:pt x="224" y="255"/>
                    <a:pt x="241" y="265"/>
                    <a:pt x="263" y="271"/>
                  </a:cubicBezTo>
                  <a:cubicBezTo>
                    <a:pt x="288" y="278"/>
                    <a:pt x="295" y="286"/>
                    <a:pt x="300" y="295"/>
                  </a:cubicBezTo>
                  <a:cubicBezTo>
                    <a:pt x="304" y="302"/>
                    <a:pt x="306" y="306"/>
                    <a:pt x="329" y="307"/>
                  </a:cubicBezTo>
                  <a:cubicBezTo>
                    <a:pt x="381" y="309"/>
                    <a:pt x="501" y="348"/>
                    <a:pt x="547" y="383"/>
                  </a:cubicBezTo>
                  <a:cubicBezTo>
                    <a:pt x="574" y="403"/>
                    <a:pt x="576" y="421"/>
                    <a:pt x="577" y="436"/>
                  </a:cubicBezTo>
                  <a:cubicBezTo>
                    <a:pt x="578" y="448"/>
                    <a:pt x="579" y="459"/>
                    <a:pt x="591" y="471"/>
                  </a:cubicBezTo>
                  <a:cubicBezTo>
                    <a:pt x="613" y="495"/>
                    <a:pt x="622" y="518"/>
                    <a:pt x="615" y="533"/>
                  </a:cubicBezTo>
                  <a:cubicBezTo>
                    <a:pt x="612" y="541"/>
                    <a:pt x="604" y="549"/>
                    <a:pt x="584" y="54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0" name="Freeform 356">
              <a:extLst>
                <a:ext uri="{FF2B5EF4-FFF2-40B4-BE49-F238E27FC236}">
                  <a16:creationId xmlns:a16="http://schemas.microsoft.com/office/drawing/2014/main" id="{2B4B329B-6CB5-49DB-B8FB-04C1B85AA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6976" y="4529286"/>
              <a:ext cx="17340" cy="10040"/>
            </a:xfrm>
            <a:custGeom>
              <a:avLst/>
              <a:gdLst>
                <a:gd name="T0" fmla="*/ 2 w 85"/>
                <a:gd name="T1" fmla="*/ 5 h 49"/>
                <a:gd name="T2" fmla="*/ 1 w 85"/>
                <a:gd name="T3" fmla="*/ 12 h 49"/>
                <a:gd name="T4" fmla="*/ 56 w 85"/>
                <a:gd name="T5" fmla="*/ 48 h 49"/>
                <a:gd name="T6" fmla="*/ 82 w 85"/>
                <a:gd name="T7" fmla="*/ 35 h 49"/>
                <a:gd name="T8" fmla="*/ 82 w 85"/>
                <a:gd name="T9" fmla="*/ 27 h 49"/>
                <a:gd name="T10" fmla="*/ 18 w 85"/>
                <a:gd name="T11" fmla="*/ 0 h 49"/>
                <a:gd name="T12" fmla="*/ 2 w 85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49">
                  <a:moveTo>
                    <a:pt x="2" y="5"/>
                  </a:moveTo>
                  <a:cubicBezTo>
                    <a:pt x="1" y="5"/>
                    <a:pt x="0" y="7"/>
                    <a:pt x="1" y="12"/>
                  </a:cubicBezTo>
                  <a:cubicBezTo>
                    <a:pt x="6" y="33"/>
                    <a:pt x="34" y="48"/>
                    <a:pt x="56" y="48"/>
                  </a:cubicBezTo>
                  <a:cubicBezTo>
                    <a:pt x="63" y="48"/>
                    <a:pt x="76" y="46"/>
                    <a:pt x="82" y="35"/>
                  </a:cubicBezTo>
                  <a:cubicBezTo>
                    <a:pt x="83" y="33"/>
                    <a:pt x="84" y="31"/>
                    <a:pt x="82" y="27"/>
                  </a:cubicBezTo>
                  <a:cubicBezTo>
                    <a:pt x="74" y="14"/>
                    <a:pt x="41" y="0"/>
                    <a:pt x="18" y="0"/>
                  </a:cubicBezTo>
                  <a:cubicBezTo>
                    <a:pt x="10" y="0"/>
                    <a:pt x="4" y="2"/>
                    <a:pt x="2" y="5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1" name="Freeform 357">
              <a:extLst>
                <a:ext uri="{FF2B5EF4-FFF2-40B4-BE49-F238E27FC236}">
                  <a16:creationId xmlns:a16="http://schemas.microsoft.com/office/drawing/2014/main" id="{B6D1A43C-D4F0-4F15-BD2E-5827F9753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8328" y="4454447"/>
              <a:ext cx="101306" cy="115909"/>
            </a:xfrm>
            <a:custGeom>
              <a:avLst/>
              <a:gdLst>
                <a:gd name="T0" fmla="*/ 83 w 491"/>
                <a:gd name="T1" fmla="*/ 401 h 560"/>
                <a:gd name="T2" fmla="*/ 88 w 491"/>
                <a:gd name="T3" fmla="*/ 477 h 560"/>
                <a:gd name="T4" fmla="*/ 82 w 491"/>
                <a:gd name="T5" fmla="*/ 558 h 560"/>
                <a:gd name="T6" fmla="*/ 89 w 491"/>
                <a:gd name="T7" fmla="*/ 558 h 560"/>
                <a:gd name="T8" fmla="*/ 131 w 491"/>
                <a:gd name="T9" fmla="*/ 511 h 560"/>
                <a:gd name="T10" fmla="*/ 126 w 491"/>
                <a:gd name="T11" fmla="*/ 494 h 560"/>
                <a:gd name="T12" fmla="*/ 115 w 491"/>
                <a:gd name="T13" fmla="*/ 347 h 560"/>
                <a:gd name="T14" fmla="*/ 140 w 491"/>
                <a:gd name="T15" fmla="*/ 332 h 560"/>
                <a:gd name="T16" fmla="*/ 176 w 491"/>
                <a:gd name="T17" fmla="*/ 351 h 560"/>
                <a:gd name="T18" fmla="*/ 175 w 491"/>
                <a:gd name="T19" fmla="*/ 384 h 560"/>
                <a:gd name="T20" fmla="*/ 187 w 491"/>
                <a:gd name="T21" fmla="*/ 414 h 560"/>
                <a:gd name="T22" fmla="*/ 214 w 491"/>
                <a:gd name="T23" fmla="*/ 458 h 560"/>
                <a:gd name="T24" fmla="*/ 225 w 491"/>
                <a:gd name="T25" fmla="*/ 477 h 560"/>
                <a:gd name="T26" fmla="*/ 256 w 491"/>
                <a:gd name="T27" fmla="*/ 468 h 560"/>
                <a:gd name="T28" fmla="*/ 276 w 491"/>
                <a:gd name="T29" fmla="*/ 461 h 560"/>
                <a:gd name="T30" fmla="*/ 297 w 491"/>
                <a:gd name="T31" fmla="*/ 447 h 560"/>
                <a:gd name="T32" fmla="*/ 278 w 491"/>
                <a:gd name="T33" fmla="*/ 412 h 560"/>
                <a:gd name="T34" fmla="*/ 272 w 491"/>
                <a:gd name="T35" fmla="*/ 364 h 560"/>
                <a:gd name="T36" fmla="*/ 264 w 491"/>
                <a:gd name="T37" fmla="*/ 325 h 560"/>
                <a:gd name="T38" fmla="*/ 221 w 491"/>
                <a:gd name="T39" fmla="*/ 268 h 560"/>
                <a:gd name="T40" fmla="*/ 241 w 491"/>
                <a:gd name="T41" fmla="*/ 251 h 560"/>
                <a:gd name="T42" fmla="*/ 351 w 491"/>
                <a:gd name="T43" fmla="*/ 182 h 560"/>
                <a:gd name="T44" fmla="*/ 352 w 491"/>
                <a:gd name="T45" fmla="*/ 176 h 560"/>
                <a:gd name="T46" fmla="*/ 330 w 491"/>
                <a:gd name="T47" fmla="*/ 171 h 560"/>
                <a:gd name="T48" fmla="*/ 207 w 491"/>
                <a:gd name="T49" fmla="*/ 220 h 560"/>
                <a:gd name="T50" fmla="*/ 179 w 491"/>
                <a:gd name="T51" fmla="*/ 240 h 560"/>
                <a:gd name="T52" fmla="*/ 120 w 491"/>
                <a:gd name="T53" fmla="*/ 209 h 560"/>
                <a:gd name="T54" fmla="*/ 101 w 491"/>
                <a:gd name="T55" fmla="*/ 143 h 560"/>
                <a:gd name="T56" fmla="*/ 279 w 491"/>
                <a:gd name="T57" fmla="*/ 70 h 560"/>
                <a:gd name="T58" fmla="*/ 362 w 491"/>
                <a:gd name="T59" fmla="*/ 82 h 560"/>
                <a:gd name="T60" fmla="*/ 384 w 491"/>
                <a:gd name="T61" fmla="*/ 87 h 560"/>
                <a:gd name="T62" fmla="*/ 487 w 491"/>
                <a:gd name="T63" fmla="*/ 6 h 560"/>
                <a:gd name="T64" fmla="*/ 490 w 491"/>
                <a:gd name="T65" fmla="*/ 0 h 560"/>
                <a:gd name="T66" fmla="*/ 430 w 491"/>
                <a:gd name="T67" fmla="*/ 36 h 560"/>
                <a:gd name="T68" fmla="*/ 415 w 491"/>
                <a:gd name="T69" fmla="*/ 45 h 560"/>
                <a:gd name="T70" fmla="*/ 365 w 491"/>
                <a:gd name="T71" fmla="*/ 56 h 560"/>
                <a:gd name="T72" fmla="*/ 218 w 491"/>
                <a:gd name="T73" fmla="*/ 26 h 560"/>
                <a:gd name="T74" fmla="*/ 199 w 491"/>
                <a:gd name="T75" fmla="*/ 22 h 560"/>
                <a:gd name="T76" fmla="*/ 169 w 491"/>
                <a:gd name="T77" fmla="*/ 40 h 560"/>
                <a:gd name="T78" fmla="*/ 128 w 491"/>
                <a:gd name="T79" fmla="*/ 64 h 560"/>
                <a:gd name="T80" fmla="*/ 94 w 491"/>
                <a:gd name="T81" fmla="*/ 130 h 560"/>
                <a:gd name="T82" fmla="*/ 76 w 491"/>
                <a:gd name="T83" fmla="*/ 176 h 560"/>
                <a:gd name="T84" fmla="*/ 57 w 491"/>
                <a:gd name="T85" fmla="*/ 221 h 560"/>
                <a:gd name="T86" fmla="*/ 17 w 491"/>
                <a:gd name="T87" fmla="*/ 321 h 560"/>
                <a:gd name="T88" fmla="*/ 6 w 491"/>
                <a:gd name="T89" fmla="*/ 368 h 560"/>
                <a:gd name="T90" fmla="*/ 60 w 491"/>
                <a:gd name="T91" fmla="*/ 389 h 560"/>
                <a:gd name="T92" fmla="*/ 83 w 491"/>
                <a:gd name="T93" fmla="*/ 401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1" h="560">
                  <a:moveTo>
                    <a:pt x="83" y="401"/>
                  </a:moveTo>
                  <a:cubicBezTo>
                    <a:pt x="98" y="422"/>
                    <a:pt x="91" y="461"/>
                    <a:pt x="88" y="477"/>
                  </a:cubicBezTo>
                  <a:cubicBezTo>
                    <a:pt x="76" y="527"/>
                    <a:pt x="77" y="551"/>
                    <a:pt x="82" y="558"/>
                  </a:cubicBezTo>
                  <a:cubicBezTo>
                    <a:pt x="84" y="559"/>
                    <a:pt x="86" y="559"/>
                    <a:pt x="89" y="558"/>
                  </a:cubicBezTo>
                  <a:cubicBezTo>
                    <a:pt x="112" y="550"/>
                    <a:pt x="128" y="527"/>
                    <a:pt x="131" y="511"/>
                  </a:cubicBezTo>
                  <a:cubicBezTo>
                    <a:pt x="131" y="506"/>
                    <a:pt x="131" y="498"/>
                    <a:pt x="126" y="494"/>
                  </a:cubicBezTo>
                  <a:cubicBezTo>
                    <a:pt x="101" y="475"/>
                    <a:pt x="106" y="370"/>
                    <a:pt x="115" y="347"/>
                  </a:cubicBezTo>
                  <a:cubicBezTo>
                    <a:pt x="118" y="338"/>
                    <a:pt x="128" y="332"/>
                    <a:pt x="140" y="332"/>
                  </a:cubicBezTo>
                  <a:cubicBezTo>
                    <a:pt x="152" y="332"/>
                    <a:pt x="168" y="338"/>
                    <a:pt x="176" y="351"/>
                  </a:cubicBezTo>
                  <a:cubicBezTo>
                    <a:pt x="180" y="358"/>
                    <a:pt x="183" y="369"/>
                    <a:pt x="175" y="384"/>
                  </a:cubicBezTo>
                  <a:cubicBezTo>
                    <a:pt x="167" y="399"/>
                    <a:pt x="173" y="404"/>
                    <a:pt x="187" y="414"/>
                  </a:cubicBezTo>
                  <a:cubicBezTo>
                    <a:pt x="199" y="423"/>
                    <a:pt x="214" y="435"/>
                    <a:pt x="214" y="458"/>
                  </a:cubicBezTo>
                  <a:cubicBezTo>
                    <a:pt x="214" y="477"/>
                    <a:pt x="221" y="477"/>
                    <a:pt x="225" y="477"/>
                  </a:cubicBezTo>
                  <a:cubicBezTo>
                    <a:pt x="233" y="477"/>
                    <a:pt x="244" y="473"/>
                    <a:pt x="256" y="468"/>
                  </a:cubicBezTo>
                  <a:cubicBezTo>
                    <a:pt x="263" y="466"/>
                    <a:pt x="270" y="463"/>
                    <a:pt x="276" y="461"/>
                  </a:cubicBezTo>
                  <a:cubicBezTo>
                    <a:pt x="289" y="457"/>
                    <a:pt x="295" y="453"/>
                    <a:pt x="297" y="447"/>
                  </a:cubicBezTo>
                  <a:cubicBezTo>
                    <a:pt x="299" y="439"/>
                    <a:pt x="293" y="428"/>
                    <a:pt x="278" y="412"/>
                  </a:cubicBezTo>
                  <a:cubicBezTo>
                    <a:pt x="265" y="397"/>
                    <a:pt x="268" y="380"/>
                    <a:pt x="272" y="364"/>
                  </a:cubicBezTo>
                  <a:cubicBezTo>
                    <a:pt x="276" y="346"/>
                    <a:pt x="277" y="334"/>
                    <a:pt x="264" y="325"/>
                  </a:cubicBezTo>
                  <a:cubicBezTo>
                    <a:pt x="240" y="309"/>
                    <a:pt x="218" y="286"/>
                    <a:pt x="221" y="268"/>
                  </a:cubicBezTo>
                  <a:cubicBezTo>
                    <a:pt x="222" y="262"/>
                    <a:pt x="227" y="254"/>
                    <a:pt x="241" y="251"/>
                  </a:cubicBezTo>
                  <a:cubicBezTo>
                    <a:pt x="268" y="245"/>
                    <a:pt x="340" y="204"/>
                    <a:pt x="351" y="182"/>
                  </a:cubicBezTo>
                  <a:cubicBezTo>
                    <a:pt x="352" y="180"/>
                    <a:pt x="353" y="178"/>
                    <a:pt x="352" y="176"/>
                  </a:cubicBezTo>
                  <a:cubicBezTo>
                    <a:pt x="351" y="174"/>
                    <a:pt x="345" y="171"/>
                    <a:pt x="330" y="171"/>
                  </a:cubicBezTo>
                  <a:cubicBezTo>
                    <a:pt x="288" y="171"/>
                    <a:pt x="215" y="194"/>
                    <a:pt x="207" y="220"/>
                  </a:cubicBezTo>
                  <a:cubicBezTo>
                    <a:pt x="204" y="233"/>
                    <a:pt x="193" y="240"/>
                    <a:pt x="179" y="240"/>
                  </a:cubicBezTo>
                  <a:cubicBezTo>
                    <a:pt x="160" y="240"/>
                    <a:pt x="136" y="227"/>
                    <a:pt x="120" y="209"/>
                  </a:cubicBezTo>
                  <a:cubicBezTo>
                    <a:pt x="104" y="190"/>
                    <a:pt x="97" y="166"/>
                    <a:pt x="101" y="143"/>
                  </a:cubicBezTo>
                  <a:cubicBezTo>
                    <a:pt x="109" y="93"/>
                    <a:pt x="199" y="70"/>
                    <a:pt x="279" y="70"/>
                  </a:cubicBezTo>
                  <a:cubicBezTo>
                    <a:pt x="314" y="70"/>
                    <a:pt x="345" y="74"/>
                    <a:pt x="362" y="82"/>
                  </a:cubicBezTo>
                  <a:cubicBezTo>
                    <a:pt x="369" y="86"/>
                    <a:pt x="377" y="87"/>
                    <a:pt x="384" y="87"/>
                  </a:cubicBezTo>
                  <a:cubicBezTo>
                    <a:pt x="426" y="87"/>
                    <a:pt x="469" y="40"/>
                    <a:pt x="487" y="6"/>
                  </a:cubicBezTo>
                  <a:cubicBezTo>
                    <a:pt x="489" y="3"/>
                    <a:pt x="489" y="2"/>
                    <a:pt x="490" y="0"/>
                  </a:cubicBezTo>
                  <a:cubicBezTo>
                    <a:pt x="478" y="3"/>
                    <a:pt x="449" y="23"/>
                    <a:pt x="430" y="36"/>
                  </a:cubicBezTo>
                  <a:cubicBezTo>
                    <a:pt x="424" y="39"/>
                    <a:pt x="419" y="42"/>
                    <a:pt x="415" y="45"/>
                  </a:cubicBezTo>
                  <a:cubicBezTo>
                    <a:pt x="403" y="53"/>
                    <a:pt x="387" y="56"/>
                    <a:pt x="365" y="56"/>
                  </a:cubicBezTo>
                  <a:cubicBezTo>
                    <a:pt x="310" y="56"/>
                    <a:pt x="238" y="33"/>
                    <a:pt x="218" y="26"/>
                  </a:cubicBezTo>
                  <a:cubicBezTo>
                    <a:pt x="211" y="23"/>
                    <a:pt x="205" y="22"/>
                    <a:pt x="199" y="22"/>
                  </a:cubicBezTo>
                  <a:cubicBezTo>
                    <a:pt x="186" y="22"/>
                    <a:pt x="178" y="30"/>
                    <a:pt x="169" y="40"/>
                  </a:cubicBezTo>
                  <a:cubicBezTo>
                    <a:pt x="159" y="50"/>
                    <a:pt x="148" y="61"/>
                    <a:pt x="128" y="64"/>
                  </a:cubicBezTo>
                  <a:cubicBezTo>
                    <a:pt x="106" y="68"/>
                    <a:pt x="100" y="101"/>
                    <a:pt x="94" y="130"/>
                  </a:cubicBezTo>
                  <a:cubicBezTo>
                    <a:pt x="90" y="153"/>
                    <a:pt x="86" y="171"/>
                    <a:pt x="76" y="176"/>
                  </a:cubicBezTo>
                  <a:cubicBezTo>
                    <a:pt x="68" y="180"/>
                    <a:pt x="63" y="199"/>
                    <a:pt x="57" y="221"/>
                  </a:cubicBezTo>
                  <a:cubicBezTo>
                    <a:pt x="49" y="248"/>
                    <a:pt x="39" y="285"/>
                    <a:pt x="17" y="321"/>
                  </a:cubicBezTo>
                  <a:cubicBezTo>
                    <a:pt x="4" y="342"/>
                    <a:pt x="0" y="358"/>
                    <a:pt x="6" y="368"/>
                  </a:cubicBezTo>
                  <a:cubicBezTo>
                    <a:pt x="15" y="386"/>
                    <a:pt x="49" y="388"/>
                    <a:pt x="60" y="389"/>
                  </a:cubicBezTo>
                  <a:cubicBezTo>
                    <a:pt x="70" y="389"/>
                    <a:pt x="78" y="394"/>
                    <a:pt x="83" y="40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2" name="Freeform 358">
              <a:extLst>
                <a:ext uri="{FF2B5EF4-FFF2-40B4-BE49-F238E27FC236}">
                  <a16:creationId xmlns:a16="http://schemas.microsoft.com/office/drawing/2014/main" id="{49C541CB-4A18-4D51-8234-B432FC1E7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5032" y="4624204"/>
              <a:ext cx="913" cy="913"/>
            </a:xfrm>
            <a:custGeom>
              <a:avLst/>
              <a:gdLst>
                <a:gd name="T0" fmla="*/ 4 w 5"/>
                <a:gd name="T1" fmla="*/ 1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lnTo>
                    <a:pt x="4" y="0"/>
                  </a:lnTo>
                  <a:lnTo>
                    <a:pt x="0" y="2"/>
                  </a:lnTo>
                  <a:cubicBezTo>
                    <a:pt x="2" y="1"/>
                    <a:pt x="3" y="1"/>
                    <a:pt x="4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3" name="Freeform 359">
              <a:extLst>
                <a:ext uri="{FF2B5EF4-FFF2-40B4-BE49-F238E27FC236}">
                  <a16:creationId xmlns:a16="http://schemas.microsoft.com/office/drawing/2014/main" id="{9747B6E6-E153-434C-B8F7-B1219AE4A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7770" y="4626029"/>
              <a:ext cx="3650" cy="1825"/>
            </a:xfrm>
            <a:custGeom>
              <a:avLst/>
              <a:gdLst>
                <a:gd name="T0" fmla="*/ 0 w 18"/>
                <a:gd name="T1" fmla="*/ 3 h 11"/>
                <a:gd name="T2" fmla="*/ 11 w 18"/>
                <a:gd name="T3" fmla="*/ 10 h 11"/>
                <a:gd name="T4" fmla="*/ 11 w 18"/>
                <a:gd name="T5" fmla="*/ 9 h 11"/>
                <a:gd name="T6" fmla="*/ 17 w 18"/>
                <a:gd name="T7" fmla="*/ 0 h 11"/>
                <a:gd name="T8" fmla="*/ 16 w 18"/>
                <a:gd name="T9" fmla="*/ 0 h 11"/>
                <a:gd name="T10" fmla="*/ 15 w 18"/>
                <a:gd name="T11" fmla="*/ 0 h 11"/>
                <a:gd name="T12" fmla="*/ 0 w 18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0" y="3"/>
                  </a:moveTo>
                  <a:cubicBezTo>
                    <a:pt x="7" y="9"/>
                    <a:pt x="10" y="10"/>
                    <a:pt x="11" y="10"/>
                  </a:cubicBezTo>
                  <a:cubicBezTo>
                    <a:pt x="11" y="10"/>
                    <a:pt x="11" y="10"/>
                    <a:pt x="11" y="9"/>
                  </a:cubicBezTo>
                  <a:cubicBezTo>
                    <a:pt x="13" y="8"/>
                    <a:pt x="15" y="4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5" y="0"/>
                  </a:lnTo>
                  <a:cubicBezTo>
                    <a:pt x="10" y="1"/>
                    <a:pt x="5" y="2"/>
                    <a:pt x="0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4" name="Freeform 360">
              <a:extLst>
                <a:ext uri="{FF2B5EF4-FFF2-40B4-BE49-F238E27FC236}">
                  <a16:creationId xmlns:a16="http://schemas.microsoft.com/office/drawing/2014/main" id="{CF945698-4444-4C7B-A9B4-B8996ABEB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9635" y="4612339"/>
              <a:ext cx="35594" cy="14603"/>
            </a:xfrm>
            <a:custGeom>
              <a:avLst/>
              <a:gdLst>
                <a:gd name="T0" fmla="*/ 16 w 170"/>
                <a:gd name="T1" fmla="*/ 68 h 69"/>
                <a:gd name="T2" fmla="*/ 97 w 170"/>
                <a:gd name="T3" fmla="*/ 33 h 69"/>
                <a:gd name="T4" fmla="*/ 169 w 170"/>
                <a:gd name="T5" fmla="*/ 1 h 69"/>
                <a:gd name="T6" fmla="*/ 163 w 170"/>
                <a:gd name="T7" fmla="*/ 0 h 69"/>
                <a:gd name="T8" fmla="*/ 127 w 170"/>
                <a:gd name="T9" fmla="*/ 4 h 69"/>
                <a:gd name="T10" fmla="*/ 62 w 170"/>
                <a:gd name="T11" fmla="*/ 10 h 69"/>
                <a:gd name="T12" fmla="*/ 60 w 170"/>
                <a:gd name="T13" fmla="*/ 10 h 69"/>
                <a:gd name="T14" fmla="*/ 19 w 170"/>
                <a:gd name="T15" fmla="*/ 33 h 69"/>
                <a:gd name="T16" fmla="*/ 1 w 170"/>
                <a:gd name="T17" fmla="*/ 50 h 69"/>
                <a:gd name="T18" fmla="*/ 0 w 170"/>
                <a:gd name="T19" fmla="*/ 50 h 69"/>
                <a:gd name="T20" fmla="*/ 16 w 170"/>
                <a:gd name="T2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69">
                  <a:moveTo>
                    <a:pt x="16" y="68"/>
                  </a:moveTo>
                  <a:cubicBezTo>
                    <a:pt x="37" y="56"/>
                    <a:pt x="67" y="44"/>
                    <a:pt x="97" y="33"/>
                  </a:cubicBezTo>
                  <a:cubicBezTo>
                    <a:pt x="124" y="22"/>
                    <a:pt x="161" y="8"/>
                    <a:pt x="169" y="1"/>
                  </a:cubicBezTo>
                  <a:cubicBezTo>
                    <a:pt x="168" y="0"/>
                    <a:pt x="166" y="0"/>
                    <a:pt x="163" y="0"/>
                  </a:cubicBezTo>
                  <a:cubicBezTo>
                    <a:pt x="155" y="0"/>
                    <a:pt x="141" y="2"/>
                    <a:pt x="127" y="4"/>
                  </a:cubicBezTo>
                  <a:cubicBezTo>
                    <a:pt x="106" y="7"/>
                    <a:pt x="81" y="11"/>
                    <a:pt x="62" y="10"/>
                  </a:cubicBezTo>
                  <a:lnTo>
                    <a:pt x="60" y="10"/>
                  </a:lnTo>
                  <a:cubicBezTo>
                    <a:pt x="42" y="10"/>
                    <a:pt x="31" y="21"/>
                    <a:pt x="19" y="33"/>
                  </a:cubicBezTo>
                  <a:cubicBezTo>
                    <a:pt x="13" y="39"/>
                    <a:pt x="7" y="45"/>
                    <a:pt x="1" y="50"/>
                  </a:cubicBezTo>
                  <a:lnTo>
                    <a:pt x="0" y="50"/>
                  </a:lnTo>
                  <a:cubicBezTo>
                    <a:pt x="6" y="55"/>
                    <a:pt x="11" y="61"/>
                    <a:pt x="16" y="6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5" name="Freeform 361">
              <a:extLst>
                <a:ext uri="{FF2B5EF4-FFF2-40B4-BE49-F238E27FC236}">
                  <a16:creationId xmlns:a16="http://schemas.microsoft.com/office/drawing/2014/main" id="{6E2234F5-7353-4A4C-A6AE-756845DFC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568" y="3837481"/>
              <a:ext cx="42895" cy="24642"/>
            </a:xfrm>
            <a:custGeom>
              <a:avLst/>
              <a:gdLst>
                <a:gd name="T0" fmla="*/ 206 w 207"/>
                <a:gd name="T1" fmla="*/ 2 h 121"/>
                <a:gd name="T2" fmla="*/ 188 w 207"/>
                <a:gd name="T3" fmla="*/ 0 h 121"/>
                <a:gd name="T4" fmla="*/ 153 w 207"/>
                <a:gd name="T5" fmla="*/ 4 h 121"/>
                <a:gd name="T6" fmla="*/ 57 w 207"/>
                <a:gd name="T7" fmla="*/ 4 h 121"/>
                <a:gd name="T8" fmla="*/ 42 w 207"/>
                <a:gd name="T9" fmla="*/ 1 h 121"/>
                <a:gd name="T10" fmla="*/ 3 w 207"/>
                <a:gd name="T11" fmla="*/ 19 h 121"/>
                <a:gd name="T12" fmla="*/ 1 w 207"/>
                <a:gd name="T13" fmla="*/ 27 h 121"/>
                <a:gd name="T14" fmla="*/ 75 w 207"/>
                <a:gd name="T15" fmla="*/ 66 h 121"/>
                <a:gd name="T16" fmla="*/ 139 w 207"/>
                <a:gd name="T17" fmla="*/ 105 h 121"/>
                <a:gd name="T18" fmla="*/ 161 w 207"/>
                <a:gd name="T19" fmla="*/ 120 h 121"/>
                <a:gd name="T20" fmla="*/ 162 w 207"/>
                <a:gd name="T21" fmla="*/ 120 h 121"/>
                <a:gd name="T22" fmla="*/ 173 w 207"/>
                <a:gd name="T23" fmla="*/ 116 h 121"/>
                <a:gd name="T24" fmla="*/ 175 w 207"/>
                <a:gd name="T25" fmla="*/ 75 h 121"/>
                <a:gd name="T26" fmla="*/ 204 w 207"/>
                <a:gd name="T27" fmla="*/ 4 h 121"/>
                <a:gd name="T28" fmla="*/ 206 w 207"/>
                <a:gd name="T29" fmla="*/ 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7" h="121">
                  <a:moveTo>
                    <a:pt x="206" y="2"/>
                  </a:moveTo>
                  <a:cubicBezTo>
                    <a:pt x="203" y="1"/>
                    <a:pt x="198" y="0"/>
                    <a:pt x="188" y="0"/>
                  </a:cubicBezTo>
                  <a:cubicBezTo>
                    <a:pt x="178" y="0"/>
                    <a:pt x="166" y="1"/>
                    <a:pt x="153" y="4"/>
                  </a:cubicBezTo>
                  <a:cubicBezTo>
                    <a:pt x="105" y="15"/>
                    <a:pt x="85" y="18"/>
                    <a:pt x="57" y="4"/>
                  </a:cubicBezTo>
                  <a:cubicBezTo>
                    <a:pt x="52" y="2"/>
                    <a:pt x="48" y="1"/>
                    <a:pt x="42" y="1"/>
                  </a:cubicBezTo>
                  <a:cubicBezTo>
                    <a:pt x="26" y="1"/>
                    <a:pt x="9" y="10"/>
                    <a:pt x="3" y="19"/>
                  </a:cubicBezTo>
                  <a:cubicBezTo>
                    <a:pt x="1" y="21"/>
                    <a:pt x="0" y="24"/>
                    <a:pt x="1" y="27"/>
                  </a:cubicBezTo>
                  <a:cubicBezTo>
                    <a:pt x="4" y="37"/>
                    <a:pt x="20" y="52"/>
                    <a:pt x="75" y="66"/>
                  </a:cubicBezTo>
                  <a:cubicBezTo>
                    <a:pt x="110" y="75"/>
                    <a:pt x="127" y="92"/>
                    <a:pt x="139" y="105"/>
                  </a:cubicBezTo>
                  <a:cubicBezTo>
                    <a:pt x="147" y="114"/>
                    <a:pt x="153" y="120"/>
                    <a:pt x="161" y="120"/>
                  </a:cubicBezTo>
                  <a:lnTo>
                    <a:pt x="162" y="120"/>
                  </a:lnTo>
                  <a:cubicBezTo>
                    <a:pt x="167" y="120"/>
                    <a:pt x="171" y="119"/>
                    <a:pt x="173" y="116"/>
                  </a:cubicBezTo>
                  <a:cubicBezTo>
                    <a:pt x="178" y="110"/>
                    <a:pt x="179" y="96"/>
                    <a:pt x="175" y="75"/>
                  </a:cubicBezTo>
                  <a:cubicBezTo>
                    <a:pt x="170" y="47"/>
                    <a:pt x="194" y="17"/>
                    <a:pt x="204" y="4"/>
                  </a:cubicBezTo>
                  <a:cubicBezTo>
                    <a:pt x="205" y="4"/>
                    <a:pt x="205" y="3"/>
                    <a:pt x="206" y="2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6" name="Freeform 362">
              <a:extLst>
                <a:ext uri="{FF2B5EF4-FFF2-40B4-BE49-F238E27FC236}">
                  <a16:creationId xmlns:a16="http://schemas.microsoft.com/office/drawing/2014/main" id="{5EA86821-33D8-4BA4-BA1B-AD3F98B35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2388" y="3666812"/>
              <a:ext cx="177971" cy="171583"/>
            </a:xfrm>
            <a:custGeom>
              <a:avLst/>
              <a:gdLst>
                <a:gd name="T0" fmla="*/ 73 w 861"/>
                <a:gd name="T1" fmla="*/ 302 h 831"/>
                <a:gd name="T2" fmla="*/ 99 w 861"/>
                <a:gd name="T3" fmla="*/ 295 h 831"/>
                <a:gd name="T4" fmla="*/ 153 w 861"/>
                <a:gd name="T5" fmla="*/ 249 h 831"/>
                <a:gd name="T6" fmla="*/ 266 w 861"/>
                <a:gd name="T7" fmla="*/ 297 h 831"/>
                <a:gd name="T8" fmla="*/ 291 w 861"/>
                <a:gd name="T9" fmla="*/ 344 h 831"/>
                <a:gd name="T10" fmla="*/ 427 w 861"/>
                <a:gd name="T11" fmla="*/ 490 h 831"/>
                <a:gd name="T12" fmla="*/ 495 w 861"/>
                <a:gd name="T13" fmla="*/ 533 h 831"/>
                <a:gd name="T14" fmla="*/ 603 w 861"/>
                <a:gd name="T15" fmla="*/ 597 h 831"/>
                <a:gd name="T16" fmla="*/ 655 w 861"/>
                <a:gd name="T17" fmla="*/ 642 h 831"/>
                <a:gd name="T18" fmla="*/ 684 w 861"/>
                <a:gd name="T19" fmla="*/ 689 h 831"/>
                <a:gd name="T20" fmla="*/ 681 w 861"/>
                <a:gd name="T21" fmla="*/ 821 h 831"/>
                <a:gd name="T22" fmla="*/ 718 w 861"/>
                <a:gd name="T23" fmla="*/ 772 h 831"/>
                <a:gd name="T24" fmla="*/ 764 w 861"/>
                <a:gd name="T25" fmla="*/ 724 h 831"/>
                <a:gd name="T26" fmla="*/ 728 w 861"/>
                <a:gd name="T27" fmla="*/ 669 h 831"/>
                <a:gd name="T28" fmla="*/ 810 w 861"/>
                <a:gd name="T29" fmla="*/ 630 h 831"/>
                <a:gd name="T30" fmla="*/ 853 w 861"/>
                <a:gd name="T31" fmla="*/ 655 h 831"/>
                <a:gd name="T32" fmla="*/ 742 w 861"/>
                <a:gd name="T33" fmla="*/ 553 h 831"/>
                <a:gd name="T34" fmla="*/ 688 w 861"/>
                <a:gd name="T35" fmla="*/ 509 h 831"/>
                <a:gd name="T36" fmla="*/ 654 w 861"/>
                <a:gd name="T37" fmla="*/ 492 h 831"/>
                <a:gd name="T38" fmla="*/ 471 w 861"/>
                <a:gd name="T39" fmla="*/ 298 h 831"/>
                <a:gd name="T40" fmla="*/ 426 w 861"/>
                <a:gd name="T41" fmla="*/ 210 h 831"/>
                <a:gd name="T42" fmla="*/ 426 w 861"/>
                <a:gd name="T43" fmla="*/ 160 h 831"/>
                <a:gd name="T44" fmla="*/ 463 w 861"/>
                <a:gd name="T45" fmla="*/ 39 h 831"/>
                <a:gd name="T46" fmla="*/ 416 w 861"/>
                <a:gd name="T47" fmla="*/ 8 h 831"/>
                <a:gd name="T48" fmla="*/ 384 w 861"/>
                <a:gd name="T49" fmla="*/ 1 h 831"/>
                <a:gd name="T50" fmla="*/ 318 w 861"/>
                <a:gd name="T51" fmla="*/ 26 h 831"/>
                <a:gd name="T52" fmla="*/ 300 w 861"/>
                <a:gd name="T53" fmla="*/ 19 h 831"/>
                <a:gd name="T54" fmla="*/ 273 w 861"/>
                <a:gd name="T55" fmla="*/ 50 h 831"/>
                <a:gd name="T56" fmla="*/ 259 w 861"/>
                <a:gd name="T57" fmla="*/ 48 h 831"/>
                <a:gd name="T58" fmla="*/ 233 w 861"/>
                <a:gd name="T59" fmla="*/ 70 h 831"/>
                <a:gd name="T60" fmla="*/ 208 w 861"/>
                <a:gd name="T61" fmla="*/ 67 h 831"/>
                <a:gd name="T62" fmla="*/ 176 w 861"/>
                <a:gd name="T63" fmla="*/ 115 h 831"/>
                <a:gd name="T64" fmla="*/ 137 w 861"/>
                <a:gd name="T65" fmla="*/ 77 h 831"/>
                <a:gd name="T66" fmla="*/ 119 w 861"/>
                <a:gd name="T67" fmla="*/ 73 h 831"/>
                <a:gd name="T68" fmla="*/ 25 w 861"/>
                <a:gd name="T69" fmla="*/ 117 h 831"/>
                <a:gd name="T70" fmla="*/ 38 w 861"/>
                <a:gd name="T71" fmla="*/ 153 h 831"/>
                <a:gd name="T72" fmla="*/ 5 w 861"/>
                <a:gd name="T73" fmla="*/ 187 h 831"/>
                <a:gd name="T74" fmla="*/ 4 w 861"/>
                <a:gd name="T75" fmla="*/ 194 h 831"/>
                <a:gd name="T76" fmla="*/ 26 w 861"/>
                <a:gd name="T77" fmla="*/ 239 h 831"/>
                <a:gd name="T78" fmla="*/ 38 w 861"/>
                <a:gd name="T79" fmla="*/ 267 h 831"/>
                <a:gd name="T80" fmla="*/ 78 w 861"/>
                <a:gd name="T81" fmla="*/ 275 h 831"/>
                <a:gd name="T82" fmla="*/ 76 w 861"/>
                <a:gd name="T83" fmla="*/ 293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61" h="831">
                  <a:moveTo>
                    <a:pt x="76" y="293"/>
                  </a:moveTo>
                  <a:cubicBezTo>
                    <a:pt x="75" y="296"/>
                    <a:pt x="74" y="299"/>
                    <a:pt x="73" y="302"/>
                  </a:cubicBezTo>
                  <a:cubicBezTo>
                    <a:pt x="74" y="302"/>
                    <a:pt x="75" y="302"/>
                    <a:pt x="76" y="302"/>
                  </a:cubicBezTo>
                  <a:cubicBezTo>
                    <a:pt x="84" y="300"/>
                    <a:pt x="92" y="298"/>
                    <a:pt x="99" y="295"/>
                  </a:cubicBezTo>
                  <a:cubicBezTo>
                    <a:pt x="107" y="290"/>
                    <a:pt x="110" y="285"/>
                    <a:pt x="114" y="278"/>
                  </a:cubicBezTo>
                  <a:cubicBezTo>
                    <a:pt x="120" y="268"/>
                    <a:pt x="127" y="256"/>
                    <a:pt x="153" y="249"/>
                  </a:cubicBezTo>
                  <a:cubicBezTo>
                    <a:pt x="159" y="247"/>
                    <a:pt x="165" y="247"/>
                    <a:pt x="171" y="247"/>
                  </a:cubicBezTo>
                  <a:cubicBezTo>
                    <a:pt x="211" y="247"/>
                    <a:pt x="253" y="276"/>
                    <a:pt x="266" y="297"/>
                  </a:cubicBezTo>
                  <a:cubicBezTo>
                    <a:pt x="270" y="302"/>
                    <a:pt x="273" y="306"/>
                    <a:pt x="275" y="310"/>
                  </a:cubicBezTo>
                  <a:cubicBezTo>
                    <a:pt x="284" y="322"/>
                    <a:pt x="288" y="328"/>
                    <a:pt x="291" y="344"/>
                  </a:cubicBezTo>
                  <a:cubicBezTo>
                    <a:pt x="294" y="359"/>
                    <a:pt x="306" y="397"/>
                    <a:pt x="361" y="433"/>
                  </a:cubicBezTo>
                  <a:cubicBezTo>
                    <a:pt x="391" y="452"/>
                    <a:pt x="410" y="473"/>
                    <a:pt x="427" y="490"/>
                  </a:cubicBezTo>
                  <a:cubicBezTo>
                    <a:pt x="440" y="504"/>
                    <a:pt x="451" y="515"/>
                    <a:pt x="463" y="521"/>
                  </a:cubicBezTo>
                  <a:cubicBezTo>
                    <a:pt x="474" y="527"/>
                    <a:pt x="485" y="530"/>
                    <a:pt x="495" y="533"/>
                  </a:cubicBezTo>
                  <a:cubicBezTo>
                    <a:pt x="512" y="537"/>
                    <a:pt x="527" y="541"/>
                    <a:pt x="538" y="555"/>
                  </a:cubicBezTo>
                  <a:cubicBezTo>
                    <a:pt x="554" y="574"/>
                    <a:pt x="576" y="585"/>
                    <a:pt x="603" y="597"/>
                  </a:cubicBezTo>
                  <a:cubicBezTo>
                    <a:pt x="617" y="603"/>
                    <a:pt x="624" y="614"/>
                    <a:pt x="631" y="623"/>
                  </a:cubicBezTo>
                  <a:cubicBezTo>
                    <a:pt x="638" y="632"/>
                    <a:pt x="644" y="640"/>
                    <a:pt x="655" y="642"/>
                  </a:cubicBezTo>
                  <a:cubicBezTo>
                    <a:pt x="675" y="644"/>
                    <a:pt x="676" y="657"/>
                    <a:pt x="677" y="667"/>
                  </a:cubicBezTo>
                  <a:cubicBezTo>
                    <a:pt x="677" y="675"/>
                    <a:pt x="678" y="682"/>
                    <a:pt x="684" y="689"/>
                  </a:cubicBezTo>
                  <a:cubicBezTo>
                    <a:pt x="701" y="710"/>
                    <a:pt x="706" y="753"/>
                    <a:pt x="687" y="779"/>
                  </a:cubicBezTo>
                  <a:cubicBezTo>
                    <a:pt x="678" y="791"/>
                    <a:pt x="678" y="809"/>
                    <a:pt x="681" y="821"/>
                  </a:cubicBezTo>
                  <a:cubicBezTo>
                    <a:pt x="683" y="827"/>
                    <a:pt x="685" y="829"/>
                    <a:pt x="686" y="830"/>
                  </a:cubicBezTo>
                  <a:cubicBezTo>
                    <a:pt x="693" y="828"/>
                    <a:pt x="715" y="794"/>
                    <a:pt x="718" y="772"/>
                  </a:cubicBezTo>
                  <a:cubicBezTo>
                    <a:pt x="721" y="756"/>
                    <a:pt x="730" y="750"/>
                    <a:pt x="741" y="743"/>
                  </a:cubicBezTo>
                  <a:cubicBezTo>
                    <a:pt x="748" y="739"/>
                    <a:pt x="756" y="733"/>
                    <a:pt x="764" y="724"/>
                  </a:cubicBezTo>
                  <a:cubicBezTo>
                    <a:pt x="769" y="716"/>
                    <a:pt x="767" y="713"/>
                    <a:pt x="753" y="702"/>
                  </a:cubicBezTo>
                  <a:cubicBezTo>
                    <a:pt x="744" y="694"/>
                    <a:pt x="732" y="685"/>
                    <a:pt x="728" y="669"/>
                  </a:cubicBezTo>
                  <a:cubicBezTo>
                    <a:pt x="725" y="658"/>
                    <a:pt x="727" y="647"/>
                    <a:pt x="734" y="638"/>
                  </a:cubicBezTo>
                  <a:cubicBezTo>
                    <a:pt x="750" y="618"/>
                    <a:pt x="784" y="613"/>
                    <a:pt x="810" y="630"/>
                  </a:cubicBezTo>
                  <a:cubicBezTo>
                    <a:pt x="815" y="634"/>
                    <a:pt x="821" y="637"/>
                    <a:pt x="825" y="640"/>
                  </a:cubicBezTo>
                  <a:cubicBezTo>
                    <a:pt x="838" y="648"/>
                    <a:pt x="848" y="655"/>
                    <a:pt x="853" y="655"/>
                  </a:cubicBezTo>
                  <a:cubicBezTo>
                    <a:pt x="857" y="655"/>
                    <a:pt x="858" y="643"/>
                    <a:pt x="858" y="638"/>
                  </a:cubicBezTo>
                  <a:cubicBezTo>
                    <a:pt x="860" y="612"/>
                    <a:pt x="783" y="574"/>
                    <a:pt x="742" y="553"/>
                  </a:cubicBezTo>
                  <a:cubicBezTo>
                    <a:pt x="728" y="546"/>
                    <a:pt x="717" y="541"/>
                    <a:pt x="710" y="536"/>
                  </a:cubicBezTo>
                  <a:cubicBezTo>
                    <a:pt x="696" y="528"/>
                    <a:pt x="692" y="518"/>
                    <a:pt x="688" y="509"/>
                  </a:cubicBezTo>
                  <a:cubicBezTo>
                    <a:pt x="683" y="498"/>
                    <a:pt x="680" y="491"/>
                    <a:pt x="657" y="492"/>
                  </a:cubicBezTo>
                  <a:lnTo>
                    <a:pt x="654" y="492"/>
                  </a:lnTo>
                  <a:cubicBezTo>
                    <a:pt x="605" y="492"/>
                    <a:pt x="550" y="434"/>
                    <a:pt x="532" y="366"/>
                  </a:cubicBezTo>
                  <a:cubicBezTo>
                    <a:pt x="523" y="329"/>
                    <a:pt x="496" y="313"/>
                    <a:pt x="471" y="298"/>
                  </a:cubicBezTo>
                  <a:cubicBezTo>
                    <a:pt x="452" y="286"/>
                    <a:pt x="434" y="275"/>
                    <a:pt x="426" y="257"/>
                  </a:cubicBezTo>
                  <a:cubicBezTo>
                    <a:pt x="415" y="234"/>
                    <a:pt x="421" y="221"/>
                    <a:pt x="426" y="210"/>
                  </a:cubicBezTo>
                  <a:cubicBezTo>
                    <a:pt x="430" y="201"/>
                    <a:pt x="433" y="194"/>
                    <a:pt x="427" y="181"/>
                  </a:cubicBezTo>
                  <a:cubicBezTo>
                    <a:pt x="423" y="174"/>
                    <a:pt x="423" y="167"/>
                    <a:pt x="426" y="160"/>
                  </a:cubicBezTo>
                  <a:cubicBezTo>
                    <a:pt x="431" y="145"/>
                    <a:pt x="448" y="136"/>
                    <a:pt x="460" y="131"/>
                  </a:cubicBezTo>
                  <a:cubicBezTo>
                    <a:pt x="458" y="98"/>
                    <a:pt x="461" y="64"/>
                    <a:pt x="463" y="39"/>
                  </a:cubicBezTo>
                  <a:cubicBezTo>
                    <a:pt x="436" y="36"/>
                    <a:pt x="430" y="32"/>
                    <a:pt x="428" y="31"/>
                  </a:cubicBezTo>
                  <a:cubicBezTo>
                    <a:pt x="421" y="27"/>
                    <a:pt x="418" y="17"/>
                    <a:pt x="416" y="8"/>
                  </a:cubicBezTo>
                  <a:cubicBezTo>
                    <a:pt x="415" y="5"/>
                    <a:pt x="414" y="2"/>
                    <a:pt x="413" y="0"/>
                  </a:cubicBezTo>
                  <a:cubicBezTo>
                    <a:pt x="403" y="0"/>
                    <a:pt x="393" y="0"/>
                    <a:pt x="384" y="1"/>
                  </a:cubicBezTo>
                  <a:cubicBezTo>
                    <a:pt x="371" y="2"/>
                    <a:pt x="362" y="4"/>
                    <a:pt x="360" y="6"/>
                  </a:cubicBezTo>
                  <a:cubicBezTo>
                    <a:pt x="352" y="14"/>
                    <a:pt x="333" y="26"/>
                    <a:pt x="318" y="26"/>
                  </a:cubicBezTo>
                  <a:cubicBezTo>
                    <a:pt x="313" y="26"/>
                    <a:pt x="309" y="25"/>
                    <a:pt x="305" y="22"/>
                  </a:cubicBezTo>
                  <a:cubicBezTo>
                    <a:pt x="304" y="21"/>
                    <a:pt x="302" y="20"/>
                    <a:pt x="300" y="19"/>
                  </a:cubicBezTo>
                  <a:lnTo>
                    <a:pt x="290" y="29"/>
                  </a:lnTo>
                  <a:cubicBezTo>
                    <a:pt x="289" y="35"/>
                    <a:pt x="285" y="50"/>
                    <a:pt x="273" y="50"/>
                  </a:cubicBezTo>
                  <a:cubicBezTo>
                    <a:pt x="270" y="50"/>
                    <a:pt x="268" y="49"/>
                    <a:pt x="265" y="49"/>
                  </a:cubicBezTo>
                  <a:cubicBezTo>
                    <a:pt x="263" y="49"/>
                    <a:pt x="261" y="48"/>
                    <a:pt x="259" y="48"/>
                  </a:cubicBezTo>
                  <a:cubicBezTo>
                    <a:pt x="257" y="48"/>
                    <a:pt x="256" y="48"/>
                    <a:pt x="256" y="53"/>
                  </a:cubicBezTo>
                  <a:cubicBezTo>
                    <a:pt x="256" y="58"/>
                    <a:pt x="254" y="70"/>
                    <a:pt x="233" y="70"/>
                  </a:cubicBezTo>
                  <a:cubicBezTo>
                    <a:pt x="225" y="70"/>
                    <a:pt x="217" y="69"/>
                    <a:pt x="213" y="68"/>
                  </a:cubicBezTo>
                  <a:cubicBezTo>
                    <a:pt x="211" y="67"/>
                    <a:pt x="210" y="67"/>
                    <a:pt x="208" y="67"/>
                  </a:cubicBezTo>
                  <a:cubicBezTo>
                    <a:pt x="203" y="67"/>
                    <a:pt x="193" y="69"/>
                    <a:pt x="193" y="78"/>
                  </a:cubicBezTo>
                  <a:cubicBezTo>
                    <a:pt x="193" y="102"/>
                    <a:pt x="187" y="115"/>
                    <a:pt x="176" y="115"/>
                  </a:cubicBezTo>
                  <a:cubicBezTo>
                    <a:pt x="172" y="115"/>
                    <a:pt x="167" y="113"/>
                    <a:pt x="163" y="109"/>
                  </a:cubicBezTo>
                  <a:cubicBezTo>
                    <a:pt x="154" y="101"/>
                    <a:pt x="145" y="88"/>
                    <a:pt x="137" y="77"/>
                  </a:cubicBezTo>
                  <a:cubicBezTo>
                    <a:pt x="134" y="71"/>
                    <a:pt x="129" y="63"/>
                    <a:pt x="126" y="60"/>
                  </a:cubicBezTo>
                  <a:cubicBezTo>
                    <a:pt x="124" y="63"/>
                    <a:pt x="121" y="68"/>
                    <a:pt x="119" y="73"/>
                  </a:cubicBezTo>
                  <a:cubicBezTo>
                    <a:pt x="110" y="92"/>
                    <a:pt x="99" y="113"/>
                    <a:pt x="85" y="113"/>
                  </a:cubicBezTo>
                  <a:cubicBezTo>
                    <a:pt x="75" y="113"/>
                    <a:pt x="41" y="116"/>
                    <a:pt x="25" y="117"/>
                  </a:cubicBezTo>
                  <a:cubicBezTo>
                    <a:pt x="21" y="134"/>
                    <a:pt x="29" y="140"/>
                    <a:pt x="32" y="143"/>
                  </a:cubicBezTo>
                  <a:cubicBezTo>
                    <a:pt x="36" y="145"/>
                    <a:pt x="38" y="149"/>
                    <a:pt x="38" y="153"/>
                  </a:cubicBezTo>
                  <a:cubicBezTo>
                    <a:pt x="37" y="164"/>
                    <a:pt x="26" y="179"/>
                    <a:pt x="16" y="183"/>
                  </a:cubicBezTo>
                  <a:cubicBezTo>
                    <a:pt x="13" y="185"/>
                    <a:pt x="9" y="186"/>
                    <a:pt x="5" y="187"/>
                  </a:cubicBezTo>
                  <a:cubicBezTo>
                    <a:pt x="4" y="187"/>
                    <a:pt x="1" y="187"/>
                    <a:pt x="0" y="188"/>
                  </a:cubicBezTo>
                  <a:cubicBezTo>
                    <a:pt x="1" y="188"/>
                    <a:pt x="1" y="190"/>
                    <a:pt x="4" y="194"/>
                  </a:cubicBezTo>
                  <a:cubicBezTo>
                    <a:pt x="7" y="199"/>
                    <a:pt x="12" y="204"/>
                    <a:pt x="17" y="207"/>
                  </a:cubicBezTo>
                  <a:cubicBezTo>
                    <a:pt x="26" y="214"/>
                    <a:pt x="36" y="222"/>
                    <a:pt x="26" y="239"/>
                  </a:cubicBezTo>
                  <a:cubicBezTo>
                    <a:pt x="21" y="245"/>
                    <a:pt x="21" y="252"/>
                    <a:pt x="23" y="257"/>
                  </a:cubicBezTo>
                  <a:cubicBezTo>
                    <a:pt x="26" y="263"/>
                    <a:pt x="32" y="266"/>
                    <a:pt x="38" y="267"/>
                  </a:cubicBezTo>
                  <a:cubicBezTo>
                    <a:pt x="42" y="267"/>
                    <a:pt x="46" y="267"/>
                    <a:pt x="50" y="268"/>
                  </a:cubicBezTo>
                  <a:cubicBezTo>
                    <a:pt x="62" y="268"/>
                    <a:pt x="73" y="268"/>
                    <a:pt x="78" y="275"/>
                  </a:cubicBezTo>
                  <a:cubicBezTo>
                    <a:pt x="79" y="277"/>
                    <a:pt x="81" y="281"/>
                    <a:pt x="79" y="287"/>
                  </a:cubicBezTo>
                  <a:cubicBezTo>
                    <a:pt x="78" y="289"/>
                    <a:pt x="77" y="291"/>
                    <a:pt x="76" y="29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7" name="Freeform 363">
              <a:extLst>
                <a:ext uri="{FF2B5EF4-FFF2-40B4-BE49-F238E27FC236}">
                  <a16:creationId xmlns:a16="http://schemas.microsoft.com/office/drawing/2014/main" id="{BC64E23A-C95D-493D-9209-80DA9ED07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4292" y="3783634"/>
              <a:ext cx="24642" cy="39246"/>
            </a:xfrm>
            <a:custGeom>
              <a:avLst/>
              <a:gdLst>
                <a:gd name="T0" fmla="*/ 18 w 121"/>
                <a:gd name="T1" fmla="*/ 17 h 190"/>
                <a:gd name="T2" fmla="*/ 10 w 121"/>
                <a:gd name="T3" fmla="*/ 16 h 190"/>
                <a:gd name="T4" fmla="*/ 4 w 121"/>
                <a:gd name="T5" fmla="*/ 20 h 190"/>
                <a:gd name="T6" fmla="*/ 14 w 121"/>
                <a:gd name="T7" fmla="*/ 50 h 190"/>
                <a:gd name="T8" fmla="*/ 33 w 121"/>
                <a:gd name="T9" fmla="*/ 116 h 190"/>
                <a:gd name="T10" fmla="*/ 40 w 121"/>
                <a:gd name="T11" fmla="*/ 185 h 190"/>
                <a:gd name="T12" fmla="*/ 46 w 121"/>
                <a:gd name="T13" fmla="*/ 189 h 190"/>
                <a:gd name="T14" fmla="*/ 54 w 121"/>
                <a:gd name="T15" fmla="*/ 184 h 190"/>
                <a:gd name="T16" fmla="*/ 89 w 121"/>
                <a:gd name="T17" fmla="*/ 163 h 190"/>
                <a:gd name="T18" fmla="*/ 107 w 121"/>
                <a:gd name="T19" fmla="*/ 152 h 190"/>
                <a:gd name="T20" fmla="*/ 114 w 121"/>
                <a:gd name="T21" fmla="*/ 92 h 190"/>
                <a:gd name="T22" fmla="*/ 118 w 121"/>
                <a:gd name="T23" fmla="*/ 30 h 190"/>
                <a:gd name="T24" fmla="*/ 116 w 121"/>
                <a:gd name="T25" fmla="*/ 13 h 190"/>
                <a:gd name="T26" fmla="*/ 83 w 121"/>
                <a:gd name="T27" fmla="*/ 0 h 190"/>
                <a:gd name="T28" fmla="*/ 58 w 121"/>
                <a:gd name="T29" fmla="*/ 8 h 190"/>
                <a:gd name="T30" fmla="*/ 30 w 121"/>
                <a:gd name="T31" fmla="*/ 18 h 190"/>
                <a:gd name="T32" fmla="*/ 18 w 121"/>
                <a:gd name="T33" fmla="*/ 1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" h="190">
                  <a:moveTo>
                    <a:pt x="18" y="17"/>
                  </a:moveTo>
                  <a:cubicBezTo>
                    <a:pt x="15" y="17"/>
                    <a:pt x="13" y="16"/>
                    <a:pt x="10" y="16"/>
                  </a:cubicBezTo>
                  <a:cubicBezTo>
                    <a:pt x="7" y="16"/>
                    <a:pt x="5" y="17"/>
                    <a:pt x="4" y="20"/>
                  </a:cubicBezTo>
                  <a:cubicBezTo>
                    <a:pt x="0" y="26"/>
                    <a:pt x="7" y="37"/>
                    <a:pt x="14" y="50"/>
                  </a:cubicBezTo>
                  <a:cubicBezTo>
                    <a:pt x="25" y="68"/>
                    <a:pt x="39" y="90"/>
                    <a:pt x="33" y="116"/>
                  </a:cubicBezTo>
                  <a:cubicBezTo>
                    <a:pt x="26" y="144"/>
                    <a:pt x="31" y="175"/>
                    <a:pt x="40" y="185"/>
                  </a:cubicBezTo>
                  <a:cubicBezTo>
                    <a:pt x="42" y="188"/>
                    <a:pt x="44" y="189"/>
                    <a:pt x="46" y="189"/>
                  </a:cubicBezTo>
                  <a:cubicBezTo>
                    <a:pt x="48" y="189"/>
                    <a:pt x="51" y="187"/>
                    <a:pt x="54" y="184"/>
                  </a:cubicBezTo>
                  <a:cubicBezTo>
                    <a:pt x="69" y="170"/>
                    <a:pt x="80" y="166"/>
                    <a:pt x="89" y="163"/>
                  </a:cubicBezTo>
                  <a:cubicBezTo>
                    <a:pt x="96" y="161"/>
                    <a:pt x="101" y="160"/>
                    <a:pt x="107" y="152"/>
                  </a:cubicBezTo>
                  <a:cubicBezTo>
                    <a:pt x="114" y="143"/>
                    <a:pt x="114" y="117"/>
                    <a:pt x="114" y="92"/>
                  </a:cubicBezTo>
                  <a:cubicBezTo>
                    <a:pt x="114" y="70"/>
                    <a:pt x="113" y="46"/>
                    <a:pt x="118" y="30"/>
                  </a:cubicBezTo>
                  <a:cubicBezTo>
                    <a:pt x="120" y="23"/>
                    <a:pt x="119" y="18"/>
                    <a:pt x="116" y="13"/>
                  </a:cubicBezTo>
                  <a:cubicBezTo>
                    <a:pt x="110" y="5"/>
                    <a:pt x="97" y="0"/>
                    <a:pt x="83" y="0"/>
                  </a:cubicBezTo>
                  <a:cubicBezTo>
                    <a:pt x="73" y="0"/>
                    <a:pt x="64" y="2"/>
                    <a:pt x="58" y="8"/>
                  </a:cubicBezTo>
                  <a:cubicBezTo>
                    <a:pt x="50" y="15"/>
                    <a:pt x="41" y="18"/>
                    <a:pt x="30" y="18"/>
                  </a:cubicBezTo>
                  <a:cubicBezTo>
                    <a:pt x="26" y="18"/>
                    <a:pt x="22" y="18"/>
                    <a:pt x="18" y="1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8" name="Freeform 364">
              <a:extLst>
                <a:ext uri="{FF2B5EF4-FFF2-40B4-BE49-F238E27FC236}">
                  <a16:creationId xmlns:a16="http://schemas.microsoft.com/office/drawing/2014/main" id="{E8E68640-C7B0-4C7D-A652-3CD5EE4A7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2184" y="3739825"/>
              <a:ext cx="15515" cy="21904"/>
            </a:xfrm>
            <a:custGeom>
              <a:avLst/>
              <a:gdLst>
                <a:gd name="T0" fmla="*/ 76 w 77"/>
                <a:gd name="T1" fmla="*/ 57 h 105"/>
                <a:gd name="T2" fmla="*/ 76 w 77"/>
                <a:gd name="T3" fmla="*/ 56 h 105"/>
                <a:gd name="T4" fmla="*/ 65 w 77"/>
                <a:gd name="T5" fmla="*/ 43 h 105"/>
                <a:gd name="T6" fmla="*/ 63 w 77"/>
                <a:gd name="T7" fmla="*/ 41 h 105"/>
                <a:gd name="T8" fmla="*/ 52 w 77"/>
                <a:gd name="T9" fmla="*/ 28 h 105"/>
                <a:gd name="T10" fmla="*/ 51 w 77"/>
                <a:gd name="T11" fmla="*/ 27 h 105"/>
                <a:gd name="T12" fmla="*/ 40 w 77"/>
                <a:gd name="T13" fmla="*/ 14 h 105"/>
                <a:gd name="T14" fmla="*/ 37 w 77"/>
                <a:gd name="T15" fmla="*/ 11 h 105"/>
                <a:gd name="T16" fmla="*/ 27 w 77"/>
                <a:gd name="T17" fmla="*/ 0 h 105"/>
                <a:gd name="T18" fmla="*/ 27 w 77"/>
                <a:gd name="T19" fmla="*/ 0 h 105"/>
                <a:gd name="T20" fmla="*/ 2 w 77"/>
                <a:gd name="T21" fmla="*/ 46 h 105"/>
                <a:gd name="T22" fmla="*/ 0 w 77"/>
                <a:gd name="T23" fmla="*/ 68 h 105"/>
                <a:gd name="T24" fmla="*/ 4 w 77"/>
                <a:gd name="T25" fmla="*/ 72 h 105"/>
                <a:gd name="T26" fmla="*/ 47 w 77"/>
                <a:gd name="T27" fmla="*/ 104 h 105"/>
                <a:gd name="T28" fmla="*/ 76 w 77"/>
                <a:gd name="T29" fmla="*/ 5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105">
                  <a:moveTo>
                    <a:pt x="76" y="57"/>
                  </a:moveTo>
                  <a:cubicBezTo>
                    <a:pt x="76" y="57"/>
                    <a:pt x="76" y="57"/>
                    <a:pt x="76" y="56"/>
                  </a:cubicBezTo>
                  <a:cubicBezTo>
                    <a:pt x="72" y="52"/>
                    <a:pt x="69" y="48"/>
                    <a:pt x="65" y="43"/>
                  </a:cubicBezTo>
                  <a:cubicBezTo>
                    <a:pt x="64" y="42"/>
                    <a:pt x="63" y="41"/>
                    <a:pt x="63" y="41"/>
                  </a:cubicBezTo>
                  <a:cubicBezTo>
                    <a:pt x="59" y="36"/>
                    <a:pt x="55" y="32"/>
                    <a:pt x="52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7" y="22"/>
                    <a:pt x="43" y="18"/>
                    <a:pt x="40" y="14"/>
                  </a:cubicBezTo>
                  <a:cubicBezTo>
                    <a:pt x="39" y="13"/>
                    <a:pt x="38" y="12"/>
                    <a:pt x="37" y="11"/>
                  </a:cubicBezTo>
                  <a:cubicBezTo>
                    <a:pt x="34" y="7"/>
                    <a:pt x="30" y="4"/>
                    <a:pt x="27" y="0"/>
                  </a:cubicBezTo>
                  <a:lnTo>
                    <a:pt x="27" y="0"/>
                  </a:lnTo>
                  <a:cubicBezTo>
                    <a:pt x="10" y="23"/>
                    <a:pt x="2" y="42"/>
                    <a:pt x="2" y="46"/>
                  </a:cubicBezTo>
                  <a:cubicBezTo>
                    <a:pt x="3" y="48"/>
                    <a:pt x="4" y="52"/>
                    <a:pt x="0" y="68"/>
                  </a:cubicBezTo>
                  <a:lnTo>
                    <a:pt x="4" y="72"/>
                  </a:lnTo>
                  <a:cubicBezTo>
                    <a:pt x="20" y="85"/>
                    <a:pt x="36" y="97"/>
                    <a:pt x="47" y="104"/>
                  </a:cubicBezTo>
                  <a:cubicBezTo>
                    <a:pt x="53" y="84"/>
                    <a:pt x="65" y="65"/>
                    <a:pt x="76" y="57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9" name="Freeform 365">
              <a:extLst>
                <a:ext uri="{FF2B5EF4-FFF2-40B4-BE49-F238E27FC236}">
                  <a16:creationId xmlns:a16="http://schemas.microsoft.com/office/drawing/2014/main" id="{0A0B2E42-B12A-4B95-A042-1D40E130E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7660" y="3683239"/>
              <a:ext cx="61149" cy="76665"/>
            </a:xfrm>
            <a:custGeom>
              <a:avLst/>
              <a:gdLst>
                <a:gd name="T0" fmla="*/ 179 w 294"/>
                <a:gd name="T1" fmla="*/ 88 h 369"/>
                <a:gd name="T2" fmla="*/ 146 w 294"/>
                <a:gd name="T3" fmla="*/ 55 h 369"/>
                <a:gd name="T4" fmla="*/ 132 w 294"/>
                <a:gd name="T5" fmla="*/ 33 h 369"/>
                <a:gd name="T6" fmla="*/ 119 w 294"/>
                <a:gd name="T7" fmla="*/ 12 h 369"/>
                <a:gd name="T8" fmla="*/ 104 w 294"/>
                <a:gd name="T9" fmla="*/ 10 h 369"/>
                <a:gd name="T10" fmla="*/ 73 w 294"/>
                <a:gd name="T11" fmla="*/ 0 h 369"/>
                <a:gd name="T12" fmla="*/ 0 w 294"/>
                <a:gd name="T13" fmla="*/ 23 h 369"/>
                <a:gd name="T14" fmla="*/ 15 w 294"/>
                <a:gd name="T15" fmla="*/ 60 h 369"/>
                <a:gd name="T16" fmla="*/ 38 w 294"/>
                <a:gd name="T17" fmla="*/ 97 h 369"/>
                <a:gd name="T18" fmla="*/ 43 w 294"/>
                <a:gd name="T19" fmla="*/ 118 h 369"/>
                <a:gd name="T20" fmla="*/ 39 w 294"/>
                <a:gd name="T21" fmla="*/ 239 h 369"/>
                <a:gd name="T22" fmla="*/ 31 w 294"/>
                <a:gd name="T23" fmla="*/ 244 h 369"/>
                <a:gd name="T24" fmla="*/ 11 w 294"/>
                <a:gd name="T25" fmla="*/ 266 h 369"/>
                <a:gd name="T26" fmla="*/ 65 w 294"/>
                <a:gd name="T27" fmla="*/ 328 h 369"/>
                <a:gd name="T28" fmla="*/ 65 w 294"/>
                <a:gd name="T29" fmla="*/ 328 h 369"/>
                <a:gd name="T30" fmla="*/ 137 w 294"/>
                <a:gd name="T31" fmla="*/ 368 h 369"/>
                <a:gd name="T32" fmla="*/ 262 w 294"/>
                <a:gd name="T33" fmla="*/ 345 h 369"/>
                <a:gd name="T34" fmla="*/ 262 w 294"/>
                <a:gd name="T35" fmla="*/ 344 h 369"/>
                <a:gd name="T36" fmla="*/ 263 w 294"/>
                <a:gd name="T37" fmla="*/ 329 h 369"/>
                <a:gd name="T38" fmla="*/ 272 w 294"/>
                <a:gd name="T39" fmla="*/ 303 h 369"/>
                <a:gd name="T40" fmla="*/ 293 w 294"/>
                <a:gd name="T41" fmla="*/ 291 h 369"/>
                <a:gd name="T42" fmla="*/ 266 w 294"/>
                <a:gd name="T43" fmla="*/ 252 h 369"/>
                <a:gd name="T44" fmla="*/ 252 w 294"/>
                <a:gd name="T45" fmla="*/ 218 h 369"/>
                <a:gd name="T46" fmla="*/ 267 w 294"/>
                <a:gd name="T47" fmla="*/ 191 h 369"/>
                <a:gd name="T48" fmla="*/ 269 w 294"/>
                <a:gd name="T49" fmla="*/ 173 h 369"/>
                <a:gd name="T50" fmla="*/ 266 w 294"/>
                <a:gd name="T51" fmla="*/ 155 h 369"/>
                <a:gd name="T52" fmla="*/ 263 w 294"/>
                <a:gd name="T53" fmla="*/ 152 h 369"/>
                <a:gd name="T54" fmla="*/ 204 w 294"/>
                <a:gd name="T55" fmla="*/ 138 h 369"/>
                <a:gd name="T56" fmla="*/ 186 w 294"/>
                <a:gd name="T57" fmla="*/ 135 h 369"/>
                <a:gd name="T58" fmla="*/ 179 w 294"/>
                <a:gd name="T59" fmla="*/ 107 h 369"/>
                <a:gd name="T60" fmla="*/ 179 w 294"/>
                <a:gd name="T61" fmla="*/ 8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4" h="369">
                  <a:moveTo>
                    <a:pt x="179" y="88"/>
                  </a:moveTo>
                  <a:cubicBezTo>
                    <a:pt x="158" y="88"/>
                    <a:pt x="146" y="75"/>
                    <a:pt x="146" y="55"/>
                  </a:cubicBezTo>
                  <a:cubicBezTo>
                    <a:pt x="146" y="50"/>
                    <a:pt x="138" y="40"/>
                    <a:pt x="132" y="33"/>
                  </a:cubicBezTo>
                  <a:cubicBezTo>
                    <a:pt x="125" y="25"/>
                    <a:pt x="119" y="18"/>
                    <a:pt x="119" y="12"/>
                  </a:cubicBezTo>
                  <a:cubicBezTo>
                    <a:pt x="112" y="11"/>
                    <a:pt x="107" y="10"/>
                    <a:pt x="104" y="10"/>
                  </a:cubicBezTo>
                  <a:cubicBezTo>
                    <a:pt x="94" y="8"/>
                    <a:pt x="78" y="2"/>
                    <a:pt x="73" y="0"/>
                  </a:cubicBezTo>
                  <a:cubicBezTo>
                    <a:pt x="64" y="3"/>
                    <a:pt x="28" y="15"/>
                    <a:pt x="0" y="23"/>
                  </a:cubicBezTo>
                  <a:cubicBezTo>
                    <a:pt x="2" y="44"/>
                    <a:pt x="8" y="57"/>
                    <a:pt x="15" y="60"/>
                  </a:cubicBezTo>
                  <a:cubicBezTo>
                    <a:pt x="34" y="67"/>
                    <a:pt x="36" y="83"/>
                    <a:pt x="38" y="97"/>
                  </a:cubicBezTo>
                  <a:cubicBezTo>
                    <a:pt x="39" y="104"/>
                    <a:pt x="40" y="111"/>
                    <a:pt x="43" y="118"/>
                  </a:cubicBezTo>
                  <a:cubicBezTo>
                    <a:pt x="51" y="137"/>
                    <a:pt x="51" y="222"/>
                    <a:pt x="39" y="239"/>
                  </a:cubicBezTo>
                  <a:cubicBezTo>
                    <a:pt x="37" y="243"/>
                    <a:pt x="33" y="244"/>
                    <a:pt x="31" y="244"/>
                  </a:cubicBezTo>
                  <a:cubicBezTo>
                    <a:pt x="29" y="245"/>
                    <a:pt x="22" y="251"/>
                    <a:pt x="11" y="266"/>
                  </a:cubicBezTo>
                  <a:cubicBezTo>
                    <a:pt x="26" y="282"/>
                    <a:pt x="48" y="308"/>
                    <a:pt x="65" y="328"/>
                  </a:cubicBezTo>
                  <a:lnTo>
                    <a:pt x="65" y="328"/>
                  </a:lnTo>
                  <a:cubicBezTo>
                    <a:pt x="80" y="328"/>
                    <a:pt x="124" y="359"/>
                    <a:pt x="137" y="368"/>
                  </a:cubicBezTo>
                  <a:cubicBezTo>
                    <a:pt x="151" y="366"/>
                    <a:pt x="215" y="352"/>
                    <a:pt x="262" y="345"/>
                  </a:cubicBezTo>
                  <a:lnTo>
                    <a:pt x="262" y="344"/>
                  </a:lnTo>
                  <a:cubicBezTo>
                    <a:pt x="263" y="338"/>
                    <a:pt x="263" y="332"/>
                    <a:pt x="263" y="329"/>
                  </a:cubicBezTo>
                  <a:cubicBezTo>
                    <a:pt x="262" y="321"/>
                    <a:pt x="265" y="311"/>
                    <a:pt x="272" y="303"/>
                  </a:cubicBezTo>
                  <a:cubicBezTo>
                    <a:pt x="278" y="296"/>
                    <a:pt x="286" y="291"/>
                    <a:pt x="293" y="291"/>
                  </a:cubicBezTo>
                  <a:cubicBezTo>
                    <a:pt x="292" y="285"/>
                    <a:pt x="280" y="265"/>
                    <a:pt x="266" y="252"/>
                  </a:cubicBezTo>
                  <a:cubicBezTo>
                    <a:pt x="257" y="244"/>
                    <a:pt x="252" y="231"/>
                    <a:pt x="252" y="218"/>
                  </a:cubicBezTo>
                  <a:cubicBezTo>
                    <a:pt x="253" y="206"/>
                    <a:pt x="259" y="196"/>
                    <a:pt x="267" y="191"/>
                  </a:cubicBezTo>
                  <a:cubicBezTo>
                    <a:pt x="273" y="187"/>
                    <a:pt x="272" y="183"/>
                    <a:pt x="269" y="173"/>
                  </a:cubicBezTo>
                  <a:cubicBezTo>
                    <a:pt x="268" y="168"/>
                    <a:pt x="266" y="162"/>
                    <a:pt x="266" y="155"/>
                  </a:cubicBezTo>
                  <a:cubicBezTo>
                    <a:pt x="266" y="154"/>
                    <a:pt x="265" y="153"/>
                    <a:pt x="263" y="152"/>
                  </a:cubicBezTo>
                  <a:cubicBezTo>
                    <a:pt x="257" y="148"/>
                    <a:pt x="241" y="144"/>
                    <a:pt x="204" y="138"/>
                  </a:cubicBezTo>
                  <a:cubicBezTo>
                    <a:pt x="195" y="137"/>
                    <a:pt x="189" y="136"/>
                    <a:pt x="186" y="135"/>
                  </a:cubicBezTo>
                  <a:cubicBezTo>
                    <a:pt x="176" y="132"/>
                    <a:pt x="177" y="120"/>
                    <a:pt x="179" y="107"/>
                  </a:cubicBezTo>
                  <a:cubicBezTo>
                    <a:pt x="179" y="101"/>
                    <a:pt x="181" y="91"/>
                    <a:pt x="179" y="88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781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1D8ECB-BC5D-4DD0-9C66-099E091CC4EE}"/>
              </a:ext>
            </a:extLst>
          </p:cNvPr>
          <p:cNvCxnSpPr>
            <a:cxnSpLocks/>
          </p:cNvCxnSpPr>
          <p:nvPr/>
        </p:nvCxnSpPr>
        <p:spPr>
          <a:xfrm>
            <a:off x="6967332" y="4678702"/>
            <a:ext cx="37006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4E7E9E6-5408-4D0C-8843-47A88A3036CD}"/>
              </a:ext>
            </a:extLst>
          </p:cNvPr>
          <p:cNvSpPr txBox="1"/>
          <p:nvPr/>
        </p:nvSpPr>
        <p:spPr>
          <a:xfrm>
            <a:off x="6967332" y="3177025"/>
            <a:ext cx="37006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The Services Outlet</a:t>
            </a:r>
          </a:p>
        </p:txBody>
      </p:sp>
      <p:sp>
        <p:nvSpPr>
          <p:cNvPr id="16" name="7 CuadroTexto">
            <a:extLst>
              <a:ext uri="{FF2B5EF4-FFF2-40B4-BE49-F238E27FC236}">
                <a16:creationId xmlns:a16="http://schemas.microsoft.com/office/drawing/2014/main" id="{65804B78-66E6-4DCF-B906-146724C834B7}"/>
              </a:ext>
            </a:extLst>
          </p:cNvPr>
          <p:cNvSpPr txBox="1"/>
          <p:nvPr/>
        </p:nvSpPr>
        <p:spPr>
          <a:xfrm>
            <a:off x="6967332" y="3498619"/>
            <a:ext cx="3700668" cy="17876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2101 W </a:t>
            </a:r>
            <a:r>
              <a:rPr lang="en-US" sz="105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Shunk</a:t>
            </a:r>
            <a:r>
              <a:rPr lang="en-US" sz="105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St, Philadelphia, PA 19145, USA</a:t>
            </a:r>
            <a:endParaRPr lang="en-US" altLang="en-US" sz="105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1E9A5D5-9289-49DD-876A-FAA9F6708B40}"/>
              </a:ext>
            </a:extLst>
          </p:cNvPr>
          <p:cNvGrpSpPr/>
          <p:nvPr/>
        </p:nvGrpSpPr>
        <p:grpSpPr>
          <a:xfrm>
            <a:off x="6967332" y="3804048"/>
            <a:ext cx="3503591" cy="413962"/>
            <a:chOff x="2276841" y="4933216"/>
            <a:chExt cx="2869403" cy="41396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42AFED-8CDA-47AC-BE61-D3C7972C3047}"/>
                </a:ext>
              </a:extLst>
            </p:cNvPr>
            <p:cNvSpPr txBox="1"/>
            <p:nvPr/>
          </p:nvSpPr>
          <p:spPr>
            <a:xfrm>
              <a:off x="2276841" y="4933216"/>
              <a:ext cx="286940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Open Every Wednesday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1CD7D6-17FF-42C3-82D8-65060CD75027}"/>
                </a:ext>
              </a:extLst>
            </p:cNvPr>
            <p:cNvSpPr txBox="1"/>
            <p:nvPr/>
          </p:nvSpPr>
          <p:spPr>
            <a:xfrm>
              <a:off x="2276841" y="5185595"/>
              <a:ext cx="2869403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50" b="1" dirty="0">
                  <a:solidFill>
                    <a:schemeClr val="bg1"/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panose="020F0502020204030203" pitchFamily="34" charset="0"/>
                </a:rPr>
                <a:t>09.00  A.M – 06.00 P.M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969578BE-1CFA-460D-921A-3E6FEDB25F76}"/>
              </a:ext>
            </a:extLst>
          </p:cNvPr>
          <p:cNvSpPr/>
          <p:nvPr/>
        </p:nvSpPr>
        <p:spPr>
          <a:xfrm>
            <a:off x="6967332" y="5139393"/>
            <a:ext cx="3700667" cy="801181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Interactively coordinate proactive e-commerce via being process centric them outside the box  thinking pursue scalable customer service through for collaborative.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A600CD-996C-4418-90DB-367E52C73CC3}"/>
              </a:ext>
            </a:extLst>
          </p:cNvPr>
          <p:cNvSpPr txBox="1"/>
          <p:nvPr/>
        </p:nvSpPr>
        <p:spPr>
          <a:xfrm>
            <a:off x="6967332" y="917426"/>
            <a:ext cx="4234068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Outlet Location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15FB85-498E-4DF2-9C1D-2ADF68B624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690610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8B8B3B1-0BFD-4A32-B74E-9EF7D241F8C3}"/>
              </a:ext>
            </a:extLst>
          </p:cNvPr>
          <p:cNvSpPr/>
          <p:nvPr/>
        </p:nvSpPr>
        <p:spPr>
          <a:xfrm>
            <a:off x="785135" y="3287173"/>
            <a:ext cx="2460200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at the based expertise and cross-media out growth strategies. Seamlessly the put visualize quality intellectual the super at capital. Collaboration agile intern the frameworks provide.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2900EE4-CCFE-4E88-8A61-69D443CC7795}"/>
              </a:ext>
            </a:extLst>
          </p:cNvPr>
          <p:cNvSpPr txBox="1"/>
          <p:nvPr/>
        </p:nvSpPr>
        <p:spPr>
          <a:xfrm>
            <a:off x="785136" y="1938714"/>
            <a:ext cx="2460200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Gallery </a:t>
            </a:r>
          </a:p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Image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D46AC3-A41E-4C48-ACEC-AF3056087C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B3791D-F0F4-495B-B41E-3D9B8CBA1C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FFEFC5-59E8-4994-B2E9-892CC1CFB2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C2D78D9-190A-4ECB-8D23-04C644AC92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4011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47E27B5-AB82-43EE-91BC-0E36831DD1AE}"/>
              </a:ext>
            </a:extLst>
          </p:cNvPr>
          <p:cNvSpPr/>
          <p:nvPr/>
        </p:nvSpPr>
        <p:spPr>
          <a:xfrm>
            <a:off x="6315600" y="4337194"/>
            <a:ext cx="4147828" cy="1689652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976C39-CFF5-4BFD-89F0-D889F97A9E9B}"/>
              </a:ext>
            </a:extLst>
          </p:cNvPr>
          <p:cNvSpPr/>
          <p:nvPr/>
        </p:nvSpPr>
        <p:spPr>
          <a:xfrm>
            <a:off x="1728573" y="2210220"/>
            <a:ext cx="4147828" cy="1689652"/>
          </a:xfrm>
          <a:prstGeom prst="rect">
            <a:avLst/>
          </a:pr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8C2F1B-911F-4706-A6A1-142D6750FE58}"/>
              </a:ext>
            </a:extLst>
          </p:cNvPr>
          <p:cNvSpPr txBox="1"/>
          <p:nvPr/>
        </p:nvSpPr>
        <p:spPr>
          <a:xfrm>
            <a:off x="1728574" y="849991"/>
            <a:ext cx="309428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Our Vision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78CFEDD-80DD-4EC8-8AFE-C8C31935E2BA}"/>
              </a:ext>
            </a:extLst>
          </p:cNvPr>
          <p:cNvSpPr/>
          <p:nvPr/>
        </p:nvSpPr>
        <p:spPr>
          <a:xfrm>
            <a:off x="5430037" y="844380"/>
            <a:ext cx="5033391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at robust a strategies seamlessly the put visualize quality.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9D6681-2732-4BF8-895E-EA7835D109E5}"/>
              </a:ext>
            </a:extLst>
          </p:cNvPr>
          <p:cNvSpPr txBox="1"/>
          <p:nvPr/>
        </p:nvSpPr>
        <p:spPr>
          <a:xfrm>
            <a:off x="6892844" y="4794390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Combine AR and VR Games</a:t>
            </a:r>
          </a:p>
        </p:txBody>
      </p:sp>
      <p:sp>
        <p:nvSpPr>
          <p:cNvPr id="29" name="7 CuadroTexto">
            <a:extLst>
              <a:ext uri="{FF2B5EF4-FFF2-40B4-BE49-F238E27FC236}">
                <a16:creationId xmlns:a16="http://schemas.microsoft.com/office/drawing/2014/main" id="{B0662409-DAD5-4864-9F11-FE44BFD3E730}"/>
              </a:ext>
            </a:extLst>
          </p:cNvPr>
          <p:cNvSpPr txBox="1"/>
          <p:nvPr/>
        </p:nvSpPr>
        <p:spPr>
          <a:xfrm>
            <a:off x="6892844" y="5045531"/>
            <a:ext cx="299333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visualize quality more the intellectual super at capital collaboration.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7AE59-8279-41B8-9693-0C856398F79D}"/>
              </a:ext>
            </a:extLst>
          </p:cNvPr>
          <p:cNvSpPr txBox="1"/>
          <p:nvPr/>
        </p:nvSpPr>
        <p:spPr>
          <a:xfrm>
            <a:off x="2305817" y="4794390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Real</a:t>
            </a:r>
          </a:p>
        </p:txBody>
      </p:sp>
      <p:sp>
        <p:nvSpPr>
          <p:cNvPr id="24" name="7 CuadroTexto">
            <a:extLst>
              <a:ext uri="{FF2B5EF4-FFF2-40B4-BE49-F238E27FC236}">
                <a16:creationId xmlns:a16="http://schemas.microsoft.com/office/drawing/2014/main" id="{BC263ABF-D6C4-45BD-9D2E-11D5C118ADC8}"/>
              </a:ext>
            </a:extLst>
          </p:cNvPr>
          <p:cNvSpPr txBox="1"/>
          <p:nvPr/>
        </p:nvSpPr>
        <p:spPr>
          <a:xfrm>
            <a:off x="2305817" y="5045531"/>
            <a:ext cx="2993339" cy="52418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Leverage agile frameworks with a robust out synopsis for high level 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multimedia good.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0C0E85-ADC1-4C4D-9ED9-BC0B67AC5126}"/>
              </a:ext>
            </a:extLst>
          </p:cNvPr>
          <p:cNvSpPr/>
          <p:nvPr/>
        </p:nvSpPr>
        <p:spPr>
          <a:xfrm>
            <a:off x="1728573" y="4337194"/>
            <a:ext cx="4147828" cy="16896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udea" panose="020000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4FF0E94-042A-4AC1-A25D-F97876B39BDD}"/>
              </a:ext>
            </a:extLst>
          </p:cNvPr>
          <p:cNvSpPr txBox="1"/>
          <p:nvPr/>
        </p:nvSpPr>
        <p:spPr>
          <a:xfrm>
            <a:off x="2305817" y="2667416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Appear Over Real</a:t>
            </a:r>
          </a:p>
        </p:txBody>
      </p:sp>
      <p:sp>
        <p:nvSpPr>
          <p:cNvPr id="34" name="7 CuadroTexto">
            <a:extLst>
              <a:ext uri="{FF2B5EF4-FFF2-40B4-BE49-F238E27FC236}">
                <a16:creationId xmlns:a16="http://schemas.microsoft.com/office/drawing/2014/main" id="{A7D66BEB-E6E4-430C-BC4A-848FB055E0F6}"/>
              </a:ext>
            </a:extLst>
          </p:cNvPr>
          <p:cNvSpPr txBox="1"/>
          <p:nvPr/>
        </p:nvSpPr>
        <p:spPr>
          <a:xfrm>
            <a:off x="2305817" y="2918557"/>
            <a:ext cx="299333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put content 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robust a strategies visualize.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B02FCD9-F0D1-4D88-9C80-2D14D0065B07}"/>
              </a:ext>
            </a:extLst>
          </p:cNvPr>
          <p:cNvSpPr txBox="1"/>
          <p:nvPr/>
        </p:nvSpPr>
        <p:spPr>
          <a:xfrm>
            <a:off x="6892844" y="2667416"/>
            <a:ext cx="29933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Immersive Experiences</a:t>
            </a:r>
          </a:p>
        </p:txBody>
      </p:sp>
      <p:sp>
        <p:nvSpPr>
          <p:cNvPr id="39" name="7 CuadroTexto">
            <a:extLst>
              <a:ext uri="{FF2B5EF4-FFF2-40B4-BE49-F238E27FC236}">
                <a16:creationId xmlns:a16="http://schemas.microsoft.com/office/drawing/2014/main" id="{399C1E27-D3F9-4F1E-8472-2FD0049BB39D}"/>
              </a:ext>
            </a:extLst>
          </p:cNvPr>
          <p:cNvSpPr txBox="1"/>
          <p:nvPr/>
        </p:nvSpPr>
        <p:spPr>
          <a:xfrm>
            <a:off x="6892844" y="2918557"/>
            <a:ext cx="2993339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being at commerce via process change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hight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 data.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C98E701-646E-4B1A-BE7B-0D03CD619289}"/>
              </a:ext>
            </a:extLst>
          </p:cNvPr>
          <p:cNvSpPr/>
          <p:nvPr/>
        </p:nvSpPr>
        <p:spPr>
          <a:xfrm>
            <a:off x="6315600" y="2210220"/>
            <a:ext cx="4147828" cy="16896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137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AAAF3D-A6A5-48DE-AAF7-1F73CB31D8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171E96-1530-4C13-8D1D-214E9E11FAE0}"/>
              </a:ext>
            </a:extLst>
          </p:cNvPr>
          <p:cNvSpPr/>
          <p:nvPr/>
        </p:nvSpPr>
        <p:spPr>
          <a:xfrm>
            <a:off x="4081668" y="1028427"/>
            <a:ext cx="6569766" cy="27675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57D386-50A7-44A7-90F6-CE715045775C}"/>
              </a:ext>
            </a:extLst>
          </p:cNvPr>
          <p:cNvSpPr txBox="1"/>
          <p:nvPr/>
        </p:nvSpPr>
        <p:spPr>
          <a:xfrm>
            <a:off x="5197454" y="1642741"/>
            <a:ext cx="4338193" cy="15388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6000"/>
              </a:lnSpc>
            </a:pPr>
            <a:r>
              <a:rPr lang="en-US" sz="54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Thanks </a:t>
            </a:r>
          </a:p>
          <a:p>
            <a:pPr>
              <a:lnSpc>
                <a:spcPts val="6000"/>
              </a:lnSpc>
            </a:pPr>
            <a:r>
              <a:rPr lang="en-US" sz="54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For Watching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A825C-1667-403A-97B2-881E724A0729}"/>
              </a:ext>
            </a:extLst>
          </p:cNvPr>
          <p:cNvSpPr/>
          <p:nvPr/>
        </p:nvSpPr>
        <p:spPr>
          <a:xfrm>
            <a:off x="8060635" y="4787879"/>
            <a:ext cx="2590799" cy="1078180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Interactively coordinate proactive e-commerce via process centric them outside the box  thinking pursue the scalable customer service through.</a:t>
            </a:r>
          </a:p>
        </p:txBody>
      </p:sp>
    </p:spTree>
    <p:extLst>
      <p:ext uri="{BB962C8B-B14F-4D97-AF65-F5344CB8AC3E}">
        <p14:creationId xmlns:p14="http://schemas.microsoft.com/office/powerpoint/2010/main" val="13132195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10710068" y="612774"/>
            <a:ext cx="419100" cy="419100"/>
          </a:xfrm>
          <a:custGeom>
            <a:avLst/>
            <a:gdLst>
              <a:gd name="T0" fmla="*/ 1165 w 1166"/>
              <a:gd name="T1" fmla="*/ 524 h 1165"/>
              <a:gd name="T2" fmla="*/ 1165 w 1166"/>
              <a:gd name="T3" fmla="*/ 639 h 1165"/>
              <a:gd name="T4" fmla="*/ 921 w 1166"/>
              <a:gd name="T5" fmla="*/ 639 h 1165"/>
              <a:gd name="T6" fmla="*/ 1110 w 1166"/>
              <a:gd name="T7" fmla="*/ 828 h 1165"/>
              <a:gd name="T8" fmla="*/ 1028 w 1166"/>
              <a:gd name="T9" fmla="*/ 912 h 1165"/>
              <a:gd name="T10" fmla="*/ 758 w 1166"/>
              <a:gd name="T11" fmla="*/ 639 h 1165"/>
              <a:gd name="T12" fmla="*/ 640 w 1166"/>
              <a:gd name="T13" fmla="*/ 639 h 1165"/>
              <a:gd name="T14" fmla="*/ 640 w 1166"/>
              <a:gd name="T15" fmla="*/ 757 h 1165"/>
              <a:gd name="T16" fmla="*/ 913 w 1166"/>
              <a:gd name="T17" fmla="*/ 1027 h 1165"/>
              <a:gd name="T18" fmla="*/ 829 w 1166"/>
              <a:gd name="T19" fmla="*/ 1109 h 1165"/>
              <a:gd name="T20" fmla="*/ 640 w 1166"/>
              <a:gd name="T21" fmla="*/ 921 h 1165"/>
              <a:gd name="T22" fmla="*/ 640 w 1166"/>
              <a:gd name="T23" fmla="*/ 1164 h 1165"/>
              <a:gd name="T24" fmla="*/ 525 w 1166"/>
              <a:gd name="T25" fmla="*/ 1164 h 1165"/>
              <a:gd name="T26" fmla="*/ 525 w 1166"/>
              <a:gd name="T27" fmla="*/ 921 h 1165"/>
              <a:gd name="T28" fmla="*/ 337 w 1166"/>
              <a:gd name="T29" fmla="*/ 1109 h 1165"/>
              <a:gd name="T30" fmla="*/ 252 w 1166"/>
              <a:gd name="T31" fmla="*/ 1027 h 1165"/>
              <a:gd name="T32" fmla="*/ 525 w 1166"/>
              <a:gd name="T33" fmla="*/ 757 h 1165"/>
              <a:gd name="T34" fmla="*/ 525 w 1166"/>
              <a:gd name="T35" fmla="*/ 639 h 1165"/>
              <a:gd name="T36" fmla="*/ 408 w 1166"/>
              <a:gd name="T37" fmla="*/ 639 h 1165"/>
              <a:gd name="T38" fmla="*/ 137 w 1166"/>
              <a:gd name="T39" fmla="*/ 913 h 1165"/>
              <a:gd name="T40" fmla="*/ 55 w 1166"/>
              <a:gd name="T41" fmla="*/ 828 h 1165"/>
              <a:gd name="T42" fmla="*/ 244 w 1166"/>
              <a:gd name="T43" fmla="*/ 639 h 1165"/>
              <a:gd name="T44" fmla="*/ 0 w 1166"/>
              <a:gd name="T45" fmla="*/ 639 h 1165"/>
              <a:gd name="T46" fmla="*/ 0 w 1166"/>
              <a:gd name="T47" fmla="*/ 524 h 1165"/>
              <a:gd name="T48" fmla="*/ 244 w 1166"/>
              <a:gd name="T49" fmla="*/ 524 h 1165"/>
              <a:gd name="T50" fmla="*/ 55 w 1166"/>
              <a:gd name="T51" fmla="*/ 336 h 1165"/>
              <a:gd name="T52" fmla="*/ 137 w 1166"/>
              <a:gd name="T53" fmla="*/ 251 h 1165"/>
              <a:gd name="T54" fmla="*/ 408 w 1166"/>
              <a:gd name="T55" fmla="*/ 524 h 1165"/>
              <a:gd name="T56" fmla="*/ 525 w 1166"/>
              <a:gd name="T57" fmla="*/ 524 h 1165"/>
              <a:gd name="T58" fmla="*/ 525 w 1166"/>
              <a:gd name="T59" fmla="*/ 407 h 1165"/>
              <a:gd name="T60" fmla="*/ 252 w 1166"/>
              <a:gd name="T61" fmla="*/ 136 h 1165"/>
              <a:gd name="T62" fmla="*/ 337 w 1166"/>
              <a:gd name="T63" fmla="*/ 54 h 1165"/>
              <a:gd name="T64" fmla="*/ 525 w 1166"/>
              <a:gd name="T65" fmla="*/ 243 h 1165"/>
              <a:gd name="T66" fmla="*/ 525 w 1166"/>
              <a:gd name="T67" fmla="*/ 0 h 1165"/>
              <a:gd name="T68" fmla="*/ 640 w 1166"/>
              <a:gd name="T69" fmla="*/ 0 h 1165"/>
              <a:gd name="T70" fmla="*/ 640 w 1166"/>
              <a:gd name="T71" fmla="*/ 243 h 1165"/>
              <a:gd name="T72" fmla="*/ 829 w 1166"/>
              <a:gd name="T73" fmla="*/ 54 h 1165"/>
              <a:gd name="T74" fmla="*/ 913 w 1166"/>
              <a:gd name="T75" fmla="*/ 136 h 1165"/>
              <a:gd name="T76" fmla="*/ 640 w 1166"/>
              <a:gd name="T77" fmla="*/ 407 h 1165"/>
              <a:gd name="T78" fmla="*/ 640 w 1166"/>
              <a:gd name="T79" fmla="*/ 524 h 1165"/>
              <a:gd name="T80" fmla="*/ 758 w 1166"/>
              <a:gd name="T81" fmla="*/ 524 h 1165"/>
              <a:gd name="T82" fmla="*/ 1028 w 1166"/>
              <a:gd name="T83" fmla="*/ 251 h 1165"/>
              <a:gd name="T84" fmla="*/ 1110 w 1166"/>
              <a:gd name="T85" fmla="*/ 336 h 1165"/>
              <a:gd name="T86" fmla="*/ 921 w 1166"/>
              <a:gd name="T87" fmla="*/ 524 h 1165"/>
              <a:gd name="T88" fmla="*/ 1165 w 1166"/>
              <a:gd name="T89" fmla="*/ 52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65">
                <a:moveTo>
                  <a:pt x="1165" y="524"/>
                </a:moveTo>
                <a:lnTo>
                  <a:pt x="1165" y="639"/>
                </a:lnTo>
                <a:lnTo>
                  <a:pt x="921" y="639"/>
                </a:lnTo>
                <a:lnTo>
                  <a:pt x="1110" y="828"/>
                </a:lnTo>
                <a:lnTo>
                  <a:pt x="1028" y="912"/>
                </a:lnTo>
                <a:lnTo>
                  <a:pt x="758" y="639"/>
                </a:lnTo>
                <a:lnTo>
                  <a:pt x="640" y="639"/>
                </a:lnTo>
                <a:lnTo>
                  <a:pt x="640" y="757"/>
                </a:lnTo>
                <a:lnTo>
                  <a:pt x="913" y="1027"/>
                </a:lnTo>
                <a:lnTo>
                  <a:pt x="829" y="1109"/>
                </a:lnTo>
                <a:lnTo>
                  <a:pt x="640" y="921"/>
                </a:lnTo>
                <a:lnTo>
                  <a:pt x="640" y="1164"/>
                </a:lnTo>
                <a:lnTo>
                  <a:pt x="525" y="1164"/>
                </a:lnTo>
                <a:lnTo>
                  <a:pt x="525" y="921"/>
                </a:lnTo>
                <a:lnTo>
                  <a:pt x="337" y="1109"/>
                </a:lnTo>
                <a:lnTo>
                  <a:pt x="252" y="1027"/>
                </a:lnTo>
                <a:lnTo>
                  <a:pt x="525" y="757"/>
                </a:lnTo>
                <a:lnTo>
                  <a:pt x="525" y="639"/>
                </a:lnTo>
                <a:lnTo>
                  <a:pt x="408" y="639"/>
                </a:lnTo>
                <a:lnTo>
                  <a:pt x="137" y="913"/>
                </a:lnTo>
                <a:lnTo>
                  <a:pt x="55" y="828"/>
                </a:lnTo>
                <a:lnTo>
                  <a:pt x="244" y="639"/>
                </a:lnTo>
                <a:lnTo>
                  <a:pt x="0" y="639"/>
                </a:lnTo>
                <a:lnTo>
                  <a:pt x="0" y="524"/>
                </a:lnTo>
                <a:lnTo>
                  <a:pt x="244" y="524"/>
                </a:lnTo>
                <a:lnTo>
                  <a:pt x="55" y="336"/>
                </a:lnTo>
                <a:lnTo>
                  <a:pt x="137" y="251"/>
                </a:lnTo>
                <a:lnTo>
                  <a:pt x="408" y="524"/>
                </a:lnTo>
                <a:lnTo>
                  <a:pt x="525" y="524"/>
                </a:lnTo>
                <a:lnTo>
                  <a:pt x="525" y="407"/>
                </a:lnTo>
                <a:lnTo>
                  <a:pt x="252" y="136"/>
                </a:lnTo>
                <a:lnTo>
                  <a:pt x="337" y="54"/>
                </a:lnTo>
                <a:lnTo>
                  <a:pt x="525" y="243"/>
                </a:lnTo>
                <a:lnTo>
                  <a:pt x="525" y="0"/>
                </a:lnTo>
                <a:lnTo>
                  <a:pt x="640" y="0"/>
                </a:lnTo>
                <a:lnTo>
                  <a:pt x="640" y="243"/>
                </a:lnTo>
                <a:lnTo>
                  <a:pt x="829" y="54"/>
                </a:lnTo>
                <a:lnTo>
                  <a:pt x="913" y="136"/>
                </a:lnTo>
                <a:lnTo>
                  <a:pt x="640" y="407"/>
                </a:lnTo>
                <a:lnTo>
                  <a:pt x="640" y="524"/>
                </a:lnTo>
                <a:lnTo>
                  <a:pt x="758" y="524"/>
                </a:lnTo>
                <a:lnTo>
                  <a:pt x="1028" y="251"/>
                </a:lnTo>
                <a:lnTo>
                  <a:pt x="1110" y="336"/>
                </a:lnTo>
                <a:lnTo>
                  <a:pt x="921" y="524"/>
                </a:lnTo>
                <a:lnTo>
                  <a:pt x="1165" y="524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551068" y="609601"/>
            <a:ext cx="419100" cy="423863"/>
          </a:xfrm>
          <a:custGeom>
            <a:avLst/>
            <a:gdLst>
              <a:gd name="T0" fmla="*/ 582 w 1165"/>
              <a:gd name="T1" fmla="*/ 1063 h 1179"/>
              <a:gd name="T2" fmla="*/ 989 w 1165"/>
              <a:gd name="T3" fmla="*/ 653 h 1179"/>
              <a:gd name="T4" fmla="*/ 582 w 1165"/>
              <a:gd name="T5" fmla="*/ 246 h 1179"/>
              <a:gd name="T6" fmla="*/ 174 w 1165"/>
              <a:gd name="T7" fmla="*/ 653 h 1179"/>
              <a:gd name="T8" fmla="*/ 582 w 1165"/>
              <a:gd name="T9" fmla="*/ 1063 h 1179"/>
              <a:gd name="T10" fmla="*/ 582 w 1165"/>
              <a:gd name="T11" fmla="*/ 128 h 1179"/>
              <a:gd name="T12" fmla="*/ 1106 w 1165"/>
              <a:gd name="T13" fmla="*/ 653 h 1179"/>
              <a:gd name="T14" fmla="*/ 582 w 1165"/>
              <a:gd name="T15" fmla="*/ 1178 h 1179"/>
              <a:gd name="T16" fmla="*/ 57 w 1165"/>
              <a:gd name="T17" fmla="*/ 653 h 1179"/>
              <a:gd name="T18" fmla="*/ 582 w 1165"/>
              <a:gd name="T19" fmla="*/ 128 h 1179"/>
              <a:gd name="T20" fmla="*/ 612 w 1165"/>
              <a:gd name="T21" fmla="*/ 672 h 1179"/>
              <a:gd name="T22" fmla="*/ 844 w 1165"/>
              <a:gd name="T23" fmla="*/ 812 h 1179"/>
              <a:gd name="T24" fmla="*/ 798 w 1165"/>
              <a:gd name="T25" fmla="*/ 883 h 1179"/>
              <a:gd name="T26" fmla="*/ 524 w 1165"/>
              <a:gd name="T27" fmla="*/ 713 h 1179"/>
              <a:gd name="T28" fmla="*/ 524 w 1165"/>
              <a:gd name="T29" fmla="*/ 363 h 1179"/>
              <a:gd name="T30" fmla="*/ 612 w 1165"/>
              <a:gd name="T31" fmla="*/ 363 h 1179"/>
              <a:gd name="T32" fmla="*/ 612 w 1165"/>
              <a:gd name="T33" fmla="*/ 672 h 1179"/>
              <a:gd name="T34" fmla="*/ 344 w 1165"/>
              <a:gd name="T35" fmla="*/ 96 h 1179"/>
              <a:gd name="T36" fmla="*/ 73 w 1165"/>
              <a:gd name="T37" fmla="*/ 317 h 1179"/>
              <a:gd name="T38" fmla="*/ 0 w 1165"/>
              <a:gd name="T39" fmla="*/ 229 h 1179"/>
              <a:gd name="T40" fmla="*/ 267 w 1165"/>
              <a:gd name="T41" fmla="*/ 8 h 1179"/>
              <a:gd name="T42" fmla="*/ 344 w 1165"/>
              <a:gd name="T43" fmla="*/ 96 h 1179"/>
              <a:gd name="T44" fmla="*/ 1164 w 1165"/>
              <a:gd name="T45" fmla="*/ 229 h 1179"/>
              <a:gd name="T46" fmla="*/ 1090 w 1165"/>
              <a:gd name="T47" fmla="*/ 317 h 1179"/>
              <a:gd name="T48" fmla="*/ 819 w 1165"/>
              <a:gd name="T49" fmla="*/ 87 h 1179"/>
              <a:gd name="T50" fmla="*/ 896 w 1165"/>
              <a:gd name="T51" fmla="*/ 0 h 1179"/>
              <a:gd name="T52" fmla="*/ 1164 w 1165"/>
              <a:gd name="T53" fmla="*/ 229 h 1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9">
                <a:moveTo>
                  <a:pt x="582" y="1063"/>
                </a:moveTo>
                <a:cubicBezTo>
                  <a:pt x="809" y="1063"/>
                  <a:pt x="989" y="880"/>
                  <a:pt x="989" y="653"/>
                </a:cubicBezTo>
                <a:cubicBezTo>
                  <a:pt x="989" y="426"/>
                  <a:pt x="809" y="246"/>
                  <a:pt x="582" y="246"/>
                </a:cubicBezTo>
                <a:cubicBezTo>
                  <a:pt x="355" y="246"/>
                  <a:pt x="174" y="426"/>
                  <a:pt x="174" y="653"/>
                </a:cubicBezTo>
                <a:cubicBezTo>
                  <a:pt x="174" y="880"/>
                  <a:pt x="355" y="1063"/>
                  <a:pt x="582" y="1063"/>
                </a:cubicBezTo>
                <a:close/>
                <a:moveTo>
                  <a:pt x="582" y="128"/>
                </a:moveTo>
                <a:cubicBezTo>
                  <a:pt x="874" y="128"/>
                  <a:pt x="1106" y="361"/>
                  <a:pt x="1106" y="653"/>
                </a:cubicBezTo>
                <a:cubicBezTo>
                  <a:pt x="1106" y="945"/>
                  <a:pt x="875" y="1178"/>
                  <a:pt x="582" y="1178"/>
                </a:cubicBezTo>
                <a:cubicBezTo>
                  <a:pt x="290" y="1178"/>
                  <a:pt x="57" y="945"/>
                  <a:pt x="57" y="653"/>
                </a:cubicBezTo>
                <a:cubicBezTo>
                  <a:pt x="57" y="361"/>
                  <a:pt x="289" y="128"/>
                  <a:pt x="582" y="128"/>
                </a:cubicBezTo>
                <a:close/>
                <a:moveTo>
                  <a:pt x="612" y="672"/>
                </a:moveTo>
                <a:lnTo>
                  <a:pt x="844" y="812"/>
                </a:lnTo>
                <a:lnTo>
                  <a:pt x="798" y="883"/>
                </a:lnTo>
                <a:lnTo>
                  <a:pt x="524" y="713"/>
                </a:lnTo>
                <a:lnTo>
                  <a:pt x="524" y="363"/>
                </a:lnTo>
                <a:lnTo>
                  <a:pt x="612" y="363"/>
                </a:lnTo>
                <a:lnTo>
                  <a:pt x="612" y="672"/>
                </a:lnTo>
                <a:close/>
                <a:moveTo>
                  <a:pt x="344" y="96"/>
                </a:moveTo>
                <a:lnTo>
                  <a:pt x="73" y="317"/>
                </a:lnTo>
                <a:lnTo>
                  <a:pt x="0" y="229"/>
                </a:lnTo>
                <a:lnTo>
                  <a:pt x="267" y="8"/>
                </a:lnTo>
                <a:lnTo>
                  <a:pt x="344" y="96"/>
                </a:lnTo>
                <a:close/>
                <a:moveTo>
                  <a:pt x="1164" y="229"/>
                </a:moveTo>
                <a:lnTo>
                  <a:pt x="1090" y="317"/>
                </a:lnTo>
                <a:lnTo>
                  <a:pt x="819" y="87"/>
                </a:lnTo>
                <a:lnTo>
                  <a:pt x="896" y="0"/>
                </a:lnTo>
                <a:lnTo>
                  <a:pt x="1164" y="2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9598818" y="601664"/>
            <a:ext cx="484188" cy="441325"/>
          </a:xfrm>
          <a:custGeom>
            <a:avLst/>
            <a:gdLst>
              <a:gd name="T0" fmla="*/ 571 w 1343"/>
              <a:gd name="T1" fmla="*/ 759 h 1225"/>
              <a:gd name="T2" fmla="*/ 757 w 1343"/>
              <a:gd name="T3" fmla="*/ 571 h 1225"/>
              <a:gd name="T4" fmla="*/ 946 w 1343"/>
              <a:gd name="T5" fmla="*/ 759 h 1225"/>
              <a:gd name="T6" fmla="*/ 757 w 1343"/>
              <a:gd name="T7" fmla="*/ 945 h 1225"/>
              <a:gd name="T8" fmla="*/ 571 w 1343"/>
              <a:gd name="T9" fmla="*/ 759 h 1225"/>
              <a:gd name="T10" fmla="*/ 757 w 1343"/>
              <a:gd name="T11" fmla="*/ 1049 h 1225"/>
              <a:gd name="T12" fmla="*/ 1050 w 1343"/>
              <a:gd name="T13" fmla="*/ 759 h 1225"/>
              <a:gd name="T14" fmla="*/ 757 w 1343"/>
              <a:gd name="T15" fmla="*/ 467 h 1225"/>
              <a:gd name="T16" fmla="*/ 468 w 1343"/>
              <a:gd name="T17" fmla="*/ 759 h 1225"/>
              <a:gd name="T18" fmla="*/ 757 w 1343"/>
              <a:gd name="T19" fmla="*/ 1049 h 1225"/>
              <a:gd name="T20" fmla="*/ 350 w 1343"/>
              <a:gd name="T21" fmla="*/ 524 h 1225"/>
              <a:gd name="T22" fmla="*/ 350 w 1343"/>
              <a:gd name="T23" fmla="*/ 349 h 1225"/>
              <a:gd name="T24" fmla="*/ 525 w 1343"/>
              <a:gd name="T25" fmla="*/ 349 h 1225"/>
              <a:gd name="T26" fmla="*/ 525 w 1343"/>
              <a:gd name="T27" fmla="*/ 175 h 1225"/>
              <a:gd name="T28" fmla="*/ 932 w 1343"/>
              <a:gd name="T29" fmla="*/ 175 h 1225"/>
              <a:gd name="T30" fmla="*/ 1039 w 1343"/>
              <a:gd name="T31" fmla="*/ 292 h 1225"/>
              <a:gd name="T32" fmla="*/ 1225 w 1343"/>
              <a:gd name="T33" fmla="*/ 292 h 1225"/>
              <a:gd name="T34" fmla="*/ 1342 w 1343"/>
              <a:gd name="T35" fmla="*/ 410 h 1225"/>
              <a:gd name="T36" fmla="*/ 1342 w 1343"/>
              <a:gd name="T37" fmla="*/ 1109 h 1225"/>
              <a:gd name="T38" fmla="*/ 1225 w 1343"/>
              <a:gd name="T39" fmla="*/ 1224 h 1225"/>
              <a:gd name="T40" fmla="*/ 293 w 1343"/>
              <a:gd name="T41" fmla="*/ 1224 h 1225"/>
              <a:gd name="T42" fmla="*/ 175 w 1343"/>
              <a:gd name="T43" fmla="*/ 1109 h 1225"/>
              <a:gd name="T44" fmla="*/ 175 w 1343"/>
              <a:gd name="T45" fmla="*/ 524 h 1225"/>
              <a:gd name="T46" fmla="*/ 350 w 1343"/>
              <a:gd name="T47" fmla="*/ 524 h 1225"/>
              <a:gd name="T48" fmla="*/ 175 w 1343"/>
              <a:gd name="T49" fmla="*/ 0 h 1225"/>
              <a:gd name="T50" fmla="*/ 293 w 1343"/>
              <a:gd name="T51" fmla="*/ 0 h 1225"/>
              <a:gd name="T52" fmla="*/ 293 w 1343"/>
              <a:gd name="T53" fmla="*/ 175 h 1225"/>
              <a:gd name="T54" fmla="*/ 468 w 1343"/>
              <a:gd name="T55" fmla="*/ 175 h 1225"/>
              <a:gd name="T56" fmla="*/ 468 w 1343"/>
              <a:gd name="T57" fmla="*/ 292 h 1225"/>
              <a:gd name="T58" fmla="*/ 293 w 1343"/>
              <a:gd name="T59" fmla="*/ 292 h 1225"/>
              <a:gd name="T60" fmla="*/ 293 w 1343"/>
              <a:gd name="T61" fmla="*/ 467 h 1225"/>
              <a:gd name="T62" fmla="*/ 175 w 1343"/>
              <a:gd name="T63" fmla="*/ 467 h 1225"/>
              <a:gd name="T64" fmla="*/ 175 w 1343"/>
              <a:gd name="T65" fmla="*/ 292 h 1225"/>
              <a:gd name="T66" fmla="*/ 0 w 1343"/>
              <a:gd name="T67" fmla="*/ 292 h 1225"/>
              <a:gd name="T68" fmla="*/ 0 w 1343"/>
              <a:gd name="T69" fmla="*/ 175 h 1225"/>
              <a:gd name="T70" fmla="*/ 175 w 1343"/>
              <a:gd name="T71" fmla="*/ 175 h 1225"/>
              <a:gd name="T72" fmla="*/ 175 w 1343"/>
              <a:gd name="T73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43" h="1225">
                <a:moveTo>
                  <a:pt x="571" y="759"/>
                </a:moveTo>
                <a:cubicBezTo>
                  <a:pt x="571" y="655"/>
                  <a:pt x="653" y="571"/>
                  <a:pt x="757" y="571"/>
                </a:cubicBezTo>
                <a:cubicBezTo>
                  <a:pt x="861" y="571"/>
                  <a:pt x="946" y="655"/>
                  <a:pt x="946" y="759"/>
                </a:cubicBezTo>
                <a:cubicBezTo>
                  <a:pt x="946" y="862"/>
                  <a:pt x="861" y="945"/>
                  <a:pt x="757" y="945"/>
                </a:cubicBezTo>
                <a:cubicBezTo>
                  <a:pt x="653" y="945"/>
                  <a:pt x="571" y="862"/>
                  <a:pt x="571" y="759"/>
                </a:cubicBezTo>
                <a:close/>
                <a:moveTo>
                  <a:pt x="757" y="1049"/>
                </a:moveTo>
                <a:cubicBezTo>
                  <a:pt x="918" y="1049"/>
                  <a:pt x="1050" y="921"/>
                  <a:pt x="1050" y="759"/>
                </a:cubicBezTo>
                <a:cubicBezTo>
                  <a:pt x="1050" y="598"/>
                  <a:pt x="918" y="467"/>
                  <a:pt x="757" y="467"/>
                </a:cubicBezTo>
                <a:cubicBezTo>
                  <a:pt x="596" y="467"/>
                  <a:pt x="468" y="598"/>
                  <a:pt x="468" y="759"/>
                </a:cubicBezTo>
                <a:cubicBezTo>
                  <a:pt x="468" y="921"/>
                  <a:pt x="596" y="1049"/>
                  <a:pt x="757" y="1049"/>
                </a:cubicBezTo>
                <a:close/>
                <a:moveTo>
                  <a:pt x="350" y="524"/>
                </a:moveTo>
                <a:lnTo>
                  <a:pt x="350" y="349"/>
                </a:lnTo>
                <a:lnTo>
                  <a:pt x="525" y="349"/>
                </a:lnTo>
                <a:lnTo>
                  <a:pt x="525" y="175"/>
                </a:lnTo>
                <a:lnTo>
                  <a:pt x="932" y="175"/>
                </a:lnTo>
                <a:lnTo>
                  <a:pt x="1039" y="292"/>
                </a:lnTo>
                <a:lnTo>
                  <a:pt x="1225" y="292"/>
                </a:lnTo>
                <a:cubicBezTo>
                  <a:pt x="1287" y="292"/>
                  <a:pt x="1342" y="347"/>
                  <a:pt x="1342" y="410"/>
                </a:cubicBezTo>
                <a:lnTo>
                  <a:pt x="1342" y="1109"/>
                </a:lnTo>
                <a:cubicBezTo>
                  <a:pt x="1342" y="1172"/>
                  <a:pt x="1287" y="1224"/>
                  <a:pt x="1225" y="1224"/>
                </a:cubicBezTo>
                <a:lnTo>
                  <a:pt x="293" y="1224"/>
                </a:lnTo>
                <a:cubicBezTo>
                  <a:pt x="230" y="1224"/>
                  <a:pt x="175" y="1172"/>
                  <a:pt x="175" y="1109"/>
                </a:cubicBezTo>
                <a:lnTo>
                  <a:pt x="175" y="524"/>
                </a:lnTo>
                <a:lnTo>
                  <a:pt x="350" y="524"/>
                </a:lnTo>
                <a:close/>
                <a:moveTo>
                  <a:pt x="175" y="0"/>
                </a:moveTo>
                <a:lnTo>
                  <a:pt x="293" y="0"/>
                </a:lnTo>
                <a:lnTo>
                  <a:pt x="293" y="175"/>
                </a:lnTo>
                <a:lnTo>
                  <a:pt x="468" y="175"/>
                </a:lnTo>
                <a:lnTo>
                  <a:pt x="468" y="292"/>
                </a:lnTo>
                <a:lnTo>
                  <a:pt x="293" y="292"/>
                </a:lnTo>
                <a:lnTo>
                  <a:pt x="293" y="467"/>
                </a:lnTo>
                <a:lnTo>
                  <a:pt x="175" y="467"/>
                </a:lnTo>
                <a:lnTo>
                  <a:pt x="175" y="292"/>
                </a:lnTo>
                <a:lnTo>
                  <a:pt x="0" y="292"/>
                </a:lnTo>
                <a:lnTo>
                  <a:pt x="0" y="175"/>
                </a:lnTo>
                <a:lnTo>
                  <a:pt x="175" y="175"/>
                </a:lnTo>
                <a:lnTo>
                  <a:pt x="1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4294983" y="595314"/>
            <a:ext cx="293687" cy="452437"/>
          </a:xfrm>
          <a:custGeom>
            <a:avLst/>
            <a:gdLst>
              <a:gd name="T0" fmla="*/ 582 w 815"/>
              <a:gd name="T1" fmla="*/ 440 h 1258"/>
              <a:gd name="T2" fmla="*/ 639 w 815"/>
              <a:gd name="T3" fmla="*/ 383 h 1258"/>
              <a:gd name="T4" fmla="*/ 582 w 815"/>
              <a:gd name="T5" fmla="*/ 323 h 1258"/>
              <a:gd name="T6" fmla="*/ 524 w 815"/>
              <a:gd name="T7" fmla="*/ 383 h 1258"/>
              <a:gd name="T8" fmla="*/ 582 w 815"/>
              <a:gd name="T9" fmla="*/ 440 h 1258"/>
              <a:gd name="T10" fmla="*/ 232 w 815"/>
              <a:gd name="T11" fmla="*/ 440 h 1258"/>
              <a:gd name="T12" fmla="*/ 289 w 815"/>
              <a:gd name="T13" fmla="*/ 383 h 1258"/>
              <a:gd name="T14" fmla="*/ 232 w 815"/>
              <a:gd name="T15" fmla="*/ 323 h 1258"/>
              <a:gd name="T16" fmla="*/ 175 w 815"/>
              <a:gd name="T17" fmla="*/ 383 h 1258"/>
              <a:gd name="T18" fmla="*/ 232 w 815"/>
              <a:gd name="T19" fmla="*/ 440 h 1258"/>
              <a:gd name="T20" fmla="*/ 647 w 815"/>
              <a:gd name="T21" fmla="*/ 170 h 1258"/>
              <a:gd name="T22" fmla="*/ 814 w 815"/>
              <a:gd name="T23" fmla="*/ 498 h 1258"/>
              <a:gd name="T24" fmla="*/ 814 w 815"/>
              <a:gd name="T25" fmla="*/ 558 h 1258"/>
              <a:gd name="T26" fmla="*/ 0 w 815"/>
              <a:gd name="T27" fmla="*/ 558 h 1258"/>
              <a:gd name="T28" fmla="*/ 0 w 815"/>
              <a:gd name="T29" fmla="*/ 498 h 1258"/>
              <a:gd name="T30" fmla="*/ 166 w 815"/>
              <a:gd name="T31" fmla="*/ 170 h 1258"/>
              <a:gd name="T32" fmla="*/ 43 w 815"/>
              <a:gd name="T33" fmla="*/ 47 h 1258"/>
              <a:gd name="T34" fmla="*/ 93 w 815"/>
              <a:gd name="T35" fmla="*/ 0 h 1258"/>
              <a:gd name="T36" fmla="*/ 227 w 815"/>
              <a:gd name="T37" fmla="*/ 134 h 1258"/>
              <a:gd name="T38" fmla="*/ 407 w 815"/>
              <a:gd name="T39" fmla="*/ 90 h 1258"/>
              <a:gd name="T40" fmla="*/ 587 w 815"/>
              <a:gd name="T41" fmla="*/ 134 h 1258"/>
              <a:gd name="T42" fmla="*/ 721 w 815"/>
              <a:gd name="T43" fmla="*/ 0 h 1258"/>
              <a:gd name="T44" fmla="*/ 770 w 815"/>
              <a:gd name="T45" fmla="*/ 47 h 1258"/>
              <a:gd name="T46" fmla="*/ 647 w 815"/>
              <a:gd name="T47" fmla="*/ 170 h 1258"/>
              <a:gd name="T48" fmla="*/ 0 w 815"/>
              <a:gd name="T49" fmla="*/ 847 h 1258"/>
              <a:gd name="T50" fmla="*/ 0 w 815"/>
              <a:gd name="T51" fmla="*/ 615 h 1258"/>
              <a:gd name="T52" fmla="*/ 814 w 815"/>
              <a:gd name="T53" fmla="*/ 615 h 1258"/>
              <a:gd name="T54" fmla="*/ 814 w 815"/>
              <a:gd name="T55" fmla="*/ 847 h 1258"/>
              <a:gd name="T56" fmla="*/ 407 w 815"/>
              <a:gd name="T57" fmla="*/ 1257 h 1258"/>
              <a:gd name="T58" fmla="*/ 0 w 815"/>
              <a:gd name="T59" fmla="*/ 847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15" h="1258">
                <a:moveTo>
                  <a:pt x="582" y="440"/>
                </a:moveTo>
                <a:cubicBezTo>
                  <a:pt x="615" y="440"/>
                  <a:pt x="639" y="416"/>
                  <a:pt x="639" y="383"/>
                </a:cubicBezTo>
                <a:cubicBezTo>
                  <a:pt x="639" y="350"/>
                  <a:pt x="615" y="323"/>
                  <a:pt x="582" y="323"/>
                </a:cubicBezTo>
                <a:cubicBezTo>
                  <a:pt x="549" y="323"/>
                  <a:pt x="524" y="350"/>
                  <a:pt x="524" y="383"/>
                </a:cubicBezTo>
                <a:cubicBezTo>
                  <a:pt x="524" y="416"/>
                  <a:pt x="549" y="440"/>
                  <a:pt x="582" y="440"/>
                </a:cubicBezTo>
                <a:close/>
                <a:moveTo>
                  <a:pt x="232" y="440"/>
                </a:moveTo>
                <a:cubicBezTo>
                  <a:pt x="265" y="440"/>
                  <a:pt x="289" y="416"/>
                  <a:pt x="289" y="383"/>
                </a:cubicBezTo>
                <a:cubicBezTo>
                  <a:pt x="289" y="350"/>
                  <a:pt x="265" y="323"/>
                  <a:pt x="232" y="323"/>
                </a:cubicBezTo>
                <a:cubicBezTo>
                  <a:pt x="199" y="323"/>
                  <a:pt x="175" y="350"/>
                  <a:pt x="175" y="383"/>
                </a:cubicBezTo>
                <a:cubicBezTo>
                  <a:pt x="175" y="416"/>
                  <a:pt x="199" y="440"/>
                  <a:pt x="232" y="440"/>
                </a:cubicBezTo>
                <a:close/>
                <a:moveTo>
                  <a:pt x="647" y="170"/>
                </a:moveTo>
                <a:cubicBezTo>
                  <a:pt x="748" y="244"/>
                  <a:pt x="814" y="364"/>
                  <a:pt x="814" y="498"/>
                </a:cubicBezTo>
                <a:lnTo>
                  <a:pt x="814" y="558"/>
                </a:lnTo>
                <a:lnTo>
                  <a:pt x="0" y="558"/>
                </a:lnTo>
                <a:lnTo>
                  <a:pt x="0" y="498"/>
                </a:lnTo>
                <a:cubicBezTo>
                  <a:pt x="0" y="364"/>
                  <a:pt x="65" y="244"/>
                  <a:pt x="166" y="170"/>
                </a:cubicBezTo>
                <a:lnTo>
                  <a:pt x="43" y="47"/>
                </a:lnTo>
                <a:lnTo>
                  <a:pt x="93" y="0"/>
                </a:lnTo>
                <a:lnTo>
                  <a:pt x="227" y="134"/>
                </a:lnTo>
                <a:cubicBezTo>
                  <a:pt x="281" y="107"/>
                  <a:pt x="341" y="90"/>
                  <a:pt x="407" y="90"/>
                </a:cubicBezTo>
                <a:cubicBezTo>
                  <a:pt x="472" y="90"/>
                  <a:pt x="533" y="107"/>
                  <a:pt x="587" y="134"/>
                </a:cubicBezTo>
                <a:lnTo>
                  <a:pt x="721" y="0"/>
                </a:lnTo>
                <a:lnTo>
                  <a:pt x="770" y="47"/>
                </a:lnTo>
                <a:lnTo>
                  <a:pt x="647" y="170"/>
                </a:lnTo>
                <a:close/>
                <a:moveTo>
                  <a:pt x="0" y="847"/>
                </a:moveTo>
                <a:lnTo>
                  <a:pt x="0" y="615"/>
                </a:lnTo>
                <a:lnTo>
                  <a:pt x="814" y="615"/>
                </a:lnTo>
                <a:lnTo>
                  <a:pt x="814" y="847"/>
                </a:lnTo>
                <a:cubicBezTo>
                  <a:pt x="814" y="1074"/>
                  <a:pt x="634" y="1257"/>
                  <a:pt x="407" y="1257"/>
                </a:cubicBezTo>
                <a:cubicBezTo>
                  <a:pt x="180" y="1257"/>
                  <a:pt x="0" y="1074"/>
                  <a:pt x="0" y="8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6392068" y="612774"/>
            <a:ext cx="419100" cy="419100"/>
          </a:xfrm>
          <a:custGeom>
            <a:avLst/>
            <a:gdLst>
              <a:gd name="T0" fmla="*/ 582 w 1165"/>
              <a:gd name="T1" fmla="*/ 1003 h 1165"/>
              <a:gd name="T2" fmla="*/ 932 w 1165"/>
              <a:gd name="T3" fmla="*/ 814 h 1165"/>
              <a:gd name="T4" fmla="*/ 582 w 1165"/>
              <a:gd name="T5" fmla="*/ 634 h 1165"/>
              <a:gd name="T6" fmla="*/ 232 w 1165"/>
              <a:gd name="T7" fmla="*/ 814 h 1165"/>
              <a:gd name="T8" fmla="*/ 582 w 1165"/>
              <a:gd name="T9" fmla="*/ 1003 h 1165"/>
              <a:gd name="T10" fmla="*/ 582 w 1165"/>
              <a:gd name="T11" fmla="*/ 175 h 1165"/>
              <a:gd name="T12" fmla="*/ 407 w 1165"/>
              <a:gd name="T13" fmla="*/ 350 h 1165"/>
              <a:gd name="T14" fmla="*/ 582 w 1165"/>
              <a:gd name="T15" fmla="*/ 524 h 1165"/>
              <a:gd name="T16" fmla="*/ 757 w 1165"/>
              <a:gd name="T17" fmla="*/ 350 h 1165"/>
              <a:gd name="T18" fmla="*/ 582 w 1165"/>
              <a:gd name="T19" fmla="*/ 175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582" y="1003"/>
                </a:moveTo>
                <a:cubicBezTo>
                  <a:pt x="727" y="1003"/>
                  <a:pt x="855" y="926"/>
                  <a:pt x="932" y="814"/>
                </a:cubicBezTo>
                <a:cubicBezTo>
                  <a:pt x="929" y="699"/>
                  <a:pt x="697" y="634"/>
                  <a:pt x="582" y="634"/>
                </a:cubicBezTo>
                <a:cubicBezTo>
                  <a:pt x="464" y="634"/>
                  <a:pt x="235" y="699"/>
                  <a:pt x="232" y="814"/>
                </a:cubicBezTo>
                <a:cubicBezTo>
                  <a:pt x="308" y="926"/>
                  <a:pt x="437" y="1003"/>
                  <a:pt x="582" y="1003"/>
                </a:cubicBezTo>
                <a:close/>
                <a:moveTo>
                  <a:pt x="582" y="175"/>
                </a:moveTo>
                <a:cubicBezTo>
                  <a:pt x="486" y="175"/>
                  <a:pt x="407" y="254"/>
                  <a:pt x="407" y="350"/>
                </a:cubicBezTo>
                <a:cubicBezTo>
                  <a:pt x="407" y="445"/>
                  <a:pt x="487" y="524"/>
                  <a:pt x="582" y="524"/>
                </a:cubicBezTo>
                <a:cubicBezTo>
                  <a:pt x="678" y="524"/>
                  <a:pt x="757" y="445"/>
                  <a:pt x="757" y="350"/>
                </a:cubicBezTo>
                <a:cubicBezTo>
                  <a:pt x="757" y="254"/>
                  <a:pt x="677" y="175"/>
                  <a:pt x="582" y="175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3174208" y="633414"/>
            <a:ext cx="377825" cy="377825"/>
          </a:xfrm>
          <a:custGeom>
            <a:avLst/>
            <a:gdLst>
              <a:gd name="T0" fmla="*/ 175 w 1050"/>
              <a:gd name="T1" fmla="*/ 817 h 1050"/>
              <a:gd name="T2" fmla="*/ 175 w 1050"/>
              <a:gd name="T3" fmla="*/ 875 h 1050"/>
              <a:gd name="T4" fmla="*/ 874 w 1050"/>
              <a:gd name="T5" fmla="*/ 875 h 1050"/>
              <a:gd name="T6" fmla="*/ 874 w 1050"/>
              <a:gd name="T7" fmla="*/ 817 h 1050"/>
              <a:gd name="T8" fmla="*/ 524 w 1050"/>
              <a:gd name="T9" fmla="*/ 637 h 1050"/>
              <a:gd name="T10" fmla="*/ 175 w 1050"/>
              <a:gd name="T11" fmla="*/ 817 h 1050"/>
              <a:gd name="T12" fmla="*/ 699 w 1050"/>
              <a:gd name="T13" fmla="*/ 350 h 1050"/>
              <a:gd name="T14" fmla="*/ 524 w 1050"/>
              <a:gd name="T15" fmla="*/ 175 h 1050"/>
              <a:gd name="T16" fmla="*/ 350 w 1050"/>
              <a:gd name="T17" fmla="*/ 350 h 1050"/>
              <a:gd name="T18" fmla="*/ 524 w 1050"/>
              <a:gd name="T19" fmla="*/ 525 h 1050"/>
              <a:gd name="T20" fmla="*/ 699 w 1050"/>
              <a:gd name="T21" fmla="*/ 350 h 1050"/>
              <a:gd name="T22" fmla="*/ 0 w 1050"/>
              <a:gd name="T23" fmla="*/ 118 h 1050"/>
              <a:gd name="T24" fmla="*/ 117 w 1050"/>
              <a:gd name="T25" fmla="*/ 0 h 1050"/>
              <a:gd name="T26" fmla="*/ 932 w 1050"/>
              <a:gd name="T27" fmla="*/ 0 h 1050"/>
              <a:gd name="T28" fmla="*/ 1049 w 1050"/>
              <a:gd name="T29" fmla="*/ 118 h 1050"/>
              <a:gd name="T30" fmla="*/ 1049 w 1050"/>
              <a:gd name="T31" fmla="*/ 932 h 1050"/>
              <a:gd name="T32" fmla="*/ 932 w 1050"/>
              <a:gd name="T33" fmla="*/ 1049 h 1050"/>
              <a:gd name="T34" fmla="*/ 117 w 1050"/>
              <a:gd name="T35" fmla="*/ 1049 h 1050"/>
              <a:gd name="T36" fmla="*/ 0 w 1050"/>
              <a:gd name="T37" fmla="*/ 932 h 1050"/>
              <a:gd name="T38" fmla="*/ 0 w 1050"/>
              <a:gd name="T39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175" y="817"/>
                </a:moveTo>
                <a:lnTo>
                  <a:pt x="175" y="875"/>
                </a:lnTo>
                <a:lnTo>
                  <a:pt x="874" y="875"/>
                </a:lnTo>
                <a:lnTo>
                  <a:pt x="874" y="817"/>
                </a:lnTo>
                <a:cubicBezTo>
                  <a:pt x="874" y="700"/>
                  <a:pt x="642" y="637"/>
                  <a:pt x="524" y="637"/>
                </a:cubicBezTo>
                <a:cubicBezTo>
                  <a:pt x="407" y="637"/>
                  <a:pt x="175" y="700"/>
                  <a:pt x="175" y="817"/>
                </a:cubicBezTo>
                <a:close/>
                <a:moveTo>
                  <a:pt x="699" y="350"/>
                </a:moveTo>
                <a:cubicBezTo>
                  <a:pt x="699" y="254"/>
                  <a:pt x="619" y="175"/>
                  <a:pt x="524" y="175"/>
                </a:cubicBezTo>
                <a:cubicBezTo>
                  <a:pt x="428" y="175"/>
                  <a:pt x="350" y="254"/>
                  <a:pt x="350" y="350"/>
                </a:cubicBezTo>
                <a:cubicBezTo>
                  <a:pt x="350" y="446"/>
                  <a:pt x="428" y="525"/>
                  <a:pt x="524" y="525"/>
                </a:cubicBezTo>
                <a:cubicBezTo>
                  <a:pt x="619" y="525"/>
                  <a:pt x="699" y="446"/>
                  <a:pt x="699" y="350"/>
                </a:cubicBezTo>
                <a:close/>
                <a:moveTo>
                  <a:pt x="0" y="118"/>
                </a:move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2083595" y="601664"/>
            <a:ext cx="398463" cy="441325"/>
          </a:xfrm>
          <a:custGeom>
            <a:avLst/>
            <a:gdLst>
              <a:gd name="T0" fmla="*/ 552 w 1107"/>
              <a:gd name="T1" fmla="*/ 0 h 1225"/>
              <a:gd name="T2" fmla="*/ 1106 w 1107"/>
              <a:gd name="T3" fmla="*/ 292 h 1225"/>
              <a:gd name="T4" fmla="*/ 1106 w 1107"/>
              <a:gd name="T5" fmla="*/ 410 h 1225"/>
              <a:gd name="T6" fmla="*/ 0 w 1107"/>
              <a:gd name="T7" fmla="*/ 410 h 1225"/>
              <a:gd name="T8" fmla="*/ 0 w 1107"/>
              <a:gd name="T9" fmla="*/ 292 h 1225"/>
              <a:gd name="T10" fmla="*/ 552 w 1107"/>
              <a:gd name="T11" fmla="*/ 0 h 1225"/>
              <a:gd name="T12" fmla="*/ 989 w 1107"/>
              <a:gd name="T13" fmla="*/ 524 h 1225"/>
              <a:gd name="T14" fmla="*/ 989 w 1107"/>
              <a:gd name="T15" fmla="*/ 934 h 1225"/>
              <a:gd name="T16" fmla="*/ 814 w 1107"/>
              <a:gd name="T17" fmla="*/ 934 h 1225"/>
              <a:gd name="T18" fmla="*/ 814 w 1107"/>
              <a:gd name="T19" fmla="*/ 524 h 1225"/>
              <a:gd name="T20" fmla="*/ 989 w 1107"/>
              <a:gd name="T21" fmla="*/ 524 h 1225"/>
              <a:gd name="T22" fmla="*/ 0 w 1107"/>
              <a:gd name="T23" fmla="*/ 1224 h 1225"/>
              <a:gd name="T24" fmla="*/ 0 w 1107"/>
              <a:gd name="T25" fmla="*/ 1049 h 1225"/>
              <a:gd name="T26" fmla="*/ 1106 w 1107"/>
              <a:gd name="T27" fmla="*/ 1049 h 1225"/>
              <a:gd name="T28" fmla="*/ 1106 w 1107"/>
              <a:gd name="T29" fmla="*/ 1224 h 1225"/>
              <a:gd name="T30" fmla="*/ 0 w 1107"/>
              <a:gd name="T31" fmla="*/ 1224 h 1225"/>
              <a:gd name="T32" fmla="*/ 464 w 1107"/>
              <a:gd name="T33" fmla="*/ 524 h 1225"/>
              <a:gd name="T34" fmla="*/ 639 w 1107"/>
              <a:gd name="T35" fmla="*/ 524 h 1225"/>
              <a:gd name="T36" fmla="*/ 639 w 1107"/>
              <a:gd name="T37" fmla="*/ 934 h 1225"/>
              <a:gd name="T38" fmla="*/ 464 w 1107"/>
              <a:gd name="T39" fmla="*/ 934 h 1225"/>
              <a:gd name="T40" fmla="*/ 464 w 1107"/>
              <a:gd name="T41" fmla="*/ 524 h 1225"/>
              <a:gd name="T42" fmla="*/ 114 w 1107"/>
              <a:gd name="T43" fmla="*/ 524 h 1225"/>
              <a:gd name="T44" fmla="*/ 289 w 1107"/>
              <a:gd name="T45" fmla="*/ 524 h 1225"/>
              <a:gd name="T46" fmla="*/ 289 w 1107"/>
              <a:gd name="T47" fmla="*/ 934 h 1225"/>
              <a:gd name="T48" fmla="*/ 114 w 1107"/>
              <a:gd name="T49" fmla="*/ 934 h 1225"/>
              <a:gd name="T50" fmla="*/ 114 w 1107"/>
              <a:gd name="T51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7" h="1225">
                <a:moveTo>
                  <a:pt x="552" y="0"/>
                </a:moveTo>
                <a:lnTo>
                  <a:pt x="1106" y="292"/>
                </a:lnTo>
                <a:lnTo>
                  <a:pt x="1106" y="410"/>
                </a:lnTo>
                <a:lnTo>
                  <a:pt x="0" y="410"/>
                </a:lnTo>
                <a:lnTo>
                  <a:pt x="0" y="292"/>
                </a:lnTo>
                <a:lnTo>
                  <a:pt x="552" y="0"/>
                </a:lnTo>
                <a:close/>
                <a:moveTo>
                  <a:pt x="989" y="524"/>
                </a:moveTo>
                <a:lnTo>
                  <a:pt x="989" y="934"/>
                </a:lnTo>
                <a:lnTo>
                  <a:pt x="814" y="934"/>
                </a:lnTo>
                <a:lnTo>
                  <a:pt x="814" y="524"/>
                </a:lnTo>
                <a:lnTo>
                  <a:pt x="989" y="524"/>
                </a:lnTo>
                <a:close/>
                <a:moveTo>
                  <a:pt x="0" y="1224"/>
                </a:moveTo>
                <a:lnTo>
                  <a:pt x="0" y="1049"/>
                </a:lnTo>
                <a:lnTo>
                  <a:pt x="1106" y="1049"/>
                </a:lnTo>
                <a:lnTo>
                  <a:pt x="1106" y="1224"/>
                </a:lnTo>
                <a:lnTo>
                  <a:pt x="0" y="1224"/>
                </a:lnTo>
                <a:close/>
                <a:moveTo>
                  <a:pt x="464" y="524"/>
                </a:moveTo>
                <a:lnTo>
                  <a:pt x="639" y="524"/>
                </a:lnTo>
                <a:lnTo>
                  <a:pt x="639" y="934"/>
                </a:lnTo>
                <a:lnTo>
                  <a:pt x="464" y="934"/>
                </a:lnTo>
                <a:lnTo>
                  <a:pt x="464" y="524"/>
                </a:lnTo>
                <a:close/>
                <a:moveTo>
                  <a:pt x="114" y="524"/>
                </a:moveTo>
                <a:lnTo>
                  <a:pt x="289" y="524"/>
                </a:lnTo>
                <a:lnTo>
                  <a:pt x="289" y="934"/>
                </a:lnTo>
                <a:lnTo>
                  <a:pt x="114" y="934"/>
                </a:lnTo>
                <a:lnTo>
                  <a:pt x="114" y="5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7482681" y="633414"/>
            <a:ext cx="398462" cy="377825"/>
          </a:xfrm>
          <a:custGeom>
            <a:avLst/>
            <a:gdLst>
              <a:gd name="T0" fmla="*/ 757 w 1108"/>
              <a:gd name="T1" fmla="*/ 612 h 1050"/>
              <a:gd name="T2" fmla="*/ 844 w 1108"/>
              <a:gd name="T3" fmla="*/ 525 h 1050"/>
              <a:gd name="T4" fmla="*/ 757 w 1108"/>
              <a:gd name="T5" fmla="*/ 437 h 1050"/>
              <a:gd name="T6" fmla="*/ 669 w 1108"/>
              <a:gd name="T7" fmla="*/ 525 h 1050"/>
              <a:gd name="T8" fmla="*/ 757 w 1108"/>
              <a:gd name="T9" fmla="*/ 612 h 1050"/>
              <a:gd name="T10" fmla="*/ 525 w 1108"/>
              <a:gd name="T11" fmla="*/ 757 h 1050"/>
              <a:gd name="T12" fmla="*/ 525 w 1108"/>
              <a:gd name="T13" fmla="*/ 293 h 1050"/>
              <a:gd name="T14" fmla="*/ 1107 w 1108"/>
              <a:gd name="T15" fmla="*/ 293 h 1050"/>
              <a:gd name="T16" fmla="*/ 1107 w 1108"/>
              <a:gd name="T17" fmla="*/ 757 h 1050"/>
              <a:gd name="T18" fmla="*/ 525 w 1108"/>
              <a:gd name="T19" fmla="*/ 757 h 1050"/>
              <a:gd name="T20" fmla="*/ 1049 w 1108"/>
              <a:gd name="T21" fmla="*/ 932 h 1050"/>
              <a:gd name="T22" fmla="*/ 932 w 1108"/>
              <a:gd name="T23" fmla="*/ 1049 h 1050"/>
              <a:gd name="T24" fmla="*/ 117 w 1108"/>
              <a:gd name="T25" fmla="*/ 1049 h 1050"/>
              <a:gd name="T26" fmla="*/ 0 w 1108"/>
              <a:gd name="T27" fmla="*/ 932 h 1050"/>
              <a:gd name="T28" fmla="*/ 0 w 1108"/>
              <a:gd name="T29" fmla="*/ 118 h 1050"/>
              <a:gd name="T30" fmla="*/ 117 w 1108"/>
              <a:gd name="T31" fmla="*/ 0 h 1050"/>
              <a:gd name="T32" fmla="*/ 932 w 1108"/>
              <a:gd name="T33" fmla="*/ 0 h 1050"/>
              <a:gd name="T34" fmla="*/ 1049 w 1108"/>
              <a:gd name="T35" fmla="*/ 118 h 1050"/>
              <a:gd name="T36" fmla="*/ 1049 w 1108"/>
              <a:gd name="T37" fmla="*/ 175 h 1050"/>
              <a:gd name="T38" fmla="*/ 525 w 1108"/>
              <a:gd name="T39" fmla="*/ 175 h 1050"/>
              <a:gd name="T40" fmla="*/ 407 w 1108"/>
              <a:gd name="T41" fmla="*/ 293 h 1050"/>
              <a:gd name="T42" fmla="*/ 407 w 1108"/>
              <a:gd name="T43" fmla="*/ 757 h 1050"/>
              <a:gd name="T44" fmla="*/ 525 w 1108"/>
              <a:gd name="T45" fmla="*/ 875 h 1050"/>
              <a:gd name="T46" fmla="*/ 1049 w 1108"/>
              <a:gd name="T47" fmla="*/ 875 h 1050"/>
              <a:gd name="T48" fmla="*/ 1049 w 1108"/>
              <a:gd name="T4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1050">
                <a:moveTo>
                  <a:pt x="757" y="612"/>
                </a:moveTo>
                <a:cubicBezTo>
                  <a:pt x="806" y="612"/>
                  <a:pt x="844" y="574"/>
                  <a:pt x="844" y="525"/>
                </a:cubicBezTo>
                <a:cubicBezTo>
                  <a:pt x="844" y="476"/>
                  <a:pt x="806" y="437"/>
                  <a:pt x="757" y="437"/>
                </a:cubicBezTo>
                <a:cubicBezTo>
                  <a:pt x="708" y="437"/>
                  <a:pt x="669" y="476"/>
                  <a:pt x="669" y="525"/>
                </a:cubicBezTo>
                <a:cubicBezTo>
                  <a:pt x="669" y="574"/>
                  <a:pt x="708" y="612"/>
                  <a:pt x="757" y="612"/>
                </a:cubicBezTo>
                <a:close/>
                <a:moveTo>
                  <a:pt x="525" y="757"/>
                </a:moveTo>
                <a:lnTo>
                  <a:pt x="525" y="293"/>
                </a:lnTo>
                <a:lnTo>
                  <a:pt x="1107" y="293"/>
                </a:lnTo>
                <a:lnTo>
                  <a:pt x="1107" y="757"/>
                </a:lnTo>
                <a:lnTo>
                  <a:pt x="525" y="757"/>
                </a:lnTo>
                <a:close/>
                <a:moveTo>
                  <a:pt x="1049" y="932"/>
                </a:moveTo>
                <a:cubicBezTo>
                  <a:pt x="1049" y="995"/>
                  <a:pt x="995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ubicBezTo>
                  <a:pt x="995" y="0"/>
                  <a:pt x="1049" y="55"/>
                  <a:pt x="1049" y="118"/>
                </a:cubicBezTo>
                <a:lnTo>
                  <a:pt x="1049" y="175"/>
                </a:lnTo>
                <a:lnTo>
                  <a:pt x="525" y="175"/>
                </a:lnTo>
                <a:cubicBezTo>
                  <a:pt x="459" y="175"/>
                  <a:pt x="407" y="230"/>
                  <a:pt x="407" y="293"/>
                </a:cubicBezTo>
                <a:lnTo>
                  <a:pt x="407" y="757"/>
                </a:lnTo>
                <a:cubicBezTo>
                  <a:pt x="407" y="820"/>
                  <a:pt x="459" y="875"/>
                  <a:pt x="525" y="875"/>
                </a:cubicBezTo>
                <a:lnTo>
                  <a:pt x="1049" y="875"/>
                </a:lnTo>
                <a:lnTo>
                  <a:pt x="1049" y="9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6483" y="612774"/>
            <a:ext cx="293687" cy="419100"/>
          </a:xfrm>
          <a:custGeom>
            <a:avLst/>
            <a:gdLst>
              <a:gd name="T0" fmla="*/ 457 w 816"/>
              <a:gd name="T1" fmla="*/ 932 h 1165"/>
              <a:gd name="T2" fmla="*/ 577 w 816"/>
              <a:gd name="T3" fmla="*/ 932 h 1165"/>
              <a:gd name="T4" fmla="*/ 290 w 816"/>
              <a:gd name="T5" fmla="*/ 1164 h 1165"/>
              <a:gd name="T6" fmla="*/ 0 w 816"/>
              <a:gd name="T7" fmla="*/ 874 h 1165"/>
              <a:gd name="T8" fmla="*/ 233 w 816"/>
              <a:gd name="T9" fmla="*/ 587 h 1165"/>
              <a:gd name="T10" fmla="*/ 233 w 816"/>
              <a:gd name="T11" fmla="*/ 708 h 1165"/>
              <a:gd name="T12" fmla="*/ 115 w 816"/>
              <a:gd name="T13" fmla="*/ 874 h 1165"/>
              <a:gd name="T14" fmla="*/ 290 w 816"/>
              <a:gd name="T15" fmla="*/ 1049 h 1165"/>
              <a:gd name="T16" fmla="*/ 457 w 816"/>
              <a:gd name="T17" fmla="*/ 932 h 1165"/>
              <a:gd name="T18" fmla="*/ 465 w 816"/>
              <a:gd name="T19" fmla="*/ 306 h 1165"/>
              <a:gd name="T20" fmla="*/ 468 w 816"/>
              <a:gd name="T21" fmla="*/ 306 h 1165"/>
              <a:gd name="T22" fmla="*/ 468 w 816"/>
              <a:gd name="T23" fmla="*/ 309 h 1165"/>
              <a:gd name="T24" fmla="*/ 503 w 816"/>
              <a:gd name="T25" fmla="*/ 333 h 1165"/>
              <a:gd name="T26" fmla="*/ 580 w 816"/>
              <a:gd name="T27" fmla="*/ 418 h 1165"/>
              <a:gd name="T28" fmla="*/ 815 w 816"/>
              <a:gd name="T29" fmla="*/ 524 h 1165"/>
              <a:gd name="T30" fmla="*/ 815 w 816"/>
              <a:gd name="T31" fmla="*/ 639 h 1165"/>
              <a:gd name="T32" fmla="*/ 525 w 816"/>
              <a:gd name="T33" fmla="*/ 527 h 1165"/>
              <a:gd name="T34" fmla="*/ 525 w 816"/>
              <a:gd name="T35" fmla="*/ 727 h 1165"/>
              <a:gd name="T36" fmla="*/ 700 w 816"/>
              <a:gd name="T37" fmla="*/ 727 h 1165"/>
              <a:gd name="T38" fmla="*/ 815 w 816"/>
              <a:gd name="T39" fmla="*/ 844 h 1165"/>
              <a:gd name="T40" fmla="*/ 815 w 816"/>
              <a:gd name="T41" fmla="*/ 1164 h 1165"/>
              <a:gd name="T42" fmla="*/ 700 w 816"/>
              <a:gd name="T43" fmla="*/ 1164 h 1165"/>
              <a:gd name="T44" fmla="*/ 700 w 816"/>
              <a:gd name="T45" fmla="*/ 874 h 1165"/>
              <a:gd name="T46" fmla="*/ 408 w 816"/>
              <a:gd name="T47" fmla="*/ 874 h 1165"/>
              <a:gd name="T48" fmla="*/ 290 w 816"/>
              <a:gd name="T49" fmla="*/ 757 h 1165"/>
              <a:gd name="T50" fmla="*/ 290 w 816"/>
              <a:gd name="T51" fmla="*/ 412 h 1165"/>
              <a:gd name="T52" fmla="*/ 290 w 816"/>
              <a:gd name="T53" fmla="*/ 412 h 1165"/>
              <a:gd name="T54" fmla="*/ 465 w 816"/>
              <a:gd name="T55" fmla="*/ 306 h 1165"/>
              <a:gd name="T56" fmla="*/ 290 w 816"/>
              <a:gd name="T57" fmla="*/ 115 h 1165"/>
              <a:gd name="T58" fmla="*/ 408 w 816"/>
              <a:gd name="T59" fmla="*/ 0 h 1165"/>
              <a:gd name="T60" fmla="*/ 525 w 816"/>
              <a:gd name="T61" fmla="*/ 115 h 1165"/>
              <a:gd name="T62" fmla="*/ 408 w 816"/>
              <a:gd name="T63" fmla="*/ 232 h 1165"/>
              <a:gd name="T64" fmla="*/ 290 w 816"/>
              <a:gd name="T65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165">
                <a:moveTo>
                  <a:pt x="457" y="932"/>
                </a:moveTo>
                <a:lnTo>
                  <a:pt x="577" y="932"/>
                </a:lnTo>
                <a:cubicBezTo>
                  <a:pt x="550" y="1065"/>
                  <a:pt x="432" y="1164"/>
                  <a:pt x="290" y="1164"/>
                </a:cubicBezTo>
                <a:cubicBezTo>
                  <a:pt x="129" y="1164"/>
                  <a:pt x="0" y="1035"/>
                  <a:pt x="0" y="874"/>
                </a:cubicBezTo>
                <a:cubicBezTo>
                  <a:pt x="0" y="732"/>
                  <a:pt x="99" y="615"/>
                  <a:pt x="233" y="587"/>
                </a:cubicBezTo>
                <a:lnTo>
                  <a:pt x="233" y="708"/>
                </a:lnTo>
                <a:cubicBezTo>
                  <a:pt x="164" y="732"/>
                  <a:pt x="115" y="798"/>
                  <a:pt x="115" y="874"/>
                </a:cubicBezTo>
                <a:cubicBezTo>
                  <a:pt x="115" y="970"/>
                  <a:pt x="194" y="1049"/>
                  <a:pt x="290" y="1049"/>
                </a:cubicBezTo>
                <a:cubicBezTo>
                  <a:pt x="366" y="1049"/>
                  <a:pt x="432" y="1000"/>
                  <a:pt x="457" y="932"/>
                </a:cubicBezTo>
                <a:close/>
                <a:moveTo>
                  <a:pt x="465" y="306"/>
                </a:moveTo>
                <a:lnTo>
                  <a:pt x="468" y="306"/>
                </a:lnTo>
                <a:lnTo>
                  <a:pt x="468" y="309"/>
                </a:lnTo>
                <a:cubicBezTo>
                  <a:pt x="481" y="314"/>
                  <a:pt x="492" y="322"/>
                  <a:pt x="503" y="333"/>
                </a:cubicBezTo>
                <a:lnTo>
                  <a:pt x="580" y="418"/>
                </a:lnTo>
                <a:cubicBezTo>
                  <a:pt x="637" y="481"/>
                  <a:pt x="725" y="524"/>
                  <a:pt x="815" y="524"/>
                </a:cubicBezTo>
                <a:lnTo>
                  <a:pt x="815" y="639"/>
                </a:lnTo>
                <a:cubicBezTo>
                  <a:pt x="714" y="639"/>
                  <a:pt x="602" y="590"/>
                  <a:pt x="525" y="527"/>
                </a:cubicBezTo>
                <a:lnTo>
                  <a:pt x="525" y="727"/>
                </a:lnTo>
                <a:lnTo>
                  <a:pt x="700" y="727"/>
                </a:lnTo>
                <a:cubicBezTo>
                  <a:pt x="763" y="727"/>
                  <a:pt x="815" y="781"/>
                  <a:pt x="815" y="844"/>
                </a:cubicBezTo>
                <a:lnTo>
                  <a:pt x="815" y="1164"/>
                </a:lnTo>
                <a:lnTo>
                  <a:pt x="700" y="1164"/>
                </a:lnTo>
                <a:lnTo>
                  <a:pt x="700" y="874"/>
                </a:lnTo>
                <a:lnTo>
                  <a:pt x="408" y="874"/>
                </a:lnTo>
                <a:cubicBezTo>
                  <a:pt x="345" y="874"/>
                  <a:pt x="290" y="820"/>
                  <a:pt x="290" y="757"/>
                </a:cubicBezTo>
                <a:lnTo>
                  <a:pt x="290" y="412"/>
                </a:lnTo>
                <a:lnTo>
                  <a:pt x="290" y="412"/>
                </a:lnTo>
                <a:cubicBezTo>
                  <a:pt x="290" y="330"/>
                  <a:pt x="381" y="258"/>
                  <a:pt x="465" y="306"/>
                </a:cubicBezTo>
                <a:close/>
                <a:moveTo>
                  <a:pt x="290" y="115"/>
                </a:moveTo>
                <a:cubicBezTo>
                  <a:pt x="290" y="49"/>
                  <a:pt x="342" y="0"/>
                  <a:pt x="408" y="0"/>
                </a:cubicBezTo>
                <a:cubicBezTo>
                  <a:pt x="473" y="0"/>
                  <a:pt x="525" y="49"/>
                  <a:pt x="525" y="115"/>
                </a:cubicBezTo>
                <a:cubicBezTo>
                  <a:pt x="525" y="180"/>
                  <a:pt x="473" y="232"/>
                  <a:pt x="408" y="232"/>
                </a:cubicBezTo>
                <a:cubicBezTo>
                  <a:pt x="342" y="232"/>
                  <a:pt x="290" y="180"/>
                  <a:pt x="290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5333208" y="612774"/>
            <a:ext cx="377825" cy="419100"/>
          </a:xfrm>
          <a:custGeom>
            <a:avLst/>
            <a:gdLst>
              <a:gd name="T0" fmla="*/ 1049 w 1050"/>
              <a:gd name="T1" fmla="*/ 407 h 1165"/>
              <a:gd name="T2" fmla="*/ 699 w 1050"/>
              <a:gd name="T3" fmla="*/ 407 h 1165"/>
              <a:gd name="T4" fmla="*/ 699 w 1050"/>
              <a:gd name="T5" fmla="*/ 1164 h 1165"/>
              <a:gd name="T6" fmla="*/ 582 w 1050"/>
              <a:gd name="T7" fmla="*/ 1164 h 1165"/>
              <a:gd name="T8" fmla="*/ 582 w 1050"/>
              <a:gd name="T9" fmla="*/ 814 h 1165"/>
              <a:gd name="T10" fmla="*/ 467 w 1050"/>
              <a:gd name="T11" fmla="*/ 814 h 1165"/>
              <a:gd name="T12" fmla="*/ 467 w 1050"/>
              <a:gd name="T13" fmla="*/ 1164 h 1165"/>
              <a:gd name="T14" fmla="*/ 349 w 1050"/>
              <a:gd name="T15" fmla="*/ 1164 h 1165"/>
              <a:gd name="T16" fmla="*/ 349 w 1050"/>
              <a:gd name="T17" fmla="*/ 407 h 1165"/>
              <a:gd name="T18" fmla="*/ 0 w 1050"/>
              <a:gd name="T19" fmla="*/ 407 h 1165"/>
              <a:gd name="T20" fmla="*/ 0 w 1050"/>
              <a:gd name="T21" fmla="*/ 289 h 1165"/>
              <a:gd name="T22" fmla="*/ 1049 w 1050"/>
              <a:gd name="T23" fmla="*/ 289 h 1165"/>
              <a:gd name="T24" fmla="*/ 1049 w 1050"/>
              <a:gd name="T25" fmla="*/ 407 h 1165"/>
              <a:gd name="T26" fmla="*/ 524 w 1050"/>
              <a:gd name="T27" fmla="*/ 0 h 1165"/>
              <a:gd name="T28" fmla="*/ 642 w 1050"/>
              <a:gd name="T29" fmla="*/ 115 h 1165"/>
              <a:gd name="T30" fmla="*/ 524 w 1050"/>
              <a:gd name="T31" fmla="*/ 232 h 1165"/>
              <a:gd name="T32" fmla="*/ 407 w 1050"/>
              <a:gd name="T33" fmla="*/ 115 h 1165"/>
              <a:gd name="T34" fmla="*/ 524 w 1050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165">
                <a:moveTo>
                  <a:pt x="1049" y="407"/>
                </a:moveTo>
                <a:lnTo>
                  <a:pt x="699" y="407"/>
                </a:lnTo>
                <a:lnTo>
                  <a:pt x="699" y="1164"/>
                </a:lnTo>
                <a:lnTo>
                  <a:pt x="582" y="1164"/>
                </a:lnTo>
                <a:lnTo>
                  <a:pt x="582" y="814"/>
                </a:lnTo>
                <a:lnTo>
                  <a:pt x="467" y="814"/>
                </a:lnTo>
                <a:lnTo>
                  <a:pt x="467" y="1164"/>
                </a:lnTo>
                <a:lnTo>
                  <a:pt x="349" y="1164"/>
                </a:lnTo>
                <a:lnTo>
                  <a:pt x="349" y="407"/>
                </a:lnTo>
                <a:lnTo>
                  <a:pt x="0" y="407"/>
                </a:lnTo>
                <a:lnTo>
                  <a:pt x="0" y="289"/>
                </a:lnTo>
                <a:lnTo>
                  <a:pt x="1049" y="289"/>
                </a:lnTo>
                <a:lnTo>
                  <a:pt x="1049" y="407"/>
                </a:lnTo>
                <a:close/>
                <a:moveTo>
                  <a:pt x="524" y="0"/>
                </a:moveTo>
                <a:cubicBezTo>
                  <a:pt x="587" y="0"/>
                  <a:pt x="642" y="52"/>
                  <a:pt x="642" y="115"/>
                </a:cubicBezTo>
                <a:cubicBezTo>
                  <a:pt x="642" y="177"/>
                  <a:pt x="587" y="232"/>
                  <a:pt x="524" y="232"/>
                </a:cubicBezTo>
                <a:cubicBezTo>
                  <a:pt x="461" y="232"/>
                  <a:pt x="407" y="177"/>
                  <a:pt x="407" y="115"/>
                </a:cubicBezTo>
                <a:cubicBezTo>
                  <a:pt x="407" y="52"/>
                  <a:pt x="461" y="0"/>
                  <a:pt x="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1056483" y="1470025"/>
            <a:ext cx="377825" cy="441325"/>
          </a:xfrm>
          <a:custGeom>
            <a:avLst/>
            <a:gdLst>
              <a:gd name="T0" fmla="*/ 757 w 1051"/>
              <a:gd name="T1" fmla="*/ 642 h 1226"/>
              <a:gd name="T2" fmla="*/ 757 w 1051"/>
              <a:gd name="T3" fmla="*/ 525 h 1226"/>
              <a:gd name="T4" fmla="*/ 582 w 1051"/>
              <a:gd name="T5" fmla="*/ 525 h 1226"/>
              <a:gd name="T6" fmla="*/ 582 w 1051"/>
              <a:gd name="T7" fmla="*/ 350 h 1226"/>
              <a:gd name="T8" fmla="*/ 468 w 1051"/>
              <a:gd name="T9" fmla="*/ 350 h 1226"/>
              <a:gd name="T10" fmla="*/ 468 w 1051"/>
              <a:gd name="T11" fmla="*/ 525 h 1226"/>
              <a:gd name="T12" fmla="*/ 293 w 1051"/>
              <a:gd name="T13" fmla="*/ 525 h 1226"/>
              <a:gd name="T14" fmla="*/ 293 w 1051"/>
              <a:gd name="T15" fmla="*/ 642 h 1226"/>
              <a:gd name="T16" fmla="*/ 468 w 1051"/>
              <a:gd name="T17" fmla="*/ 642 h 1226"/>
              <a:gd name="T18" fmla="*/ 468 w 1051"/>
              <a:gd name="T19" fmla="*/ 817 h 1226"/>
              <a:gd name="T20" fmla="*/ 582 w 1051"/>
              <a:gd name="T21" fmla="*/ 817 h 1226"/>
              <a:gd name="T22" fmla="*/ 582 w 1051"/>
              <a:gd name="T23" fmla="*/ 642 h 1226"/>
              <a:gd name="T24" fmla="*/ 757 w 1051"/>
              <a:gd name="T25" fmla="*/ 642 h 1226"/>
              <a:gd name="T26" fmla="*/ 1050 w 1051"/>
              <a:gd name="T27" fmla="*/ 987 h 1226"/>
              <a:gd name="T28" fmla="*/ 1050 w 1051"/>
              <a:gd name="T29" fmla="*/ 1050 h 1226"/>
              <a:gd name="T30" fmla="*/ 0 w 1051"/>
              <a:gd name="T31" fmla="*/ 1050 h 1226"/>
              <a:gd name="T32" fmla="*/ 0 w 1051"/>
              <a:gd name="T33" fmla="*/ 987 h 1226"/>
              <a:gd name="T34" fmla="*/ 123 w 1051"/>
              <a:gd name="T35" fmla="*/ 864 h 1226"/>
              <a:gd name="T36" fmla="*/ 123 w 1051"/>
              <a:gd name="T37" fmla="*/ 525 h 1226"/>
              <a:gd name="T38" fmla="*/ 432 w 1051"/>
              <a:gd name="T39" fmla="*/ 134 h 1226"/>
              <a:gd name="T40" fmla="*/ 432 w 1051"/>
              <a:gd name="T41" fmla="*/ 93 h 1226"/>
              <a:gd name="T42" fmla="*/ 525 w 1051"/>
              <a:gd name="T43" fmla="*/ 0 h 1226"/>
              <a:gd name="T44" fmla="*/ 618 w 1051"/>
              <a:gd name="T45" fmla="*/ 93 h 1226"/>
              <a:gd name="T46" fmla="*/ 618 w 1051"/>
              <a:gd name="T47" fmla="*/ 134 h 1226"/>
              <a:gd name="T48" fmla="*/ 927 w 1051"/>
              <a:gd name="T49" fmla="*/ 525 h 1226"/>
              <a:gd name="T50" fmla="*/ 927 w 1051"/>
              <a:gd name="T51" fmla="*/ 864 h 1226"/>
              <a:gd name="T52" fmla="*/ 927 w 1051"/>
              <a:gd name="T53" fmla="*/ 864 h 1226"/>
              <a:gd name="T54" fmla="*/ 1050 w 1051"/>
              <a:gd name="T55" fmla="*/ 987 h 1226"/>
              <a:gd name="T56" fmla="*/ 410 w 1051"/>
              <a:gd name="T57" fmla="*/ 1107 h 1226"/>
              <a:gd name="T58" fmla="*/ 640 w 1051"/>
              <a:gd name="T59" fmla="*/ 1107 h 1226"/>
              <a:gd name="T60" fmla="*/ 525 w 1051"/>
              <a:gd name="T61" fmla="*/ 1225 h 1226"/>
              <a:gd name="T62" fmla="*/ 410 w 1051"/>
              <a:gd name="T63" fmla="*/ 1107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6">
                <a:moveTo>
                  <a:pt x="757" y="642"/>
                </a:moveTo>
                <a:lnTo>
                  <a:pt x="757" y="525"/>
                </a:lnTo>
                <a:lnTo>
                  <a:pt x="582" y="525"/>
                </a:lnTo>
                <a:lnTo>
                  <a:pt x="582" y="350"/>
                </a:lnTo>
                <a:lnTo>
                  <a:pt x="468" y="350"/>
                </a:lnTo>
                <a:lnTo>
                  <a:pt x="468" y="525"/>
                </a:lnTo>
                <a:lnTo>
                  <a:pt x="293" y="525"/>
                </a:lnTo>
                <a:lnTo>
                  <a:pt x="293" y="642"/>
                </a:lnTo>
                <a:lnTo>
                  <a:pt x="468" y="642"/>
                </a:lnTo>
                <a:lnTo>
                  <a:pt x="468" y="817"/>
                </a:lnTo>
                <a:lnTo>
                  <a:pt x="582" y="817"/>
                </a:lnTo>
                <a:lnTo>
                  <a:pt x="582" y="642"/>
                </a:lnTo>
                <a:lnTo>
                  <a:pt x="757" y="642"/>
                </a:lnTo>
                <a:close/>
                <a:moveTo>
                  <a:pt x="1050" y="987"/>
                </a:moveTo>
                <a:lnTo>
                  <a:pt x="1050" y="1050"/>
                </a:lnTo>
                <a:lnTo>
                  <a:pt x="0" y="1050"/>
                </a:lnTo>
                <a:lnTo>
                  <a:pt x="0" y="987"/>
                </a:lnTo>
                <a:lnTo>
                  <a:pt x="123" y="864"/>
                </a:lnTo>
                <a:lnTo>
                  <a:pt x="123" y="525"/>
                </a:lnTo>
                <a:cubicBezTo>
                  <a:pt x="123" y="336"/>
                  <a:pt x="254" y="175"/>
                  <a:pt x="432" y="134"/>
                </a:cubicBezTo>
                <a:lnTo>
                  <a:pt x="432" y="93"/>
                </a:lnTo>
                <a:cubicBezTo>
                  <a:pt x="432" y="41"/>
                  <a:pt x="473" y="0"/>
                  <a:pt x="525" y="0"/>
                </a:cubicBezTo>
                <a:cubicBezTo>
                  <a:pt x="577" y="0"/>
                  <a:pt x="618" y="41"/>
                  <a:pt x="618" y="93"/>
                </a:cubicBezTo>
                <a:lnTo>
                  <a:pt x="618" y="134"/>
                </a:lnTo>
                <a:cubicBezTo>
                  <a:pt x="796" y="175"/>
                  <a:pt x="927" y="336"/>
                  <a:pt x="927" y="525"/>
                </a:cubicBezTo>
                <a:lnTo>
                  <a:pt x="927" y="864"/>
                </a:lnTo>
                <a:lnTo>
                  <a:pt x="927" y="864"/>
                </a:lnTo>
                <a:lnTo>
                  <a:pt x="1050" y="987"/>
                </a:lnTo>
                <a:close/>
                <a:moveTo>
                  <a:pt x="410" y="1107"/>
                </a:moveTo>
                <a:lnTo>
                  <a:pt x="640" y="1107"/>
                </a:lnTo>
                <a:cubicBezTo>
                  <a:pt x="640" y="1170"/>
                  <a:pt x="588" y="1225"/>
                  <a:pt x="525" y="1225"/>
                </a:cubicBezTo>
                <a:cubicBezTo>
                  <a:pt x="462" y="1225"/>
                  <a:pt x="410" y="1170"/>
                  <a:pt x="410" y="1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7479506" y="1568451"/>
            <a:ext cx="425450" cy="238125"/>
          </a:xfrm>
          <a:custGeom>
            <a:avLst/>
            <a:gdLst>
              <a:gd name="T0" fmla="*/ 317 w 1184"/>
              <a:gd name="T1" fmla="*/ 314 h 660"/>
              <a:gd name="T2" fmla="*/ 71 w 1184"/>
              <a:gd name="T3" fmla="*/ 317 h 660"/>
              <a:gd name="T4" fmla="*/ 68 w 1184"/>
              <a:gd name="T5" fmla="*/ 71 h 660"/>
              <a:gd name="T6" fmla="*/ 314 w 1184"/>
              <a:gd name="T7" fmla="*/ 68 h 660"/>
              <a:gd name="T8" fmla="*/ 317 w 1184"/>
              <a:gd name="T9" fmla="*/ 314 h 660"/>
              <a:gd name="T10" fmla="*/ 19 w 1184"/>
              <a:gd name="T11" fmla="*/ 426 h 660"/>
              <a:gd name="T12" fmla="*/ 1183 w 1184"/>
              <a:gd name="T13" fmla="*/ 426 h 660"/>
              <a:gd name="T14" fmla="*/ 1183 w 1184"/>
              <a:gd name="T15" fmla="*/ 541 h 660"/>
              <a:gd name="T16" fmla="*/ 833 w 1184"/>
              <a:gd name="T17" fmla="*/ 541 h 660"/>
              <a:gd name="T18" fmla="*/ 833 w 1184"/>
              <a:gd name="T19" fmla="*/ 659 h 660"/>
              <a:gd name="T20" fmla="*/ 368 w 1184"/>
              <a:gd name="T21" fmla="*/ 659 h 660"/>
              <a:gd name="T22" fmla="*/ 368 w 1184"/>
              <a:gd name="T23" fmla="*/ 541 h 660"/>
              <a:gd name="T24" fmla="*/ 19 w 1184"/>
              <a:gd name="T25" fmla="*/ 541 h 660"/>
              <a:gd name="T26" fmla="*/ 19 w 1184"/>
              <a:gd name="T27" fmla="*/ 426 h 660"/>
              <a:gd name="T28" fmla="*/ 1183 w 1184"/>
              <a:gd name="T29" fmla="*/ 251 h 660"/>
              <a:gd name="T30" fmla="*/ 1183 w 1184"/>
              <a:gd name="T31" fmla="*/ 366 h 660"/>
              <a:gd name="T32" fmla="*/ 426 w 1184"/>
              <a:gd name="T33" fmla="*/ 366 h 660"/>
              <a:gd name="T34" fmla="*/ 426 w 1184"/>
              <a:gd name="T35" fmla="*/ 16 h 660"/>
              <a:gd name="T36" fmla="*/ 951 w 1184"/>
              <a:gd name="T37" fmla="*/ 16 h 660"/>
              <a:gd name="T38" fmla="*/ 1183 w 1184"/>
              <a:gd name="T39" fmla="*/ 251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84" h="660">
                <a:moveTo>
                  <a:pt x="317" y="314"/>
                </a:moveTo>
                <a:cubicBezTo>
                  <a:pt x="248" y="383"/>
                  <a:pt x="139" y="385"/>
                  <a:pt x="71" y="317"/>
                </a:cubicBezTo>
                <a:cubicBezTo>
                  <a:pt x="2" y="249"/>
                  <a:pt x="0" y="139"/>
                  <a:pt x="68" y="71"/>
                </a:cubicBezTo>
                <a:cubicBezTo>
                  <a:pt x="136" y="3"/>
                  <a:pt x="245" y="0"/>
                  <a:pt x="314" y="68"/>
                </a:cubicBezTo>
                <a:cubicBezTo>
                  <a:pt x="382" y="137"/>
                  <a:pt x="385" y="246"/>
                  <a:pt x="317" y="314"/>
                </a:cubicBezTo>
                <a:close/>
                <a:moveTo>
                  <a:pt x="19" y="426"/>
                </a:moveTo>
                <a:lnTo>
                  <a:pt x="1183" y="426"/>
                </a:lnTo>
                <a:lnTo>
                  <a:pt x="1183" y="541"/>
                </a:lnTo>
                <a:lnTo>
                  <a:pt x="833" y="541"/>
                </a:lnTo>
                <a:lnTo>
                  <a:pt x="833" y="659"/>
                </a:lnTo>
                <a:lnTo>
                  <a:pt x="368" y="659"/>
                </a:lnTo>
                <a:lnTo>
                  <a:pt x="368" y="541"/>
                </a:lnTo>
                <a:lnTo>
                  <a:pt x="19" y="541"/>
                </a:lnTo>
                <a:lnTo>
                  <a:pt x="19" y="426"/>
                </a:lnTo>
                <a:close/>
                <a:moveTo>
                  <a:pt x="1183" y="251"/>
                </a:moveTo>
                <a:lnTo>
                  <a:pt x="1183" y="366"/>
                </a:lnTo>
                <a:lnTo>
                  <a:pt x="426" y="366"/>
                </a:lnTo>
                <a:lnTo>
                  <a:pt x="426" y="16"/>
                </a:lnTo>
                <a:lnTo>
                  <a:pt x="951" y="16"/>
                </a:lnTo>
                <a:cubicBezTo>
                  <a:pt x="1079" y="16"/>
                  <a:pt x="1183" y="123"/>
                  <a:pt x="1183" y="2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9625808" y="1528764"/>
            <a:ext cx="452437" cy="312737"/>
          </a:xfrm>
          <a:custGeom>
            <a:avLst/>
            <a:gdLst>
              <a:gd name="T0" fmla="*/ 339 w 1255"/>
              <a:gd name="T1" fmla="*/ 358 h 870"/>
              <a:gd name="T2" fmla="*/ 104 w 1255"/>
              <a:gd name="T3" fmla="*/ 276 h 870"/>
              <a:gd name="T4" fmla="*/ 186 w 1255"/>
              <a:gd name="T5" fmla="*/ 41 h 870"/>
              <a:gd name="T6" fmla="*/ 421 w 1255"/>
              <a:gd name="T7" fmla="*/ 123 h 870"/>
              <a:gd name="T8" fmla="*/ 339 w 1255"/>
              <a:gd name="T9" fmla="*/ 358 h 870"/>
              <a:gd name="T10" fmla="*/ 0 w 1255"/>
              <a:gd name="T11" fmla="*/ 470 h 870"/>
              <a:gd name="T12" fmla="*/ 41 w 1255"/>
              <a:gd name="T13" fmla="*/ 361 h 870"/>
              <a:gd name="T14" fmla="*/ 1148 w 1255"/>
              <a:gd name="T15" fmla="*/ 760 h 870"/>
              <a:gd name="T16" fmla="*/ 1109 w 1255"/>
              <a:gd name="T17" fmla="*/ 869 h 870"/>
              <a:gd name="T18" fmla="*/ 844 w 1255"/>
              <a:gd name="T19" fmla="*/ 776 h 870"/>
              <a:gd name="T20" fmla="*/ 844 w 1255"/>
              <a:gd name="T21" fmla="*/ 869 h 870"/>
              <a:gd name="T22" fmla="*/ 380 w 1255"/>
              <a:gd name="T23" fmla="*/ 869 h 870"/>
              <a:gd name="T24" fmla="*/ 380 w 1255"/>
              <a:gd name="T25" fmla="*/ 607 h 870"/>
              <a:gd name="T26" fmla="*/ 0 w 1255"/>
              <a:gd name="T27" fmla="*/ 470 h 870"/>
              <a:gd name="T28" fmla="*/ 1211 w 1255"/>
              <a:gd name="T29" fmla="*/ 596 h 870"/>
              <a:gd name="T30" fmla="*/ 1170 w 1255"/>
              <a:gd name="T31" fmla="*/ 705 h 870"/>
              <a:gd name="T32" fmla="*/ 448 w 1255"/>
              <a:gd name="T33" fmla="*/ 445 h 870"/>
              <a:gd name="T34" fmla="*/ 571 w 1255"/>
              <a:gd name="T35" fmla="*/ 115 h 870"/>
              <a:gd name="T36" fmla="*/ 1069 w 1255"/>
              <a:gd name="T37" fmla="*/ 295 h 870"/>
              <a:gd name="T38" fmla="*/ 1211 w 1255"/>
              <a:gd name="T39" fmla="*/ 596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55" h="870">
                <a:moveTo>
                  <a:pt x="339" y="358"/>
                </a:moveTo>
                <a:cubicBezTo>
                  <a:pt x="251" y="399"/>
                  <a:pt x="145" y="363"/>
                  <a:pt x="104" y="276"/>
                </a:cubicBezTo>
                <a:cubicBezTo>
                  <a:pt x="63" y="188"/>
                  <a:pt x="99" y="82"/>
                  <a:pt x="186" y="41"/>
                </a:cubicBezTo>
                <a:cubicBezTo>
                  <a:pt x="274" y="0"/>
                  <a:pt x="380" y="35"/>
                  <a:pt x="421" y="123"/>
                </a:cubicBezTo>
                <a:cubicBezTo>
                  <a:pt x="462" y="210"/>
                  <a:pt x="426" y="317"/>
                  <a:pt x="339" y="358"/>
                </a:cubicBezTo>
                <a:close/>
                <a:moveTo>
                  <a:pt x="0" y="470"/>
                </a:moveTo>
                <a:lnTo>
                  <a:pt x="41" y="361"/>
                </a:lnTo>
                <a:lnTo>
                  <a:pt x="1148" y="760"/>
                </a:lnTo>
                <a:lnTo>
                  <a:pt x="1109" y="869"/>
                </a:lnTo>
                <a:lnTo>
                  <a:pt x="844" y="776"/>
                </a:lnTo>
                <a:lnTo>
                  <a:pt x="844" y="869"/>
                </a:lnTo>
                <a:lnTo>
                  <a:pt x="380" y="869"/>
                </a:lnTo>
                <a:lnTo>
                  <a:pt x="380" y="607"/>
                </a:lnTo>
                <a:lnTo>
                  <a:pt x="0" y="470"/>
                </a:lnTo>
                <a:close/>
                <a:moveTo>
                  <a:pt x="1211" y="596"/>
                </a:moveTo>
                <a:lnTo>
                  <a:pt x="1170" y="705"/>
                </a:lnTo>
                <a:lnTo>
                  <a:pt x="448" y="445"/>
                </a:lnTo>
                <a:lnTo>
                  <a:pt x="571" y="115"/>
                </a:lnTo>
                <a:lnTo>
                  <a:pt x="1069" y="295"/>
                </a:lnTo>
                <a:cubicBezTo>
                  <a:pt x="1191" y="339"/>
                  <a:pt x="1254" y="473"/>
                  <a:pt x="1211" y="5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10711656" y="1479548"/>
            <a:ext cx="419100" cy="419100"/>
          </a:xfrm>
          <a:custGeom>
            <a:avLst/>
            <a:gdLst>
              <a:gd name="T0" fmla="*/ 757 w 1165"/>
              <a:gd name="T1" fmla="*/ 582 h 1165"/>
              <a:gd name="T2" fmla="*/ 582 w 1165"/>
              <a:gd name="T3" fmla="*/ 757 h 1165"/>
              <a:gd name="T4" fmla="*/ 407 w 1165"/>
              <a:gd name="T5" fmla="*/ 582 h 1165"/>
              <a:gd name="T6" fmla="*/ 582 w 1165"/>
              <a:gd name="T7" fmla="*/ 408 h 1165"/>
              <a:gd name="T8" fmla="*/ 757 w 1165"/>
              <a:gd name="T9" fmla="*/ 582 h 1165"/>
              <a:gd name="T10" fmla="*/ 582 w 1165"/>
              <a:gd name="T11" fmla="*/ 1050 h 1165"/>
              <a:gd name="T12" fmla="*/ 1049 w 1165"/>
              <a:gd name="T13" fmla="*/ 582 h 1165"/>
              <a:gd name="T14" fmla="*/ 582 w 1165"/>
              <a:gd name="T15" fmla="*/ 115 h 1165"/>
              <a:gd name="T16" fmla="*/ 114 w 1165"/>
              <a:gd name="T17" fmla="*/ 582 h 1165"/>
              <a:gd name="T18" fmla="*/ 582 w 1165"/>
              <a:gd name="T19" fmla="*/ 1050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582"/>
                </a:moveTo>
                <a:cubicBezTo>
                  <a:pt x="757" y="678"/>
                  <a:pt x="678" y="757"/>
                  <a:pt x="582" y="757"/>
                </a:cubicBezTo>
                <a:cubicBezTo>
                  <a:pt x="487" y="757"/>
                  <a:pt x="407" y="677"/>
                  <a:pt x="407" y="582"/>
                </a:cubicBezTo>
                <a:cubicBezTo>
                  <a:pt x="407" y="486"/>
                  <a:pt x="487" y="408"/>
                  <a:pt x="582" y="408"/>
                </a:cubicBezTo>
                <a:cubicBezTo>
                  <a:pt x="678" y="408"/>
                  <a:pt x="757" y="487"/>
                  <a:pt x="757" y="582"/>
                </a:cubicBezTo>
                <a:close/>
                <a:moveTo>
                  <a:pt x="582" y="1050"/>
                </a:moveTo>
                <a:cubicBezTo>
                  <a:pt x="838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6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6473033" y="1543049"/>
            <a:ext cx="293687" cy="293688"/>
          </a:xfrm>
          <a:custGeom>
            <a:avLst/>
            <a:gdLst>
              <a:gd name="T0" fmla="*/ 814 w 815"/>
              <a:gd name="T1" fmla="*/ 465 h 816"/>
              <a:gd name="T2" fmla="*/ 464 w 815"/>
              <a:gd name="T3" fmla="*/ 465 h 816"/>
              <a:gd name="T4" fmla="*/ 464 w 815"/>
              <a:gd name="T5" fmla="*/ 815 h 816"/>
              <a:gd name="T6" fmla="*/ 350 w 815"/>
              <a:gd name="T7" fmla="*/ 815 h 816"/>
              <a:gd name="T8" fmla="*/ 350 w 815"/>
              <a:gd name="T9" fmla="*/ 465 h 816"/>
              <a:gd name="T10" fmla="*/ 0 w 815"/>
              <a:gd name="T11" fmla="*/ 465 h 816"/>
              <a:gd name="T12" fmla="*/ 0 w 815"/>
              <a:gd name="T13" fmla="*/ 350 h 816"/>
              <a:gd name="T14" fmla="*/ 350 w 815"/>
              <a:gd name="T15" fmla="*/ 350 h 816"/>
              <a:gd name="T16" fmla="*/ 350 w 815"/>
              <a:gd name="T17" fmla="*/ 0 h 816"/>
              <a:gd name="T18" fmla="*/ 464 w 815"/>
              <a:gd name="T19" fmla="*/ 0 h 816"/>
              <a:gd name="T20" fmla="*/ 464 w 815"/>
              <a:gd name="T21" fmla="*/ 350 h 816"/>
              <a:gd name="T22" fmla="*/ 814 w 815"/>
              <a:gd name="T23" fmla="*/ 350 h 816"/>
              <a:gd name="T24" fmla="*/ 814 w 815"/>
              <a:gd name="T25" fmla="*/ 46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816">
                <a:moveTo>
                  <a:pt x="814" y="465"/>
                </a:moveTo>
                <a:lnTo>
                  <a:pt x="464" y="465"/>
                </a:lnTo>
                <a:lnTo>
                  <a:pt x="464" y="815"/>
                </a:lnTo>
                <a:lnTo>
                  <a:pt x="350" y="815"/>
                </a:lnTo>
                <a:lnTo>
                  <a:pt x="350" y="465"/>
                </a:lnTo>
                <a:lnTo>
                  <a:pt x="0" y="465"/>
                </a:lnTo>
                <a:lnTo>
                  <a:pt x="0" y="350"/>
                </a:lnTo>
                <a:lnTo>
                  <a:pt x="350" y="350"/>
                </a:lnTo>
                <a:lnTo>
                  <a:pt x="350" y="0"/>
                </a:lnTo>
                <a:lnTo>
                  <a:pt x="464" y="0"/>
                </a:lnTo>
                <a:lnTo>
                  <a:pt x="464" y="350"/>
                </a:lnTo>
                <a:lnTo>
                  <a:pt x="814" y="350"/>
                </a:lnTo>
                <a:lnTo>
                  <a:pt x="814" y="46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2088356" y="1501775"/>
            <a:ext cx="463550" cy="377825"/>
          </a:xfrm>
          <a:custGeom>
            <a:avLst/>
            <a:gdLst>
              <a:gd name="T0" fmla="*/ 875 w 1286"/>
              <a:gd name="T1" fmla="*/ 407 h 1050"/>
              <a:gd name="T2" fmla="*/ 875 w 1286"/>
              <a:gd name="T3" fmla="*/ 524 h 1050"/>
              <a:gd name="T4" fmla="*/ 700 w 1286"/>
              <a:gd name="T5" fmla="*/ 524 h 1050"/>
              <a:gd name="T6" fmla="*/ 700 w 1286"/>
              <a:gd name="T7" fmla="*/ 699 h 1050"/>
              <a:gd name="T8" fmla="*/ 585 w 1286"/>
              <a:gd name="T9" fmla="*/ 699 h 1050"/>
              <a:gd name="T10" fmla="*/ 585 w 1286"/>
              <a:gd name="T11" fmla="*/ 524 h 1050"/>
              <a:gd name="T12" fmla="*/ 410 w 1286"/>
              <a:gd name="T13" fmla="*/ 524 h 1050"/>
              <a:gd name="T14" fmla="*/ 410 w 1286"/>
              <a:gd name="T15" fmla="*/ 407 h 1050"/>
              <a:gd name="T16" fmla="*/ 585 w 1286"/>
              <a:gd name="T17" fmla="*/ 407 h 1050"/>
              <a:gd name="T18" fmla="*/ 585 w 1286"/>
              <a:gd name="T19" fmla="*/ 232 h 1050"/>
              <a:gd name="T20" fmla="*/ 700 w 1286"/>
              <a:gd name="T21" fmla="*/ 232 h 1050"/>
              <a:gd name="T22" fmla="*/ 700 w 1286"/>
              <a:gd name="T23" fmla="*/ 407 h 1050"/>
              <a:gd name="T24" fmla="*/ 875 w 1286"/>
              <a:gd name="T25" fmla="*/ 407 h 1050"/>
              <a:gd name="T26" fmla="*/ 1167 w 1286"/>
              <a:gd name="T27" fmla="*/ 817 h 1050"/>
              <a:gd name="T28" fmla="*/ 1167 w 1286"/>
              <a:gd name="T29" fmla="*/ 117 h 1050"/>
              <a:gd name="T30" fmla="*/ 118 w 1286"/>
              <a:gd name="T31" fmla="*/ 117 h 1050"/>
              <a:gd name="T32" fmla="*/ 118 w 1286"/>
              <a:gd name="T33" fmla="*/ 817 h 1050"/>
              <a:gd name="T34" fmla="*/ 1167 w 1286"/>
              <a:gd name="T35" fmla="*/ 817 h 1050"/>
              <a:gd name="T36" fmla="*/ 1167 w 1286"/>
              <a:gd name="T37" fmla="*/ 0 h 1050"/>
              <a:gd name="T38" fmla="*/ 1285 w 1286"/>
              <a:gd name="T39" fmla="*/ 117 h 1050"/>
              <a:gd name="T40" fmla="*/ 1282 w 1286"/>
              <a:gd name="T41" fmla="*/ 817 h 1050"/>
              <a:gd name="T42" fmla="*/ 1167 w 1286"/>
              <a:gd name="T43" fmla="*/ 932 h 1050"/>
              <a:gd name="T44" fmla="*/ 875 w 1286"/>
              <a:gd name="T45" fmla="*/ 932 h 1050"/>
              <a:gd name="T46" fmla="*/ 875 w 1286"/>
              <a:gd name="T47" fmla="*/ 1049 h 1050"/>
              <a:gd name="T48" fmla="*/ 410 w 1286"/>
              <a:gd name="T49" fmla="*/ 1049 h 1050"/>
              <a:gd name="T50" fmla="*/ 410 w 1286"/>
              <a:gd name="T51" fmla="*/ 932 h 1050"/>
              <a:gd name="T52" fmla="*/ 118 w 1286"/>
              <a:gd name="T53" fmla="*/ 932 h 1050"/>
              <a:gd name="T54" fmla="*/ 0 w 1286"/>
              <a:gd name="T55" fmla="*/ 817 h 1050"/>
              <a:gd name="T56" fmla="*/ 0 w 1286"/>
              <a:gd name="T57" fmla="*/ 117 h 1050"/>
              <a:gd name="T58" fmla="*/ 118 w 1286"/>
              <a:gd name="T59" fmla="*/ 0 h 1050"/>
              <a:gd name="T60" fmla="*/ 1167 w 1286"/>
              <a:gd name="T6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6" h="1050">
                <a:moveTo>
                  <a:pt x="875" y="407"/>
                </a:moveTo>
                <a:lnTo>
                  <a:pt x="875" y="524"/>
                </a:lnTo>
                <a:lnTo>
                  <a:pt x="700" y="524"/>
                </a:lnTo>
                <a:lnTo>
                  <a:pt x="700" y="699"/>
                </a:lnTo>
                <a:lnTo>
                  <a:pt x="585" y="699"/>
                </a:lnTo>
                <a:lnTo>
                  <a:pt x="585" y="524"/>
                </a:lnTo>
                <a:lnTo>
                  <a:pt x="410" y="524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lnTo>
                  <a:pt x="875" y="407"/>
                </a:lnTo>
                <a:close/>
                <a:moveTo>
                  <a:pt x="1167" y="817"/>
                </a:move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5333206" y="1470025"/>
            <a:ext cx="423862" cy="441325"/>
          </a:xfrm>
          <a:custGeom>
            <a:avLst/>
            <a:gdLst>
              <a:gd name="T0" fmla="*/ 361 w 1176"/>
              <a:gd name="T1" fmla="*/ 804 h 1226"/>
              <a:gd name="T2" fmla="*/ 374 w 1176"/>
              <a:gd name="T3" fmla="*/ 817 h 1226"/>
              <a:gd name="T4" fmla="*/ 1049 w 1176"/>
              <a:gd name="T5" fmla="*/ 817 h 1226"/>
              <a:gd name="T6" fmla="*/ 1049 w 1176"/>
              <a:gd name="T7" fmla="*/ 935 h 1226"/>
              <a:gd name="T8" fmla="*/ 350 w 1176"/>
              <a:gd name="T9" fmla="*/ 935 h 1226"/>
              <a:gd name="T10" fmla="*/ 235 w 1176"/>
              <a:gd name="T11" fmla="*/ 817 h 1226"/>
              <a:gd name="T12" fmla="*/ 249 w 1176"/>
              <a:gd name="T13" fmla="*/ 763 h 1226"/>
              <a:gd name="T14" fmla="*/ 328 w 1176"/>
              <a:gd name="T15" fmla="*/ 618 h 1226"/>
              <a:gd name="T16" fmla="*/ 118 w 1176"/>
              <a:gd name="T17" fmla="*/ 175 h 1226"/>
              <a:gd name="T18" fmla="*/ 0 w 1176"/>
              <a:gd name="T19" fmla="*/ 175 h 1226"/>
              <a:gd name="T20" fmla="*/ 0 w 1176"/>
              <a:gd name="T21" fmla="*/ 60 h 1226"/>
              <a:gd name="T22" fmla="*/ 191 w 1176"/>
              <a:gd name="T23" fmla="*/ 60 h 1226"/>
              <a:gd name="T24" fmla="*/ 301 w 1176"/>
              <a:gd name="T25" fmla="*/ 293 h 1226"/>
              <a:gd name="T26" fmla="*/ 440 w 1176"/>
              <a:gd name="T27" fmla="*/ 585 h 1226"/>
              <a:gd name="T28" fmla="*/ 850 w 1176"/>
              <a:gd name="T29" fmla="*/ 585 h 1226"/>
              <a:gd name="T30" fmla="*/ 1074 w 1176"/>
              <a:gd name="T31" fmla="*/ 175 h 1226"/>
              <a:gd name="T32" fmla="*/ 1175 w 1176"/>
              <a:gd name="T33" fmla="*/ 233 h 1226"/>
              <a:gd name="T34" fmla="*/ 951 w 1176"/>
              <a:gd name="T35" fmla="*/ 640 h 1226"/>
              <a:gd name="T36" fmla="*/ 850 w 1176"/>
              <a:gd name="T37" fmla="*/ 700 h 1226"/>
              <a:gd name="T38" fmla="*/ 415 w 1176"/>
              <a:gd name="T39" fmla="*/ 700 h 1226"/>
              <a:gd name="T40" fmla="*/ 364 w 1176"/>
              <a:gd name="T41" fmla="*/ 796 h 1226"/>
              <a:gd name="T42" fmla="*/ 361 w 1176"/>
              <a:gd name="T43" fmla="*/ 804 h 1226"/>
              <a:gd name="T44" fmla="*/ 935 w 1176"/>
              <a:gd name="T45" fmla="*/ 992 h 1226"/>
              <a:gd name="T46" fmla="*/ 1049 w 1176"/>
              <a:gd name="T47" fmla="*/ 1110 h 1226"/>
              <a:gd name="T48" fmla="*/ 935 w 1176"/>
              <a:gd name="T49" fmla="*/ 1225 h 1226"/>
              <a:gd name="T50" fmla="*/ 817 w 1176"/>
              <a:gd name="T51" fmla="*/ 1110 h 1226"/>
              <a:gd name="T52" fmla="*/ 935 w 1176"/>
              <a:gd name="T53" fmla="*/ 992 h 1226"/>
              <a:gd name="T54" fmla="*/ 350 w 1176"/>
              <a:gd name="T55" fmla="*/ 992 h 1226"/>
              <a:gd name="T56" fmla="*/ 467 w 1176"/>
              <a:gd name="T57" fmla="*/ 1110 h 1226"/>
              <a:gd name="T58" fmla="*/ 350 w 1176"/>
              <a:gd name="T59" fmla="*/ 1225 h 1226"/>
              <a:gd name="T60" fmla="*/ 235 w 1176"/>
              <a:gd name="T61" fmla="*/ 1110 h 1226"/>
              <a:gd name="T62" fmla="*/ 350 w 1176"/>
              <a:gd name="T63" fmla="*/ 992 h 1226"/>
              <a:gd name="T64" fmla="*/ 585 w 1176"/>
              <a:gd name="T65" fmla="*/ 468 h 1226"/>
              <a:gd name="T66" fmla="*/ 585 w 1176"/>
              <a:gd name="T67" fmla="*/ 293 h 1226"/>
              <a:gd name="T68" fmla="*/ 410 w 1176"/>
              <a:gd name="T69" fmla="*/ 293 h 1226"/>
              <a:gd name="T70" fmla="*/ 410 w 1176"/>
              <a:gd name="T71" fmla="*/ 175 h 1226"/>
              <a:gd name="T72" fmla="*/ 585 w 1176"/>
              <a:gd name="T73" fmla="*/ 175 h 1226"/>
              <a:gd name="T74" fmla="*/ 585 w 1176"/>
              <a:gd name="T75" fmla="*/ 0 h 1226"/>
              <a:gd name="T76" fmla="*/ 700 w 1176"/>
              <a:gd name="T77" fmla="*/ 0 h 1226"/>
              <a:gd name="T78" fmla="*/ 700 w 1176"/>
              <a:gd name="T79" fmla="*/ 175 h 1226"/>
              <a:gd name="T80" fmla="*/ 875 w 1176"/>
              <a:gd name="T81" fmla="*/ 175 h 1226"/>
              <a:gd name="T82" fmla="*/ 875 w 1176"/>
              <a:gd name="T83" fmla="*/ 293 h 1226"/>
              <a:gd name="T84" fmla="*/ 700 w 1176"/>
              <a:gd name="T85" fmla="*/ 293 h 1226"/>
              <a:gd name="T86" fmla="*/ 700 w 1176"/>
              <a:gd name="T87" fmla="*/ 468 h 1226"/>
              <a:gd name="T88" fmla="*/ 585 w 1176"/>
              <a:gd name="T89" fmla="*/ 468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76" h="1226">
                <a:moveTo>
                  <a:pt x="361" y="804"/>
                </a:moveTo>
                <a:cubicBezTo>
                  <a:pt x="361" y="812"/>
                  <a:pt x="366" y="817"/>
                  <a:pt x="374" y="817"/>
                </a:cubicBezTo>
                <a:lnTo>
                  <a:pt x="1049" y="817"/>
                </a:lnTo>
                <a:lnTo>
                  <a:pt x="1049" y="935"/>
                </a:lnTo>
                <a:lnTo>
                  <a:pt x="350" y="935"/>
                </a:lnTo>
                <a:cubicBezTo>
                  <a:pt x="287" y="935"/>
                  <a:pt x="235" y="880"/>
                  <a:pt x="235" y="817"/>
                </a:cubicBezTo>
                <a:cubicBezTo>
                  <a:pt x="235" y="798"/>
                  <a:pt x="241" y="779"/>
                  <a:pt x="249" y="763"/>
                </a:cubicBezTo>
                <a:lnTo>
                  <a:pt x="328" y="618"/>
                </a:lnTo>
                <a:lnTo>
                  <a:pt x="118" y="175"/>
                </a:lnTo>
                <a:lnTo>
                  <a:pt x="0" y="175"/>
                </a:lnTo>
                <a:lnTo>
                  <a:pt x="0" y="60"/>
                </a:lnTo>
                <a:lnTo>
                  <a:pt x="191" y="60"/>
                </a:lnTo>
                <a:cubicBezTo>
                  <a:pt x="228" y="137"/>
                  <a:pt x="265" y="215"/>
                  <a:pt x="301" y="293"/>
                </a:cubicBezTo>
                <a:cubicBezTo>
                  <a:pt x="347" y="390"/>
                  <a:pt x="393" y="488"/>
                  <a:pt x="440" y="585"/>
                </a:cubicBezTo>
                <a:lnTo>
                  <a:pt x="850" y="585"/>
                </a:lnTo>
                <a:cubicBezTo>
                  <a:pt x="925" y="449"/>
                  <a:pt x="1001" y="313"/>
                  <a:pt x="1074" y="175"/>
                </a:cubicBezTo>
                <a:lnTo>
                  <a:pt x="1175" y="233"/>
                </a:lnTo>
                <a:lnTo>
                  <a:pt x="951" y="640"/>
                </a:lnTo>
                <a:cubicBezTo>
                  <a:pt x="932" y="675"/>
                  <a:pt x="894" y="700"/>
                  <a:pt x="850" y="700"/>
                </a:cubicBezTo>
                <a:lnTo>
                  <a:pt x="415" y="700"/>
                </a:lnTo>
                <a:lnTo>
                  <a:pt x="364" y="796"/>
                </a:lnTo>
                <a:lnTo>
                  <a:pt x="361" y="804"/>
                </a:lnTo>
                <a:close/>
                <a:moveTo>
                  <a:pt x="935" y="992"/>
                </a:moveTo>
                <a:cubicBezTo>
                  <a:pt x="998" y="992"/>
                  <a:pt x="1049" y="1047"/>
                  <a:pt x="1049" y="1110"/>
                </a:cubicBezTo>
                <a:cubicBezTo>
                  <a:pt x="1049" y="1173"/>
                  <a:pt x="998" y="1225"/>
                  <a:pt x="935" y="1225"/>
                </a:cubicBezTo>
                <a:cubicBezTo>
                  <a:pt x="872" y="1225"/>
                  <a:pt x="817" y="1173"/>
                  <a:pt x="817" y="1110"/>
                </a:cubicBezTo>
                <a:cubicBezTo>
                  <a:pt x="817" y="1047"/>
                  <a:pt x="872" y="992"/>
                  <a:pt x="935" y="992"/>
                </a:cubicBezTo>
                <a:close/>
                <a:moveTo>
                  <a:pt x="350" y="992"/>
                </a:moveTo>
                <a:cubicBezTo>
                  <a:pt x="413" y="992"/>
                  <a:pt x="467" y="1047"/>
                  <a:pt x="467" y="1110"/>
                </a:cubicBezTo>
                <a:cubicBezTo>
                  <a:pt x="467" y="1173"/>
                  <a:pt x="413" y="1225"/>
                  <a:pt x="350" y="1225"/>
                </a:cubicBezTo>
                <a:cubicBezTo>
                  <a:pt x="287" y="1225"/>
                  <a:pt x="235" y="1173"/>
                  <a:pt x="235" y="1110"/>
                </a:cubicBezTo>
                <a:cubicBezTo>
                  <a:pt x="235" y="1047"/>
                  <a:pt x="287" y="992"/>
                  <a:pt x="350" y="992"/>
                </a:cubicBezTo>
                <a:close/>
                <a:moveTo>
                  <a:pt x="585" y="468"/>
                </a:moveTo>
                <a:lnTo>
                  <a:pt x="585" y="293"/>
                </a:lnTo>
                <a:lnTo>
                  <a:pt x="410" y="293"/>
                </a:lnTo>
                <a:lnTo>
                  <a:pt x="410" y="175"/>
                </a:lnTo>
                <a:lnTo>
                  <a:pt x="585" y="175"/>
                </a:lnTo>
                <a:lnTo>
                  <a:pt x="585" y="0"/>
                </a:lnTo>
                <a:lnTo>
                  <a:pt x="700" y="0"/>
                </a:lnTo>
                <a:lnTo>
                  <a:pt x="700" y="175"/>
                </a:lnTo>
                <a:lnTo>
                  <a:pt x="875" y="175"/>
                </a:lnTo>
                <a:lnTo>
                  <a:pt x="875" y="293"/>
                </a:lnTo>
                <a:lnTo>
                  <a:pt x="700" y="293"/>
                </a:lnTo>
                <a:lnTo>
                  <a:pt x="700" y="468"/>
                </a:lnTo>
                <a:lnTo>
                  <a:pt x="585" y="4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4323558" y="1479548"/>
            <a:ext cx="293687" cy="419100"/>
          </a:xfrm>
          <a:custGeom>
            <a:avLst/>
            <a:gdLst>
              <a:gd name="T0" fmla="*/ 639 w 815"/>
              <a:gd name="T1" fmla="*/ 465 h 1165"/>
              <a:gd name="T2" fmla="*/ 639 w 815"/>
              <a:gd name="T3" fmla="*/ 350 h 1165"/>
              <a:gd name="T4" fmla="*/ 465 w 815"/>
              <a:gd name="T5" fmla="*/ 350 h 1165"/>
              <a:gd name="T6" fmla="*/ 465 w 815"/>
              <a:gd name="T7" fmla="*/ 175 h 1165"/>
              <a:gd name="T8" fmla="*/ 350 w 815"/>
              <a:gd name="T9" fmla="*/ 175 h 1165"/>
              <a:gd name="T10" fmla="*/ 350 w 815"/>
              <a:gd name="T11" fmla="*/ 350 h 1165"/>
              <a:gd name="T12" fmla="*/ 175 w 815"/>
              <a:gd name="T13" fmla="*/ 350 h 1165"/>
              <a:gd name="T14" fmla="*/ 175 w 815"/>
              <a:gd name="T15" fmla="*/ 465 h 1165"/>
              <a:gd name="T16" fmla="*/ 350 w 815"/>
              <a:gd name="T17" fmla="*/ 465 h 1165"/>
              <a:gd name="T18" fmla="*/ 350 w 815"/>
              <a:gd name="T19" fmla="*/ 640 h 1165"/>
              <a:gd name="T20" fmla="*/ 465 w 815"/>
              <a:gd name="T21" fmla="*/ 640 h 1165"/>
              <a:gd name="T22" fmla="*/ 465 w 815"/>
              <a:gd name="T23" fmla="*/ 465 h 1165"/>
              <a:gd name="T24" fmla="*/ 639 w 815"/>
              <a:gd name="T25" fmla="*/ 465 h 1165"/>
              <a:gd name="T26" fmla="*/ 407 w 815"/>
              <a:gd name="T27" fmla="*/ 0 h 1165"/>
              <a:gd name="T28" fmla="*/ 814 w 815"/>
              <a:gd name="T29" fmla="*/ 408 h 1165"/>
              <a:gd name="T30" fmla="*/ 407 w 815"/>
              <a:gd name="T31" fmla="*/ 1164 h 1165"/>
              <a:gd name="T32" fmla="*/ 0 w 815"/>
              <a:gd name="T33" fmla="*/ 408 h 1165"/>
              <a:gd name="T34" fmla="*/ 407 w 81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165">
                <a:moveTo>
                  <a:pt x="639" y="465"/>
                </a:moveTo>
                <a:lnTo>
                  <a:pt x="639" y="350"/>
                </a:lnTo>
                <a:lnTo>
                  <a:pt x="465" y="350"/>
                </a:lnTo>
                <a:lnTo>
                  <a:pt x="465" y="175"/>
                </a:lnTo>
                <a:lnTo>
                  <a:pt x="350" y="175"/>
                </a:lnTo>
                <a:lnTo>
                  <a:pt x="350" y="350"/>
                </a:lnTo>
                <a:lnTo>
                  <a:pt x="175" y="350"/>
                </a:lnTo>
                <a:lnTo>
                  <a:pt x="175" y="465"/>
                </a:lnTo>
                <a:lnTo>
                  <a:pt x="350" y="465"/>
                </a:lnTo>
                <a:lnTo>
                  <a:pt x="350" y="640"/>
                </a:lnTo>
                <a:lnTo>
                  <a:pt x="465" y="640"/>
                </a:lnTo>
                <a:lnTo>
                  <a:pt x="465" y="465"/>
                </a:lnTo>
                <a:lnTo>
                  <a:pt x="639" y="465"/>
                </a:lnTo>
                <a:close/>
                <a:moveTo>
                  <a:pt x="407" y="0"/>
                </a:moveTo>
                <a:cubicBezTo>
                  <a:pt x="631" y="0"/>
                  <a:pt x="814" y="183"/>
                  <a:pt x="814" y="408"/>
                </a:cubicBezTo>
                <a:cubicBezTo>
                  <a:pt x="814" y="714"/>
                  <a:pt x="407" y="1164"/>
                  <a:pt x="407" y="1164"/>
                </a:cubicBezTo>
                <a:cubicBezTo>
                  <a:pt x="407" y="1164"/>
                  <a:pt x="0" y="714"/>
                  <a:pt x="0" y="408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560593" y="1479548"/>
            <a:ext cx="419100" cy="419100"/>
          </a:xfrm>
          <a:custGeom>
            <a:avLst/>
            <a:gdLst>
              <a:gd name="T0" fmla="*/ 874 w 1165"/>
              <a:gd name="T1" fmla="*/ 640 h 1165"/>
              <a:gd name="T2" fmla="*/ 874 w 1165"/>
              <a:gd name="T3" fmla="*/ 525 h 1165"/>
              <a:gd name="T4" fmla="*/ 639 w 1165"/>
              <a:gd name="T5" fmla="*/ 525 h 1165"/>
              <a:gd name="T6" fmla="*/ 639 w 1165"/>
              <a:gd name="T7" fmla="*/ 290 h 1165"/>
              <a:gd name="T8" fmla="*/ 524 w 1165"/>
              <a:gd name="T9" fmla="*/ 290 h 1165"/>
              <a:gd name="T10" fmla="*/ 524 w 1165"/>
              <a:gd name="T11" fmla="*/ 525 h 1165"/>
              <a:gd name="T12" fmla="*/ 289 w 1165"/>
              <a:gd name="T13" fmla="*/ 525 h 1165"/>
              <a:gd name="T14" fmla="*/ 289 w 1165"/>
              <a:gd name="T15" fmla="*/ 640 h 1165"/>
              <a:gd name="T16" fmla="*/ 524 w 1165"/>
              <a:gd name="T17" fmla="*/ 640 h 1165"/>
              <a:gd name="T18" fmla="*/ 524 w 1165"/>
              <a:gd name="T19" fmla="*/ 875 h 1165"/>
              <a:gd name="T20" fmla="*/ 639 w 1165"/>
              <a:gd name="T21" fmla="*/ 875 h 1165"/>
              <a:gd name="T22" fmla="*/ 639 w 1165"/>
              <a:gd name="T23" fmla="*/ 640 h 1165"/>
              <a:gd name="T24" fmla="*/ 874 w 1165"/>
              <a:gd name="T25" fmla="*/ 640 h 1165"/>
              <a:gd name="T26" fmla="*/ 582 w 1165"/>
              <a:gd name="T27" fmla="*/ 0 h 1165"/>
              <a:gd name="T28" fmla="*/ 1164 w 1165"/>
              <a:gd name="T29" fmla="*/ 582 h 1165"/>
              <a:gd name="T30" fmla="*/ 582 w 1165"/>
              <a:gd name="T31" fmla="*/ 1164 h 1165"/>
              <a:gd name="T32" fmla="*/ 0 w 1165"/>
              <a:gd name="T33" fmla="*/ 582 h 1165"/>
              <a:gd name="T34" fmla="*/ 582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874" y="640"/>
                </a:moveTo>
                <a:lnTo>
                  <a:pt x="874" y="525"/>
                </a:lnTo>
                <a:lnTo>
                  <a:pt x="639" y="525"/>
                </a:lnTo>
                <a:lnTo>
                  <a:pt x="639" y="290"/>
                </a:lnTo>
                <a:lnTo>
                  <a:pt x="524" y="290"/>
                </a:lnTo>
                <a:lnTo>
                  <a:pt x="524" y="525"/>
                </a:lnTo>
                <a:lnTo>
                  <a:pt x="289" y="525"/>
                </a:lnTo>
                <a:lnTo>
                  <a:pt x="289" y="640"/>
                </a:lnTo>
                <a:lnTo>
                  <a:pt x="524" y="640"/>
                </a:lnTo>
                <a:lnTo>
                  <a:pt x="524" y="875"/>
                </a:lnTo>
                <a:lnTo>
                  <a:pt x="639" y="875"/>
                </a:lnTo>
                <a:lnTo>
                  <a:pt x="639" y="640"/>
                </a:lnTo>
                <a:lnTo>
                  <a:pt x="874" y="640"/>
                </a:ln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3205958" y="1501775"/>
            <a:ext cx="377825" cy="377825"/>
          </a:xfrm>
          <a:custGeom>
            <a:avLst/>
            <a:gdLst>
              <a:gd name="T0" fmla="*/ 817 w 1051"/>
              <a:gd name="T1" fmla="*/ 582 h 1050"/>
              <a:gd name="T2" fmla="*/ 817 w 1051"/>
              <a:gd name="T3" fmla="*/ 467 h 1050"/>
              <a:gd name="T4" fmla="*/ 582 w 1051"/>
              <a:gd name="T5" fmla="*/ 467 h 1050"/>
              <a:gd name="T6" fmla="*/ 582 w 1051"/>
              <a:gd name="T7" fmla="*/ 232 h 1050"/>
              <a:gd name="T8" fmla="*/ 467 w 1051"/>
              <a:gd name="T9" fmla="*/ 232 h 1050"/>
              <a:gd name="T10" fmla="*/ 467 w 1051"/>
              <a:gd name="T11" fmla="*/ 467 h 1050"/>
              <a:gd name="T12" fmla="*/ 232 w 1051"/>
              <a:gd name="T13" fmla="*/ 467 h 1050"/>
              <a:gd name="T14" fmla="*/ 232 w 1051"/>
              <a:gd name="T15" fmla="*/ 582 h 1050"/>
              <a:gd name="T16" fmla="*/ 467 w 1051"/>
              <a:gd name="T17" fmla="*/ 582 h 1050"/>
              <a:gd name="T18" fmla="*/ 467 w 1051"/>
              <a:gd name="T19" fmla="*/ 817 h 1050"/>
              <a:gd name="T20" fmla="*/ 582 w 1051"/>
              <a:gd name="T21" fmla="*/ 817 h 1050"/>
              <a:gd name="T22" fmla="*/ 582 w 1051"/>
              <a:gd name="T23" fmla="*/ 582 h 1050"/>
              <a:gd name="T24" fmla="*/ 817 w 1051"/>
              <a:gd name="T25" fmla="*/ 582 h 1050"/>
              <a:gd name="T26" fmla="*/ 932 w 1051"/>
              <a:gd name="T27" fmla="*/ 0 h 1050"/>
              <a:gd name="T28" fmla="*/ 1050 w 1051"/>
              <a:gd name="T29" fmla="*/ 117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117 h 1050"/>
              <a:gd name="T40" fmla="*/ 118 w 1051"/>
              <a:gd name="T41" fmla="*/ 0 h 1050"/>
              <a:gd name="T42" fmla="*/ 932 w 1051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0">
                <a:moveTo>
                  <a:pt x="817" y="582"/>
                </a:moveTo>
                <a:lnTo>
                  <a:pt x="817" y="467"/>
                </a:lnTo>
                <a:lnTo>
                  <a:pt x="582" y="467"/>
                </a:lnTo>
                <a:lnTo>
                  <a:pt x="582" y="232"/>
                </a:lnTo>
                <a:lnTo>
                  <a:pt x="467" y="232"/>
                </a:lnTo>
                <a:lnTo>
                  <a:pt x="467" y="467"/>
                </a:lnTo>
                <a:lnTo>
                  <a:pt x="232" y="467"/>
                </a:lnTo>
                <a:lnTo>
                  <a:pt x="232" y="582"/>
                </a:lnTo>
                <a:lnTo>
                  <a:pt x="467" y="582"/>
                </a:lnTo>
                <a:lnTo>
                  <a:pt x="467" y="817"/>
                </a:lnTo>
                <a:lnTo>
                  <a:pt x="582" y="817"/>
                </a:lnTo>
                <a:lnTo>
                  <a:pt x="58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1056481" y="2452689"/>
            <a:ext cx="463550" cy="211137"/>
          </a:xfrm>
          <a:custGeom>
            <a:avLst/>
            <a:gdLst>
              <a:gd name="T0" fmla="*/ 1285 w 1286"/>
              <a:gd name="T1" fmla="*/ 235 h 585"/>
              <a:gd name="T2" fmla="*/ 1285 w 1286"/>
              <a:gd name="T3" fmla="*/ 584 h 585"/>
              <a:gd name="T4" fmla="*/ 0 w 1286"/>
              <a:gd name="T5" fmla="*/ 584 h 585"/>
              <a:gd name="T6" fmla="*/ 0 w 1286"/>
              <a:gd name="T7" fmla="*/ 0 h 585"/>
              <a:gd name="T8" fmla="*/ 118 w 1286"/>
              <a:gd name="T9" fmla="*/ 0 h 585"/>
              <a:gd name="T10" fmla="*/ 118 w 1286"/>
              <a:gd name="T11" fmla="*/ 410 h 585"/>
              <a:gd name="T12" fmla="*/ 585 w 1286"/>
              <a:gd name="T13" fmla="*/ 410 h 585"/>
              <a:gd name="T14" fmla="*/ 585 w 1286"/>
              <a:gd name="T15" fmla="*/ 0 h 585"/>
              <a:gd name="T16" fmla="*/ 1050 w 1286"/>
              <a:gd name="T17" fmla="*/ 0 h 585"/>
              <a:gd name="T18" fmla="*/ 1285 w 1286"/>
              <a:gd name="T19" fmla="*/ 235 h 585"/>
              <a:gd name="T20" fmla="*/ 350 w 1286"/>
              <a:gd name="T21" fmla="*/ 349 h 585"/>
              <a:gd name="T22" fmla="*/ 175 w 1286"/>
              <a:gd name="T23" fmla="*/ 175 h 585"/>
              <a:gd name="T24" fmla="*/ 350 w 1286"/>
              <a:gd name="T25" fmla="*/ 0 h 585"/>
              <a:gd name="T26" fmla="*/ 525 w 1286"/>
              <a:gd name="T27" fmla="*/ 175 h 585"/>
              <a:gd name="T28" fmla="*/ 350 w 1286"/>
              <a:gd name="T29" fmla="*/ 349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585">
                <a:moveTo>
                  <a:pt x="1285" y="235"/>
                </a:moveTo>
                <a:lnTo>
                  <a:pt x="1285" y="584"/>
                </a:lnTo>
                <a:lnTo>
                  <a:pt x="0" y="584"/>
                </a:lnTo>
                <a:lnTo>
                  <a:pt x="0" y="0"/>
                </a:lnTo>
                <a:lnTo>
                  <a:pt x="118" y="0"/>
                </a:lnTo>
                <a:lnTo>
                  <a:pt x="118" y="410"/>
                </a:lnTo>
                <a:lnTo>
                  <a:pt x="585" y="410"/>
                </a:lnTo>
                <a:lnTo>
                  <a:pt x="585" y="0"/>
                </a:lnTo>
                <a:lnTo>
                  <a:pt x="1050" y="0"/>
                </a:lnTo>
                <a:cubicBezTo>
                  <a:pt x="1178" y="0"/>
                  <a:pt x="1285" y="106"/>
                  <a:pt x="1285" y="235"/>
                </a:cubicBezTo>
                <a:close/>
                <a:moveTo>
                  <a:pt x="350" y="349"/>
                </a:moveTo>
                <a:cubicBezTo>
                  <a:pt x="254" y="349"/>
                  <a:pt x="175" y="270"/>
                  <a:pt x="175" y="175"/>
                </a:cubicBezTo>
                <a:cubicBezTo>
                  <a:pt x="175" y="79"/>
                  <a:pt x="254" y="0"/>
                  <a:pt x="350" y="0"/>
                </a:cubicBezTo>
                <a:cubicBezTo>
                  <a:pt x="446" y="0"/>
                  <a:pt x="525" y="79"/>
                  <a:pt x="525" y="175"/>
                </a:cubicBezTo>
                <a:cubicBezTo>
                  <a:pt x="525" y="270"/>
                  <a:pt x="446" y="349"/>
                  <a:pt x="350" y="3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2147093" y="2347913"/>
            <a:ext cx="419100" cy="422275"/>
          </a:xfrm>
          <a:custGeom>
            <a:avLst/>
            <a:gdLst>
              <a:gd name="T0" fmla="*/ 640 w 1166"/>
              <a:gd name="T1" fmla="*/ 415 h 1173"/>
              <a:gd name="T2" fmla="*/ 640 w 1166"/>
              <a:gd name="T3" fmla="*/ 590 h 1173"/>
              <a:gd name="T4" fmla="*/ 815 w 1166"/>
              <a:gd name="T5" fmla="*/ 590 h 1173"/>
              <a:gd name="T6" fmla="*/ 815 w 1166"/>
              <a:gd name="T7" fmla="*/ 708 h 1173"/>
              <a:gd name="T8" fmla="*/ 640 w 1166"/>
              <a:gd name="T9" fmla="*/ 708 h 1173"/>
              <a:gd name="T10" fmla="*/ 640 w 1166"/>
              <a:gd name="T11" fmla="*/ 883 h 1173"/>
              <a:gd name="T12" fmla="*/ 525 w 1166"/>
              <a:gd name="T13" fmla="*/ 883 h 1173"/>
              <a:gd name="T14" fmla="*/ 525 w 1166"/>
              <a:gd name="T15" fmla="*/ 708 h 1173"/>
              <a:gd name="T16" fmla="*/ 350 w 1166"/>
              <a:gd name="T17" fmla="*/ 708 h 1173"/>
              <a:gd name="T18" fmla="*/ 350 w 1166"/>
              <a:gd name="T19" fmla="*/ 590 h 1173"/>
              <a:gd name="T20" fmla="*/ 525 w 1166"/>
              <a:gd name="T21" fmla="*/ 590 h 1173"/>
              <a:gd name="T22" fmla="*/ 525 w 1166"/>
              <a:gd name="T23" fmla="*/ 415 h 1173"/>
              <a:gd name="T24" fmla="*/ 640 w 1166"/>
              <a:gd name="T25" fmla="*/ 415 h 1173"/>
              <a:gd name="T26" fmla="*/ 583 w 1166"/>
              <a:gd name="T27" fmla="*/ 1057 h 1173"/>
              <a:gd name="T28" fmla="*/ 990 w 1166"/>
              <a:gd name="T29" fmla="*/ 648 h 1173"/>
              <a:gd name="T30" fmla="*/ 583 w 1166"/>
              <a:gd name="T31" fmla="*/ 240 h 1173"/>
              <a:gd name="T32" fmla="*/ 175 w 1166"/>
              <a:gd name="T33" fmla="*/ 648 h 1173"/>
              <a:gd name="T34" fmla="*/ 583 w 1166"/>
              <a:gd name="T35" fmla="*/ 1057 h 1173"/>
              <a:gd name="T36" fmla="*/ 583 w 1166"/>
              <a:gd name="T37" fmla="*/ 123 h 1173"/>
              <a:gd name="T38" fmla="*/ 1107 w 1166"/>
              <a:gd name="T39" fmla="*/ 648 h 1173"/>
              <a:gd name="T40" fmla="*/ 583 w 1166"/>
              <a:gd name="T41" fmla="*/ 1172 h 1173"/>
              <a:gd name="T42" fmla="*/ 58 w 1166"/>
              <a:gd name="T43" fmla="*/ 648 h 1173"/>
              <a:gd name="T44" fmla="*/ 583 w 1166"/>
              <a:gd name="T45" fmla="*/ 123 h 1173"/>
              <a:gd name="T46" fmla="*/ 1165 w 1166"/>
              <a:gd name="T47" fmla="*/ 224 h 1173"/>
              <a:gd name="T48" fmla="*/ 1091 w 1166"/>
              <a:gd name="T49" fmla="*/ 314 h 1173"/>
              <a:gd name="T50" fmla="*/ 823 w 1166"/>
              <a:gd name="T51" fmla="*/ 87 h 1173"/>
              <a:gd name="T52" fmla="*/ 897 w 1166"/>
              <a:gd name="T53" fmla="*/ 0 h 1173"/>
              <a:gd name="T54" fmla="*/ 1165 w 1166"/>
              <a:gd name="T55" fmla="*/ 224 h 1173"/>
              <a:gd name="T56" fmla="*/ 342 w 1166"/>
              <a:gd name="T57" fmla="*/ 87 h 1173"/>
              <a:gd name="T58" fmla="*/ 74 w 1166"/>
              <a:gd name="T59" fmla="*/ 311 h 1173"/>
              <a:gd name="T60" fmla="*/ 0 w 1166"/>
              <a:gd name="T61" fmla="*/ 224 h 1173"/>
              <a:gd name="T62" fmla="*/ 268 w 1166"/>
              <a:gd name="T63" fmla="*/ 0 h 1173"/>
              <a:gd name="T64" fmla="*/ 342 w 1166"/>
              <a:gd name="T65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73">
                <a:moveTo>
                  <a:pt x="640" y="415"/>
                </a:moveTo>
                <a:lnTo>
                  <a:pt x="640" y="590"/>
                </a:lnTo>
                <a:lnTo>
                  <a:pt x="815" y="590"/>
                </a:lnTo>
                <a:lnTo>
                  <a:pt x="815" y="708"/>
                </a:lnTo>
                <a:lnTo>
                  <a:pt x="640" y="708"/>
                </a:lnTo>
                <a:lnTo>
                  <a:pt x="640" y="883"/>
                </a:lnTo>
                <a:lnTo>
                  <a:pt x="525" y="883"/>
                </a:lnTo>
                <a:lnTo>
                  <a:pt x="525" y="708"/>
                </a:lnTo>
                <a:lnTo>
                  <a:pt x="350" y="708"/>
                </a:lnTo>
                <a:lnTo>
                  <a:pt x="350" y="590"/>
                </a:lnTo>
                <a:lnTo>
                  <a:pt x="525" y="590"/>
                </a:lnTo>
                <a:lnTo>
                  <a:pt x="525" y="415"/>
                </a:lnTo>
                <a:lnTo>
                  <a:pt x="640" y="415"/>
                </a:lnTo>
                <a:close/>
                <a:moveTo>
                  <a:pt x="583" y="1057"/>
                </a:moveTo>
                <a:cubicBezTo>
                  <a:pt x="809" y="1057"/>
                  <a:pt x="990" y="874"/>
                  <a:pt x="990" y="648"/>
                </a:cubicBezTo>
                <a:cubicBezTo>
                  <a:pt x="990" y="421"/>
                  <a:pt x="809" y="240"/>
                  <a:pt x="583" y="240"/>
                </a:cubicBezTo>
                <a:cubicBezTo>
                  <a:pt x="356" y="240"/>
                  <a:pt x="175" y="421"/>
                  <a:pt x="175" y="648"/>
                </a:cubicBezTo>
                <a:cubicBezTo>
                  <a:pt x="175" y="874"/>
                  <a:pt x="356" y="1057"/>
                  <a:pt x="583" y="1057"/>
                </a:cubicBezTo>
                <a:close/>
                <a:moveTo>
                  <a:pt x="583" y="123"/>
                </a:moveTo>
                <a:cubicBezTo>
                  <a:pt x="872" y="123"/>
                  <a:pt x="1107" y="358"/>
                  <a:pt x="1107" y="648"/>
                </a:cubicBezTo>
                <a:cubicBezTo>
                  <a:pt x="1107" y="937"/>
                  <a:pt x="872" y="1172"/>
                  <a:pt x="583" y="1172"/>
                </a:cubicBezTo>
                <a:cubicBezTo>
                  <a:pt x="293" y="1172"/>
                  <a:pt x="58" y="937"/>
                  <a:pt x="58" y="648"/>
                </a:cubicBezTo>
                <a:cubicBezTo>
                  <a:pt x="58" y="358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1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194843" y="2411412"/>
            <a:ext cx="463550" cy="293688"/>
          </a:xfrm>
          <a:custGeom>
            <a:avLst/>
            <a:gdLst>
              <a:gd name="T0" fmla="*/ 1110 w 1286"/>
              <a:gd name="T1" fmla="*/ 350 h 815"/>
              <a:gd name="T2" fmla="*/ 875 w 1286"/>
              <a:gd name="T3" fmla="*/ 115 h 815"/>
              <a:gd name="T4" fmla="*/ 817 w 1286"/>
              <a:gd name="T5" fmla="*/ 115 h 815"/>
              <a:gd name="T6" fmla="*/ 817 w 1286"/>
              <a:gd name="T7" fmla="*/ 350 h 815"/>
              <a:gd name="T8" fmla="*/ 1110 w 1286"/>
              <a:gd name="T9" fmla="*/ 350 h 815"/>
              <a:gd name="T10" fmla="*/ 962 w 1286"/>
              <a:gd name="T11" fmla="*/ 727 h 815"/>
              <a:gd name="T12" fmla="*/ 1050 w 1286"/>
              <a:gd name="T13" fmla="*/ 639 h 815"/>
              <a:gd name="T14" fmla="*/ 962 w 1286"/>
              <a:gd name="T15" fmla="*/ 552 h 815"/>
              <a:gd name="T16" fmla="*/ 875 w 1286"/>
              <a:gd name="T17" fmla="*/ 639 h 815"/>
              <a:gd name="T18" fmla="*/ 962 w 1286"/>
              <a:gd name="T19" fmla="*/ 727 h 815"/>
              <a:gd name="T20" fmla="*/ 700 w 1286"/>
              <a:gd name="T21" fmla="*/ 350 h 815"/>
              <a:gd name="T22" fmla="*/ 700 w 1286"/>
              <a:gd name="T23" fmla="*/ 115 h 815"/>
              <a:gd name="T24" fmla="*/ 468 w 1286"/>
              <a:gd name="T25" fmla="*/ 115 h 815"/>
              <a:gd name="T26" fmla="*/ 468 w 1286"/>
              <a:gd name="T27" fmla="*/ 350 h 815"/>
              <a:gd name="T28" fmla="*/ 700 w 1286"/>
              <a:gd name="T29" fmla="*/ 350 h 815"/>
              <a:gd name="T30" fmla="*/ 293 w 1286"/>
              <a:gd name="T31" fmla="*/ 727 h 815"/>
              <a:gd name="T32" fmla="*/ 380 w 1286"/>
              <a:gd name="T33" fmla="*/ 639 h 815"/>
              <a:gd name="T34" fmla="*/ 293 w 1286"/>
              <a:gd name="T35" fmla="*/ 552 h 815"/>
              <a:gd name="T36" fmla="*/ 205 w 1286"/>
              <a:gd name="T37" fmla="*/ 639 h 815"/>
              <a:gd name="T38" fmla="*/ 293 w 1286"/>
              <a:gd name="T39" fmla="*/ 727 h 815"/>
              <a:gd name="T40" fmla="*/ 118 w 1286"/>
              <a:gd name="T41" fmla="*/ 350 h 815"/>
              <a:gd name="T42" fmla="*/ 350 w 1286"/>
              <a:gd name="T43" fmla="*/ 350 h 815"/>
              <a:gd name="T44" fmla="*/ 350 w 1286"/>
              <a:gd name="T45" fmla="*/ 115 h 815"/>
              <a:gd name="T46" fmla="*/ 118 w 1286"/>
              <a:gd name="T47" fmla="*/ 115 h 815"/>
              <a:gd name="T48" fmla="*/ 118 w 1286"/>
              <a:gd name="T49" fmla="*/ 350 h 815"/>
              <a:gd name="T50" fmla="*/ 935 w 1286"/>
              <a:gd name="T51" fmla="*/ 0 h 815"/>
              <a:gd name="T52" fmla="*/ 1285 w 1286"/>
              <a:gd name="T53" fmla="*/ 350 h 815"/>
              <a:gd name="T54" fmla="*/ 1285 w 1286"/>
              <a:gd name="T55" fmla="*/ 639 h 815"/>
              <a:gd name="T56" fmla="*/ 1137 w 1286"/>
              <a:gd name="T57" fmla="*/ 639 h 815"/>
              <a:gd name="T58" fmla="*/ 962 w 1286"/>
              <a:gd name="T59" fmla="*/ 814 h 815"/>
              <a:gd name="T60" fmla="*/ 787 w 1286"/>
              <a:gd name="T61" fmla="*/ 639 h 815"/>
              <a:gd name="T62" fmla="*/ 468 w 1286"/>
              <a:gd name="T63" fmla="*/ 639 h 815"/>
              <a:gd name="T64" fmla="*/ 293 w 1286"/>
              <a:gd name="T65" fmla="*/ 814 h 815"/>
              <a:gd name="T66" fmla="*/ 118 w 1286"/>
              <a:gd name="T67" fmla="*/ 639 h 815"/>
              <a:gd name="T68" fmla="*/ 0 w 1286"/>
              <a:gd name="T69" fmla="*/ 639 h 815"/>
              <a:gd name="T70" fmla="*/ 0 w 1286"/>
              <a:gd name="T71" fmla="*/ 115 h 815"/>
              <a:gd name="T72" fmla="*/ 118 w 1286"/>
              <a:gd name="T73" fmla="*/ 0 h 815"/>
              <a:gd name="T74" fmla="*/ 935 w 1286"/>
              <a:gd name="T75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815">
                <a:moveTo>
                  <a:pt x="1110" y="350"/>
                </a:moveTo>
                <a:lnTo>
                  <a:pt x="875" y="115"/>
                </a:lnTo>
                <a:lnTo>
                  <a:pt x="817" y="115"/>
                </a:lnTo>
                <a:lnTo>
                  <a:pt x="817" y="350"/>
                </a:lnTo>
                <a:lnTo>
                  <a:pt x="1110" y="350"/>
                </a:lnTo>
                <a:close/>
                <a:moveTo>
                  <a:pt x="962" y="727"/>
                </a:moveTo>
                <a:cubicBezTo>
                  <a:pt x="1011" y="727"/>
                  <a:pt x="1050" y="688"/>
                  <a:pt x="1050" y="639"/>
                </a:cubicBezTo>
                <a:cubicBezTo>
                  <a:pt x="1050" y="589"/>
                  <a:pt x="1011" y="552"/>
                  <a:pt x="962" y="552"/>
                </a:cubicBezTo>
                <a:cubicBezTo>
                  <a:pt x="912" y="552"/>
                  <a:pt x="875" y="589"/>
                  <a:pt x="875" y="639"/>
                </a:cubicBezTo>
                <a:cubicBezTo>
                  <a:pt x="875" y="688"/>
                  <a:pt x="912" y="727"/>
                  <a:pt x="962" y="727"/>
                </a:cubicBezTo>
                <a:close/>
                <a:moveTo>
                  <a:pt x="700" y="350"/>
                </a:moveTo>
                <a:lnTo>
                  <a:pt x="700" y="115"/>
                </a:lnTo>
                <a:lnTo>
                  <a:pt x="468" y="115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293" y="727"/>
                </a:moveTo>
                <a:cubicBezTo>
                  <a:pt x="342" y="727"/>
                  <a:pt x="380" y="688"/>
                  <a:pt x="380" y="639"/>
                </a:cubicBezTo>
                <a:cubicBezTo>
                  <a:pt x="380" y="589"/>
                  <a:pt x="342" y="552"/>
                  <a:pt x="293" y="552"/>
                </a:cubicBezTo>
                <a:cubicBezTo>
                  <a:pt x="244" y="552"/>
                  <a:pt x="205" y="589"/>
                  <a:pt x="205" y="639"/>
                </a:cubicBezTo>
                <a:cubicBezTo>
                  <a:pt x="205" y="688"/>
                  <a:pt x="244" y="727"/>
                  <a:pt x="293" y="727"/>
                </a:cubicBezTo>
                <a:close/>
                <a:moveTo>
                  <a:pt x="118" y="350"/>
                </a:moveTo>
                <a:lnTo>
                  <a:pt x="350" y="350"/>
                </a:lnTo>
                <a:lnTo>
                  <a:pt x="350" y="115"/>
                </a:lnTo>
                <a:lnTo>
                  <a:pt x="118" y="115"/>
                </a:lnTo>
                <a:lnTo>
                  <a:pt x="118" y="350"/>
                </a:lnTo>
                <a:close/>
                <a:moveTo>
                  <a:pt x="935" y="0"/>
                </a:moveTo>
                <a:lnTo>
                  <a:pt x="1285" y="350"/>
                </a:lnTo>
                <a:lnTo>
                  <a:pt x="1285" y="639"/>
                </a:lnTo>
                <a:lnTo>
                  <a:pt x="1137" y="639"/>
                </a:lnTo>
                <a:cubicBezTo>
                  <a:pt x="1137" y="735"/>
                  <a:pt x="1057" y="814"/>
                  <a:pt x="962" y="814"/>
                </a:cubicBezTo>
                <a:cubicBezTo>
                  <a:pt x="866" y="814"/>
                  <a:pt x="787" y="735"/>
                  <a:pt x="787" y="639"/>
                </a:cubicBezTo>
                <a:lnTo>
                  <a:pt x="468" y="639"/>
                </a:lnTo>
                <a:cubicBezTo>
                  <a:pt x="468" y="735"/>
                  <a:pt x="388" y="814"/>
                  <a:pt x="293" y="814"/>
                </a:cubicBezTo>
                <a:cubicBezTo>
                  <a:pt x="197" y="814"/>
                  <a:pt x="118" y="735"/>
                  <a:pt x="118" y="639"/>
                </a:cubicBezTo>
                <a:lnTo>
                  <a:pt x="0" y="639"/>
                </a:lnTo>
                <a:lnTo>
                  <a:pt x="0" y="115"/>
                </a:lnTo>
                <a:cubicBezTo>
                  <a:pt x="0" y="49"/>
                  <a:pt x="55" y="0"/>
                  <a:pt x="118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5333206" y="2359026"/>
            <a:ext cx="463550" cy="398463"/>
          </a:xfrm>
          <a:custGeom>
            <a:avLst/>
            <a:gdLst>
              <a:gd name="T0" fmla="*/ 1167 w 1286"/>
              <a:gd name="T1" fmla="*/ 0 h 1107"/>
              <a:gd name="T2" fmla="*/ 1285 w 1286"/>
              <a:gd name="T3" fmla="*/ 117 h 1107"/>
              <a:gd name="T4" fmla="*/ 1285 w 1286"/>
              <a:gd name="T5" fmla="*/ 817 h 1107"/>
              <a:gd name="T6" fmla="*/ 1167 w 1286"/>
              <a:gd name="T7" fmla="*/ 932 h 1107"/>
              <a:gd name="T8" fmla="*/ 935 w 1286"/>
              <a:gd name="T9" fmla="*/ 932 h 1107"/>
              <a:gd name="T10" fmla="*/ 935 w 1286"/>
              <a:gd name="T11" fmla="*/ 817 h 1107"/>
              <a:gd name="T12" fmla="*/ 1167 w 1286"/>
              <a:gd name="T13" fmla="*/ 817 h 1107"/>
              <a:gd name="T14" fmla="*/ 1167 w 1286"/>
              <a:gd name="T15" fmla="*/ 117 h 1107"/>
              <a:gd name="T16" fmla="*/ 118 w 1286"/>
              <a:gd name="T17" fmla="*/ 117 h 1107"/>
              <a:gd name="T18" fmla="*/ 118 w 1286"/>
              <a:gd name="T19" fmla="*/ 817 h 1107"/>
              <a:gd name="T20" fmla="*/ 350 w 1286"/>
              <a:gd name="T21" fmla="*/ 817 h 1107"/>
              <a:gd name="T22" fmla="*/ 350 w 1286"/>
              <a:gd name="T23" fmla="*/ 932 h 1107"/>
              <a:gd name="T24" fmla="*/ 118 w 1286"/>
              <a:gd name="T25" fmla="*/ 932 h 1107"/>
              <a:gd name="T26" fmla="*/ 0 w 1286"/>
              <a:gd name="T27" fmla="*/ 817 h 1107"/>
              <a:gd name="T28" fmla="*/ 0 w 1286"/>
              <a:gd name="T29" fmla="*/ 117 h 1107"/>
              <a:gd name="T30" fmla="*/ 118 w 1286"/>
              <a:gd name="T31" fmla="*/ 0 h 1107"/>
              <a:gd name="T32" fmla="*/ 1167 w 1286"/>
              <a:gd name="T33" fmla="*/ 0 h 1107"/>
              <a:gd name="T34" fmla="*/ 293 w 1286"/>
              <a:gd name="T35" fmla="*/ 1106 h 1107"/>
              <a:gd name="T36" fmla="*/ 643 w 1286"/>
              <a:gd name="T37" fmla="*/ 757 h 1107"/>
              <a:gd name="T38" fmla="*/ 992 w 1286"/>
              <a:gd name="T39" fmla="*/ 1106 h 1107"/>
              <a:gd name="T40" fmla="*/ 293 w 1286"/>
              <a:gd name="T41" fmla="*/ 1106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86" h="1107"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817"/>
                </a:lnTo>
                <a:cubicBezTo>
                  <a:pt x="1285" y="880"/>
                  <a:pt x="1230" y="932"/>
                  <a:pt x="1167" y="932"/>
                </a:cubicBezTo>
                <a:lnTo>
                  <a:pt x="935" y="932"/>
                </a:lnTo>
                <a:lnTo>
                  <a:pt x="935" y="817"/>
                </a:lnTo>
                <a:lnTo>
                  <a:pt x="1167" y="817"/>
                </a:lnTo>
                <a:lnTo>
                  <a:pt x="1167" y="117"/>
                </a:lnTo>
                <a:lnTo>
                  <a:pt x="118" y="117"/>
                </a:lnTo>
                <a:lnTo>
                  <a:pt x="118" y="817"/>
                </a:lnTo>
                <a:lnTo>
                  <a:pt x="350" y="817"/>
                </a:lnTo>
                <a:lnTo>
                  <a:pt x="350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293" y="1106"/>
                </a:moveTo>
                <a:lnTo>
                  <a:pt x="643" y="757"/>
                </a:lnTo>
                <a:lnTo>
                  <a:pt x="992" y="1106"/>
                </a:lnTo>
                <a:lnTo>
                  <a:pt x="293" y="11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4294981" y="2347912"/>
            <a:ext cx="398462" cy="419100"/>
          </a:xfrm>
          <a:custGeom>
            <a:avLst/>
            <a:gdLst>
              <a:gd name="T0" fmla="*/ 58 w 1108"/>
              <a:gd name="T1" fmla="*/ 189 h 1165"/>
              <a:gd name="T2" fmla="*/ 131 w 1108"/>
              <a:gd name="T3" fmla="*/ 115 h 1165"/>
              <a:gd name="T4" fmla="*/ 1050 w 1108"/>
              <a:gd name="T5" fmla="*/ 1033 h 1165"/>
              <a:gd name="T6" fmla="*/ 976 w 1108"/>
              <a:gd name="T7" fmla="*/ 1107 h 1165"/>
              <a:gd name="T8" fmla="*/ 640 w 1108"/>
              <a:gd name="T9" fmla="*/ 773 h 1165"/>
              <a:gd name="T10" fmla="*/ 640 w 1108"/>
              <a:gd name="T11" fmla="*/ 989 h 1165"/>
              <a:gd name="T12" fmla="*/ 757 w 1108"/>
              <a:gd name="T13" fmla="*/ 1077 h 1165"/>
              <a:gd name="T14" fmla="*/ 757 w 1108"/>
              <a:gd name="T15" fmla="*/ 1164 h 1165"/>
              <a:gd name="T16" fmla="*/ 552 w 1108"/>
              <a:gd name="T17" fmla="*/ 1107 h 1165"/>
              <a:gd name="T18" fmla="*/ 350 w 1108"/>
              <a:gd name="T19" fmla="*/ 1164 h 1165"/>
              <a:gd name="T20" fmla="*/ 350 w 1108"/>
              <a:gd name="T21" fmla="*/ 1077 h 1165"/>
              <a:gd name="T22" fmla="*/ 465 w 1108"/>
              <a:gd name="T23" fmla="*/ 989 h 1165"/>
              <a:gd name="T24" fmla="*/ 465 w 1108"/>
              <a:gd name="T25" fmla="*/ 669 h 1165"/>
              <a:gd name="T26" fmla="*/ 0 w 1108"/>
              <a:gd name="T27" fmla="*/ 814 h 1165"/>
              <a:gd name="T28" fmla="*/ 0 w 1108"/>
              <a:gd name="T29" fmla="*/ 700 h 1165"/>
              <a:gd name="T30" fmla="*/ 347 w 1108"/>
              <a:gd name="T31" fmla="*/ 481 h 1165"/>
              <a:gd name="T32" fmla="*/ 58 w 1108"/>
              <a:gd name="T33" fmla="*/ 189 h 1165"/>
              <a:gd name="T34" fmla="*/ 640 w 1108"/>
              <a:gd name="T35" fmla="*/ 407 h 1165"/>
              <a:gd name="T36" fmla="*/ 1107 w 1108"/>
              <a:gd name="T37" fmla="*/ 700 h 1165"/>
              <a:gd name="T38" fmla="*/ 1107 w 1108"/>
              <a:gd name="T39" fmla="*/ 814 h 1165"/>
              <a:gd name="T40" fmla="*/ 921 w 1108"/>
              <a:gd name="T41" fmla="*/ 757 h 1165"/>
              <a:gd name="T42" fmla="*/ 465 w 1108"/>
              <a:gd name="T43" fmla="*/ 301 h 1165"/>
              <a:gd name="T44" fmla="*/ 465 w 1108"/>
              <a:gd name="T45" fmla="*/ 87 h 1165"/>
              <a:gd name="T46" fmla="*/ 552 w 1108"/>
              <a:gd name="T47" fmla="*/ 0 h 1165"/>
              <a:gd name="T48" fmla="*/ 640 w 1108"/>
              <a:gd name="T49" fmla="*/ 87 h 1165"/>
              <a:gd name="T50" fmla="*/ 640 w 1108"/>
              <a:gd name="T51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08" h="1165">
                <a:moveTo>
                  <a:pt x="58" y="189"/>
                </a:moveTo>
                <a:lnTo>
                  <a:pt x="131" y="115"/>
                </a:lnTo>
                <a:lnTo>
                  <a:pt x="1050" y="1033"/>
                </a:lnTo>
                <a:lnTo>
                  <a:pt x="976" y="1107"/>
                </a:lnTo>
                <a:lnTo>
                  <a:pt x="640" y="773"/>
                </a:ln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69"/>
                </a:lnTo>
                <a:lnTo>
                  <a:pt x="0" y="814"/>
                </a:lnTo>
                <a:lnTo>
                  <a:pt x="0" y="700"/>
                </a:lnTo>
                <a:lnTo>
                  <a:pt x="347" y="481"/>
                </a:lnTo>
                <a:lnTo>
                  <a:pt x="58" y="189"/>
                </a:lnTo>
                <a:close/>
                <a:moveTo>
                  <a:pt x="640" y="407"/>
                </a:moveTo>
                <a:lnTo>
                  <a:pt x="1107" y="700"/>
                </a:lnTo>
                <a:lnTo>
                  <a:pt x="1107" y="814"/>
                </a:lnTo>
                <a:lnTo>
                  <a:pt x="921" y="757"/>
                </a:lnTo>
                <a:lnTo>
                  <a:pt x="465" y="301"/>
                </a:lnTo>
                <a:lnTo>
                  <a:pt x="465" y="87"/>
                </a:lnTo>
                <a:cubicBezTo>
                  <a:pt x="465" y="38"/>
                  <a:pt x="503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465093" y="2349499"/>
            <a:ext cx="336550" cy="414338"/>
          </a:xfrm>
          <a:custGeom>
            <a:avLst/>
            <a:gdLst>
              <a:gd name="T0" fmla="*/ 935 w 936"/>
              <a:gd name="T1" fmla="*/ 1066 h 1151"/>
              <a:gd name="T2" fmla="*/ 850 w 936"/>
              <a:gd name="T3" fmla="*/ 1150 h 1151"/>
              <a:gd name="T4" fmla="*/ 645 w 936"/>
              <a:gd name="T5" fmla="*/ 946 h 1151"/>
              <a:gd name="T6" fmla="*/ 350 w 936"/>
              <a:gd name="T7" fmla="*/ 946 h 1151"/>
              <a:gd name="T8" fmla="*/ 175 w 936"/>
              <a:gd name="T9" fmla="*/ 771 h 1151"/>
              <a:gd name="T10" fmla="*/ 175 w 936"/>
              <a:gd name="T11" fmla="*/ 434 h 1151"/>
              <a:gd name="T12" fmla="*/ 306 w 936"/>
              <a:gd name="T13" fmla="*/ 303 h 1151"/>
              <a:gd name="T14" fmla="*/ 309 w 936"/>
              <a:gd name="T15" fmla="*/ 303 h 1151"/>
              <a:gd name="T16" fmla="*/ 405 w 936"/>
              <a:gd name="T17" fmla="*/ 347 h 1151"/>
              <a:gd name="T18" fmla="*/ 487 w 936"/>
              <a:gd name="T19" fmla="*/ 437 h 1151"/>
              <a:gd name="T20" fmla="*/ 760 w 936"/>
              <a:gd name="T21" fmla="*/ 555 h 1151"/>
              <a:gd name="T22" fmla="*/ 760 w 936"/>
              <a:gd name="T23" fmla="*/ 683 h 1151"/>
              <a:gd name="T24" fmla="*/ 438 w 936"/>
              <a:gd name="T25" fmla="*/ 555 h 1151"/>
              <a:gd name="T26" fmla="*/ 438 w 936"/>
              <a:gd name="T27" fmla="*/ 771 h 1151"/>
              <a:gd name="T28" fmla="*/ 640 w 936"/>
              <a:gd name="T29" fmla="*/ 771 h 1151"/>
              <a:gd name="T30" fmla="*/ 935 w 936"/>
              <a:gd name="T31" fmla="*/ 1066 h 1151"/>
              <a:gd name="T32" fmla="*/ 118 w 936"/>
              <a:gd name="T33" fmla="*/ 828 h 1151"/>
              <a:gd name="T34" fmla="*/ 293 w 936"/>
              <a:gd name="T35" fmla="*/ 1003 h 1151"/>
              <a:gd name="T36" fmla="*/ 643 w 936"/>
              <a:gd name="T37" fmla="*/ 1003 h 1151"/>
              <a:gd name="T38" fmla="*/ 643 w 936"/>
              <a:gd name="T39" fmla="*/ 1120 h 1151"/>
              <a:gd name="T40" fmla="*/ 293 w 936"/>
              <a:gd name="T41" fmla="*/ 1120 h 1151"/>
              <a:gd name="T42" fmla="*/ 0 w 936"/>
              <a:gd name="T43" fmla="*/ 828 h 1151"/>
              <a:gd name="T44" fmla="*/ 0 w 936"/>
              <a:gd name="T45" fmla="*/ 303 h 1151"/>
              <a:gd name="T46" fmla="*/ 118 w 936"/>
              <a:gd name="T47" fmla="*/ 303 h 1151"/>
              <a:gd name="T48" fmla="*/ 118 w 936"/>
              <a:gd name="T49" fmla="*/ 828 h 1151"/>
              <a:gd name="T50" fmla="*/ 211 w 936"/>
              <a:gd name="T51" fmla="*/ 210 h 1151"/>
              <a:gd name="T52" fmla="*/ 211 w 936"/>
              <a:gd name="T53" fmla="*/ 46 h 1151"/>
              <a:gd name="T54" fmla="*/ 375 w 936"/>
              <a:gd name="T55" fmla="*/ 46 h 1151"/>
              <a:gd name="T56" fmla="*/ 375 w 936"/>
              <a:gd name="T57" fmla="*/ 210 h 1151"/>
              <a:gd name="T58" fmla="*/ 211 w 936"/>
              <a:gd name="T59" fmla="*/ 210 h 1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6" h="1151">
                <a:moveTo>
                  <a:pt x="935" y="1066"/>
                </a:moveTo>
                <a:lnTo>
                  <a:pt x="850" y="1150"/>
                </a:lnTo>
                <a:lnTo>
                  <a:pt x="645" y="946"/>
                </a:lnTo>
                <a:lnTo>
                  <a:pt x="350" y="946"/>
                </a:lnTo>
                <a:cubicBezTo>
                  <a:pt x="255" y="946"/>
                  <a:pt x="175" y="866"/>
                  <a:pt x="175" y="771"/>
                </a:cubicBezTo>
                <a:lnTo>
                  <a:pt x="175" y="434"/>
                </a:lnTo>
                <a:cubicBezTo>
                  <a:pt x="175" y="363"/>
                  <a:pt x="235" y="303"/>
                  <a:pt x="306" y="303"/>
                </a:cubicBezTo>
                <a:lnTo>
                  <a:pt x="309" y="303"/>
                </a:lnTo>
                <a:cubicBezTo>
                  <a:pt x="350" y="303"/>
                  <a:pt x="384" y="326"/>
                  <a:pt x="405" y="347"/>
                </a:cubicBezTo>
                <a:lnTo>
                  <a:pt x="487" y="437"/>
                </a:lnTo>
                <a:cubicBezTo>
                  <a:pt x="550" y="506"/>
                  <a:pt x="664" y="555"/>
                  <a:pt x="760" y="555"/>
                </a:cubicBezTo>
                <a:lnTo>
                  <a:pt x="760" y="683"/>
                </a:lnTo>
                <a:cubicBezTo>
                  <a:pt x="648" y="683"/>
                  <a:pt x="520" y="623"/>
                  <a:pt x="438" y="555"/>
                </a:cubicBezTo>
                <a:lnTo>
                  <a:pt x="438" y="771"/>
                </a:lnTo>
                <a:lnTo>
                  <a:pt x="640" y="771"/>
                </a:lnTo>
                <a:lnTo>
                  <a:pt x="935" y="1066"/>
                </a:lnTo>
                <a:close/>
                <a:moveTo>
                  <a:pt x="118" y="828"/>
                </a:moveTo>
                <a:cubicBezTo>
                  <a:pt x="118" y="924"/>
                  <a:pt x="197" y="1003"/>
                  <a:pt x="293" y="1003"/>
                </a:cubicBezTo>
                <a:lnTo>
                  <a:pt x="643" y="1003"/>
                </a:lnTo>
                <a:lnTo>
                  <a:pt x="643" y="1120"/>
                </a:lnTo>
                <a:lnTo>
                  <a:pt x="293" y="1120"/>
                </a:lnTo>
                <a:cubicBezTo>
                  <a:pt x="132" y="1120"/>
                  <a:pt x="0" y="989"/>
                  <a:pt x="0" y="828"/>
                </a:cubicBezTo>
                <a:lnTo>
                  <a:pt x="0" y="303"/>
                </a:lnTo>
                <a:lnTo>
                  <a:pt x="118" y="303"/>
                </a:lnTo>
                <a:lnTo>
                  <a:pt x="118" y="828"/>
                </a:lnTo>
                <a:close/>
                <a:moveTo>
                  <a:pt x="211" y="210"/>
                </a:moveTo>
                <a:cubicBezTo>
                  <a:pt x="164" y="164"/>
                  <a:pt x="164" y="93"/>
                  <a:pt x="211" y="46"/>
                </a:cubicBezTo>
                <a:cubicBezTo>
                  <a:pt x="257" y="0"/>
                  <a:pt x="328" y="0"/>
                  <a:pt x="375" y="46"/>
                </a:cubicBezTo>
                <a:cubicBezTo>
                  <a:pt x="421" y="93"/>
                  <a:pt x="422" y="163"/>
                  <a:pt x="375" y="210"/>
                </a:cubicBezTo>
                <a:cubicBezTo>
                  <a:pt x="329" y="256"/>
                  <a:pt x="257" y="257"/>
                  <a:pt x="211" y="2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7492206" y="2352676"/>
            <a:ext cx="419100" cy="404813"/>
          </a:xfrm>
          <a:custGeom>
            <a:avLst/>
            <a:gdLst>
              <a:gd name="T0" fmla="*/ 828 w 1165"/>
              <a:gd name="T1" fmla="*/ 773 h 1124"/>
              <a:gd name="T2" fmla="*/ 1164 w 1165"/>
              <a:gd name="T3" fmla="*/ 1035 h 1124"/>
              <a:gd name="T4" fmla="*/ 1076 w 1165"/>
              <a:gd name="T5" fmla="*/ 1123 h 1124"/>
              <a:gd name="T6" fmla="*/ 855 w 1165"/>
              <a:gd name="T7" fmla="*/ 948 h 1124"/>
              <a:gd name="T8" fmla="*/ 456 w 1165"/>
              <a:gd name="T9" fmla="*/ 948 h 1124"/>
              <a:gd name="T10" fmla="*/ 284 w 1165"/>
              <a:gd name="T11" fmla="*/ 806 h 1124"/>
              <a:gd name="T12" fmla="*/ 205 w 1165"/>
              <a:gd name="T13" fmla="*/ 461 h 1124"/>
              <a:gd name="T14" fmla="*/ 311 w 1165"/>
              <a:gd name="T15" fmla="*/ 308 h 1124"/>
              <a:gd name="T16" fmla="*/ 314 w 1165"/>
              <a:gd name="T17" fmla="*/ 308 h 1124"/>
              <a:gd name="T18" fmla="*/ 415 w 1165"/>
              <a:gd name="T19" fmla="*/ 333 h 1124"/>
              <a:gd name="T20" fmla="*/ 511 w 1165"/>
              <a:gd name="T21" fmla="*/ 407 h 1124"/>
              <a:gd name="T22" fmla="*/ 784 w 1165"/>
              <a:gd name="T23" fmla="*/ 481 h 1124"/>
              <a:gd name="T24" fmla="*/ 784 w 1165"/>
              <a:gd name="T25" fmla="*/ 606 h 1124"/>
              <a:gd name="T26" fmla="*/ 483 w 1165"/>
              <a:gd name="T27" fmla="*/ 535 h 1124"/>
              <a:gd name="T28" fmla="*/ 543 w 1165"/>
              <a:gd name="T29" fmla="*/ 773 h 1124"/>
              <a:gd name="T30" fmla="*/ 828 w 1165"/>
              <a:gd name="T31" fmla="*/ 773 h 1124"/>
              <a:gd name="T32" fmla="*/ 814 w 1165"/>
              <a:gd name="T33" fmla="*/ 1005 h 1124"/>
              <a:gd name="T34" fmla="*/ 814 w 1165"/>
              <a:gd name="T35" fmla="*/ 1123 h 1124"/>
              <a:gd name="T36" fmla="*/ 404 w 1165"/>
              <a:gd name="T37" fmla="*/ 1123 h 1124"/>
              <a:gd name="T38" fmla="*/ 114 w 1165"/>
              <a:gd name="T39" fmla="*/ 877 h 1124"/>
              <a:gd name="T40" fmla="*/ 0 w 1165"/>
              <a:gd name="T41" fmla="*/ 306 h 1124"/>
              <a:gd name="T42" fmla="*/ 114 w 1165"/>
              <a:gd name="T43" fmla="*/ 306 h 1124"/>
              <a:gd name="T44" fmla="*/ 229 w 1165"/>
              <a:gd name="T45" fmla="*/ 858 h 1124"/>
              <a:gd name="T46" fmla="*/ 404 w 1165"/>
              <a:gd name="T47" fmla="*/ 1005 h 1124"/>
              <a:gd name="T48" fmla="*/ 814 w 1165"/>
              <a:gd name="T49" fmla="*/ 1005 h 1124"/>
              <a:gd name="T50" fmla="*/ 194 w 1165"/>
              <a:gd name="T51" fmla="*/ 226 h 1124"/>
              <a:gd name="T52" fmla="*/ 166 w 1165"/>
              <a:gd name="T53" fmla="*/ 65 h 1124"/>
              <a:gd name="T54" fmla="*/ 328 w 1165"/>
              <a:gd name="T55" fmla="*/ 35 h 1124"/>
              <a:gd name="T56" fmla="*/ 358 w 1165"/>
              <a:gd name="T57" fmla="*/ 199 h 1124"/>
              <a:gd name="T58" fmla="*/ 194 w 1165"/>
              <a:gd name="T59" fmla="*/ 226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124">
                <a:moveTo>
                  <a:pt x="828" y="773"/>
                </a:moveTo>
                <a:lnTo>
                  <a:pt x="1164" y="1035"/>
                </a:lnTo>
                <a:lnTo>
                  <a:pt x="1076" y="1123"/>
                </a:lnTo>
                <a:lnTo>
                  <a:pt x="855" y="948"/>
                </a:lnTo>
                <a:lnTo>
                  <a:pt x="456" y="948"/>
                </a:lnTo>
                <a:cubicBezTo>
                  <a:pt x="371" y="948"/>
                  <a:pt x="300" y="888"/>
                  <a:pt x="284" y="806"/>
                </a:cubicBezTo>
                <a:lnTo>
                  <a:pt x="205" y="461"/>
                </a:lnTo>
                <a:cubicBezTo>
                  <a:pt x="194" y="390"/>
                  <a:pt x="240" y="322"/>
                  <a:pt x="311" y="308"/>
                </a:cubicBezTo>
                <a:lnTo>
                  <a:pt x="314" y="308"/>
                </a:lnTo>
                <a:cubicBezTo>
                  <a:pt x="355" y="302"/>
                  <a:pt x="391" y="314"/>
                  <a:pt x="415" y="333"/>
                </a:cubicBezTo>
                <a:lnTo>
                  <a:pt x="511" y="407"/>
                </a:lnTo>
                <a:cubicBezTo>
                  <a:pt x="584" y="464"/>
                  <a:pt x="688" y="500"/>
                  <a:pt x="784" y="481"/>
                </a:cubicBezTo>
                <a:lnTo>
                  <a:pt x="784" y="606"/>
                </a:lnTo>
                <a:cubicBezTo>
                  <a:pt x="675" y="625"/>
                  <a:pt x="576" y="587"/>
                  <a:pt x="483" y="535"/>
                </a:cubicBezTo>
                <a:lnTo>
                  <a:pt x="543" y="773"/>
                </a:lnTo>
                <a:lnTo>
                  <a:pt x="828" y="773"/>
                </a:lnTo>
                <a:close/>
                <a:moveTo>
                  <a:pt x="814" y="1005"/>
                </a:moveTo>
                <a:lnTo>
                  <a:pt x="814" y="1123"/>
                </a:lnTo>
                <a:lnTo>
                  <a:pt x="404" y="1123"/>
                </a:lnTo>
                <a:cubicBezTo>
                  <a:pt x="259" y="1123"/>
                  <a:pt x="136" y="1019"/>
                  <a:pt x="114" y="877"/>
                </a:cubicBezTo>
                <a:lnTo>
                  <a:pt x="0" y="306"/>
                </a:lnTo>
                <a:lnTo>
                  <a:pt x="114" y="306"/>
                </a:lnTo>
                <a:lnTo>
                  <a:pt x="229" y="858"/>
                </a:lnTo>
                <a:cubicBezTo>
                  <a:pt x="243" y="942"/>
                  <a:pt x="317" y="1005"/>
                  <a:pt x="404" y="1005"/>
                </a:cubicBezTo>
                <a:lnTo>
                  <a:pt x="814" y="1005"/>
                </a:lnTo>
                <a:close/>
                <a:moveTo>
                  <a:pt x="194" y="226"/>
                </a:moveTo>
                <a:cubicBezTo>
                  <a:pt x="142" y="188"/>
                  <a:pt x="131" y="117"/>
                  <a:pt x="166" y="65"/>
                </a:cubicBezTo>
                <a:cubicBezTo>
                  <a:pt x="202" y="13"/>
                  <a:pt x="276" y="0"/>
                  <a:pt x="328" y="35"/>
                </a:cubicBezTo>
                <a:cubicBezTo>
                  <a:pt x="380" y="73"/>
                  <a:pt x="393" y="147"/>
                  <a:pt x="358" y="199"/>
                </a:cubicBezTo>
                <a:cubicBezTo>
                  <a:pt x="319" y="251"/>
                  <a:pt x="246" y="262"/>
                  <a:pt x="194" y="2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92345" y="2368551"/>
            <a:ext cx="360363" cy="377825"/>
          </a:xfrm>
          <a:custGeom>
            <a:avLst/>
            <a:gdLst>
              <a:gd name="T0" fmla="*/ 118 w 1001"/>
              <a:gd name="T1" fmla="*/ 525 h 1051"/>
              <a:gd name="T2" fmla="*/ 293 w 1001"/>
              <a:gd name="T3" fmla="*/ 700 h 1051"/>
              <a:gd name="T4" fmla="*/ 525 w 1001"/>
              <a:gd name="T5" fmla="*/ 700 h 1051"/>
              <a:gd name="T6" fmla="*/ 525 w 1001"/>
              <a:gd name="T7" fmla="*/ 817 h 1051"/>
              <a:gd name="T8" fmla="*/ 293 w 1001"/>
              <a:gd name="T9" fmla="*/ 817 h 1051"/>
              <a:gd name="T10" fmla="*/ 0 w 1001"/>
              <a:gd name="T11" fmla="*/ 525 h 1051"/>
              <a:gd name="T12" fmla="*/ 0 w 1001"/>
              <a:gd name="T13" fmla="*/ 0 h 1051"/>
              <a:gd name="T14" fmla="*/ 118 w 1001"/>
              <a:gd name="T15" fmla="*/ 0 h 1051"/>
              <a:gd name="T16" fmla="*/ 118 w 1001"/>
              <a:gd name="T17" fmla="*/ 525 h 1051"/>
              <a:gd name="T18" fmla="*/ 990 w 1001"/>
              <a:gd name="T19" fmla="*/ 946 h 1051"/>
              <a:gd name="T20" fmla="*/ 905 w 1001"/>
              <a:gd name="T21" fmla="*/ 1050 h 1051"/>
              <a:gd name="T22" fmla="*/ 643 w 1001"/>
              <a:gd name="T23" fmla="*/ 1050 h 1051"/>
              <a:gd name="T24" fmla="*/ 643 w 1001"/>
              <a:gd name="T25" fmla="*/ 875 h 1051"/>
              <a:gd name="T26" fmla="*/ 700 w 1001"/>
              <a:gd name="T27" fmla="*/ 643 h 1051"/>
              <a:gd name="T28" fmla="*/ 350 w 1001"/>
              <a:gd name="T29" fmla="*/ 643 h 1051"/>
              <a:gd name="T30" fmla="*/ 175 w 1001"/>
              <a:gd name="T31" fmla="*/ 468 h 1051"/>
              <a:gd name="T32" fmla="*/ 175 w 1001"/>
              <a:gd name="T33" fmla="*/ 0 h 1051"/>
              <a:gd name="T34" fmla="*/ 525 w 1001"/>
              <a:gd name="T35" fmla="*/ 0 h 1051"/>
              <a:gd name="T36" fmla="*/ 525 w 1001"/>
              <a:gd name="T37" fmla="*/ 350 h 1051"/>
              <a:gd name="T38" fmla="*/ 817 w 1001"/>
              <a:gd name="T39" fmla="*/ 350 h 1051"/>
              <a:gd name="T40" fmla="*/ 932 w 1001"/>
              <a:gd name="T41" fmla="*/ 468 h 1051"/>
              <a:gd name="T42" fmla="*/ 817 w 1001"/>
              <a:gd name="T43" fmla="*/ 875 h 1051"/>
              <a:gd name="T44" fmla="*/ 899 w 1001"/>
              <a:gd name="T45" fmla="*/ 875 h 1051"/>
              <a:gd name="T46" fmla="*/ 990 w 1001"/>
              <a:gd name="T47" fmla="*/ 9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1" h="1051"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525" y="700"/>
                </a:lnTo>
                <a:lnTo>
                  <a:pt x="525" y="817"/>
                </a:lnTo>
                <a:lnTo>
                  <a:pt x="293" y="817"/>
                </a:lnTo>
                <a:cubicBezTo>
                  <a:pt x="131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  <a:moveTo>
                  <a:pt x="990" y="946"/>
                </a:moveTo>
                <a:cubicBezTo>
                  <a:pt x="1000" y="1001"/>
                  <a:pt x="960" y="1050"/>
                  <a:pt x="905" y="1050"/>
                </a:cubicBezTo>
                <a:lnTo>
                  <a:pt x="643" y="1050"/>
                </a:lnTo>
                <a:lnTo>
                  <a:pt x="643" y="875"/>
                </a:lnTo>
                <a:lnTo>
                  <a:pt x="700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7" y="350"/>
                </a:lnTo>
                <a:cubicBezTo>
                  <a:pt x="880" y="350"/>
                  <a:pt x="932" y="405"/>
                  <a:pt x="932" y="468"/>
                </a:cubicBezTo>
                <a:lnTo>
                  <a:pt x="817" y="875"/>
                </a:lnTo>
                <a:lnTo>
                  <a:pt x="899" y="875"/>
                </a:lnTo>
                <a:cubicBezTo>
                  <a:pt x="943" y="875"/>
                  <a:pt x="981" y="905"/>
                  <a:pt x="990" y="9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9641681" y="2368551"/>
            <a:ext cx="398462" cy="377825"/>
          </a:xfrm>
          <a:custGeom>
            <a:avLst/>
            <a:gdLst>
              <a:gd name="T0" fmla="*/ 1020 w 1108"/>
              <a:gd name="T1" fmla="*/ 875 h 1051"/>
              <a:gd name="T2" fmla="*/ 1107 w 1108"/>
              <a:gd name="T3" fmla="*/ 962 h 1051"/>
              <a:gd name="T4" fmla="*/ 1020 w 1108"/>
              <a:gd name="T5" fmla="*/ 1050 h 1051"/>
              <a:gd name="T6" fmla="*/ 757 w 1108"/>
              <a:gd name="T7" fmla="*/ 1050 h 1051"/>
              <a:gd name="T8" fmla="*/ 757 w 1108"/>
              <a:gd name="T9" fmla="*/ 643 h 1051"/>
              <a:gd name="T10" fmla="*/ 350 w 1108"/>
              <a:gd name="T11" fmla="*/ 643 h 1051"/>
              <a:gd name="T12" fmla="*/ 175 w 1108"/>
              <a:gd name="T13" fmla="*/ 468 h 1051"/>
              <a:gd name="T14" fmla="*/ 175 w 1108"/>
              <a:gd name="T15" fmla="*/ 0 h 1051"/>
              <a:gd name="T16" fmla="*/ 525 w 1108"/>
              <a:gd name="T17" fmla="*/ 0 h 1051"/>
              <a:gd name="T18" fmla="*/ 525 w 1108"/>
              <a:gd name="T19" fmla="*/ 350 h 1051"/>
              <a:gd name="T20" fmla="*/ 818 w 1108"/>
              <a:gd name="T21" fmla="*/ 350 h 1051"/>
              <a:gd name="T22" fmla="*/ 932 w 1108"/>
              <a:gd name="T23" fmla="*/ 468 h 1051"/>
              <a:gd name="T24" fmla="*/ 932 w 1108"/>
              <a:gd name="T25" fmla="*/ 875 h 1051"/>
              <a:gd name="T26" fmla="*/ 1020 w 1108"/>
              <a:gd name="T27" fmla="*/ 875 h 1051"/>
              <a:gd name="T28" fmla="*/ 118 w 1108"/>
              <a:gd name="T29" fmla="*/ 525 h 1051"/>
              <a:gd name="T30" fmla="*/ 293 w 1108"/>
              <a:gd name="T31" fmla="*/ 700 h 1051"/>
              <a:gd name="T32" fmla="*/ 643 w 1108"/>
              <a:gd name="T33" fmla="*/ 700 h 1051"/>
              <a:gd name="T34" fmla="*/ 643 w 1108"/>
              <a:gd name="T35" fmla="*/ 817 h 1051"/>
              <a:gd name="T36" fmla="*/ 293 w 1108"/>
              <a:gd name="T37" fmla="*/ 817 h 1051"/>
              <a:gd name="T38" fmla="*/ 0 w 1108"/>
              <a:gd name="T39" fmla="*/ 525 h 1051"/>
              <a:gd name="T40" fmla="*/ 0 w 1108"/>
              <a:gd name="T41" fmla="*/ 0 h 1051"/>
              <a:gd name="T42" fmla="*/ 118 w 1108"/>
              <a:gd name="T43" fmla="*/ 0 h 1051"/>
              <a:gd name="T44" fmla="*/ 118 w 1108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8" h="1051">
                <a:moveTo>
                  <a:pt x="1020" y="875"/>
                </a:moveTo>
                <a:cubicBezTo>
                  <a:pt x="1069" y="875"/>
                  <a:pt x="1107" y="913"/>
                  <a:pt x="1107" y="962"/>
                </a:cubicBezTo>
                <a:cubicBezTo>
                  <a:pt x="1107" y="1011"/>
                  <a:pt x="1069" y="1050"/>
                  <a:pt x="1020" y="1050"/>
                </a:cubicBezTo>
                <a:lnTo>
                  <a:pt x="7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5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818" y="350"/>
                </a:lnTo>
                <a:cubicBezTo>
                  <a:pt x="880" y="350"/>
                  <a:pt x="932" y="405"/>
                  <a:pt x="932" y="468"/>
                </a:cubicBezTo>
                <a:lnTo>
                  <a:pt x="932" y="875"/>
                </a:lnTo>
                <a:lnTo>
                  <a:pt x="1020" y="875"/>
                </a:lnTo>
                <a:close/>
                <a:moveTo>
                  <a:pt x="118" y="525"/>
                </a:moveTo>
                <a:cubicBezTo>
                  <a:pt x="118" y="621"/>
                  <a:pt x="197" y="700"/>
                  <a:pt x="293" y="700"/>
                </a:cubicBezTo>
                <a:lnTo>
                  <a:pt x="643" y="700"/>
                </a:lnTo>
                <a:lnTo>
                  <a:pt x="643" y="817"/>
                </a:lnTo>
                <a:lnTo>
                  <a:pt x="293" y="817"/>
                </a:lnTo>
                <a:cubicBezTo>
                  <a:pt x="132" y="817"/>
                  <a:pt x="0" y="686"/>
                  <a:pt x="0" y="525"/>
                </a:cubicBez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10689433" y="2368551"/>
            <a:ext cx="446087" cy="377825"/>
          </a:xfrm>
          <a:custGeom>
            <a:avLst/>
            <a:gdLst>
              <a:gd name="T0" fmla="*/ 1213 w 1239"/>
              <a:gd name="T1" fmla="*/ 831 h 1051"/>
              <a:gd name="T2" fmla="*/ 1172 w 1239"/>
              <a:gd name="T3" fmla="*/ 951 h 1051"/>
              <a:gd name="T4" fmla="*/ 957 w 1239"/>
              <a:gd name="T5" fmla="*/ 1050 h 1051"/>
              <a:gd name="T6" fmla="*/ 757 w 1239"/>
              <a:gd name="T7" fmla="*/ 643 h 1051"/>
              <a:gd name="T8" fmla="*/ 350 w 1239"/>
              <a:gd name="T9" fmla="*/ 643 h 1051"/>
              <a:gd name="T10" fmla="*/ 175 w 1239"/>
              <a:gd name="T11" fmla="*/ 468 h 1051"/>
              <a:gd name="T12" fmla="*/ 175 w 1239"/>
              <a:gd name="T13" fmla="*/ 0 h 1051"/>
              <a:gd name="T14" fmla="*/ 525 w 1239"/>
              <a:gd name="T15" fmla="*/ 0 h 1051"/>
              <a:gd name="T16" fmla="*/ 525 w 1239"/>
              <a:gd name="T17" fmla="*/ 350 h 1051"/>
              <a:gd name="T18" fmla="*/ 730 w 1239"/>
              <a:gd name="T19" fmla="*/ 350 h 1051"/>
              <a:gd name="T20" fmla="*/ 834 w 1239"/>
              <a:gd name="T21" fmla="*/ 416 h 1051"/>
              <a:gd name="T22" fmla="*/ 1030 w 1239"/>
              <a:gd name="T23" fmla="*/ 823 h 1051"/>
              <a:gd name="T24" fmla="*/ 1096 w 1239"/>
              <a:gd name="T25" fmla="*/ 793 h 1051"/>
              <a:gd name="T26" fmla="*/ 1213 w 1239"/>
              <a:gd name="T27" fmla="*/ 831 h 1051"/>
              <a:gd name="T28" fmla="*/ 115 w 1239"/>
              <a:gd name="T29" fmla="*/ 525 h 1051"/>
              <a:gd name="T30" fmla="*/ 290 w 1239"/>
              <a:gd name="T31" fmla="*/ 700 h 1051"/>
              <a:gd name="T32" fmla="*/ 640 w 1239"/>
              <a:gd name="T33" fmla="*/ 700 h 1051"/>
              <a:gd name="T34" fmla="*/ 640 w 1239"/>
              <a:gd name="T35" fmla="*/ 817 h 1051"/>
              <a:gd name="T36" fmla="*/ 290 w 1239"/>
              <a:gd name="T37" fmla="*/ 817 h 1051"/>
              <a:gd name="T38" fmla="*/ 0 w 1239"/>
              <a:gd name="T39" fmla="*/ 525 h 1051"/>
              <a:gd name="T40" fmla="*/ 0 w 1239"/>
              <a:gd name="T41" fmla="*/ 0 h 1051"/>
              <a:gd name="T42" fmla="*/ 115 w 1239"/>
              <a:gd name="T43" fmla="*/ 0 h 1051"/>
              <a:gd name="T44" fmla="*/ 115 w 1239"/>
              <a:gd name="T45" fmla="*/ 52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39" h="1051">
                <a:moveTo>
                  <a:pt x="1213" y="831"/>
                </a:moveTo>
                <a:cubicBezTo>
                  <a:pt x="1238" y="875"/>
                  <a:pt x="1216" y="929"/>
                  <a:pt x="1172" y="951"/>
                </a:cubicBezTo>
                <a:lnTo>
                  <a:pt x="957" y="1050"/>
                </a:lnTo>
                <a:lnTo>
                  <a:pt x="757" y="643"/>
                </a:lnTo>
                <a:lnTo>
                  <a:pt x="350" y="643"/>
                </a:lnTo>
                <a:cubicBezTo>
                  <a:pt x="254" y="643"/>
                  <a:pt x="175" y="563"/>
                  <a:pt x="175" y="468"/>
                </a:cubicBezTo>
                <a:lnTo>
                  <a:pt x="175" y="0"/>
                </a:lnTo>
                <a:lnTo>
                  <a:pt x="525" y="0"/>
                </a:lnTo>
                <a:lnTo>
                  <a:pt x="525" y="350"/>
                </a:lnTo>
                <a:lnTo>
                  <a:pt x="730" y="350"/>
                </a:lnTo>
                <a:cubicBezTo>
                  <a:pt x="773" y="350"/>
                  <a:pt x="814" y="375"/>
                  <a:pt x="834" y="416"/>
                </a:cubicBezTo>
                <a:lnTo>
                  <a:pt x="1030" y="823"/>
                </a:lnTo>
                <a:lnTo>
                  <a:pt x="1096" y="793"/>
                </a:lnTo>
                <a:cubicBezTo>
                  <a:pt x="1140" y="774"/>
                  <a:pt x="1192" y="790"/>
                  <a:pt x="1213" y="831"/>
                </a:cubicBezTo>
                <a:close/>
                <a:moveTo>
                  <a:pt x="115" y="525"/>
                </a:moveTo>
                <a:cubicBezTo>
                  <a:pt x="115" y="621"/>
                  <a:pt x="194" y="700"/>
                  <a:pt x="290" y="700"/>
                </a:cubicBezTo>
                <a:lnTo>
                  <a:pt x="640" y="700"/>
                </a:lnTo>
                <a:lnTo>
                  <a:pt x="640" y="817"/>
                </a:lnTo>
                <a:lnTo>
                  <a:pt x="290" y="817"/>
                </a:lnTo>
                <a:cubicBezTo>
                  <a:pt x="128" y="817"/>
                  <a:pt x="0" y="686"/>
                  <a:pt x="0" y="525"/>
                </a:cubicBezTo>
                <a:lnTo>
                  <a:pt x="0" y="0"/>
                </a:lnTo>
                <a:lnTo>
                  <a:pt x="115" y="0"/>
                </a:lnTo>
                <a:lnTo>
                  <a:pt x="115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1056483" y="3214689"/>
            <a:ext cx="427037" cy="422275"/>
          </a:xfrm>
          <a:custGeom>
            <a:avLst/>
            <a:gdLst>
              <a:gd name="T0" fmla="*/ 372 w 1187"/>
              <a:gd name="T1" fmla="*/ 82 h 1173"/>
              <a:gd name="T2" fmla="*/ 323 w 1187"/>
              <a:gd name="T3" fmla="*/ 123 h 1173"/>
              <a:gd name="T4" fmla="*/ 238 w 1187"/>
              <a:gd name="T5" fmla="*/ 41 h 1173"/>
              <a:gd name="T6" fmla="*/ 290 w 1187"/>
              <a:gd name="T7" fmla="*/ 0 h 1173"/>
              <a:gd name="T8" fmla="*/ 372 w 1187"/>
              <a:gd name="T9" fmla="*/ 82 h 1173"/>
              <a:gd name="T10" fmla="*/ 864 w 1187"/>
              <a:gd name="T11" fmla="*/ 961 h 1173"/>
              <a:gd name="T12" fmla="*/ 290 w 1187"/>
              <a:gd name="T13" fmla="*/ 389 h 1173"/>
              <a:gd name="T14" fmla="*/ 197 w 1187"/>
              <a:gd name="T15" fmla="*/ 647 h 1173"/>
              <a:gd name="T16" fmla="*/ 604 w 1187"/>
              <a:gd name="T17" fmla="*/ 1057 h 1173"/>
              <a:gd name="T18" fmla="*/ 864 w 1187"/>
              <a:gd name="T19" fmla="*/ 961 h 1173"/>
              <a:gd name="T20" fmla="*/ 74 w 1187"/>
              <a:gd name="T21" fmla="*/ 25 h 1173"/>
              <a:gd name="T22" fmla="*/ 1151 w 1187"/>
              <a:gd name="T23" fmla="*/ 1098 h 1173"/>
              <a:gd name="T24" fmla="*/ 1077 w 1187"/>
              <a:gd name="T25" fmla="*/ 1172 h 1173"/>
              <a:gd name="T26" fmla="*/ 949 w 1187"/>
              <a:gd name="T27" fmla="*/ 1043 h 1173"/>
              <a:gd name="T28" fmla="*/ 604 w 1187"/>
              <a:gd name="T29" fmla="*/ 1172 h 1173"/>
              <a:gd name="T30" fmla="*/ 80 w 1187"/>
              <a:gd name="T31" fmla="*/ 647 h 1173"/>
              <a:gd name="T32" fmla="*/ 208 w 1187"/>
              <a:gd name="T33" fmla="*/ 307 h 1173"/>
              <a:gd name="T34" fmla="*/ 162 w 1187"/>
              <a:gd name="T35" fmla="*/ 260 h 1173"/>
              <a:gd name="T36" fmla="*/ 96 w 1187"/>
              <a:gd name="T37" fmla="*/ 315 h 1173"/>
              <a:gd name="T38" fmla="*/ 14 w 1187"/>
              <a:gd name="T39" fmla="*/ 230 h 1173"/>
              <a:gd name="T40" fmla="*/ 80 w 1187"/>
              <a:gd name="T41" fmla="*/ 178 h 1173"/>
              <a:gd name="T42" fmla="*/ 0 w 1187"/>
              <a:gd name="T43" fmla="*/ 99 h 1173"/>
              <a:gd name="T44" fmla="*/ 74 w 1187"/>
              <a:gd name="T45" fmla="*/ 25 h 1173"/>
              <a:gd name="T46" fmla="*/ 1186 w 1187"/>
              <a:gd name="T47" fmla="*/ 225 h 1173"/>
              <a:gd name="T48" fmla="*/ 1113 w 1187"/>
              <a:gd name="T49" fmla="*/ 315 h 1173"/>
              <a:gd name="T50" fmla="*/ 845 w 1187"/>
              <a:gd name="T51" fmla="*/ 88 h 1173"/>
              <a:gd name="T52" fmla="*/ 919 w 1187"/>
              <a:gd name="T53" fmla="*/ 0 h 1173"/>
              <a:gd name="T54" fmla="*/ 1186 w 1187"/>
              <a:gd name="T55" fmla="*/ 225 h 1173"/>
              <a:gd name="T56" fmla="*/ 465 w 1187"/>
              <a:gd name="T57" fmla="*/ 266 h 1173"/>
              <a:gd name="T58" fmla="*/ 375 w 1187"/>
              <a:gd name="T59" fmla="*/ 178 h 1173"/>
              <a:gd name="T60" fmla="*/ 604 w 1187"/>
              <a:gd name="T61" fmla="*/ 123 h 1173"/>
              <a:gd name="T62" fmla="*/ 1129 w 1187"/>
              <a:gd name="T63" fmla="*/ 647 h 1173"/>
              <a:gd name="T64" fmla="*/ 1077 w 1187"/>
              <a:gd name="T65" fmla="*/ 877 h 1173"/>
              <a:gd name="T66" fmla="*/ 987 w 1187"/>
              <a:gd name="T67" fmla="*/ 789 h 1173"/>
              <a:gd name="T68" fmla="*/ 1011 w 1187"/>
              <a:gd name="T69" fmla="*/ 647 h 1173"/>
              <a:gd name="T70" fmla="*/ 604 w 1187"/>
              <a:gd name="T71" fmla="*/ 241 h 1173"/>
              <a:gd name="T72" fmla="*/ 465 w 1187"/>
              <a:gd name="T73" fmla="*/ 266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7" h="1173">
                <a:moveTo>
                  <a:pt x="372" y="82"/>
                </a:moveTo>
                <a:lnTo>
                  <a:pt x="323" y="123"/>
                </a:lnTo>
                <a:lnTo>
                  <a:pt x="238" y="41"/>
                </a:lnTo>
                <a:lnTo>
                  <a:pt x="290" y="0"/>
                </a:lnTo>
                <a:lnTo>
                  <a:pt x="372" y="82"/>
                </a:lnTo>
                <a:close/>
                <a:moveTo>
                  <a:pt x="864" y="961"/>
                </a:moveTo>
                <a:lnTo>
                  <a:pt x="290" y="389"/>
                </a:lnTo>
                <a:cubicBezTo>
                  <a:pt x="233" y="460"/>
                  <a:pt x="197" y="550"/>
                  <a:pt x="197" y="647"/>
                </a:cubicBezTo>
                <a:cubicBezTo>
                  <a:pt x="197" y="874"/>
                  <a:pt x="377" y="1057"/>
                  <a:pt x="604" y="1057"/>
                </a:cubicBezTo>
                <a:cubicBezTo>
                  <a:pt x="703" y="1057"/>
                  <a:pt x="793" y="1019"/>
                  <a:pt x="864" y="961"/>
                </a:cubicBezTo>
                <a:close/>
                <a:moveTo>
                  <a:pt x="74" y="25"/>
                </a:moveTo>
                <a:cubicBezTo>
                  <a:pt x="433" y="383"/>
                  <a:pt x="792" y="740"/>
                  <a:pt x="1151" y="1098"/>
                </a:cubicBezTo>
                <a:lnTo>
                  <a:pt x="1077" y="1172"/>
                </a:lnTo>
                <a:lnTo>
                  <a:pt x="949" y="1043"/>
                </a:lnTo>
                <a:cubicBezTo>
                  <a:pt x="856" y="1123"/>
                  <a:pt x="735" y="1172"/>
                  <a:pt x="604" y="1172"/>
                </a:cubicBezTo>
                <a:cubicBezTo>
                  <a:pt x="315" y="1172"/>
                  <a:pt x="80" y="937"/>
                  <a:pt x="80" y="647"/>
                </a:cubicBezTo>
                <a:cubicBezTo>
                  <a:pt x="80" y="517"/>
                  <a:pt x="129" y="399"/>
                  <a:pt x="208" y="307"/>
                </a:cubicBezTo>
                <a:lnTo>
                  <a:pt x="162" y="260"/>
                </a:lnTo>
                <a:lnTo>
                  <a:pt x="96" y="315"/>
                </a:lnTo>
                <a:lnTo>
                  <a:pt x="14" y="230"/>
                </a:lnTo>
                <a:lnTo>
                  <a:pt x="80" y="178"/>
                </a:lnTo>
                <a:lnTo>
                  <a:pt x="0" y="99"/>
                </a:lnTo>
                <a:lnTo>
                  <a:pt x="74" y="25"/>
                </a:lnTo>
                <a:close/>
                <a:moveTo>
                  <a:pt x="1186" y="225"/>
                </a:moveTo>
                <a:lnTo>
                  <a:pt x="1113" y="315"/>
                </a:lnTo>
                <a:lnTo>
                  <a:pt x="845" y="88"/>
                </a:lnTo>
                <a:lnTo>
                  <a:pt x="919" y="0"/>
                </a:lnTo>
                <a:lnTo>
                  <a:pt x="1186" y="225"/>
                </a:lnTo>
                <a:close/>
                <a:moveTo>
                  <a:pt x="465" y="266"/>
                </a:moveTo>
                <a:lnTo>
                  <a:pt x="375" y="178"/>
                </a:lnTo>
                <a:cubicBezTo>
                  <a:pt x="443" y="145"/>
                  <a:pt x="522" y="123"/>
                  <a:pt x="604" y="123"/>
                </a:cubicBezTo>
                <a:cubicBezTo>
                  <a:pt x="894" y="123"/>
                  <a:pt x="1129" y="358"/>
                  <a:pt x="1129" y="647"/>
                </a:cubicBezTo>
                <a:cubicBezTo>
                  <a:pt x="1129" y="729"/>
                  <a:pt x="1110" y="808"/>
                  <a:pt x="1077" y="877"/>
                </a:cubicBezTo>
                <a:lnTo>
                  <a:pt x="987" y="789"/>
                </a:lnTo>
                <a:cubicBezTo>
                  <a:pt x="1003" y="746"/>
                  <a:pt x="1011" y="696"/>
                  <a:pt x="1011" y="647"/>
                </a:cubicBezTo>
                <a:cubicBezTo>
                  <a:pt x="1011" y="421"/>
                  <a:pt x="831" y="241"/>
                  <a:pt x="604" y="241"/>
                </a:cubicBezTo>
                <a:cubicBezTo>
                  <a:pt x="555" y="241"/>
                  <a:pt x="509" y="249"/>
                  <a:pt x="465" y="2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2147093" y="3240087"/>
            <a:ext cx="377825" cy="377825"/>
          </a:xfrm>
          <a:custGeom>
            <a:avLst/>
            <a:gdLst>
              <a:gd name="T0" fmla="*/ 123 w 1051"/>
              <a:gd name="T1" fmla="*/ 117 h 1049"/>
              <a:gd name="T2" fmla="*/ 927 w 1051"/>
              <a:gd name="T3" fmla="*/ 117 h 1049"/>
              <a:gd name="T4" fmla="*/ 872 w 1051"/>
              <a:gd name="T5" fmla="*/ 57 h 1049"/>
              <a:gd name="T6" fmla="*/ 173 w 1051"/>
              <a:gd name="T7" fmla="*/ 57 h 1049"/>
              <a:gd name="T8" fmla="*/ 123 w 1051"/>
              <a:gd name="T9" fmla="*/ 117 h 1049"/>
              <a:gd name="T10" fmla="*/ 525 w 1051"/>
              <a:gd name="T11" fmla="*/ 843 h 1049"/>
              <a:gd name="T12" fmla="*/ 845 w 1051"/>
              <a:gd name="T13" fmla="*/ 525 h 1049"/>
              <a:gd name="T14" fmla="*/ 643 w 1051"/>
              <a:gd name="T15" fmla="*/ 525 h 1049"/>
              <a:gd name="T16" fmla="*/ 643 w 1051"/>
              <a:gd name="T17" fmla="*/ 407 h 1049"/>
              <a:gd name="T18" fmla="*/ 408 w 1051"/>
              <a:gd name="T19" fmla="*/ 407 h 1049"/>
              <a:gd name="T20" fmla="*/ 408 w 1051"/>
              <a:gd name="T21" fmla="*/ 525 h 1049"/>
              <a:gd name="T22" fmla="*/ 205 w 1051"/>
              <a:gd name="T23" fmla="*/ 525 h 1049"/>
              <a:gd name="T24" fmla="*/ 525 w 1051"/>
              <a:gd name="T25" fmla="*/ 843 h 1049"/>
              <a:gd name="T26" fmla="*/ 1023 w 1051"/>
              <a:gd name="T27" fmla="*/ 131 h 1049"/>
              <a:gd name="T28" fmla="*/ 1050 w 1051"/>
              <a:gd name="T29" fmla="*/ 205 h 1049"/>
              <a:gd name="T30" fmla="*/ 1050 w 1051"/>
              <a:gd name="T31" fmla="*/ 931 h 1049"/>
              <a:gd name="T32" fmla="*/ 932 w 1051"/>
              <a:gd name="T33" fmla="*/ 1048 h 1049"/>
              <a:gd name="T34" fmla="*/ 118 w 1051"/>
              <a:gd name="T35" fmla="*/ 1048 h 1049"/>
              <a:gd name="T36" fmla="*/ 0 w 1051"/>
              <a:gd name="T37" fmla="*/ 931 h 1049"/>
              <a:gd name="T38" fmla="*/ 0 w 1051"/>
              <a:gd name="T39" fmla="*/ 205 h 1049"/>
              <a:gd name="T40" fmla="*/ 28 w 1051"/>
              <a:gd name="T41" fmla="*/ 131 h 1049"/>
              <a:gd name="T42" fmla="*/ 107 w 1051"/>
              <a:gd name="T43" fmla="*/ 33 h 1049"/>
              <a:gd name="T44" fmla="*/ 175 w 1051"/>
              <a:gd name="T45" fmla="*/ 0 h 1049"/>
              <a:gd name="T46" fmla="*/ 875 w 1051"/>
              <a:gd name="T47" fmla="*/ 0 h 1049"/>
              <a:gd name="T48" fmla="*/ 943 w 1051"/>
              <a:gd name="T49" fmla="*/ 33 h 1049"/>
              <a:gd name="T50" fmla="*/ 1023 w 1051"/>
              <a:gd name="T51" fmla="*/ 131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49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3" y="57"/>
                </a:lnTo>
                <a:lnTo>
                  <a:pt x="123" y="117"/>
                </a:lnTo>
                <a:close/>
                <a:moveTo>
                  <a:pt x="525" y="843"/>
                </a:moveTo>
                <a:lnTo>
                  <a:pt x="845" y="525"/>
                </a:lnTo>
                <a:lnTo>
                  <a:pt x="643" y="525"/>
                </a:lnTo>
                <a:lnTo>
                  <a:pt x="643" y="407"/>
                </a:lnTo>
                <a:lnTo>
                  <a:pt x="408" y="407"/>
                </a:lnTo>
                <a:lnTo>
                  <a:pt x="408" y="525"/>
                </a:lnTo>
                <a:lnTo>
                  <a:pt x="205" y="525"/>
                </a:lnTo>
                <a:lnTo>
                  <a:pt x="525" y="843"/>
                </a:lnTo>
                <a:close/>
                <a:moveTo>
                  <a:pt x="1023" y="131"/>
                </a:moveTo>
                <a:cubicBezTo>
                  <a:pt x="1039" y="150"/>
                  <a:pt x="1050" y="178"/>
                  <a:pt x="1050" y="205"/>
                </a:cubicBezTo>
                <a:lnTo>
                  <a:pt x="1050" y="931"/>
                </a:lnTo>
                <a:cubicBezTo>
                  <a:pt x="1050" y="994"/>
                  <a:pt x="995" y="1048"/>
                  <a:pt x="932" y="1048"/>
                </a:cubicBezTo>
                <a:lnTo>
                  <a:pt x="118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205"/>
                </a:lnTo>
                <a:cubicBezTo>
                  <a:pt x="0" y="178"/>
                  <a:pt x="11" y="150"/>
                  <a:pt x="28" y="131"/>
                </a:cubicBezTo>
                <a:lnTo>
                  <a:pt x="107" y="33"/>
                </a:lnTo>
                <a:cubicBezTo>
                  <a:pt x="123" y="14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4"/>
                  <a:pt x="943" y="33"/>
                </a:cubicBezTo>
                <a:lnTo>
                  <a:pt x="1023" y="1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245643" y="3257549"/>
            <a:ext cx="336550" cy="336550"/>
          </a:xfrm>
          <a:custGeom>
            <a:avLst/>
            <a:gdLst>
              <a:gd name="T0" fmla="*/ 699 w 935"/>
              <a:gd name="T1" fmla="*/ 934 h 935"/>
              <a:gd name="T2" fmla="*/ 699 w 935"/>
              <a:gd name="T3" fmla="*/ 699 h 935"/>
              <a:gd name="T4" fmla="*/ 934 w 935"/>
              <a:gd name="T5" fmla="*/ 699 h 935"/>
              <a:gd name="T6" fmla="*/ 934 w 935"/>
              <a:gd name="T7" fmla="*/ 934 h 935"/>
              <a:gd name="T8" fmla="*/ 699 w 935"/>
              <a:gd name="T9" fmla="*/ 934 h 935"/>
              <a:gd name="T10" fmla="*/ 699 w 935"/>
              <a:gd name="T11" fmla="*/ 584 h 935"/>
              <a:gd name="T12" fmla="*/ 699 w 935"/>
              <a:gd name="T13" fmla="*/ 350 h 935"/>
              <a:gd name="T14" fmla="*/ 934 w 935"/>
              <a:gd name="T15" fmla="*/ 350 h 935"/>
              <a:gd name="T16" fmla="*/ 934 w 935"/>
              <a:gd name="T17" fmla="*/ 584 h 935"/>
              <a:gd name="T18" fmla="*/ 699 w 935"/>
              <a:gd name="T19" fmla="*/ 584 h 935"/>
              <a:gd name="T20" fmla="*/ 349 w 935"/>
              <a:gd name="T21" fmla="*/ 235 h 935"/>
              <a:gd name="T22" fmla="*/ 349 w 935"/>
              <a:gd name="T23" fmla="*/ 0 h 935"/>
              <a:gd name="T24" fmla="*/ 584 w 935"/>
              <a:gd name="T25" fmla="*/ 0 h 935"/>
              <a:gd name="T26" fmla="*/ 584 w 935"/>
              <a:gd name="T27" fmla="*/ 235 h 935"/>
              <a:gd name="T28" fmla="*/ 349 w 935"/>
              <a:gd name="T29" fmla="*/ 235 h 935"/>
              <a:gd name="T30" fmla="*/ 699 w 935"/>
              <a:gd name="T31" fmla="*/ 0 h 935"/>
              <a:gd name="T32" fmla="*/ 934 w 935"/>
              <a:gd name="T33" fmla="*/ 0 h 935"/>
              <a:gd name="T34" fmla="*/ 934 w 935"/>
              <a:gd name="T35" fmla="*/ 235 h 935"/>
              <a:gd name="T36" fmla="*/ 699 w 935"/>
              <a:gd name="T37" fmla="*/ 235 h 935"/>
              <a:gd name="T38" fmla="*/ 699 w 935"/>
              <a:gd name="T39" fmla="*/ 0 h 935"/>
              <a:gd name="T40" fmla="*/ 349 w 935"/>
              <a:gd name="T41" fmla="*/ 584 h 935"/>
              <a:gd name="T42" fmla="*/ 349 w 935"/>
              <a:gd name="T43" fmla="*/ 350 h 935"/>
              <a:gd name="T44" fmla="*/ 584 w 935"/>
              <a:gd name="T45" fmla="*/ 350 h 935"/>
              <a:gd name="T46" fmla="*/ 584 w 935"/>
              <a:gd name="T47" fmla="*/ 584 h 935"/>
              <a:gd name="T48" fmla="*/ 349 w 935"/>
              <a:gd name="T49" fmla="*/ 584 h 935"/>
              <a:gd name="T50" fmla="*/ 0 w 935"/>
              <a:gd name="T51" fmla="*/ 584 h 935"/>
              <a:gd name="T52" fmla="*/ 0 w 935"/>
              <a:gd name="T53" fmla="*/ 350 h 935"/>
              <a:gd name="T54" fmla="*/ 235 w 935"/>
              <a:gd name="T55" fmla="*/ 350 h 935"/>
              <a:gd name="T56" fmla="*/ 235 w 935"/>
              <a:gd name="T57" fmla="*/ 584 h 935"/>
              <a:gd name="T58" fmla="*/ 0 w 935"/>
              <a:gd name="T59" fmla="*/ 584 h 935"/>
              <a:gd name="T60" fmla="*/ 0 w 935"/>
              <a:gd name="T61" fmla="*/ 934 h 935"/>
              <a:gd name="T62" fmla="*/ 0 w 935"/>
              <a:gd name="T63" fmla="*/ 699 h 935"/>
              <a:gd name="T64" fmla="*/ 235 w 935"/>
              <a:gd name="T65" fmla="*/ 699 h 935"/>
              <a:gd name="T66" fmla="*/ 235 w 935"/>
              <a:gd name="T67" fmla="*/ 934 h 935"/>
              <a:gd name="T68" fmla="*/ 0 w 935"/>
              <a:gd name="T69" fmla="*/ 934 h 935"/>
              <a:gd name="T70" fmla="*/ 349 w 935"/>
              <a:gd name="T71" fmla="*/ 934 h 935"/>
              <a:gd name="T72" fmla="*/ 349 w 935"/>
              <a:gd name="T73" fmla="*/ 699 h 935"/>
              <a:gd name="T74" fmla="*/ 584 w 935"/>
              <a:gd name="T75" fmla="*/ 699 h 935"/>
              <a:gd name="T76" fmla="*/ 584 w 935"/>
              <a:gd name="T77" fmla="*/ 934 h 935"/>
              <a:gd name="T78" fmla="*/ 349 w 935"/>
              <a:gd name="T79" fmla="*/ 934 h 935"/>
              <a:gd name="T80" fmla="*/ 0 w 935"/>
              <a:gd name="T81" fmla="*/ 235 h 935"/>
              <a:gd name="T82" fmla="*/ 0 w 935"/>
              <a:gd name="T83" fmla="*/ 0 h 935"/>
              <a:gd name="T84" fmla="*/ 235 w 935"/>
              <a:gd name="T85" fmla="*/ 0 h 935"/>
              <a:gd name="T86" fmla="*/ 235 w 935"/>
              <a:gd name="T87" fmla="*/ 235 h 935"/>
              <a:gd name="T88" fmla="*/ 0 w 935"/>
              <a:gd name="T8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5" h="935">
                <a:moveTo>
                  <a:pt x="699" y="934"/>
                </a:moveTo>
                <a:lnTo>
                  <a:pt x="699" y="699"/>
                </a:lnTo>
                <a:lnTo>
                  <a:pt x="934" y="699"/>
                </a:lnTo>
                <a:lnTo>
                  <a:pt x="934" y="934"/>
                </a:lnTo>
                <a:lnTo>
                  <a:pt x="699" y="934"/>
                </a:lnTo>
                <a:close/>
                <a:moveTo>
                  <a:pt x="699" y="584"/>
                </a:moveTo>
                <a:lnTo>
                  <a:pt x="699" y="350"/>
                </a:lnTo>
                <a:lnTo>
                  <a:pt x="934" y="350"/>
                </a:lnTo>
                <a:lnTo>
                  <a:pt x="934" y="584"/>
                </a:lnTo>
                <a:lnTo>
                  <a:pt x="699" y="584"/>
                </a:lnTo>
                <a:close/>
                <a:moveTo>
                  <a:pt x="349" y="235"/>
                </a:moveTo>
                <a:lnTo>
                  <a:pt x="349" y="0"/>
                </a:lnTo>
                <a:lnTo>
                  <a:pt x="584" y="0"/>
                </a:lnTo>
                <a:lnTo>
                  <a:pt x="584" y="235"/>
                </a:lnTo>
                <a:lnTo>
                  <a:pt x="349" y="235"/>
                </a:lnTo>
                <a:close/>
                <a:moveTo>
                  <a:pt x="699" y="0"/>
                </a:moveTo>
                <a:lnTo>
                  <a:pt x="934" y="0"/>
                </a:lnTo>
                <a:lnTo>
                  <a:pt x="934" y="235"/>
                </a:lnTo>
                <a:lnTo>
                  <a:pt x="699" y="235"/>
                </a:lnTo>
                <a:lnTo>
                  <a:pt x="699" y="0"/>
                </a:lnTo>
                <a:close/>
                <a:moveTo>
                  <a:pt x="349" y="584"/>
                </a:moveTo>
                <a:lnTo>
                  <a:pt x="349" y="350"/>
                </a:lnTo>
                <a:lnTo>
                  <a:pt x="584" y="350"/>
                </a:lnTo>
                <a:lnTo>
                  <a:pt x="584" y="584"/>
                </a:lnTo>
                <a:lnTo>
                  <a:pt x="349" y="584"/>
                </a:lnTo>
                <a:close/>
                <a:moveTo>
                  <a:pt x="0" y="584"/>
                </a:moveTo>
                <a:lnTo>
                  <a:pt x="0" y="350"/>
                </a:lnTo>
                <a:lnTo>
                  <a:pt x="235" y="350"/>
                </a:lnTo>
                <a:lnTo>
                  <a:pt x="235" y="584"/>
                </a:lnTo>
                <a:lnTo>
                  <a:pt x="0" y="584"/>
                </a:lnTo>
                <a:close/>
                <a:moveTo>
                  <a:pt x="0" y="934"/>
                </a:moveTo>
                <a:lnTo>
                  <a:pt x="0" y="699"/>
                </a:lnTo>
                <a:lnTo>
                  <a:pt x="235" y="699"/>
                </a:lnTo>
                <a:lnTo>
                  <a:pt x="235" y="934"/>
                </a:lnTo>
                <a:lnTo>
                  <a:pt x="0" y="934"/>
                </a:lnTo>
                <a:close/>
                <a:moveTo>
                  <a:pt x="349" y="934"/>
                </a:moveTo>
                <a:lnTo>
                  <a:pt x="349" y="699"/>
                </a:lnTo>
                <a:lnTo>
                  <a:pt x="584" y="699"/>
                </a:lnTo>
                <a:lnTo>
                  <a:pt x="584" y="934"/>
                </a:lnTo>
                <a:lnTo>
                  <a:pt x="349" y="934"/>
                </a:lnTo>
                <a:close/>
                <a:moveTo>
                  <a:pt x="0" y="235"/>
                </a:moveTo>
                <a:lnTo>
                  <a:pt x="0" y="0"/>
                </a:lnTo>
                <a:lnTo>
                  <a:pt x="235" y="0"/>
                </a:lnTo>
                <a:lnTo>
                  <a:pt x="235" y="235"/>
                </a:lnTo>
                <a:lnTo>
                  <a:pt x="0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4277518" y="3216274"/>
            <a:ext cx="419100" cy="419100"/>
          </a:xfrm>
          <a:custGeom>
            <a:avLst/>
            <a:gdLst>
              <a:gd name="T0" fmla="*/ 639 w 1165"/>
              <a:gd name="T1" fmla="*/ 756 h 1164"/>
              <a:gd name="T2" fmla="*/ 639 w 1165"/>
              <a:gd name="T3" fmla="*/ 638 h 1164"/>
              <a:gd name="T4" fmla="*/ 524 w 1165"/>
              <a:gd name="T5" fmla="*/ 638 h 1164"/>
              <a:gd name="T6" fmla="*/ 524 w 1165"/>
              <a:gd name="T7" fmla="*/ 756 h 1164"/>
              <a:gd name="T8" fmla="*/ 639 w 1165"/>
              <a:gd name="T9" fmla="*/ 756 h 1164"/>
              <a:gd name="T10" fmla="*/ 639 w 1165"/>
              <a:gd name="T11" fmla="*/ 524 h 1164"/>
              <a:gd name="T12" fmla="*/ 639 w 1165"/>
              <a:gd name="T13" fmla="*/ 174 h 1164"/>
              <a:gd name="T14" fmla="*/ 524 w 1165"/>
              <a:gd name="T15" fmla="*/ 174 h 1164"/>
              <a:gd name="T16" fmla="*/ 524 w 1165"/>
              <a:gd name="T17" fmla="*/ 524 h 1164"/>
              <a:gd name="T18" fmla="*/ 639 w 1165"/>
              <a:gd name="T19" fmla="*/ 524 h 1164"/>
              <a:gd name="T20" fmla="*/ 1164 w 1165"/>
              <a:gd name="T21" fmla="*/ 114 h 1164"/>
              <a:gd name="T22" fmla="*/ 1164 w 1165"/>
              <a:gd name="T23" fmla="*/ 813 h 1164"/>
              <a:gd name="T24" fmla="*/ 1049 w 1165"/>
              <a:gd name="T25" fmla="*/ 930 h 1164"/>
              <a:gd name="T26" fmla="*/ 232 w 1165"/>
              <a:gd name="T27" fmla="*/ 930 h 1164"/>
              <a:gd name="T28" fmla="*/ 0 w 1165"/>
              <a:gd name="T29" fmla="*/ 1163 h 1164"/>
              <a:gd name="T30" fmla="*/ 0 w 1165"/>
              <a:gd name="T31" fmla="*/ 114 h 1164"/>
              <a:gd name="T32" fmla="*/ 114 w 1165"/>
              <a:gd name="T33" fmla="*/ 0 h 1164"/>
              <a:gd name="T34" fmla="*/ 1049 w 1165"/>
              <a:gd name="T35" fmla="*/ 0 h 1164"/>
              <a:gd name="T36" fmla="*/ 1049 w 1165"/>
              <a:gd name="T37" fmla="*/ 0 h 1164"/>
              <a:gd name="T38" fmla="*/ 1164 w 1165"/>
              <a:gd name="T39" fmla="*/ 114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4">
                <a:moveTo>
                  <a:pt x="639" y="756"/>
                </a:moveTo>
                <a:lnTo>
                  <a:pt x="639" y="638"/>
                </a:lnTo>
                <a:lnTo>
                  <a:pt x="524" y="638"/>
                </a:lnTo>
                <a:lnTo>
                  <a:pt x="524" y="756"/>
                </a:lnTo>
                <a:lnTo>
                  <a:pt x="639" y="756"/>
                </a:lnTo>
                <a:close/>
                <a:moveTo>
                  <a:pt x="639" y="524"/>
                </a:moveTo>
                <a:lnTo>
                  <a:pt x="639" y="174"/>
                </a:lnTo>
                <a:lnTo>
                  <a:pt x="524" y="174"/>
                </a:lnTo>
                <a:lnTo>
                  <a:pt x="524" y="524"/>
                </a:lnTo>
                <a:lnTo>
                  <a:pt x="639" y="524"/>
                </a:lnTo>
                <a:close/>
                <a:moveTo>
                  <a:pt x="1164" y="114"/>
                </a:moveTo>
                <a:lnTo>
                  <a:pt x="1164" y="813"/>
                </a:lnTo>
                <a:cubicBezTo>
                  <a:pt x="1164" y="876"/>
                  <a:pt x="1112" y="930"/>
                  <a:pt x="1049" y="930"/>
                </a:cubicBezTo>
                <a:lnTo>
                  <a:pt x="232" y="930"/>
                </a:lnTo>
                <a:lnTo>
                  <a:pt x="0" y="1163"/>
                </a:lnTo>
                <a:lnTo>
                  <a:pt x="0" y="114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lnTo>
                  <a:pt x="1049" y="0"/>
                </a:lnTo>
                <a:cubicBezTo>
                  <a:pt x="1112" y="0"/>
                  <a:pt x="1164" y="52"/>
                  <a:pt x="1164" y="1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5349081" y="3173414"/>
            <a:ext cx="419100" cy="504825"/>
          </a:xfrm>
          <a:custGeom>
            <a:avLst/>
            <a:gdLst>
              <a:gd name="T0" fmla="*/ 757 w 1166"/>
              <a:gd name="T1" fmla="*/ 295 h 1402"/>
              <a:gd name="T2" fmla="*/ 757 w 1166"/>
              <a:gd name="T3" fmla="*/ 235 h 1402"/>
              <a:gd name="T4" fmla="*/ 700 w 1166"/>
              <a:gd name="T5" fmla="*/ 235 h 1402"/>
              <a:gd name="T6" fmla="*/ 700 w 1166"/>
              <a:gd name="T7" fmla="*/ 295 h 1402"/>
              <a:gd name="T8" fmla="*/ 757 w 1166"/>
              <a:gd name="T9" fmla="*/ 295 h 1402"/>
              <a:gd name="T10" fmla="*/ 465 w 1166"/>
              <a:gd name="T11" fmla="*/ 295 h 1402"/>
              <a:gd name="T12" fmla="*/ 465 w 1166"/>
              <a:gd name="T13" fmla="*/ 235 h 1402"/>
              <a:gd name="T14" fmla="*/ 408 w 1166"/>
              <a:gd name="T15" fmla="*/ 235 h 1402"/>
              <a:gd name="T16" fmla="*/ 408 w 1166"/>
              <a:gd name="T17" fmla="*/ 295 h 1402"/>
              <a:gd name="T18" fmla="*/ 465 w 1166"/>
              <a:gd name="T19" fmla="*/ 295 h 1402"/>
              <a:gd name="T20" fmla="*/ 788 w 1166"/>
              <a:gd name="T21" fmla="*/ 129 h 1402"/>
              <a:gd name="T22" fmla="*/ 932 w 1166"/>
              <a:gd name="T23" fmla="*/ 410 h 1402"/>
              <a:gd name="T24" fmla="*/ 233 w 1166"/>
              <a:gd name="T25" fmla="*/ 410 h 1402"/>
              <a:gd name="T26" fmla="*/ 375 w 1166"/>
              <a:gd name="T27" fmla="*/ 129 h 1402"/>
              <a:gd name="T28" fmla="*/ 298 w 1166"/>
              <a:gd name="T29" fmla="*/ 52 h 1402"/>
              <a:gd name="T30" fmla="*/ 298 w 1166"/>
              <a:gd name="T31" fmla="*/ 11 h 1402"/>
              <a:gd name="T32" fmla="*/ 339 w 1166"/>
              <a:gd name="T33" fmla="*/ 11 h 1402"/>
              <a:gd name="T34" fmla="*/ 427 w 1166"/>
              <a:gd name="T35" fmla="*/ 99 h 1402"/>
              <a:gd name="T36" fmla="*/ 583 w 1166"/>
              <a:gd name="T37" fmla="*/ 60 h 1402"/>
              <a:gd name="T38" fmla="*/ 736 w 1166"/>
              <a:gd name="T39" fmla="*/ 99 h 1402"/>
              <a:gd name="T40" fmla="*/ 823 w 1166"/>
              <a:gd name="T41" fmla="*/ 11 h 1402"/>
              <a:gd name="T42" fmla="*/ 864 w 1166"/>
              <a:gd name="T43" fmla="*/ 11 h 1402"/>
              <a:gd name="T44" fmla="*/ 864 w 1166"/>
              <a:gd name="T45" fmla="*/ 52 h 1402"/>
              <a:gd name="T46" fmla="*/ 788 w 1166"/>
              <a:gd name="T47" fmla="*/ 129 h 1402"/>
              <a:gd name="T48" fmla="*/ 1077 w 1166"/>
              <a:gd name="T49" fmla="*/ 470 h 1402"/>
              <a:gd name="T50" fmla="*/ 1165 w 1166"/>
              <a:gd name="T51" fmla="*/ 558 h 1402"/>
              <a:gd name="T52" fmla="*/ 1165 w 1166"/>
              <a:gd name="T53" fmla="*/ 964 h 1402"/>
              <a:gd name="T54" fmla="*/ 1077 w 1166"/>
              <a:gd name="T55" fmla="*/ 1051 h 1402"/>
              <a:gd name="T56" fmla="*/ 990 w 1166"/>
              <a:gd name="T57" fmla="*/ 964 h 1402"/>
              <a:gd name="T58" fmla="*/ 990 w 1166"/>
              <a:gd name="T59" fmla="*/ 558 h 1402"/>
              <a:gd name="T60" fmla="*/ 1077 w 1166"/>
              <a:gd name="T61" fmla="*/ 470 h 1402"/>
              <a:gd name="T62" fmla="*/ 88 w 1166"/>
              <a:gd name="T63" fmla="*/ 470 h 1402"/>
              <a:gd name="T64" fmla="*/ 175 w 1166"/>
              <a:gd name="T65" fmla="*/ 558 h 1402"/>
              <a:gd name="T66" fmla="*/ 175 w 1166"/>
              <a:gd name="T67" fmla="*/ 964 h 1402"/>
              <a:gd name="T68" fmla="*/ 88 w 1166"/>
              <a:gd name="T69" fmla="*/ 1051 h 1402"/>
              <a:gd name="T70" fmla="*/ 0 w 1166"/>
              <a:gd name="T71" fmla="*/ 964 h 1402"/>
              <a:gd name="T72" fmla="*/ 0 w 1166"/>
              <a:gd name="T73" fmla="*/ 558 h 1402"/>
              <a:gd name="T74" fmla="*/ 88 w 1166"/>
              <a:gd name="T75" fmla="*/ 470 h 1402"/>
              <a:gd name="T76" fmla="*/ 233 w 1166"/>
              <a:gd name="T77" fmla="*/ 1051 h 1402"/>
              <a:gd name="T78" fmla="*/ 233 w 1166"/>
              <a:gd name="T79" fmla="*/ 470 h 1402"/>
              <a:gd name="T80" fmla="*/ 932 w 1166"/>
              <a:gd name="T81" fmla="*/ 470 h 1402"/>
              <a:gd name="T82" fmla="*/ 932 w 1166"/>
              <a:gd name="T83" fmla="*/ 1051 h 1402"/>
              <a:gd name="T84" fmla="*/ 875 w 1166"/>
              <a:gd name="T85" fmla="*/ 1109 h 1402"/>
              <a:gd name="T86" fmla="*/ 815 w 1166"/>
              <a:gd name="T87" fmla="*/ 1109 h 1402"/>
              <a:gd name="T88" fmla="*/ 815 w 1166"/>
              <a:gd name="T89" fmla="*/ 1314 h 1402"/>
              <a:gd name="T90" fmla="*/ 727 w 1166"/>
              <a:gd name="T91" fmla="*/ 1401 h 1402"/>
              <a:gd name="T92" fmla="*/ 640 w 1166"/>
              <a:gd name="T93" fmla="*/ 1314 h 1402"/>
              <a:gd name="T94" fmla="*/ 640 w 1166"/>
              <a:gd name="T95" fmla="*/ 1109 h 1402"/>
              <a:gd name="T96" fmla="*/ 525 w 1166"/>
              <a:gd name="T97" fmla="*/ 1109 h 1402"/>
              <a:gd name="T98" fmla="*/ 525 w 1166"/>
              <a:gd name="T99" fmla="*/ 1314 h 1402"/>
              <a:gd name="T100" fmla="*/ 438 w 1166"/>
              <a:gd name="T101" fmla="*/ 1401 h 1402"/>
              <a:gd name="T102" fmla="*/ 350 w 1166"/>
              <a:gd name="T103" fmla="*/ 1314 h 1402"/>
              <a:gd name="T104" fmla="*/ 350 w 1166"/>
              <a:gd name="T105" fmla="*/ 1109 h 1402"/>
              <a:gd name="T106" fmla="*/ 290 w 1166"/>
              <a:gd name="T107" fmla="*/ 1109 h 1402"/>
              <a:gd name="T108" fmla="*/ 233 w 1166"/>
              <a:gd name="T109" fmla="*/ 1051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6" h="1402">
                <a:moveTo>
                  <a:pt x="757" y="295"/>
                </a:moveTo>
                <a:lnTo>
                  <a:pt x="757" y="235"/>
                </a:lnTo>
                <a:lnTo>
                  <a:pt x="700" y="235"/>
                </a:lnTo>
                <a:lnTo>
                  <a:pt x="700" y="295"/>
                </a:lnTo>
                <a:lnTo>
                  <a:pt x="757" y="295"/>
                </a:lnTo>
                <a:close/>
                <a:moveTo>
                  <a:pt x="465" y="295"/>
                </a:moveTo>
                <a:lnTo>
                  <a:pt x="465" y="235"/>
                </a:lnTo>
                <a:lnTo>
                  <a:pt x="408" y="235"/>
                </a:lnTo>
                <a:lnTo>
                  <a:pt x="408" y="295"/>
                </a:lnTo>
                <a:lnTo>
                  <a:pt x="465" y="295"/>
                </a:lnTo>
                <a:close/>
                <a:moveTo>
                  <a:pt x="788" y="129"/>
                </a:moveTo>
                <a:cubicBezTo>
                  <a:pt x="875" y="192"/>
                  <a:pt x="932" y="295"/>
                  <a:pt x="932" y="410"/>
                </a:cubicBezTo>
                <a:lnTo>
                  <a:pt x="233" y="410"/>
                </a:lnTo>
                <a:cubicBezTo>
                  <a:pt x="233" y="295"/>
                  <a:pt x="287" y="192"/>
                  <a:pt x="375" y="129"/>
                </a:cubicBezTo>
                <a:lnTo>
                  <a:pt x="298" y="52"/>
                </a:lnTo>
                <a:cubicBezTo>
                  <a:pt x="287" y="41"/>
                  <a:pt x="287" y="22"/>
                  <a:pt x="298" y="11"/>
                </a:cubicBezTo>
                <a:cubicBezTo>
                  <a:pt x="309" y="0"/>
                  <a:pt x="328" y="0"/>
                  <a:pt x="339" y="11"/>
                </a:cubicBezTo>
                <a:lnTo>
                  <a:pt x="427" y="99"/>
                </a:lnTo>
                <a:cubicBezTo>
                  <a:pt x="473" y="74"/>
                  <a:pt x="528" y="60"/>
                  <a:pt x="583" y="60"/>
                </a:cubicBezTo>
                <a:cubicBezTo>
                  <a:pt x="637" y="60"/>
                  <a:pt x="689" y="74"/>
                  <a:pt x="736" y="99"/>
                </a:cubicBezTo>
                <a:lnTo>
                  <a:pt x="823" y="11"/>
                </a:lnTo>
                <a:cubicBezTo>
                  <a:pt x="834" y="0"/>
                  <a:pt x="853" y="0"/>
                  <a:pt x="864" y="11"/>
                </a:cubicBezTo>
                <a:cubicBezTo>
                  <a:pt x="875" y="22"/>
                  <a:pt x="875" y="41"/>
                  <a:pt x="864" y="52"/>
                </a:cubicBezTo>
                <a:lnTo>
                  <a:pt x="788" y="129"/>
                </a:lnTo>
                <a:close/>
                <a:moveTo>
                  <a:pt x="1077" y="470"/>
                </a:moveTo>
                <a:cubicBezTo>
                  <a:pt x="1126" y="470"/>
                  <a:pt x="1165" y="509"/>
                  <a:pt x="1165" y="558"/>
                </a:cubicBezTo>
                <a:lnTo>
                  <a:pt x="1165" y="964"/>
                </a:lnTo>
                <a:cubicBezTo>
                  <a:pt x="1165" y="1013"/>
                  <a:pt x="1126" y="1051"/>
                  <a:pt x="1077" y="1051"/>
                </a:cubicBezTo>
                <a:cubicBezTo>
                  <a:pt x="1028" y="1051"/>
                  <a:pt x="990" y="1013"/>
                  <a:pt x="990" y="964"/>
                </a:cubicBezTo>
                <a:lnTo>
                  <a:pt x="990" y="558"/>
                </a:lnTo>
                <a:cubicBezTo>
                  <a:pt x="990" y="509"/>
                  <a:pt x="1028" y="470"/>
                  <a:pt x="1077" y="470"/>
                </a:cubicBezTo>
                <a:close/>
                <a:moveTo>
                  <a:pt x="88" y="470"/>
                </a:moveTo>
                <a:cubicBezTo>
                  <a:pt x="137" y="470"/>
                  <a:pt x="175" y="509"/>
                  <a:pt x="175" y="558"/>
                </a:cubicBezTo>
                <a:lnTo>
                  <a:pt x="175" y="964"/>
                </a:lnTo>
                <a:cubicBezTo>
                  <a:pt x="175" y="1013"/>
                  <a:pt x="137" y="1051"/>
                  <a:pt x="88" y="1051"/>
                </a:cubicBezTo>
                <a:cubicBezTo>
                  <a:pt x="39" y="1051"/>
                  <a:pt x="0" y="1013"/>
                  <a:pt x="0" y="964"/>
                </a:cubicBezTo>
                <a:lnTo>
                  <a:pt x="0" y="558"/>
                </a:lnTo>
                <a:cubicBezTo>
                  <a:pt x="0" y="509"/>
                  <a:pt x="39" y="470"/>
                  <a:pt x="88" y="470"/>
                </a:cubicBezTo>
                <a:close/>
                <a:moveTo>
                  <a:pt x="233" y="1051"/>
                </a:moveTo>
                <a:lnTo>
                  <a:pt x="233" y="470"/>
                </a:lnTo>
                <a:lnTo>
                  <a:pt x="932" y="470"/>
                </a:lnTo>
                <a:lnTo>
                  <a:pt x="932" y="1051"/>
                </a:lnTo>
                <a:cubicBezTo>
                  <a:pt x="932" y="1084"/>
                  <a:pt x="908" y="1109"/>
                  <a:pt x="875" y="1109"/>
                </a:cubicBezTo>
                <a:lnTo>
                  <a:pt x="815" y="1109"/>
                </a:lnTo>
                <a:lnTo>
                  <a:pt x="815" y="1314"/>
                </a:lnTo>
                <a:cubicBezTo>
                  <a:pt x="815" y="1363"/>
                  <a:pt x="776" y="1401"/>
                  <a:pt x="727" y="1401"/>
                </a:cubicBezTo>
                <a:cubicBezTo>
                  <a:pt x="677" y="1401"/>
                  <a:pt x="640" y="1363"/>
                  <a:pt x="640" y="1314"/>
                </a:cubicBezTo>
                <a:lnTo>
                  <a:pt x="640" y="1109"/>
                </a:lnTo>
                <a:lnTo>
                  <a:pt x="525" y="1109"/>
                </a:lnTo>
                <a:lnTo>
                  <a:pt x="525" y="1314"/>
                </a:lnTo>
                <a:cubicBezTo>
                  <a:pt x="525" y="1363"/>
                  <a:pt x="487" y="1401"/>
                  <a:pt x="438" y="1401"/>
                </a:cubicBezTo>
                <a:cubicBezTo>
                  <a:pt x="389" y="1401"/>
                  <a:pt x="350" y="1363"/>
                  <a:pt x="350" y="1314"/>
                </a:cubicBezTo>
                <a:lnTo>
                  <a:pt x="350" y="1109"/>
                </a:lnTo>
                <a:lnTo>
                  <a:pt x="290" y="1109"/>
                </a:lnTo>
                <a:cubicBezTo>
                  <a:pt x="257" y="1109"/>
                  <a:pt x="233" y="1084"/>
                  <a:pt x="233" y="10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463506" y="3259138"/>
            <a:ext cx="336550" cy="334962"/>
          </a:xfrm>
          <a:custGeom>
            <a:avLst/>
            <a:gdLst>
              <a:gd name="T0" fmla="*/ 692 w 933"/>
              <a:gd name="T1" fmla="*/ 690 h 932"/>
              <a:gd name="T2" fmla="*/ 692 w 933"/>
              <a:gd name="T3" fmla="*/ 240 h 932"/>
              <a:gd name="T4" fmla="*/ 241 w 933"/>
              <a:gd name="T5" fmla="*/ 240 h 932"/>
              <a:gd name="T6" fmla="*/ 241 w 933"/>
              <a:gd name="T7" fmla="*/ 690 h 932"/>
              <a:gd name="T8" fmla="*/ 692 w 933"/>
              <a:gd name="T9" fmla="*/ 690 h 932"/>
              <a:gd name="T10" fmla="*/ 755 w 933"/>
              <a:gd name="T11" fmla="*/ 177 h 932"/>
              <a:gd name="T12" fmla="*/ 755 w 933"/>
              <a:gd name="T13" fmla="*/ 753 h 932"/>
              <a:gd name="T14" fmla="*/ 178 w 933"/>
              <a:gd name="T15" fmla="*/ 753 h 932"/>
              <a:gd name="T16" fmla="*/ 178 w 933"/>
              <a:gd name="T17" fmla="*/ 177 h 932"/>
              <a:gd name="T18" fmla="*/ 755 w 933"/>
              <a:gd name="T19" fmla="*/ 177 h 932"/>
              <a:gd name="T20" fmla="*/ 0 w 933"/>
              <a:gd name="T21" fmla="*/ 232 h 932"/>
              <a:gd name="T22" fmla="*/ 0 w 933"/>
              <a:gd name="T23" fmla="*/ 0 h 932"/>
              <a:gd name="T24" fmla="*/ 233 w 933"/>
              <a:gd name="T25" fmla="*/ 0 h 932"/>
              <a:gd name="T26" fmla="*/ 0 w 933"/>
              <a:gd name="T27" fmla="*/ 232 h 932"/>
              <a:gd name="T28" fmla="*/ 233 w 933"/>
              <a:gd name="T29" fmla="*/ 931 h 932"/>
              <a:gd name="T30" fmla="*/ 0 w 933"/>
              <a:gd name="T31" fmla="*/ 931 h 932"/>
              <a:gd name="T32" fmla="*/ 0 w 933"/>
              <a:gd name="T33" fmla="*/ 698 h 932"/>
              <a:gd name="T34" fmla="*/ 233 w 933"/>
              <a:gd name="T35" fmla="*/ 931 h 932"/>
              <a:gd name="T36" fmla="*/ 932 w 933"/>
              <a:gd name="T37" fmla="*/ 698 h 932"/>
              <a:gd name="T38" fmla="*/ 932 w 933"/>
              <a:gd name="T39" fmla="*/ 931 h 932"/>
              <a:gd name="T40" fmla="*/ 700 w 933"/>
              <a:gd name="T41" fmla="*/ 931 h 932"/>
              <a:gd name="T42" fmla="*/ 932 w 933"/>
              <a:gd name="T43" fmla="*/ 698 h 932"/>
              <a:gd name="T44" fmla="*/ 700 w 933"/>
              <a:gd name="T45" fmla="*/ 0 h 932"/>
              <a:gd name="T46" fmla="*/ 932 w 933"/>
              <a:gd name="T47" fmla="*/ 0 h 932"/>
              <a:gd name="T48" fmla="*/ 932 w 933"/>
              <a:gd name="T49" fmla="*/ 232 h 932"/>
              <a:gd name="T50" fmla="*/ 700 w 933"/>
              <a:gd name="T51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3" h="932">
                <a:moveTo>
                  <a:pt x="692" y="690"/>
                </a:moveTo>
                <a:cubicBezTo>
                  <a:pt x="815" y="567"/>
                  <a:pt x="815" y="363"/>
                  <a:pt x="692" y="240"/>
                </a:cubicBezTo>
                <a:cubicBezTo>
                  <a:pt x="569" y="117"/>
                  <a:pt x="364" y="117"/>
                  <a:pt x="241" y="240"/>
                </a:cubicBezTo>
                <a:cubicBezTo>
                  <a:pt x="118" y="363"/>
                  <a:pt x="118" y="567"/>
                  <a:pt x="241" y="690"/>
                </a:cubicBezTo>
                <a:cubicBezTo>
                  <a:pt x="364" y="813"/>
                  <a:pt x="569" y="813"/>
                  <a:pt x="692" y="690"/>
                </a:cubicBezTo>
                <a:close/>
                <a:moveTo>
                  <a:pt x="755" y="177"/>
                </a:moveTo>
                <a:cubicBezTo>
                  <a:pt x="913" y="336"/>
                  <a:pt x="914" y="595"/>
                  <a:pt x="755" y="753"/>
                </a:cubicBezTo>
                <a:cubicBezTo>
                  <a:pt x="597" y="912"/>
                  <a:pt x="337" y="912"/>
                  <a:pt x="178" y="753"/>
                </a:cubicBezTo>
                <a:cubicBezTo>
                  <a:pt x="20" y="595"/>
                  <a:pt x="20" y="335"/>
                  <a:pt x="178" y="177"/>
                </a:cubicBezTo>
                <a:cubicBezTo>
                  <a:pt x="337" y="18"/>
                  <a:pt x="596" y="19"/>
                  <a:pt x="755" y="177"/>
                </a:cubicBezTo>
                <a:close/>
                <a:moveTo>
                  <a:pt x="0" y="232"/>
                </a:moveTo>
                <a:lnTo>
                  <a:pt x="0" y="0"/>
                </a:lnTo>
                <a:lnTo>
                  <a:pt x="233" y="0"/>
                </a:lnTo>
                <a:lnTo>
                  <a:pt x="0" y="232"/>
                </a:lnTo>
                <a:close/>
                <a:moveTo>
                  <a:pt x="233" y="931"/>
                </a:moveTo>
                <a:lnTo>
                  <a:pt x="0" y="931"/>
                </a:lnTo>
                <a:lnTo>
                  <a:pt x="0" y="698"/>
                </a:lnTo>
                <a:lnTo>
                  <a:pt x="233" y="931"/>
                </a:lnTo>
                <a:close/>
                <a:moveTo>
                  <a:pt x="932" y="698"/>
                </a:moveTo>
                <a:lnTo>
                  <a:pt x="932" y="931"/>
                </a:lnTo>
                <a:lnTo>
                  <a:pt x="700" y="931"/>
                </a:lnTo>
                <a:lnTo>
                  <a:pt x="932" y="698"/>
                </a:lnTo>
                <a:close/>
                <a:moveTo>
                  <a:pt x="700" y="0"/>
                </a:moveTo>
                <a:lnTo>
                  <a:pt x="932" y="0"/>
                </a:lnTo>
                <a:lnTo>
                  <a:pt x="932" y="232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7452518" y="3313113"/>
            <a:ext cx="503238" cy="227012"/>
          </a:xfrm>
          <a:custGeom>
            <a:avLst/>
            <a:gdLst>
              <a:gd name="T0" fmla="*/ 1085 w 1400"/>
              <a:gd name="T1" fmla="*/ 0 h 629"/>
              <a:gd name="T2" fmla="*/ 1399 w 1400"/>
              <a:gd name="T3" fmla="*/ 315 h 629"/>
              <a:gd name="T4" fmla="*/ 1085 w 1400"/>
              <a:gd name="T5" fmla="*/ 628 h 629"/>
              <a:gd name="T6" fmla="*/ 860 w 1400"/>
              <a:gd name="T7" fmla="*/ 535 h 629"/>
              <a:gd name="T8" fmla="*/ 787 w 1400"/>
              <a:gd name="T9" fmla="*/ 469 h 629"/>
              <a:gd name="T10" fmla="*/ 874 w 1400"/>
              <a:gd name="T11" fmla="*/ 393 h 629"/>
              <a:gd name="T12" fmla="*/ 942 w 1400"/>
              <a:gd name="T13" fmla="*/ 450 h 629"/>
              <a:gd name="T14" fmla="*/ 1085 w 1400"/>
              <a:gd name="T15" fmla="*/ 510 h 629"/>
              <a:gd name="T16" fmla="*/ 1281 w 1400"/>
              <a:gd name="T17" fmla="*/ 315 h 629"/>
              <a:gd name="T18" fmla="*/ 1085 w 1400"/>
              <a:gd name="T19" fmla="*/ 118 h 629"/>
              <a:gd name="T20" fmla="*/ 945 w 1400"/>
              <a:gd name="T21" fmla="*/ 175 h 629"/>
              <a:gd name="T22" fmla="*/ 699 w 1400"/>
              <a:gd name="T23" fmla="*/ 393 h 629"/>
              <a:gd name="T24" fmla="*/ 535 w 1400"/>
              <a:gd name="T25" fmla="*/ 538 h 629"/>
              <a:gd name="T26" fmla="*/ 314 w 1400"/>
              <a:gd name="T27" fmla="*/ 628 h 629"/>
              <a:gd name="T28" fmla="*/ 0 w 1400"/>
              <a:gd name="T29" fmla="*/ 315 h 629"/>
              <a:gd name="T30" fmla="*/ 314 w 1400"/>
              <a:gd name="T31" fmla="*/ 0 h 629"/>
              <a:gd name="T32" fmla="*/ 538 w 1400"/>
              <a:gd name="T33" fmla="*/ 93 h 629"/>
              <a:gd name="T34" fmla="*/ 612 w 1400"/>
              <a:gd name="T35" fmla="*/ 159 h 629"/>
              <a:gd name="T36" fmla="*/ 522 w 1400"/>
              <a:gd name="T37" fmla="*/ 235 h 629"/>
              <a:gd name="T38" fmla="*/ 456 w 1400"/>
              <a:gd name="T39" fmla="*/ 178 h 629"/>
              <a:gd name="T40" fmla="*/ 314 w 1400"/>
              <a:gd name="T41" fmla="*/ 118 h 629"/>
              <a:gd name="T42" fmla="*/ 117 w 1400"/>
              <a:gd name="T43" fmla="*/ 315 h 629"/>
              <a:gd name="T44" fmla="*/ 314 w 1400"/>
              <a:gd name="T45" fmla="*/ 510 h 629"/>
              <a:gd name="T46" fmla="*/ 453 w 1400"/>
              <a:gd name="T47" fmla="*/ 453 h 629"/>
              <a:gd name="T48" fmla="*/ 699 w 1400"/>
              <a:gd name="T49" fmla="*/ 235 h 629"/>
              <a:gd name="T50" fmla="*/ 863 w 1400"/>
              <a:gd name="T51" fmla="*/ 91 h 629"/>
              <a:gd name="T52" fmla="*/ 1085 w 1400"/>
              <a:gd name="T53" fmla="*/ 0 h 6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0" h="629">
                <a:moveTo>
                  <a:pt x="1085" y="0"/>
                </a:moveTo>
                <a:cubicBezTo>
                  <a:pt x="1259" y="0"/>
                  <a:pt x="1399" y="142"/>
                  <a:pt x="1399" y="315"/>
                </a:cubicBezTo>
                <a:cubicBezTo>
                  <a:pt x="1399" y="487"/>
                  <a:pt x="1259" y="628"/>
                  <a:pt x="1085" y="628"/>
                </a:cubicBezTo>
                <a:cubicBezTo>
                  <a:pt x="1000" y="628"/>
                  <a:pt x="921" y="595"/>
                  <a:pt x="860" y="535"/>
                </a:cubicBezTo>
                <a:lnTo>
                  <a:pt x="787" y="469"/>
                </a:lnTo>
                <a:lnTo>
                  <a:pt x="874" y="393"/>
                </a:lnTo>
                <a:lnTo>
                  <a:pt x="942" y="450"/>
                </a:lnTo>
                <a:cubicBezTo>
                  <a:pt x="983" y="491"/>
                  <a:pt x="1033" y="510"/>
                  <a:pt x="1085" y="510"/>
                </a:cubicBezTo>
                <a:cubicBezTo>
                  <a:pt x="1194" y="510"/>
                  <a:pt x="1281" y="424"/>
                  <a:pt x="1281" y="315"/>
                </a:cubicBezTo>
                <a:cubicBezTo>
                  <a:pt x="1281" y="205"/>
                  <a:pt x="1194" y="118"/>
                  <a:pt x="1085" y="118"/>
                </a:cubicBezTo>
                <a:cubicBezTo>
                  <a:pt x="1033" y="118"/>
                  <a:pt x="983" y="137"/>
                  <a:pt x="945" y="175"/>
                </a:cubicBezTo>
                <a:cubicBezTo>
                  <a:pt x="863" y="248"/>
                  <a:pt x="780" y="320"/>
                  <a:pt x="699" y="393"/>
                </a:cubicBezTo>
                <a:lnTo>
                  <a:pt x="535" y="538"/>
                </a:lnTo>
                <a:cubicBezTo>
                  <a:pt x="478" y="595"/>
                  <a:pt x="399" y="628"/>
                  <a:pt x="314" y="628"/>
                </a:cubicBezTo>
                <a:cubicBezTo>
                  <a:pt x="139" y="628"/>
                  <a:pt x="0" y="487"/>
                  <a:pt x="0" y="315"/>
                </a:cubicBezTo>
                <a:cubicBezTo>
                  <a:pt x="0" y="142"/>
                  <a:pt x="139" y="0"/>
                  <a:pt x="314" y="0"/>
                </a:cubicBezTo>
                <a:cubicBezTo>
                  <a:pt x="399" y="0"/>
                  <a:pt x="478" y="33"/>
                  <a:pt x="538" y="93"/>
                </a:cubicBezTo>
                <a:lnTo>
                  <a:pt x="612" y="159"/>
                </a:lnTo>
                <a:lnTo>
                  <a:pt x="522" y="235"/>
                </a:lnTo>
                <a:lnTo>
                  <a:pt x="456" y="178"/>
                </a:lnTo>
                <a:cubicBezTo>
                  <a:pt x="415" y="137"/>
                  <a:pt x="366" y="118"/>
                  <a:pt x="314" y="118"/>
                </a:cubicBezTo>
                <a:cubicBezTo>
                  <a:pt x="205" y="118"/>
                  <a:pt x="117" y="205"/>
                  <a:pt x="117" y="315"/>
                </a:cubicBezTo>
                <a:cubicBezTo>
                  <a:pt x="117" y="424"/>
                  <a:pt x="205" y="510"/>
                  <a:pt x="314" y="510"/>
                </a:cubicBezTo>
                <a:cubicBezTo>
                  <a:pt x="366" y="510"/>
                  <a:pt x="415" y="491"/>
                  <a:pt x="453" y="453"/>
                </a:cubicBezTo>
                <a:cubicBezTo>
                  <a:pt x="536" y="380"/>
                  <a:pt x="618" y="310"/>
                  <a:pt x="699" y="235"/>
                </a:cubicBezTo>
                <a:lnTo>
                  <a:pt x="863" y="91"/>
                </a:lnTo>
                <a:cubicBezTo>
                  <a:pt x="921" y="33"/>
                  <a:pt x="1000" y="0"/>
                  <a:pt x="1085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66943" y="3216274"/>
            <a:ext cx="419100" cy="419100"/>
          </a:xfrm>
          <a:custGeom>
            <a:avLst/>
            <a:gdLst>
              <a:gd name="T0" fmla="*/ 582 w 1165"/>
              <a:gd name="T1" fmla="*/ 524 h 1164"/>
              <a:gd name="T2" fmla="*/ 639 w 1165"/>
              <a:gd name="T3" fmla="*/ 582 h 1164"/>
              <a:gd name="T4" fmla="*/ 582 w 1165"/>
              <a:gd name="T5" fmla="*/ 638 h 1164"/>
              <a:gd name="T6" fmla="*/ 525 w 1165"/>
              <a:gd name="T7" fmla="*/ 582 h 1164"/>
              <a:gd name="T8" fmla="*/ 582 w 1165"/>
              <a:gd name="T9" fmla="*/ 524 h 1164"/>
              <a:gd name="T10" fmla="*/ 582 w 1165"/>
              <a:gd name="T11" fmla="*/ 843 h 1164"/>
              <a:gd name="T12" fmla="*/ 844 w 1165"/>
              <a:gd name="T13" fmla="*/ 582 h 1164"/>
              <a:gd name="T14" fmla="*/ 582 w 1165"/>
              <a:gd name="T15" fmla="*/ 319 h 1164"/>
              <a:gd name="T16" fmla="*/ 320 w 1165"/>
              <a:gd name="T17" fmla="*/ 582 h 1164"/>
              <a:gd name="T18" fmla="*/ 582 w 1165"/>
              <a:gd name="T19" fmla="*/ 843 h 1164"/>
              <a:gd name="T20" fmla="*/ 582 w 1165"/>
              <a:gd name="T21" fmla="*/ 0 h 1164"/>
              <a:gd name="T22" fmla="*/ 1164 w 1165"/>
              <a:gd name="T23" fmla="*/ 582 h 1164"/>
              <a:gd name="T24" fmla="*/ 582 w 1165"/>
              <a:gd name="T25" fmla="*/ 1163 h 1164"/>
              <a:gd name="T26" fmla="*/ 0 w 1165"/>
              <a:gd name="T27" fmla="*/ 582 h 1164"/>
              <a:gd name="T28" fmla="*/ 582 w 1165"/>
              <a:gd name="T29" fmla="*/ 0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4">
                <a:moveTo>
                  <a:pt x="582" y="524"/>
                </a:moveTo>
                <a:cubicBezTo>
                  <a:pt x="615" y="524"/>
                  <a:pt x="639" y="549"/>
                  <a:pt x="639" y="582"/>
                </a:cubicBezTo>
                <a:cubicBezTo>
                  <a:pt x="639" y="614"/>
                  <a:pt x="615" y="638"/>
                  <a:pt x="582" y="638"/>
                </a:cubicBezTo>
                <a:cubicBezTo>
                  <a:pt x="549" y="638"/>
                  <a:pt x="525" y="614"/>
                  <a:pt x="525" y="582"/>
                </a:cubicBezTo>
                <a:cubicBezTo>
                  <a:pt x="525" y="549"/>
                  <a:pt x="549" y="524"/>
                  <a:pt x="582" y="524"/>
                </a:cubicBezTo>
                <a:close/>
                <a:moveTo>
                  <a:pt x="582" y="843"/>
                </a:moveTo>
                <a:cubicBezTo>
                  <a:pt x="727" y="843"/>
                  <a:pt x="844" y="726"/>
                  <a:pt x="844" y="582"/>
                </a:cubicBezTo>
                <a:cubicBezTo>
                  <a:pt x="844" y="437"/>
                  <a:pt x="727" y="319"/>
                  <a:pt x="582" y="319"/>
                </a:cubicBezTo>
                <a:cubicBezTo>
                  <a:pt x="437" y="319"/>
                  <a:pt x="320" y="437"/>
                  <a:pt x="320" y="582"/>
                </a:cubicBezTo>
                <a:cubicBezTo>
                  <a:pt x="320" y="726"/>
                  <a:pt x="437" y="843"/>
                  <a:pt x="582" y="843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3"/>
                  <a:pt x="582" y="1163"/>
                </a:cubicBezTo>
                <a:cubicBezTo>
                  <a:pt x="260" y="1163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711656" y="3214689"/>
            <a:ext cx="419100" cy="422275"/>
          </a:xfrm>
          <a:custGeom>
            <a:avLst/>
            <a:gdLst>
              <a:gd name="T0" fmla="*/ 582 w 1165"/>
              <a:gd name="T1" fmla="*/ 1057 h 1173"/>
              <a:gd name="T2" fmla="*/ 989 w 1165"/>
              <a:gd name="T3" fmla="*/ 647 h 1173"/>
              <a:gd name="T4" fmla="*/ 582 w 1165"/>
              <a:gd name="T5" fmla="*/ 241 h 1173"/>
              <a:gd name="T6" fmla="*/ 174 w 1165"/>
              <a:gd name="T7" fmla="*/ 647 h 1173"/>
              <a:gd name="T8" fmla="*/ 582 w 1165"/>
              <a:gd name="T9" fmla="*/ 1057 h 1173"/>
              <a:gd name="T10" fmla="*/ 582 w 1165"/>
              <a:gd name="T11" fmla="*/ 123 h 1173"/>
              <a:gd name="T12" fmla="*/ 1106 w 1165"/>
              <a:gd name="T13" fmla="*/ 647 h 1173"/>
              <a:gd name="T14" fmla="*/ 582 w 1165"/>
              <a:gd name="T15" fmla="*/ 1172 h 1173"/>
              <a:gd name="T16" fmla="*/ 57 w 1165"/>
              <a:gd name="T17" fmla="*/ 647 h 1173"/>
              <a:gd name="T18" fmla="*/ 582 w 1165"/>
              <a:gd name="T19" fmla="*/ 123 h 1173"/>
              <a:gd name="T20" fmla="*/ 612 w 1165"/>
              <a:gd name="T21" fmla="*/ 358 h 1173"/>
              <a:gd name="T22" fmla="*/ 612 w 1165"/>
              <a:gd name="T23" fmla="*/ 664 h 1173"/>
              <a:gd name="T24" fmla="*/ 844 w 1165"/>
              <a:gd name="T25" fmla="*/ 800 h 1173"/>
              <a:gd name="T26" fmla="*/ 800 w 1165"/>
              <a:gd name="T27" fmla="*/ 871 h 1173"/>
              <a:gd name="T28" fmla="*/ 524 w 1165"/>
              <a:gd name="T29" fmla="*/ 707 h 1173"/>
              <a:gd name="T30" fmla="*/ 524 w 1165"/>
              <a:gd name="T31" fmla="*/ 358 h 1173"/>
              <a:gd name="T32" fmla="*/ 612 w 1165"/>
              <a:gd name="T33" fmla="*/ 358 h 1173"/>
              <a:gd name="T34" fmla="*/ 341 w 1165"/>
              <a:gd name="T35" fmla="*/ 88 h 1173"/>
              <a:gd name="T36" fmla="*/ 73 w 1165"/>
              <a:gd name="T37" fmla="*/ 312 h 1173"/>
              <a:gd name="T38" fmla="*/ 0 w 1165"/>
              <a:gd name="T39" fmla="*/ 225 h 1173"/>
              <a:gd name="T40" fmla="*/ 267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582" y="1057"/>
                </a:moveTo>
                <a:cubicBezTo>
                  <a:pt x="808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6" y="241"/>
                  <a:pt x="174" y="421"/>
                  <a:pt x="174" y="647"/>
                </a:cubicBezTo>
                <a:cubicBezTo>
                  <a:pt x="174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6" y="358"/>
                  <a:pt x="1106" y="647"/>
                </a:cubicBezTo>
                <a:cubicBezTo>
                  <a:pt x="1106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612" y="358"/>
                </a:moveTo>
                <a:lnTo>
                  <a:pt x="612" y="664"/>
                </a:lnTo>
                <a:lnTo>
                  <a:pt x="844" y="800"/>
                </a:lnTo>
                <a:lnTo>
                  <a:pt x="800" y="871"/>
                </a:lnTo>
                <a:lnTo>
                  <a:pt x="524" y="707"/>
                </a:lnTo>
                <a:lnTo>
                  <a:pt x="524" y="358"/>
                </a:lnTo>
                <a:lnTo>
                  <a:pt x="612" y="358"/>
                </a:lnTo>
                <a:close/>
                <a:moveTo>
                  <a:pt x="341" y="88"/>
                </a:moveTo>
                <a:lnTo>
                  <a:pt x="73" y="312"/>
                </a:lnTo>
                <a:lnTo>
                  <a:pt x="0" y="225"/>
                </a:lnTo>
                <a:lnTo>
                  <a:pt x="267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9638506" y="3214689"/>
            <a:ext cx="419100" cy="422275"/>
          </a:xfrm>
          <a:custGeom>
            <a:avLst/>
            <a:gdLst>
              <a:gd name="T0" fmla="*/ 497 w 1165"/>
              <a:gd name="T1" fmla="*/ 737 h 1173"/>
              <a:gd name="T2" fmla="*/ 784 w 1165"/>
              <a:gd name="T3" fmla="*/ 449 h 1173"/>
              <a:gd name="T4" fmla="*/ 847 w 1165"/>
              <a:gd name="T5" fmla="*/ 512 h 1173"/>
              <a:gd name="T6" fmla="*/ 497 w 1165"/>
              <a:gd name="T7" fmla="*/ 860 h 1173"/>
              <a:gd name="T8" fmla="*/ 311 w 1165"/>
              <a:gd name="T9" fmla="*/ 674 h 1173"/>
              <a:gd name="T10" fmla="*/ 371 w 1165"/>
              <a:gd name="T11" fmla="*/ 614 h 1173"/>
              <a:gd name="T12" fmla="*/ 497 w 1165"/>
              <a:gd name="T13" fmla="*/ 737 h 1173"/>
              <a:gd name="T14" fmla="*/ 582 w 1165"/>
              <a:gd name="T15" fmla="*/ 1057 h 1173"/>
              <a:gd name="T16" fmla="*/ 989 w 1165"/>
              <a:gd name="T17" fmla="*/ 647 h 1173"/>
              <a:gd name="T18" fmla="*/ 582 w 1165"/>
              <a:gd name="T19" fmla="*/ 241 h 1173"/>
              <a:gd name="T20" fmla="*/ 175 w 1165"/>
              <a:gd name="T21" fmla="*/ 647 h 1173"/>
              <a:gd name="T22" fmla="*/ 582 w 1165"/>
              <a:gd name="T23" fmla="*/ 1057 h 1173"/>
              <a:gd name="T24" fmla="*/ 582 w 1165"/>
              <a:gd name="T25" fmla="*/ 123 h 1173"/>
              <a:gd name="T26" fmla="*/ 1107 w 1165"/>
              <a:gd name="T27" fmla="*/ 647 h 1173"/>
              <a:gd name="T28" fmla="*/ 582 w 1165"/>
              <a:gd name="T29" fmla="*/ 1172 h 1173"/>
              <a:gd name="T30" fmla="*/ 57 w 1165"/>
              <a:gd name="T31" fmla="*/ 647 h 1173"/>
              <a:gd name="T32" fmla="*/ 582 w 1165"/>
              <a:gd name="T33" fmla="*/ 123 h 1173"/>
              <a:gd name="T34" fmla="*/ 341 w 1165"/>
              <a:gd name="T35" fmla="*/ 88 h 1173"/>
              <a:gd name="T36" fmla="*/ 74 w 1165"/>
              <a:gd name="T37" fmla="*/ 312 h 1173"/>
              <a:gd name="T38" fmla="*/ 0 w 1165"/>
              <a:gd name="T39" fmla="*/ 225 h 1173"/>
              <a:gd name="T40" fmla="*/ 268 w 1165"/>
              <a:gd name="T41" fmla="*/ 0 h 1173"/>
              <a:gd name="T42" fmla="*/ 341 w 1165"/>
              <a:gd name="T43" fmla="*/ 88 h 1173"/>
              <a:gd name="T44" fmla="*/ 1164 w 1165"/>
              <a:gd name="T45" fmla="*/ 225 h 1173"/>
              <a:gd name="T46" fmla="*/ 1090 w 1165"/>
              <a:gd name="T47" fmla="*/ 315 h 1173"/>
              <a:gd name="T48" fmla="*/ 822 w 1165"/>
              <a:gd name="T49" fmla="*/ 88 h 1173"/>
              <a:gd name="T50" fmla="*/ 896 w 1165"/>
              <a:gd name="T51" fmla="*/ 1 h 1173"/>
              <a:gd name="T52" fmla="*/ 1164 w 1165"/>
              <a:gd name="T53" fmla="*/ 225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73">
                <a:moveTo>
                  <a:pt x="497" y="737"/>
                </a:moveTo>
                <a:lnTo>
                  <a:pt x="784" y="449"/>
                </a:lnTo>
                <a:lnTo>
                  <a:pt x="847" y="512"/>
                </a:lnTo>
                <a:lnTo>
                  <a:pt x="497" y="860"/>
                </a:lnTo>
                <a:lnTo>
                  <a:pt x="311" y="674"/>
                </a:lnTo>
                <a:lnTo>
                  <a:pt x="371" y="614"/>
                </a:lnTo>
                <a:lnTo>
                  <a:pt x="497" y="737"/>
                </a:lnTo>
                <a:close/>
                <a:moveTo>
                  <a:pt x="582" y="1057"/>
                </a:moveTo>
                <a:cubicBezTo>
                  <a:pt x="809" y="1057"/>
                  <a:pt x="989" y="874"/>
                  <a:pt x="989" y="647"/>
                </a:cubicBezTo>
                <a:cubicBezTo>
                  <a:pt x="989" y="421"/>
                  <a:pt x="809" y="241"/>
                  <a:pt x="582" y="241"/>
                </a:cubicBezTo>
                <a:cubicBezTo>
                  <a:pt x="355" y="241"/>
                  <a:pt x="175" y="421"/>
                  <a:pt x="175" y="647"/>
                </a:cubicBezTo>
                <a:cubicBezTo>
                  <a:pt x="175" y="874"/>
                  <a:pt x="355" y="1057"/>
                  <a:pt x="582" y="1057"/>
                </a:cubicBezTo>
                <a:close/>
                <a:moveTo>
                  <a:pt x="582" y="123"/>
                </a:moveTo>
                <a:cubicBezTo>
                  <a:pt x="871" y="123"/>
                  <a:pt x="1107" y="358"/>
                  <a:pt x="1107" y="647"/>
                </a:cubicBezTo>
                <a:cubicBezTo>
                  <a:pt x="1107" y="937"/>
                  <a:pt x="872" y="1172"/>
                  <a:pt x="582" y="1172"/>
                </a:cubicBezTo>
                <a:cubicBezTo>
                  <a:pt x="293" y="1172"/>
                  <a:pt x="57" y="937"/>
                  <a:pt x="57" y="647"/>
                </a:cubicBezTo>
                <a:cubicBezTo>
                  <a:pt x="57" y="358"/>
                  <a:pt x="292" y="123"/>
                  <a:pt x="582" y="123"/>
                </a:cubicBezTo>
                <a:close/>
                <a:moveTo>
                  <a:pt x="341" y="88"/>
                </a:moveTo>
                <a:lnTo>
                  <a:pt x="74" y="312"/>
                </a:lnTo>
                <a:lnTo>
                  <a:pt x="0" y="225"/>
                </a:lnTo>
                <a:lnTo>
                  <a:pt x="268" y="0"/>
                </a:lnTo>
                <a:lnTo>
                  <a:pt x="341" y="88"/>
                </a:lnTo>
                <a:close/>
                <a:moveTo>
                  <a:pt x="1164" y="225"/>
                </a:moveTo>
                <a:lnTo>
                  <a:pt x="1090" y="315"/>
                </a:lnTo>
                <a:lnTo>
                  <a:pt x="822" y="88"/>
                </a:lnTo>
                <a:lnTo>
                  <a:pt x="896" y="1"/>
                </a:lnTo>
                <a:lnTo>
                  <a:pt x="1164" y="2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1056481" y="4125912"/>
            <a:ext cx="336550" cy="336550"/>
          </a:xfrm>
          <a:custGeom>
            <a:avLst/>
            <a:gdLst>
              <a:gd name="T0" fmla="*/ 935 w 936"/>
              <a:gd name="T1" fmla="*/ 410 h 936"/>
              <a:gd name="T2" fmla="*/ 935 w 936"/>
              <a:gd name="T3" fmla="*/ 525 h 936"/>
              <a:gd name="T4" fmla="*/ 224 w 936"/>
              <a:gd name="T5" fmla="*/ 525 h 936"/>
              <a:gd name="T6" fmla="*/ 550 w 936"/>
              <a:gd name="T7" fmla="*/ 853 h 936"/>
              <a:gd name="T8" fmla="*/ 468 w 936"/>
              <a:gd name="T9" fmla="*/ 935 h 936"/>
              <a:gd name="T10" fmla="*/ 0 w 936"/>
              <a:gd name="T11" fmla="*/ 467 h 936"/>
              <a:gd name="T12" fmla="*/ 468 w 936"/>
              <a:gd name="T13" fmla="*/ 0 h 936"/>
              <a:gd name="T14" fmla="*/ 550 w 936"/>
              <a:gd name="T15" fmla="*/ 82 h 936"/>
              <a:gd name="T16" fmla="*/ 224 w 936"/>
              <a:gd name="T17" fmla="*/ 410 h 936"/>
              <a:gd name="T18" fmla="*/ 935 w 936"/>
              <a:gd name="T19" fmla="*/ 41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10"/>
                </a:moveTo>
                <a:lnTo>
                  <a:pt x="935" y="525"/>
                </a:lnTo>
                <a:lnTo>
                  <a:pt x="224" y="525"/>
                </a:lnTo>
                <a:lnTo>
                  <a:pt x="550" y="853"/>
                </a:lnTo>
                <a:lnTo>
                  <a:pt x="468" y="935"/>
                </a:lnTo>
                <a:lnTo>
                  <a:pt x="0" y="467"/>
                </a:lnTo>
                <a:lnTo>
                  <a:pt x="468" y="0"/>
                </a:lnTo>
                <a:lnTo>
                  <a:pt x="550" y="82"/>
                </a:lnTo>
                <a:lnTo>
                  <a:pt x="224" y="410"/>
                </a:lnTo>
                <a:lnTo>
                  <a:pt x="935" y="41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2116933" y="4084638"/>
            <a:ext cx="377825" cy="420687"/>
          </a:xfrm>
          <a:custGeom>
            <a:avLst/>
            <a:gdLst>
              <a:gd name="T0" fmla="*/ 875 w 1051"/>
              <a:gd name="T1" fmla="*/ 1049 h 1168"/>
              <a:gd name="T2" fmla="*/ 875 w 1051"/>
              <a:gd name="T3" fmla="*/ 967 h 1168"/>
              <a:gd name="T4" fmla="*/ 525 w 1051"/>
              <a:gd name="T5" fmla="*/ 787 h 1168"/>
              <a:gd name="T6" fmla="*/ 175 w 1051"/>
              <a:gd name="T7" fmla="*/ 967 h 1168"/>
              <a:gd name="T8" fmla="*/ 175 w 1051"/>
              <a:gd name="T9" fmla="*/ 1049 h 1168"/>
              <a:gd name="T10" fmla="*/ 875 w 1051"/>
              <a:gd name="T11" fmla="*/ 1049 h 1168"/>
              <a:gd name="T12" fmla="*/ 525 w 1051"/>
              <a:gd name="T13" fmla="*/ 350 h 1168"/>
              <a:gd name="T14" fmla="*/ 350 w 1051"/>
              <a:gd name="T15" fmla="*/ 525 h 1168"/>
              <a:gd name="T16" fmla="*/ 525 w 1051"/>
              <a:gd name="T17" fmla="*/ 699 h 1168"/>
              <a:gd name="T18" fmla="*/ 700 w 1051"/>
              <a:gd name="T19" fmla="*/ 525 h 1168"/>
              <a:gd name="T20" fmla="*/ 525 w 1051"/>
              <a:gd name="T21" fmla="*/ 350 h 1168"/>
              <a:gd name="T22" fmla="*/ 525 w 1051"/>
              <a:gd name="T23" fmla="*/ 117 h 1168"/>
              <a:gd name="T24" fmla="*/ 468 w 1051"/>
              <a:gd name="T25" fmla="*/ 175 h 1168"/>
              <a:gd name="T26" fmla="*/ 525 w 1051"/>
              <a:gd name="T27" fmla="*/ 235 h 1168"/>
              <a:gd name="T28" fmla="*/ 583 w 1051"/>
              <a:gd name="T29" fmla="*/ 175 h 1168"/>
              <a:gd name="T30" fmla="*/ 525 w 1051"/>
              <a:gd name="T31" fmla="*/ 117 h 1168"/>
              <a:gd name="T32" fmla="*/ 1050 w 1051"/>
              <a:gd name="T33" fmla="*/ 235 h 1168"/>
              <a:gd name="T34" fmla="*/ 1050 w 1051"/>
              <a:gd name="T35" fmla="*/ 1049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49 h 1168"/>
              <a:gd name="T42" fmla="*/ 0 w 1051"/>
              <a:gd name="T43" fmla="*/ 235 h 1168"/>
              <a:gd name="T44" fmla="*/ 118 w 1051"/>
              <a:gd name="T45" fmla="*/ 117 h 1168"/>
              <a:gd name="T46" fmla="*/ 361 w 1051"/>
              <a:gd name="T47" fmla="*/ 117 h 1168"/>
              <a:gd name="T48" fmla="*/ 525 w 1051"/>
              <a:gd name="T49" fmla="*/ 0 h 1168"/>
              <a:gd name="T50" fmla="*/ 689 w 1051"/>
              <a:gd name="T51" fmla="*/ 117 h 1168"/>
              <a:gd name="T52" fmla="*/ 932 w 1051"/>
              <a:gd name="T53" fmla="*/ 117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875" y="1049"/>
                </a:moveTo>
                <a:lnTo>
                  <a:pt x="875" y="967"/>
                </a:lnTo>
                <a:cubicBezTo>
                  <a:pt x="875" y="850"/>
                  <a:pt x="642" y="787"/>
                  <a:pt x="525" y="787"/>
                </a:cubicBezTo>
                <a:cubicBezTo>
                  <a:pt x="407" y="787"/>
                  <a:pt x="175" y="850"/>
                  <a:pt x="175" y="967"/>
                </a:cubicBezTo>
                <a:lnTo>
                  <a:pt x="175" y="1049"/>
                </a:lnTo>
                <a:lnTo>
                  <a:pt x="875" y="1049"/>
                </a:lnTo>
                <a:close/>
                <a:moveTo>
                  <a:pt x="525" y="350"/>
                </a:moveTo>
                <a:cubicBezTo>
                  <a:pt x="429" y="350"/>
                  <a:pt x="350" y="430"/>
                  <a:pt x="350" y="525"/>
                </a:cubicBezTo>
                <a:cubicBezTo>
                  <a:pt x="350" y="621"/>
                  <a:pt x="429" y="699"/>
                  <a:pt x="525" y="699"/>
                </a:cubicBezTo>
                <a:cubicBezTo>
                  <a:pt x="621" y="699"/>
                  <a:pt x="700" y="621"/>
                  <a:pt x="700" y="525"/>
                </a:cubicBezTo>
                <a:cubicBezTo>
                  <a:pt x="700" y="430"/>
                  <a:pt x="621" y="350"/>
                  <a:pt x="525" y="350"/>
                </a:cubicBezTo>
                <a:close/>
                <a:moveTo>
                  <a:pt x="525" y="117"/>
                </a:moveTo>
                <a:cubicBezTo>
                  <a:pt x="492" y="117"/>
                  <a:pt x="468" y="142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3" y="208"/>
                  <a:pt x="583" y="175"/>
                </a:cubicBezTo>
                <a:cubicBezTo>
                  <a:pt x="583" y="142"/>
                  <a:pt x="558" y="117"/>
                  <a:pt x="525" y="117"/>
                </a:cubicBezTo>
                <a:close/>
                <a:moveTo>
                  <a:pt x="1050" y="235"/>
                </a:moveTo>
                <a:lnTo>
                  <a:pt x="1050" y="1049"/>
                </a:lnTo>
                <a:cubicBezTo>
                  <a:pt x="1050" y="1112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49"/>
                </a:cubicBezTo>
                <a:lnTo>
                  <a:pt x="0" y="235"/>
                </a:lnTo>
                <a:cubicBezTo>
                  <a:pt x="0" y="172"/>
                  <a:pt x="55" y="117"/>
                  <a:pt x="118" y="117"/>
                </a:cubicBezTo>
                <a:lnTo>
                  <a:pt x="361" y="117"/>
                </a:lnTo>
                <a:cubicBezTo>
                  <a:pt x="386" y="49"/>
                  <a:pt x="448" y="0"/>
                  <a:pt x="525" y="0"/>
                </a:cubicBezTo>
                <a:cubicBezTo>
                  <a:pt x="601" y="0"/>
                  <a:pt x="665" y="49"/>
                  <a:pt x="689" y="117"/>
                </a:cubicBez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156743" y="4105275"/>
            <a:ext cx="463550" cy="377825"/>
          </a:xfrm>
          <a:custGeom>
            <a:avLst/>
            <a:gdLst>
              <a:gd name="T0" fmla="*/ 1167 w 1286"/>
              <a:gd name="T1" fmla="*/ 934 h 1050"/>
              <a:gd name="T2" fmla="*/ 1167 w 1286"/>
              <a:gd name="T3" fmla="*/ 114 h 1050"/>
              <a:gd name="T4" fmla="*/ 118 w 1286"/>
              <a:gd name="T5" fmla="*/ 114 h 1050"/>
              <a:gd name="T6" fmla="*/ 118 w 1286"/>
              <a:gd name="T7" fmla="*/ 934 h 1050"/>
              <a:gd name="T8" fmla="*/ 1167 w 1286"/>
              <a:gd name="T9" fmla="*/ 934 h 1050"/>
              <a:gd name="T10" fmla="*/ 1167 w 1286"/>
              <a:gd name="T11" fmla="*/ 0 h 1050"/>
              <a:gd name="T12" fmla="*/ 1285 w 1286"/>
              <a:gd name="T13" fmla="*/ 117 h 1050"/>
              <a:gd name="T14" fmla="*/ 1285 w 1286"/>
              <a:gd name="T15" fmla="*/ 931 h 1050"/>
              <a:gd name="T16" fmla="*/ 1167 w 1286"/>
              <a:gd name="T17" fmla="*/ 1049 h 1050"/>
              <a:gd name="T18" fmla="*/ 118 w 1286"/>
              <a:gd name="T19" fmla="*/ 1049 h 1050"/>
              <a:gd name="T20" fmla="*/ 0 w 1286"/>
              <a:gd name="T21" fmla="*/ 931 h 1050"/>
              <a:gd name="T22" fmla="*/ 0 w 1286"/>
              <a:gd name="T23" fmla="*/ 117 h 1050"/>
              <a:gd name="T24" fmla="*/ 118 w 1286"/>
              <a:gd name="T25" fmla="*/ 0 h 1050"/>
              <a:gd name="T26" fmla="*/ 1167 w 1286"/>
              <a:gd name="T27" fmla="*/ 0 h 1050"/>
              <a:gd name="T28" fmla="*/ 350 w 1286"/>
              <a:gd name="T29" fmla="*/ 349 h 1050"/>
              <a:gd name="T30" fmla="*/ 350 w 1286"/>
              <a:gd name="T31" fmla="*/ 524 h 1050"/>
              <a:gd name="T32" fmla="*/ 235 w 1286"/>
              <a:gd name="T33" fmla="*/ 524 h 1050"/>
              <a:gd name="T34" fmla="*/ 235 w 1286"/>
              <a:gd name="T35" fmla="*/ 232 h 1050"/>
              <a:gd name="T36" fmla="*/ 525 w 1286"/>
              <a:gd name="T37" fmla="*/ 232 h 1050"/>
              <a:gd name="T38" fmla="*/ 525 w 1286"/>
              <a:gd name="T39" fmla="*/ 349 h 1050"/>
              <a:gd name="T40" fmla="*/ 350 w 1286"/>
              <a:gd name="T41" fmla="*/ 349 h 1050"/>
              <a:gd name="T42" fmla="*/ 1050 w 1286"/>
              <a:gd name="T43" fmla="*/ 524 h 1050"/>
              <a:gd name="T44" fmla="*/ 1050 w 1286"/>
              <a:gd name="T45" fmla="*/ 817 h 1050"/>
              <a:gd name="T46" fmla="*/ 760 w 1286"/>
              <a:gd name="T47" fmla="*/ 817 h 1050"/>
              <a:gd name="T48" fmla="*/ 760 w 1286"/>
              <a:gd name="T49" fmla="*/ 699 h 1050"/>
              <a:gd name="T50" fmla="*/ 935 w 1286"/>
              <a:gd name="T51" fmla="*/ 699 h 1050"/>
              <a:gd name="T52" fmla="*/ 935 w 1286"/>
              <a:gd name="T53" fmla="*/ 524 h 1050"/>
              <a:gd name="T54" fmla="*/ 1050 w 1286"/>
              <a:gd name="T55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0">
                <a:moveTo>
                  <a:pt x="1167" y="934"/>
                </a:moveTo>
                <a:lnTo>
                  <a:pt x="1167" y="114"/>
                </a:lnTo>
                <a:lnTo>
                  <a:pt x="118" y="114"/>
                </a:lnTo>
                <a:lnTo>
                  <a:pt x="118" y="934"/>
                </a:lnTo>
                <a:lnTo>
                  <a:pt x="1167" y="934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1"/>
                </a:lnTo>
                <a:cubicBezTo>
                  <a:pt x="1285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350" y="349"/>
                </a:moveTo>
                <a:lnTo>
                  <a:pt x="350" y="524"/>
                </a:lnTo>
                <a:lnTo>
                  <a:pt x="235" y="524"/>
                </a:lnTo>
                <a:lnTo>
                  <a:pt x="235" y="232"/>
                </a:lnTo>
                <a:lnTo>
                  <a:pt x="525" y="232"/>
                </a:lnTo>
                <a:lnTo>
                  <a:pt x="525" y="349"/>
                </a:lnTo>
                <a:lnTo>
                  <a:pt x="350" y="349"/>
                </a:lnTo>
                <a:close/>
                <a:moveTo>
                  <a:pt x="1050" y="524"/>
                </a:moveTo>
                <a:lnTo>
                  <a:pt x="1050" y="817"/>
                </a:lnTo>
                <a:lnTo>
                  <a:pt x="760" y="817"/>
                </a:lnTo>
                <a:lnTo>
                  <a:pt x="760" y="699"/>
                </a:lnTo>
                <a:lnTo>
                  <a:pt x="935" y="699"/>
                </a:lnTo>
                <a:lnTo>
                  <a:pt x="935" y="524"/>
                </a:lnTo>
                <a:lnTo>
                  <a:pt x="1050" y="5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4260056" y="4189413"/>
            <a:ext cx="419100" cy="211137"/>
          </a:xfrm>
          <a:custGeom>
            <a:avLst/>
            <a:gdLst>
              <a:gd name="T0" fmla="*/ 495 w 1165"/>
              <a:gd name="T1" fmla="*/ 467 h 586"/>
              <a:gd name="T2" fmla="*/ 364 w 1165"/>
              <a:gd name="T3" fmla="*/ 292 h 586"/>
              <a:gd name="T4" fmla="*/ 262 w 1165"/>
              <a:gd name="T5" fmla="*/ 423 h 586"/>
              <a:gd name="T6" fmla="*/ 189 w 1165"/>
              <a:gd name="T7" fmla="*/ 336 h 586"/>
              <a:gd name="T8" fmla="*/ 88 w 1165"/>
              <a:gd name="T9" fmla="*/ 467 h 586"/>
              <a:gd name="T10" fmla="*/ 495 w 1165"/>
              <a:gd name="T11" fmla="*/ 467 h 586"/>
              <a:gd name="T12" fmla="*/ 582 w 1165"/>
              <a:gd name="T13" fmla="*/ 117 h 586"/>
              <a:gd name="T14" fmla="*/ 582 w 1165"/>
              <a:gd name="T15" fmla="*/ 467 h 586"/>
              <a:gd name="T16" fmla="*/ 465 w 1165"/>
              <a:gd name="T17" fmla="*/ 585 h 586"/>
              <a:gd name="T18" fmla="*/ 115 w 1165"/>
              <a:gd name="T19" fmla="*/ 585 h 586"/>
              <a:gd name="T20" fmla="*/ 0 w 1165"/>
              <a:gd name="T21" fmla="*/ 467 h 586"/>
              <a:gd name="T22" fmla="*/ 0 w 1165"/>
              <a:gd name="T23" fmla="*/ 117 h 586"/>
              <a:gd name="T24" fmla="*/ 115 w 1165"/>
              <a:gd name="T25" fmla="*/ 0 h 586"/>
              <a:gd name="T26" fmla="*/ 465 w 1165"/>
              <a:gd name="T27" fmla="*/ 0 h 586"/>
              <a:gd name="T28" fmla="*/ 582 w 1165"/>
              <a:gd name="T29" fmla="*/ 117 h 586"/>
              <a:gd name="T30" fmla="*/ 700 w 1165"/>
              <a:gd name="T31" fmla="*/ 585 h 586"/>
              <a:gd name="T32" fmla="*/ 700 w 1165"/>
              <a:gd name="T33" fmla="*/ 467 h 586"/>
              <a:gd name="T34" fmla="*/ 1164 w 1165"/>
              <a:gd name="T35" fmla="*/ 467 h 586"/>
              <a:gd name="T36" fmla="*/ 1164 w 1165"/>
              <a:gd name="T37" fmla="*/ 585 h 586"/>
              <a:gd name="T38" fmla="*/ 700 w 1165"/>
              <a:gd name="T39" fmla="*/ 585 h 586"/>
              <a:gd name="T40" fmla="*/ 1164 w 1165"/>
              <a:gd name="T41" fmla="*/ 0 h 586"/>
              <a:gd name="T42" fmla="*/ 1164 w 1165"/>
              <a:gd name="T43" fmla="*/ 117 h 586"/>
              <a:gd name="T44" fmla="*/ 700 w 1165"/>
              <a:gd name="T45" fmla="*/ 117 h 586"/>
              <a:gd name="T46" fmla="*/ 700 w 1165"/>
              <a:gd name="T47" fmla="*/ 0 h 586"/>
              <a:gd name="T48" fmla="*/ 1164 w 1165"/>
              <a:gd name="T49" fmla="*/ 0 h 586"/>
              <a:gd name="T50" fmla="*/ 1164 w 1165"/>
              <a:gd name="T51" fmla="*/ 350 h 586"/>
              <a:gd name="T52" fmla="*/ 700 w 1165"/>
              <a:gd name="T53" fmla="*/ 350 h 586"/>
              <a:gd name="T54" fmla="*/ 700 w 1165"/>
              <a:gd name="T55" fmla="*/ 235 h 586"/>
              <a:gd name="T56" fmla="*/ 1164 w 1165"/>
              <a:gd name="T57" fmla="*/ 235 h 586"/>
              <a:gd name="T58" fmla="*/ 1164 w 1165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586">
                <a:moveTo>
                  <a:pt x="495" y="467"/>
                </a:moveTo>
                <a:lnTo>
                  <a:pt x="364" y="292"/>
                </a:lnTo>
                <a:lnTo>
                  <a:pt x="262" y="423"/>
                </a:lnTo>
                <a:lnTo>
                  <a:pt x="189" y="336"/>
                </a:lnTo>
                <a:lnTo>
                  <a:pt x="88" y="467"/>
                </a:lnTo>
                <a:lnTo>
                  <a:pt x="495" y="467"/>
                </a:lnTo>
                <a:close/>
                <a:moveTo>
                  <a:pt x="582" y="117"/>
                </a:moveTo>
                <a:lnTo>
                  <a:pt x="582" y="467"/>
                </a:lnTo>
                <a:cubicBezTo>
                  <a:pt x="582" y="530"/>
                  <a:pt x="528" y="585"/>
                  <a:pt x="465" y="585"/>
                </a:cubicBezTo>
                <a:lnTo>
                  <a:pt x="115" y="585"/>
                </a:lnTo>
                <a:cubicBezTo>
                  <a:pt x="52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465" y="0"/>
                </a:lnTo>
                <a:cubicBezTo>
                  <a:pt x="528" y="0"/>
                  <a:pt x="582" y="55"/>
                  <a:pt x="582" y="117"/>
                </a:cubicBezTo>
                <a:close/>
                <a:moveTo>
                  <a:pt x="700" y="585"/>
                </a:moveTo>
                <a:lnTo>
                  <a:pt x="700" y="467"/>
                </a:lnTo>
                <a:lnTo>
                  <a:pt x="1164" y="467"/>
                </a:lnTo>
                <a:lnTo>
                  <a:pt x="1164" y="585"/>
                </a:lnTo>
                <a:lnTo>
                  <a:pt x="700" y="585"/>
                </a:lnTo>
                <a:close/>
                <a:moveTo>
                  <a:pt x="1164" y="0"/>
                </a:moveTo>
                <a:lnTo>
                  <a:pt x="1164" y="117"/>
                </a:lnTo>
                <a:lnTo>
                  <a:pt x="700" y="117"/>
                </a:lnTo>
                <a:lnTo>
                  <a:pt x="700" y="0"/>
                </a:lnTo>
                <a:lnTo>
                  <a:pt x="1164" y="0"/>
                </a:lnTo>
                <a:close/>
                <a:moveTo>
                  <a:pt x="1164" y="350"/>
                </a:moveTo>
                <a:lnTo>
                  <a:pt x="700" y="350"/>
                </a:lnTo>
                <a:lnTo>
                  <a:pt x="700" y="235"/>
                </a:lnTo>
                <a:lnTo>
                  <a:pt x="1164" y="235"/>
                </a:lnTo>
                <a:lnTo>
                  <a:pt x="1164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5384006" y="4125912"/>
            <a:ext cx="336550" cy="336550"/>
          </a:xfrm>
          <a:custGeom>
            <a:avLst/>
            <a:gdLst>
              <a:gd name="T0" fmla="*/ 0 w 936"/>
              <a:gd name="T1" fmla="*/ 467 h 936"/>
              <a:gd name="T2" fmla="*/ 468 w 936"/>
              <a:gd name="T3" fmla="*/ 0 h 936"/>
              <a:gd name="T4" fmla="*/ 935 w 936"/>
              <a:gd name="T5" fmla="*/ 467 h 936"/>
              <a:gd name="T6" fmla="*/ 850 w 936"/>
              <a:gd name="T7" fmla="*/ 549 h 936"/>
              <a:gd name="T8" fmla="*/ 525 w 936"/>
              <a:gd name="T9" fmla="*/ 224 h 936"/>
              <a:gd name="T10" fmla="*/ 525 w 936"/>
              <a:gd name="T11" fmla="*/ 935 h 936"/>
              <a:gd name="T12" fmla="*/ 410 w 936"/>
              <a:gd name="T13" fmla="*/ 935 h 936"/>
              <a:gd name="T14" fmla="*/ 410 w 936"/>
              <a:gd name="T15" fmla="*/ 224 h 936"/>
              <a:gd name="T16" fmla="*/ 82 w 936"/>
              <a:gd name="T17" fmla="*/ 549 h 936"/>
              <a:gd name="T18" fmla="*/ 0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0" y="467"/>
                </a:moveTo>
                <a:lnTo>
                  <a:pt x="468" y="0"/>
                </a:lnTo>
                <a:lnTo>
                  <a:pt x="935" y="467"/>
                </a:lnTo>
                <a:lnTo>
                  <a:pt x="850" y="549"/>
                </a:lnTo>
                <a:lnTo>
                  <a:pt x="525" y="224"/>
                </a:lnTo>
                <a:lnTo>
                  <a:pt x="525" y="935"/>
                </a:lnTo>
                <a:lnTo>
                  <a:pt x="410" y="935"/>
                </a:lnTo>
                <a:lnTo>
                  <a:pt x="410" y="224"/>
                </a:lnTo>
                <a:lnTo>
                  <a:pt x="82" y="549"/>
                </a:lnTo>
                <a:lnTo>
                  <a:pt x="0" y="46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465093" y="4125912"/>
            <a:ext cx="336550" cy="336550"/>
          </a:xfrm>
          <a:custGeom>
            <a:avLst/>
            <a:gdLst>
              <a:gd name="T0" fmla="*/ 467 w 936"/>
              <a:gd name="T1" fmla="*/ 0 h 936"/>
              <a:gd name="T2" fmla="*/ 935 w 936"/>
              <a:gd name="T3" fmla="*/ 467 h 936"/>
              <a:gd name="T4" fmla="*/ 467 w 936"/>
              <a:gd name="T5" fmla="*/ 935 h 936"/>
              <a:gd name="T6" fmla="*/ 385 w 936"/>
              <a:gd name="T7" fmla="*/ 853 h 936"/>
              <a:gd name="T8" fmla="*/ 710 w 936"/>
              <a:gd name="T9" fmla="*/ 525 h 936"/>
              <a:gd name="T10" fmla="*/ 0 w 936"/>
              <a:gd name="T11" fmla="*/ 525 h 936"/>
              <a:gd name="T12" fmla="*/ 0 w 936"/>
              <a:gd name="T13" fmla="*/ 410 h 936"/>
              <a:gd name="T14" fmla="*/ 710 w 936"/>
              <a:gd name="T15" fmla="*/ 410 h 936"/>
              <a:gd name="T16" fmla="*/ 385 w 936"/>
              <a:gd name="T17" fmla="*/ 82 h 936"/>
              <a:gd name="T18" fmla="*/ 467 w 936"/>
              <a:gd name="T1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467" y="0"/>
                </a:moveTo>
                <a:lnTo>
                  <a:pt x="935" y="467"/>
                </a:lnTo>
                <a:lnTo>
                  <a:pt x="467" y="935"/>
                </a:lnTo>
                <a:lnTo>
                  <a:pt x="385" y="853"/>
                </a:lnTo>
                <a:lnTo>
                  <a:pt x="710" y="525"/>
                </a:lnTo>
                <a:lnTo>
                  <a:pt x="0" y="525"/>
                </a:lnTo>
                <a:lnTo>
                  <a:pt x="0" y="410"/>
                </a:lnTo>
                <a:lnTo>
                  <a:pt x="710" y="410"/>
                </a:lnTo>
                <a:lnTo>
                  <a:pt x="385" y="82"/>
                </a:lnTo>
                <a:lnTo>
                  <a:pt x="467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7611268" y="4241800"/>
            <a:ext cx="211138" cy="104775"/>
          </a:xfrm>
          <a:custGeom>
            <a:avLst/>
            <a:gdLst>
              <a:gd name="T0" fmla="*/ 0 w 586"/>
              <a:gd name="T1" fmla="*/ 292 h 293"/>
              <a:gd name="T2" fmla="*/ 293 w 586"/>
              <a:gd name="T3" fmla="*/ 0 h 293"/>
              <a:gd name="T4" fmla="*/ 585 w 586"/>
              <a:gd name="T5" fmla="*/ 292 h 293"/>
              <a:gd name="T6" fmla="*/ 0 w 586"/>
              <a:gd name="T7" fmla="*/ 29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292"/>
                </a:moveTo>
                <a:lnTo>
                  <a:pt x="293" y="0"/>
                </a:lnTo>
                <a:lnTo>
                  <a:pt x="585" y="292"/>
                </a:lnTo>
                <a:lnTo>
                  <a:pt x="0" y="29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692358" y="4241800"/>
            <a:ext cx="211137" cy="104775"/>
          </a:xfrm>
          <a:custGeom>
            <a:avLst/>
            <a:gdLst>
              <a:gd name="T0" fmla="*/ 0 w 586"/>
              <a:gd name="T1" fmla="*/ 0 h 293"/>
              <a:gd name="T2" fmla="*/ 585 w 586"/>
              <a:gd name="T3" fmla="*/ 0 h 293"/>
              <a:gd name="T4" fmla="*/ 292 w 586"/>
              <a:gd name="T5" fmla="*/ 292 h 293"/>
              <a:gd name="T6" fmla="*/ 0 w 586"/>
              <a:gd name="T7" fmla="*/ 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6" h="293">
                <a:moveTo>
                  <a:pt x="0" y="0"/>
                </a:moveTo>
                <a:lnTo>
                  <a:pt x="585" y="0"/>
                </a:lnTo>
                <a:lnTo>
                  <a:pt x="292" y="292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9670256" y="4084637"/>
            <a:ext cx="419100" cy="419100"/>
          </a:xfrm>
          <a:custGeom>
            <a:avLst/>
            <a:gdLst>
              <a:gd name="T0" fmla="*/ 582 w 1165"/>
              <a:gd name="T1" fmla="*/ 700 h 1165"/>
              <a:gd name="T2" fmla="*/ 814 w 1165"/>
              <a:gd name="T3" fmla="*/ 465 h 1165"/>
              <a:gd name="T4" fmla="*/ 350 w 1165"/>
              <a:gd name="T5" fmla="*/ 465 h 1165"/>
              <a:gd name="T6" fmla="*/ 582 w 1165"/>
              <a:gd name="T7" fmla="*/ 700 h 1165"/>
              <a:gd name="T8" fmla="*/ 582 w 1165"/>
              <a:gd name="T9" fmla="*/ 0 h 1165"/>
              <a:gd name="T10" fmla="*/ 1164 w 1165"/>
              <a:gd name="T11" fmla="*/ 582 h 1165"/>
              <a:gd name="T12" fmla="*/ 582 w 1165"/>
              <a:gd name="T13" fmla="*/ 1164 h 1165"/>
              <a:gd name="T14" fmla="*/ 0 w 1165"/>
              <a:gd name="T15" fmla="*/ 582 h 1165"/>
              <a:gd name="T16" fmla="*/ 582 w 1165"/>
              <a:gd name="T1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582" y="700"/>
                </a:moveTo>
                <a:lnTo>
                  <a:pt x="814" y="465"/>
                </a:lnTo>
                <a:lnTo>
                  <a:pt x="350" y="465"/>
                </a:lnTo>
                <a:lnTo>
                  <a:pt x="582" y="700"/>
                </a:ln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10794206" y="4125912"/>
            <a:ext cx="336550" cy="336550"/>
          </a:xfrm>
          <a:custGeom>
            <a:avLst/>
            <a:gdLst>
              <a:gd name="T0" fmla="*/ 935 w 936"/>
              <a:gd name="T1" fmla="*/ 467 h 936"/>
              <a:gd name="T2" fmla="*/ 467 w 936"/>
              <a:gd name="T3" fmla="*/ 935 h 936"/>
              <a:gd name="T4" fmla="*/ 0 w 936"/>
              <a:gd name="T5" fmla="*/ 467 h 936"/>
              <a:gd name="T6" fmla="*/ 85 w 936"/>
              <a:gd name="T7" fmla="*/ 385 h 936"/>
              <a:gd name="T8" fmla="*/ 410 w 936"/>
              <a:gd name="T9" fmla="*/ 710 h 936"/>
              <a:gd name="T10" fmla="*/ 410 w 936"/>
              <a:gd name="T11" fmla="*/ 0 h 936"/>
              <a:gd name="T12" fmla="*/ 525 w 936"/>
              <a:gd name="T13" fmla="*/ 0 h 936"/>
              <a:gd name="T14" fmla="*/ 525 w 936"/>
              <a:gd name="T15" fmla="*/ 710 h 936"/>
              <a:gd name="T16" fmla="*/ 853 w 936"/>
              <a:gd name="T17" fmla="*/ 385 h 936"/>
              <a:gd name="T18" fmla="*/ 935 w 936"/>
              <a:gd name="T1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936">
                <a:moveTo>
                  <a:pt x="935" y="467"/>
                </a:moveTo>
                <a:lnTo>
                  <a:pt x="467" y="935"/>
                </a:lnTo>
                <a:lnTo>
                  <a:pt x="0" y="467"/>
                </a:lnTo>
                <a:lnTo>
                  <a:pt x="85" y="385"/>
                </a:lnTo>
                <a:lnTo>
                  <a:pt x="410" y="710"/>
                </a:lnTo>
                <a:lnTo>
                  <a:pt x="410" y="0"/>
                </a:lnTo>
                <a:lnTo>
                  <a:pt x="525" y="0"/>
                </a:lnTo>
                <a:lnTo>
                  <a:pt x="525" y="710"/>
                </a:lnTo>
                <a:lnTo>
                  <a:pt x="853" y="385"/>
                </a:lnTo>
                <a:lnTo>
                  <a:pt x="935" y="46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1056483" y="4951414"/>
            <a:ext cx="377825" cy="420687"/>
          </a:xfrm>
          <a:custGeom>
            <a:avLst/>
            <a:gdLst>
              <a:gd name="T0" fmla="*/ 525 w 1051"/>
              <a:gd name="T1" fmla="*/ 235 h 1168"/>
              <a:gd name="T2" fmla="*/ 582 w 1051"/>
              <a:gd name="T3" fmla="*/ 175 h 1168"/>
              <a:gd name="T4" fmla="*/ 525 w 1051"/>
              <a:gd name="T5" fmla="*/ 118 h 1168"/>
              <a:gd name="T6" fmla="*/ 468 w 1051"/>
              <a:gd name="T7" fmla="*/ 175 h 1168"/>
              <a:gd name="T8" fmla="*/ 525 w 1051"/>
              <a:gd name="T9" fmla="*/ 235 h 1168"/>
              <a:gd name="T10" fmla="*/ 582 w 1051"/>
              <a:gd name="T11" fmla="*/ 760 h 1168"/>
              <a:gd name="T12" fmla="*/ 582 w 1051"/>
              <a:gd name="T13" fmla="*/ 410 h 1168"/>
              <a:gd name="T14" fmla="*/ 468 w 1051"/>
              <a:gd name="T15" fmla="*/ 410 h 1168"/>
              <a:gd name="T16" fmla="*/ 468 w 1051"/>
              <a:gd name="T17" fmla="*/ 760 h 1168"/>
              <a:gd name="T18" fmla="*/ 582 w 1051"/>
              <a:gd name="T19" fmla="*/ 760 h 1168"/>
              <a:gd name="T20" fmla="*/ 582 w 1051"/>
              <a:gd name="T21" fmla="*/ 992 h 1168"/>
              <a:gd name="T22" fmla="*/ 582 w 1051"/>
              <a:gd name="T23" fmla="*/ 875 h 1168"/>
              <a:gd name="T24" fmla="*/ 468 w 1051"/>
              <a:gd name="T25" fmla="*/ 875 h 1168"/>
              <a:gd name="T26" fmla="*/ 468 w 1051"/>
              <a:gd name="T27" fmla="*/ 992 h 1168"/>
              <a:gd name="T28" fmla="*/ 582 w 1051"/>
              <a:gd name="T29" fmla="*/ 992 h 1168"/>
              <a:gd name="T30" fmla="*/ 932 w 1051"/>
              <a:gd name="T31" fmla="*/ 118 h 1168"/>
              <a:gd name="T32" fmla="*/ 1050 w 1051"/>
              <a:gd name="T33" fmla="*/ 235 h 1168"/>
              <a:gd name="T34" fmla="*/ 1050 w 1051"/>
              <a:gd name="T35" fmla="*/ 1050 h 1168"/>
              <a:gd name="T36" fmla="*/ 932 w 1051"/>
              <a:gd name="T37" fmla="*/ 1167 h 1168"/>
              <a:gd name="T38" fmla="*/ 118 w 1051"/>
              <a:gd name="T39" fmla="*/ 1167 h 1168"/>
              <a:gd name="T40" fmla="*/ 0 w 1051"/>
              <a:gd name="T41" fmla="*/ 1050 h 1168"/>
              <a:gd name="T42" fmla="*/ 0 w 1051"/>
              <a:gd name="T43" fmla="*/ 235 h 1168"/>
              <a:gd name="T44" fmla="*/ 118 w 1051"/>
              <a:gd name="T45" fmla="*/ 118 h 1168"/>
              <a:gd name="T46" fmla="*/ 361 w 1051"/>
              <a:gd name="T47" fmla="*/ 118 h 1168"/>
              <a:gd name="T48" fmla="*/ 525 w 1051"/>
              <a:gd name="T49" fmla="*/ 0 h 1168"/>
              <a:gd name="T50" fmla="*/ 689 w 1051"/>
              <a:gd name="T51" fmla="*/ 118 h 1168"/>
              <a:gd name="T52" fmla="*/ 932 w 1051"/>
              <a:gd name="T53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525" y="235"/>
                </a:move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lose/>
                <a:moveTo>
                  <a:pt x="582" y="760"/>
                </a:moveTo>
                <a:lnTo>
                  <a:pt x="582" y="410"/>
                </a:lnTo>
                <a:lnTo>
                  <a:pt x="468" y="410"/>
                </a:lnTo>
                <a:lnTo>
                  <a:pt x="468" y="760"/>
                </a:lnTo>
                <a:lnTo>
                  <a:pt x="582" y="760"/>
                </a:lnTo>
                <a:close/>
                <a:moveTo>
                  <a:pt x="582" y="992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2"/>
                </a:lnTo>
                <a:lnTo>
                  <a:pt x="582" y="992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2186781" y="4973638"/>
            <a:ext cx="273050" cy="377825"/>
          </a:xfrm>
          <a:custGeom>
            <a:avLst/>
            <a:gdLst>
              <a:gd name="T0" fmla="*/ 350 w 758"/>
              <a:gd name="T1" fmla="*/ 0 h 1051"/>
              <a:gd name="T2" fmla="*/ 757 w 758"/>
              <a:gd name="T3" fmla="*/ 0 h 1051"/>
              <a:gd name="T4" fmla="*/ 757 w 758"/>
              <a:gd name="T5" fmla="*/ 175 h 1051"/>
              <a:gd name="T6" fmla="*/ 525 w 758"/>
              <a:gd name="T7" fmla="*/ 175 h 1051"/>
              <a:gd name="T8" fmla="*/ 525 w 758"/>
              <a:gd name="T9" fmla="*/ 817 h 1051"/>
              <a:gd name="T10" fmla="*/ 522 w 758"/>
              <a:gd name="T11" fmla="*/ 817 h 1051"/>
              <a:gd name="T12" fmla="*/ 263 w 758"/>
              <a:gd name="T13" fmla="*/ 1050 h 1051"/>
              <a:gd name="T14" fmla="*/ 0 w 758"/>
              <a:gd name="T15" fmla="*/ 787 h 1051"/>
              <a:gd name="T16" fmla="*/ 263 w 758"/>
              <a:gd name="T17" fmla="*/ 525 h 1051"/>
              <a:gd name="T18" fmla="*/ 350 w 758"/>
              <a:gd name="T19" fmla="*/ 541 h 1051"/>
              <a:gd name="T20" fmla="*/ 350 w 758"/>
              <a:gd name="T2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8" h="1051">
                <a:moveTo>
                  <a:pt x="350" y="0"/>
                </a:moveTo>
                <a:lnTo>
                  <a:pt x="757" y="0"/>
                </a:lnTo>
                <a:lnTo>
                  <a:pt x="757" y="175"/>
                </a:lnTo>
                <a:lnTo>
                  <a:pt x="525" y="175"/>
                </a:lnTo>
                <a:lnTo>
                  <a:pt x="525" y="817"/>
                </a:lnTo>
                <a:lnTo>
                  <a:pt x="522" y="817"/>
                </a:lnTo>
                <a:cubicBezTo>
                  <a:pt x="509" y="948"/>
                  <a:pt x="397" y="1050"/>
                  <a:pt x="263" y="1050"/>
                </a:cubicBezTo>
                <a:cubicBezTo>
                  <a:pt x="118" y="1050"/>
                  <a:pt x="0" y="932"/>
                  <a:pt x="0" y="787"/>
                </a:cubicBezTo>
                <a:cubicBezTo>
                  <a:pt x="0" y="642"/>
                  <a:pt x="118" y="525"/>
                  <a:pt x="263" y="525"/>
                </a:cubicBezTo>
                <a:cubicBezTo>
                  <a:pt x="293" y="525"/>
                  <a:pt x="323" y="530"/>
                  <a:pt x="350" y="541"/>
                </a:cubicBezTo>
                <a:lnTo>
                  <a:pt x="35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190081" y="5046663"/>
            <a:ext cx="419100" cy="231775"/>
          </a:xfrm>
          <a:custGeom>
            <a:avLst/>
            <a:gdLst>
              <a:gd name="T0" fmla="*/ 0 w 1166"/>
              <a:gd name="T1" fmla="*/ 322 h 643"/>
              <a:gd name="T2" fmla="*/ 320 w 1166"/>
              <a:gd name="T3" fmla="*/ 0 h 643"/>
              <a:gd name="T4" fmla="*/ 932 w 1166"/>
              <a:gd name="T5" fmla="*/ 0 h 643"/>
              <a:gd name="T6" fmla="*/ 1165 w 1166"/>
              <a:gd name="T7" fmla="*/ 235 h 643"/>
              <a:gd name="T8" fmla="*/ 932 w 1166"/>
              <a:gd name="T9" fmla="*/ 467 h 643"/>
              <a:gd name="T10" fmla="*/ 438 w 1166"/>
              <a:gd name="T11" fmla="*/ 467 h 643"/>
              <a:gd name="T12" fmla="*/ 290 w 1166"/>
              <a:gd name="T13" fmla="*/ 322 h 643"/>
              <a:gd name="T14" fmla="*/ 438 w 1166"/>
              <a:gd name="T15" fmla="*/ 175 h 643"/>
              <a:gd name="T16" fmla="*/ 875 w 1166"/>
              <a:gd name="T17" fmla="*/ 175 h 643"/>
              <a:gd name="T18" fmla="*/ 875 w 1166"/>
              <a:gd name="T19" fmla="*/ 292 h 643"/>
              <a:gd name="T20" fmla="*/ 432 w 1166"/>
              <a:gd name="T21" fmla="*/ 292 h 643"/>
              <a:gd name="T22" fmla="*/ 432 w 1166"/>
              <a:gd name="T23" fmla="*/ 350 h 643"/>
              <a:gd name="T24" fmla="*/ 932 w 1166"/>
              <a:gd name="T25" fmla="*/ 350 h 643"/>
              <a:gd name="T26" fmla="*/ 1050 w 1166"/>
              <a:gd name="T27" fmla="*/ 235 h 643"/>
              <a:gd name="T28" fmla="*/ 932 w 1166"/>
              <a:gd name="T29" fmla="*/ 117 h 643"/>
              <a:gd name="T30" fmla="*/ 320 w 1166"/>
              <a:gd name="T31" fmla="*/ 117 h 643"/>
              <a:gd name="T32" fmla="*/ 115 w 1166"/>
              <a:gd name="T33" fmla="*/ 322 h 643"/>
              <a:gd name="T34" fmla="*/ 320 w 1166"/>
              <a:gd name="T35" fmla="*/ 524 h 643"/>
              <a:gd name="T36" fmla="*/ 875 w 1166"/>
              <a:gd name="T37" fmla="*/ 524 h 643"/>
              <a:gd name="T38" fmla="*/ 875 w 1166"/>
              <a:gd name="T39" fmla="*/ 642 h 643"/>
              <a:gd name="T40" fmla="*/ 320 w 1166"/>
              <a:gd name="T41" fmla="*/ 642 h 643"/>
              <a:gd name="T42" fmla="*/ 0 w 1166"/>
              <a:gd name="T43" fmla="*/ 32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643">
                <a:moveTo>
                  <a:pt x="0" y="322"/>
                </a:moveTo>
                <a:cubicBezTo>
                  <a:pt x="0" y="145"/>
                  <a:pt x="143" y="0"/>
                  <a:pt x="320" y="0"/>
                </a:cubicBezTo>
                <a:lnTo>
                  <a:pt x="932" y="0"/>
                </a:lnTo>
                <a:cubicBezTo>
                  <a:pt x="1061" y="0"/>
                  <a:pt x="1165" y="107"/>
                  <a:pt x="1165" y="235"/>
                </a:cubicBezTo>
                <a:cubicBezTo>
                  <a:pt x="1165" y="364"/>
                  <a:pt x="1061" y="467"/>
                  <a:pt x="932" y="467"/>
                </a:cubicBezTo>
                <a:lnTo>
                  <a:pt x="438" y="467"/>
                </a:lnTo>
                <a:cubicBezTo>
                  <a:pt x="358" y="467"/>
                  <a:pt x="290" y="402"/>
                  <a:pt x="290" y="322"/>
                </a:cubicBezTo>
                <a:cubicBezTo>
                  <a:pt x="290" y="243"/>
                  <a:pt x="358" y="175"/>
                  <a:pt x="438" y="175"/>
                </a:cubicBezTo>
                <a:lnTo>
                  <a:pt x="875" y="175"/>
                </a:lnTo>
                <a:lnTo>
                  <a:pt x="875" y="292"/>
                </a:lnTo>
                <a:lnTo>
                  <a:pt x="432" y="292"/>
                </a:lnTo>
                <a:cubicBezTo>
                  <a:pt x="399" y="292"/>
                  <a:pt x="399" y="350"/>
                  <a:pt x="432" y="350"/>
                </a:cubicBezTo>
                <a:lnTo>
                  <a:pt x="932" y="350"/>
                </a:lnTo>
                <a:cubicBezTo>
                  <a:pt x="995" y="350"/>
                  <a:pt x="1050" y="298"/>
                  <a:pt x="1050" y="235"/>
                </a:cubicBezTo>
                <a:cubicBezTo>
                  <a:pt x="1050" y="172"/>
                  <a:pt x="995" y="117"/>
                  <a:pt x="932" y="117"/>
                </a:cubicBezTo>
                <a:lnTo>
                  <a:pt x="320" y="117"/>
                </a:lnTo>
                <a:cubicBezTo>
                  <a:pt x="208" y="117"/>
                  <a:pt x="115" y="210"/>
                  <a:pt x="115" y="322"/>
                </a:cubicBezTo>
                <a:cubicBezTo>
                  <a:pt x="115" y="434"/>
                  <a:pt x="208" y="524"/>
                  <a:pt x="320" y="524"/>
                </a:cubicBezTo>
                <a:lnTo>
                  <a:pt x="875" y="524"/>
                </a:lnTo>
                <a:lnTo>
                  <a:pt x="875" y="642"/>
                </a:lnTo>
                <a:lnTo>
                  <a:pt x="320" y="642"/>
                </a:lnTo>
                <a:cubicBezTo>
                  <a:pt x="143" y="642"/>
                  <a:pt x="0" y="500"/>
                  <a:pt x="0" y="32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4371181" y="4973638"/>
            <a:ext cx="214312" cy="377825"/>
          </a:xfrm>
          <a:custGeom>
            <a:avLst/>
            <a:gdLst>
              <a:gd name="T0" fmla="*/ 593 w 594"/>
              <a:gd name="T1" fmla="*/ 716 h 1051"/>
              <a:gd name="T2" fmla="*/ 388 w 594"/>
              <a:gd name="T3" fmla="*/ 924 h 1051"/>
              <a:gd name="T4" fmla="*/ 388 w 594"/>
              <a:gd name="T5" fmla="*/ 1050 h 1051"/>
              <a:gd name="T6" fmla="*/ 213 w 594"/>
              <a:gd name="T7" fmla="*/ 1050 h 1051"/>
              <a:gd name="T8" fmla="*/ 213 w 594"/>
              <a:gd name="T9" fmla="*/ 924 h 1051"/>
              <a:gd name="T10" fmla="*/ 0 w 594"/>
              <a:gd name="T11" fmla="*/ 700 h 1051"/>
              <a:gd name="T12" fmla="*/ 128 w 594"/>
              <a:gd name="T13" fmla="*/ 700 h 1051"/>
              <a:gd name="T14" fmla="*/ 300 w 594"/>
              <a:gd name="T15" fmla="*/ 823 h 1051"/>
              <a:gd name="T16" fmla="*/ 459 w 594"/>
              <a:gd name="T17" fmla="*/ 719 h 1051"/>
              <a:gd name="T18" fmla="*/ 284 w 594"/>
              <a:gd name="T19" fmla="*/ 577 h 1051"/>
              <a:gd name="T20" fmla="*/ 11 w 594"/>
              <a:gd name="T21" fmla="*/ 336 h 1051"/>
              <a:gd name="T22" fmla="*/ 213 w 594"/>
              <a:gd name="T23" fmla="*/ 126 h 1051"/>
              <a:gd name="T24" fmla="*/ 213 w 594"/>
              <a:gd name="T25" fmla="*/ 0 h 1051"/>
              <a:gd name="T26" fmla="*/ 388 w 594"/>
              <a:gd name="T27" fmla="*/ 0 h 1051"/>
              <a:gd name="T28" fmla="*/ 388 w 594"/>
              <a:gd name="T29" fmla="*/ 129 h 1051"/>
              <a:gd name="T30" fmla="*/ 576 w 594"/>
              <a:gd name="T31" fmla="*/ 350 h 1051"/>
              <a:gd name="T32" fmla="*/ 448 w 594"/>
              <a:gd name="T33" fmla="*/ 350 h 1051"/>
              <a:gd name="T34" fmla="*/ 300 w 594"/>
              <a:gd name="T35" fmla="*/ 227 h 1051"/>
              <a:gd name="T36" fmla="*/ 145 w 594"/>
              <a:gd name="T37" fmla="*/ 336 h 1051"/>
              <a:gd name="T38" fmla="*/ 320 w 594"/>
              <a:gd name="T39" fmla="*/ 462 h 1051"/>
              <a:gd name="T40" fmla="*/ 320 w 594"/>
              <a:gd name="T41" fmla="*/ 462 h 1051"/>
              <a:gd name="T42" fmla="*/ 593 w 594"/>
              <a:gd name="T43" fmla="*/ 71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94" h="1051">
                <a:moveTo>
                  <a:pt x="593" y="716"/>
                </a:moveTo>
                <a:cubicBezTo>
                  <a:pt x="593" y="836"/>
                  <a:pt x="503" y="902"/>
                  <a:pt x="388" y="924"/>
                </a:cubicBezTo>
                <a:lnTo>
                  <a:pt x="388" y="1050"/>
                </a:lnTo>
                <a:lnTo>
                  <a:pt x="213" y="1050"/>
                </a:lnTo>
                <a:lnTo>
                  <a:pt x="213" y="924"/>
                </a:lnTo>
                <a:cubicBezTo>
                  <a:pt x="101" y="899"/>
                  <a:pt x="8" y="828"/>
                  <a:pt x="0" y="700"/>
                </a:cubicBezTo>
                <a:lnTo>
                  <a:pt x="128" y="700"/>
                </a:lnTo>
                <a:cubicBezTo>
                  <a:pt x="134" y="768"/>
                  <a:pt x="180" y="823"/>
                  <a:pt x="300" y="823"/>
                </a:cubicBezTo>
                <a:cubicBezTo>
                  <a:pt x="429" y="823"/>
                  <a:pt x="459" y="760"/>
                  <a:pt x="459" y="719"/>
                </a:cubicBezTo>
                <a:cubicBezTo>
                  <a:pt x="459" y="664"/>
                  <a:pt x="429" y="612"/>
                  <a:pt x="284" y="577"/>
                </a:cubicBezTo>
                <a:cubicBezTo>
                  <a:pt x="120" y="539"/>
                  <a:pt x="11" y="470"/>
                  <a:pt x="11" y="336"/>
                </a:cubicBezTo>
                <a:cubicBezTo>
                  <a:pt x="11" y="224"/>
                  <a:pt x="101" y="151"/>
                  <a:pt x="213" y="126"/>
                </a:cubicBezTo>
                <a:lnTo>
                  <a:pt x="213" y="0"/>
                </a:lnTo>
                <a:lnTo>
                  <a:pt x="388" y="0"/>
                </a:lnTo>
                <a:lnTo>
                  <a:pt x="388" y="129"/>
                </a:lnTo>
                <a:cubicBezTo>
                  <a:pt x="511" y="159"/>
                  <a:pt x="574" y="249"/>
                  <a:pt x="576" y="350"/>
                </a:cubicBezTo>
                <a:lnTo>
                  <a:pt x="448" y="350"/>
                </a:lnTo>
                <a:cubicBezTo>
                  <a:pt x="445" y="276"/>
                  <a:pt x="404" y="227"/>
                  <a:pt x="300" y="227"/>
                </a:cubicBezTo>
                <a:cubicBezTo>
                  <a:pt x="202" y="227"/>
                  <a:pt x="145" y="273"/>
                  <a:pt x="145" y="336"/>
                </a:cubicBezTo>
                <a:cubicBezTo>
                  <a:pt x="145" y="391"/>
                  <a:pt x="188" y="427"/>
                  <a:pt x="320" y="462"/>
                </a:cubicBezTo>
                <a:lnTo>
                  <a:pt x="320" y="462"/>
                </a:lnTo>
                <a:cubicBezTo>
                  <a:pt x="451" y="498"/>
                  <a:pt x="593" y="549"/>
                  <a:pt x="593" y="71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5439570" y="4930776"/>
            <a:ext cx="231775" cy="461963"/>
          </a:xfrm>
          <a:custGeom>
            <a:avLst/>
            <a:gdLst>
              <a:gd name="T0" fmla="*/ 555 w 643"/>
              <a:gd name="T1" fmla="*/ 292 h 1285"/>
              <a:gd name="T2" fmla="*/ 642 w 643"/>
              <a:gd name="T3" fmla="*/ 292 h 1285"/>
              <a:gd name="T4" fmla="*/ 642 w 643"/>
              <a:gd name="T5" fmla="*/ 962 h 1285"/>
              <a:gd name="T6" fmla="*/ 322 w 643"/>
              <a:gd name="T7" fmla="*/ 1284 h 1285"/>
              <a:gd name="T8" fmla="*/ 0 w 643"/>
              <a:gd name="T9" fmla="*/ 962 h 1285"/>
              <a:gd name="T10" fmla="*/ 0 w 643"/>
              <a:gd name="T11" fmla="*/ 235 h 1285"/>
              <a:gd name="T12" fmla="*/ 235 w 643"/>
              <a:gd name="T13" fmla="*/ 0 h 1285"/>
              <a:gd name="T14" fmla="*/ 467 w 643"/>
              <a:gd name="T15" fmla="*/ 235 h 1285"/>
              <a:gd name="T16" fmla="*/ 467 w 643"/>
              <a:gd name="T17" fmla="*/ 847 h 1285"/>
              <a:gd name="T18" fmla="*/ 322 w 643"/>
              <a:gd name="T19" fmla="*/ 992 h 1285"/>
              <a:gd name="T20" fmla="*/ 175 w 643"/>
              <a:gd name="T21" fmla="*/ 847 h 1285"/>
              <a:gd name="T22" fmla="*/ 175 w 643"/>
              <a:gd name="T23" fmla="*/ 292 h 1285"/>
              <a:gd name="T24" fmla="*/ 262 w 643"/>
              <a:gd name="T25" fmla="*/ 292 h 1285"/>
              <a:gd name="T26" fmla="*/ 262 w 643"/>
              <a:gd name="T27" fmla="*/ 847 h 1285"/>
              <a:gd name="T28" fmla="*/ 322 w 643"/>
              <a:gd name="T29" fmla="*/ 904 h 1285"/>
              <a:gd name="T30" fmla="*/ 380 w 643"/>
              <a:gd name="T31" fmla="*/ 847 h 1285"/>
              <a:gd name="T32" fmla="*/ 380 w 643"/>
              <a:gd name="T33" fmla="*/ 235 h 1285"/>
              <a:gd name="T34" fmla="*/ 235 w 643"/>
              <a:gd name="T35" fmla="*/ 87 h 1285"/>
              <a:gd name="T36" fmla="*/ 87 w 643"/>
              <a:gd name="T37" fmla="*/ 235 h 1285"/>
              <a:gd name="T38" fmla="*/ 87 w 643"/>
              <a:gd name="T39" fmla="*/ 962 h 1285"/>
              <a:gd name="T40" fmla="*/ 322 w 643"/>
              <a:gd name="T41" fmla="*/ 1197 h 1285"/>
              <a:gd name="T42" fmla="*/ 555 w 643"/>
              <a:gd name="T43" fmla="*/ 962 h 1285"/>
              <a:gd name="T44" fmla="*/ 555 w 643"/>
              <a:gd name="T45" fmla="*/ 29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3" h="1285">
                <a:moveTo>
                  <a:pt x="555" y="292"/>
                </a:moveTo>
                <a:lnTo>
                  <a:pt x="642" y="292"/>
                </a:lnTo>
                <a:lnTo>
                  <a:pt x="642" y="962"/>
                </a:lnTo>
                <a:cubicBezTo>
                  <a:pt x="642" y="1139"/>
                  <a:pt x="499" y="1284"/>
                  <a:pt x="322" y="1284"/>
                </a:cubicBezTo>
                <a:cubicBezTo>
                  <a:pt x="144" y="1284"/>
                  <a:pt x="0" y="1139"/>
                  <a:pt x="0" y="962"/>
                </a:cubicBezTo>
                <a:lnTo>
                  <a:pt x="0" y="235"/>
                </a:lnTo>
                <a:cubicBezTo>
                  <a:pt x="0" y="106"/>
                  <a:pt x="107" y="0"/>
                  <a:pt x="235" y="0"/>
                </a:cubicBezTo>
                <a:cubicBezTo>
                  <a:pt x="363" y="0"/>
                  <a:pt x="467" y="106"/>
                  <a:pt x="467" y="235"/>
                </a:cubicBezTo>
                <a:lnTo>
                  <a:pt x="467" y="847"/>
                </a:lnTo>
                <a:cubicBezTo>
                  <a:pt x="467" y="926"/>
                  <a:pt x="401" y="992"/>
                  <a:pt x="322" y="992"/>
                </a:cubicBezTo>
                <a:cubicBezTo>
                  <a:pt x="242" y="992"/>
                  <a:pt x="175" y="926"/>
                  <a:pt x="175" y="847"/>
                </a:cubicBezTo>
                <a:lnTo>
                  <a:pt x="175" y="292"/>
                </a:lnTo>
                <a:lnTo>
                  <a:pt x="262" y="292"/>
                </a:lnTo>
                <a:lnTo>
                  <a:pt x="262" y="847"/>
                </a:lnTo>
                <a:cubicBezTo>
                  <a:pt x="262" y="880"/>
                  <a:pt x="289" y="904"/>
                  <a:pt x="322" y="904"/>
                </a:cubicBezTo>
                <a:cubicBezTo>
                  <a:pt x="354" y="904"/>
                  <a:pt x="380" y="880"/>
                  <a:pt x="380" y="847"/>
                </a:cubicBezTo>
                <a:lnTo>
                  <a:pt x="380" y="235"/>
                </a:lnTo>
                <a:cubicBezTo>
                  <a:pt x="380" y="155"/>
                  <a:pt x="314" y="87"/>
                  <a:pt x="235" y="87"/>
                </a:cubicBezTo>
                <a:cubicBezTo>
                  <a:pt x="156" y="87"/>
                  <a:pt x="87" y="155"/>
                  <a:pt x="87" y="235"/>
                </a:cubicBezTo>
                <a:lnTo>
                  <a:pt x="87" y="962"/>
                </a:lnTo>
                <a:cubicBezTo>
                  <a:pt x="87" y="1090"/>
                  <a:pt x="193" y="1197"/>
                  <a:pt x="322" y="1197"/>
                </a:cubicBezTo>
                <a:cubicBezTo>
                  <a:pt x="450" y="1197"/>
                  <a:pt x="555" y="1090"/>
                  <a:pt x="555" y="962"/>
                </a:cubicBezTo>
                <a:lnTo>
                  <a:pt x="555" y="29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442870" y="4941888"/>
            <a:ext cx="377825" cy="441325"/>
          </a:xfrm>
          <a:custGeom>
            <a:avLst/>
            <a:gdLst>
              <a:gd name="T0" fmla="*/ 634 w 1051"/>
              <a:gd name="T1" fmla="*/ 634 h 1225"/>
              <a:gd name="T2" fmla="*/ 875 w 1051"/>
              <a:gd name="T3" fmla="*/ 524 h 1225"/>
              <a:gd name="T4" fmla="*/ 634 w 1051"/>
              <a:gd name="T5" fmla="*/ 415 h 1225"/>
              <a:gd name="T6" fmla="*/ 525 w 1051"/>
              <a:gd name="T7" fmla="*/ 175 h 1225"/>
              <a:gd name="T8" fmla="*/ 416 w 1051"/>
              <a:gd name="T9" fmla="*/ 415 h 1225"/>
              <a:gd name="T10" fmla="*/ 175 w 1051"/>
              <a:gd name="T11" fmla="*/ 524 h 1225"/>
              <a:gd name="T12" fmla="*/ 416 w 1051"/>
              <a:gd name="T13" fmla="*/ 634 h 1225"/>
              <a:gd name="T14" fmla="*/ 525 w 1051"/>
              <a:gd name="T15" fmla="*/ 874 h 1225"/>
              <a:gd name="T16" fmla="*/ 634 w 1051"/>
              <a:gd name="T17" fmla="*/ 634 h 1225"/>
              <a:gd name="T18" fmla="*/ 932 w 1051"/>
              <a:gd name="T19" fmla="*/ 0 h 1225"/>
              <a:gd name="T20" fmla="*/ 1050 w 1051"/>
              <a:gd name="T21" fmla="*/ 115 h 1225"/>
              <a:gd name="T22" fmla="*/ 1050 w 1051"/>
              <a:gd name="T23" fmla="*/ 932 h 1225"/>
              <a:gd name="T24" fmla="*/ 932 w 1051"/>
              <a:gd name="T25" fmla="*/ 1049 h 1225"/>
              <a:gd name="T26" fmla="*/ 700 w 1051"/>
              <a:gd name="T27" fmla="*/ 1049 h 1225"/>
              <a:gd name="T28" fmla="*/ 525 w 1051"/>
              <a:gd name="T29" fmla="*/ 1224 h 1225"/>
              <a:gd name="T30" fmla="*/ 350 w 1051"/>
              <a:gd name="T31" fmla="*/ 1049 h 1225"/>
              <a:gd name="T32" fmla="*/ 118 w 1051"/>
              <a:gd name="T33" fmla="*/ 1049 h 1225"/>
              <a:gd name="T34" fmla="*/ 0 w 1051"/>
              <a:gd name="T35" fmla="*/ 932 h 1225"/>
              <a:gd name="T36" fmla="*/ 0 w 1051"/>
              <a:gd name="T37" fmla="*/ 115 h 1225"/>
              <a:gd name="T38" fmla="*/ 118 w 1051"/>
              <a:gd name="T39" fmla="*/ 0 h 1225"/>
              <a:gd name="T40" fmla="*/ 932 w 1051"/>
              <a:gd name="T41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225">
                <a:moveTo>
                  <a:pt x="634" y="634"/>
                </a:moveTo>
                <a:lnTo>
                  <a:pt x="875" y="524"/>
                </a:lnTo>
                <a:lnTo>
                  <a:pt x="634" y="415"/>
                </a:lnTo>
                <a:lnTo>
                  <a:pt x="525" y="175"/>
                </a:lnTo>
                <a:lnTo>
                  <a:pt x="416" y="415"/>
                </a:lnTo>
                <a:lnTo>
                  <a:pt x="175" y="524"/>
                </a:lnTo>
                <a:lnTo>
                  <a:pt x="416" y="634"/>
                </a:lnTo>
                <a:lnTo>
                  <a:pt x="525" y="874"/>
                </a:lnTo>
                <a:lnTo>
                  <a:pt x="634" y="634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7520783" y="4951414"/>
            <a:ext cx="377825" cy="420687"/>
          </a:xfrm>
          <a:custGeom>
            <a:avLst/>
            <a:gdLst>
              <a:gd name="T0" fmla="*/ 817 w 1050"/>
              <a:gd name="T1" fmla="*/ 468 h 1168"/>
              <a:gd name="T2" fmla="*/ 817 w 1050"/>
              <a:gd name="T3" fmla="*/ 350 h 1168"/>
              <a:gd name="T4" fmla="*/ 232 w 1050"/>
              <a:gd name="T5" fmla="*/ 350 h 1168"/>
              <a:gd name="T6" fmla="*/ 232 w 1050"/>
              <a:gd name="T7" fmla="*/ 468 h 1168"/>
              <a:gd name="T8" fmla="*/ 817 w 1050"/>
              <a:gd name="T9" fmla="*/ 468 h 1168"/>
              <a:gd name="T10" fmla="*/ 817 w 1050"/>
              <a:gd name="T11" fmla="*/ 700 h 1168"/>
              <a:gd name="T12" fmla="*/ 817 w 1050"/>
              <a:gd name="T13" fmla="*/ 585 h 1168"/>
              <a:gd name="T14" fmla="*/ 232 w 1050"/>
              <a:gd name="T15" fmla="*/ 585 h 1168"/>
              <a:gd name="T16" fmla="*/ 232 w 1050"/>
              <a:gd name="T17" fmla="*/ 700 h 1168"/>
              <a:gd name="T18" fmla="*/ 817 w 1050"/>
              <a:gd name="T19" fmla="*/ 700 h 1168"/>
              <a:gd name="T20" fmla="*/ 642 w 1050"/>
              <a:gd name="T21" fmla="*/ 935 h 1168"/>
              <a:gd name="T22" fmla="*/ 642 w 1050"/>
              <a:gd name="T23" fmla="*/ 818 h 1168"/>
              <a:gd name="T24" fmla="*/ 232 w 1050"/>
              <a:gd name="T25" fmla="*/ 818 h 1168"/>
              <a:gd name="T26" fmla="*/ 232 w 1050"/>
              <a:gd name="T27" fmla="*/ 935 h 1168"/>
              <a:gd name="T28" fmla="*/ 642 w 1050"/>
              <a:gd name="T29" fmla="*/ 935 h 1168"/>
              <a:gd name="T30" fmla="*/ 525 w 1050"/>
              <a:gd name="T31" fmla="*/ 118 h 1168"/>
              <a:gd name="T32" fmla="*/ 467 w 1050"/>
              <a:gd name="T33" fmla="*/ 175 h 1168"/>
              <a:gd name="T34" fmla="*/ 525 w 1050"/>
              <a:gd name="T35" fmla="*/ 235 h 1168"/>
              <a:gd name="T36" fmla="*/ 582 w 1050"/>
              <a:gd name="T37" fmla="*/ 175 h 1168"/>
              <a:gd name="T38" fmla="*/ 525 w 1050"/>
              <a:gd name="T39" fmla="*/ 118 h 1168"/>
              <a:gd name="T40" fmla="*/ 1049 w 1050"/>
              <a:gd name="T41" fmla="*/ 235 h 1168"/>
              <a:gd name="T42" fmla="*/ 1049 w 1050"/>
              <a:gd name="T43" fmla="*/ 1050 h 1168"/>
              <a:gd name="T44" fmla="*/ 932 w 1050"/>
              <a:gd name="T45" fmla="*/ 1167 h 1168"/>
              <a:gd name="T46" fmla="*/ 117 w 1050"/>
              <a:gd name="T47" fmla="*/ 1167 h 1168"/>
              <a:gd name="T48" fmla="*/ 0 w 1050"/>
              <a:gd name="T49" fmla="*/ 1050 h 1168"/>
              <a:gd name="T50" fmla="*/ 0 w 1050"/>
              <a:gd name="T51" fmla="*/ 235 h 1168"/>
              <a:gd name="T52" fmla="*/ 117 w 1050"/>
              <a:gd name="T53" fmla="*/ 118 h 1168"/>
              <a:gd name="T54" fmla="*/ 361 w 1050"/>
              <a:gd name="T55" fmla="*/ 118 h 1168"/>
              <a:gd name="T56" fmla="*/ 525 w 1050"/>
              <a:gd name="T57" fmla="*/ 0 h 1168"/>
              <a:gd name="T58" fmla="*/ 689 w 1050"/>
              <a:gd name="T59" fmla="*/ 118 h 1168"/>
              <a:gd name="T60" fmla="*/ 932 w 1050"/>
              <a:gd name="T61" fmla="*/ 118 h 1168"/>
              <a:gd name="T62" fmla="*/ 1049 w 1050"/>
              <a:gd name="T63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168">
                <a:moveTo>
                  <a:pt x="817" y="468"/>
                </a:moveTo>
                <a:lnTo>
                  <a:pt x="817" y="350"/>
                </a:lnTo>
                <a:lnTo>
                  <a:pt x="232" y="350"/>
                </a:lnTo>
                <a:lnTo>
                  <a:pt x="232" y="468"/>
                </a:lnTo>
                <a:lnTo>
                  <a:pt x="817" y="468"/>
                </a:lnTo>
                <a:close/>
                <a:moveTo>
                  <a:pt x="817" y="700"/>
                </a:moveTo>
                <a:lnTo>
                  <a:pt x="817" y="585"/>
                </a:lnTo>
                <a:lnTo>
                  <a:pt x="232" y="585"/>
                </a:lnTo>
                <a:lnTo>
                  <a:pt x="232" y="700"/>
                </a:lnTo>
                <a:lnTo>
                  <a:pt x="817" y="700"/>
                </a:lnTo>
                <a:close/>
                <a:moveTo>
                  <a:pt x="642" y="935"/>
                </a:moveTo>
                <a:lnTo>
                  <a:pt x="642" y="818"/>
                </a:lnTo>
                <a:lnTo>
                  <a:pt x="232" y="818"/>
                </a:lnTo>
                <a:lnTo>
                  <a:pt x="232" y="935"/>
                </a:lnTo>
                <a:lnTo>
                  <a:pt x="642" y="935"/>
                </a:lnTo>
                <a:close/>
                <a:moveTo>
                  <a:pt x="525" y="118"/>
                </a:moveTo>
                <a:cubicBezTo>
                  <a:pt x="493" y="118"/>
                  <a:pt x="467" y="143"/>
                  <a:pt x="467" y="175"/>
                </a:cubicBezTo>
                <a:cubicBezTo>
                  <a:pt x="467" y="208"/>
                  <a:pt x="493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7" y="118"/>
                </a:cubicBezTo>
                <a:lnTo>
                  <a:pt x="361" y="118"/>
                </a:lnTo>
                <a:cubicBezTo>
                  <a:pt x="385" y="50"/>
                  <a:pt x="449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97108" y="4951414"/>
            <a:ext cx="377825" cy="420687"/>
          </a:xfrm>
          <a:custGeom>
            <a:avLst/>
            <a:gdLst>
              <a:gd name="T0" fmla="*/ 407 w 1050"/>
              <a:gd name="T1" fmla="*/ 935 h 1168"/>
              <a:gd name="T2" fmla="*/ 874 w 1050"/>
              <a:gd name="T3" fmla="*/ 468 h 1168"/>
              <a:gd name="T4" fmla="*/ 792 w 1050"/>
              <a:gd name="T5" fmla="*/ 386 h 1168"/>
              <a:gd name="T6" fmla="*/ 407 w 1050"/>
              <a:gd name="T7" fmla="*/ 768 h 1168"/>
              <a:gd name="T8" fmla="*/ 257 w 1050"/>
              <a:gd name="T9" fmla="*/ 618 h 1168"/>
              <a:gd name="T10" fmla="*/ 175 w 1050"/>
              <a:gd name="T11" fmla="*/ 700 h 1168"/>
              <a:gd name="T12" fmla="*/ 407 w 1050"/>
              <a:gd name="T13" fmla="*/ 935 h 1168"/>
              <a:gd name="T14" fmla="*/ 524 w 1050"/>
              <a:gd name="T15" fmla="*/ 118 h 1168"/>
              <a:gd name="T16" fmla="*/ 467 w 1050"/>
              <a:gd name="T17" fmla="*/ 175 h 1168"/>
              <a:gd name="T18" fmla="*/ 524 w 1050"/>
              <a:gd name="T19" fmla="*/ 235 h 1168"/>
              <a:gd name="T20" fmla="*/ 582 w 1050"/>
              <a:gd name="T21" fmla="*/ 175 h 1168"/>
              <a:gd name="T22" fmla="*/ 524 w 1050"/>
              <a:gd name="T23" fmla="*/ 118 h 1168"/>
              <a:gd name="T24" fmla="*/ 1049 w 1050"/>
              <a:gd name="T25" fmla="*/ 235 h 1168"/>
              <a:gd name="T26" fmla="*/ 1049 w 1050"/>
              <a:gd name="T27" fmla="*/ 1050 h 1168"/>
              <a:gd name="T28" fmla="*/ 932 w 1050"/>
              <a:gd name="T29" fmla="*/ 1167 h 1168"/>
              <a:gd name="T30" fmla="*/ 117 w 1050"/>
              <a:gd name="T31" fmla="*/ 1167 h 1168"/>
              <a:gd name="T32" fmla="*/ 0 w 1050"/>
              <a:gd name="T33" fmla="*/ 1050 h 1168"/>
              <a:gd name="T34" fmla="*/ 0 w 1050"/>
              <a:gd name="T35" fmla="*/ 235 h 1168"/>
              <a:gd name="T36" fmla="*/ 117 w 1050"/>
              <a:gd name="T37" fmla="*/ 118 h 1168"/>
              <a:gd name="T38" fmla="*/ 360 w 1050"/>
              <a:gd name="T39" fmla="*/ 118 h 1168"/>
              <a:gd name="T40" fmla="*/ 524 w 1050"/>
              <a:gd name="T41" fmla="*/ 0 h 1168"/>
              <a:gd name="T42" fmla="*/ 688 w 1050"/>
              <a:gd name="T43" fmla="*/ 118 h 1168"/>
              <a:gd name="T44" fmla="*/ 932 w 1050"/>
              <a:gd name="T45" fmla="*/ 118 h 1168"/>
              <a:gd name="T46" fmla="*/ 1049 w 1050"/>
              <a:gd name="T47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168">
                <a:moveTo>
                  <a:pt x="407" y="935"/>
                </a:moveTo>
                <a:lnTo>
                  <a:pt x="874" y="468"/>
                </a:lnTo>
                <a:lnTo>
                  <a:pt x="792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4" y="118"/>
                </a:moveTo>
                <a:cubicBezTo>
                  <a:pt x="492" y="118"/>
                  <a:pt x="467" y="143"/>
                  <a:pt x="467" y="175"/>
                </a:cubicBezTo>
                <a:cubicBezTo>
                  <a:pt x="467" y="208"/>
                  <a:pt x="492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5" y="1167"/>
                  <a:pt x="932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2" y="118"/>
                </a:lnTo>
                <a:cubicBezTo>
                  <a:pt x="995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9675020" y="4951414"/>
            <a:ext cx="377825" cy="420687"/>
          </a:xfrm>
          <a:custGeom>
            <a:avLst/>
            <a:gdLst>
              <a:gd name="T0" fmla="*/ 524 w 1050"/>
              <a:gd name="T1" fmla="*/ 992 h 1168"/>
              <a:gd name="T2" fmla="*/ 817 w 1050"/>
              <a:gd name="T3" fmla="*/ 700 h 1168"/>
              <a:gd name="T4" fmla="*/ 642 w 1050"/>
              <a:gd name="T5" fmla="*/ 700 h 1168"/>
              <a:gd name="T6" fmla="*/ 642 w 1050"/>
              <a:gd name="T7" fmla="*/ 468 h 1168"/>
              <a:gd name="T8" fmla="*/ 407 w 1050"/>
              <a:gd name="T9" fmla="*/ 468 h 1168"/>
              <a:gd name="T10" fmla="*/ 407 w 1050"/>
              <a:gd name="T11" fmla="*/ 700 h 1168"/>
              <a:gd name="T12" fmla="*/ 232 w 1050"/>
              <a:gd name="T13" fmla="*/ 700 h 1168"/>
              <a:gd name="T14" fmla="*/ 524 w 1050"/>
              <a:gd name="T15" fmla="*/ 992 h 1168"/>
              <a:gd name="T16" fmla="*/ 524 w 1050"/>
              <a:gd name="T17" fmla="*/ 118 h 1168"/>
              <a:gd name="T18" fmla="*/ 467 w 1050"/>
              <a:gd name="T19" fmla="*/ 175 h 1168"/>
              <a:gd name="T20" fmla="*/ 524 w 1050"/>
              <a:gd name="T21" fmla="*/ 235 h 1168"/>
              <a:gd name="T22" fmla="*/ 582 w 1050"/>
              <a:gd name="T23" fmla="*/ 175 h 1168"/>
              <a:gd name="T24" fmla="*/ 524 w 1050"/>
              <a:gd name="T25" fmla="*/ 118 h 1168"/>
              <a:gd name="T26" fmla="*/ 1049 w 1050"/>
              <a:gd name="T27" fmla="*/ 235 h 1168"/>
              <a:gd name="T28" fmla="*/ 1049 w 1050"/>
              <a:gd name="T29" fmla="*/ 1050 h 1168"/>
              <a:gd name="T30" fmla="*/ 931 w 1050"/>
              <a:gd name="T31" fmla="*/ 1167 h 1168"/>
              <a:gd name="T32" fmla="*/ 117 w 1050"/>
              <a:gd name="T33" fmla="*/ 1167 h 1168"/>
              <a:gd name="T34" fmla="*/ 0 w 1050"/>
              <a:gd name="T35" fmla="*/ 1050 h 1168"/>
              <a:gd name="T36" fmla="*/ 0 w 1050"/>
              <a:gd name="T37" fmla="*/ 235 h 1168"/>
              <a:gd name="T38" fmla="*/ 117 w 1050"/>
              <a:gd name="T39" fmla="*/ 118 h 1168"/>
              <a:gd name="T40" fmla="*/ 360 w 1050"/>
              <a:gd name="T41" fmla="*/ 118 h 1168"/>
              <a:gd name="T42" fmla="*/ 524 w 1050"/>
              <a:gd name="T43" fmla="*/ 0 h 1168"/>
              <a:gd name="T44" fmla="*/ 688 w 1050"/>
              <a:gd name="T45" fmla="*/ 118 h 1168"/>
              <a:gd name="T46" fmla="*/ 931 w 1050"/>
              <a:gd name="T47" fmla="*/ 118 h 1168"/>
              <a:gd name="T48" fmla="*/ 1049 w 1050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8">
                <a:moveTo>
                  <a:pt x="524" y="992"/>
                </a:moveTo>
                <a:lnTo>
                  <a:pt x="817" y="700"/>
                </a:lnTo>
                <a:lnTo>
                  <a:pt x="642" y="700"/>
                </a:lnTo>
                <a:lnTo>
                  <a:pt x="642" y="468"/>
                </a:lnTo>
                <a:lnTo>
                  <a:pt x="407" y="468"/>
                </a:lnTo>
                <a:lnTo>
                  <a:pt x="407" y="700"/>
                </a:lnTo>
                <a:lnTo>
                  <a:pt x="232" y="700"/>
                </a:lnTo>
                <a:lnTo>
                  <a:pt x="524" y="992"/>
                </a:lnTo>
                <a:close/>
                <a:moveTo>
                  <a:pt x="524" y="118"/>
                </a:moveTo>
                <a:cubicBezTo>
                  <a:pt x="491" y="118"/>
                  <a:pt x="467" y="143"/>
                  <a:pt x="467" y="175"/>
                </a:cubicBezTo>
                <a:cubicBezTo>
                  <a:pt x="467" y="208"/>
                  <a:pt x="491" y="235"/>
                  <a:pt x="524" y="235"/>
                </a:cubicBezTo>
                <a:cubicBezTo>
                  <a:pt x="557" y="235"/>
                  <a:pt x="582" y="208"/>
                  <a:pt x="582" y="175"/>
                </a:cubicBezTo>
                <a:cubicBezTo>
                  <a:pt x="582" y="143"/>
                  <a:pt x="557" y="118"/>
                  <a:pt x="524" y="118"/>
                </a:cubicBezTo>
                <a:close/>
                <a:moveTo>
                  <a:pt x="1049" y="235"/>
                </a:moveTo>
                <a:lnTo>
                  <a:pt x="1049" y="1050"/>
                </a:lnTo>
                <a:cubicBezTo>
                  <a:pt x="1049" y="1113"/>
                  <a:pt x="994" y="1167"/>
                  <a:pt x="931" y="1167"/>
                </a:cubicBezTo>
                <a:lnTo>
                  <a:pt x="117" y="1167"/>
                </a:lnTo>
                <a:cubicBezTo>
                  <a:pt x="54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4" y="118"/>
                  <a:pt x="117" y="118"/>
                </a:cubicBezTo>
                <a:lnTo>
                  <a:pt x="360" y="118"/>
                </a:lnTo>
                <a:cubicBezTo>
                  <a:pt x="385" y="50"/>
                  <a:pt x="448" y="0"/>
                  <a:pt x="524" y="0"/>
                </a:cubicBezTo>
                <a:cubicBezTo>
                  <a:pt x="601" y="0"/>
                  <a:pt x="664" y="50"/>
                  <a:pt x="688" y="118"/>
                </a:cubicBezTo>
                <a:lnTo>
                  <a:pt x="931" y="118"/>
                </a:lnTo>
                <a:cubicBezTo>
                  <a:pt x="994" y="118"/>
                  <a:pt x="1049" y="173"/>
                  <a:pt x="1049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10752933" y="4951414"/>
            <a:ext cx="377825" cy="420687"/>
          </a:xfrm>
          <a:custGeom>
            <a:avLst/>
            <a:gdLst>
              <a:gd name="T0" fmla="*/ 757 w 1051"/>
              <a:gd name="T1" fmla="*/ 585 h 1168"/>
              <a:gd name="T2" fmla="*/ 525 w 1051"/>
              <a:gd name="T3" fmla="*/ 585 h 1168"/>
              <a:gd name="T4" fmla="*/ 525 w 1051"/>
              <a:gd name="T5" fmla="*/ 410 h 1168"/>
              <a:gd name="T6" fmla="*/ 233 w 1051"/>
              <a:gd name="T7" fmla="*/ 700 h 1168"/>
              <a:gd name="T8" fmla="*/ 525 w 1051"/>
              <a:gd name="T9" fmla="*/ 992 h 1168"/>
              <a:gd name="T10" fmla="*/ 525 w 1051"/>
              <a:gd name="T11" fmla="*/ 818 h 1168"/>
              <a:gd name="T12" fmla="*/ 757 w 1051"/>
              <a:gd name="T13" fmla="*/ 818 h 1168"/>
              <a:gd name="T14" fmla="*/ 757 w 1051"/>
              <a:gd name="T15" fmla="*/ 585 h 1168"/>
              <a:gd name="T16" fmla="*/ 525 w 1051"/>
              <a:gd name="T17" fmla="*/ 118 h 1168"/>
              <a:gd name="T18" fmla="*/ 468 w 1051"/>
              <a:gd name="T19" fmla="*/ 175 h 1168"/>
              <a:gd name="T20" fmla="*/ 525 w 1051"/>
              <a:gd name="T21" fmla="*/ 235 h 1168"/>
              <a:gd name="T22" fmla="*/ 582 w 1051"/>
              <a:gd name="T23" fmla="*/ 175 h 1168"/>
              <a:gd name="T24" fmla="*/ 525 w 1051"/>
              <a:gd name="T25" fmla="*/ 118 h 1168"/>
              <a:gd name="T26" fmla="*/ 1050 w 1051"/>
              <a:gd name="T27" fmla="*/ 235 h 1168"/>
              <a:gd name="T28" fmla="*/ 1050 w 1051"/>
              <a:gd name="T29" fmla="*/ 1050 h 1168"/>
              <a:gd name="T30" fmla="*/ 932 w 1051"/>
              <a:gd name="T31" fmla="*/ 1167 h 1168"/>
              <a:gd name="T32" fmla="*/ 118 w 1051"/>
              <a:gd name="T33" fmla="*/ 1167 h 1168"/>
              <a:gd name="T34" fmla="*/ 0 w 1051"/>
              <a:gd name="T35" fmla="*/ 1050 h 1168"/>
              <a:gd name="T36" fmla="*/ 0 w 1051"/>
              <a:gd name="T37" fmla="*/ 235 h 1168"/>
              <a:gd name="T38" fmla="*/ 118 w 1051"/>
              <a:gd name="T39" fmla="*/ 118 h 1168"/>
              <a:gd name="T40" fmla="*/ 361 w 1051"/>
              <a:gd name="T41" fmla="*/ 118 h 1168"/>
              <a:gd name="T42" fmla="*/ 525 w 1051"/>
              <a:gd name="T43" fmla="*/ 0 h 1168"/>
              <a:gd name="T44" fmla="*/ 689 w 1051"/>
              <a:gd name="T45" fmla="*/ 118 h 1168"/>
              <a:gd name="T46" fmla="*/ 932 w 1051"/>
              <a:gd name="T47" fmla="*/ 118 h 1168"/>
              <a:gd name="T48" fmla="*/ 1050 w 1051"/>
              <a:gd name="T4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168">
                <a:moveTo>
                  <a:pt x="757" y="585"/>
                </a:moveTo>
                <a:lnTo>
                  <a:pt x="525" y="585"/>
                </a:lnTo>
                <a:lnTo>
                  <a:pt x="525" y="410"/>
                </a:lnTo>
                <a:lnTo>
                  <a:pt x="233" y="700"/>
                </a:lnTo>
                <a:lnTo>
                  <a:pt x="525" y="992"/>
                </a:lnTo>
                <a:lnTo>
                  <a:pt x="525" y="818"/>
                </a:lnTo>
                <a:lnTo>
                  <a:pt x="757" y="818"/>
                </a:lnTo>
                <a:lnTo>
                  <a:pt x="757" y="585"/>
                </a:lnTo>
                <a:close/>
                <a:moveTo>
                  <a:pt x="525" y="118"/>
                </a:moveTo>
                <a:cubicBezTo>
                  <a:pt x="492" y="118"/>
                  <a:pt x="468" y="143"/>
                  <a:pt x="468" y="175"/>
                </a:cubicBezTo>
                <a:cubicBezTo>
                  <a:pt x="468" y="208"/>
                  <a:pt x="492" y="235"/>
                  <a:pt x="525" y="235"/>
                </a:cubicBezTo>
                <a:cubicBezTo>
                  <a:pt x="558" y="235"/>
                  <a:pt x="582" y="208"/>
                  <a:pt x="582" y="175"/>
                </a:cubicBezTo>
                <a:cubicBezTo>
                  <a:pt x="582" y="143"/>
                  <a:pt x="558" y="118"/>
                  <a:pt x="525" y="118"/>
                </a:cubicBezTo>
                <a:close/>
                <a:moveTo>
                  <a:pt x="1050" y="235"/>
                </a:move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3"/>
                  <a:pt x="55" y="118"/>
                  <a:pt x="118" y="118"/>
                </a:cubicBezTo>
                <a:lnTo>
                  <a:pt x="361" y="118"/>
                </a:lnTo>
                <a:cubicBezTo>
                  <a:pt x="386" y="50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3"/>
                  <a:pt x="1050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1056481" y="5799137"/>
            <a:ext cx="336550" cy="463550"/>
          </a:xfrm>
          <a:custGeom>
            <a:avLst/>
            <a:gdLst>
              <a:gd name="T0" fmla="*/ 861 w 936"/>
              <a:gd name="T1" fmla="*/ 394 h 1286"/>
              <a:gd name="T2" fmla="*/ 935 w 936"/>
              <a:gd name="T3" fmla="*/ 643 h 1286"/>
              <a:gd name="T4" fmla="*/ 468 w 936"/>
              <a:gd name="T5" fmla="*/ 1110 h 1286"/>
              <a:gd name="T6" fmla="*/ 468 w 936"/>
              <a:gd name="T7" fmla="*/ 1285 h 1286"/>
              <a:gd name="T8" fmla="*/ 235 w 936"/>
              <a:gd name="T9" fmla="*/ 1050 h 1286"/>
              <a:gd name="T10" fmla="*/ 468 w 936"/>
              <a:gd name="T11" fmla="*/ 817 h 1286"/>
              <a:gd name="T12" fmla="*/ 468 w 936"/>
              <a:gd name="T13" fmla="*/ 992 h 1286"/>
              <a:gd name="T14" fmla="*/ 817 w 936"/>
              <a:gd name="T15" fmla="*/ 643 h 1286"/>
              <a:gd name="T16" fmla="*/ 776 w 936"/>
              <a:gd name="T17" fmla="*/ 479 h 1286"/>
              <a:gd name="T18" fmla="*/ 861 w 936"/>
              <a:gd name="T19" fmla="*/ 394 h 1286"/>
              <a:gd name="T20" fmla="*/ 118 w 936"/>
              <a:gd name="T21" fmla="*/ 643 h 1286"/>
              <a:gd name="T22" fmla="*/ 159 w 936"/>
              <a:gd name="T23" fmla="*/ 806 h 1286"/>
              <a:gd name="T24" fmla="*/ 74 w 936"/>
              <a:gd name="T25" fmla="*/ 891 h 1286"/>
              <a:gd name="T26" fmla="*/ 0 w 936"/>
              <a:gd name="T27" fmla="*/ 643 h 1286"/>
              <a:gd name="T28" fmla="*/ 468 w 936"/>
              <a:gd name="T29" fmla="*/ 175 h 1286"/>
              <a:gd name="T30" fmla="*/ 468 w 936"/>
              <a:gd name="T31" fmla="*/ 0 h 1286"/>
              <a:gd name="T32" fmla="*/ 700 w 936"/>
              <a:gd name="T33" fmla="*/ 235 h 1286"/>
              <a:gd name="T34" fmla="*/ 468 w 936"/>
              <a:gd name="T35" fmla="*/ 468 h 1286"/>
              <a:gd name="T36" fmla="*/ 468 w 936"/>
              <a:gd name="T37" fmla="*/ 293 h 1286"/>
              <a:gd name="T38" fmla="*/ 118 w 936"/>
              <a:gd name="T39" fmla="*/ 64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861" y="394"/>
                </a:moveTo>
                <a:cubicBezTo>
                  <a:pt x="908" y="465"/>
                  <a:pt x="935" y="552"/>
                  <a:pt x="935" y="643"/>
                </a:cubicBezTo>
                <a:cubicBezTo>
                  <a:pt x="935" y="899"/>
                  <a:pt x="724" y="1110"/>
                  <a:pt x="468" y="1110"/>
                </a:cubicBezTo>
                <a:lnTo>
                  <a:pt x="468" y="1285"/>
                </a:lnTo>
                <a:lnTo>
                  <a:pt x="235" y="1050"/>
                </a:lnTo>
                <a:lnTo>
                  <a:pt x="468" y="817"/>
                </a:lnTo>
                <a:lnTo>
                  <a:pt x="468" y="992"/>
                </a:lnTo>
                <a:cubicBezTo>
                  <a:pt x="662" y="992"/>
                  <a:pt x="817" y="837"/>
                  <a:pt x="817" y="643"/>
                </a:cubicBezTo>
                <a:cubicBezTo>
                  <a:pt x="817" y="582"/>
                  <a:pt x="801" y="528"/>
                  <a:pt x="776" y="479"/>
                </a:cubicBezTo>
                <a:lnTo>
                  <a:pt x="861" y="394"/>
                </a:lnTo>
                <a:close/>
                <a:moveTo>
                  <a:pt x="118" y="643"/>
                </a:moveTo>
                <a:cubicBezTo>
                  <a:pt x="118" y="703"/>
                  <a:pt x="131" y="757"/>
                  <a:pt x="159" y="806"/>
                </a:cubicBezTo>
                <a:lnTo>
                  <a:pt x="74" y="891"/>
                </a:lnTo>
                <a:cubicBezTo>
                  <a:pt x="28" y="820"/>
                  <a:pt x="0" y="733"/>
                  <a:pt x="0" y="643"/>
                </a:cubicBezTo>
                <a:cubicBezTo>
                  <a:pt x="0" y="386"/>
                  <a:pt x="211" y="175"/>
                  <a:pt x="468" y="175"/>
                </a:cubicBezTo>
                <a:lnTo>
                  <a:pt x="468" y="0"/>
                </a:lnTo>
                <a:lnTo>
                  <a:pt x="700" y="235"/>
                </a:lnTo>
                <a:lnTo>
                  <a:pt x="468" y="468"/>
                </a:lnTo>
                <a:lnTo>
                  <a:pt x="468" y="293"/>
                </a:lnTo>
                <a:cubicBezTo>
                  <a:pt x="274" y="293"/>
                  <a:pt x="118" y="448"/>
                  <a:pt x="118" y="6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2094706" y="5821362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3 h 1166"/>
              <a:gd name="T4" fmla="*/ 951 w 1165"/>
              <a:gd name="T5" fmla="*/ 296 h 1166"/>
              <a:gd name="T6" fmla="*/ 295 w 1165"/>
              <a:gd name="T7" fmla="*/ 951 h 1166"/>
              <a:gd name="T8" fmla="*/ 582 w 1165"/>
              <a:gd name="T9" fmla="*/ 1050 h 1166"/>
              <a:gd name="T10" fmla="*/ 114 w 1165"/>
              <a:gd name="T11" fmla="*/ 583 h 1166"/>
              <a:gd name="T12" fmla="*/ 213 w 1165"/>
              <a:gd name="T13" fmla="*/ 869 h 1166"/>
              <a:gd name="T14" fmla="*/ 869 w 1165"/>
              <a:gd name="T15" fmla="*/ 214 h 1166"/>
              <a:gd name="T16" fmla="*/ 582 w 1165"/>
              <a:gd name="T17" fmla="*/ 115 h 1166"/>
              <a:gd name="T18" fmla="*/ 114 w 1165"/>
              <a:gd name="T19" fmla="*/ 583 h 1166"/>
              <a:gd name="T20" fmla="*/ 582 w 1165"/>
              <a:gd name="T21" fmla="*/ 0 h 1166"/>
              <a:gd name="T22" fmla="*/ 1164 w 1165"/>
              <a:gd name="T23" fmla="*/ 583 h 1166"/>
              <a:gd name="T24" fmla="*/ 582 w 1165"/>
              <a:gd name="T25" fmla="*/ 1165 h 1166"/>
              <a:gd name="T26" fmla="*/ 0 w 1165"/>
              <a:gd name="T27" fmla="*/ 583 h 1166"/>
              <a:gd name="T28" fmla="*/ 582 w 1165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9"/>
                  <a:pt x="1049" y="583"/>
                </a:cubicBezTo>
                <a:cubicBezTo>
                  <a:pt x="1049" y="476"/>
                  <a:pt x="1014" y="375"/>
                  <a:pt x="951" y="296"/>
                </a:cubicBezTo>
                <a:lnTo>
                  <a:pt x="295" y="951"/>
                </a:lnTo>
                <a:cubicBezTo>
                  <a:pt x="374" y="1014"/>
                  <a:pt x="475" y="1050"/>
                  <a:pt x="582" y="1050"/>
                </a:cubicBezTo>
                <a:close/>
                <a:moveTo>
                  <a:pt x="114" y="583"/>
                </a:moveTo>
                <a:cubicBezTo>
                  <a:pt x="114" y="689"/>
                  <a:pt x="150" y="790"/>
                  <a:pt x="213" y="869"/>
                </a:cubicBezTo>
                <a:lnTo>
                  <a:pt x="869" y="214"/>
                </a:lnTo>
                <a:cubicBezTo>
                  <a:pt x="789" y="151"/>
                  <a:pt x="688" y="115"/>
                  <a:pt x="582" y="115"/>
                </a:cubicBezTo>
                <a:cubicBezTo>
                  <a:pt x="325" y="115"/>
                  <a:pt x="114" y="326"/>
                  <a:pt x="114" y="583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194845" y="5799137"/>
            <a:ext cx="377825" cy="463550"/>
          </a:xfrm>
          <a:custGeom>
            <a:avLst/>
            <a:gdLst>
              <a:gd name="T0" fmla="*/ 407 w 1051"/>
              <a:gd name="T1" fmla="*/ 875 h 1286"/>
              <a:gd name="T2" fmla="*/ 932 w 1051"/>
              <a:gd name="T3" fmla="*/ 350 h 1286"/>
              <a:gd name="T4" fmla="*/ 850 w 1051"/>
              <a:gd name="T5" fmla="*/ 268 h 1286"/>
              <a:gd name="T6" fmla="*/ 407 w 1051"/>
              <a:gd name="T7" fmla="*/ 711 h 1286"/>
              <a:gd name="T8" fmla="*/ 200 w 1051"/>
              <a:gd name="T9" fmla="*/ 503 h 1286"/>
              <a:gd name="T10" fmla="*/ 118 w 1051"/>
              <a:gd name="T11" fmla="*/ 585 h 1286"/>
              <a:gd name="T12" fmla="*/ 407 w 1051"/>
              <a:gd name="T13" fmla="*/ 875 h 1286"/>
              <a:gd name="T14" fmla="*/ 932 w 1051"/>
              <a:gd name="T15" fmla="*/ 0 h 1286"/>
              <a:gd name="T16" fmla="*/ 1050 w 1051"/>
              <a:gd name="T17" fmla="*/ 118 h 1286"/>
              <a:gd name="T18" fmla="*/ 1050 w 1051"/>
              <a:gd name="T19" fmla="*/ 872 h 1286"/>
              <a:gd name="T20" fmla="*/ 998 w 1051"/>
              <a:gd name="T21" fmla="*/ 968 h 1286"/>
              <a:gd name="T22" fmla="*/ 525 w 1051"/>
              <a:gd name="T23" fmla="*/ 1285 h 1286"/>
              <a:gd name="T24" fmla="*/ 52 w 1051"/>
              <a:gd name="T25" fmla="*/ 968 h 1286"/>
              <a:gd name="T26" fmla="*/ 0 w 1051"/>
              <a:gd name="T27" fmla="*/ 872 h 1286"/>
              <a:gd name="T28" fmla="*/ 0 w 1051"/>
              <a:gd name="T29" fmla="*/ 118 h 1286"/>
              <a:gd name="T30" fmla="*/ 118 w 1051"/>
              <a:gd name="T31" fmla="*/ 0 h 1286"/>
              <a:gd name="T32" fmla="*/ 932 w 1051"/>
              <a:gd name="T3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286">
                <a:moveTo>
                  <a:pt x="407" y="875"/>
                </a:moveTo>
                <a:lnTo>
                  <a:pt x="932" y="350"/>
                </a:lnTo>
                <a:lnTo>
                  <a:pt x="850" y="268"/>
                </a:lnTo>
                <a:lnTo>
                  <a:pt x="407" y="711"/>
                </a:lnTo>
                <a:lnTo>
                  <a:pt x="200" y="503"/>
                </a:lnTo>
                <a:lnTo>
                  <a:pt x="118" y="585"/>
                </a:lnTo>
                <a:lnTo>
                  <a:pt x="407" y="875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872"/>
                </a:lnTo>
                <a:cubicBezTo>
                  <a:pt x="1050" y="913"/>
                  <a:pt x="1028" y="946"/>
                  <a:pt x="998" y="968"/>
                </a:cubicBezTo>
                <a:lnTo>
                  <a:pt x="525" y="1285"/>
                </a:lnTo>
                <a:lnTo>
                  <a:pt x="52" y="968"/>
                </a:lnTo>
                <a:cubicBezTo>
                  <a:pt x="22" y="946"/>
                  <a:pt x="0" y="913"/>
                  <a:pt x="0" y="87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4253706" y="5821364"/>
            <a:ext cx="398462" cy="398461"/>
          </a:xfrm>
          <a:custGeom>
            <a:avLst/>
            <a:gdLst>
              <a:gd name="T0" fmla="*/ 899 w 1108"/>
              <a:gd name="T1" fmla="*/ 397 h 1108"/>
              <a:gd name="T2" fmla="*/ 234 w 1108"/>
              <a:gd name="T3" fmla="*/ 229 h 1108"/>
              <a:gd name="T4" fmla="*/ 814 w 1108"/>
              <a:gd name="T5" fmla="*/ 481 h 1108"/>
              <a:gd name="T6" fmla="*/ 481 w 1108"/>
              <a:gd name="T7" fmla="*/ 815 h 1108"/>
              <a:gd name="T8" fmla="*/ 229 w 1108"/>
              <a:gd name="T9" fmla="*/ 234 h 1108"/>
              <a:gd name="T10" fmla="*/ 396 w 1108"/>
              <a:gd name="T11" fmla="*/ 900 h 1108"/>
              <a:gd name="T12" fmla="*/ 230 w 1108"/>
              <a:gd name="T13" fmla="*/ 1066 h 1108"/>
              <a:gd name="T14" fmla="*/ 229 w 1108"/>
              <a:gd name="T15" fmla="*/ 233 h 1108"/>
              <a:gd name="T16" fmla="*/ 233 w 1108"/>
              <a:gd name="T17" fmla="*/ 230 h 1108"/>
              <a:gd name="T18" fmla="*/ 1066 w 1108"/>
              <a:gd name="T19" fmla="*/ 230 h 1108"/>
              <a:gd name="T20" fmla="*/ 899 w 1108"/>
              <a:gd name="T21" fmla="*/ 397 h 1108"/>
              <a:gd name="T22" fmla="*/ 648 w 1108"/>
              <a:gd name="T23" fmla="*/ 733 h 1108"/>
              <a:gd name="T24" fmla="*/ 732 w 1108"/>
              <a:gd name="T25" fmla="*/ 648 h 1108"/>
              <a:gd name="T26" fmla="*/ 1107 w 1108"/>
              <a:gd name="T27" fmla="*/ 1025 h 1108"/>
              <a:gd name="T28" fmla="*/ 1022 w 1108"/>
              <a:gd name="T29" fmla="*/ 1107 h 1108"/>
              <a:gd name="T30" fmla="*/ 648 w 1108"/>
              <a:gd name="T31" fmla="*/ 733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1108">
                <a:moveTo>
                  <a:pt x="899" y="397"/>
                </a:moveTo>
                <a:cubicBezTo>
                  <a:pt x="716" y="214"/>
                  <a:pt x="463" y="154"/>
                  <a:pt x="234" y="229"/>
                </a:cubicBezTo>
                <a:cubicBezTo>
                  <a:pt x="408" y="210"/>
                  <a:pt x="633" y="300"/>
                  <a:pt x="814" y="481"/>
                </a:cubicBezTo>
                <a:lnTo>
                  <a:pt x="481" y="815"/>
                </a:lnTo>
                <a:cubicBezTo>
                  <a:pt x="299" y="633"/>
                  <a:pt x="209" y="409"/>
                  <a:pt x="229" y="234"/>
                </a:cubicBezTo>
                <a:cubicBezTo>
                  <a:pt x="153" y="463"/>
                  <a:pt x="214" y="717"/>
                  <a:pt x="396" y="900"/>
                </a:cubicBezTo>
                <a:lnTo>
                  <a:pt x="230" y="1066"/>
                </a:lnTo>
                <a:cubicBezTo>
                  <a:pt x="0" y="837"/>
                  <a:pt x="0" y="463"/>
                  <a:pt x="229" y="233"/>
                </a:cubicBezTo>
                <a:cubicBezTo>
                  <a:pt x="230" y="230"/>
                  <a:pt x="230" y="230"/>
                  <a:pt x="233" y="230"/>
                </a:cubicBezTo>
                <a:cubicBezTo>
                  <a:pt x="462" y="0"/>
                  <a:pt x="836" y="1"/>
                  <a:pt x="1066" y="230"/>
                </a:cubicBezTo>
                <a:lnTo>
                  <a:pt x="899" y="397"/>
                </a:lnTo>
                <a:close/>
                <a:moveTo>
                  <a:pt x="648" y="733"/>
                </a:moveTo>
                <a:lnTo>
                  <a:pt x="732" y="648"/>
                </a:lnTo>
                <a:lnTo>
                  <a:pt x="1107" y="1025"/>
                </a:lnTo>
                <a:lnTo>
                  <a:pt x="1022" y="1107"/>
                </a:lnTo>
                <a:lnTo>
                  <a:pt x="648" y="7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5437983" y="5821362"/>
            <a:ext cx="211137" cy="419100"/>
          </a:xfrm>
          <a:custGeom>
            <a:avLst/>
            <a:gdLst>
              <a:gd name="T0" fmla="*/ 426 w 586"/>
              <a:gd name="T1" fmla="*/ 623 h 1166"/>
              <a:gd name="T2" fmla="*/ 467 w 586"/>
              <a:gd name="T3" fmla="*/ 525 h 1166"/>
              <a:gd name="T4" fmla="*/ 292 w 586"/>
              <a:gd name="T5" fmla="*/ 350 h 1166"/>
              <a:gd name="T6" fmla="*/ 117 w 586"/>
              <a:gd name="T7" fmla="*/ 525 h 1166"/>
              <a:gd name="T8" fmla="*/ 205 w 586"/>
              <a:gd name="T9" fmla="*/ 525 h 1166"/>
              <a:gd name="T10" fmla="*/ 292 w 586"/>
              <a:gd name="T11" fmla="*/ 438 h 1166"/>
              <a:gd name="T12" fmla="*/ 380 w 586"/>
              <a:gd name="T13" fmla="*/ 525 h 1166"/>
              <a:gd name="T14" fmla="*/ 355 w 586"/>
              <a:gd name="T15" fmla="*/ 585 h 1166"/>
              <a:gd name="T16" fmla="*/ 300 w 586"/>
              <a:gd name="T17" fmla="*/ 640 h 1166"/>
              <a:gd name="T18" fmla="*/ 246 w 586"/>
              <a:gd name="T19" fmla="*/ 757 h 1166"/>
              <a:gd name="T20" fmla="*/ 339 w 586"/>
              <a:gd name="T21" fmla="*/ 757 h 1166"/>
              <a:gd name="T22" fmla="*/ 388 w 586"/>
              <a:gd name="T23" fmla="*/ 664 h 1166"/>
              <a:gd name="T24" fmla="*/ 426 w 586"/>
              <a:gd name="T25" fmla="*/ 623 h 1166"/>
              <a:gd name="T26" fmla="*/ 347 w 586"/>
              <a:gd name="T27" fmla="*/ 930 h 1166"/>
              <a:gd name="T28" fmla="*/ 347 w 586"/>
              <a:gd name="T29" fmla="*/ 818 h 1166"/>
              <a:gd name="T30" fmla="*/ 238 w 586"/>
              <a:gd name="T31" fmla="*/ 818 h 1166"/>
              <a:gd name="T32" fmla="*/ 238 w 586"/>
              <a:gd name="T33" fmla="*/ 930 h 1166"/>
              <a:gd name="T34" fmla="*/ 347 w 586"/>
              <a:gd name="T35" fmla="*/ 930 h 1166"/>
              <a:gd name="T36" fmla="*/ 505 w 586"/>
              <a:gd name="T37" fmla="*/ 115 h 1166"/>
              <a:gd name="T38" fmla="*/ 585 w 586"/>
              <a:gd name="T39" fmla="*/ 194 h 1166"/>
              <a:gd name="T40" fmla="*/ 585 w 586"/>
              <a:gd name="T41" fmla="*/ 1088 h 1166"/>
              <a:gd name="T42" fmla="*/ 505 w 586"/>
              <a:gd name="T43" fmla="*/ 1165 h 1166"/>
              <a:gd name="T44" fmla="*/ 79 w 586"/>
              <a:gd name="T45" fmla="*/ 1165 h 1166"/>
              <a:gd name="T46" fmla="*/ 0 w 586"/>
              <a:gd name="T47" fmla="*/ 1088 h 1166"/>
              <a:gd name="T48" fmla="*/ 0 w 586"/>
              <a:gd name="T49" fmla="*/ 194 h 1166"/>
              <a:gd name="T50" fmla="*/ 79 w 586"/>
              <a:gd name="T51" fmla="*/ 115 h 1166"/>
              <a:gd name="T52" fmla="*/ 175 w 586"/>
              <a:gd name="T53" fmla="*/ 115 h 1166"/>
              <a:gd name="T54" fmla="*/ 175 w 586"/>
              <a:gd name="T55" fmla="*/ 0 h 1166"/>
              <a:gd name="T56" fmla="*/ 410 w 586"/>
              <a:gd name="T57" fmla="*/ 0 h 1166"/>
              <a:gd name="T58" fmla="*/ 410 w 586"/>
              <a:gd name="T59" fmla="*/ 115 h 1166"/>
              <a:gd name="T60" fmla="*/ 505 w 586"/>
              <a:gd name="T6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86" h="1166">
                <a:moveTo>
                  <a:pt x="426" y="623"/>
                </a:moveTo>
                <a:cubicBezTo>
                  <a:pt x="451" y="599"/>
                  <a:pt x="467" y="563"/>
                  <a:pt x="467" y="525"/>
                </a:cubicBezTo>
                <a:cubicBezTo>
                  <a:pt x="467" y="429"/>
                  <a:pt x="387" y="350"/>
                  <a:pt x="292" y="350"/>
                </a:cubicBezTo>
                <a:cubicBezTo>
                  <a:pt x="196" y="350"/>
                  <a:pt x="117" y="429"/>
                  <a:pt x="117" y="525"/>
                </a:cubicBezTo>
                <a:lnTo>
                  <a:pt x="205" y="525"/>
                </a:lnTo>
                <a:cubicBezTo>
                  <a:pt x="205" y="476"/>
                  <a:pt x="243" y="438"/>
                  <a:pt x="292" y="438"/>
                </a:cubicBezTo>
                <a:cubicBezTo>
                  <a:pt x="341" y="438"/>
                  <a:pt x="380" y="476"/>
                  <a:pt x="380" y="525"/>
                </a:cubicBezTo>
                <a:cubicBezTo>
                  <a:pt x="380" y="550"/>
                  <a:pt x="371" y="569"/>
                  <a:pt x="355" y="585"/>
                </a:cubicBezTo>
                <a:lnTo>
                  <a:pt x="300" y="640"/>
                </a:lnTo>
                <a:cubicBezTo>
                  <a:pt x="273" y="667"/>
                  <a:pt x="246" y="708"/>
                  <a:pt x="246" y="757"/>
                </a:cubicBezTo>
                <a:lnTo>
                  <a:pt x="339" y="757"/>
                </a:lnTo>
                <a:cubicBezTo>
                  <a:pt x="339" y="730"/>
                  <a:pt x="361" y="692"/>
                  <a:pt x="388" y="664"/>
                </a:cubicBezTo>
                <a:cubicBezTo>
                  <a:pt x="404" y="648"/>
                  <a:pt x="426" y="623"/>
                  <a:pt x="426" y="623"/>
                </a:cubicBezTo>
                <a:close/>
                <a:moveTo>
                  <a:pt x="347" y="930"/>
                </a:moveTo>
                <a:lnTo>
                  <a:pt x="347" y="818"/>
                </a:lnTo>
                <a:lnTo>
                  <a:pt x="238" y="818"/>
                </a:lnTo>
                <a:lnTo>
                  <a:pt x="238" y="930"/>
                </a:lnTo>
                <a:lnTo>
                  <a:pt x="347" y="930"/>
                </a:lnTo>
                <a:close/>
                <a:moveTo>
                  <a:pt x="505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5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5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517483" y="5821362"/>
            <a:ext cx="211137" cy="419100"/>
          </a:xfrm>
          <a:custGeom>
            <a:avLst/>
            <a:gdLst>
              <a:gd name="T0" fmla="*/ 506 w 586"/>
              <a:gd name="T1" fmla="*/ 115 h 1166"/>
              <a:gd name="T2" fmla="*/ 585 w 586"/>
              <a:gd name="T3" fmla="*/ 194 h 1166"/>
              <a:gd name="T4" fmla="*/ 585 w 586"/>
              <a:gd name="T5" fmla="*/ 1088 h 1166"/>
              <a:gd name="T6" fmla="*/ 506 w 586"/>
              <a:gd name="T7" fmla="*/ 1165 h 1166"/>
              <a:gd name="T8" fmla="*/ 79 w 586"/>
              <a:gd name="T9" fmla="*/ 1165 h 1166"/>
              <a:gd name="T10" fmla="*/ 0 w 586"/>
              <a:gd name="T11" fmla="*/ 1088 h 1166"/>
              <a:gd name="T12" fmla="*/ 0 w 586"/>
              <a:gd name="T13" fmla="*/ 194 h 1166"/>
              <a:gd name="T14" fmla="*/ 79 w 586"/>
              <a:gd name="T15" fmla="*/ 115 h 1166"/>
              <a:gd name="T16" fmla="*/ 175 w 586"/>
              <a:gd name="T17" fmla="*/ 115 h 1166"/>
              <a:gd name="T18" fmla="*/ 175 w 586"/>
              <a:gd name="T19" fmla="*/ 0 h 1166"/>
              <a:gd name="T20" fmla="*/ 410 w 586"/>
              <a:gd name="T21" fmla="*/ 0 h 1166"/>
              <a:gd name="T22" fmla="*/ 410 w 586"/>
              <a:gd name="T23" fmla="*/ 115 h 1166"/>
              <a:gd name="T24" fmla="*/ 506 w 586"/>
              <a:gd name="T2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6" h="1166"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5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5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7596983" y="5821362"/>
            <a:ext cx="211137" cy="419100"/>
          </a:xfrm>
          <a:custGeom>
            <a:avLst/>
            <a:gdLst>
              <a:gd name="T0" fmla="*/ 235 w 586"/>
              <a:gd name="T1" fmla="*/ 1050 h 1166"/>
              <a:gd name="T2" fmla="*/ 467 w 586"/>
              <a:gd name="T3" fmla="*/ 613 h 1166"/>
              <a:gd name="T4" fmla="*/ 350 w 586"/>
              <a:gd name="T5" fmla="*/ 613 h 1166"/>
              <a:gd name="T6" fmla="*/ 350 w 586"/>
              <a:gd name="T7" fmla="*/ 290 h 1166"/>
              <a:gd name="T8" fmla="*/ 118 w 586"/>
              <a:gd name="T9" fmla="*/ 727 h 1166"/>
              <a:gd name="T10" fmla="*/ 235 w 586"/>
              <a:gd name="T11" fmla="*/ 727 h 1166"/>
              <a:gd name="T12" fmla="*/ 235 w 586"/>
              <a:gd name="T13" fmla="*/ 1050 h 1166"/>
              <a:gd name="T14" fmla="*/ 506 w 586"/>
              <a:gd name="T15" fmla="*/ 115 h 1166"/>
              <a:gd name="T16" fmla="*/ 585 w 586"/>
              <a:gd name="T17" fmla="*/ 194 h 1166"/>
              <a:gd name="T18" fmla="*/ 585 w 586"/>
              <a:gd name="T19" fmla="*/ 1088 h 1166"/>
              <a:gd name="T20" fmla="*/ 506 w 586"/>
              <a:gd name="T21" fmla="*/ 1165 h 1166"/>
              <a:gd name="T22" fmla="*/ 79 w 586"/>
              <a:gd name="T23" fmla="*/ 1165 h 1166"/>
              <a:gd name="T24" fmla="*/ 0 w 586"/>
              <a:gd name="T25" fmla="*/ 1088 h 1166"/>
              <a:gd name="T26" fmla="*/ 0 w 586"/>
              <a:gd name="T27" fmla="*/ 194 h 1166"/>
              <a:gd name="T28" fmla="*/ 79 w 586"/>
              <a:gd name="T29" fmla="*/ 115 h 1166"/>
              <a:gd name="T30" fmla="*/ 175 w 586"/>
              <a:gd name="T31" fmla="*/ 115 h 1166"/>
              <a:gd name="T32" fmla="*/ 175 w 586"/>
              <a:gd name="T33" fmla="*/ 0 h 1166"/>
              <a:gd name="T34" fmla="*/ 410 w 586"/>
              <a:gd name="T35" fmla="*/ 0 h 1166"/>
              <a:gd name="T36" fmla="*/ 410 w 586"/>
              <a:gd name="T37" fmla="*/ 115 h 1166"/>
              <a:gd name="T38" fmla="*/ 506 w 586"/>
              <a:gd name="T39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6" h="1166">
                <a:moveTo>
                  <a:pt x="235" y="1050"/>
                </a:moveTo>
                <a:lnTo>
                  <a:pt x="467" y="613"/>
                </a:lnTo>
                <a:lnTo>
                  <a:pt x="350" y="613"/>
                </a:lnTo>
                <a:lnTo>
                  <a:pt x="350" y="290"/>
                </a:lnTo>
                <a:lnTo>
                  <a:pt x="118" y="727"/>
                </a:lnTo>
                <a:lnTo>
                  <a:pt x="235" y="727"/>
                </a:lnTo>
                <a:lnTo>
                  <a:pt x="235" y="1050"/>
                </a:lnTo>
                <a:close/>
                <a:moveTo>
                  <a:pt x="506" y="115"/>
                </a:moveTo>
                <a:cubicBezTo>
                  <a:pt x="549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49" y="1165"/>
                  <a:pt x="506" y="1165"/>
                </a:cubicBezTo>
                <a:lnTo>
                  <a:pt x="79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79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676483" y="5821362"/>
            <a:ext cx="211137" cy="419100"/>
          </a:xfrm>
          <a:custGeom>
            <a:avLst/>
            <a:gdLst>
              <a:gd name="T0" fmla="*/ 350 w 586"/>
              <a:gd name="T1" fmla="*/ 700 h 1166"/>
              <a:gd name="T2" fmla="*/ 350 w 586"/>
              <a:gd name="T3" fmla="*/ 408 h 1166"/>
              <a:gd name="T4" fmla="*/ 235 w 586"/>
              <a:gd name="T5" fmla="*/ 408 h 1166"/>
              <a:gd name="T6" fmla="*/ 235 w 586"/>
              <a:gd name="T7" fmla="*/ 700 h 1166"/>
              <a:gd name="T8" fmla="*/ 350 w 586"/>
              <a:gd name="T9" fmla="*/ 700 h 1166"/>
              <a:gd name="T10" fmla="*/ 350 w 586"/>
              <a:gd name="T11" fmla="*/ 932 h 1166"/>
              <a:gd name="T12" fmla="*/ 350 w 586"/>
              <a:gd name="T13" fmla="*/ 815 h 1166"/>
              <a:gd name="T14" fmla="*/ 235 w 586"/>
              <a:gd name="T15" fmla="*/ 815 h 1166"/>
              <a:gd name="T16" fmla="*/ 235 w 586"/>
              <a:gd name="T17" fmla="*/ 932 h 1166"/>
              <a:gd name="T18" fmla="*/ 350 w 586"/>
              <a:gd name="T19" fmla="*/ 932 h 1166"/>
              <a:gd name="T20" fmla="*/ 506 w 586"/>
              <a:gd name="T21" fmla="*/ 115 h 1166"/>
              <a:gd name="T22" fmla="*/ 585 w 586"/>
              <a:gd name="T23" fmla="*/ 194 h 1166"/>
              <a:gd name="T24" fmla="*/ 585 w 586"/>
              <a:gd name="T25" fmla="*/ 1088 h 1166"/>
              <a:gd name="T26" fmla="*/ 506 w 586"/>
              <a:gd name="T27" fmla="*/ 1165 h 1166"/>
              <a:gd name="T28" fmla="*/ 80 w 586"/>
              <a:gd name="T29" fmla="*/ 1165 h 1166"/>
              <a:gd name="T30" fmla="*/ 0 w 586"/>
              <a:gd name="T31" fmla="*/ 1088 h 1166"/>
              <a:gd name="T32" fmla="*/ 0 w 586"/>
              <a:gd name="T33" fmla="*/ 194 h 1166"/>
              <a:gd name="T34" fmla="*/ 80 w 586"/>
              <a:gd name="T35" fmla="*/ 115 h 1166"/>
              <a:gd name="T36" fmla="*/ 175 w 586"/>
              <a:gd name="T37" fmla="*/ 115 h 1166"/>
              <a:gd name="T38" fmla="*/ 175 w 586"/>
              <a:gd name="T39" fmla="*/ 0 h 1166"/>
              <a:gd name="T40" fmla="*/ 410 w 586"/>
              <a:gd name="T41" fmla="*/ 0 h 1166"/>
              <a:gd name="T42" fmla="*/ 410 w 586"/>
              <a:gd name="T43" fmla="*/ 115 h 1166"/>
              <a:gd name="T44" fmla="*/ 506 w 586"/>
              <a:gd name="T45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6" h="1166">
                <a:moveTo>
                  <a:pt x="350" y="700"/>
                </a:moveTo>
                <a:lnTo>
                  <a:pt x="350" y="408"/>
                </a:lnTo>
                <a:lnTo>
                  <a:pt x="235" y="408"/>
                </a:lnTo>
                <a:lnTo>
                  <a:pt x="235" y="700"/>
                </a:lnTo>
                <a:lnTo>
                  <a:pt x="350" y="700"/>
                </a:lnTo>
                <a:close/>
                <a:moveTo>
                  <a:pt x="350" y="932"/>
                </a:moveTo>
                <a:lnTo>
                  <a:pt x="350" y="815"/>
                </a:lnTo>
                <a:lnTo>
                  <a:pt x="235" y="815"/>
                </a:lnTo>
                <a:lnTo>
                  <a:pt x="235" y="932"/>
                </a:lnTo>
                <a:lnTo>
                  <a:pt x="350" y="932"/>
                </a:lnTo>
                <a:close/>
                <a:moveTo>
                  <a:pt x="506" y="115"/>
                </a:moveTo>
                <a:cubicBezTo>
                  <a:pt x="550" y="115"/>
                  <a:pt x="585" y="151"/>
                  <a:pt x="585" y="194"/>
                </a:cubicBezTo>
                <a:lnTo>
                  <a:pt x="585" y="1088"/>
                </a:lnTo>
                <a:cubicBezTo>
                  <a:pt x="585" y="1132"/>
                  <a:pt x="550" y="1165"/>
                  <a:pt x="506" y="1165"/>
                </a:cubicBezTo>
                <a:lnTo>
                  <a:pt x="80" y="1165"/>
                </a:lnTo>
                <a:cubicBezTo>
                  <a:pt x="36" y="1165"/>
                  <a:pt x="0" y="1132"/>
                  <a:pt x="0" y="1088"/>
                </a:cubicBezTo>
                <a:lnTo>
                  <a:pt x="0" y="194"/>
                </a:lnTo>
                <a:cubicBezTo>
                  <a:pt x="0" y="151"/>
                  <a:pt x="36" y="115"/>
                  <a:pt x="80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410" y="0"/>
                </a:lnTo>
                <a:lnTo>
                  <a:pt x="410" y="115"/>
                </a:lnTo>
                <a:lnTo>
                  <a:pt x="506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9609933" y="5842000"/>
            <a:ext cx="503237" cy="377825"/>
          </a:xfrm>
          <a:custGeom>
            <a:avLst/>
            <a:gdLst>
              <a:gd name="T0" fmla="*/ 1107 w 1400"/>
              <a:gd name="T1" fmla="*/ 735 h 1050"/>
              <a:gd name="T2" fmla="*/ 899 w 1400"/>
              <a:gd name="T3" fmla="*/ 525 h 1050"/>
              <a:gd name="T4" fmla="*/ 1107 w 1400"/>
              <a:gd name="T5" fmla="*/ 314 h 1050"/>
              <a:gd name="T6" fmla="*/ 1025 w 1400"/>
              <a:gd name="T7" fmla="*/ 232 h 1050"/>
              <a:gd name="T8" fmla="*/ 817 w 1400"/>
              <a:gd name="T9" fmla="*/ 443 h 1050"/>
              <a:gd name="T10" fmla="*/ 607 w 1400"/>
              <a:gd name="T11" fmla="*/ 232 h 1050"/>
              <a:gd name="T12" fmla="*/ 525 w 1400"/>
              <a:gd name="T13" fmla="*/ 314 h 1050"/>
              <a:gd name="T14" fmla="*/ 735 w 1400"/>
              <a:gd name="T15" fmla="*/ 525 h 1050"/>
              <a:gd name="T16" fmla="*/ 525 w 1400"/>
              <a:gd name="T17" fmla="*/ 735 h 1050"/>
              <a:gd name="T18" fmla="*/ 607 w 1400"/>
              <a:gd name="T19" fmla="*/ 817 h 1050"/>
              <a:gd name="T20" fmla="*/ 817 w 1400"/>
              <a:gd name="T21" fmla="*/ 606 h 1050"/>
              <a:gd name="T22" fmla="*/ 1025 w 1400"/>
              <a:gd name="T23" fmla="*/ 817 h 1050"/>
              <a:gd name="T24" fmla="*/ 1107 w 1400"/>
              <a:gd name="T25" fmla="*/ 735 h 1050"/>
              <a:gd name="T26" fmla="*/ 1282 w 1400"/>
              <a:gd name="T27" fmla="*/ 0 h 1050"/>
              <a:gd name="T28" fmla="*/ 1399 w 1400"/>
              <a:gd name="T29" fmla="*/ 117 h 1050"/>
              <a:gd name="T30" fmla="*/ 1399 w 1400"/>
              <a:gd name="T31" fmla="*/ 932 h 1050"/>
              <a:gd name="T32" fmla="*/ 1282 w 1400"/>
              <a:gd name="T33" fmla="*/ 1049 h 1050"/>
              <a:gd name="T34" fmla="*/ 407 w 1400"/>
              <a:gd name="T35" fmla="*/ 1049 h 1050"/>
              <a:gd name="T36" fmla="*/ 315 w 1400"/>
              <a:gd name="T37" fmla="*/ 997 h 1050"/>
              <a:gd name="T38" fmla="*/ 0 w 1400"/>
              <a:gd name="T39" fmla="*/ 525 h 1050"/>
              <a:gd name="T40" fmla="*/ 315 w 1400"/>
              <a:gd name="T41" fmla="*/ 52 h 1050"/>
              <a:gd name="T42" fmla="*/ 407 w 1400"/>
              <a:gd name="T43" fmla="*/ 0 h 1050"/>
              <a:gd name="T44" fmla="*/ 1282 w 1400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0" h="1050">
                <a:moveTo>
                  <a:pt x="1107" y="735"/>
                </a:moveTo>
                <a:lnTo>
                  <a:pt x="899" y="525"/>
                </a:lnTo>
                <a:lnTo>
                  <a:pt x="1107" y="314"/>
                </a:lnTo>
                <a:lnTo>
                  <a:pt x="1025" y="232"/>
                </a:lnTo>
                <a:lnTo>
                  <a:pt x="817" y="443"/>
                </a:lnTo>
                <a:lnTo>
                  <a:pt x="607" y="232"/>
                </a:lnTo>
                <a:lnTo>
                  <a:pt x="525" y="314"/>
                </a:lnTo>
                <a:lnTo>
                  <a:pt x="735" y="525"/>
                </a:lnTo>
                <a:lnTo>
                  <a:pt x="525" y="735"/>
                </a:lnTo>
                <a:lnTo>
                  <a:pt x="607" y="817"/>
                </a:lnTo>
                <a:lnTo>
                  <a:pt x="817" y="606"/>
                </a:lnTo>
                <a:lnTo>
                  <a:pt x="1025" y="817"/>
                </a:lnTo>
                <a:lnTo>
                  <a:pt x="1107" y="735"/>
                </a:lnTo>
                <a:close/>
                <a:moveTo>
                  <a:pt x="1282" y="0"/>
                </a:moveTo>
                <a:cubicBezTo>
                  <a:pt x="1345" y="0"/>
                  <a:pt x="1399" y="54"/>
                  <a:pt x="1399" y="117"/>
                </a:cubicBezTo>
                <a:lnTo>
                  <a:pt x="1399" y="932"/>
                </a:lnTo>
                <a:cubicBezTo>
                  <a:pt x="1399" y="995"/>
                  <a:pt x="1345" y="1049"/>
                  <a:pt x="1282" y="1049"/>
                </a:cubicBezTo>
                <a:lnTo>
                  <a:pt x="407" y="1049"/>
                </a:lnTo>
                <a:cubicBezTo>
                  <a:pt x="366" y="1049"/>
                  <a:pt x="336" y="1027"/>
                  <a:pt x="315" y="997"/>
                </a:cubicBezTo>
                <a:lnTo>
                  <a:pt x="0" y="525"/>
                </a:lnTo>
                <a:lnTo>
                  <a:pt x="315" y="52"/>
                </a:lnTo>
                <a:cubicBezTo>
                  <a:pt x="336" y="22"/>
                  <a:pt x="366" y="0"/>
                  <a:pt x="407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10752933" y="5842000"/>
            <a:ext cx="377825" cy="377825"/>
          </a:xfrm>
          <a:custGeom>
            <a:avLst/>
            <a:gdLst>
              <a:gd name="T0" fmla="*/ 175 w 1051"/>
              <a:gd name="T1" fmla="*/ 525 h 1050"/>
              <a:gd name="T2" fmla="*/ 233 w 1051"/>
              <a:gd name="T3" fmla="*/ 467 h 1050"/>
              <a:gd name="T4" fmla="*/ 293 w 1051"/>
              <a:gd name="T5" fmla="*/ 525 h 1050"/>
              <a:gd name="T6" fmla="*/ 233 w 1051"/>
              <a:gd name="T7" fmla="*/ 582 h 1050"/>
              <a:gd name="T8" fmla="*/ 175 w 1051"/>
              <a:gd name="T9" fmla="*/ 525 h 1050"/>
              <a:gd name="T10" fmla="*/ 875 w 1051"/>
              <a:gd name="T11" fmla="*/ 525 h 1050"/>
              <a:gd name="T12" fmla="*/ 817 w 1051"/>
              <a:gd name="T13" fmla="*/ 582 h 1050"/>
              <a:gd name="T14" fmla="*/ 757 w 1051"/>
              <a:gd name="T15" fmla="*/ 525 h 1050"/>
              <a:gd name="T16" fmla="*/ 817 w 1051"/>
              <a:gd name="T17" fmla="*/ 467 h 1050"/>
              <a:gd name="T18" fmla="*/ 875 w 1051"/>
              <a:gd name="T19" fmla="*/ 525 h 1050"/>
              <a:gd name="T20" fmla="*/ 525 w 1051"/>
              <a:gd name="T21" fmla="*/ 0 h 1050"/>
              <a:gd name="T22" fmla="*/ 1050 w 1051"/>
              <a:gd name="T23" fmla="*/ 525 h 1050"/>
              <a:gd name="T24" fmla="*/ 525 w 1051"/>
              <a:gd name="T25" fmla="*/ 1049 h 1050"/>
              <a:gd name="T26" fmla="*/ 0 w 1051"/>
              <a:gd name="T27" fmla="*/ 525 h 1050"/>
              <a:gd name="T28" fmla="*/ 211 w 1051"/>
              <a:gd name="T29" fmla="*/ 106 h 1050"/>
              <a:gd name="T30" fmla="*/ 211 w 1051"/>
              <a:gd name="T31" fmla="*/ 104 h 1050"/>
              <a:gd name="T32" fmla="*/ 607 w 1051"/>
              <a:gd name="T33" fmla="*/ 500 h 1050"/>
              <a:gd name="T34" fmla="*/ 525 w 1051"/>
              <a:gd name="T35" fmla="*/ 582 h 1050"/>
              <a:gd name="T36" fmla="*/ 208 w 1051"/>
              <a:gd name="T37" fmla="*/ 268 h 1050"/>
              <a:gd name="T38" fmla="*/ 118 w 1051"/>
              <a:gd name="T39" fmla="*/ 525 h 1050"/>
              <a:gd name="T40" fmla="*/ 525 w 1051"/>
              <a:gd name="T41" fmla="*/ 932 h 1050"/>
              <a:gd name="T42" fmla="*/ 932 w 1051"/>
              <a:gd name="T43" fmla="*/ 525 h 1050"/>
              <a:gd name="T44" fmla="*/ 582 w 1051"/>
              <a:gd name="T45" fmla="*/ 120 h 1050"/>
              <a:gd name="T46" fmla="*/ 582 w 1051"/>
              <a:gd name="T47" fmla="*/ 232 h 1050"/>
              <a:gd name="T48" fmla="*/ 468 w 1051"/>
              <a:gd name="T49" fmla="*/ 232 h 1050"/>
              <a:gd name="T50" fmla="*/ 468 w 1051"/>
              <a:gd name="T51" fmla="*/ 0 h 1050"/>
              <a:gd name="T52" fmla="*/ 525 w 1051"/>
              <a:gd name="T53" fmla="*/ 0 h 1050"/>
              <a:gd name="T54" fmla="*/ 468 w 1051"/>
              <a:gd name="T55" fmla="*/ 817 h 1050"/>
              <a:gd name="T56" fmla="*/ 525 w 1051"/>
              <a:gd name="T57" fmla="*/ 757 h 1050"/>
              <a:gd name="T58" fmla="*/ 582 w 1051"/>
              <a:gd name="T59" fmla="*/ 817 h 1050"/>
              <a:gd name="T60" fmla="*/ 525 w 1051"/>
              <a:gd name="T61" fmla="*/ 874 h 1050"/>
              <a:gd name="T62" fmla="*/ 468 w 1051"/>
              <a:gd name="T6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175" y="525"/>
                </a:moveTo>
                <a:cubicBezTo>
                  <a:pt x="175" y="492"/>
                  <a:pt x="201" y="467"/>
                  <a:pt x="233" y="467"/>
                </a:cubicBezTo>
                <a:cubicBezTo>
                  <a:pt x="266" y="467"/>
                  <a:pt x="293" y="492"/>
                  <a:pt x="293" y="525"/>
                </a:cubicBezTo>
                <a:cubicBezTo>
                  <a:pt x="293" y="557"/>
                  <a:pt x="266" y="582"/>
                  <a:pt x="233" y="582"/>
                </a:cubicBezTo>
                <a:cubicBezTo>
                  <a:pt x="201" y="582"/>
                  <a:pt x="175" y="557"/>
                  <a:pt x="175" y="525"/>
                </a:cubicBezTo>
                <a:close/>
                <a:moveTo>
                  <a:pt x="875" y="525"/>
                </a:moveTo>
                <a:cubicBezTo>
                  <a:pt x="875" y="557"/>
                  <a:pt x="850" y="582"/>
                  <a:pt x="817" y="582"/>
                </a:cubicBezTo>
                <a:cubicBezTo>
                  <a:pt x="785" y="582"/>
                  <a:pt x="757" y="557"/>
                  <a:pt x="757" y="525"/>
                </a:cubicBezTo>
                <a:cubicBezTo>
                  <a:pt x="757" y="492"/>
                  <a:pt x="785" y="467"/>
                  <a:pt x="817" y="467"/>
                </a:cubicBezTo>
                <a:cubicBezTo>
                  <a:pt x="850" y="467"/>
                  <a:pt x="875" y="492"/>
                  <a:pt x="875" y="525"/>
                </a:cubicBezTo>
                <a:close/>
                <a:moveTo>
                  <a:pt x="525" y="0"/>
                </a:moveTo>
                <a:cubicBezTo>
                  <a:pt x="815" y="0"/>
                  <a:pt x="1050" y="235"/>
                  <a:pt x="1050" y="525"/>
                </a:cubicBezTo>
                <a:cubicBezTo>
                  <a:pt x="1050" y="814"/>
                  <a:pt x="815" y="1049"/>
                  <a:pt x="525" y="1049"/>
                </a:cubicBezTo>
                <a:cubicBezTo>
                  <a:pt x="235" y="1049"/>
                  <a:pt x="0" y="814"/>
                  <a:pt x="0" y="525"/>
                </a:cubicBezTo>
                <a:cubicBezTo>
                  <a:pt x="0" y="352"/>
                  <a:pt x="82" y="202"/>
                  <a:pt x="211" y="106"/>
                </a:cubicBezTo>
                <a:lnTo>
                  <a:pt x="211" y="104"/>
                </a:lnTo>
                <a:lnTo>
                  <a:pt x="607" y="500"/>
                </a:lnTo>
                <a:lnTo>
                  <a:pt x="525" y="582"/>
                </a:lnTo>
                <a:lnTo>
                  <a:pt x="208" y="268"/>
                </a:lnTo>
                <a:cubicBezTo>
                  <a:pt x="151" y="339"/>
                  <a:pt x="118" y="426"/>
                  <a:pt x="118" y="525"/>
                </a:cubicBezTo>
                <a:cubicBezTo>
                  <a:pt x="118" y="751"/>
                  <a:pt x="298" y="932"/>
                  <a:pt x="525" y="932"/>
                </a:cubicBezTo>
                <a:cubicBezTo>
                  <a:pt x="752" y="932"/>
                  <a:pt x="932" y="751"/>
                  <a:pt x="932" y="525"/>
                </a:cubicBezTo>
                <a:cubicBezTo>
                  <a:pt x="932" y="320"/>
                  <a:pt x="779" y="147"/>
                  <a:pt x="582" y="120"/>
                </a:cubicBezTo>
                <a:lnTo>
                  <a:pt x="582" y="232"/>
                </a:lnTo>
                <a:lnTo>
                  <a:pt x="468" y="232"/>
                </a:lnTo>
                <a:lnTo>
                  <a:pt x="468" y="0"/>
                </a:lnTo>
                <a:lnTo>
                  <a:pt x="525" y="0"/>
                </a:lnTo>
                <a:close/>
                <a:moveTo>
                  <a:pt x="468" y="817"/>
                </a:moveTo>
                <a:cubicBezTo>
                  <a:pt x="468" y="784"/>
                  <a:pt x="492" y="757"/>
                  <a:pt x="525" y="757"/>
                </a:cubicBezTo>
                <a:cubicBezTo>
                  <a:pt x="558" y="757"/>
                  <a:pt x="582" y="784"/>
                  <a:pt x="582" y="817"/>
                </a:cubicBezTo>
                <a:cubicBezTo>
                  <a:pt x="582" y="850"/>
                  <a:pt x="558" y="874"/>
                  <a:pt x="525" y="874"/>
                </a:cubicBezTo>
                <a:cubicBezTo>
                  <a:pt x="492" y="874"/>
                  <a:pt x="468" y="850"/>
                  <a:pt x="468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8722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594519"/>
            <a:ext cx="377825" cy="419100"/>
          </a:xfrm>
          <a:custGeom>
            <a:avLst/>
            <a:gdLst>
              <a:gd name="T0" fmla="*/ 932 w 1051"/>
              <a:gd name="T1" fmla="*/ 465 h 1166"/>
              <a:gd name="T2" fmla="*/ 1050 w 1051"/>
              <a:gd name="T3" fmla="*/ 582 h 1166"/>
              <a:gd name="T4" fmla="*/ 932 w 1051"/>
              <a:gd name="T5" fmla="*/ 700 h 1166"/>
              <a:gd name="T6" fmla="*/ 818 w 1051"/>
              <a:gd name="T7" fmla="*/ 582 h 1166"/>
              <a:gd name="T8" fmla="*/ 932 w 1051"/>
              <a:gd name="T9" fmla="*/ 465 h 1166"/>
              <a:gd name="T10" fmla="*/ 692 w 1051"/>
              <a:gd name="T11" fmla="*/ 834 h 1166"/>
              <a:gd name="T12" fmla="*/ 582 w 1051"/>
              <a:gd name="T13" fmla="*/ 722 h 1166"/>
              <a:gd name="T14" fmla="*/ 582 w 1051"/>
              <a:gd name="T15" fmla="*/ 943 h 1166"/>
              <a:gd name="T16" fmla="*/ 692 w 1051"/>
              <a:gd name="T17" fmla="*/ 834 h 1166"/>
              <a:gd name="T18" fmla="*/ 582 w 1051"/>
              <a:gd name="T19" fmla="*/ 221 h 1166"/>
              <a:gd name="T20" fmla="*/ 582 w 1051"/>
              <a:gd name="T21" fmla="*/ 443 h 1166"/>
              <a:gd name="T22" fmla="*/ 692 w 1051"/>
              <a:gd name="T23" fmla="*/ 331 h 1166"/>
              <a:gd name="T24" fmla="*/ 582 w 1051"/>
              <a:gd name="T25" fmla="*/ 221 h 1166"/>
              <a:gd name="T26" fmla="*/ 859 w 1051"/>
              <a:gd name="T27" fmla="*/ 331 h 1166"/>
              <a:gd name="T28" fmla="*/ 607 w 1051"/>
              <a:gd name="T29" fmla="*/ 582 h 1166"/>
              <a:gd name="T30" fmla="*/ 859 w 1051"/>
              <a:gd name="T31" fmla="*/ 834 h 1166"/>
              <a:gd name="T32" fmla="*/ 525 w 1051"/>
              <a:gd name="T33" fmla="*/ 1165 h 1166"/>
              <a:gd name="T34" fmla="*/ 468 w 1051"/>
              <a:gd name="T35" fmla="*/ 1165 h 1166"/>
              <a:gd name="T36" fmla="*/ 468 w 1051"/>
              <a:gd name="T37" fmla="*/ 722 h 1166"/>
              <a:gd name="T38" fmla="*/ 200 w 1051"/>
              <a:gd name="T39" fmla="*/ 990 h 1166"/>
              <a:gd name="T40" fmla="*/ 118 w 1051"/>
              <a:gd name="T41" fmla="*/ 908 h 1166"/>
              <a:gd name="T42" fmla="*/ 443 w 1051"/>
              <a:gd name="T43" fmla="*/ 582 h 1166"/>
              <a:gd name="T44" fmla="*/ 118 w 1051"/>
              <a:gd name="T45" fmla="*/ 257 h 1166"/>
              <a:gd name="T46" fmla="*/ 200 w 1051"/>
              <a:gd name="T47" fmla="*/ 175 h 1166"/>
              <a:gd name="T48" fmla="*/ 468 w 1051"/>
              <a:gd name="T49" fmla="*/ 443 h 1166"/>
              <a:gd name="T50" fmla="*/ 468 w 1051"/>
              <a:gd name="T51" fmla="*/ 0 h 1166"/>
              <a:gd name="T52" fmla="*/ 525 w 1051"/>
              <a:gd name="T53" fmla="*/ 0 h 1166"/>
              <a:gd name="T54" fmla="*/ 859 w 1051"/>
              <a:gd name="T55" fmla="*/ 331 h 1166"/>
              <a:gd name="T56" fmla="*/ 232 w 1051"/>
              <a:gd name="T57" fmla="*/ 582 h 1166"/>
              <a:gd name="T58" fmla="*/ 118 w 1051"/>
              <a:gd name="T59" fmla="*/ 700 h 1166"/>
              <a:gd name="T60" fmla="*/ 0 w 1051"/>
              <a:gd name="T61" fmla="*/ 582 h 1166"/>
              <a:gd name="T62" fmla="*/ 118 w 1051"/>
              <a:gd name="T63" fmla="*/ 465 h 1166"/>
              <a:gd name="T64" fmla="*/ 232 w 1051"/>
              <a:gd name="T65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6">
                <a:moveTo>
                  <a:pt x="932" y="465"/>
                </a:moveTo>
                <a:lnTo>
                  <a:pt x="1050" y="582"/>
                </a:lnTo>
                <a:lnTo>
                  <a:pt x="932" y="700"/>
                </a:lnTo>
                <a:lnTo>
                  <a:pt x="818" y="582"/>
                </a:lnTo>
                <a:lnTo>
                  <a:pt x="932" y="465"/>
                </a:lnTo>
                <a:close/>
                <a:moveTo>
                  <a:pt x="692" y="834"/>
                </a:moveTo>
                <a:lnTo>
                  <a:pt x="582" y="722"/>
                </a:lnTo>
                <a:lnTo>
                  <a:pt x="582" y="943"/>
                </a:lnTo>
                <a:lnTo>
                  <a:pt x="692" y="834"/>
                </a:lnTo>
                <a:close/>
                <a:moveTo>
                  <a:pt x="582" y="221"/>
                </a:moveTo>
                <a:lnTo>
                  <a:pt x="582" y="443"/>
                </a:lnTo>
                <a:lnTo>
                  <a:pt x="692" y="331"/>
                </a:lnTo>
                <a:lnTo>
                  <a:pt x="582" y="221"/>
                </a:lnTo>
                <a:close/>
                <a:moveTo>
                  <a:pt x="859" y="331"/>
                </a:moveTo>
                <a:lnTo>
                  <a:pt x="607" y="582"/>
                </a:lnTo>
                <a:lnTo>
                  <a:pt x="859" y="834"/>
                </a:lnTo>
                <a:lnTo>
                  <a:pt x="525" y="1165"/>
                </a:lnTo>
                <a:lnTo>
                  <a:pt x="468" y="1165"/>
                </a:lnTo>
                <a:lnTo>
                  <a:pt x="468" y="722"/>
                </a:lnTo>
                <a:lnTo>
                  <a:pt x="200" y="990"/>
                </a:lnTo>
                <a:lnTo>
                  <a:pt x="118" y="908"/>
                </a:lnTo>
                <a:lnTo>
                  <a:pt x="443" y="582"/>
                </a:lnTo>
                <a:lnTo>
                  <a:pt x="118" y="257"/>
                </a:lnTo>
                <a:lnTo>
                  <a:pt x="200" y="175"/>
                </a:lnTo>
                <a:lnTo>
                  <a:pt x="468" y="443"/>
                </a:lnTo>
                <a:lnTo>
                  <a:pt x="468" y="0"/>
                </a:lnTo>
                <a:lnTo>
                  <a:pt x="525" y="0"/>
                </a:lnTo>
                <a:lnTo>
                  <a:pt x="859" y="331"/>
                </a:lnTo>
                <a:close/>
                <a:moveTo>
                  <a:pt x="232" y="582"/>
                </a:moveTo>
                <a:lnTo>
                  <a:pt x="118" y="700"/>
                </a:lnTo>
                <a:lnTo>
                  <a:pt x="0" y="582"/>
                </a:lnTo>
                <a:lnTo>
                  <a:pt x="118" y="465"/>
                </a:lnTo>
                <a:lnTo>
                  <a:pt x="232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6776" y="615158"/>
            <a:ext cx="377825" cy="377825"/>
          </a:xfrm>
          <a:custGeom>
            <a:avLst/>
            <a:gdLst>
              <a:gd name="T0" fmla="*/ 117 w 1051"/>
              <a:gd name="T1" fmla="*/ 818 h 1051"/>
              <a:gd name="T2" fmla="*/ 0 w 1051"/>
              <a:gd name="T3" fmla="*/ 700 h 1051"/>
              <a:gd name="T4" fmla="*/ 0 w 1051"/>
              <a:gd name="T5" fmla="*/ 1050 h 1051"/>
              <a:gd name="T6" fmla="*/ 1050 w 1051"/>
              <a:gd name="T7" fmla="*/ 933 h 1051"/>
              <a:gd name="T8" fmla="*/ 0 w 1051"/>
              <a:gd name="T9" fmla="*/ 1050 h 1051"/>
              <a:gd name="T10" fmla="*/ 117 w 1051"/>
              <a:gd name="T11" fmla="*/ 583 h 1051"/>
              <a:gd name="T12" fmla="*/ 0 w 1051"/>
              <a:gd name="T13" fmla="*/ 468 h 1051"/>
              <a:gd name="T14" fmla="*/ 932 w 1051"/>
              <a:gd name="T15" fmla="*/ 233 h 1051"/>
              <a:gd name="T16" fmla="*/ 1050 w 1051"/>
              <a:gd name="T17" fmla="*/ 350 h 1051"/>
              <a:gd name="T18" fmla="*/ 932 w 1051"/>
              <a:gd name="T19" fmla="*/ 233 h 1051"/>
              <a:gd name="T20" fmla="*/ 1050 w 1051"/>
              <a:gd name="T21" fmla="*/ 0 h 1051"/>
              <a:gd name="T22" fmla="*/ 932 w 1051"/>
              <a:gd name="T23" fmla="*/ 118 h 1051"/>
              <a:gd name="T24" fmla="*/ 117 w 1051"/>
              <a:gd name="T25" fmla="*/ 350 h 1051"/>
              <a:gd name="T26" fmla="*/ 0 w 1051"/>
              <a:gd name="T27" fmla="*/ 233 h 1051"/>
              <a:gd name="T28" fmla="*/ 117 w 1051"/>
              <a:gd name="T29" fmla="*/ 350 h 1051"/>
              <a:gd name="T30" fmla="*/ 932 w 1051"/>
              <a:gd name="T31" fmla="*/ 700 h 1051"/>
              <a:gd name="T32" fmla="*/ 1050 w 1051"/>
              <a:gd name="T33" fmla="*/ 818 h 1051"/>
              <a:gd name="T34" fmla="*/ 932 w 1051"/>
              <a:gd name="T35" fmla="*/ 583 h 1051"/>
              <a:gd name="T36" fmla="*/ 1050 w 1051"/>
              <a:gd name="T37" fmla="*/ 468 h 1051"/>
              <a:gd name="T38" fmla="*/ 932 w 1051"/>
              <a:gd name="T39" fmla="*/ 583 h 1051"/>
              <a:gd name="T40" fmla="*/ 817 w 1051"/>
              <a:gd name="T41" fmla="*/ 118 h 1051"/>
              <a:gd name="T42" fmla="*/ 700 w 1051"/>
              <a:gd name="T43" fmla="*/ 0 h 1051"/>
              <a:gd name="T44" fmla="*/ 582 w 1051"/>
              <a:gd name="T45" fmla="*/ 0 h 1051"/>
              <a:gd name="T46" fmla="*/ 467 w 1051"/>
              <a:gd name="T47" fmla="*/ 118 h 1051"/>
              <a:gd name="T48" fmla="*/ 582 w 1051"/>
              <a:gd name="T49" fmla="*/ 0 h 1051"/>
              <a:gd name="T50" fmla="*/ 817 w 1051"/>
              <a:gd name="T51" fmla="*/ 583 h 1051"/>
              <a:gd name="T52" fmla="*/ 700 w 1051"/>
              <a:gd name="T53" fmla="*/ 468 h 1051"/>
              <a:gd name="T54" fmla="*/ 582 w 1051"/>
              <a:gd name="T55" fmla="*/ 350 h 1051"/>
              <a:gd name="T56" fmla="*/ 467 w 1051"/>
              <a:gd name="T57" fmla="*/ 233 h 1051"/>
              <a:gd name="T58" fmla="*/ 582 w 1051"/>
              <a:gd name="T59" fmla="*/ 350 h 1051"/>
              <a:gd name="T60" fmla="*/ 117 w 1051"/>
              <a:gd name="T61" fmla="*/ 118 h 1051"/>
              <a:gd name="T62" fmla="*/ 0 w 1051"/>
              <a:gd name="T63" fmla="*/ 0 h 1051"/>
              <a:gd name="T64" fmla="*/ 582 w 1051"/>
              <a:gd name="T65" fmla="*/ 468 h 1051"/>
              <a:gd name="T66" fmla="*/ 467 w 1051"/>
              <a:gd name="T67" fmla="*/ 583 h 1051"/>
              <a:gd name="T68" fmla="*/ 582 w 1051"/>
              <a:gd name="T69" fmla="*/ 468 h 1051"/>
              <a:gd name="T70" fmla="*/ 350 w 1051"/>
              <a:gd name="T71" fmla="*/ 118 h 1051"/>
              <a:gd name="T72" fmla="*/ 232 w 1051"/>
              <a:gd name="T73" fmla="*/ 0 h 1051"/>
              <a:gd name="T74" fmla="*/ 582 w 1051"/>
              <a:gd name="T75" fmla="*/ 700 h 1051"/>
              <a:gd name="T76" fmla="*/ 467 w 1051"/>
              <a:gd name="T77" fmla="*/ 818 h 1051"/>
              <a:gd name="T78" fmla="*/ 582 w 1051"/>
              <a:gd name="T79" fmla="*/ 700 h 1051"/>
              <a:gd name="T80" fmla="*/ 350 w 1051"/>
              <a:gd name="T81" fmla="*/ 583 h 1051"/>
              <a:gd name="T82" fmla="*/ 232 w 1051"/>
              <a:gd name="T83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117" y="700"/>
                </a:move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lnTo>
                  <a:pt x="117" y="700"/>
                </a:ln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17" y="468"/>
                </a:moveTo>
                <a:lnTo>
                  <a:pt x="117" y="583"/>
                </a:lnTo>
                <a:lnTo>
                  <a:pt x="0" y="583"/>
                </a:lnTo>
                <a:lnTo>
                  <a:pt x="0" y="468"/>
                </a:lnTo>
                <a:lnTo>
                  <a:pt x="117" y="468"/>
                </a:lnTo>
                <a:close/>
                <a:moveTo>
                  <a:pt x="932" y="233"/>
                </a:moveTo>
                <a:lnTo>
                  <a:pt x="1050" y="233"/>
                </a:lnTo>
                <a:lnTo>
                  <a:pt x="1050" y="350"/>
                </a:lnTo>
                <a:lnTo>
                  <a:pt x="932" y="350"/>
                </a:lnTo>
                <a:lnTo>
                  <a:pt x="932" y="233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117" y="350"/>
                </a:moveTo>
                <a:lnTo>
                  <a:pt x="0" y="350"/>
                </a:ln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close/>
                <a:moveTo>
                  <a:pt x="932" y="818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8"/>
                </a:lnTo>
                <a:lnTo>
                  <a:pt x="932" y="818"/>
                </a:lnTo>
                <a:close/>
                <a:moveTo>
                  <a:pt x="932" y="583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3"/>
                </a:lnTo>
                <a:lnTo>
                  <a:pt x="932" y="583"/>
                </a:lnTo>
                <a:close/>
                <a:moveTo>
                  <a:pt x="817" y="0"/>
                </a:moveTo>
                <a:lnTo>
                  <a:pt x="817" y="118"/>
                </a:lnTo>
                <a:lnTo>
                  <a:pt x="700" y="118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582" y="0"/>
                </a:moveTo>
                <a:lnTo>
                  <a:pt x="582" y="118"/>
                </a:lnTo>
                <a:lnTo>
                  <a:pt x="467" y="118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817" y="468"/>
                </a:moveTo>
                <a:lnTo>
                  <a:pt x="817" y="583"/>
                </a:lnTo>
                <a:lnTo>
                  <a:pt x="700" y="583"/>
                </a:lnTo>
                <a:lnTo>
                  <a:pt x="700" y="468"/>
                </a:lnTo>
                <a:lnTo>
                  <a:pt x="817" y="468"/>
                </a:lnTo>
                <a:close/>
                <a:moveTo>
                  <a:pt x="582" y="350"/>
                </a:moveTo>
                <a:lnTo>
                  <a:pt x="467" y="350"/>
                </a:lnTo>
                <a:lnTo>
                  <a:pt x="467" y="233"/>
                </a:lnTo>
                <a:lnTo>
                  <a:pt x="582" y="233"/>
                </a:lnTo>
                <a:lnTo>
                  <a:pt x="582" y="350"/>
                </a:lnTo>
                <a:close/>
                <a:moveTo>
                  <a:pt x="117" y="0"/>
                </a:moveTo>
                <a:lnTo>
                  <a:pt x="117" y="118"/>
                </a:lnTo>
                <a:lnTo>
                  <a:pt x="0" y="118"/>
                </a:lnTo>
                <a:lnTo>
                  <a:pt x="0" y="0"/>
                </a:lnTo>
                <a:lnTo>
                  <a:pt x="117" y="0"/>
                </a:lnTo>
                <a:close/>
                <a:moveTo>
                  <a:pt x="582" y="468"/>
                </a:moveTo>
                <a:lnTo>
                  <a:pt x="582" y="583"/>
                </a:lnTo>
                <a:lnTo>
                  <a:pt x="467" y="583"/>
                </a:lnTo>
                <a:lnTo>
                  <a:pt x="467" y="468"/>
                </a:lnTo>
                <a:lnTo>
                  <a:pt x="582" y="468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2" y="118"/>
                </a:lnTo>
                <a:lnTo>
                  <a:pt x="232" y="0"/>
                </a:lnTo>
                <a:lnTo>
                  <a:pt x="350" y="0"/>
                </a:lnTo>
                <a:close/>
                <a:moveTo>
                  <a:pt x="582" y="700"/>
                </a:moveTo>
                <a:lnTo>
                  <a:pt x="582" y="818"/>
                </a:lnTo>
                <a:lnTo>
                  <a:pt x="467" y="818"/>
                </a:lnTo>
                <a:lnTo>
                  <a:pt x="467" y="700"/>
                </a:lnTo>
                <a:lnTo>
                  <a:pt x="582" y="700"/>
                </a:lnTo>
                <a:close/>
                <a:moveTo>
                  <a:pt x="350" y="468"/>
                </a:moveTo>
                <a:lnTo>
                  <a:pt x="350" y="583"/>
                </a:lnTo>
                <a:lnTo>
                  <a:pt x="232" y="583"/>
                </a:lnTo>
                <a:lnTo>
                  <a:pt x="232" y="468"/>
                </a:lnTo>
                <a:lnTo>
                  <a:pt x="350" y="4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16276" y="615158"/>
            <a:ext cx="377825" cy="377825"/>
          </a:xfrm>
          <a:custGeom>
            <a:avLst/>
            <a:gdLst>
              <a:gd name="T0" fmla="*/ 933 w 1051"/>
              <a:gd name="T1" fmla="*/ 468 h 1051"/>
              <a:gd name="T2" fmla="*/ 933 w 1051"/>
              <a:gd name="T3" fmla="*/ 118 h 1051"/>
              <a:gd name="T4" fmla="*/ 583 w 1051"/>
              <a:gd name="T5" fmla="*/ 118 h 1051"/>
              <a:gd name="T6" fmla="*/ 583 w 1051"/>
              <a:gd name="T7" fmla="*/ 468 h 1051"/>
              <a:gd name="T8" fmla="*/ 933 w 1051"/>
              <a:gd name="T9" fmla="*/ 468 h 1051"/>
              <a:gd name="T10" fmla="*/ 933 w 1051"/>
              <a:gd name="T11" fmla="*/ 933 h 1051"/>
              <a:gd name="T12" fmla="*/ 933 w 1051"/>
              <a:gd name="T13" fmla="*/ 583 h 1051"/>
              <a:gd name="T14" fmla="*/ 583 w 1051"/>
              <a:gd name="T15" fmla="*/ 583 h 1051"/>
              <a:gd name="T16" fmla="*/ 583 w 1051"/>
              <a:gd name="T17" fmla="*/ 933 h 1051"/>
              <a:gd name="T18" fmla="*/ 933 w 1051"/>
              <a:gd name="T19" fmla="*/ 933 h 1051"/>
              <a:gd name="T20" fmla="*/ 468 w 1051"/>
              <a:gd name="T21" fmla="*/ 468 h 1051"/>
              <a:gd name="T22" fmla="*/ 468 w 1051"/>
              <a:gd name="T23" fmla="*/ 118 h 1051"/>
              <a:gd name="T24" fmla="*/ 118 w 1051"/>
              <a:gd name="T25" fmla="*/ 118 h 1051"/>
              <a:gd name="T26" fmla="*/ 118 w 1051"/>
              <a:gd name="T27" fmla="*/ 468 h 1051"/>
              <a:gd name="T28" fmla="*/ 468 w 1051"/>
              <a:gd name="T29" fmla="*/ 468 h 1051"/>
              <a:gd name="T30" fmla="*/ 468 w 1051"/>
              <a:gd name="T31" fmla="*/ 933 h 1051"/>
              <a:gd name="T32" fmla="*/ 468 w 1051"/>
              <a:gd name="T33" fmla="*/ 583 h 1051"/>
              <a:gd name="T34" fmla="*/ 118 w 1051"/>
              <a:gd name="T35" fmla="*/ 583 h 1051"/>
              <a:gd name="T36" fmla="*/ 118 w 1051"/>
              <a:gd name="T37" fmla="*/ 933 h 1051"/>
              <a:gd name="T38" fmla="*/ 468 w 1051"/>
              <a:gd name="T39" fmla="*/ 933 h 1051"/>
              <a:gd name="T40" fmla="*/ 0 w 1051"/>
              <a:gd name="T41" fmla="*/ 0 h 1051"/>
              <a:gd name="T42" fmla="*/ 1050 w 1051"/>
              <a:gd name="T43" fmla="*/ 0 h 1051"/>
              <a:gd name="T44" fmla="*/ 1050 w 1051"/>
              <a:gd name="T45" fmla="*/ 1050 h 1051"/>
              <a:gd name="T46" fmla="*/ 0 w 1051"/>
              <a:gd name="T47" fmla="*/ 1050 h 1051"/>
              <a:gd name="T48" fmla="*/ 0 w 1051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468"/>
                </a:moveTo>
                <a:lnTo>
                  <a:pt x="933" y="118"/>
                </a:lnTo>
                <a:lnTo>
                  <a:pt x="583" y="118"/>
                </a:lnTo>
                <a:lnTo>
                  <a:pt x="583" y="468"/>
                </a:lnTo>
                <a:lnTo>
                  <a:pt x="933" y="468"/>
                </a:lnTo>
                <a:close/>
                <a:moveTo>
                  <a:pt x="933" y="933"/>
                </a:moveTo>
                <a:lnTo>
                  <a:pt x="933" y="583"/>
                </a:lnTo>
                <a:lnTo>
                  <a:pt x="583" y="583"/>
                </a:lnTo>
                <a:lnTo>
                  <a:pt x="583" y="933"/>
                </a:lnTo>
                <a:lnTo>
                  <a:pt x="933" y="933"/>
                </a:lnTo>
                <a:close/>
                <a:moveTo>
                  <a:pt x="468" y="468"/>
                </a:moveTo>
                <a:lnTo>
                  <a:pt x="468" y="118"/>
                </a:lnTo>
                <a:lnTo>
                  <a:pt x="118" y="118"/>
                </a:lnTo>
                <a:lnTo>
                  <a:pt x="118" y="468"/>
                </a:lnTo>
                <a:lnTo>
                  <a:pt x="468" y="468"/>
                </a:lnTo>
                <a:close/>
                <a:moveTo>
                  <a:pt x="468" y="933"/>
                </a:moveTo>
                <a:lnTo>
                  <a:pt x="468" y="583"/>
                </a:lnTo>
                <a:lnTo>
                  <a:pt x="118" y="583"/>
                </a:lnTo>
                <a:lnTo>
                  <a:pt x="118" y="933"/>
                </a:lnTo>
                <a:lnTo>
                  <a:pt x="468" y="933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86249" y="604044"/>
            <a:ext cx="400050" cy="400050"/>
          </a:xfrm>
          <a:custGeom>
            <a:avLst/>
            <a:gdLst>
              <a:gd name="T0" fmla="*/ 760 w 1111"/>
              <a:gd name="T1" fmla="*/ 438 h 1111"/>
              <a:gd name="T2" fmla="*/ 585 w 1111"/>
              <a:gd name="T3" fmla="*/ 438 h 1111"/>
              <a:gd name="T4" fmla="*/ 673 w 1111"/>
              <a:gd name="T5" fmla="*/ 585 h 1111"/>
              <a:gd name="T6" fmla="*/ 673 w 1111"/>
              <a:gd name="T7" fmla="*/ 760 h 1111"/>
              <a:gd name="T8" fmla="*/ 673 w 1111"/>
              <a:gd name="T9" fmla="*/ 585 h 1111"/>
              <a:gd name="T10" fmla="*/ 498 w 1111"/>
              <a:gd name="T11" fmla="*/ 905 h 1111"/>
              <a:gd name="T12" fmla="*/ 380 w 1111"/>
              <a:gd name="T13" fmla="*/ 905 h 1111"/>
              <a:gd name="T14" fmla="*/ 438 w 1111"/>
              <a:gd name="T15" fmla="*/ 350 h 1111"/>
              <a:gd name="T16" fmla="*/ 438 w 1111"/>
              <a:gd name="T17" fmla="*/ 525 h 1111"/>
              <a:gd name="T18" fmla="*/ 438 w 1111"/>
              <a:gd name="T19" fmla="*/ 350 h 1111"/>
              <a:gd name="T20" fmla="*/ 700 w 1111"/>
              <a:gd name="T21" fmla="*/ 1080 h 1111"/>
              <a:gd name="T22" fmla="*/ 643 w 1111"/>
              <a:gd name="T23" fmla="*/ 1080 h 1111"/>
              <a:gd name="T24" fmla="*/ 673 w 1111"/>
              <a:gd name="T25" fmla="*/ 848 h 1111"/>
              <a:gd name="T26" fmla="*/ 673 w 1111"/>
              <a:gd name="T27" fmla="*/ 963 h 1111"/>
              <a:gd name="T28" fmla="*/ 673 w 1111"/>
              <a:gd name="T29" fmla="*/ 848 h 1111"/>
              <a:gd name="T30" fmla="*/ 1110 w 1111"/>
              <a:gd name="T31" fmla="*/ 673 h 1111"/>
              <a:gd name="T32" fmla="*/ 1050 w 1111"/>
              <a:gd name="T33" fmla="*/ 673 h 1111"/>
              <a:gd name="T34" fmla="*/ 905 w 1111"/>
              <a:gd name="T35" fmla="*/ 148 h 1111"/>
              <a:gd name="T36" fmla="*/ 905 w 1111"/>
              <a:gd name="T37" fmla="*/ 263 h 1111"/>
              <a:gd name="T38" fmla="*/ 905 w 1111"/>
              <a:gd name="T39" fmla="*/ 148 h 1111"/>
              <a:gd name="T40" fmla="*/ 963 w 1111"/>
              <a:gd name="T41" fmla="*/ 438 h 1111"/>
              <a:gd name="T42" fmla="*/ 848 w 1111"/>
              <a:gd name="T43" fmla="*/ 438 h 1111"/>
              <a:gd name="T44" fmla="*/ 905 w 1111"/>
              <a:gd name="T45" fmla="*/ 848 h 1111"/>
              <a:gd name="T46" fmla="*/ 905 w 1111"/>
              <a:gd name="T47" fmla="*/ 963 h 1111"/>
              <a:gd name="T48" fmla="*/ 905 w 1111"/>
              <a:gd name="T49" fmla="*/ 848 h 1111"/>
              <a:gd name="T50" fmla="*/ 963 w 1111"/>
              <a:gd name="T51" fmla="*/ 673 h 1111"/>
              <a:gd name="T52" fmla="*/ 848 w 1111"/>
              <a:gd name="T53" fmla="*/ 673 h 1111"/>
              <a:gd name="T54" fmla="*/ 438 w 1111"/>
              <a:gd name="T55" fmla="*/ 585 h 1111"/>
              <a:gd name="T56" fmla="*/ 438 w 1111"/>
              <a:gd name="T57" fmla="*/ 760 h 1111"/>
              <a:gd name="T58" fmla="*/ 438 w 1111"/>
              <a:gd name="T59" fmla="*/ 585 h 1111"/>
              <a:gd name="T60" fmla="*/ 380 w 1111"/>
              <a:gd name="T61" fmla="*/ 205 h 1111"/>
              <a:gd name="T62" fmla="*/ 498 w 1111"/>
              <a:gd name="T63" fmla="*/ 205 h 1111"/>
              <a:gd name="T64" fmla="*/ 438 w 1111"/>
              <a:gd name="T65" fmla="*/ 61 h 1111"/>
              <a:gd name="T66" fmla="*/ 438 w 1111"/>
              <a:gd name="T67" fmla="*/ 0 h 1111"/>
              <a:gd name="T68" fmla="*/ 438 w 1111"/>
              <a:gd name="T69" fmla="*/ 61 h 1111"/>
              <a:gd name="T70" fmla="*/ 468 w 1111"/>
              <a:gd name="T71" fmla="*/ 1080 h 1111"/>
              <a:gd name="T72" fmla="*/ 410 w 1111"/>
              <a:gd name="T73" fmla="*/ 1080 h 1111"/>
              <a:gd name="T74" fmla="*/ 30 w 1111"/>
              <a:gd name="T75" fmla="*/ 643 h 1111"/>
              <a:gd name="T76" fmla="*/ 30 w 1111"/>
              <a:gd name="T77" fmla="*/ 700 h 1111"/>
              <a:gd name="T78" fmla="*/ 30 w 1111"/>
              <a:gd name="T79" fmla="*/ 643 h 1111"/>
              <a:gd name="T80" fmla="*/ 643 w 1111"/>
              <a:gd name="T81" fmla="*/ 30 h 1111"/>
              <a:gd name="T82" fmla="*/ 700 w 1111"/>
              <a:gd name="T83" fmla="*/ 30 h 1111"/>
              <a:gd name="T84" fmla="*/ 673 w 1111"/>
              <a:gd name="T85" fmla="*/ 263 h 1111"/>
              <a:gd name="T86" fmla="*/ 673 w 1111"/>
              <a:gd name="T87" fmla="*/ 148 h 1111"/>
              <a:gd name="T88" fmla="*/ 673 w 1111"/>
              <a:gd name="T89" fmla="*/ 263 h 1111"/>
              <a:gd name="T90" fmla="*/ 1050 w 1111"/>
              <a:gd name="T91" fmla="*/ 438 h 1111"/>
              <a:gd name="T92" fmla="*/ 1110 w 1111"/>
              <a:gd name="T93" fmla="*/ 438 h 1111"/>
              <a:gd name="T94" fmla="*/ 205 w 1111"/>
              <a:gd name="T95" fmla="*/ 148 h 1111"/>
              <a:gd name="T96" fmla="*/ 205 w 1111"/>
              <a:gd name="T97" fmla="*/ 263 h 1111"/>
              <a:gd name="T98" fmla="*/ 205 w 1111"/>
              <a:gd name="T99" fmla="*/ 148 h 1111"/>
              <a:gd name="T100" fmla="*/ 60 w 1111"/>
              <a:gd name="T101" fmla="*/ 438 h 1111"/>
              <a:gd name="T102" fmla="*/ 0 w 1111"/>
              <a:gd name="T103" fmla="*/ 438 h 1111"/>
              <a:gd name="T104" fmla="*/ 205 w 1111"/>
              <a:gd name="T105" fmla="*/ 380 h 1111"/>
              <a:gd name="T106" fmla="*/ 205 w 1111"/>
              <a:gd name="T107" fmla="*/ 498 h 1111"/>
              <a:gd name="T108" fmla="*/ 205 w 1111"/>
              <a:gd name="T109" fmla="*/ 380 h 1111"/>
              <a:gd name="T110" fmla="*/ 263 w 1111"/>
              <a:gd name="T111" fmla="*/ 905 h 1111"/>
              <a:gd name="T112" fmla="*/ 148 w 1111"/>
              <a:gd name="T113" fmla="*/ 905 h 1111"/>
              <a:gd name="T114" fmla="*/ 205 w 1111"/>
              <a:gd name="T115" fmla="*/ 613 h 1111"/>
              <a:gd name="T116" fmla="*/ 205 w 1111"/>
              <a:gd name="T117" fmla="*/ 730 h 1111"/>
              <a:gd name="T118" fmla="*/ 205 w 1111"/>
              <a:gd name="T119" fmla="*/ 61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1" h="1111">
                <a:moveTo>
                  <a:pt x="673" y="350"/>
                </a:moveTo>
                <a:cubicBezTo>
                  <a:pt x="722" y="350"/>
                  <a:pt x="760" y="389"/>
                  <a:pt x="760" y="438"/>
                </a:cubicBezTo>
                <a:cubicBezTo>
                  <a:pt x="760" y="487"/>
                  <a:pt x="722" y="525"/>
                  <a:pt x="673" y="525"/>
                </a:cubicBezTo>
                <a:cubicBezTo>
                  <a:pt x="623" y="525"/>
                  <a:pt x="585" y="487"/>
                  <a:pt x="585" y="438"/>
                </a:cubicBezTo>
                <a:cubicBezTo>
                  <a:pt x="585" y="389"/>
                  <a:pt x="623" y="350"/>
                  <a:pt x="673" y="350"/>
                </a:cubicBezTo>
                <a:close/>
                <a:moveTo>
                  <a:pt x="673" y="585"/>
                </a:moveTo>
                <a:cubicBezTo>
                  <a:pt x="722" y="585"/>
                  <a:pt x="760" y="624"/>
                  <a:pt x="760" y="673"/>
                </a:cubicBezTo>
                <a:cubicBezTo>
                  <a:pt x="760" y="722"/>
                  <a:pt x="722" y="760"/>
                  <a:pt x="673" y="760"/>
                </a:cubicBezTo>
                <a:cubicBezTo>
                  <a:pt x="623" y="760"/>
                  <a:pt x="585" y="722"/>
                  <a:pt x="585" y="673"/>
                </a:cubicBezTo>
                <a:cubicBezTo>
                  <a:pt x="585" y="624"/>
                  <a:pt x="623" y="585"/>
                  <a:pt x="673" y="585"/>
                </a:cubicBezTo>
                <a:close/>
                <a:moveTo>
                  <a:pt x="438" y="848"/>
                </a:moveTo>
                <a:cubicBezTo>
                  <a:pt x="470" y="848"/>
                  <a:pt x="498" y="872"/>
                  <a:pt x="498" y="905"/>
                </a:cubicBezTo>
                <a:cubicBezTo>
                  <a:pt x="498" y="937"/>
                  <a:pt x="470" y="963"/>
                  <a:pt x="438" y="963"/>
                </a:cubicBezTo>
                <a:cubicBezTo>
                  <a:pt x="405" y="963"/>
                  <a:pt x="380" y="937"/>
                  <a:pt x="380" y="905"/>
                </a:cubicBezTo>
                <a:cubicBezTo>
                  <a:pt x="380" y="872"/>
                  <a:pt x="405" y="848"/>
                  <a:pt x="438" y="848"/>
                </a:cubicBezTo>
                <a:close/>
                <a:moveTo>
                  <a:pt x="438" y="350"/>
                </a:moveTo>
                <a:cubicBezTo>
                  <a:pt x="487" y="350"/>
                  <a:pt x="525" y="389"/>
                  <a:pt x="525" y="438"/>
                </a:cubicBezTo>
                <a:cubicBezTo>
                  <a:pt x="525" y="487"/>
                  <a:pt x="487" y="525"/>
                  <a:pt x="438" y="525"/>
                </a:cubicBezTo>
                <a:cubicBezTo>
                  <a:pt x="388" y="525"/>
                  <a:pt x="350" y="487"/>
                  <a:pt x="350" y="438"/>
                </a:cubicBezTo>
                <a:cubicBezTo>
                  <a:pt x="350" y="389"/>
                  <a:pt x="388" y="350"/>
                  <a:pt x="438" y="350"/>
                </a:cubicBezTo>
                <a:close/>
                <a:moveTo>
                  <a:pt x="673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9" y="1110"/>
                  <a:pt x="673" y="1110"/>
                </a:cubicBezTo>
                <a:cubicBezTo>
                  <a:pt x="656" y="1110"/>
                  <a:pt x="643" y="1096"/>
                  <a:pt x="643" y="1080"/>
                </a:cubicBezTo>
                <a:cubicBezTo>
                  <a:pt x="643" y="1063"/>
                  <a:pt x="656" y="1050"/>
                  <a:pt x="673" y="1050"/>
                </a:cubicBezTo>
                <a:close/>
                <a:moveTo>
                  <a:pt x="673" y="848"/>
                </a:moveTo>
                <a:cubicBezTo>
                  <a:pt x="706" y="848"/>
                  <a:pt x="730" y="872"/>
                  <a:pt x="730" y="905"/>
                </a:cubicBezTo>
                <a:cubicBezTo>
                  <a:pt x="730" y="937"/>
                  <a:pt x="706" y="963"/>
                  <a:pt x="673" y="963"/>
                </a:cubicBezTo>
                <a:cubicBezTo>
                  <a:pt x="640" y="963"/>
                  <a:pt x="613" y="937"/>
                  <a:pt x="613" y="905"/>
                </a:cubicBezTo>
                <a:cubicBezTo>
                  <a:pt x="613" y="872"/>
                  <a:pt x="640" y="848"/>
                  <a:pt x="673" y="848"/>
                </a:cubicBezTo>
                <a:close/>
                <a:moveTo>
                  <a:pt x="1080" y="643"/>
                </a:moveTo>
                <a:cubicBezTo>
                  <a:pt x="1097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4" y="643"/>
                  <a:pt x="1080" y="643"/>
                </a:cubicBezTo>
                <a:close/>
                <a:moveTo>
                  <a:pt x="905" y="148"/>
                </a:moveTo>
                <a:cubicBezTo>
                  <a:pt x="938" y="148"/>
                  <a:pt x="963" y="172"/>
                  <a:pt x="963" y="205"/>
                </a:cubicBezTo>
                <a:cubicBezTo>
                  <a:pt x="963" y="237"/>
                  <a:pt x="938" y="263"/>
                  <a:pt x="905" y="263"/>
                </a:cubicBezTo>
                <a:cubicBezTo>
                  <a:pt x="872" y="263"/>
                  <a:pt x="848" y="237"/>
                  <a:pt x="848" y="205"/>
                </a:cubicBezTo>
                <a:cubicBezTo>
                  <a:pt x="848" y="172"/>
                  <a:pt x="872" y="148"/>
                  <a:pt x="905" y="148"/>
                </a:cubicBezTo>
                <a:close/>
                <a:moveTo>
                  <a:pt x="905" y="380"/>
                </a:moveTo>
                <a:cubicBezTo>
                  <a:pt x="938" y="380"/>
                  <a:pt x="963" y="405"/>
                  <a:pt x="963" y="438"/>
                </a:cubicBezTo>
                <a:cubicBezTo>
                  <a:pt x="963" y="471"/>
                  <a:pt x="938" y="498"/>
                  <a:pt x="905" y="498"/>
                </a:cubicBezTo>
                <a:cubicBezTo>
                  <a:pt x="872" y="498"/>
                  <a:pt x="848" y="471"/>
                  <a:pt x="848" y="438"/>
                </a:cubicBezTo>
                <a:cubicBezTo>
                  <a:pt x="848" y="405"/>
                  <a:pt x="872" y="380"/>
                  <a:pt x="905" y="380"/>
                </a:cubicBezTo>
                <a:close/>
                <a:moveTo>
                  <a:pt x="905" y="848"/>
                </a:moveTo>
                <a:cubicBezTo>
                  <a:pt x="938" y="848"/>
                  <a:pt x="963" y="872"/>
                  <a:pt x="963" y="905"/>
                </a:cubicBezTo>
                <a:cubicBezTo>
                  <a:pt x="963" y="937"/>
                  <a:pt x="938" y="963"/>
                  <a:pt x="905" y="963"/>
                </a:cubicBezTo>
                <a:cubicBezTo>
                  <a:pt x="872" y="963"/>
                  <a:pt x="848" y="937"/>
                  <a:pt x="848" y="905"/>
                </a:cubicBezTo>
                <a:cubicBezTo>
                  <a:pt x="848" y="872"/>
                  <a:pt x="872" y="848"/>
                  <a:pt x="905" y="848"/>
                </a:cubicBezTo>
                <a:close/>
                <a:moveTo>
                  <a:pt x="905" y="613"/>
                </a:moveTo>
                <a:cubicBezTo>
                  <a:pt x="938" y="613"/>
                  <a:pt x="963" y="640"/>
                  <a:pt x="963" y="673"/>
                </a:cubicBezTo>
                <a:cubicBezTo>
                  <a:pt x="963" y="706"/>
                  <a:pt x="938" y="730"/>
                  <a:pt x="905" y="730"/>
                </a:cubicBezTo>
                <a:cubicBezTo>
                  <a:pt x="872" y="730"/>
                  <a:pt x="848" y="706"/>
                  <a:pt x="848" y="673"/>
                </a:cubicBezTo>
                <a:cubicBezTo>
                  <a:pt x="848" y="640"/>
                  <a:pt x="872" y="613"/>
                  <a:pt x="905" y="613"/>
                </a:cubicBezTo>
                <a:close/>
                <a:moveTo>
                  <a:pt x="438" y="585"/>
                </a:moveTo>
                <a:cubicBezTo>
                  <a:pt x="487" y="585"/>
                  <a:pt x="525" y="624"/>
                  <a:pt x="525" y="673"/>
                </a:cubicBezTo>
                <a:cubicBezTo>
                  <a:pt x="525" y="722"/>
                  <a:pt x="487" y="760"/>
                  <a:pt x="438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4"/>
                  <a:pt x="388" y="585"/>
                  <a:pt x="438" y="585"/>
                </a:cubicBezTo>
                <a:close/>
                <a:moveTo>
                  <a:pt x="438" y="263"/>
                </a:moveTo>
                <a:cubicBezTo>
                  <a:pt x="405" y="263"/>
                  <a:pt x="380" y="237"/>
                  <a:pt x="380" y="205"/>
                </a:cubicBezTo>
                <a:cubicBezTo>
                  <a:pt x="380" y="172"/>
                  <a:pt x="405" y="148"/>
                  <a:pt x="438" y="148"/>
                </a:cubicBezTo>
                <a:cubicBezTo>
                  <a:pt x="470" y="148"/>
                  <a:pt x="498" y="172"/>
                  <a:pt x="498" y="205"/>
                </a:cubicBezTo>
                <a:cubicBezTo>
                  <a:pt x="498" y="237"/>
                  <a:pt x="470" y="263"/>
                  <a:pt x="438" y="263"/>
                </a:cubicBezTo>
                <a:close/>
                <a:moveTo>
                  <a:pt x="438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1" y="0"/>
                  <a:pt x="438" y="0"/>
                </a:cubicBezTo>
                <a:cubicBezTo>
                  <a:pt x="454" y="0"/>
                  <a:pt x="468" y="13"/>
                  <a:pt x="468" y="30"/>
                </a:cubicBezTo>
                <a:cubicBezTo>
                  <a:pt x="468" y="46"/>
                  <a:pt x="454" y="61"/>
                  <a:pt x="438" y="61"/>
                </a:cubicBezTo>
                <a:close/>
                <a:moveTo>
                  <a:pt x="438" y="1050"/>
                </a:moveTo>
                <a:cubicBezTo>
                  <a:pt x="454" y="1050"/>
                  <a:pt x="468" y="1063"/>
                  <a:pt x="468" y="1080"/>
                </a:cubicBezTo>
                <a:cubicBezTo>
                  <a:pt x="468" y="1096"/>
                  <a:pt x="454" y="1110"/>
                  <a:pt x="438" y="1110"/>
                </a:cubicBezTo>
                <a:cubicBezTo>
                  <a:pt x="421" y="1110"/>
                  <a:pt x="410" y="1096"/>
                  <a:pt x="410" y="1080"/>
                </a:cubicBezTo>
                <a:cubicBezTo>
                  <a:pt x="410" y="1063"/>
                  <a:pt x="421" y="1050"/>
                  <a:pt x="438" y="1050"/>
                </a:cubicBezTo>
                <a:close/>
                <a:moveTo>
                  <a:pt x="30" y="643"/>
                </a:moveTo>
                <a:cubicBezTo>
                  <a:pt x="47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4" y="643"/>
                  <a:pt x="30" y="643"/>
                </a:cubicBezTo>
                <a:close/>
                <a:moveTo>
                  <a:pt x="673" y="61"/>
                </a:moveTo>
                <a:cubicBezTo>
                  <a:pt x="656" y="61"/>
                  <a:pt x="643" y="46"/>
                  <a:pt x="643" y="30"/>
                </a:cubicBezTo>
                <a:cubicBezTo>
                  <a:pt x="643" y="13"/>
                  <a:pt x="656" y="0"/>
                  <a:pt x="673" y="0"/>
                </a:cubicBezTo>
                <a:cubicBezTo>
                  <a:pt x="689" y="0"/>
                  <a:pt x="700" y="13"/>
                  <a:pt x="700" y="30"/>
                </a:cubicBezTo>
                <a:cubicBezTo>
                  <a:pt x="700" y="46"/>
                  <a:pt x="689" y="61"/>
                  <a:pt x="673" y="61"/>
                </a:cubicBezTo>
                <a:close/>
                <a:moveTo>
                  <a:pt x="673" y="263"/>
                </a:moveTo>
                <a:cubicBezTo>
                  <a:pt x="640" y="263"/>
                  <a:pt x="613" y="237"/>
                  <a:pt x="613" y="205"/>
                </a:cubicBezTo>
                <a:cubicBezTo>
                  <a:pt x="613" y="172"/>
                  <a:pt x="640" y="148"/>
                  <a:pt x="673" y="148"/>
                </a:cubicBezTo>
                <a:cubicBezTo>
                  <a:pt x="706" y="148"/>
                  <a:pt x="730" y="172"/>
                  <a:pt x="730" y="205"/>
                </a:cubicBezTo>
                <a:cubicBezTo>
                  <a:pt x="730" y="237"/>
                  <a:pt x="706" y="263"/>
                  <a:pt x="673" y="263"/>
                </a:cubicBezTo>
                <a:close/>
                <a:moveTo>
                  <a:pt x="1080" y="468"/>
                </a:moveTo>
                <a:cubicBezTo>
                  <a:pt x="1064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7" y="468"/>
                  <a:pt x="1080" y="468"/>
                </a:cubicBezTo>
                <a:close/>
                <a:moveTo>
                  <a:pt x="205" y="148"/>
                </a:moveTo>
                <a:cubicBezTo>
                  <a:pt x="238" y="148"/>
                  <a:pt x="263" y="172"/>
                  <a:pt x="263" y="205"/>
                </a:cubicBezTo>
                <a:cubicBezTo>
                  <a:pt x="263" y="237"/>
                  <a:pt x="238" y="263"/>
                  <a:pt x="205" y="263"/>
                </a:cubicBezTo>
                <a:cubicBezTo>
                  <a:pt x="172" y="263"/>
                  <a:pt x="148" y="237"/>
                  <a:pt x="148" y="205"/>
                </a:cubicBezTo>
                <a:cubicBezTo>
                  <a:pt x="148" y="172"/>
                  <a:pt x="172" y="148"/>
                  <a:pt x="205" y="148"/>
                </a:cubicBezTo>
                <a:close/>
                <a:moveTo>
                  <a:pt x="30" y="410"/>
                </a:moveTo>
                <a:cubicBezTo>
                  <a:pt x="47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4" y="410"/>
                  <a:pt x="30" y="410"/>
                </a:cubicBezTo>
                <a:close/>
                <a:moveTo>
                  <a:pt x="205" y="380"/>
                </a:moveTo>
                <a:cubicBezTo>
                  <a:pt x="238" y="380"/>
                  <a:pt x="263" y="405"/>
                  <a:pt x="263" y="438"/>
                </a:cubicBezTo>
                <a:cubicBezTo>
                  <a:pt x="263" y="471"/>
                  <a:pt x="238" y="498"/>
                  <a:pt x="205" y="498"/>
                </a:cubicBezTo>
                <a:cubicBezTo>
                  <a:pt x="172" y="498"/>
                  <a:pt x="148" y="471"/>
                  <a:pt x="148" y="438"/>
                </a:cubicBezTo>
                <a:cubicBezTo>
                  <a:pt x="148" y="405"/>
                  <a:pt x="172" y="380"/>
                  <a:pt x="205" y="380"/>
                </a:cubicBezTo>
                <a:close/>
                <a:moveTo>
                  <a:pt x="205" y="848"/>
                </a:moveTo>
                <a:cubicBezTo>
                  <a:pt x="238" y="848"/>
                  <a:pt x="263" y="872"/>
                  <a:pt x="263" y="905"/>
                </a:cubicBezTo>
                <a:cubicBezTo>
                  <a:pt x="263" y="937"/>
                  <a:pt x="238" y="963"/>
                  <a:pt x="205" y="963"/>
                </a:cubicBezTo>
                <a:cubicBezTo>
                  <a:pt x="172" y="963"/>
                  <a:pt x="148" y="937"/>
                  <a:pt x="148" y="905"/>
                </a:cubicBezTo>
                <a:cubicBezTo>
                  <a:pt x="148" y="872"/>
                  <a:pt x="172" y="848"/>
                  <a:pt x="205" y="848"/>
                </a:cubicBezTo>
                <a:close/>
                <a:moveTo>
                  <a:pt x="205" y="613"/>
                </a:moveTo>
                <a:cubicBezTo>
                  <a:pt x="238" y="613"/>
                  <a:pt x="263" y="640"/>
                  <a:pt x="263" y="673"/>
                </a:cubicBezTo>
                <a:cubicBezTo>
                  <a:pt x="263" y="706"/>
                  <a:pt x="238" y="730"/>
                  <a:pt x="205" y="730"/>
                </a:cubicBezTo>
                <a:cubicBezTo>
                  <a:pt x="172" y="730"/>
                  <a:pt x="148" y="706"/>
                  <a:pt x="148" y="673"/>
                </a:cubicBezTo>
                <a:cubicBezTo>
                  <a:pt x="148" y="640"/>
                  <a:pt x="172" y="613"/>
                  <a:pt x="205" y="6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5749" y="604044"/>
            <a:ext cx="400050" cy="400050"/>
          </a:xfrm>
          <a:custGeom>
            <a:avLst/>
            <a:gdLst>
              <a:gd name="T0" fmla="*/ 60 w 1111"/>
              <a:gd name="T1" fmla="*/ 673 h 1111"/>
              <a:gd name="T2" fmla="*/ 0 w 1111"/>
              <a:gd name="T3" fmla="*/ 673 h 1111"/>
              <a:gd name="T4" fmla="*/ 205 w 1111"/>
              <a:gd name="T5" fmla="*/ 848 h 1111"/>
              <a:gd name="T6" fmla="*/ 205 w 1111"/>
              <a:gd name="T7" fmla="*/ 963 h 1111"/>
              <a:gd name="T8" fmla="*/ 205 w 1111"/>
              <a:gd name="T9" fmla="*/ 848 h 1111"/>
              <a:gd name="T10" fmla="*/ 467 w 1111"/>
              <a:gd name="T11" fmla="*/ 1080 h 1111"/>
              <a:gd name="T12" fmla="*/ 410 w 1111"/>
              <a:gd name="T13" fmla="*/ 1080 h 1111"/>
              <a:gd name="T14" fmla="*/ 30 w 1111"/>
              <a:gd name="T15" fmla="*/ 410 h 1111"/>
              <a:gd name="T16" fmla="*/ 30 w 1111"/>
              <a:gd name="T17" fmla="*/ 468 h 1111"/>
              <a:gd name="T18" fmla="*/ 30 w 1111"/>
              <a:gd name="T19" fmla="*/ 410 h 1111"/>
              <a:gd name="T20" fmla="*/ 262 w 1111"/>
              <a:gd name="T21" fmla="*/ 673 h 1111"/>
              <a:gd name="T22" fmla="*/ 147 w 1111"/>
              <a:gd name="T23" fmla="*/ 673 h 1111"/>
              <a:gd name="T24" fmla="*/ 1080 w 1111"/>
              <a:gd name="T25" fmla="*/ 643 h 1111"/>
              <a:gd name="T26" fmla="*/ 1080 w 1111"/>
              <a:gd name="T27" fmla="*/ 700 h 1111"/>
              <a:gd name="T28" fmla="*/ 1080 w 1111"/>
              <a:gd name="T29" fmla="*/ 643 h 1111"/>
              <a:gd name="T30" fmla="*/ 497 w 1111"/>
              <a:gd name="T31" fmla="*/ 905 h 1111"/>
              <a:gd name="T32" fmla="*/ 380 w 1111"/>
              <a:gd name="T33" fmla="*/ 905 h 1111"/>
              <a:gd name="T34" fmla="*/ 0 w 1111"/>
              <a:gd name="T35" fmla="*/ 162 h 1111"/>
              <a:gd name="T36" fmla="*/ 1022 w 1111"/>
              <a:gd name="T37" fmla="*/ 1037 h 1111"/>
              <a:gd name="T38" fmla="*/ 727 w 1111"/>
              <a:gd name="T39" fmla="*/ 889 h 1111"/>
              <a:gd name="T40" fmla="*/ 672 w 1111"/>
              <a:gd name="T41" fmla="*/ 963 h 1111"/>
              <a:gd name="T42" fmla="*/ 672 w 1111"/>
              <a:gd name="T43" fmla="*/ 848 h 1111"/>
              <a:gd name="T44" fmla="*/ 525 w 1111"/>
              <a:gd name="T45" fmla="*/ 687 h 1111"/>
              <a:gd name="T46" fmla="*/ 350 w 1111"/>
              <a:gd name="T47" fmla="*/ 673 h 1111"/>
              <a:gd name="T48" fmla="*/ 260 w 1111"/>
              <a:gd name="T49" fmla="*/ 421 h 1111"/>
              <a:gd name="T50" fmla="*/ 205 w 1111"/>
              <a:gd name="T51" fmla="*/ 498 h 1111"/>
              <a:gd name="T52" fmla="*/ 205 w 1111"/>
              <a:gd name="T53" fmla="*/ 380 h 1111"/>
              <a:gd name="T54" fmla="*/ 0 w 1111"/>
              <a:gd name="T55" fmla="*/ 162 h 1111"/>
              <a:gd name="T56" fmla="*/ 700 w 1111"/>
              <a:gd name="T57" fmla="*/ 1080 h 1111"/>
              <a:gd name="T58" fmla="*/ 642 w 1111"/>
              <a:gd name="T59" fmla="*/ 1080 h 1111"/>
              <a:gd name="T60" fmla="*/ 905 w 1111"/>
              <a:gd name="T61" fmla="*/ 263 h 1111"/>
              <a:gd name="T62" fmla="*/ 905 w 1111"/>
              <a:gd name="T63" fmla="*/ 148 h 1111"/>
              <a:gd name="T64" fmla="*/ 905 w 1111"/>
              <a:gd name="T65" fmla="*/ 263 h 1111"/>
              <a:gd name="T66" fmla="*/ 847 w 1111"/>
              <a:gd name="T67" fmla="*/ 438 h 1111"/>
              <a:gd name="T68" fmla="*/ 962 w 1111"/>
              <a:gd name="T69" fmla="*/ 438 h 1111"/>
              <a:gd name="T70" fmla="*/ 905 w 1111"/>
              <a:gd name="T71" fmla="*/ 730 h 1111"/>
              <a:gd name="T72" fmla="*/ 905 w 1111"/>
              <a:gd name="T73" fmla="*/ 613 h 1111"/>
              <a:gd name="T74" fmla="*/ 905 w 1111"/>
              <a:gd name="T75" fmla="*/ 730 h 1111"/>
              <a:gd name="T76" fmla="*/ 380 w 1111"/>
              <a:gd name="T77" fmla="*/ 205 h 1111"/>
              <a:gd name="T78" fmla="*/ 497 w 1111"/>
              <a:gd name="T79" fmla="*/ 205 h 1111"/>
              <a:gd name="T80" fmla="*/ 1080 w 1111"/>
              <a:gd name="T81" fmla="*/ 468 h 1111"/>
              <a:gd name="T82" fmla="*/ 1080 w 1111"/>
              <a:gd name="T83" fmla="*/ 410 h 1111"/>
              <a:gd name="T84" fmla="*/ 1080 w 1111"/>
              <a:gd name="T85" fmla="*/ 468 h 1111"/>
              <a:gd name="T86" fmla="*/ 410 w 1111"/>
              <a:gd name="T87" fmla="*/ 30 h 1111"/>
              <a:gd name="T88" fmla="*/ 467 w 1111"/>
              <a:gd name="T89" fmla="*/ 30 h 1111"/>
              <a:gd name="T90" fmla="*/ 672 w 1111"/>
              <a:gd name="T91" fmla="*/ 61 h 1111"/>
              <a:gd name="T92" fmla="*/ 672 w 1111"/>
              <a:gd name="T93" fmla="*/ 0 h 1111"/>
              <a:gd name="T94" fmla="*/ 672 w 1111"/>
              <a:gd name="T95" fmla="*/ 61 h 1111"/>
              <a:gd name="T96" fmla="*/ 585 w 1111"/>
              <a:gd name="T97" fmla="*/ 451 h 1111"/>
              <a:gd name="T98" fmla="*/ 672 w 1111"/>
              <a:gd name="T99" fmla="*/ 350 h 1111"/>
              <a:gd name="T100" fmla="*/ 672 w 1111"/>
              <a:gd name="T101" fmla="*/ 525 h 1111"/>
              <a:gd name="T102" fmla="*/ 672 w 1111"/>
              <a:gd name="T103" fmla="*/ 263 h 1111"/>
              <a:gd name="T104" fmla="*/ 672 w 1111"/>
              <a:gd name="T105" fmla="*/ 148 h 1111"/>
              <a:gd name="T106" fmla="*/ 672 w 1111"/>
              <a:gd name="T107" fmla="*/ 263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1" h="1111">
                <a:moveTo>
                  <a:pt x="30" y="643"/>
                </a:moveTo>
                <a:cubicBezTo>
                  <a:pt x="46" y="643"/>
                  <a:pt x="60" y="657"/>
                  <a:pt x="60" y="673"/>
                </a:cubicBezTo>
                <a:cubicBezTo>
                  <a:pt x="60" y="689"/>
                  <a:pt x="46" y="700"/>
                  <a:pt x="30" y="700"/>
                </a:cubicBezTo>
                <a:cubicBezTo>
                  <a:pt x="13" y="700"/>
                  <a:pt x="0" y="689"/>
                  <a:pt x="0" y="673"/>
                </a:cubicBezTo>
                <a:cubicBezTo>
                  <a:pt x="0" y="657"/>
                  <a:pt x="13" y="643"/>
                  <a:pt x="30" y="643"/>
                </a:cubicBezTo>
                <a:close/>
                <a:moveTo>
                  <a:pt x="205" y="848"/>
                </a:moveTo>
                <a:cubicBezTo>
                  <a:pt x="238" y="848"/>
                  <a:pt x="262" y="872"/>
                  <a:pt x="262" y="905"/>
                </a:cubicBezTo>
                <a:cubicBezTo>
                  <a:pt x="262" y="937"/>
                  <a:pt x="238" y="963"/>
                  <a:pt x="205" y="963"/>
                </a:cubicBezTo>
                <a:cubicBezTo>
                  <a:pt x="172" y="963"/>
                  <a:pt x="147" y="937"/>
                  <a:pt x="147" y="905"/>
                </a:cubicBezTo>
                <a:cubicBezTo>
                  <a:pt x="147" y="872"/>
                  <a:pt x="172" y="848"/>
                  <a:pt x="205" y="848"/>
                </a:cubicBezTo>
                <a:close/>
                <a:moveTo>
                  <a:pt x="437" y="1050"/>
                </a:moveTo>
                <a:cubicBezTo>
                  <a:pt x="454" y="1050"/>
                  <a:pt x="467" y="1063"/>
                  <a:pt x="467" y="1080"/>
                </a:cubicBezTo>
                <a:cubicBezTo>
                  <a:pt x="467" y="1096"/>
                  <a:pt x="453" y="1110"/>
                  <a:pt x="437" y="1110"/>
                </a:cubicBezTo>
                <a:cubicBezTo>
                  <a:pt x="420" y="1110"/>
                  <a:pt x="410" y="1096"/>
                  <a:pt x="410" y="1080"/>
                </a:cubicBezTo>
                <a:cubicBezTo>
                  <a:pt x="410" y="1063"/>
                  <a:pt x="421" y="1050"/>
                  <a:pt x="437" y="1050"/>
                </a:cubicBezTo>
                <a:close/>
                <a:moveTo>
                  <a:pt x="30" y="410"/>
                </a:moveTo>
                <a:cubicBezTo>
                  <a:pt x="46" y="410"/>
                  <a:pt x="60" y="421"/>
                  <a:pt x="60" y="438"/>
                </a:cubicBezTo>
                <a:cubicBezTo>
                  <a:pt x="60" y="454"/>
                  <a:pt x="46" y="468"/>
                  <a:pt x="30" y="468"/>
                </a:cubicBezTo>
                <a:cubicBezTo>
                  <a:pt x="13" y="468"/>
                  <a:pt x="0" y="454"/>
                  <a:pt x="0" y="438"/>
                </a:cubicBezTo>
                <a:cubicBezTo>
                  <a:pt x="0" y="421"/>
                  <a:pt x="13" y="410"/>
                  <a:pt x="30" y="410"/>
                </a:cubicBezTo>
                <a:close/>
                <a:moveTo>
                  <a:pt x="205" y="613"/>
                </a:moveTo>
                <a:cubicBezTo>
                  <a:pt x="238" y="613"/>
                  <a:pt x="262" y="640"/>
                  <a:pt x="262" y="673"/>
                </a:cubicBezTo>
                <a:cubicBezTo>
                  <a:pt x="262" y="706"/>
                  <a:pt x="238" y="730"/>
                  <a:pt x="205" y="730"/>
                </a:cubicBezTo>
                <a:cubicBezTo>
                  <a:pt x="172" y="730"/>
                  <a:pt x="147" y="706"/>
                  <a:pt x="147" y="673"/>
                </a:cubicBezTo>
                <a:cubicBezTo>
                  <a:pt x="147" y="640"/>
                  <a:pt x="172" y="613"/>
                  <a:pt x="205" y="613"/>
                </a:cubicBezTo>
                <a:close/>
                <a:moveTo>
                  <a:pt x="1080" y="643"/>
                </a:moveTo>
                <a:cubicBezTo>
                  <a:pt x="1096" y="643"/>
                  <a:pt x="1110" y="657"/>
                  <a:pt x="1110" y="673"/>
                </a:cubicBezTo>
                <a:cubicBezTo>
                  <a:pt x="1110" y="689"/>
                  <a:pt x="1096" y="700"/>
                  <a:pt x="1080" y="700"/>
                </a:cubicBezTo>
                <a:cubicBezTo>
                  <a:pt x="1063" y="700"/>
                  <a:pt x="1050" y="689"/>
                  <a:pt x="1050" y="673"/>
                </a:cubicBezTo>
                <a:cubicBezTo>
                  <a:pt x="1050" y="657"/>
                  <a:pt x="1063" y="643"/>
                  <a:pt x="1080" y="643"/>
                </a:cubicBezTo>
                <a:close/>
                <a:moveTo>
                  <a:pt x="437" y="848"/>
                </a:moveTo>
                <a:cubicBezTo>
                  <a:pt x="470" y="848"/>
                  <a:pt x="497" y="872"/>
                  <a:pt x="497" y="905"/>
                </a:cubicBezTo>
                <a:cubicBezTo>
                  <a:pt x="497" y="937"/>
                  <a:pt x="470" y="963"/>
                  <a:pt x="437" y="963"/>
                </a:cubicBezTo>
                <a:cubicBezTo>
                  <a:pt x="404" y="963"/>
                  <a:pt x="380" y="937"/>
                  <a:pt x="380" y="905"/>
                </a:cubicBezTo>
                <a:cubicBezTo>
                  <a:pt x="380" y="872"/>
                  <a:pt x="404" y="848"/>
                  <a:pt x="437" y="848"/>
                </a:cubicBezTo>
                <a:close/>
                <a:moveTo>
                  <a:pt x="0" y="162"/>
                </a:moveTo>
                <a:lnTo>
                  <a:pt x="74" y="88"/>
                </a:lnTo>
                <a:lnTo>
                  <a:pt x="1022" y="1037"/>
                </a:lnTo>
                <a:lnTo>
                  <a:pt x="946" y="1110"/>
                </a:lnTo>
                <a:lnTo>
                  <a:pt x="727" y="889"/>
                </a:lnTo>
                <a:cubicBezTo>
                  <a:pt x="730" y="894"/>
                  <a:pt x="730" y="900"/>
                  <a:pt x="730" y="905"/>
                </a:cubicBezTo>
                <a:cubicBezTo>
                  <a:pt x="730" y="938"/>
                  <a:pt x="704" y="963"/>
                  <a:pt x="672" y="963"/>
                </a:cubicBezTo>
                <a:cubicBezTo>
                  <a:pt x="639" y="963"/>
                  <a:pt x="612" y="938"/>
                  <a:pt x="612" y="905"/>
                </a:cubicBezTo>
                <a:cubicBezTo>
                  <a:pt x="612" y="872"/>
                  <a:pt x="640" y="848"/>
                  <a:pt x="672" y="848"/>
                </a:cubicBezTo>
                <a:cubicBezTo>
                  <a:pt x="678" y="848"/>
                  <a:pt x="683" y="848"/>
                  <a:pt x="689" y="851"/>
                </a:cubicBezTo>
                <a:lnTo>
                  <a:pt x="525" y="687"/>
                </a:lnTo>
                <a:cubicBezTo>
                  <a:pt x="519" y="728"/>
                  <a:pt x="481" y="760"/>
                  <a:pt x="437" y="760"/>
                </a:cubicBezTo>
                <a:cubicBezTo>
                  <a:pt x="388" y="760"/>
                  <a:pt x="350" y="722"/>
                  <a:pt x="350" y="673"/>
                </a:cubicBezTo>
                <a:cubicBezTo>
                  <a:pt x="350" y="629"/>
                  <a:pt x="383" y="591"/>
                  <a:pt x="424" y="585"/>
                </a:cubicBezTo>
                <a:lnTo>
                  <a:pt x="260" y="421"/>
                </a:lnTo>
                <a:cubicBezTo>
                  <a:pt x="262" y="427"/>
                  <a:pt x="262" y="432"/>
                  <a:pt x="262" y="438"/>
                </a:cubicBezTo>
                <a:cubicBezTo>
                  <a:pt x="262" y="471"/>
                  <a:pt x="238" y="498"/>
                  <a:pt x="205" y="498"/>
                </a:cubicBezTo>
                <a:cubicBezTo>
                  <a:pt x="172" y="498"/>
                  <a:pt x="147" y="471"/>
                  <a:pt x="147" y="438"/>
                </a:cubicBezTo>
                <a:cubicBezTo>
                  <a:pt x="147" y="405"/>
                  <a:pt x="172" y="380"/>
                  <a:pt x="205" y="380"/>
                </a:cubicBezTo>
                <a:lnTo>
                  <a:pt x="221" y="383"/>
                </a:lnTo>
                <a:lnTo>
                  <a:pt x="0" y="162"/>
                </a:lnTo>
                <a:close/>
                <a:moveTo>
                  <a:pt x="672" y="1050"/>
                </a:moveTo>
                <a:cubicBezTo>
                  <a:pt x="689" y="1050"/>
                  <a:pt x="700" y="1063"/>
                  <a:pt x="700" y="1080"/>
                </a:cubicBezTo>
                <a:cubicBezTo>
                  <a:pt x="700" y="1096"/>
                  <a:pt x="688" y="1110"/>
                  <a:pt x="672" y="1110"/>
                </a:cubicBezTo>
                <a:cubicBezTo>
                  <a:pt x="655" y="1110"/>
                  <a:pt x="642" y="1096"/>
                  <a:pt x="642" y="1080"/>
                </a:cubicBezTo>
                <a:cubicBezTo>
                  <a:pt x="642" y="1063"/>
                  <a:pt x="656" y="1050"/>
                  <a:pt x="672" y="1050"/>
                </a:cubicBezTo>
                <a:close/>
                <a:moveTo>
                  <a:pt x="905" y="263"/>
                </a:moveTo>
                <a:cubicBezTo>
                  <a:pt x="872" y="263"/>
                  <a:pt x="847" y="237"/>
                  <a:pt x="847" y="205"/>
                </a:cubicBezTo>
                <a:cubicBezTo>
                  <a:pt x="847" y="172"/>
                  <a:pt x="872" y="148"/>
                  <a:pt x="905" y="148"/>
                </a:cubicBezTo>
                <a:cubicBezTo>
                  <a:pt x="938" y="148"/>
                  <a:pt x="962" y="172"/>
                  <a:pt x="962" y="205"/>
                </a:cubicBezTo>
                <a:cubicBezTo>
                  <a:pt x="962" y="237"/>
                  <a:pt x="938" y="263"/>
                  <a:pt x="905" y="263"/>
                </a:cubicBezTo>
                <a:close/>
                <a:moveTo>
                  <a:pt x="905" y="498"/>
                </a:moveTo>
                <a:cubicBezTo>
                  <a:pt x="872" y="498"/>
                  <a:pt x="847" y="471"/>
                  <a:pt x="847" y="438"/>
                </a:cubicBezTo>
                <a:cubicBezTo>
                  <a:pt x="847" y="405"/>
                  <a:pt x="872" y="380"/>
                  <a:pt x="905" y="380"/>
                </a:cubicBezTo>
                <a:cubicBezTo>
                  <a:pt x="938" y="380"/>
                  <a:pt x="962" y="405"/>
                  <a:pt x="962" y="438"/>
                </a:cubicBezTo>
                <a:cubicBezTo>
                  <a:pt x="962" y="471"/>
                  <a:pt x="938" y="498"/>
                  <a:pt x="905" y="498"/>
                </a:cubicBezTo>
                <a:close/>
                <a:moveTo>
                  <a:pt x="905" y="730"/>
                </a:moveTo>
                <a:cubicBezTo>
                  <a:pt x="872" y="730"/>
                  <a:pt x="847" y="706"/>
                  <a:pt x="847" y="673"/>
                </a:cubicBezTo>
                <a:cubicBezTo>
                  <a:pt x="847" y="640"/>
                  <a:pt x="872" y="613"/>
                  <a:pt x="905" y="613"/>
                </a:cubicBezTo>
                <a:cubicBezTo>
                  <a:pt x="938" y="613"/>
                  <a:pt x="962" y="640"/>
                  <a:pt x="962" y="673"/>
                </a:cubicBezTo>
                <a:cubicBezTo>
                  <a:pt x="962" y="706"/>
                  <a:pt x="938" y="730"/>
                  <a:pt x="905" y="730"/>
                </a:cubicBezTo>
                <a:close/>
                <a:moveTo>
                  <a:pt x="437" y="263"/>
                </a:moveTo>
                <a:cubicBezTo>
                  <a:pt x="404" y="263"/>
                  <a:pt x="380" y="237"/>
                  <a:pt x="380" y="205"/>
                </a:cubicBezTo>
                <a:cubicBezTo>
                  <a:pt x="380" y="172"/>
                  <a:pt x="404" y="148"/>
                  <a:pt x="437" y="148"/>
                </a:cubicBezTo>
                <a:cubicBezTo>
                  <a:pt x="470" y="148"/>
                  <a:pt x="497" y="172"/>
                  <a:pt x="497" y="205"/>
                </a:cubicBezTo>
                <a:cubicBezTo>
                  <a:pt x="497" y="237"/>
                  <a:pt x="470" y="263"/>
                  <a:pt x="437" y="263"/>
                </a:cubicBezTo>
                <a:close/>
                <a:moveTo>
                  <a:pt x="1080" y="468"/>
                </a:moveTo>
                <a:cubicBezTo>
                  <a:pt x="1063" y="468"/>
                  <a:pt x="1050" y="454"/>
                  <a:pt x="1050" y="438"/>
                </a:cubicBezTo>
                <a:cubicBezTo>
                  <a:pt x="1050" y="421"/>
                  <a:pt x="1063" y="410"/>
                  <a:pt x="1080" y="410"/>
                </a:cubicBezTo>
                <a:cubicBezTo>
                  <a:pt x="1096" y="410"/>
                  <a:pt x="1110" y="421"/>
                  <a:pt x="1110" y="438"/>
                </a:cubicBezTo>
                <a:cubicBezTo>
                  <a:pt x="1110" y="454"/>
                  <a:pt x="1096" y="468"/>
                  <a:pt x="1080" y="468"/>
                </a:cubicBezTo>
                <a:close/>
                <a:moveTo>
                  <a:pt x="437" y="61"/>
                </a:moveTo>
                <a:cubicBezTo>
                  <a:pt x="421" y="61"/>
                  <a:pt x="410" y="46"/>
                  <a:pt x="410" y="30"/>
                </a:cubicBezTo>
                <a:cubicBezTo>
                  <a:pt x="410" y="13"/>
                  <a:pt x="420" y="0"/>
                  <a:pt x="437" y="0"/>
                </a:cubicBezTo>
                <a:cubicBezTo>
                  <a:pt x="453" y="0"/>
                  <a:pt x="467" y="13"/>
                  <a:pt x="467" y="30"/>
                </a:cubicBezTo>
                <a:cubicBezTo>
                  <a:pt x="467" y="46"/>
                  <a:pt x="454" y="61"/>
                  <a:pt x="437" y="61"/>
                </a:cubicBezTo>
                <a:close/>
                <a:moveTo>
                  <a:pt x="672" y="61"/>
                </a:moveTo>
                <a:cubicBezTo>
                  <a:pt x="656" y="61"/>
                  <a:pt x="642" y="46"/>
                  <a:pt x="642" y="30"/>
                </a:cubicBezTo>
                <a:cubicBezTo>
                  <a:pt x="642" y="13"/>
                  <a:pt x="655" y="0"/>
                  <a:pt x="672" y="0"/>
                </a:cubicBezTo>
                <a:cubicBezTo>
                  <a:pt x="688" y="0"/>
                  <a:pt x="700" y="13"/>
                  <a:pt x="700" y="30"/>
                </a:cubicBezTo>
                <a:cubicBezTo>
                  <a:pt x="700" y="46"/>
                  <a:pt x="689" y="61"/>
                  <a:pt x="672" y="61"/>
                </a:cubicBezTo>
                <a:close/>
                <a:moveTo>
                  <a:pt x="659" y="525"/>
                </a:moveTo>
                <a:cubicBezTo>
                  <a:pt x="620" y="520"/>
                  <a:pt x="590" y="490"/>
                  <a:pt x="585" y="451"/>
                </a:cubicBezTo>
                <a:lnTo>
                  <a:pt x="585" y="438"/>
                </a:lnTo>
                <a:cubicBezTo>
                  <a:pt x="585" y="389"/>
                  <a:pt x="622" y="350"/>
                  <a:pt x="672" y="350"/>
                </a:cubicBezTo>
                <a:cubicBezTo>
                  <a:pt x="721" y="350"/>
                  <a:pt x="760" y="389"/>
                  <a:pt x="760" y="438"/>
                </a:cubicBezTo>
                <a:cubicBezTo>
                  <a:pt x="760" y="487"/>
                  <a:pt x="722" y="525"/>
                  <a:pt x="672" y="525"/>
                </a:cubicBezTo>
                <a:lnTo>
                  <a:pt x="659" y="525"/>
                </a:lnTo>
                <a:close/>
                <a:moveTo>
                  <a:pt x="672" y="263"/>
                </a:moveTo>
                <a:cubicBezTo>
                  <a:pt x="640" y="263"/>
                  <a:pt x="612" y="237"/>
                  <a:pt x="612" y="205"/>
                </a:cubicBezTo>
                <a:cubicBezTo>
                  <a:pt x="612" y="172"/>
                  <a:pt x="639" y="148"/>
                  <a:pt x="672" y="148"/>
                </a:cubicBezTo>
                <a:cubicBezTo>
                  <a:pt x="704" y="148"/>
                  <a:pt x="730" y="172"/>
                  <a:pt x="730" y="205"/>
                </a:cubicBezTo>
                <a:cubicBezTo>
                  <a:pt x="730" y="237"/>
                  <a:pt x="705" y="263"/>
                  <a:pt x="672" y="26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56364" y="615158"/>
            <a:ext cx="377825" cy="377825"/>
          </a:xfrm>
          <a:custGeom>
            <a:avLst/>
            <a:gdLst>
              <a:gd name="T0" fmla="*/ 525 w 1051"/>
              <a:gd name="T1" fmla="*/ 758 h 1051"/>
              <a:gd name="T2" fmla="*/ 642 w 1051"/>
              <a:gd name="T3" fmla="*/ 758 h 1051"/>
              <a:gd name="T4" fmla="*/ 582 w 1051"/>
              <a:gd name="T5" fmla="*/ 583 h 1051"/>
              <a:gd name="T6" fmla="*/ 582 w 1051"/>
              <a:gd name="T7" fmla="*/ 468 h 1051"/>
              <a:gd name="T8" fmla="*/ 582 w 1051"/>
              <a:gd name="T9" fmla="*/ 583 h 1051"/>
              <a:gd name="T10" fmla="*/ 525 w 1051"/>
              <a:gd name="T11" fmla="*/ 293 h 1051"/>
              <a:gd name="T12" fmla="*/ 642 w 1051"/>
              <a:gd name="T13" fmla="*/ 293 h 1051"/>
              <a:gd name="T14" fmla="*/ 817 w 1051"/>
              <a:gd name="T15" fmla="*/ 555 h 1051"/>
              <a:gd name="T16" fmla="*/ 817 w 1051"/>
              <a:gd name="T17" fmla="*/ 495 h 1051"/>
              <a:gd name="T18" fmla="*/ 817 w 1051"/>
              <a:gd name="T19" fmla="*/ 555 h 1051"/>
              <a:gd name="T20" fmla="*/ 787 w 1051"/>
              <a:gd name="T21" fmla="*/ 293 h 1051"/>
              <a:gd name="T22" fmla="*/ 844 w 1051"/>
              <a:gd name="T23" fmla="*/ 293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787 w 1051"/>
              <a:gd name="T31" fmla="*/ 758 h 1051"/>
              <a:gd name="T32" fmla="*/ 844 w 1051"/>
              <a:gd name="T33" fmla="*/ 758 h 1051"/>
              <a:gd name="T34" fmla="*/ 350 w 1051"/>
              <a:gd name="T35" fmla="*/ 818 h 1051"/>
              <a:gd name="T36" fmla="*/ 350 w 1051"/>
              <a:gd name="T37" fmla="*/ 700 h 1051"/>
              <a:gd name="T38" fmla="*/ 350 w 1051"/>
              <a:gd name="T39" fmla="*/ 818 h 1051"/>
              <a:gd name="T40" fmla="*/ 30 w 1051"/>
              <a:gd name="T41" fmla="*/ 525 h 1051"/>
              <a:gd name="T42" fmla="*/ 205 w 1051"/>
              <a:gd name="T43" fmla="*/ 525 h 1051"/>
              <a:gd name="T44" fmla="*/ 117 w 1051"/>
              <a:gd name="T45" fmla="*/ 380 h 1051"/>
              <a:gd name="T46" fmla="*/ 117 w 1051"/>
              <a:gd name="T47" fmla="*/ 205 h 1051"/>
              <a:gd name="T48" fmla="*/ 117 w 1051"/>
              <a:gd name="T49" fmla="*/ 380 h 1051"/>
              <a:gd name="T50" fmla="*/ 0 w 1051"/>
              <a:gd name="T51" fmla="*/ 933 h 1051"/>
              <a:gd name="T52" fmla="*/ 1050 w 1051"/>
              <a:gd name="T53" fmla="*/ 1050 h 1051"/>
              <a:gd name="T54" fmla="*/ 350 w 1051"/>
              <a:gd name="T55" fmla="*/ 350 h 1051"/>
              <a:gd name="T56" fmla="*/ 350 w 1051"/>
              <a:gd name="T57" fmla="*/ 233 h 1051"/>
              <a:gd name="T58" fmla="*/ 350 w 1051"/>
              <a:gd name="T59" fmla="*/ 350 h 1051"/>
              <a:gd name="T60" fmla="*/ 292 w 1051"/>
              <a:gd name="T61" fmla="*/ 525 h 1051"/>
              <a:gd name="T62" fmla="*/ 407 w 1051"/>
              <a:gd name="T63" fmla="*/ 525 h 1051"/>
              <a:gd name="T64" fmla="*/ 117 w 1051"/>
              <a:gd name="T65" fmla="*/ 845 h 1051"/>
              <a:gd name="T66" fmla="*/ 117 w 1051"/>
              <a:gd name="T67" fmla="*/ 670 h 1051"/>
              <a:gd name="T68" fmla="*/ 117 w 1051"/>
              <a:gd name="T69" fmla="*/ 8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582" y="818"/>
                </a:moveTo>
                <a:cubicBezTo>
                  <a:pt x="549" y="818"/>
                  <a:pt x="525" y="791"/>
                  <a:pt x="525" y="758"/>
                </a:cubicBezTo>
                <a:cubicBezTo>
                  <a:pt x="525" y="725"/>
                  <a:pt x="549" y="700"/>
                  <a:pt x="582" y="700"/>
                </a:cubicBezTo>
                <a:cubicBezTo>
                  <a:pt x="615" y="700"/>
                  <a:pt x="642" y="725"/>
                  <a:pt x="642" y="758"/>
                </a:cubicBezTo>
                <a:cubicBezTo>
                  <a:pt x="642" y="791"/>
                  <a:pt x="615" y="818"/>
                  <a:pt x="582" y="818"/>
                </a:cubicBezTo>
                <a:close/>
                <a:moveTo>
                  <a:pt x="582" y="583"/>
                </a:moveTo>
                <a:cubicBezTo>
                  <a:pt x="549" y="583"/>
                  <a:pt x="525" y="557"/>
                  <a:pt x="525" y="525"/>
                </a:cubicBezTo>
                <a:cubicBezTo>
                  <a:pt x="525" y="492"/>
                  <a:pt x="549" y="468"/>
                  <a:pt x="582" y="468"/>
                </a:cubicBezTo>
                <a:cubicBezTo>
                  <a:pt x="615" y="468"/>
                  <a:pt x="642" y="492"/>
                  <a:pt x="642" y="525"/>
                </a:cubicBezTo>
                <a:cubicBezTo>
                  <a:pt x="642" y="557"/>
                  <a:pt x="615" y="583"/>
                  <a:pt x="582" y="583"/>
                </a:cubicBezTo>
                <a:close/>
                <a:moveTo>
                  <a:pt x="582" y="350"/>
                </a:moveTo>
                <a:cubicBezTo>
                  <a:pt x="549" y="350"/>
                  <a:pt x="525" y="326"/>
                  <a:pt x="525" y="293"/>
                </a:cubicBezTo>
                <a:cubicBezTo>
                  <a:pt x="525" y="260"/>
                  <a:pt x="549" y="233"/>
                  <a:pt x="582" y="233"/>
                </a:cubicBezTo>
                <a:cubicBezTo>
                  <a:pt x="615" y="233"/>
                  <a:pt x="642" y="260"/>
                  <a:pt x="642" y="293"/>
                </a:cubicBezTo>
                <a:cubicBezTo>
                  <a:pt x="642" y="326"/>
                  <a:pt x="615" y="350"/>
                  <a:pt x="582" y="350"/>
                </a:cubicBezTo>
                <a:close/>
                <a:moveTo>
                  <a:pt x="817" y="555"/>
                </a:moveTo>
                <a:cubicBezTo>
                  <a:pt x="801" y="555"/>
                  <a:pt x="787" y="541"/>
                  <a:pt x="787" y="525"/>
                </a:cubicBezTo>
                <a:cubicBezTo>
                  <a:pt x="787" y="508"/>
                  <a:pt x="801" y="495"/>
                  <a:pt x="817" y="495"/>
                </a:cubicBezTo>
                <a:cubicBezTo>
                  <a:pt x="834" y="495"/>
                  <a:pt x="844" y="508"/>
                  <a:pt x="844" y="525"/>
                </a:cubicBezTo>
                <a:cubicBezTo>
                  <a:pt x="844" y="541"/>
                  <a:pt x="834" y="555"/>
                  <a:pt x="817" y="555"/>
                </a:cubicBezTo>
                <a:close/>
                <a:moveTo>
                  <a:pt x="817" y="320"/>
                </a:moveTo>
                <a:cubicBezTo>
                  <a:pt x="801" y="320"/>
                  <a:pt x="787" y="309"/>
                  <a:pt x="787" y="293"/>
                </a:cubicBezTo>
                <a:cubicBezTo>
                  <a:pt x="787" y="277"/>
                  <a:pt x="801" y="263"/>
                  <a:pt x="817" y="263"/>
                </a:cubicBezTo>
                <a:cubicBezTo>
                  <a:pt x="834" y="263"/>
                  <a:pt x="844" y="277"/>
                  <a:pt x="844" y="293"/>
                </a:cubicBezTo>
                <a:cubicBezTo>
                  <a:pt x="844" y="309"/>
                  <a:pt x="834" y="320"/>
                  <a:pt x="817" y="320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817" y="788"/>
                </a:moveTo>
                <a:cubicBezTo>
                  <a:pt x="801" y="788"/>
                  <a:pt x="787" y="774"/>
                  <a:pt x="787" y="758"/>
                </a:cubicBezTo>
                <a:cubicBezTo>
                  <a:pt x="787" y="741"/>
                  <a:pt x="801" y="730"/>
                  <a:pt x="817" y="730"/>
                </a:cubicBezTo>
                <a:cubicBezTo>
                  <a:pt x="834" y="730"/>
                  <a:pt x="844" y="741"/>
                  <a:pt x="844" y="758"/>
                </a:cubicBezTo>
                <a:cubicBezTo>
                  <a:pt x="844" y="774"/>
                  <a:pt x="834" y="788"/>
                  <a:pt x="817" y="788"/>
                </a:cubicBezTo>
                <a:close/>
                <a:moveTo>
                  <a:pt x="350" y="818"/>
                </a:moveTo>
                <a:cubicBezTo>
                  <a:pt x="317" y="818"/>
                  <a:pt x="292" y="791"/>
                  <a:pt x="292" y="758"/>
                </a:cubicBezTo>
                <a:cubicBezTo>
                  <a:pt x="292" y="725"/>
                  <a:pt x="318" y="700"/>
                  <a:pt x="350" y="700"/>
                </a:cubicBezTo>
                <a:cubicBezTo>
                  <a:pt x="383" y="700"/>
                  <a:pt x="407" y="725"/>
                  <a:pt x="407" y="758"/>
                </a:cubicBezTo>
                <a:cubicBezTo>
                  <a:pt x="407" y="791"/>
                  <a:pt x="382" y="818"/>
                  <a:pt x="350" y="818"/>
                </a:cubicBezTo>
                <a:close/>
                <a:moveTo>
                  <a:pt x="117" y="613"/>
                </a:moveTo>
                <a:cubicBezTo>
                  <a:pt x="68" y="613"/>
                  <a:pt x="30" y="574"/>
                  <a:pt x="30" y="525"/>
                </a:cubicBezTo>
                <a:cubicBezTo>
                  <a:pt x="30" y="475"/>
                  <a:pt x="68" y="438"/>
                  <a:pt x="117" y="438"/>
                </a:cubicBezTo>
                <a:cubicBezTo>
                  <a:pt x="166" y="438"/>
                  <a:pt x="205" y="475"/>
                  <a:pt x="205" y="525"/>
                </a:cubicBezTo>
                <a:cubicBezTo>
                  <a:pt x="205" y="574"/>
                  <a:pt x="166" y="613"/>
                  <a:pt x="117" y="613"/>
                </a:cubicBezTo>
                <a:close/>
                <a:moveTo>
                  <a:pt x="117" y="380"/>
                </a:moveTo>
                <a:cubicBezTo>
                  <a:pt x="68" y="380"/>
                  <a:pt x="30" y="342"/>
                  <a:pt x="30" y="293"/>
                </a:cubicBezTo>
                <a:cubicBezTo>
                  <a:pt x="30" y="244"/>
                  <a:pt x="68" y="205"/>
                  <a:pt x="117" y="205"/>
                </a:cubicBezTo>
                <a:cubicBezTo>
                  <a:pt x="166" y="205"/>
                  <a:pt x="205" y="244"/>
                  <a:pt x="205" y="293"/>
                </a:cubicBezTo>
                <a:cubicBezTo>
                  <a:pt x="205" y="342"/>
                  <a:pt x="166" y="380"/>
                  <a:pt x="117" y="380"/>
                </a:cubicBezTo>
                <a:close/>
                <a:moveTo>
                  <a:pt x="0" y="1050"/>
                </a:moveTo>
                <a:lnTo>
                  <a:pt x="0" y="933"/>
                </a:lnTo>
                <a:lnTo>
                  <a:pt x="1050" y="933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350" y="350"/>
                </a:moveTo>
                <a:cubicBezTo>
                  <a:pt x="317" y="350"/>
                  <a:pt x="292" y="326"/>
                  <a:pt x="292" y="293"/>
                </a:cubicBezTo>
                <a:cubicBezTo>
                  <a:pt x="292" y="260"/>
                  <a:pt x="318" y="233"/>
                  <a:pt x="350" y="233"/>
                </a:cubicBezTo>
                <a:cubicBezTo>
                  <a:pt x="383" y="233"/>
                  <a:pt x="407" y="260"/>
                  <a:pt x="407" y="293"/>
                </a:cubicBezTo>
                <a:cubicBezTo>
                  <a:pt x="407" y="326"/>
                  <a:pt x="382" y="350"/>
                  <a:pt x="350" y="350"/>
                </a:cubicBezTo>
                <a:close/>
                <a:moveTo>
                  <a:pt x="350" y="583"/>
                </a:moveTo>
                <a:cubicBezTo>
                  <a:pt x="317" y="583"/>
                  <a:pt x="292" y="557"/>
                  <a:pt x="292" y="525"/>
                </a:cubicBezTo>
                <a:cubicBezTo>
                  <a:pt x="292" y="492"/>
                  <a:pt x="318" y="468"/>
                  <a:pt x="350" y="468"/>
                </a:cubicBezTo>
                <a:cubicBezTo>
                  <a:pt x="383" y="468"/>
                  <a:pt x="407" y="492"/>
                  <a:pt x="407" y="525"/>
                </a:cubicBezTo>
                <a:cubicBezTo>
                  <a:pt x="407" y="557"/>
                  <a:pt x="382" y="583"/>
                  <a:pt x="350" y="583"/>
                </a:cubicBezTo>
                <a:close/>
                <a:moveTo>
                  <a:pt x="117" y="845"/>
                </a:moveTo>
                <a:cubicBezTo>
                  <a:pt x="68" y="845"/>
                  <a:pt x="30" y="807"/>
                  <a:pt x="30" y="758"/>
                </a:cubicBezTo>
                <a:cubicBezTo>
                  <a:pt x="30" y="709"/>
                  <a:pt x="68" y="670"/>
                  <a:pt x="117" y="670"/>
                </a:cubicBezTo>
                <a:cubicBezTo>
                  <a:pt x="166" y="670"/>
                  <a:pt x="205" y="709"/>
                  <a:pt x="205" y="758"/>
                </a:cubicBezTo>
                <a:cubicBezTo>
                  <a:pt x="205" y="807"/>
                  <a:pt x="166" y="845"/>
                  <a:pt x="117" y="8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16812" y="594519"/>
            <a:ext cx="419100" cy="419100"/>
          </a:xfrm>
          <a:custGeom>
            <a:avLst/>
            <a:gdLst>
              <a:gd name="T0" fmla="*/ 757 w 1166"/>
              <a:gd name="T1" fmla="*/ 700 h 1166"/>
              <a:gd name="T2" fmla="*/ 640 w 1166"/>
              <a:gd name="T3" fmla="*/ 700 h 1166"/>
              <a:gd name="T4" fmla="*/ 700 w 1166"/>
              <a:gd name="T5" fmla="*/ 845 h 1166"/>
              <a:gd name="T6" fmla="*/ 700 w 1166"/>
              <a:gd name="T7" fmla="*/ 902 h 1166"/>
              <a:gd name="T8" fmla="*/ 700 w 1166"/>
              <a:gd name="T9" fmla="*/ 845 h 1166"/>
              <a:gd name="T10" fmla="*/ 1050 w 1166"/>
              <a:gd name="T11" fmla="*/ 582 h 1166"/>
              <a:gd name="T12" fmla="*/ 115 w 1166"/>
              <a:gd name="T13" fmla="*/ 582 h 1166"/>
              <a:gd name="T14" fmla="*/ 582 w 1166"/>
              <a:gd name="T15" fmla="*/ 0 h 1166"/>
              <a:gd name="T16" fmla="*/ 582 w 1166"/>
              <a:gd name="T17" fmla="*/ 1165 h 1166"/>
              <a:gd name="T18" fmla="*/ 582 w 1166"/>
              <a:gd name="T19" fmla="*/ 0 h 1166"/>
              <a:gd name="T20" fmla="*/ 902 w 1166"/>
              <a:gd name="T21" fmla="*/ 465 h 1166"/>
              <a:gd name="T22" fmla="*/ 845 w 1166"/>
              <a:gd name="T23" fmla="*/ 465 h 1166"/>
              <a:gd name="T24" fmla="*/ 875 w 1166"/>
              <a:gd name="T25" fmla="*/ 670 h 1166"/>
              <a:gd name="T26" fmla="*/ 875 w 1166"/>
              <a:gd name="T27" fmla="*/ 727 h 1166"/>
              <a:gd name="T28" fmla="*/ 875 w 1166"/>
              <a:gd name="T29" fmla="*/ 670 h 1166"/>
              <a:gd name="T30" fmla="*/ 670 w 1166"/>
              <a:gd name="T31" fmla="*/ 290 h 1166"/>
              <a:gd name="T32" fmla="*/ 727 w 1166"/>
              <a:gd name="T33" fmla="*/ 290 h 1166"/>
              <a:gd name="T34" fmla="*/ 700 w 1166"/>
              <a:gd name="T35" fmla="*/ 407 h 1166"/>
              <a:gd name="T36" fmla="*/ 700 w 1166"/>
              <a:gd name="T37" fmla="*/ 525 h 1166"/>
              <a:gd name="T38" fmla="*/ 700 w 1166"/>
              <a:gd name="T39" fmla="*/ 407 h 1166"/>
              <a:gd name="T40" fmla="*/ 437 w 1166"/>
              <a:gd name="T41" fmla="*/ 290 h 1166"/>
              <a:gd name="T42" fmla="*/ 495 w 1166"/>
              <a:gd name="T43" fmla="*/ 290 h 1166"/>
              <a:gd name="T44" fmla="*/ 290 w 1166"/>
              <a:gd name="T45" fmla="*/ 670 h 1166"/>
              <a:gd name="T46" fmla="*/ 290 w 1166"/>
              <a:gd name="T47" fmla="*/ 727 h 1166"/>
              <a:gd name="T48" fmla="*/ 290 w 1166"/>
              <a:gd name="T49" fmla="*/ 670 h 1166"/>
              <a:gd name="T50" fmla="*/ 495 w 1166"/>
              <a:gd name="T51" fmla="*/ 875 h 1166"/>
              <a:gd name="T52" fmla="*/ 437 w 1166"/>
              <a:gd name="T53" fmla="*/ 875 h 1166"/>
              <a:gd name="T54" fmla="*/ 290 w 1166"/>
              <a:gd name="T55" fmla="*/ 437 h 1166"/>
              <a:gd name="T56" fmla="*/ 290 w 1166"/>
              <a:gd name="T57" fmla="*/ 495 h 1166"/>
              <a:gd name="T58" fmla="*/ 290 w 1166"/>
              <a:gd name="T59" fmla="*/ 437 h 1166"/>
              <a:gd name="T60" fmla="*/ 525 w 1166"/>
              <a:gd name="T61" fmla="*/ 700 h 1166"/>
              <a:gd name="T62" fmla="*/ 407 w 1166"/>
              <a:gd name="T63" fmla="*/ 700 h 1166"/>
              <a:gd name="T64" fmla="*/ 465 w 1166"/>
              <a:gd name="T65" fmla="*/ 407 h 1166"/>
              <a:gd name="T66" fmla="*/ 465 w 1166"/>
              <a:gd name="T67" fmla="*/ 525 h 1166"/>
              <a:gd name="T68" fmla="*/ 465 w 1166"/>
              <a:gd name="T69" fmla="*/ 4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166">
                <a:moveTo>
                  <a:pt x="700" y="640"/>
                </a:moveTo>
                <a:cubicBezTo>
                  <a:pt x="733" y="640"/>
                  <a:pt x="757" y="667"/>
                  <a:pt x="757" y="700"/>
                </a:cubicBezTo>
                <a:cubicBezTo>
                  <a:pt x="757" y="733"/>
                  <a:pt x="733" y="757"/>
                  <a:pt x="700" y="757"/>
                </a:cubicBezTo>
                <a:cubicBezTo>
                  <a:pt x="667" y="757"/>
                  <a:pt x="640" y="733"/>
                  <a:pt x="640" y="700"/>
                </a:cubicBezTo>
                <a:cubicBezTo>
                  <a:pt x="640" y="667"/>
                  <a:pt x="667" y="640"/>
                  <a:pt x="700" y="640"/>
                </a:cubicBezTo>
                <a:close/>
                <a:moveTo>
                  <a:pt x="700" y="845"/>
                </a:moveTo>
                <a:cubicBezTo>
                  <a:pt x="716" y="845"/>
                  <a:pt x="727" y="858"/>
                  <a:pt x="727" y="875"/>
                </a:cubicBezTo>
                <a:cubicBezTo>
                  <a:pt x="727" y="891"/>
                  <a:pt x="717" y="902"/>
                  <a:pt x="700" y="902"/>
                </a:cubicBezTo>
                <a:cubicBezTo>
                  <a:pt x="684" y="902"/>
                  <a:pt x="670" y="891"/>
                  <a:pt x="670" y="875"/>
                </a:cubicBezTo>
                <a:cubicBezTo>
                  <a:pt x="670" y="858"/>
                  <a:pt x="683" y="845"/>
                  <a:pt x="700" y="845"/>
                </a:cubicBez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75" y="437"/>
                </a:moveTo>
                <a:cubicBezTo>
                  <a:pt x="891" y="437"/>
                  <a:pt x="902" y="448"/>
                  <a:pt x="902" y="465"/>
                </a:cubicBezTo>
                <a:cubicBezTo>
                  <a:pt x="902" y="481"/>
                  <a:pt x="892" y="495"/>
                  <a:pt x="875" y="495"/>
                </a:cubicBezTo>
                <a:cubicBezTo>
                  <a:pt x="859" y="495"/>
                  <a:pt x="845" y="481"/>
                  <a:pt x="845" y="465"/>
                </a:cubicBezTo>
                <a:cubicBezTo>
                  <a:pt x="845" y="448"/>
                  <a:pt x="858" y="437"/>
                  <a:pt x="875" y="437"/>
                </a:cubicBezTo>
                <a:close/>
                <a:moveTo>
                  <a:pt x="875" y="670"/>
                </a:moveTo>
                <a:cubicBezTo>
                  <a:pt x="891" y="670"/>
                  <a:pt x="902" y="684"/>
                  <a:pt x="902" y="700"/>
                </a:cubicBezTo>
                <a:cubicBezTo>
                  <a:pt x="902" y="716"/>
                  <a:pt x="892" y="727"/>
                  <a:pt x="875" y="727"/>
                </a:cubicBezTo>
                <a:cubicBezTo>
                  <a:pt x="859" y="727"/>
                  <a:pt x="845" y="716"/>
                  <a:pt x="845" y="700"/>
                </a:cubicBezTo>
                <a:cubicBezTo>
                  <a:pt x="845" y="684"/>
                  <a:pt x="858" y="670"/>
                  <a:pt x="875" y="670"/>
                </a:cubicBezTo>
                <a:close/>
                <a:moveTo>
                  <a:pt x="700" y="320"/>
                </a:moveTo>
                <a:cubicBezTo>
                  <a:pt x="683" y="320"/>
                  <a:pt x="670" y="306"/>
                  <a:pt x="670" y="290"/>
                </a:cubicBezTo>
                <a:cubicBezTo>
                  <a:pt x="670" y="273"/>
                  <a:pt x="684" y="262"/>
                  <a:pt x="700" y="262"/>
                </a:cubicBezTo>
                <a:cubicBezTo>
                  <a:pt x="717" y="262"/>
                  <a:pt x="727" y="273"/>
                  <a:pt x="727" y="290"/>
                </a:cubicBezTo>
                <a:cubicBezTo>
                  <a:pt x="727" y="306"/>
                  <a:pt x="716" y="320"/>
                  <a:pt x="700" y="320"/>
                </a:cubicBezTo>
                <a:close/>
                <a:moveTo>
                  <a:pt x="700" y="407"/>
                </a:moveTo>
                <a:cubicBezTo>
                  <a:pt x="733" y="407"/>
                  <a:pt x="757" y="432"/>
                  <a:pt x="757" y="465"/>
                </a:cubicBezTo>
                <a:cubicBezTo>
                  <a:pt x="757" y="498"/>
                  <a:pt x="733" y="525"/>
                  <a:pt x="700" y="525"/>
                </a:cubicBezTo>
                <a:cubicBezTo>
                  <a:pt x="667" y="525"/>
                  <a:pt x="640" y="498"/>
                  <a:pt x="640" y="465"/>
                </a:cubicBezTo>
                <a:cubicBezTo>
                  <a:pt x="640" y="432"/>
                  <a:pt x="667" y="407"/>
                  <a:pt x="700" y="407"/>
                </a:cubicBezTo>
                <a:close/>
                <a:moveTo>
                  <a:pt x="465" y="320"/>
                </a:moveTo>
                <a:cubicBezTo>
                  <a:pt x="448" y="320"/>
                  <a:pt x="437" y="306"/>
                  <a:pt x="437" y="290"/>
                </a:cubicBezTo>
                <a:cubicBezTo>
                  <a:pt x="437" y="273"/>
                  <a:pt x="449" y="262"/>
                  <a:pt x="465" y="262"/>
                </a:cubicBezTo>
                <a:cubicBezTo>
                  <a:pt x="482" y="262"/>
                  <a:pt x="495" y="273"/>
                  <a:pt x="495" y="290"/>
                </a:cubicBezTo>
                <a:cubicBezTo>
                  <a:pt x="495" y="306"/>
                  <a:pt x="481" y="320"/>
                  <a:pt x="465" y="320"/>
                </a:cubicBezTo>
                <a:close/>
                <a:moveTo>
                  <a:pt x="290" y="670"/>
                </a:moveTo>
                <a:cubicBezTo>
                  <a:pt x="306" y="670"/>
                  <a:pt x="320" y="684"/>
                  <a:pt x="320" y="700"/>
                </a:cubicBezTo>
                <a:cubicBezTo>
                  <a:pt x="320" y="716"/>
                  <a:pt x="307" y="727"/>
                  <a:pt x="290" y="727"/>
                </a:cubicBezTo>
                <a:cubicBezTo>
                  <a:pt x="274" y="727"/>
                  <a:pt x="262" y="716"/>
                  <a:pt x="262" y="700"/>
                </a:cubicBezTo>
                <a:cubicBezTo>
                  <a:pt x="262" y="684"/>
                  <a:pt x="273" y="670"/>
                  <a:pt x="290" y="670"/>
                </a:cubicBezTo>
                <a:close/>
                <a:moveTo>
                  <a:pt x="465" y="845"/>
                </a:moveTo>
                <a:cubicBezTo>
                  <a:pt x="481" y="845"/>
                  <a:pt x="495" y="858"/>
                  <a:pt x="495" y="875"/>
                </a:cubicBezTo>
                <a:cubicBezTo>
                  <a:pt x="495" y="891"/>
                  <a:pt x="482" y="902"/>
                  <a:pt x="465" y="902"/>
                </a:cubicBezTo>
                <a:cubicBezTo>
                  <a:pt x="449" y="902"/>
                  <a:pt x="437" y="891"/>
                  <a:pt x="437" y="875"/>
                </a:cubicBezTo>
                <a:cubicBezTo>
                  <a:pt x="437" y="858"/>
                  <a:pt x="448" y="845"/>
                  <a:pt x="465" y="845"/>
                </a:cubicBezTo>
                <a:close/>
                <a:moveTo>
                  <a:pt x="290" y="437"/>
                </a:moveTo>
                <a:cubicBezTo>
                  <a:pt x="306" y="437"/>
                  <a:pt x="320" y="448"/>
                  <a:pt x="320" y="465"/>
                </a:cubicBezTo>
                <a:cubicBezTo>
                  <a:pt x="320" y="481"/>
                  <a:pt x="307" y="495"/>
                  <a:pt x="290" y="495"/>
                </a:cubicBezTo>
                <a:cubicBezTo>
                  <a:pt x="274" y="495"/>
                  <a:pt x="262" y="481"/>
                  <a:pt x="262" y="465"/>
                </a:cubicBezTo>
                <a:cubicBezTo>
                  <a:pt x="262" y="448"/>
                  <a:pt x="273" y="437"/>
                  <a:pt x="290" y="437"/>
                </a:cubicBezTo>
                <a:close/>
                <a:moveTo>
                  <a:pt x="465" y="640"/>
                </a:moveTo>
                <a:cubicBezTo>
                  <a:pt x="498" y="640"/>
                  <a:pt x="525" y="667"/>
                  <a:pt x="525" y="700"/>
                </a:cubicBezTo>
                <a:cubicBezTo>
                  <a:pt x="525" y="733"/>
                  <a:pt x="498" y="757"/>
                  <a:pt x="465" y="757"/>
                </a:cubicBezTo>
                <a:cubicBezTo>
                  <a:pt x="432" y="757"/>
                  <a:pt x="407" y="733"/>
                  <a:pt x="407" y="700"/>
                </a:cubicBezTo>
                <a:cubicBezTo>
                  <a:pt x="407" y="667"/>
                  <a:pt x="432" y="640"/>
                  <a:pt x="465" y="640"/>
                </a:cubicBezTo>
                <a:close/>
                <a:moveTo>
                  <a:pt x="465" y="407"/>
                </a:moveTo>
                <a:cubicBezTo>
                  <a:pt x="498" y="407"/>
                  <a:pt x="525" y="432"/>
                  <a:pt x="525" y="465"/>
                </a:cubicBezTo>
                <a:cubicBezTo>
                  <a:pt x="525" y="498"/>
                  <a:pt x="498" y="525"/>
                  <a:pt x="465" y="525"/>
                </a:cubicBezTo>
                <a:cubicBezTo>
                  <a:pt x="432" y="525"/>
                  <a:pt x="407" y="498"/>
                  <a:pt x="407" y="465"/>
                </a:cubicBezTo>
                <a:cubicBezTo>
                  <a:pt x="407" y="432"/>
                  <a:pt x="432" y="407"/>
                  <a:pt x="465" y="4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2512" y="594519"/>
            <a:ext cx="266700" cy="419100"/>
          </a:xfrm>
          <a:custGeom>
            <a:avLst/>
            <a:gdLst>
              <a:gd name="T0" fmla="*/ 574 w 742"/>
              <a:gd name="T1" fmla="*/ 834 h 1166"/>
              <a:gd name="T2" fmla="*/ 464 w 742"/>
              <a:gd name="T3" fmla="*/ 722 h 1166"/>
              <a:gd name="T4" fmla="*/ 464 w 742"/>
              <a:gd name="T5" fmla="*/ 943 h 1166"/>
              <a:gd name="T6" fmla="*/ 574 w 742"/>
              <a:gd name="T7" fmla="*/ 834 h 1166"/>
              <a:gd name="T8" fmla="*/ 464 w 742"/>
              <a:gd name="T9" fmla="*/ 221 h 1166"/>
              <a:gd name="T10" fmla="*/ 464 w 742"/>
              <a:gd name="T11" fmla="*/ 443 h 1166"/>
              <a:gd name="T12" fmla="*/ 574 w 742"/>
              <a:gd name="T13" fmla="*/ 331 h 1166"/>
              <a:gd name="T14" fmla="*/ 464 w 742"/>
              <a:gd name="T15" fmla="*/ 221 h 1166"/>
              <a:gd name="T16" fmla="*/ 741 w 742"/>
              <a:gd name="T17" fmla="*/ 331 h 1166"/>
              <a:gd name="T18" fmla="*/ 489 w 742"/>
              <a:gd name="T19" fmla="*/ 582 h 1166"/>
              <a:gd name="T20" fmla="*/ 741 w 742"/>
              <a:gd name="T21" fmla="*/ 834 h 1166"/>
              <a:gd name="T22" fmla="*/ 407 w 742"/>
              <a:gd name="T23" fmla="*/ 1165 h 1166"/>
              <a:gd name="T24" fmla="*/ 350 w 742"/>
              <a:gd name="T25" fmla="*/ 1165 h 1166"/>
              <a:gd name="T26" fmla="*/ 350 w 742"/>
              <a:gd name="T27" fmla="*/ 722 h 1166"/>
              <a:gd name="T28" fmla="*/ 82 w 742"/>
              <a:gd name="T29" fmla="*/ 990 h 1166"/>
              <a:gd name="T30" fmla="*/ 0 w 742"/>
              <a:gd name="T31" fmla="*/ 908 h 1166"/>
              <a:gd name="T32" fmla="*/ 325 w 742"/>
              <a:gd name="T33" fmla="*/ 582 h 1166"/>
              <a:gd name="T34" fmla="*/ 0 w 742"/>
              <a:gd name="T35" fmla="*/ 257 h 1166"/>
              <a:gd name="T36" fmla="*/ 82 w 742"/>
              <a:gd name="T37" fmla="*/ 175 h 1166"/>
              <a:gd name="T38" fmla="*/ 350 w 742"/>
              <a:gd name="T39" fmla="*/ 443 h 1166"/>
              <a:gd name="T40" fmla="*/ 350 w 742"/>
              <a:gd name="T41" fmla="*/ 0 h 1166"/>
              <a:gd name="T42" fmla="*/ 407 w 742"/>
              <a:gd name="T43" fmla="*/ 0 h 1166"/>
              <a:gd name="T44" fmla="*/ 741 w 742"/>
              <a:gd name="T45" fmla="*/ 33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42" h="1166">
                <a:moveTo>
                  <a:pt x="574" y="834"/>
                </a:moveTo>
                <a:lnTo>
                  <a:pt x="464" y="722"/>
                </a:lnTo>
                <a:lnTo>
                  <a:pt x="464" y="943"/>
                </a:lnTo>
                <a:lnTo>
                  <a:pt x="574" y="834"/>
                </a:lnTo>
                <a:close/>
                <a:moveTo>
                  <a:pt x="464" y="221"/>
                </a:moveTo>
                <a:lnTo>
                  <a:pt x="464" y="443"/>
                </a:lnTo>
                <a:lnTo>
                  <a:pt x="574" y="331"/>
                </a:lnTo>
                <a:lnTo>
                  <a:pt x="464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98039" y="594519"/>
            <a:ext cx="377825" cy="419100"/>
          </a:xfrm>
          <a:custGeom>
            <a:avLst/>
            <a:gdLst>
              <a:gd name="T0" fmla="*/ 577 w 1051"/>
              <a:gd name="T1" fmla="*/ 834 h 1166"/>
              <a:gd name="T2" fmla="*/ 467 w 1051"/>
              <a:gd name="T3" fmla="*/ 722 h 1166"/>
              <a:gd name="T4" fmla="*/ 467 w 1051"/>
              <a:gd name="T5" fmla="*/ 943 h 1166"/>
              <a:gd name="T6" fmla="*/ 577 w 1051"/>
              <a:gd name="T7" fmla="*/ 834 h 1166"/>
              <a:gd name="T8" fmla="*/ 467 w 1051"/>
              <a:gd name="T9" fmla="*/ 221 h 1166"/>
              <a:gd name="T10" fmla="*/ 467 w 1051"/>
              <a:gd name="T11" fmla="*/ 443 h 1166"/>
              <a:gd name="T12" fmla="*/ 577 w 1051"/>
              <a:gd name="T13" fmla="*/ 331 h 1166"/>
              <a:gd name="T14" fmla="*/ 467 w 1051"/>
              <a:gd name="T15" fmla="*/ 221 h 1166"/>
              <a:gd name="T16" fmla="*/ 741 w 1051"/>
              <a:gd name="T17" fmla="*/ 331 h 1166"/>
              <a:gd name="T18" fmla="*/ 489 w 1051"/>
              <a:gd name="T19" fmla="*/ 582 h 1166"/>
              <a:gd name="T20" fmla="*/ 741 w 1051"/>
              <a:gd name="T21" fmla="*/ 834 h 1166"/>
              <a:gd name="T22" fmla="*/ 407 w 1051"/>
              <a:gd name="T23" fmla="*/ 1165 h 1166"/>
              <a:gd name="T24" fmla="*/ 350 w 1051"/>
              <a:gd name="T25" fmla="*/ 1165 h 1166"/>
              <a:gd name="T26" fmla="*/ 350 w 1051"/>
              <a:gd name="T27" fmla="*/ 722 h 1166"/>
              <a:gd name="T28" fmla="*/ 82 w 1051"/>
              <a:gd name="T29" fmla="*/ 990 h 1166"/>
              <a:gd name="T30" fmla="*/ 0 w 1051"/>
              <a:gd name="T31" fmla="*/ 908 h 1166"/>
              <a:gd name="T32" fmla="*/ 325 w 1051"/>
              <a:gd name="T33" fmla="*/ 582 h 1166"/>
              <a:gd name="T34" fmla="*/ 0 w 1051"/>
              <a:gd name="T35" fmla="*/ 257 h 1166"/>
              <a:gd name="T36" fmla="*/ 82 w 1051"/>
              <a:gd name="T37" fmla="*/ 175 h 1166"/>
              <a:gd name="T38" fmla="*/ 350 w 1051"/>
              <a:gd name="T39" fmla="*/ 443 h 1166"/>
              <a:gd name="T40" fmla="*/ 350 w 1051"/>
              <a:gd name="T41" fmla="*/ 0 h 1166"/>
              <a:gd name="T42" fmla="*/ 407 w 1051"/>
              <a:gd name="T43" fmla="*/ 0 h 1166"/>
              <a:gd name="T44" fmla="*/ 741 w 1051"/>
              <a:gd name="T45" fmla="*/ 331 h 1166"/>
              <a:gd name="T46" fmla="*/ 965 w 1051"/>
              <a:gd name="T47" fmla="*/ 273 h 1166"/>
              <a:gd name="T48" fmla="*/ 1050 w 1051"/>
              <a:gd name="T49" fmla="*/ 577 h 1166"/>
              <a:gd name="T50" fmla="*/ 959 w 1051"/>
              <a:gd name="T51" fmla="*/ 886 h 1166"/>
              <a:gd name="T52" fmla="*/ 891 w 1051"/>
              <a:gd name="T53" fmla="*/ 817 h 1166"/>
              <a:gd name="T54" fmla="*/ 949 w 1051"/>
              <a:gd name="T55" fmla="*/ 582 h 1166"/>
              <a:gd name="T56" fmla="*/ 891 w 1051"/>
              <a:gd name="T57" fmla="*/ 347 h 1166"/>
              <a:gd name="T58" fmla="*/ 965 w 1051"/>
              <a:gd name="T59" fmla="*/ 273 h 1166"/>
              <a:gd name="T60" fmla="*/ 656 w 1051"/>
              <a:gd name="T61" fmla="*/ 582 h 1166"/>
              <a:gd name="T62" fmla="*/ 790 w 1051"/>
              <a:gd name="T63" fmla="*/ 448 h 1166"/>
              <a:gd name="T64" fmla="*/ 817 w 1051"/>
              <a:gd name="T65" fmla="*/ 582 h 1166"/>
              <a:gd name="T66" fmla="*/ 790 w 1051"/>
              <a:gd name="T67" fmla="*/ 719 h 1166"/>
              <a:gd name="T68" fmla="*/ 656 w 1051"/>
              <a:gd name="T6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6">
                <a:moveTo>
                  <a:pt x="577" y="834"/>
                </a:moveTo>
                <a:lnTo>
                  <a:pt x="467" y="722"/>
                </a:lnTo>
                <a:lnTo>
                  <a:pt x="467" y="943"/>
                </a:lnTo>
                <a:lnTo>
                  <a:pt x="577" y="834"/>
                </a:lnTo>
                <a:close/>
                <a:moveTo>
                  <a:pt x="467" y="221"/>
                </a:moveTo>
                <a:lnTo>
                  <a:pt x="467" y="443"/>
                </a:lnTo>
                <a:lnTo>
                  <a:pt x="577" y="331"/>
                </a:lnTo>
                <a:lnTo>
                  <a:pt x="467" y="221"/>
                </a:lnTo>
                <a:close/>
                <a:moveTo>
                  <a:pt x="741" y="331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5"/>
                </a:lnTo>
                <a:lnTo>
                  <a:pt x="350" y="1165"/>
                </a:lnTo>
                <a:lnTo>
                  <a:pt x="350" y="722"/>
                </a:lnTo>
                <a:lnTo>
                  <a:pt x="82" y="990"/>
                </a:lnTo>
                <a:lnTo>
                  <a:pt x="0" y="908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1"/>
                </a:lnTo>
                <a:close/>
                <a:moveTo>
                  <a:pt x="965" y="273"/>
                </a:moveTo>
                <a:cubicBezTo>
                  <a:pt x="1020" y="361"/>
                  <a:pt x="1050" y="468"/>
                  <a:pt x="1050" y="577"/>
                </a:cubicBezTo>
                <a:cubicBezTo>
                  <a:pt x="1050" y="692"/>
                  <a:pt x="1017" y="796"/>
                  <a:pt x="959" y="886"/>
                </a:cubicBezTo>
                <a:lnTo>
                  <a:pt x="891" y="817"/>
                </a:lnTo>
                <a:cubicBezTo>
                  <a:pt x="927" y="746"/>
                  <a:pt x="949" y="666"/>
                  <a:pt x="949" y="582"/>
                </a:cubicBezTo>
                <a:cubicBezTo>
                  <a:pt x="949" y="497"/>
                  <a:pt x="927" y="418"/>
                  <a:pt x="891" y="347"/>
                </a:cubicBezTo>
                <a:lnTo>
                  <a:pt x="965" y="273"/>
                </a:lnTo>
                <a:close/>
                <a:moveTo>
                  <a:pt x="656" y="582"/>
                </a:moveTo>
                <a:lnTo>
                  <a:pt x="790" y="448"/>
                </a:lnTo>
                <a:cubicBezTo>
                  <a:pt x="806" y="489"/>
                  <a:pt x="817" y="535"/>
                  <a:pt x="817" y="582"/>
                </a:cubicBezTo>
                <a:cubicBezTo>
                  <a:pt x="817" y="628"/>
                  <a:pt x="806" y="678"/>
                  <a:pt x="790" y="719"/>
                </a:cubicBezTo>
                <a:lnTo>
                  <a:pt x="656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8174" y="594519"/>
            <a:ext cx="336550" cy="419100"/>
          </a:xfrm>
          <a:custGeom>
            <a:avLst/>
            <a:gdLst>
              <a:gd name="T0" fmla="*/ 525 w 936"/>
              <a:gd name="T1" fmla="*/ 943 h 1166"/>
              <a:gd name="T2" fmla="*/ 634 w 936"/>
              <a:gd name="T3" fmla="*/ 834 h 1166"/>
              <a:gd name="T4" fmla="*/ 525 w 936"/>
              <a:gd name="T5" fmla="*/ 722 h 1166"/>
              <a:gd name="T6" fmla="*/ 525 w 936"/>
              <a:gd name="T7" fmla="*/ 943 h 1166"/>
              <a:gd name="T8" fmla="*/ 82 w 936"/>
              <a:gd name="T9" fmla="*/ 115 h 1166"/>
              <a:gd name="T10" fmla="*/ 935 w 936"/>
              <a:gd name="T11" fmla="*/ 968 h 1166"/>
              <a:gd name="T12" fmla="*/ 853 w 936"/>
              <a:gd name="T13" fmla="*/ 1050 h 1166"/>
              <a:gd name="T14" fmla="*/ 719 w 936"/>
              <a:gd name="T15" fmla="*/ 916 h 1166"/>
              <a:gd name="T16" fmla="*/ 467 w 936"/>
              <a:gd name="T17" fmla="*/ 1165 h 1166"/>
              <a:gd name="T18" fmla="*/ 410 w 936"/>
              <a:gd name="T19" fmla="*/ 1165 h 1166"/>
              <a:gd name="T20" fmla="*/ 410 w 936"/>
              <a:gd name="T21" fmla="*/ 722 h 1166"/>
              <a:gd name="T22" fmla="*/ 142 w 936"/>
              <a:gd name="T23" fmla="*/ 990 h 1166"/>
              <a:gd name="T24" fmla="*/ 60 w 936"/>
              <a:gd name="T25" fmla="*/ 908 h 1166"/>
              <a:gd name="T26" fmla="*/ 385 w 936"/>
              <a:gd name="T27" fmla="*/ 582 h 1166"/>
              <a:gd name="T28" fmla="*/ 0 w 936"/>
              <a:gd name="T29" fmla="*/ 197 h 1166"/>
              <a:gd name="T30" fmla="*/ 82 w 936"/>
              <a:gd name="T31" fmla="*/ 115 h 1166"/>
              <a:gd name="T32" fmla="*/ 525 w 936"/>
              <a:gd name="T33" fmla="*/ 221 h 1166"/>
              <a:gd name="T34" fmla="*/ 525 w 936"/>
              <a:gd name="T35" fmla="*/ 410 h 1166"/>
              <a:gd name="T36" fmla="*/ 410 w 936"/>
              <a:gd name="T37" fmla="*/ 293 h 1166"/>
              <a:gd name="T38" fmla="*/ 410 w 936"/>
              <a:gd name="T39" fmla="*/ 0 h 1166"/>
              <a:gd name="T40" fmla="*/ 467 w 936"/>
              <a:gd name="T41" fmla="*/ 0 h 1166"/>
              <a:gd name="T42" fmla="*/ 801 w 936"/>
              <a:gd name="T43" fmla="*/ 331 h 1166"/>
              <a:gd name="T44" fmla="*/ 623 w 936"/>
              <a:gd name="T45" fmla="*/ 509 h 1166"/>
              <a:gd name="T46" fmla="*/ 541 w 936"/>
              <a:gd name="T47" fmla="*/ 427 h 1166"/>
              <a:gd name="T48" fmla="*/ 634 w 936"/>
              <a:gd name="T49" fmla="*/ 331 h 1166"/>
              <a:gd name="T50" fmla="*/ 525 w 936"/>
              <a:gd name="T51" fmla="*/ 221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943"/>
                </a:moveTo>
                <a:lnTo>
                  <a:pt x="634" y="834"/>
                </a:lnTo>
                <a:lnTo>
                  <a:pt x="525" y="722"/>
                </a:lnTo>
                <a:lnTo>
                  <a:pt x="525" y="943"/>
                </a:lnTo>
                <a:close/>
                <a:moveTo>
                  <a:pt x="82" y="115"/>
                </a:moveTo>
                <a:lnTo>
                  <a:pt x="935" y="968"/>
                </a:lnTo>
                <a:lnTo>
                  <a:pt x="853" y="1050"/>
                </a:lnTo>
                <a:lnTo>
                  <a:pt x="719" y="916"/>
                </a:lnTo>
                <a:lnTo>
                  <a:pt x="467" y="1165"/>
                </a:lnTo>
                <a:lnTo>
                  <a:pt x="410" y="1165"/>
                </a:lnTo>
                <a:lnTo>
                  <a:pt x="410" y="722"/>
                </a:lnTo>
                <a:lnTo>
                  <a:pt x="142" y="990"/>
                </a:lnTo>
                <a:lnTo>
                  <a:pt x="60" y="908"/>
                </a:lnTo>
                <a:lnTo>
                  <a:pt x="385" y="582"/>
                </a:lnTo>
                <a:lnTo>
                  <a:pt x="0" y="197"/>
                </a:lnTo>
                <a:lnTo>
                  <a:pt x="82" y="115"/>
                </a:lnTo>
                <a:close/>
                <a:moveTo>
                  <a:pt x="525" y="221"/>
                </a:moveTo>
                <a:lnTo>
                  <a:pt x="525" y="410"/>
                </a:lnTo>
                <a:lnTo>
                  <a:pt x="410" y="293"/>
                </a:lnTo>
                <a:lnTo>
                  <a:pt x="410" y="0"/>
                </a:lnTo>
                <a:lnTo>
                  <a:pt x="467" y="0"/>
                </a:lnTo>
                <a:lnTo>
                  <a:pt x="801" y="331"/>
                </a:lnTo>
                <a:lnTo>
                  <a:pt x="623" y="509"/>
                </a:lnTo>
                <a:lnTo>
                  <a:pt x="541" y="427"/>
                </a:lnTo>
                <a:lnTo>
                  <a:pt x="634" y="331"/>
                </a:lnTo>
                <a:lnTo>
                  <a:pt x="525" y="2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8 h 1051"/>
              <a:gd name="T8" fmla="*/ 700 w 1051"/>
              <a:gd name="T9" fmla="*/ 582 h 1051"/>
              <a:gd name="T10" fmla="*/ 700 w 1051"/>
              <a:gd name="T11" fmla="*/ 932 h 1051"/>
              <a:gd name="T12" fmla="*/ 818 w 1051"/>
              <a:gd name="T13" fmla="*/ 1050 h 1051"/>
              <a:gd name="T14" fmla="*/ 468 w 1051"/>
              <a:gd name="T15" fmla="*/ 118 h 1051"/>
              <a:gd name="T16" fmla="*/ 582 w 1051"/>
              <a:gd name="T17" fmla="*/ 0 h 1051"/>
              <a:gd name="T18" fmla="*/ 468 w 1051"/>
              <a:gd name="T19" fmla="*/ 118 h 1051"/>
              <a:gd name="T20" fmla="*/ 1050 w 1051"/>
              <a:gd name="T21" fmla="*/ 0 h 1051"/>
              <a:gd name="T22" fmla="*/ 932 w 1051"/>
              <a:gd name="T23" fmla="*/ 118 h 1051"/>
              <a:gd name="T24" fmla="*/ 468 w 1051"/>
              <a:gd name="T25" fmla="*/ 350 h 1051"/>
              <a:gd name="T26" fmla="*/ 582 w 1051"/>
              <a:gd name="T27" fmla="*/ 232 h 1051"/>
              <a:gd name="T28" fmla="*/ 468 w 1051"/>
              <a:gd name="T29" fmla="*/ 350 h 1051"/>
              <a:gd name="T30" fmla="*/ 932 w 1051"/>
              <a:gd name="T31" fmla="*/ 232 h 1051"/>
              <a:gd name="T32" fmla="*/ 1050 w 1051"/>
              <a:gd name="T33" fmla="*/ 350 h 1051"/>
              <a:gd name="T34" fmla="*/ 932 w 1051"/>
              <a:gd name="T35" fmla="*/ 1050 h 1051"/>
              <a:gd name="T36" fmla="*/ 1050 w 1051"/>
              <a:gd name="T37" fmla="*/ 932 h 1051"/>
              <a:gd name="T38" fmla="*/ 932 w 1051"/>
              <a:gd name="T39" fmla="*/ 1050 h 1051"/>
              <a:gd name="T40" fmla="*/ 932 w 1051"/>
              <a:gd name="T41" fmla="*/ 468 h 1051"/>
              <a:gd name="T42" fmla="*/ 1050 w 1051"/>
              <a:gd name="T43" fmla="*/ 582 h 1051"/>
              <a:gd name="T44" fmla="*/ 932 w 1051"/>
              <a:gd name="T45" fmla="*/ 817 h 1051"/>
              <a:gd name="T46" fmla="*/ 1050 w 1051"/>
              <a:gd name="T47" fmla="*/ 700 h 1051"/>
              <a:gd name="T48" fmla="*/ 932 w 1051"/>
              <a:gd name="T49" fmla="*/ 817 h 1051"/>
              <a:gd name="T50" fmla="*/ 468 w 1051"/>
              <a:gd name="T51" fmla="*/ 468 h 1051"/>
              <a:gd name="T52" fmla="*/ 582 w 1051"/>
              <a:gd name="T53" fmla="*/ 582 h 1051"/>
              <a:gd name="T54" fmla="*/ 0 w 1051"/>
              <a:gd name="T55" fmla="*/ 118 h 1051"/>
              <a:gd name="T56" fmla="*/ 118 w 1051"/>
              <a:gd name="T57" fmla="*/ 0 h 1051"/>
              <a:gd name="T58" fmla="*/ 0 w 1051"/>
              <a:gd name="T59" fmla="*/ 118 h 1051"/>
              <a:gd name="T60" fmla="*/ 0 w 1051"/>
              <a:gd name="T61" fmla="*/ 232 h 1051"/>
              <a:gd name="T62" fmla="*/ 118 w 1051"/>
              <a:gd name="T63" fmla="*/ 350 h 1051"/>
              <a:gd name="T64" fmla="*/ 0 w 1051"/>
              <a:gd name="T65" fmla="*/ 582 h 1051"/>
              <a:gd name="T66" fmla="*/ 118 w 1051"/>
              <a:gd name="T67" fmla="*/ 468 h 1051"/>
              <a:gd name="T68" fmla="*/ 0 w 1051"/>
              <a:gd name="T69" fmla="*/ 582 h 1051"/>
              <a:gd name="T70" fmla="*/ 0 w 1051"/>
              <a:gd name="T71" fmla="*/ 700 h 1051"/>
              <a:gd name="T72" fmla="*/ 118 w 1051"/>
              <a:gd name="T73" fmla="*/ 817 h 1051"/>
              <a:gd name="T74" fmla="*/ 0 w 1051"/>
              <a:gd name="T75" fmla="*/ 1050 h 1051"/>
              <a:gd name="T76" fmla="*/ 118 w 1051"/>
              <a:gd name="T77" fmla="*/ 932 h 1051"/>
              <a:gd name="T78" fmla="*/ 0 w 1051"/>
              <a:gd name="T79" fmla="*/ 1050 h 1051"/>
              <a:gd name="T80" fmla="*/ 468 w 1051"/>
              <a:gd name="T81" fmla="*/ 932 h 1051"/>
              <a:gd name="T82" fmla="*/ 582 w 1051"/>
              <a:gd name="T83" fmla="*/ 1050 h 1051"/>
              <a:gd name="T84" fmla="*/ 468 w 1051"/>
              <a:gd name="T85" fmla="*/ 817 h 1051"/>
              <a:gd name="T86" fmla="*/ 582 w 1051"/>
              <a:gd name="T87" fmla="*/ 700 h 1051"/>
              <a:gd name="T88" fmla="*/ 468 w 1051"/>
              <a:gd name="T89" fmla="*/ 817 h 1051"/>
              <a:gd name="T90" fmla="*/ 232 w 1051"/>
              <a:gd name="T91" fmla="*/ 932 h 1051"/>
              <a:gd name="T92" fmla="*/ 350 w 1051"/>
              <a:gd name="T93" fmla="*/ 1050 h 1051"/>
              <a:gd name="T94" fmla="*/ 232 w 1051"/>
              <a:gd name="T95" fmla="*/ 582 h 1051"/>
              <a:gd name="T96" fmla="*/ 350 w 1051"/>
              <a:gd name="T97" fmla="*/ 468 h 1051"/>
              <a:gd name="T98" fmla="*/ 232 w 1051"/>
              <a:gd name="T99" fmla="*/ 582 h 1051"/>
              <a:gd name="T100" fmla="*/ 232 w 1051"/>
              <a:gd name="T101" fmla="*/ 0 h 1051"/>
              <a:gd name="T102" fmla="*/ 350 w 1051"/>
              <a:gd name="T10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8"/>
                </a:lnTo>
                <a:lnTo>
                  <a:pt x="818" y="468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2" y="0"/>
                </a:lnTo>
                <a:lnTo>
                  <a:pt x="582" y="118"/>
                </a:lnTo>
                <a:lnTo>
                  <a:pt x="468" y="118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2" y="232"/>
                </a:lnTo>
                <a:lnTo>
                  <a:pt x="582" y="350"/>
                </a:lnTo>
                <a:lnTo>
                  <a:pt x="468" y="350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8" y="582"/>
                </a:moveTo>
                <a:lnTo>
                  <a:pt x="468" y="468"/>
                </a:lnTo>
                <a:lnTo>
                  <a:pt x="582" y="468"/>
                </a:lnTo>
                <a:lnTo>
                  <a:pt x="582" y="582"/>
                </a:lnTo>
                <a:lnTo>
                  <a:pt x="468" y="582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8" y="0"/>
                </a:lnTo>
                <a:lnTo>
                  <a:pt x="118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8" y="468"/>
                </a:lnTo>
                <a:lnTo>
                  <a:pt x="118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50"/>
                </a:lnTo>
                <a:lnTo>
                  <a:pt x="468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2" y="700"/>
                </a:lnTo>
                <a:lnTo>
                  <a:pt x="582" y="817"/>
                </a:lnTo>
                <a:lnTo>
                  <a:pt x="468" y="817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27251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700 w 1051"/>
              <a:gd name="T5" fmla="*/ 1050 h 1051"/>
              <a:gd name="T6" fmla="*/ 817 w 1051"/>
              <a:gd name="T7" fmla="*/ 932 h 1051"/>
              <a:gd name="T8" fmla="*/ 700 w 1051"/>
              <a:gd name="T9" fmla="*/ 1050 h 1051"/>
              <a:gd name="T10" fmla="*/ 700 w 1051"/>
              <a:gd name="T11" fmla="*/ 0 h 1051"/>
              <a:gd name="T12" fmla="*/ 817 w 1051"/>
              <a:gd name="T13" fmla="*/ 118 h 1051"/>
              <a:gd name="T14" fmla="*/ 932 w 1051"/>
              <a:gd name="T15" fmla="*/ 350 h 1051"/>
              <a:gd name="T16" fmla="*/ 1050 w 1051"/>
              <a:gd name="T17" fmla="*/ 232 h 1051"/>
              <a:gd name="T18" fmla="*/ 932 w 1051"/>
              <a:gd name="T19" fmla="*/ 350 h 1051"/>
              <a:gd name="T20" fmla="*/ 1050 w 1051"/>
              <a:gd name="T21" fmla="*/ 0 h 1051"/>
              <a:gd name="T22" fmla="*/ 932 w 1051"/>
              <a:gd name="T23" fmla="*/ 118 h 1051"/>
              <a:gd name="T24" fmla="*/ 932 w 1051"/>
              <a:gd name="T25" fmla="*/ 582 h 1051"/>
              <a:gd name="T26" fmla="*/ 1050 w 1051"/>
              <a:gd name="T27" fmla="*/ 468 h 1051"/>
              <a:gd name="T28" fmla="*/ 932 w 1051"/>
              <a:gd name="T29" fmla="*/ 582 h 1051"/>
              <a:gd name="T30" fmla="*/ 932 w 1051"/>
              <a:gd name="T31" fmla="*/ 932 h 1051"/>
              <a:gd name="T32" fmla="*/ 1050 w 1051"/>
              <a:gd name="T33" fmla="*/ 1050 h 1051"/>
              <a:gd name="T34" fmla="*/ 467 w 1051"/>
              <a:gd name="T35" fmla="*/ 1050 h 1051"/>
              <a:gd name="T36" fmla="*/ 582 w 1051"/>
              <a:gd name="T37" fmla="*/ 0 h 1051"/>
              <a:gd name="T38" fmla="*/ 467 w 1051"/>
              <a:gd name="T39" fmla="*/ 1050 h 1051"/>
              <a:gd name="T40" fmla="*/ 932 w 1051"/>
              <a:gd name="T41" fmla="*/ 700 h 1051"/>
              <a:gd name="T42" fmla="*/ 1050 w 1051"/>
              <a:gd name="T43" fmla="*/ 817 h 1051"/>
              <a:gd name="T44" fmla="*/ 232 w 1051"/>
              <a:gd name="T45" fmla="*/ 118 h 1051"/>
              <a:gd name="T46" fmla="*/ 350 w 1051"/>
              <a:gd name="T47" fmla="*/ 0 h 1051"/>
              <a:gd name="T48" fmla="*/ 232 w 1051"/>
              <a:gd name="T49" fmla="*/ 118 h 1051"/>
              <a:gd name="T50" fmla="*/ 0 w 1051"/>
              <a:gd name="T51" fmla="*/ 700 h 1051"/>
              <a:gd name="T52" fmla="*/ 117 w 1051"/>
              <a:gd name="T53" fmla="*/ 817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468 h 1051"/>
              <a:gd name="T62" fmla="*/ 117 w 1051"/>
              <a:gd name="T63" fmla="*/ 582 h 1051"/>
              <a:gd name="T64" fmla="*/ 232 w 1051"/>
              <a:gd name="T65" fmla="*/ 582 h 1051"/>
              <a:gd name="T66" fmla="*/ 350 w 1051"/>
              <a:gd name="T67" fmla="*/ 468 h 1051"/>
              <a:gd name="T68" fmla="*/ 232 w 1051"/>
              <a:gd name="T69" fmla="*/ 582 h 1051"/>
              <a:gd name="T70" fmla="*/ 232 w 1051"/>
              <a:gd name="T71" fmla="*/ 932 h 1051"/>
              <a:gd name="T72" fmla="*/ 350 w 1051"/>
              <a:gd name="T73" fmla="*/ 1050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0 w 1051"/>
              <a:gd name="T81" fmla="*/ 232 h 1051"/>
              <a:gd name="T82" fmla="*/ 117 w 1051"/>
              <a:gd name="T83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8"/>
                </a:lnTo>
                <a:lnTo>
                  <a:pt x="932" y="118"/>
                </a:lnTo>
                <a:lnTo>
                  <a:pt x="932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1050"/>
                </a:moveTo>
                <a:lnTo>
                  <a:pt x="467" y="0"/>
                </a:lnTo>
                <a:lnTo>
                  <a:pt x="582" y="0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97226" y="1491458"/>
            <a:ext cx="377825" cy="377825"/>
          </a:xfrm>
          <a:custGeom>
            <a:avLst/>
            <a:gdLst>
              <a:gd name="T0" fmla="*/ 700 w 1051"/>
              <a:gd name="T1" fmla="*/ 468 h 1051"/>
              <a:gd name="T2" fmla="*/ 817 w 1051"/>
              <a:gd name="T3" fmla="*/ 582 h 1051"/>
              <a:gd name="T4" fmla="*/ 932 w 1051"/>
              <a:gd name="T5" fmla="*/ 1050 h 1051"/>
              <a:gd name="T6" fmla="*/ 1050 w 1051"/>
              <a:gd name="T7" fmla="*/ 932 h 1051"/>
              <a:gd name="T8" fmla="*/ 932 w 1051"/>
              <a:gd name="T9" fmla="*/ 1050 h 1051"/>
              <a:gd name="T10" fmla="*/ 467 w 1051"/>
              <a:gd name="T11" fmla="*/ 232 h 1051"/>
              <a:gd name="T12" fmla="*/ 582 w 1051"/>
              <a:gd name="T13" fmla="*/ 350 h 1051"/>
              <a:gd name="T14" fmla="*/ 700 w 1051"/>
              <a:gd name="T15" fmla="*/ 1050 h 1051"/>
              <a:gd name="T16" fmla="*/ 817 w 1051"/>
              <a:gd name="T17" fmla="*/ 932 h 1051"/>
              <a:gd name="T18" fmla="*/ 700 w 1051"/>
              <a:gd name="T19" fmla="*/ 1050 h 1051"/>
              <a:gd name="T20" fmla="*/ 932 w 1051"/>
              <a:gd name="T21" fmla="*/ 700 h 1051"/>
              <a:gd name="T22" fmla="*/ 1050 w 1051"/>
              <a:gd name="T23" fmla="*/ 817 h 1051"/>
              <a:gd name="T24" fmla="*/ 0 w 1051"/>
              <a:gd name="T25" fmla="*/ 0 h 1051"/>
              <a:gd name="T26" fmla="*/ 1050 w 1051"/>
              <a:gd name="T27" fmla="*/ 118 h 1051"/>
              <a:gd name="T28" fmla="*/ 0 w 1051"/>
              <a:gd name="T29" fmla="*/ 0 h 1051"/>
              <a:gd name="T30" fmla="*/ 932 w 1051"/>
              <a:gd name="T31" fmla="*/ 468 h 1051"/>
              <a:gd name="T32" fmla="*/ 1050 w 1051"/>
              <a:gd name="T33" fmla="*/ 582 h 1051"/>
              <a:gd name="T34" fmla="*/ 932 w 1051"/>
              <a:gd name="T35" fmla="*/ 350 h 1051"/>
              <a:gd name="T36" fmla="*/ 1050 w 1051"/>
              <a:gd name="T37" fmla="*/ 232 h 1051"/>
              <a:gd name="T38" fmla="*/ 932 w 1051"/>
              <a:gd name="T39" fmla="*/ 350 h 1051"/>
              <a:gd name="T40" fmla="*/ 467 w 1051"/>
              <a:gd name="T41" fmla="*/ 700 h 1051"/>
              <a:gd name="T42" fmla="*/ 582 w 1051"/>
              <a:gd name="T43" fmla="*/ 817 h 1051"/>
              <a:gd name="T44" fmla="*/ 0 w 1051"/>
              <a:gd name="T45" fmla="*/ 350 h 1051"/>
              <a:gd name="T46" fmla="*/ 117 w 1051"/>
              <a:gd name="T47" fmla="*/ 232 h 1051"/>
              <a:gd name="T48" fmla="*/ 0 w 1051"/>
              <a:gd name="T49" fmla="*/ 350 h 1051"/>
              <a:gd name="T50" fmla="*/ 0 w 1051"/>
              <a:gd name="T51" fmla="*/ 468 h 1051"/>
              <a:gd name="T52" fmla="*/ 117 w 1051"/>
              <a:gd name="T53" fmla="*/ 582 h 1051"/>
              <a:gd name="T54" fmla="*/ 0 w 1051"/>
              <a:gd name="T55" fmla="*/ 1050 h 1051"/>
              <a:gd name="T56" fmla="*/ 117 w 1051"/>
              <a:gd name="T57" fmla="*/ 932 h 1051"/>
              <a:gd name="T58" fmla="*/ 0 w 1051"/>
              <a:gd name="T59" fmla="*/ 1050 h 1051"/>
              <a:gd name="T60" fmla="*/ 0 w 1051"/>
              <a:gd name="T61" fmla="*/ 700 h 1051"/>
              <a:gd name="T62" fmla="*/ 117 w 1051"/>
              <a:gd name="T63" fmla="*/ 817 h 1051"/>
              <a:gd name="T64" fmla="*/ 467 w 1051"/>
              <a:gd name="T65" fmla="*/ 1050 h 1051"/>
              <a:gd name="T66" fmla="*/ 582 w 1051"/>
              <a:gd name="T67" fmla="*/ 932 h 1051"/>
              <a:gd name="T68" fmla="*/ 467 w 1051"/>
              <a:gd name="T69" fmla="*/ 1050 h 1051"/>
              <a:gd name="T70" fmla="*/ 467 w 1051"/>
              <a:gd name="T71" fmla="*/ 468 h 1051"/>
              <a:gd name="T72" fmla="*/ 582 w 1051"/>
              <a:gd name="T73" fmla="*/ 582 h 1051"/>
              <a:gd name="T74" fmla="*/ 232 w 1051"/>
              <a:gd name="T75" fmla="*/ 582 h 1051"/>
              <a:gd name="T76" fmla="*/ 350 w 1051"/>
              <a:gd name="T77" fmla="*/ 468 h 1051"/>
              <a:gd name="T78" fmla="*/ 232 w 1051"/>
              <a:gd name="T79" fmla="*/ 582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582"/>
                </a:moveTo>
                <a:lnTo>
                  <a:pt x="700" y="468"/>
                </a:lnTo>
                <a:lnTo>
                  <a:pt x="817" y="468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8"/>
                </a:lnTo>
                <a:lnTo>
                  <a:pt x="1050" y="468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8"/>
                </a:lnTo>
                <a:lnTo>
                  <a:pt x="117" y="468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467" y="582"/>
                </a:moveTo>
                <a:lnTo>
                  <a:pt x="467" y="468"/>
                </a:lnTo>
                <a:lnTo>
                  <a:pt x="582" y="468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232" y="582"/>
                </a:moveTo>
                <a:lnTo>
                  <a:pt x="232" y="468"/>
                </a:lnTo>
                <a:lnTo>
                  <a:pt x="350" y="468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91458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932 w 1051"/>
              <a:gd name="T3" fmla="*/ 232 h 1051"/>
              <a:gd name="T4" fmla="*/ 1050 w 1051"/>
              <a:gd name="T5" fmla="*/ 232 h 1051"/>
              <a:gd name="T6" fmla="*/ 1050 w 1051"/>
              <a:gd name="T7" fmla="*/ 350 h 1051"/>
              <a:gd name="T8" fmla="*/ 932 w 1051"/>
              <a:gd name="T9" fmla="*/ 350 h 1051"/>
              <a:gd name="T10" fmla="*/ 0 w 1051"/>
              <a:gd name="T11" fmla="*/ 0 h 1051"/>
              <a:gd name="T12" fmla="*/ 1050 w 1051"/>
              <a:gd name="T13" fmla="*/ 0 h 1051"/>
              <a:gd name="T14" fmla="*/ 1050 w 1051"/>
              <a:gd name="T15" fmla="*/ 118 h 1051"/>
              <a:gd name="T16" fmla="*/ 117 w 1051"/>
              <a:gd name="T17" fmla="*/ 118 h 1051"/>
              <a:gd name="T18" fmla="*/ 117 w 1051"/>
              <a:gd name="T19" fmla="*/ 1050 h 1051"/>
              <a:gd name="T20" fmla="*/ 0 w 1051"/>
              <a:gd name="T21" fmla="*/ 1050 h 1051"/>
              <a:gd name="T22" fmla="*/ 0 w 1051"/>
              <a:gd name="T23" fmla="*/ 0 h 1051"/>
              <a:gd name="T24" fmla="*/ 932 w 1051"/>
              <a:gd name="T25" fmla="*/ 582 h 1051"/>
              <a:gd name="T26" fmla="*/ 932 w 1051"/>
              <a:gd name="T27" fmla="*/ 467 h 1051"/>
              <a:gd name="T28" fmla="*/ 1050 w 1051"/>
              <a:gd name="T29" fmla="*/ 467 h 1051"/>
              <a:gd name="T30" fmla="*/ 1050 w 1051"/>
              <a:gd name="T31" fmla="*/ 582 h 1051"/>
              <a:gd name="T32" fmla="*/ 932 w 1051"/>
              <a:gd name="T33" fmla="*/ 582 h 1051"/>
              <a:gd name="T34" fmla="*/ 932 w 1051"/>
              <a:gd name="T35" fmla="*/ 817 h 1051"/>
              <a:gd name="T36" fmla="*/ 932 w 1051"/>
              <a:gd name="T37" fmla="*/ 700 h 1051"/>
              <a:gd name="T38" fmla="*/ 1050 w 1051"/>
              <a:gd name="T39" fmla="*/ 700 h 1051"/>
              <a:gd name="T40" fmla="*/ 1050 w 1051"/>
              <a:gd name="T41" fmla="*/ 817 h 1051"/>
              <a:gd name="T42" fmla="*/ 932 w 1051"/>
              <a:gd name="T43" fmla="*/ 817 h 1051"/>
              <a:gd name="T44" fmla="*/ 467 w 1051"/>
              <a:gd name="T45" fmla="*/ 1050 h 1051"/>
              <a:gd name="T46" fmla="*/ 467 w 1051"/>
              <a:gd name="T47" fmla="*/ 932 h 1051"/>
              <a:gd name="T48" fmla="*/ 582 w 1051"/>
              <a:gd name="T49" fmla="*/ 932 h 1051"/>
              <a:gd name="T50" fmla="*/ 582 w 1051"/>
              <a:gd name="T51" fmla="*/ 1050 h 1051"/>
              <a:gd name="T52" fmla="*/ 467 w 1051"/>
              <a:gd name="T53" fmla="*/ 1050 h 1051"/>
              <a:gd name="T54" fmla="*/ 232 w 1051"/>
              <a:gd name="T55" fmla="*/ 1050 h 1051"/>
              <a:gd name="T56" fmla="*/ 232 w 1051"/>
              <a:gd name="T57" fmla="*/ 932 h 1051"/>
              <a:gd name="T58" fmla="*/ 350 w 1051"/>
              <a:gd name="T59" fmla="*/ 932 h 1051"/>
              <a:gd name="T60" fmla="*/ 350 w 1051"/>
              <a:gd name="T61" fmla="*/ 1050 h 1051"/>
              <a:gd name="T62" fmla="*/ 232 w 1051"/>
              <a:gd name="T63" fmla="*/ 1050 h 1051"/>
              <a:gd name="T64" fmla="*/ 932 w 1051"/>
              <a:gd name="T65" fmla="*/ 1050 h 1051"/>
              <a:gd name="T66" fmla="*/ 932 w 1051"/>
              <a:gd name="T67" fmla="*/ 932 h 1051"/>
              <a:gd name="T68" fmla="*/ 1050 w 1051"/>
              <a:gd name="T69" fmla="*/ 932 h 1051"/>
              <a:gd name="T70" fmla="*/ 1050 w 1051"/>
              <a:gd name="T71" fmla="*/ 1050 h 1051"/>
              <a:gd name="T72" fmla="*/ 932 w 1051"/>
              <a:gd name="T73" fmla="*/ 1050 h 1051"/>
              <a:gd name="T74" fmla="*/ 700 w 1051"/>
              <a:gd name="T75" fmla="*/ 1050 h 1051"/>
              <a:gd name="T76" fmla="*/ 700 w 1051"/>
              <a:gd name="T77" fmla="*/ 932 h 1051"/>
              <a:gd name="T78" fmla="*/ 817 w 1051"/>
              <a:gd name="T79" fmla="*/ 932 h 1051"/>
              <a:gd name="T80" fmla="*/ 817 w 1051"/>
              <a:gd name="T81" fmla="*/ 1050 h 1051"/>
              <a:gd name="T82" fmla="*/ 70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117" y="118"/>
                </a:lnTo>
                <a:lnTo>
                  <a:pt x="117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2" y="817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  <a:moveTo>
                  <a:pt x="932" y="1050"/>
                </a:moveTo>
                <a:lnTo>
                  <a:pt x="932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2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0351" y="1491458"/>
            <a:ext cx="377825" cy="377825"/>
          </a:xfrm>
          <a:custGeom>
            <a:avLst/>
            <a:gdLst>
              <a:gd name="T0" fmla="*/ 467 w 1051"/>
              <a:gd name="T1" fmla="*/ 232 h 1051"/>
              <a:gd name="T2" fmla="*/ 582 w 1051"/>
              <a:gd name="T3" fmla="*/ 350 h 1051"/>
              <a:gd name="T4" fmla="*/ 467 w 1051"/>
              <a:gd name="T5" fmla="*/ 118 h 1051"/>
              <a:gd name="T6" fmla="*/ 582 w 1051"/>
              <a:gd name="T7" fmla="*/ 0 h 1051"/>
              <a:gd name="T8" fmla="*/ 467 w 1051"/>
              <a:gd name="T9" fmla="*/ 118 h 1051"/>
              <a:gd name="T10" fmla="*/ 467 w 1051"/>
              <a:gd name="T11" fmla="*/ 467 h 1051"/>
              <a:gd name="T12" fmla="*/ 582 w 1051"/>
              <a:gd name="T13" fmla="*/ 582 h 1051"/>
              <a:gd name="T14" fmla="*/ 700 w 1051"/>
              <a:gd name="T15" fmla="*/ 118 h 1051"/>
              <a:gd name="T16" fmla="*/ 817 w 1051"/>
              <a:gd name="T17" fmla="*/ 0 h 1051"/>
              <a:gd name="T18" fmla="*/ 700 w 1051"/>
              <a:gd name="T19" fmla="*/ 118 h 1051"/>
              <a:gd name="T20" fmla="*/ 700 w 1051"/>
              <a:gd name="T21" fmla="*/ 932 h 1051"/>
              <a:gd name="T22" fmla="*/ 817 w 1051"/>
              <a:gd name="T23" fmla="*/ 1050 h 1051"/>
              <a:gd name="T24" fmla="*/ 932 w 1051"/>
              <a:gd name="T25" fmla="*/ 0 h 1051"/>
              <a:gd name="T26" fmla="*/ 1050 w 1051"/>
              <a:gd name="T27" fmla="*/ 1050 h 1051"/>
              <a:gd name="T28" fmla="*/ 932 w 1051"/>
              <a:gd name="T29" fmla="*/ 0 h 1051"/>
              <a:gd name="T30" fmla="*/ 700 w 1051"/>
              <a:gd name="T31" fmla="*/ 467 h 1051"/>
              <a:gd name="T32" fmla="*/ 817 w 1051"/>
              <a:gd name="T33" fmla="*/ 582 h 1051"/>
              <a:gd name="T34" fmla="*/ 467 w 1051"/>
              <a:gd name="T35" fmla="*/ 817 h 1051"/>
              <a:gd name="T36" fmla="*/ 582 w 1051"/>
              <a:gd name="T37" fmla="*/ 700 h 1051"/>
              <a:gd name="T38" fmla="*/ 467 w 1051"/>
              <a:gd name="T39" fmla="*/ 817 h 1051"/>
              <a:gd name="T40" fmla="*/ 0 w 1051"/>
              <a:gd name="T41" fmla="*/ 232 h 1051"/>
              <a:gd name="T42" fmla="*/ 117 w 1051"/>
              <a:gd name="T43" fmla="*/ 350 h 1051"/>
              <a:gd name="T44" fmla="*/ 0 w 1051"/>
              <a:gd name="T45" fmla="*/ 817 h 1051"/>
              <a:gd name="T46" fmla="*/ 117 w 1051"/>
              <a:gd name="T47" fmla="*/ 700 h 1051"/>
              <a:gd name="T48" fmla="*/ 0 w 1051"/>
              <a:gd name="T49" fmla="*/ 817 h 1051"/>
              <a:gd name="T50" fmla="*/ 0 w 1051"/>
              <a:gd name="T51" fmla="*/ 467 h 1051"/>
              <a:gd name="T52" fmla="*/ 117 w 1051"/>
              <a:gd name="T53" fmla="*/ 582 h 1051"/>
              <a:gd name="T54" fmla="*/ 467 w 1051"/>
              <a:gd name="T55" fmla="*/ 1050 h 1051"/>
              <a:gd name="T56" fmla="*/ 582 w 1051"/>
              <a:gd name="T57" fmla="*/ 932 h 1051"/>
              <a:gd name="T58" fmla="*/ 467 w 1051"/>
              <a:gd name="T59" fmla="*/ 1050 h 1051"/>
              <a:gd name="T60" fmla="*/ 0 w 1051"/>
              <a:gd name="T61" fmla="*/ 932 h 1051"/>
              <a:gd name="T62" fmla="*/ 117 w 1051"/>
              <a:gd name="T63" fmla="*/ 1050 h 1051"/>
              <a:gd name="T64" fmla="*/ 232 w 1051"/>
              <a:gd name="T65" fmla="*/ 582 h 1051"/>
              <a:gd name="T66" fmla="*/ 350 w 1051"/>
              <a:gd name="T67" fmla="*/ 467 h 1051"/>
              <a:gd name="T68" fmla="*/ 232 w 1051"/>
              <a:gd name="T69" fmla="*/ 582 h 1051"/>
              <a:gd name="T70" fmla="*/ 232 w 1051"/>
              <a:gd name="T71" fmla="*/ 0 h 1051"/>
              <a:gd name="T72" fmla="*/ 350 w 1051"/>
              <a:gd name="T73" fmla="*/ 118 h 1051"/>
              <a:gd name="T74" fmla="*/ 0 w 1051"/>
              <a:gd name="T75" fmla="*/ 118 h 1051"/>
              <a:gd name="T76" fmla="*/ 117 w 1051"/>
              <a:gd name="T77" fmla="*/ 0 h 1051"/>
              <a:gd name="T78" fmla="*/ 0 w 1051"/>
              <a:gd name="T79" fmla="*/ 118 h 1051"/>
              <a:gd name="T80" fmla="*/ 232 w 1051"/>
              <a:gd name="T81" fmla="*/ 932 h 1051"/>
              <a:gd name="T82" fmla="*/ 350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467" y="350"/>
                </a:moveTo>
                <a:lnTo>
                  <a:pt x="467" y="232"/>
                </a:lnTo>
                <a:lnTo>
                  <a:pt x="582" y="232"/>
                </a:lnTo>
                <a:lnTo>
                  <a:pt x="582" y="350"/>
                </a:lnTo>
                <a:lnTo>
                  <a:pt x="467" y="3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2" y="0"/>
                </a:lnTo>
                <a:lnTo>
                  <a:pt x="582" y="118"/>
                </a:lnTo>
                <a:lnTo>
                  <a:pt x="467" y="118"/>
                </a:lnTo>
                <a:close/>
                <a:moveTo>
                  <a:pt x="467" y="582"/>
                </a:moveTo>
                <a:lnTo>
                  <a:pt x="467" y="467"/>
                </a:lnTo>
                <a:lnTo>
                  <a:pt x="582" y="467"/>
                </a:lnTo>
                <a:lnTo>
                  <a:pt x="582" y="582"/>
                </a:lnTo>
                <a:lnTo>
                  <a:pt x="467" y="582"/>
                </a:lnTo>
                <a:close/>
                <a:moveTo>
                  <a:pt x="700" y="118"/>
                </a:moveTo>
                <a:lnTo>
                  <a:pt x="700" y="0"/>
                </a:lnTo>
                <a:lnTo>
                  <a:pt x="817" y="0"/>
                </a:lnTo>
                <a:lnTo>
                  <a:pt x="817" y="118"/>
                </a:lnTo>
                <a:lnTo>
                  <a:pt x="700" y="118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050"/>
                </a:lnTo>
                <a:lnTo>
                  <a:pt x="932" y="1050"/>
                </a:lnTo>
                <a:lnTo>
                  <a:pt x="932" y="0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7" y="467"/>
                </a:lnTo>
                <a:lnTo>
                  <a:pt x="817" y="582"/>
                </a:lnTo>
                <a:lnTo>
                  <a:pt x="700" y="582"/>
                </a:lnTo>
                <a:close/>
                <a:moveTo>
                  <a:pt x="467" y="817"/>
                </a:moveTo>
                <a:lnTo>
                  <a:pt x="467" y="700"/>
                </a:lnTo>
                <a:lnTo>
                  <a:pt x="582" y="700"/>
                </a:lnTo>
                <a:lnTo>
                  <a:pt x="582" y="817"/>
                </a:lnTo>
                <a:lnTo>
                  <a:pt x="467" y="8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467" y="1050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50"/>
                </a:lnTo>
                <a:lnTo>
                  <a:pt x="467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7" y="932"/>
                </a:lnTo>
                <a:lnTo>
                  <a:pt x="117" y="1050"/>
                </a:lnTo>
                <a:lnTo>
                  <a:pt x="0" y="1050"/>
                </a:lnTo>
                <a:close/>
                <a:moveTo>
                  <a:pt x="232" y="582"/>
                </a:moveTo>
                <a:lnTo>
                  <a:pt x="232" y="467"/>
                </a:lnTo>
                <a:lnTo>
                  <a:pt x="350" y="467"/>
                </a:lnTo>
                <a:lnTo>
                  <a:pt x="350" y="582"/>
                </a:lnTo>
                <a:lnTo>
                  <a:pt x="232" y="582"/>
                </a:lnTo>
                <a:close/>
                <a:moveTo>
                  <a:pt x="232" y="118"/>
                </a:moveTo>
                <a:lnTo>
                  <a:pt x="232" y="0"/>
                </a:lnTo>
                <a:lnTo>
                  <a:pt x="350" y="0"/>
                </a:lnTo>
                <a:lnTo>
                  <a:pt x="350" y="118"/>
                </a:lnTo>
                <a:lnTo>
                  <a:pt x="232" y="118"/>
                </a:lnTo>
                <a:close/>
                <a:moveTo>
                  <a:pt x="0" y="118"/>
                </a:moveTo>
                <a:lnTo>
                  <a:pt x="0" y="0"/>
                </a:lnTo>
                <a:lnTo>
                  <a:pt x="117" y="0"/>
                </a:lnTo>
                <a:lnTo>
                  <a:pt x="117" y="118"/>
                </a:lnTo>
                <a:lnTo>
                  <a:pt x="0" y="118"/>
                </a:lnTo>
                <a:close/>
                <a:moveTo>
                  <a:pt x="232" y="1050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50"/>
                </a:lnTo>
                <a:lnTo>
                  <a:pt x="232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10326" y="1491458"/>
            <a:ext cx="377825" cy="377825"/>
          </a:xfrm>
          <a:custGeom>
            <a:avLst/>
            <a:gdLst>
              <a:gd name="T0" fmla="*/ 350 w 1051"/>
              <a:gd name="T1" fmla="*/ 467 h 1051"/>
              <a:gd name="T2" fmla="*/ 350 w 1051"/>
              <a:gd name="T3" fmla="*/ 582 h 1051"/>
              <a:gd name="T4" fmla="*/ 233 w 1051"/>
              <a:gd name="T5" fmla="*/ 582 h 1051"/>
              <a:gd name="T6" fmla="*/ 233 w 1051"/>
              <a:gd name="T7" fmla="*/ 467 h 1051"/>
              <a:gd name="T8" fmla="*/ 350 w 1051"/>
              <a:gd name="T9" fmla="*/ 467 h 1051"/>
              <a:gd name="T10" fmla="*/ 583 w 1051"/>
              <a:gd name="T11" fmla="*/ 700 h 1051"/>
              <a:gd name="T12" fmla="*/ 583 w 1051"/>
              <a:gd name="T13" fmla="*/ 817 h 1051"/>
              <a:gd name="T14" fmla="*/ 468 w 1051"/>
              <a:gd name="T15" fmla="*/ 817 h 1051"/>
              <a:gd name="T16" fmla="*/ 468 w 1051"/>
              <a:gd name="T17" fmla="*/ 700 h 1051"/>
              <a:gd name="T18" fmla="*/ 583 w 1051"/>
              <a:gd name="T19" fmla="*/ 700 h 1051"/>
              <a:gd name="T20" fmla="*/ 933 w 1051"/>
              <a:gd name="T21" fmla="*/ 932 h 1051"/>
              <a:gd name="T22" fmla="*/ 933 w 1051"/>
              <a:gd name="T23" fmla="*/ 118 h 1051"/>
              <a:gd name="T24" fmla="*/ 118 w 1051"/>
              <a:gd name="T25" fmla="*/ 118 h 1051"/>
              <a:gd name="T26" fmla="*/ 118 w 1051"/>
              <a:gd name="T27" fmla="*/ 932 h 1051"/>
              <a:gd name="T28" fmla="*/ 933 w 1051"/>
              <a:gd name="T29" fmla="*/ 932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050 h 1051"/>
              <a:gd name="T36" fmla="*/ 0 w 1051"/>
              <a:gd name="T37" fmla="*/ 1050 h 1051"/>
              <a:gd name="T38" fmla="*/ 0 w 1051"/>
              <a:gd name="T39" fmla="*/ 0 h 1051"/>
              <a:gd name="T40" fmla="*/ 818 w 1051"/>
              <a:gd name="T41" fmla="*/ 467 h 1051"/>
              <a:gd name="T42" fmla="*/ 818 w 1051"/>
              <a:gd name="T43" fmla="*/ 582 h 1051"/>
              <a:gd name="T44" fmla="*/ 700 w 1051"/>
              <a:gd name="T45" fmla="*/ 582 h 1051"/>
              <a:gd name="T46" fmla="*/ 700 w 1051"/>
              <a:gd name="T47" fmla="*/ 467 h 1051"/>
              <a:gd name="T48" fmla="*/ 818 w 1051"/>
              <a:gd name="T49" fmla="*/ 467 h 1051"/>
              <a:gd name="T50" fmla="*/ 583 w 1051"/>
              <a:gd name="T51" fmla="*/ 467 h 1051"/>
              <a:gd name="T52" fmla="*/ 583 w 1051"/>
              <a:gd name="T53" fmla="*/ 582 h 1051"/>
              <a:gd name="T54" fmla="*/ 468 w 1051"/>
              <a:gd name="T55" fmla="*/ 582 h 1051"/>
              <a:gd name="T56" fmla="*/ 468 w 1051"/>
              <a:gd name="T57" fmla="*/ 467 h 1051"/>
              <a:gd name="T58" fmla="*/ 583 w 1051"/>
              <a:gd name="T59" fmla="*/ 467 h 1051"/>
              <a:gd name="T60" fmla="*/ 583 w 1051"/>
              <a:gd name="T61" fmla="*/ 232 h 1051"/>
              <a:gd name="T62" fmla="*/ 583 w 1051"/>
              <a:gd name="T63" fmla="*/ 350 h 1051"/>
              <a:gd name="T64" fmla="*/ 468 w 1051"/>
              <a:gd name="T65" fmla="*/ 350 h 1051"/>
              <a:gd name="T66" fmla="*/ 468 w 1051"/>
              <a:gd name="T67" fmla="*/ 232 h 1051"/>
              <a:gd name="T68" fmla="*/ 583 w 1051"/>
              <a:gd name="T6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051"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583" y="700"/>
                </a:moveTo>
                <a:lnTo>
                  <a:pt x="583" y="817"/>
                </a:lnTo>
                <a:lnTo>
                  <a:pt x="468" y="817"/>
                </a:lnTo>
                <a:lnTo>
                  <a:pt x="468" y="700"/>
                </a:lnTo>
                <a:lnTo>
                  <a:pt x="583" y="700"/>
                </a:lnTo>
                <a:close/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050"/>
                </a:lnTo>
                <a:lnTo>
                  <a:pt x="0" y="1050"/>
                </a:lnTo>
                <a:lnTo>
                  <a:pt x="0" y="0"/>
                </a:lnTo>
                <a:close/>
                <a:moveTo>
                  <a:pt x="818" y="467"/>
                </a:moveTo>
                <a:lnTo>
                  <a:pt x="818" y="582"/>
                </a:lnTo>
                <a:lnTo>
                  <a:pt x="700" y="582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583" y="467"/>
                </a:moveTo>
                <a:lnTo>
                  <a:pt x="583" y="582"/>
                </a:lnTo>
                <a:lnTo>
                  <a:pt x="468" y="582"/>
                </a:lnTo>
                <a:lnTo>
                  <a:pt x="468" y="467"/>
                </a:lnTo>
                <a:lnTo>
                  <a:pt x="583" y="467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81889" y="1491458"/>
            <a:ext cx="377825" cy="377825"/>
          </a:xfrm>
          <a:custGeom>
            <a:avLst/>
            <a:gdLst>
              <a:gd name="T0" fmla="*/ 700 w 1051"/>
              <a:gd name="T1" fmla="*/ 0 h 1051"/>
              <a:gd name="T2" fmla="*/ 818 w 1051"/>
              <a:gd name="T3" fmla="*/ 118 h 1051"/>
              <a:gd name="T4" fmla="*/ 700 w 1051"/>
              <a:gd name="T5" fmla="*/ 582 h 1051"/>
              <a:gd name="T6" fmla="*/ 818 w 1051"/>
              <a:gd name="T7" fmla="*/ 467 h 1051"/>
              <a:gd name="T8" fmla="*/ 700 w 1051"/>
              <a:gd name="T9" fmla="*/ 582 h 1051"/>
              <a:gd name="T10" fmla="*/ 933 w 1051"/>
              <a:gd name="T11" fmla="*/ 932 h 1051"/>
              <a:gd name="T12" fmla="*/ 1050 w 1051"/>
              <a:gd name="T13" fmla="*/ 1050 h 1051"/>
              <a:gd name="T14" fmla="*/ 933 w 1051"/>
              <a:gd name="T15" fmla="*/ 582 h 1051"/>
              <a:gd name="T16" fmla="*/ 1050 w 1051"/>
              <a:gd name="T17" fmla="*/ 467 h 1051"/>
              <a:gd name="T18" fmla="*/ 933 w 1051"/>
              <a:gd name="T19" fmla="*/ 582 h 1051"/>
              <a:gd name="T20" fmla="*/ 1050 w 1051"/>
              <a:gd name="T21" fmla="*/ 0 h 1051"/>
              <a:gd name="T22" fmla="*/ 933 w 1051"/>
              <a:gd name="T23" fmla="*/ 118 h 1051"/>
              <a:gd name="T24" fmla="*/ 933 w 1051"/>
              <a:gd name="T25" fmla="*/ 817 h 1051"/>
              <a:gd name="T26" fmla="*/ 1050 w 1051"/>
              <a:gd name="T27" fmla="*/ 700 h 1051"/>
              <a:gd name="T28" fmla="*/ 933 w 1051"/>
              <a:gd name="T29" fmla="*/ 817 h 1051"/>
              <a:gd name="T30" fmla="*/ 700 w 1051"/>
              <a:gd name="T31" fmla="*/ 932 h 1051"/>
              <a:gd name="T32" fmla="*/ 818 w 1051"/>
              <a:gd name="T33" fmla="*/ 1050 h 1051"/>
              <a:gd name="T34" fmla="*/ 933 w 1051"/>
              <a:gd name="T35" fmla="*/ 350 h 1051"/>
              <a:gd name="T36" fmla="*/ 1050 w 1051"/>
              <a:gd name="T37" fmla="*/ 232 h 1051"/>
              <a:gd name="T38" fmla="*/ 933 w 1051"/>
              <a:gd name="T39" fmla="*/ 350 h 1051"/>
              <a:gd name="T40" fmla="*/ 0 w 1051"/>
              <a:gd name="T41" fmla="*/ 0 h 1051"/>
              <a:gd name="T42" fmla="*/ 118 w 1051"/>
              <a:gd name="T43" fmla="*/ 1050 h 1051"/>
              <a:gd name="T44" fmla="*/ 233 w 1051"/>
              <a:gd name="T45" fmla="*/ 582 h 1051"/>
              <a:gd name="T46" fmla="*/ 350 w 1051"/>
              <a:gd name="T47" fmla="*/ 467 h 1051"/>
              <a:gd name="T48" fmla="*/ 233 w 1051"/>
              <a:gd name="T49" fmla="*/ 582 h 1051"/>
              <a:gd name="T50" fmla="*/ 233 w 1051"/>
              <a:gd name="T51" fmla="*/ 0 h 1051"/>
              <a:gd name="T52" fmla="*/ 350 w 1051"/>
              <a:gd name="T53" fmla="*/ 118 h 1051"/>
              <a:gd name="T54" fmla="*/ 233 w 1051"/>
              <a:gd name="T55" fmla="*/ 1050 h 1051"/>
              <a:gd name="T56" fmla="*/ 350 w 1051"/>
              <a:gd name="T57" fmla="*/ 932 h 1051"/>
              <a:gd name="T58" fmla="*/ 233 w 1051"/>
              <a:gd name="T59" fmla="*/ 1050 h 1051"/>
              <a:gd name="T60" fmla="*/ 468 w 1051"/>
              <a:gd name="T61" fmla="*/ 467 h 1051"/>
              <a:gd name="T62" fmla="*/ 583 w 1051"/>
              <a:gd name="T63" fmla="*/ 582 h 1051"/>
              <a:gd name="T64" fmla="*/ 468 w 1051"/>
              <a:gd name="T65" fmla="*/ 350 h 1051"/>
              <a:gd name="T66" fmla="*/ 583 w 1051"/>
              <a:gd name="T67" fmla="*/ 232 h 1051"/>
              <a:gd name="T68" fmla="*/ 468 w 1051"/>
              <a:gd name="T69" fmla="*/ 350 h 1051"/>
              <a:gd name="T70" fmla="*/ 468 w 1051"/>
              <a:gd name="T71" fmla="*/ 0 h 1051"/>
              <a:gd name="T72" fmla="*/ 583 w 1051"/>
              <a:gd name="T73" fmla="*/ 118 h 1051"/>
              <a:gd name="T74" fmla="*/ 468 w 1051"/>
              <a:gd name="T75" fmla="*/ 817 h 1051"/>
              <a:gd name="T76" fmla="*/ 583 w 1051"/>
              <a:gd name="T77" fmla="*/ 700 h 1051"/>
              <a:gd name="T78" fmla="*/ 468 w 1051"/>
              <a:gd name="T79" fmla="*/ 817 h 1051"/>
              <a:gd name="T80" fmla="*/ 468 w 1051"/>
              <a:gd name="T81" fmla="*/ 932 h 1051"/>
              <a:gd name="T82" fmla="*/ 583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700" y="118"/>
                </a:moveTo>
                <a:lnTo>
                  <a:pt x="700" y="0"/>
                </a:lnTo>
                <a:lnTo>
                  <a:pt x="818" y="0"/>
                </a:lnTo>
                <a:lnTo>
                  <a:pt x="818" y="118"/>
                </a:lnTo>
                <a:lnTo>
                  <a:pt x="700" y="118"/>
                </a:lnTo>
                <a:close/>
                <a:moveTo>
                  <a:pt x="700" y="582"/>
                </a:moveTo>
                <a:lnTo>
                  <a:pt x="700" y="467"/>
                </a:lnTo>
                <a:lnTo>
                  <a:pt x="818" y="467"/>
                </a:lnTo>
                <a:lnTo>
                  <a:pt x="818" y="582"/>
                </a:lnTo>
                <a:lnTo>
                  <a:pt x="700" y="582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933" y="582"/>
                </a:moveTo>
                <a:lnTo>
                  <a:pt x="933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3" y="582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0" y="1050"/>
                </a:moveTo>
                <a:lnTo>
                  <a:pt x="0" y="0"/>
                </a:lnTo>
                <a:lnTo>
                  <a:pt x="118" y="0"/>
                </a:lnTo>
                <a:lnTo>
                  <a:pt x="118" y="1050"/>
                </a:lnTo>
                <a:lnTo>
                  <a:pt x="0" y="1050"/>
                </a:lnTo>
                <a:close/>
                <a:moveTo>
                  <a:pt x="233" y="582"/>
                </a:moveTo>
                <a:lnTo>
                  <a:pt x="233" y="467"/>
                </a:lnTo>
                <a:lnTo>
                  <a:pt x="350" y="467"/>
                </a:lnTo>
                <a:lnTo>
                  <a:pt x="350" y="582"/>
                </a:lnTo>
                <a:lnTo>
                  <a:pt x="233" y="582"/>
                </a:lnTo>
                <a:close/>
                <a:moveTo>
                  <a:pt x="233" y="118"/>
                </a:moveTo>
                <a:lnTo>
                  <a:pt x="233" y="0"/>
                </a:lnTo>
                <a:lnTo>
                  <a:pt x="350" y="0"/>
                </a:lnTo>
                <a:lnTo>
                  <a:pt x="350" y="118"/>
                </a:lnTo>
                <a:lnTo>
                  <a:pt x="233" y="118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468" y="582"/>
                </a:moveTo>
                <a:lnTo>
                  <a:pt x="468" y="467"/>
                </a:lnTo>
                <a:lnTo>
                  <a:pt x="583" y="467"/>
                </a:lnTo>
                <a:lnTo>
                  <a:pt x="583" y="582"/>
                </a:lnTo>
                <a:lnTo>
                  <a:pt x="468" y="582"/>
                </a:lnTo>
                <a:close/>
                <a:moveTo>
                  <a:pt x="468" y="350"/>
                </a:moveTo>
                <a:lnTo>
                  <a:pt x="468" y="232"/>
                </a:lnTo>
                <a:lnTo>
                  <a:pt x="583" y="232"/>
                </a:lnTo>
                <a:lnTo>
                  <a:pt x="583" y="350"/>
                </a:lnTo>
                <a:lnTo>
                  <a:pt x="468" y="350"/>
                </a:lnTo>
                <a:close/>
                <a:moveTo>
                  <a:pt x="468" y="118"/>
                </a:moveTo>
                <a:lnTo>
                  <a:pt x="468" y="0"/>
                </a:lnTo>
                <a:lnTo>
                  <a:pt x="583" y="0"/>
                </a:lnTo>
                <a:lnTo>
                  <a:pt x="583" y="118"/>
                </a:lnTo>
                <a:lnTo>
                  <a:pt x="468" y="118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51864" y="1491458"/>
            <a:ext cx="377825" cy="377825"/>
          </a:xfrm>
          <a:custGeom>
            <a:avLst/>
            <a:gdLst>
              <a:gd name="T0" fmla="*/ 933 w 1051"/>
              <a:gd name="T1" fmla="*/ 700 h 1051"/>
              <a:gd name="T2" fmla="*/ 1050 w 1051"/>
              <a:gd name="T3" fmla="*/ 817 h 1051"/>
              <a:gd name="T4" fmla="*/ 933 w 1051"/>
              <a:gd name="T5" fmla="*/ 1050 h 1051"/>
              <a:gd name="T6" fmla="*/ 1050 w 1051"/>
              <a:gd name="T7" fmla="*/ 932 h 1051"/>
              <a:gd name="T8" fmla="*/ 933 w 1051"/>
              <a:gd name="T9" fmla="*/ 1050 h 1051"/>
              <a:gd name="T10" fmla="*/ 583 w 1051"/>
              <a:gd name="T11" fmla="*/ 467 h 1051"/>
              <a:gd name="T12" fmla="*/ 1050 w 1051"/>
              <a:gd name="T13" fmla="*/ 582 h 1051"/>
              <a:gd name="T14" fmla="*/ 583 w 1051"/>
              <a:gd name="T15" fmla="*/ 1050 h 1051"/>
              <a:gd name="T16" fmla="*/ 468 w 1051"/>
              <a:gd name="T17" fmla="*/ 582 h 1051"/>
              <a:gd name="T18" fmla="*/ 0 w 1051"/>
              <a:gd name="T19" fmla="*/ 467 h 1051"/>
              <a:gd name="T20" fmla="*/ 468 w 1051"/>
              <a:gd name="T21" fmla="*/ 0 h 1051"/>
              <a:gd name="T22" fmla="*/ 700 w 1051"/>
              <a:gd name="T23" fmla="*/ 1050 h 1051"/>
              <a:gd name="T24" fmla="*/ 818 w 1051"/>
              <a:gd name="T25" fmla="*/ 932 h 1051"/>
              <a:gd name="T26" fmla="*/ 700 w 1051"/>
              <a:gd name="T27" fmla="*/ 1050 h 1051"/>
              <a:gd name="T28" fmla="*/ 1050 w 1051"/>
              <a:gd name="T29" fmla="*/ 0 h 1051"/>
              <a:gd name="T30" fmla="*/ 933 w 1051"/>
              <a:gd name="T31" fmla="*/ 118 h 1051"/>
              <a:gd name="T32" fmla="*/ 933 w 1051"/>
              <a:gd name="T33" fmla="*/ 350 h 1051"/>
              <a:gd name="T34" fmla="*/ 1050 w 1051"/>
              <a:gd name="T35" fmla="*/ 232 h 1051"/>
              <a:gd name="T36" fmla="*/ 933 w 1051"/>
              <a:gd name="T37" fmla="*/ 350 h 1051"/>
              <a:gd name="T38" fmla="*/ 818 w 1051"/>
              <a:gd name="T39" fmla="*/ 118 h 1051"/>
              <a:gd name="T40" fmla="*/ 700 w 1051"/>
              <a:gd name="T41" fmla="*/ 0 h 1051"/>
              <a:gd name="T42" fmla="*/ 118 w 1051"/>
              <a:gd name="T43" fmla="*/ 0 h 1051"/>
              <a:gd name="T44" fmla="*/ 0 w 1051"/>
              <a:gd name="T45" fmla="*/ 118 h 1051"/>
              <a:gd name="T46" fmla="*/ 118 w 1051"/>
              <a:gd name="T47" fmla="*/ 0 h 1051"/>
              <a:gd name="T48" fmla="*/ 350 w 1051"/>
              <a:gd name="T49" fmla="*/ 118 h 1051"/>
              <a:gd name="T50" fmla="*/ 233 w 1051"/>
              <a:gd name="T51" fmla="*/ 0 h 1051"/>
              <a:gd name="T52" fmla="*/ 0 w 1051"/>
              <a:gd name="T53" fmla="*/ 817 h 1051"/>
              <a:gd name="T54" fmla="*/ 118 w 1051"/>
              <a:gd name="T55" fmla="*/ 700 h 1051"/>
              <a:gd name="T56" fmla="*/ 0 w 1051"/>
              <a:gd name="T57" fmla="*/ 817 h 1051"/>
              <a:gd name="T58" fmla="*/ 118 w 1051"/>
              <a:gd name="T59" fmla="*/ 350 h 1051"/>
              <a:gd name="T60" fmla="*/ 0 w 1051"/>
              <a:gd name="T61" fmla="*/ 232 h 1051"/>
              <a:gd name="T62" fmla="*/ 233 w 1051"/>
              <a:gd name="T63" fmla="*/ 1050 h 1051"/>
              <a:gd name="T64" fmla="*/ 350 w 1051"/>
              <a:gd name="T65" fmla="*/ 932 h 1051"/>
              <a:gd name="T66" fmla="*/ 233 w 1051"/>
              <a:gd name="T67" fmla="*/ 1050 h 1051"/>
              <a:gd name="T68" fmla="*/ 0 w 1051"/>
              <a:gd name="T69" fmla="*/ 932 h 1051"/>
              <a:gd name="T70" fmla="*/ 118 w 1051"/>
              <a:gd name="T7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1"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583" y="0"/>
                </a:moveTo>
                <a:lnTo>
                  <a:pt x="583" y="467"/>
                </a:lnTo>
                <a:lnTo>
                  <a:pt x="1050" y="467"/>
                </a:lnTo>
                <a:lnTo>
                  <a:pt x="1050" y="582"/>
                </a:lnTo>
                <a:lnTo>
                  <a:pt x="583" y="582"/>
                </a:lnTo>
                <a:lnTo>
                  <a:pt x="583" y="1050"/>
                </a:lnTo>
                <a:lnTo>
                  <a:pt x="468" y="1050"/>
                </a:lnTo>
                <a:lnTo>
                  <a:pt x="468" y="582"/>
                </a:lnTo>
                <a:lnTo>
                  <a:pt x="0" y="582"/>
                </a:lnTo>
                <a:lnTo>
                  <a:pt x="0" y="467"/>
                </a:lnTo>
                <a:lnTo>
                  <a:pt x="468" y="46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23426" y="1491458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1050 w 1051"/>
              <a:gd name="T3" fmla="*/ 1050 h 1051"/>
              <a:gd name="T4" fmla="*/ 700 w 1051"/>
              <a:gd name="T5" fmla="*/ 1050 h 1051"/>
              <a:gd name="T6" fmla="*/ 818 w 1051"/>
              <a:gd name="T7" fmla="*/ 932 h 1051"/>
              <a:gd name="T8" fmla="*/ 700 w 1051"/>
              <a:gd name="T9" fmla="*/ 1050 h 1051"/>
              <a:gd name="T10" fmla="*/ 468 w 1051"/>
              <a:gd name="T11" fmla="*/ 700 h 1051"/>
              <a:gd name="T12" fmla="*/ 583 w 1051"/>
              <a:gd name="T13" fmla="*/ 817 h 1051"/>
              <a:gd name="T14" fmla="*/ 933 w 1051"/>
              <a:gd name="T15" fmla="*/ 350 h 1051"/>
              <a:gd name="T16" fmla="*/ 1050 w 1051"/>
              <a:gd name="T17" fmla="*/ 232 h 1051"/>
              <a:gd name="T18" fmla="*/ 933 w 1051"/>
              <a:gd name="T19" fmla="*/ 350 h 1051"/>
              <a:gd name="T20" fmla="*/ 1050 w 1051"/>
              <a:gd name="T21" fmla="*/ 0 h 1051"/>
              <a:gd name="T22" fmla="*/ 933 w 1051"/>
              <a:gd name="T23" fmla="*/ 118 h 1051"/>
              <a:gd name="T24" fmla="*/ 0 w 1051"/>
              <a:gd name="T25" fmla="*/ 582 h 1051"/>
              <a:gd name="T26" fmla="*/ 1050 w 1051"/>
              <a:gd name="T27" fmla="*/ 467 h 1051"/>
              <a:gd name="T28" fmla="*/ 0 w 1051"/>
              <a:gd name="T29" fmla="*/ 582 h 1051"/>
              <a:gd name="T30" fmla="*/ 468 w 1051"/>
              <a:gd name="T31" fmla="*/ 932 h 1051"/>
              <a:gd name="T32" fmla="*/ 583 w 1051"/>
              <a:gd name="T33" fmla="*/ 1050 h 1051"/>
              <a:gd name="T34" fmla="*/ 933 w 1051"/>
              <a:gd name="T35" fmla="*/ 817 h 1051"/>
              <a:gd name="T36" fmla="*/ 1050 w 1051"/>
              <a:gd name="T37" fmla="*/ 700 h 1051"/>
              <a:gd name="T38" fmla="*/ 933 w 1051"/>
              <a:gd name="T39" fmla="*/ 817 h 1051"/>
              <a:gd name="T40" fmla="*/ 583 w 1051"/>
              <a:gd name="T41" fmla="*/ 118 h 1051"/>
              <a:gd name="T42" fmla="*/ 468 w 1051"/>
              <a:gd name="T43" fmla="*/ 0 h 1051"/>
              <a:gd name="T44" fmla="*/ 583 w 1051"/>
              <a:gd name="T45" fmla="*/ 232 h 1051"/>
              <a:gd name="T46" fmla="*/ 468 w 1051"/>
              <a:gd name="T47" fmla="*/ 350 h 1051"/>
              <a:gd name="T48" fmla="*/ 583 w 1051"/>
              <a:gd name="T49" fmla="*/ 232 h 1051"/>
              <a:gd name="T50" fmla="*/ 818 w 1051"/>
              <a:gd name="T51" fmla="*/ 118 h 1051"/>
              <a:gd name="T52" fmla="*/ 700 w 1051"/>
              <a:gd name="T53" fmla="*/ 0 h 1051"/>
              <a:gd name="T54" fmla="*/ 350 w 1051"/>
              <a:gd name="T55" fmla="*/ 0 h 1051"/>
              <a:gd name="T56" fmla="*/ 233 w 1051"/>
              <a:gd name="T57" fmla="*/ 118 h 1051"/>
              <a:gd name="T58" fmla="*/ 350 w 1051"/>
              <a:gd name="T59" fmla="*/ 0 h 1051"/>
              <a:gd name="T60" fmla="*/ 118 w 1051"/>
              <a:gd name="T61" fmla="*/ 118 h 1051"/>
              <a:gd name="T62" fmla="*/ 0 w 1051"/>
              <a:gd name="T63" fmla="*/ 0 h 1051"/>
              <a:gd name="T64" fmla="*/ 233 w 1051"/>
              <a:gd name="T65" fmla="*/ 1050 h 1051"/>
              <a:gd name="T66" fmla="*/ 350 w 1051"/>
              <a:gd name="T67" fmla="*/ 932 h 1051"/>
              <a:gd name="T68" fmla="*/ 233 w 1051"/>
              <a:gd name="T69" fmla="*/ 1050 h 1051"/>
              <a:gd name="T70" fmla="*/ 0 w 1051"/>
              <a:gd name="T71" fmla="*/ 700 h 1051"/>
              <a:gd name="T72" fmla="*/ 118 w 1051"/>
              <a:gd name="T73" fmla="*/ 817 h 1051"/>
              <a:gd name="T74" fmla="*/ 118 w 1051"/>
              <a:gd name="T75" fmla="*/ 232 h 1051"/>
              <a:gd name="T76" fmla="*/ 0 w 1051"/>
              <a:gd name="T77" fmla="*/ 350 h 1051"/>
              <a:gd name="T78" fmla="*/ 118 w 1051"/>
              <a:gd name="T79" fmla="*/ 232 h 1051"/>
              <a:gd name="T80" fmla="*/ 0 w 1051"/>
              <a:gd name="T81" fmla="*/ 932 h 1051"/>
              <a:gd name="T82" fmla="*/ 118 w 1051"/>
              <a:gd name="T8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933" y="1050"/>
                </a:moveTo>
                <a:lnTo>
                  <a:pt x="933" y="932"/>
                </a:lnTo>
                <a:lnTo>
                  <a:pt x="1050" y="932"/>
                </a:lnTo>
                <a:lnTo>
                  <a:pt x="1050" y="1050"/>
                </a:lnTo>
                <a:lnTo>
                  <a:pt x="933" y="1050"/>
                </a:lnTo>
                <a:close/>
                <a:moveTo>
                  <a:pt x="700" y="1050"/>
                </a:moveTo>
                <a:lnTo>
                  <a:pt x="700" y="932"/>
                </a:lnTo>
                <a:lnTo>
                  <a:pt x="818" y="932"/>
                </a:lnTo>
                <a:lnTo>
                  <a:pt x="818" y="1050"/>
                </a:lnTo>
                <a:lnTo>
                  <a:pt x="700" y="1050"/>
                </a:lnTo>
                <a:close/>
                <a:moveTo>
                  <a:pt x="468" y="817"/>
                </a:moveTo>
                <a:lnTo>
                  <a:pt x="468" y="700"/>
                </a:lnTo>
                <a:lnTo>
                  <a:pt x="583" y="700"/>
                </a:lnTo>
                <a:lnTo>
                  <a:pt x="583" y="817"/>
                </a:lnTo>
                <a:lnTo>
                  <a:pt x="468" y="817"/>
                </a:lnTo>
                <a:close/>
                <a:moveTo>
                  <a:pt x="933" y="350"/>
                </a:moveTo>
                <a:lnTo>
                  <a:pt x="933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3" y="350"/>
                </a:lnTo>
                <a:close/>
                <a:moveTo>
                  <a:pt x="933" y="0"/>
                </a:moveTo>
                <a:lnTo>
                  <a:pt x="1050" y="0"/>
                </a:lnTo>
                <a:lnTo>
                  <a:pt x="1050" y="118"/>
                </a:lnTo>
                <a:lnTo>
                  <a:pt x="933" y="118"/>
                </a:lnTo>
                <a:lnTo>
                  <a:pt x="933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2"/>
                </a:lnTo>
                <a:lnTo>
                  <a:pt x="0" y="582"/>
                </a:lnTo>
                <a:close/>
                <a:moveTo>
                  <a:pt x="468" y="1050"/>
                </a:moveTo>
                <a:lnTo>
                  <a:pt x="468" y="932"/>
                </a:lnTo>
                <a:lnTo>
                  <a:pt x="583" y="932"/>
                </a:lnTo>
                <a:lnTo>
                  <a:pt x="583" y="1050"/>
                </a:lnTo>
                <a:lnTo>
                  <a:pt x="468" y="1050"/>
                </a:lnTo>
                <a:close/>
                <a:moveTo>
                  <a:pt x="933" y="817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817"/>
                </a:lnTo>
                <a:lnTo>
                  <a:pt x="933" y="817"/>
                </a:lnTo>
                <a:close/>
                <a:moveTo>
                  <a:pt x="583" y="0"/>
                </a:moveTo>
                <a:lnTo>
                  <a:pt x="583" y="118"/>
                </a:lnTo>
                <a:lnTo>
                  <a:pt x="468" y="118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583" y="232"/>
                </a:moveTo>
                <a:lnTo>
                  <a:pt x="583" y="350"/>
                </a:lnTo>
                <a:lnTo>
                  <a:pt x="468" y="350"/>
                </a:lnTo>
                <a:lnTo>
                  <a:pt x="468" y="232"/>
                </a:lnTo>
                <a:lnTo>
                  <a:pt x="583" y="232"/>
                </a:lnTo>
                <a:close/>
                <a:moveTo>
                  <a:pt x="818" y="0"/>
                </a:moveTo>
                <a:lnTo>
                  <a:pt x="818" y="118"/>
                </a:lnTo>
                <a:lnTo>
                  <a:pt x="700" y="118"/>
                </a:lnTo>
                <a:lnTo>
                  <a:pt x="700" y="0"/>
                </a:lnTo>
                <a:lnTo>
                  <a:pt x="818" y="0"/>
                </a:lnTo>
                <a:close/>
                <a:moveTo>
                  <a:pt x="350" y="0"/>
                </a:moveTo>
                <a:lnTo>
                  <a:pt x="350" y="118"/>
                </a:lnTo>
                <a:lnTo>
                  <a:pt x="233" y="118"/>
                </a:lnTo>
                <a:lnTo>
                  <a:pt x="233" y="0"/>
                </a:lnTo>
                <a:lnTo>
                  <a:pt x="350" y="0"/>
                </a:lnTo>
                <a:close/>
                <a:moveTo>
                  <a:pt x="118" y="0"/>
                </a:moveTo>
                <a:lnTo>
                  <a:pt x="118" y="118"/>
                </a:lnTo>
                <a:lnTo>
                  <a:pt x="0" y="118"/>
                </a:lnTo>
                <a:lnTo>
                  <a:pt x="0" y="0"/>
                </a:lnTo>
                <a:lnTo>
                  <a:pt x="118" y="0"/>
                </a:lnTo>
                <a:close/>
                <a:moveTo>
                  <a:pt x="233" y="1050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50"/>
                </a:lnTo>
                <a:lnTo>
                  <a:pt x="233" y="10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8" y="700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18" y="932"/>
                </a:lnTo>
                <a:lnTo>
                  <a:pt x="118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31489" y="1426371"/>
            <a:ext cx="504825" cy="506413"/>
          </a:xfrm>
          <a:custGeom>
            <a:avLst/>
            <a:gdLst>
              <a:gd name="T0" fmla="*/ 0 w 1401"/>
              <a:gd name="T1" fmla="*/ 1172 h 1406"/>
              <a:gd name="T2" fmla="*/ 1400 w 1401"/>
              <a:gd name="T3" fmla="*/ 1172 h 1406"/>
              <a:gd name="T4" fmla="*/ 1400 w 1401"/>
              <a:gd name="T5" fmla="*/ 1405 h 1406"/>
              <a:gd name="T6" fmla="*/ 0 w 1401"/>
              <a:gd name="T7" fmla="*/ 1405 h 1406"/>
              <a:gd name="T8" fmla="*/ 0 w 1401"/>
              <a:gd name="T9" fmla="*/ 1172 h 1406"/>
              <a:gd name="T10" fmla="*/ 1209 w 1401"/>
              <a:gd name="T11" fmla="*/ 240 h 1406"/>
              <a:gd name="T12" fmla="*/ 1094 w 1401"/>
              <a:gd name="T13" fmla="*/ 355 h 1406"/>
              <a:gd name="T14" fmla="*/ 875 w 1401"/>
              <a:gd name="T15" fmla="*/ 136 h 1406"/>
              <a:gd name="T16" fmla="*/ 990 w 1401"/>
              <a:gd name="T17" fmla="*/ 21 h 1406"/>
              <a:gd name="T18" fmla="*/ 1072 w 1401"/>
              <a:gd name="T19" fmla="*/ 21 h 1406"/>
              <a:gd name="T20" fmla="*/ 1209 w 1401"/>
              <a:gd name="T21" fmla="*/ 158 h 1406"/>
              <a:gd name="T22" fmla="*/ 1209 w 1401"/>
              <a:gd name="T23" fmla="*/ 240 h 1406"/>
              <a:gd name="T24" fmla="*/ 1036 w 1401"/>
              <a:gd name="T25" fmla="*/ 412 h 1406"/>
              <a:gd name="T26" fmla="*/ 451 w 1401"/>
              <a:gd name="T27" fmla="*/ 997 h 1406"/>
              <a:gd name="T28" fmla="*/ 232 w 1401"/>
              <a:gd name="T29" fmla="*/ 997 h 1406"/>
              <a:gd name="T30" fmla="*/ 232 w 1401"/>
              <a:gd name="T31" fmla="*/ 779 h 1406"/>
              <a:gd name="T32" fmla="*/ 818 w 1401"/>
              <a:gd name="T33" fmla="*/ 194 h 1406"/>
              <a:gd name="T34" fmla="*/ 1036 w 1401"/>
              <a:gd name="T35" fmla="*/ 412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1406">
                <a:moveTo>
                  <a:pt x="0" y="1172"/>
                </a:moveTo>
                <a:lnTo>
                  <a:pt x="1400" y="1172"/>
                </a:lnTo>
                <a:lnTo>
                  <a:pt x="1400" y="1405"/>
                </a:lnTo>
                <a:lnTo>
                  <a:pt x="0" y="1405"/>
                </a:lnTo>
                <a:lnTo>
                  <a:pt x="0" y="1172"/>
                </a:lnTo>
                <a:close/>
                <a:moveTo>
                  <a:pt x="1209" y="240"/>
                </a:moveTo>
                <a:lnTo>
                  <a:pt x="1094" y="355"/>
                </a:lnTo>
                <a:lnTo>
                  <a:pt x="875" y="136"/>
                </a:lnTo>
                <a:lnTo>
                  <a:pt x="990" y="21"/>
                </a:lnTo>
                <a:cubicBezTo>
                  <a:pt x="1012" y="0"/>
                  <a:pt x="1050" y="0"/>
                  <a:pt x="1072" y="21"/>
                </a:cubicBezTo>
                <a:lnTo>
                  <a:pt x="1209" y="158"/>
                </a:lnTo>
                <a:cubicBezTo>
                  <a:pt x="1230" y="180"/>
                  <a:pt x="1230" y="218"/>
                  <a:pt x="1209" y="240"/>
                </a:cubicBezTo>
                <a:close/>
                <a:moveTo>
                  <a:pt x="1036" y="412"/>
                </a:moveTo>
                <a:lnTo>
                  <a:pt x="451" y="997"/>
                </a:lnTo>
                <a:lnTo>
                  <a:pt x="232" y="997"/>
                </a:lnTo>
                <a:lnTo>
                  <a:pt x="232" y="779"/>
                </a:lnTo>
                <a:lnTo>
                  <a:pt x="818" y="194"/>
                </a:lnTo>
                <a:lnTo>
                  <a:pt x="1036" y="4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366170"/>
            <a:ext cx="463550" cy="377825"/>
          </a:xfrm>
          <a:custGeom>
            <a:avLst/>
            <a:gdLst>
              <a:gd name="T0" fmla="*/ 1168 w 1286"/>
              <a:gd name="T1" fmla="*/ 932 h 1050"/>
              <a:gd name="T2" fmla="*/ 1168 w 1286"/>
              <a:gd name="T3" fmla="*/ 582 h 1050"/>
              <a:gd name="T4" fmla="*/ 643 w 1286"/>
              <a:gd name="T5" fmla="*/ 582 h 1050"/>
              <a:gd name="T6" fmla="*/ 643 w 1286"/>
              <a:gd name="T7" fmla="*/ 932 h 1050"/>
              <a:gd name="T8" fmla="*/ 1168 w 1286"/>
              <a:gd name="T9" fmla="*/ 932 h 1050"/>
              <a:gd name="T10" fmla="*/ 1168 w 1286"/>
              <a:gd name="T11" fmla="*/ 0 h 1050"/>
              <a:gd name="T12" fmla="*/ 1285 w 1286"/>
              <a:gd name="T13" fmla="*/ 117 h 1050"/>
              <a:gd name="T14" fmla="*/ 1285 w 1286"/>
              <a:gd name="T15" fmla="*/ 932 h 1050"/>
              <a:gd name="T16" fmla="*/ 1168 w 1286"/>
              <a:gd name="T17" fmla="*/ 1049 h 1050"/>
              <a:gd name="T18" fmla="*/ 118 w 1286"/>
              <a:gd name="T19" fmla="*/ 1049 h 1050"/>
              <a:gd name="T20" fmla="*/ 0 w 1286"/>
              <a:gd name="T21" fmla="*/ 932 h 1050"/>
              <a:gd name="T22" fmla="*/ 0 w 1286"/>
              <a:gd name="T23" fmla="*/ 117 h 1050"/>
              <a:gd name="T24" fmla="*/ 118 w 1286"/>
              <a:gd name="T25" fmla="*/ 0 h 1050"/>
              <a:gd name="T26" fmla="*/ 1168 w 128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1168" y="932"/>
                </a:moveTo>
                <a:lnTo>
                  <a:pt x="1168" y="582"/>
                </a:lnTo>
                <a:lnTo>
                  <a:pt x="643" y="582"/>
                </a:lnTo>
                <a:lnTo>
                  <a:pt x="643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68526" y="2366170"/>
            <a:ext cx="377825" cy="377825"/>
          </a:xfrm>
          <a:custGeom>
            <a:avLst/>
            <a:gdLst>
              <a:gd name="T0" fmla="*/ 875 w 1051"/>
              <a:gd name="T1" fmla="*/ 493 h 1051"/>
              <a:gd name="T2" fmla="*/ 1050 w 1051"/>
              <a:gd name="T3" fmla="*/ 668 h 1051"/>
              <a:gd name="T4" fmla="*/ 1050 w 1051"/>
              <a:gd name="T5" fmla="*/ 933 h 1051"/>
              <a:gd name="T6" fmla="*/ 933 w 1051"/>
              <a:gd name="T7" fmla="*/ 1050 h 1051"/>
              <a:gd name="T8" fmla="*/ 118 w 1051"/>
              <a:gd name="T9" fmla="*/ 1050 h 1051"/>
              <a:gd name="T10" fmla="*/ 0 w 1051"/>
              <a:gd name="T11" fmla="*/ 933 h 1051"/>
              <a:gd name="T12" fmla="*/ 0 w 1051"/>
              <a:gd name="T13" fmla="*/ 550 h 1051"/>
              <a:gd name="T14" fmla="*/ 175 w 1051"/>
              <a:gd name="T15" fmla="*/ 725 h 1051"/>
              <a:gd name="T16" fmla="*/ 408 w 1051"/>
              <a:gd name="T17" fmla="*/ 490 h 1051"/>
              <a:gd name="T18" fmla="*/ 643 w 1051"/>
              <a:gd name="T19" fmla="*/ 725 h 1051"/>
              <a:gd name="T20" fmla="*/ 875 w 1051"/>
              <a:gd name="T21" fmla="*/ 493 h 1051"/>
              <a:gd name="T22" fmla="*/ 1050 w 1051"/>
              <a:gd name="T23" fmla="*/ 118 h 1051"/>
              <a:gd name="T24" fmla="*/ 1050 w 1051"/>
              <a:gd name="T25" fmla="*/ 501 h 1051"/>
              <a:gd name="T26" fmla="*/ 875 w 1051"/>
              <a:gd name="T27" fmla="*/ 326 h 1051"/>
              <a:gd name="T28" fmla="*/ 643 w 1051"/>
              <a:gd name="T29" fmla="*/ 561 h 1051"/>
              <a:gd name="T30" fmla="*/ 408 w 1051"/>
              <a:gd name="T31" fmla="*/ 326 h 1051"/>
              <a:gd name="T32" fmla="*/ 175 w 1051"/>
              <a:gd name="T33" fmla="*/ 561 h 1051"/>
              <a:gd name="T34" fmla="*/ 0 w 1051"/>
              <a:gd name="T35" fmla="*/ 383 h 1051"/>
              <a:gd name="T36" fmla="*/ 0 w 1051"/>
              <a:gd name="T37" fmla="*/ 118 h 1051"/>
              <a:gd name="T38" fmla="*/ 118 w 1051"/>
              <a:gd name="T39" fmla="*/ 0 h 1051"/>
              <a:gd name="T40" fmla="*/ 933 w 1051"/>
              <a:gd name="T41" fmla="*/ 0 h 1051"/>
              <a:gd name="T42" fmla="*/ 1050 w 1051"/>
              <a:gd name="T4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493"/>
                </a:moveTo>
                <a:lnTo>
                  <a:pt x="1050" y="668"/>
                </a:ln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550"/>
                </a:lnTo>
                <a:lnTo>
                  <a:pt x="175" y="725"/>
                </a:lnTo>
                <a:lnTo>
                  <a:pt x="408" y="490"/>
                </a:lnTo>
                <a:lnTo>
                  <a:pt x="643" y="725"/>
                </a:lnTo>
                <a:lnTo>
                  <a:pt x="875" y="493"/>
                </a:lnTo>
                <a:close/>
                <a:moveTo>
                  <a:pt x="1050" y="118"/>
                </a:moveTo>
                <a:lnTo>
                  <a:pt x="1050" y="501"/>
                </a:lnTo>
                <a:lnTo>
                  <a:pt x="875" y="326"/>
                </a:lnTo>
                <a:lnTo>
                  <a:pt x="643" y="561"/>
                </a:lnTo>
                <a:lnTo>
                  <a:pt x="408" y="326"/>
                </a:lnTo>
                <a:lnTo>
                  <a:pt x="175" y="561"/>
                </a:lnTo>
                <a:lnTo>
                  <a:pt x="0" y="38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ubicBezTo>
                  <a:pt x="996" y="1"/>
                  <a:pt x="1050" y="55"/>
                  <a:pt x="1050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2462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659 w 1319"/>
              <a:gd name="T7" fmla="*/ 1008 h 1318"/>
              <a:gd name="T8" fmla="*/ 1127 w 1319"/>
              <a:gd name="T9" fmla="*/ 853 h 1318"/>
              <a:gd name="T10" fmla="*/ 1127 w 1319"/>
              <a:gd name="T11" fmla="*/ 1126 h 1318"/>
              <a:gd name="T12" fmla="*/ 853 w 1319"/>
              <a:gd name="T13" fmla="*/ 1126 h 1318"/>
              <a:gd name="T14" fmla="*/ 659 w 1319"/>
              <a:gd name="T15" fmla="*/ 1317 h 1318"/>
              <a:gd name="T16" fmla="*/ 465 w 1319"/>
              <a:gd name="T17" fmla="*/ 1126 h 1318"/>
              <a:gd name="T18" fmla="*/ 192 w 1319"/>
              <a:gd name="T19" fmla="*/ 1126 h 1318"/>
              <a:gd name="T20" fmla="*/ 192 w 1319"/>
              <a:gd name="T21" fmla="*/ 853 h 1318"/>
              <a:gd name="T22" fmla="*/ 0 w 1319"/>
              <a:gd name="T23" fmla="*/ 658 h 1318"/>
              <a:gd name="T24" fmla="*/ 192 w 1319"/>
              <a:gd name="T25" fmla="*/ 464 h 1318"/>
              <a:gd name="T26" fmla="*/ 192 w 1319"/>
              <a:gd name="T27" fmla="*/ 191 h 1318"/>
              <a:gd name="T28" fmla="*/ 465 w 1319"/>
              <a:gd name="T29" fmla="*/ 191 h 1318"/>
              <a:gd name="T30" fmla="*/ 659 w 1319"/>
              <a:gd name="T31" fmla="*/ 0 h 1318"/>
              <a:gd name="T32" fmla="*/ 853 w 1319"/>
              <a:gd name="T33" fmla="*/ 191 h 1318"/>
              <a:gd name="T34" fmla="*/ 1127 w 1319"/>
              <a:gd name="T35" fmla="*/ 191 h 1318"/>
              <a:gd name="T36" fmla="*/ 1127 w 1319"/>
              <a:gd name="T37" fmla="*/ 464 h 1318"/>
              <a:gd name="T38" fmla="*/ 1318 w 1319"/>
              <a:gd name="T39" fmla="*/ 658 h 1318"/>
              <a:gd name="T40" fmla="*/ 1127 w 1319"/>
              <a:gd name="T41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lnTo>
                  <a:pt x="659" y="1008"/>
                </a:ln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24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9 h 1318"/>
              <a:gd name="T6" fmla="*/ 309 w 1319"/>
              <a:gd name="T7" fmla="*/ 658 h 1318"/>
              <a:gd name="T8" fmla="*/ 659 w 1319"/>
              <a:gd name="T9" fmla="*/ 1008 h 1318"/>
              <a:gd name="T10" fmla="*/ 1127 w 1319"/>
              <a:gd name="T11" fmla="*/ 853 h 1318"/>
              <a:gd name="T12" fmla="*/ 1127 w 1319"/>
              <a:gd name="T13" fmla="*/ 1126 h 1318"/>
              <a:gd name="T14" fmla="*/ 853 w 1319"/>
              <a:gd name="T15" fmla="*/ 1126 h 1318"/>
              <a:gd name="T16" fmla="*/ 659 w 1319"/>
              <a:gd name="T17" fmla="*/ 1317 h 1318"/>
              <a:gd name="T18" fmla="*/ 465 w 1319"/>
              <a:gd name="T19" fmla="*/ 1126 h 1318"/>
              <a:gd name="T20" fmla="*/ 192 w 1319"/>
              <a:gd name="T21" fmla="*/ 1126 h 1318"/>
              <a:gd name="T22" fmla="*/ 192 w 1319"/>
              <a:gd name="T23" fmla="*/ 853 h 1318"/>
              <a:gd name="T24" fmla="*/ 0 w 1319"/>
              <a:gd name="T25" fmla="*/ 658 h 1318"/>
              <a:gd name="T26" fmla="*/ 192 w 1319"/>
              <a:gd name="T27" fmla="*/ 464 h 1318"/>
              <a:gd name="T28" fmla="*/ 192 w 1319"/>
              <a:gd name="T29" fmla="*/ 191 h 1318"/>
              <a:gd name="T30" fmla="*/ 465 w 1319"/>
              <a:gd name="T31" fmla="*/ 191 h 1318"/>
              <a:gd name="T32" fmla="*/ 659 w 1319"/>
              <a:gd name="T33" fmla="*/ 0 h 1318"/>
              <a:gd name="T34" fmla="*/ 853 w 1319"/>
              <a:gd name="T35" fmla="*/ 191 h 1318"/>
              <a:gd name="T36" fmla="*/ 1127 w 1319"/>
              <a:gd name="T37" fmla="*/ 191 h 1318"/>
              <a:gd name="T38" fmla="*/ 1127 w 1319"/>
              <a:gd name="T39" fmla="*/ 464 h 1318"/>
              <a:gd name="T40" fmla="*/ 1318 w 1319"/>
              <a:gd name="T41" fmla="*/ 658 h 1318"/>
              <a:gd name="T42" fmla="*/ 1127 w 1319"/>
              <a:gd name="T43" fmla="*/ 853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9"/>
                  <a:pt x="659" y="309"/>
                </a:cubicBezTo>
                <a:cubicBezTo>
                  <a:pt x="465" y="309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853"/>
                </a:move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lnTo>
                  <a:pt x="1318" y="658"/>
                </a:lnTo>
                <a:lnTo>
                  <a:pt x="1127" y="8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34001" y="2316958"/>
            <a:ext cx="474663" cy="474662"/>
          </a:xfrm>
          <a:custGeom>
            <a:avLst/>
            <a:gdLst>
              <a:gd name="T0" fmla="*/ 659 w 1319"/>
              <a:gd name="T1" fmla="*/ 426 h 1318"/>
              <a:gd name="T2" fmla="*/ 892 w 1319"/>
              <a:gd name="T3" fmla="*/ 658 h 1318"/>
              <a:gd name="T4" fmla="*/ 659 w 1319"/>
              <a:gd name="T5" fmla="*/ 891 h 1318"/>
              <a:gd name="T6" fmla="*/ 427 w 1319"/>
              <a:gd name="T7" fmla="*/ 658 h 1318"/>
              <a:gd name="T8" fmla="*/ 659 w 1319"/>
              <a:gd name="T9" fmla="*/ 426 h 1318"/>
              <a:gd name="T10" fmla="*/ 659 w 1319"/>
              <a:gd name="T11" fmla="*/ 1008 h 1318"/>
              <a:gd name="T12" fmla="*/ 1009 w 1319"/>
              <a:gd name="T13" fmla="*/ 658 h 1318"/>
              <a:gd name="T14" fmla="*/ 659 w 1319"/>
              <a:gd name="T15" fmla="*/ 308 h 1318"/>
              <a:gd name="T16" fmla="*/ 309 w 1319"/>
              <a:gd name="T17" fmla="*/ 658 h 1318"/>
              <a:gd name="T18" fmla="*/ 659 w 1319"/>
              <a:gd name="T19" fmla="*/ 1008 h 1318"/>
              <a:gd name="T20" fmla="*/ 1127 w 1319"/>
              <a:gd name="T21" fmla="*/ 464 h 1318"/>
              <a:gd name="T22" fmla="*/ 1318 w 1319"/>
              <a:gd name="T23" fmla="*/ 658 h 1318"/>
              <a:gd name="T24" fmla="*/ 1127 w 1319"/>
              <a:gd name="T25" fmla="*/ 853 h 1318"/>
              <a:gd name="T26" fmla="*/ 1127 w 1319"/>
              <a:gd name="T27" fmla="*/ 1126 h 1318"/>
              <a:gd name="T28" fmla="*/ 853 w 1319"/>
              <a:gd name="T29" fmla="*/ 1126 h 1318"/>
              <a:gd name="T30" fmla="*/ 659 w 1319"/>
              <a:gd name="T31" fmla="*/ 1317 h 1318"/>
              <a:gd name="T32" fmla="*/ 465 w 1319"/>
              <a:gd name="T33" fmla="*/ 1126 h 1318"/>
              <a:gd name="T34" fmla="*/ 192 w 1319"/>
              <a:gd name="T35" fmla="*/ 1126 h 1318"/>
              <a:gd name="T36" fmla="*/ 192 w 1319"/>
              <a:gd name="T37" fmla="*/ 853 h 1318"/>
              <a:gd name="T38" fmla="*/ 0 w 1319"/>
              <a:gd name="T39" fmla="*/ 658 h 1318"/>
              <a:gd name="T40" fmla="*/ 192 w 1319"/>
              <a:gd name="T41" fmla="*/ 464 h 1318"/>
              <a:gd name="T42" fmla="*/ 192 w 1319"/>
              <a:gd name="T43" fmla="*/ 191 h 1318"/>
              <a:gd name="T44" fmla="*/ 465 w 1319"/>
              <a:gd name="T45" fmla="*/ 191 h 1318"/>
              <a:gd name="T46" fmla="*/ 659 w 1319"/>
              <a:gd name="T47" fmla="*/ 0 h 1318"/>
              <a:gd name="T48" fmla="*/ 853 w 1319"/>
              <a:gd name="T49" fmla="*/ 191 h 1318"/>
              <a:gd name="T50" fmla="*/ 1127 w 1319"/>
              <a:gd name="T51" fmla="*/ 191 h 1318"/>
              <a:gd name="T52" fmla="*/ 1127 w 1319"/>
              <a:gd name="T53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19" h="1318">
                <a:moveTo>
                  <a:pt x="659" y="426"/>
                </a:moveTo>
                <a:cubicBezTo>
                  <a:pt x="788" y="426"/>
                  <a:pt x="892" y="529"/>
                  <a:pt x="892" y="658"/>
                </a:cubicBezTo>
                <a:cubicBezTo>
                  <a:pt x="892" y="786"/>
                  <a:pt x="787" y="891"/>
                  <a:pt x="659" y="891"/>
                </a:cubicBezTo>
                <a:cubicBezTo>
                  <a:pt x="530" y="891"/>
                  <a:pt x="427" y="786"/>
                  <a:pt x="427" y="658"/>
                </a:cubicBezTo>
                <a:cubicBezTo>
                  <a:pt x="427" y="529"/>
                  <a:pt x="531" y="426"/>
                  <a:pt x="659" y="426"/>
                </a:cubicBezTo>
                <a:close/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465" y="308"/>
                  <a:pt x="309" y="463"/>
                  <a:pt x="309" y="658"/>
                </a:cubicBezTo>
                <a:cubicBezTo>
                  <a:pt x="309" y="852"/>
                  <a:pt x="465" y="1008"/>
                  <a:pt x="659" y="1008"/>
                </a:cubicBez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2" y="1126"/>
                </a:lnTo>
                <a:lnTo>
                  <a:pt x="192" y="853"/>
                </a:lnTo>
                <a:lnTo>
                  <a:pt x="0" y="658"/>
                </a:lnTo>
                <a:lnTo>
                  <a:pt x="192" y="464"/>
                </a:lnTo>
                <a:lnTo>
                  <a:pt x="192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03976" y="2316958"/>
            <a:ext cx="474663" cy="474662"/>
          </a:xfrm>
          <a:custGeom>
            <a:avLst/>
            <a:gdLst>
              <a:gd name="T0" fmla="*/ 793 w 1319"/>
              <a:gd name="T1" fmla="*/ 891 h 1318"/>
              <a:gd name="T2" fmla="*/ 905 w 1319"/>
              <a:gd name="T3" fmla="*/ 891 h 1318"/>
              <a:gd name="T4" fmla="*/ 716 w 1319"/>
              <a:gd name="T5" fmla="*/ 366 h 1318"/>
              <a:gd name="T6" fmla="*/ 602 w 1319"/>
              <a:gd name="T7" fmla="*/ 366 h 1318"/>
              <a:gd name="T8" fmla="*/ 413 w 1319"/>
              <a:gd name="T9" fmla="*/ 891 h 1318"/>
              <a:gd name="T10" fmla="*/ 525 w 1319"/>
              <a:gd name="T11" fmla="*/ 891 h 1318"/>
              <a:gd name="T12" fmla="*/ 566 w 1319"/>
              <a:gd name="T13" fmla="*/ 776 h 1318"/>
              <a:gd name="T14" fmla="*/ 752 w 1319"/>
              <a:gd name="T15" fmla="*/ 776 h 1318"/>
              <a:gd name="T16" fmla="*/ 793 w 1319"/>
              <a:gd name="T17" fmla="*/ 891 h 1318"/>
              <a:gd name="T18" fmla="*/ 1127 w 1319"/>
              <a:gd name="T19" fmla="*/ 464 h 1318"/>
              <a:gd name="T20" fmla="*/ 1318 w 1319"/>
              <a:gd name="T21" fmla="*/ 658 h 1318"/>
              <a:gd name="T22" fmla="*/ 1127 w 1319"/>
              <a:gd name="T23" fmla="*/ 853 h 1318"/>
              <a:gd name="T24" fmla="*/ 1127 w 1319"/>
              <a:gd name="T25" fmla="*/ 1126 h 1318"/>
              <a:gd name="T26" fmla="*/ 853 w 1319"/>
              <a:gd name="T27" fmla="*/ 1126 h 1318"/>
              <a:gd name="T28" fmla="*/ 659 w 1319"/>
              <a:gd name="T29" fmla="*/ 1317 h 1318"/>
              <a:gd name="T30" fmla="*/ 465 w 1319"/>
              <a:gd name="T31" fmla="*/ 1126 h 1318"/>
              <a:gd name="T32" fmla="*/ 191 w 1319"/>
              <a:gd name="T33" fmla="*/ 1126 h 1318"/>
              <a:gd name="T34" fmla="*/ 191 w 1319"/>
              <a:gd name="T35" fmla="*/ 853 h 1318"/>
              <a:gd name="T36" fmla="*/ 0 w 1319"/>
              <a:gd name="T37" fmla="*/ 658 h 1318"/>
              <a:gd name="T38" fmla="*/ 191 w 1319"/>
              <a:gd name="T39" fmla="*/ 464 h 1318"/>
              <a:gd name="T40" fmla="*/ 191 w 1319"/>
              <a:gd name="T41" fmla="*/ 191 h 1318"/>
              <a:gd name="T42" fmla="*/ 465 w 1319"/>
              <a:gd name="T43" fmla="*/ 191 h 1318"/>
              <a:gd name="T44" fmla="*/ 659 w 1319"/>
              <a:gd name="T45" fmla="*/ 0 h 1318"/>
              <a:gd name="T46" fmla="*/ 853 w 1319"/>
              <a:gd name="T47" fmla="*/ 191 h 1318"/>
              <a:gd name="T48" fmla="*/ 1127 w 1319"/>
              <a:gd name="T49" fmla="*/ 191 h 1318"/>
              <a:gd name="T50" fmla="*/ 1127 w 1319"/>
              <a:gd name="T51" fmla="*/ 464 h 1318"/>
              <a:gd name="T52" fmla="*/ 591 w 1319"/>
              <a:gd name="T53" fmla="*/ 697 h 1318"/>
              <a:gd name="T54" fmla="*/ 659 w 1319"/>
              <a:gd name="T55" fmla="*/ 483 h 1318"/>
              <a:gd name="T56" fmla="*/ 727 w 1319"/>
              <a:gd name="T57" fmla="*/ 697 h 1318"/>
              <a:gd name="T58" fmla="*/ 591 w 1319"/>
              <a:gd name="T59" fmla="*/ 697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19" h="1318">
                <a:moveTo>
                  <a:pt x="793" y="891"/>
                </a:moveTo>
                <a:lnTo>
                  <a:pt x="905" y="891"/>
                </a:lnTo>
                <a:lnTo>
                  <a:pt x="716" y="366"/>
                </a:lnTo>
                <a:lnTo>
                  <a:pt x="602" y="366"/>
                </a:lnTo>
                <a:lnTo>
                  <a:pt x="413" y="891"/>
                </a:lnTo>
                <a:lnTo>
                  <a:pt x="525" y="891"/>
                </a:lnTo>
                <a:lnTo>
                  <a:pt x="566" y="776"/>
                </a:lnTo>
                <a:lnTo>
                  <a:pt x="752" y="776"/>
                </a:lnTo>
                <a:lnTo>
                  <a:pt x="793" y="891"/>
                </a:lnTo>
                <a:close/>
                <a:moveTo>
                  <a:pt x="1127" y="464"/>
                </a:moveTo>
                <a:lnTo>
                  <a:pt x="1318" y="658"/>
                </a:lnTo>
                <a:lnTo>
                  <a:pt x="1127" y="853"/>
                </a:lnTo>
                <a:lnTo>
                  <a:pt x="1127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7" y="191"/>
                </a:lnTo>
                <a:lnTo>
                  <a:pt x="1127" y="464"/>
                </a:lnTo>
                <a:close/>
                <a:moveTo>
                  <a:pt x="591" y="697"/>
                </a:moveTo>
                <a:lnTo>
                  <a:pt x="659" y="483"/>
                </a:lnTo>
                <a:lnTo>
                  <a:pt x="727" y="697"/>
                </a:lnTo>
                <a:lnTo>
                  <a:pt x="591" y="6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5537" y="2316958"/>
            <a:ext cx="474662" cy="474662"/>
          </a:xfrm>
          <a:custGeom>
            <a:avLst/>
            <a:gdLst>
              <a:gd name="T0" fmla="*/ 659 w 1319"/>
              <a:gd name="T1" fmla="*/ 1008 h 1318"/>
              <a:gd name="T2" fmla="*/ 1009 w 1319"/>
              <a:gd name="T3" fmla="*/ 658 h 1318"/>
              <a:gd name="T4" fmla="*/ 659 w 1319"/>
              <a:gd name="T5" fmla="*/ 308 h 1318"/>
              <a:gd name="T6" fmla="*/ 514 w 1319"/>
              <a:gd name="T7" fmla="*/ 341 h 1318"/>
              <a:gd name="T8" fmla="*/ 716 w 1319"/>
              <a:gd name="T9" fmla="*/ 658 h 1318"/>
              <a:gd name="T10" fmla="*/ 514 w 1319"/>
              <a:gd name="T11" fmla="*/ 976 h 1318"/>
              <a:gd name="T12" fmla="*/ 659 w 1319"/>
              <a:gd name="T13" fmla="*/ 1008 h 1318"/>
              <a:gd name="T14" fmla="*/ 1126 w 1319"/>
              <a:gd name="T15" fmla="*/ 464 h 1318"/>
              <a:gd name="T16" fmla="*/ 1318 w 1319"/>
              <a:gd name="T17" fmla="*/ 658 h 1318"/>
              <a:gd name="T18" fmla="*/ 1126 w 1319"/>
              <a:gd name="T19" fmla="*/ 853 h 1318"/>
              <a:gd name="T20" fmla="*/ 1126 w 1319"/>
              <a:gd name="T21" fmla="*/ 1126 h 1318"/>
              <a:gd name="T22" fmla="*/ 853 w 1319"/>
              <a:gd name="T23" fmla="*/ 1126 h 1318"/>
              <a:gd name="T24" fmla="*/ 659 w 1319"/>
              <a:gd name="T25" fmla="*/ 1317 h 1318"/>
              <a:gd name="T26" fmla="*/ 465 w 1319"/>
              <a:gd name="T27" fmla="*/ 1126 h 1318"/>
              <a:gd name="T28" fmla="*/ 191 w 1319"/>
              <a:gd name="T29" fmla="*/ 1126 h 1318"/>
              <a:gd name="T30" fmla="*/ 191 w 1319"/>
              <a:gd name="T31" fmla="*/ 853 h 1318"/>
              <a:gd name="T32" fmla="*/ 0 w 1319"/>
              <a:gd name="T33" fmla="*/ 658 h 1318"/>
              <a:gd name="T34" fmla="*/ 191 w 1319"/>
              <a:gd name="T35" fmla="*/ 464 h 1318"/>
              <a:gd name="T36" fmla="*/ 191 w 1319"/>
              <a:gd name="T37" fmla="*/ 191 h 1318"/>
              <a:gd name="T38" fmla="*/ 465 w 1319"/>
              <a:gd name="T39" fmla="*/ 191 h 1318"/>
              <a:gd name="T40" fmla="*/ 659 w 1319"/>
              <a:gd name="T41" fmla="*/ 0 h 1318"/>
              <a:gd name="T42" fmla="*/ 853 w 1319"/>
              <a:gd name="T43" fmla="*/ 191 h 1318"/>
              <a:gd name="T44" fmla="*/ 1126 w 1319"/>
              <a:gd name="T45" fmla="*/ 191 h 1318"/>
              <a:gd name="T46" fmla="*/ 1126 w 1319"/>
              <a:gd name="T47" fmla="*/ 464 h 1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319" h="1318">
                <a:moveTo>
                  <a:pt x="659" y="1008"/>
                </a:moveTo>
                <a:cubicBezTo>
                  <a:pt x="853" y="1008"/>
                  <a:pt x="1009" y="852"/>
                  <a:pt x="1009" y="658"/>
                </a:cubicBezTo>
                <a:cubicBezTo>
                  <a:pt x="1009" y="463"/>
                  <a:pt x="853" y="308"/>
                  <a:pt x="659" y="308"/>
                </a:cubicBezTo>
                <a:cubicBezTo>
                  <a:pt x="607" y="308"/>
                  <a:pt x="558" y="322"/>
                  <a:pt x="514" y="341"/>
                </a:cubicBezTo>
                <a:cubicBezTo>
                  <a:pt x="634" y="396"/>
                  <a:pt x="716" y="515"/>
                  <a:pt x="716" y="658"/>
                </a:cubicBezTo>
                <a:cubicBezTo>
                  <a:pt x="716" y="800"/>
                  <a:pt x="634" y="921"/>
                  <a:pt x="514" y="976"/>
                </a:cubicBezTo>
                <a:cubicBezTo>
                  <a:pt x="558" y="995"/>
                  <a:pt x="607" y="1008"/>
                  <a:pt x="659" y="1008"/>
                </a:cubicBezTo>
                <a:close/>
                <a:moveTo>
                  <a:pt x="1126" y="464"/>
                </a:moveTo>
                <a:lnTo>
                  <a:pt x="1318" y="658"/>
                </a:lnTo>
                <a:lnTo>
                  <a:pt x="1126" y="853"/>
                </a:lnTo>
                <a:lnTo>
                  <a:pt x="1126" y="1126"/>
                </a:lnTo>
                <a:lnTo>
                  <a:pt x="853" y="1126"/>
                </a:lnTo>
                <a:lnTo>
                  <a:pt x="659" y="1317"/>
                </a:lnTo>
                <a:lnTo>
                  <a:pt x="465" y="1126"/>
                </a:lnTo>
                <a:lnTo>
                  <a:pt x="191" y="1126"/>
                </a:lnTo>
                <a:lnTo>
                  <a:pt x="191" y="853"/>
                </a:lnTo>
                <a:lnTo>
                  <a:pt x="0" y="658"/>
                </a:lnTo>
                <a:lnTo>
                  <a:pt x="191" y="464"/>
                </a:lnTo>
                <a:lnTo>
                  <a:pt x="191" y="191"/>
                </a:lnTo>
                <a:lnTo>
                  <a:pt x="465" y="191"/>
                </a:lnTo>
                <a:lnTo>
                  <a:pt x="659" y="0"/>
                </a:lnTo>
                <a:lnTo>
                  <a:pt x="853" y="191"/>
                </a:lnTo>
                <a:lnTo>
                  <a:pt x="1126" y="191"/>
                </a:lnTo>
                <a:lnTo>
                  <a:pt x="1126" y="4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47112" y="2345532"/>
            <a:ext cx="273050" cy="419100"/>
          </a:xfrm>
          <a:custGeom>
            <a:avLst/>
            <a:gdLst>
              <a:gd name="T0" fmla="*/ 175 w 758"/>
              <a:gd name="T1" fmla="*/ 0 h 1166"/>
              <a:gd name="T2" fmla="*/ 757 w 758"/>
              <a:gd name="T3" fmla="*/ 582 h 1166"/>
              <a:gd name="T4" fmla="*/ 175 w 758"/>
              <a:gd name="T5" fmla="*/ 1165 h 1166"/>
              <a:gd name="T6" fmla="*/ 0 w 758"/>
              <a:gd name="T7" fmla="*/ 1140 h 1166"/>
              <a:gd name="T8" fmla="*/ 408 w 758"/>
              <a:gd name="T9" fmla="*/ 582 h 1166"/>
              <a:gd name="T10" fmla="*/ 0 w 758"/>
              <a:gd name="T11" fmla="*/ 25 h 1166"/>
              <a:gd name="T12" fmla="*/ 175 w 758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8" h="1166">
                <a:moveTo>
                  <a:pt x="175" y="0"/>
                </a:moveTo>
                <a:cubicBezTo>
                  <a:pt x="498" y="0"/>
                  <a:pt x="757" y="259"/>
                  <a:pt x="757" y="582"/>
                </a:cubicBezTo>
                <a:cubicBezTo>
                  <a:pt x="757" y="904"/>
                  <a:pt x="498" y="1165"/>
                  <a:pt x="175" y="1165"/>
                </a:cubicBezTo>
                <a:cubicBezTo>
                  <a:pt x="115" y="1165"/>
                  <a:pt x="55" y="1157"/>
                  <a:pt x="0" y="1140"/>
                </a:cubicBezTo>
                <a:cubicBezTo>
                  <a:pt x="238" y="1066"/>
                  <a:pt x="408" y="844"/>
                  <a:pt x="408" y="582"/>
                </a:cubicBezTo>
                <a:cubicBezTo>
                  <a:pt x="408" y="319"/>
                  <a:pt x="238" y="99"/>
                  <a:pt x="0" y="25"/>
                </a:cubicBezTo>
                <a:cubicBezTo>
                  <a:pt x="55" y="8"/>
                  <a:pt x="115" y="0"/>
                  <a:pt x="175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6451" y="2345532"/>
            <a:ext cx="315913" cy="419100"/>
          </a:xfrm>
          <a:custGeom>
            <a:avLst/>
            <a:gdLst>
              <a:gd name="T0" fmla="*/ 290 w 876"/>
              <a:gd name="T1" fmla="*/ 0 h 1166"/>
              <a:gd name="T2" fmla="*/ 875 w 876"/>
              <a:gd name="T3" fmla="*/ 582 h 1166"/>
              <a:gd name="T4" fmla="*/ 290 w 876"/>
              <a:gd name="T5" fmla="*/ 1165 h 1166"/>
              <a:gd name="T6" fmla="*/ 0 w 876"/>
              <a:gd name="T7" fmla="*/ 1088 h 1166"/>
              <a:gd name="T8" fmla="*/ 290 w 876"/>
              <a:gd name="T9" fmla="*/ 582 h 1166"/>
              <a:gd name="T10" fmla="*/ 0 w 876"/>
              <a:gd name="T11" fmla="*/ 77 h 1166"/>
              <a:gd name="T12" fmla="*/ 290 w 876"/>
              <a:gd name="T1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66">
                <a:moveTo>
                  <a:pt x="290" y="0"/>
                </a:moveTo>
                <a:cubicBezTo>
                  <a:pt x="613" y="0"/>
                  <a:pt x="875" y="259"/>
                  <a:pt x="875" y="582"/>
                </a:cubicBezTo>
                <a:cubicBezTo>
                  <a:pt x="875" y="904"/>
                  <a:pt x="613" y="1165"/>
                  <a:pt x="290" y="1165"/>
                </a:cubicBezTo>
                <a:cubicBezTo>
                  <a:pt x="183" y="1165"/>
                  <a:pt x="85" y="1137"/>
                  <a:pt x="0" y="1088"/>
                </a:cubicBezTo>
                <a:cubicBezTo>
                  <a:pt x="175" y="987"/>
                  <a:pt x="290" y="798"/>
                  <a:pt x="290" y="582"/>
                </a:cubicBezTo>
                <a:cubicBezTo>
                  <a:pt x="290" y="366"/>
                  <a:pt x="175" y="178"/>
                  <a:pt x="0" y="77"/>
                </a:cubicBezTo>
                <a:cubicBezTo>
                  <a:pt x="85" y="27"/>
                  <a:pt x="183" y="0"/>
                  <a:pt x="290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15624" y="2345532"/>
            <a:ext cx="419100" cy="419100"/>
          </a:xfrm>
          <a:custGeom>
            <a:avLst/>
            <a:gdLst>
              <a:gd name="T0" fmla="*/ 0 w 1166"/>
              <a:gd name="T1" fmla="*/ 582 h 1166"/>
              <a:gd name="T2" fmla="*/ 583 w 1166"/>
              <a:gd name="T3" fmla="*/ 0 h 1166"/>
              <a:gd name="T4" fmla="*/ 1165 w 1166"/>
              <a:gd name="T5" fmla="*/ 582 h 1166"/>
              <a:gd name="T6" fmla="*/ 583 w 1166"/>
              <a:gd name="T7" fmla="*/ 1165 h 1166"/>
              <a:gd name="T8" fmla="*/ 0 w 1166"/>
              <a:gd name="T9" fmla="*/ 58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0" y="582"/>
                </a:moveTo>
                <a:cubicBezTo>
                  <a:pt x="0" y="260"/>
                  <a:pt x="261" y="0"/>
                  <a:pt x="583" y="0"/>
                </a:cubicBezTo>
                <a:cubicBezTo>
                  <a:pt x="906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39296"/>
            <a:ext cx="401637" cy="379413"/>
          </a:xfrm>
          <a:custGeom>
            <a:avLst/>
            <a:gdLst>
              <a:gd name="T0" fmla="*/ 1091 w 1114"/>
              <a:gd name="T1" fmla="*/ 101 h 1055"/>
              <a:gd name="T2" fmla="*/ 1091 w 1114"/>
              <a:gd name="T3" fmla="*/ 183 h 1055"/>
              <a:gd name="T4" fmla="*/ 569 w 1114"/>
              <a:gd name="T5" fmla="*/ 704 h 1055"/>
              <a:gd name="T6" fmla="*/ 407 w 1114"/>
              <a:gd name="T7" fmla="*/ 543 h 1055"/>
              <a:gd name="T8" fmla="*/ 930 w 1114"/>
              <a:gd name="T9" fmla="*/ 21 h 1055"/>
              <a:gd name="T10" fmla="*/ 1012 w 1114"/>
              <a:gd name="T11" fmla="*/ 21 h 1055"/>
              <a:gd name="T12" fmla="*/ 1091 w 1114"/>
              <a:gd name="T13" fmla="*/ 101 h 1055"/>
              <a:gd name="T14" fmla="*/ 290 w 1114"/>
              <a:gd name="T15" fmla="*/ 647 h 1055"/>
              <a:gd name="T16" fmla="*/ 465 w 1114"/>
              <a:gd name="T17" fmla="*/ 822 h 1055"/>
              <a:gd name="T18" fmla="*/ 232 w 1114"/>
              <a:gd name="T19" fmla="*/ 1054 h 1055"/>
              <a:gd name="T20" fmla="*/ 0 w 1114"/>
              <a:gd name="T21" fmla="*/ 936 h 1055"/>
              <a:gd name="T22" fmla="*/ 115 w 1114"/>
              <a:gd name="T23" fmla="*/ 822 h 1055"/>
              <a:gd name="T24" fmla="*/ 290 w 1114"/>
              <a:gd name="T25" fmla="*/ 647 h 10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4" h="1055">
                <a:moveTo>
                  <a:pt x="1091" y="101"/>
                </a:moveTo>
                <a:cubicBezTo>
                  <a:pt x="1113" y="123"/>
                  <a:pt x="1113" y="161"/>
                  <a:pt x="1091" y="183"/>
                </a:cubicBezTo>
                <a:lnTo>
                  <a:pt x="569" y="704"/>
                </a:lnTo>
                <a:lnTo>
                  <a:pt x="407" y="543"/>
                </a:lnTo>
                <a:lnTo>
                  <a:pt x="930" y="21"/>
                </a:lnTo>
                <a:cubicBezTo>
                  <a:pt x="952" y="0"/>
                  <a:pt x="990" y="0"/>
                  <a:pt x="1012" y="21"/>
                </a:cubicBezTo>
                <a:lnTo>
                  <a:pt x="1091" y="101"/>
                </a:lnTo>
                <a:close/>
                <a:moveTo>
                  <a:pt x="290" y="647"/>
                </a:moveTo>
                <a:cubicBezTo>
                  <a:pt x="386" y="647"/>
                  <a:pt x="465" y="726"/>
                  <a:pt x="465" y="822"/>
                </a:cubicBezTo>
                <a:cubicBezTo>
                  <a:pt x="465" y="950"/>
                  <a:pt x="361" y="1054"/>
                  <a:pt x="232" y="1054"/>
                </a:cubicBezTo>
                <a:cubicBezTo>
                  <a:pt x="145" y="1054"/>
                  <a:pt x="55" y="1007"/>
                  <a:pt x="0" y="936"/>
                </a:cubicBezTo>
                <a:cubicBezTo>
                  <a:pt x="49" y="936"/>
                  <a:pt x="115" y="898"/>
                  <a:pt x="115" y="822"/>
                </a:cubicBezTo>
                <a:cubicBezTo>
                  <a:pt x="115" y="726"/>
                  <a:pt x="194" y="647"/>
                  <a:pt x="290" y="6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6462" y="3272633"/>
            <a:ext cx="315912" cy="314325"/>
          </a:xfrm>
          <a:custGeom>
            <a:avLst/>
            <a:gdLst>
              <a:gd name="T0" fmla="*/ 292 w 876"/>
              <a:gd name="T1" fmla="*/ 0 h 874"/>
              <a:gd name="T2" fmla="*/ 875 w 876"/>
              <a:gd name="T3" fmla="*/ 0 h 874"/>
              <a:gd name="T4" fmla="*/ 875 w 876"/>
              <a:gd name="T5" fmla="*/ 581 h 874"/>
              <a:gd name="T6" fmla="*/ 760 w 876"/>
              <a:gd name="T7" fmla="*/ 581 h 874"/>
              <a:gd name="T8" fmla="*/ 760 w 876"/>
              <a:gd name="T9" fmla="*/ 196 h 874"/>
              <a:gd name="T10" fmla="*/ 82 w 876"/>
              <a:gd name="T11" fmla="*/ 873 h 874"/>
              <a:gd name="T12" fmla="*/ 0 w 876"/>
              <a:gd name="T13" fmla="*/ 791 h 874"/>
              <a:gd name="T14" fmla="*/ 678 w 876"/>
              <a:gd name="T15" fmla="*/ 114 h 874"/>
              <a:gd name="T16" fmla="*/ 292 w 876"/>
              <a:gd name="T17" fmla="*/ 114 h 874"/>
              <a:gd name="T18" fmla="*/ 292 w 876"/>
              <a:gd name="T1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4">
                <a:moveTo>
                  <a:pt x="292" y="0"/>
                </a:moveTo>
                <a:lnTo>
                  <a:pt x="875" y="0"/>
                </a:lnTo>
                <a:lnTo>
                  <a:pt x="875" y="581"/>
                </a:lnTo>
                <a:lnTo>
                  <a:pt x="760" y="581"/>
                </a:lnTo>
                <a:lnTo>
                  <a:pt x="760" y="196"/>
                </a:lnTo>
                <a:lnTo>
                  <a:pt x="82" y="873"/>
                </a:lnTo>
                <a:lnTo>
                  <a:pt x="0" y="791"/>
                </a:lnTo>
                <a:lnTo>
                  <a:pt x="678" y="114"/>
                </a:lnTo>
                <a:lnTo>
                  <a:pt x="292" y="114"/>
                </a:lnTo>
                <a:lnTo>
                  <a:pt x="292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60714" y="3336134"/>
            <a:ext cx="504825" cy="185737"/>
          </a:xfrm>
          <a:custGeom>
            <a:avLst/>
            <a:gdLst>
              <a:gd name="T0" fmla="*/ 432 w 1401"/>
              <a:gd name="T1" fmla="*/ 158 h 516"/>
              <a:gd name="T2" fmla="*/ 432 w 1401"/>
              <a:gd name="T3" fmla="*/ 338 h 516"/>
              <a:gd name="T4" fmla="*/ 399 w 1401"/>
              <a:gd name="T5" fmla="*/ 392 h 516"/>
              <a:gd name="T6" fmla="*/ 243 w 1401"/>
              <a:gd name="T7" fmla="*/ 499 h 516"/>
              <a:gd name="T8" fmla="*/ 202 w 1401"/>
              <a:gd name="T9" fmla="*/ 515 h 516"/>
              <a:gd name="T10" fmla="*/ 161 w 1401"/>
              <a:gd name="T11" fmla="*/ 499 h 516"/>
              <a:gd name="T12" fmla="*/ 16 w 1401"/>
              <a:gd name="T13" fmla="*/ 354 h 516"/>
              <a:gd name="T14" fmla="*/ 0 w 1401"/>
              <a:gd name="T15" fmla="*/ 313 h 516"/>
              <a:gd name="T16" fmla="*/ 16 w 1401"/>
              <a:gd name="T17" fmla="*/ 272 h 516"/>
              <a:gd name="T18" fmla="*/ 700 w 1401"/>
              <a:gd name="T19" fmla="*/ 0 h 516"/>
              <a:gd name="T20" fmla="*/ 1383 w 1401"/>
              <a:gd name="T21" fmla="*/ 272 h 516"/>
              <a:gd name="T22" fmla="*/ 1400 w 1401"/>
              <a:gd name="T23" fmla="*/ 313 h 516"/>
              <a:gd name="T24" fmla="*/ 1383 w 1401"/>
              <a:gd name="T25" fmla="*/ 354 h 516"/>
              <a:gd name="T26" fmla="*/ 1238 w 1401"/>
              <a:gd name="T27" fmla="*/ 499 h 516"/>
              <a:gd name="T28" fmla="*/ 1197 w 1401"/>
              <a:gd name="T29" fmla="*/ 515 h 516"/>
              <a:gd name="T30" fmla="*/ 1156 w 1401"/>
              <a:gd name="T31" fmla="*/ 499 h 516"/>
              <a:gd name="T32" fmla="*/ 1001 w 1401"/>
              <a:gd name="T33" fmla="*/ 392 h 516"/>
              <a:gd name="T34" fmla="*/ 968 w 1401"/>
              <a:gd name="T35" fmla="*/ 340 h 516"/>
              <a:gd name="T36" fmla="*/ 968 w 1401"/>
              <a:gd name="T37" fmla="*/ 161 h 516"/>
              <a:gd name="T38" fmla="*/ 700 w 1401"/>
              <a:gd name="T39" fmla="*/ 117 h 516"/>
              <a:gd name="T40" fmla="*/ 432 w 1401"/>
              <a:gd name="T41" fmla="*/ 15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516">
                <a:moveTo>
                  <a:pt x="432" y="158"/>
                </a:moveTo>
                <a:lnTo>
                  <a:pt x="432" y="338"/>
                </a:lnTo>
                <a:cubicBezTo>
                  <a:pt x="432" y="360"/>
                  <a:pt x="418" y="384"/>
                  <a:pt x="399" y="392"/>
                </a:cubicBezTo>
                <a:cubicBezTo>
                  <a:pt x="342" y="420"/>
                  <a:pt x="290" y="455"/>
                  <a:pt x="243" y="499"/>
                </a:cubicBezTo>
                <a:cubicBezTo>
                  <a:pt x="232" y="510"/>
                  <a:pt x="218" y="515"/>
                  <a:pt x="202" y="515"/>
                </a:cubicBezTo>
                <a:cubicBezTo>
                  <a:pt x="185" y="515"/>
                  <a:pt x="172" y="510"/>
                  <a:pt x="161" y="499"/>
                </a:cubicBezTo>
                <a:lnTo>
                  <a:pt x="16" y="354"/>
                </a:lnTo>
                <a:cubicBezTo>
                  <a:pt x="5" y="343"/>
                  <a:pt x="0" y="329"/>
                  <a:pt x="0" y="313"/>
                </a:cubicBezTo>
                <a:cubicBezTo>
                  <a:pt x="0" y="297"/>
                  <a:pt x="5" y="283"/>
                  <a:pt x="16" y="272"/>
                </a:cubicBezTo>
                <a:cubicBezTo>
                  <a:pt x="194" y="104"/>
                  <a:pt x="435" y="0"/>
                  <a:pt x="700" y="0"/>
                </a:cubicBezTo>
                <a:cubicBezTo>
                  <a:pt x="965" y="0"/>
                  <a:pt x="1206" y="104"/>
                  <a:pt x="1383" y="272"/>
                </a:cubicBezTo>
                <a:cubicBezTo>
                  <a:pt x="1394" y="283"/>
                  <a:pt x="1400" y="297"/>
                  <a:pt x="1400" y="313"/>
                </a:cubicBezTo>
                <a:cubicBezTo>
                  <a:pt x="1400" y="329"/>
                  <a:pt x="1394" y="343"/>
                  <a:pt x="1383" y="354"/>
                </a:cubicBezTo>
                <a:lnTo>
                  <a:pt x="1238" y="499"/>
                </a:lnTo>
                <a:cubicBezTo>
                  <a:pt x="1227" y="510"/>
                  <a:pt x="1213" y="515"/>
                  <a:pt x="1197" y="515"/>
                </a:cubicBezTo>
                <a:cubicBezTo>
                  <a:pt x="1180" y="515"/>
                  <a:pt x="1167" y="510"/>
                  <a:pt x="1156" y="499"/>
                </a:cubicBezTo>
                <a:cubicBezTo>
                  <a:pt x="1110" y="455"/>
                  <a:pt x="1058" y="420"/>
                  <a:pt x="1001" y="392"/>
                </a:cubicBezTo>
                <a:cubicBezTo>
                  <a:pt x="981" y="384"/>
                  <a:pt x="968" y="365"/>
                  <a:pt x="968" y="340"/>
                </a:cubicBezTo>
                <a:lnTo>
                  <a:pt x="968" y="161"/>
                </a:lnTo>
                <a:cubicBezTo>
                  <a:pt x="883" y="134"/>
                  <a:pt x="793" y="117"/>
                  <a:pt x="700" y="117"/>
                </a:cubicBezTo>
                <a:cubicBezTo>
                  <a:pt x="607" y="117"/>
                  <a:pt x="517" y="131"/>
                  <a:pt x="432" y="158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199607"/>
            <a:ext cx="377825" cy="461963"/>
          </a:xfrm>
          <a:custGeom>
            <a:avLst/>
            <a:gdLst>
              <a:gd name="T0" fmla="*/ 875 w 1051"/>
              <a:gd name="T1" fmla="*/ 525 h 1282"/>
              <a:gd name="T2" fmla="*/ 1050 w 1051"/>
              <a:gd name="T3" fmla="*/ 699 h 1282"/>
              <a:gd name="T4" fmla="*/ 1050 w 1051"/>
              <a:gd name="T5" fmla="*/ 789 h 1282"/>
              <a:gd name="T6" fmla="*/ 935 w 1051"/>
              <a:gd name="T7" fmla="*/ 904 h 1282"/>
              <a:gd name="T8" fmla="*/ 856 w 1051"/>
              <a:gd name="T9" fmla="*/ 871 h 1282"/>
              <a:gd name="T10" fmla="*/ 730 w 1051"/>
              <a:gd name="T11" fmla="*/ 745 h 1282"/>
              <a:gd name="T12" fmla="*/ 605 w 1051"/>
              <a:gd name="T13" fmla="*/ 871 h 1282"/>
              <a:gd name="T14" fmla="*/ 443 w 1051"/>
              <a:gd name="T15" fmla="*/ 871 h 1282"/>
              <a:gd name="T16" fmla="*/ 320 w 1051"/>
              <a:gd name="T17" fmla="*/ 745 h 1282"/>
              <a:gd name="T18" fmla="*/ 194 w 1051"/>
              <a:gd name="T19" fmla="*/ 871 h 1282"/>
              <a:gd name="T20" fmla="*/ 115 w 1051"/>
              <a:gd name="T21" fmla="*/ 904 h 1282"/>
              <a:gd name="T22" fmla="*/ 0 w 1051"/>
              <a:gd name="T23" fmla="*/ 789 h 1282"/>
              <a:gd name="T24" fmla="*/ 0 w 1051"/>
              <a:gd name="T25" fmla="*/ 699 h 1282"/>
              <a:gd name="T26" fmla="*/ 175 w 1051"/>
              <a:gd name="T27" fmla="*/ 525 h 1282"/>
              <a:gd name="T28" fmla="*/ 468 w 1051"/>
              <a:gd name="T29" fmla="*/ 525 h 1282"/>
              <a:gd name="T30" fmla="*/ 468 w 1051"/>
              <a:gd name="T31" fmla="*/ 407 h 1282"/>
              <a:gd name="T32" fmla="*/ 583 w 1051"/>
              <a:gd name="T33" fmla="*/ 407 h 1282"/>
              <a:gd name="T34" fmla="*/ 583 w 1051"/>
              <a:gd name="T35" fmla="*/ 525 h 1282"/>
              <a:gd name="T36" fmla="*/ 875 w 1051"/>
              <a:gd name="T37" fmla="*/ 525 h 1282"/>
              <a:gd name="T38" fmla="*/ 793 w 1051"/>
              <a:gd name="T39" fmla="*/ 931 h 1282"/>
              <a:gd name="T40" fmla="*/ 935 w 1051"/>
              <a:gd name="T41" fmla="*/ 991 h 1282"/>
              <a:gd name="T42" fmla="*/ 1050 w 1051"/>
              <a:gd name="T43" fmla="*/ 956 h 1282"/>
              <a:gd name="T44" fmla="*/ 1050 w 1051"/>
              <a:gd name="T45" fmla="*/ 1224 h 1282"/>
              <a:gd name="T46" fmla="*/ 993 w 1051"/>
              <a:gd name="T47" fmla="*/ 1281 h 1282"/>
              <a:gd name="T48" fmla="*/ 58 w 1051"/>
              <a:gd name="T49" fmla="*/ 1281 h 1282"/>
              <a:gd name="T50" fmla="*/ 0 w 1051"/>
              <a:gd name="T51" fmla="*/ 1224 h 1282"/>
              <a:gd name="T52" fmla="*/ 0 w 1051"/>
              <a:gd name="T53" fmla="*/ 956 h 1282"/>
              <a:gd name="T54" fmla="*/ 115 w 1051"/>
              <a:gd name="T55" fmla="*/ 991 h 1282"/>
              <a:gd name="T56" fmla="*/ 257 w 1051"/>
              <a:gd name="T57" fmla="*/ 931 h 1282"/>
              <a:gd name="T58" fmla="*/ 320 w 1051"/>
              <a:gd name="T59" fmla="*/ 868 h 1282"/>
              <a:gd name="T60" fmla="*/ 383 w 1051"/>
              <a:gd name="T61" fmla="*/ 931 h 1282"/>
              <a:gd name="T62" fmla="*/ 667 w 1051"/>
              <a:gd name="T63" fmla="*/ 931 h 1282"/>
              <a:gd name="T64" fmla="*/ 730 w 1051"/>
              <a:gd name="T65" fmla="*/ 868 h 1282"/>
              <a:gd name="T66" fmla="*/ 793 w 1051"/>
              <a:gd name="T67" fmla="*/ 931 h 1282"/>
              <a:gd name="T68" fmla="*/ 525 w 1051"/>
              <a:gd name="T69" fmla="*/ 350 h 1282"/>
              <a:gd name="T70" fmla="*/ 408 w 1051"/>
              <a:gd name="T71" fmla="*/ 232 h 1282"/>
              <a:gd name="T72" fmla="*/ 427 w 1051"/>
              <a:gd name="T73" fmla="*/ 172 h 1282"/>
              <a:gd name="T74" fmla="*/ 525 w 1051"/>
              <a:gd name="T75" fmla="*/ 0 h 1282"/>
              <a:gd name="T76" fmla="*/ 624 w 1051"/>
              <a:gd name="T77" fmla="*/ 172 h 1282"/>
              <a:gd name="T78" fmla="*/ 643 w 1051"/>
              <a:gd name="T79" fmla="*/ 232 h 1282"/>
              <a:gd name="T80" fmla="*/ 525 w 1051"/>
              <a:gd name="T81" fmla="*/ 35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282">
                <a:moveTo>
                  <a:pt x="875" y="525"/>
                </a:moveTo>
                <a:cubicBezTo>
                  <a:pt x="971" y="525"/>
                  <a:pt x="1050" y="604"/>
                  <a:pt x="1050" y="699"/>
                </a:cubicBezTo>
                <a:lnTo>
                  <a:pt x="1050" y="789"/>
                </a:lnTo>
                <a:cubicBezTo>
                  <a:pt x="1050" y="852"/>
                  <a:pt x="998" y="904"/>
                  <a:pt x="935" y="904"/>
                </a:cubicBezTo>
                <a:cubicBezTo>
                  <a:pt x="905" y="904"/>
                  <a:pt x="878" y="893"/>
                  <a:pt x="856" y="871"/>
                </a:cubicBezTo>
                <a:lnTo>
                  <a:pt x="730" y="745"/>
                </a:lnTo>
                <a:lnTo>
                  <a:pt x="605" y="871"/>
                </a:lnTo>
                <a:cubicBezTo>
                  <a:pt x="561" y="915"/>
                  <a:pt x="487" y="915"/>
                  <a:pt x="443" y="871"/>
                </a:cubicBezTo>
                <a:lnTo>
                  <a:pt x="320" y="745"/>
                </a:lnTo>
                <a:lnTo>
                  <a:pt x="194" y="871"/>
                </a:lnTo>
                <a:cubicBezTo>
                  <a:pt x="173" y="893"/>
                  <a:pt x="145" y="904"/>
                  <a:pt x="115" y="904"/>
                </a:cubicBezTo>
                <a:cubicBezTo>
                  <a:pt x="52" y="904"/>
                  <a:pt x="0" y="852"/>
                  <a:pt x="0" y="789"/>
                </a:cubicBezTo>
                <a:lnTo>
                  <a:pt x="0" y="699"/>
                </a:lnTo>
                <a:cubicBezTo>
                  <a:pt x="0" y="604"/>
                  <a:pt x="80" y="525"/>
                  <a:pt x="175" y="525"/>
                </a:cubicBezTo>
                <a:lnTo>
                  <a:pt x="468" y="525"/>
                </a:lnTo>
                <a:lnTo>
                  <a:pt x="468" y="407"/>
                </a:lnTo>
                <a:lnTo>
                  <a:pt x="583" y="407"/>
                </a:lnTo>
                <a:lnTo>
                  <a:pt x="583" y="525"/>
                </a:lnTo>
                <a:lnTo>
                  <a:pt x="875" y="525"/>
                </a:lnTo>
                <a:close/>
                <a:moveTo>
                  <a:pt x="793" y="931"/>
                </a:moveTo>
                <a:cubicBezTo>
                  <a:pt x="832" y="969"/>
                  <a:pt x="881" y="991"/>
                  <a:pt x="935" y="991"/>
                </a:cubicBezTo>
                <a:cubicBezTo>
                  <a:pt x="979" y="991"/>
                  <a:pt x="1017" y="978"/>
                  <a:pt x="1050" y="956"/>
                </a:cubicBezTo>
                <a:lnTo>
                  <a:pt x="1050" y="1224"/>
                </a:lnTo>
                <a:cubicBezTo>
                  <a:pt x="1050" y="1257"/>
                  <a:pt x="1026" y="1281"/>
                  <a:pt x="993" y="1281"/>
                </a:cubicBezTo>
                <a:lnTo>
                  <a:pt x="58" y="1281"/>
                </a:lnTo>
                <a:cubicBezTo>
                  <a:pt x="25" y="1281"/>
                  <a:pt x="0" y="1257"/>
                  <a:pt x="0" y="1224"/>
                </a:cubicBezTo>
                <a:lnTo>
                  <a:pt x="0" y="956"/>
                </a:lnTo>
                <a:cubicBezTo>
                  <a:pt x="33" y="978"/>
                  <a:pt x="71" y="991"/>
                  <a:pt x="115" y="991"/>
                </a:cubicBezTo>
                <a:cubicBezTo>
                  <a:pt x="170" y="991"/>
                  <a:pt x="219" y="969"/>
                  <a:pt x="257" y="931"/>
                </a:cubicBezTo>
                <a:lnTo>
                  <a:pt x="320" y="868"/>
                </a:lnTo>
                <a:lnTo>
                  <a:pt x="383" y="931"/>
                </a:lnTo>
                <a:cubicBezTo>
                  <a:pt x="460" y="1008"/>
                  <a:pt x="591" y="1008"/>
                  <a:pt x="667" y="931"/>
                </a:cubicBezTo>
                <a:lnTo>
                  <a:pt x="730" y="868"/>
                </a:lnTo>
                <a:lnTo>
                  <a:pt x="793" y="931"/>
                </a:lnTo>
                <a:close/>
                <a:moveTo>
                  <a:pt x="525" y="350"/>
                </a:moveTo>
                <a:cubicBezTo>
                  <a:pt x="462" y="350"/>
                  <a:pt x="408" y="295"/>
                  <a:pt x="408" y="232"/>
                </a:cubicBezTo>
                <a:cubicBezTo>
                  <a:pt x="408" y="210"/>
                  <a:pt x="416" y="189"/>
                  <a:pt x="427" y="172"/>
                </a:cubicBezTo>
                <a:lnTo>
                  <a:pt x="525" y="0"/>
                </a:lnTo>
                <a:lnTo>
                  <a:pt x="624" y="172"/>
                </a:lnTo>
                <a:cubicBezTo>
                  <a:pt x="635" y="189"/>
                  <a:pt x="643" y="210"/>
                  <a:pt x="643" y="232"/>
                </a:cubicBezTo>
                <a:cubicBezTo>
                  <a:pt x="643" y="295"/>
                  <a:pt x="591" y="350"/>
                  <a:pt x="525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40349" y="3261519"/>
            <a:ext cx="463550" cy="336550"/>
          </a:xfrm>
          <a:custGeom>
            <a:avLst/>
            <a:gdLst>
              <a:gd name="T0" fmla="*/ 293 w 1286"/>
              <a:gd name="T1" fmla="*/ 468 h 936"/>
              <a:gd name="T2" fmla="*/ 468 w 1286"/>
              <a:gd name="T3" fmla="*/ 468 h 936"/>
              <a:gd name="T4" fmla="*/ 235 w 1286"/>
              <a:gd name="T5" fmla="*/ 699 h 936"/>
              <a:gd name="T6" fmla="*/ 0 w 1286"/>
              <a:gd name="T7" fmla="*/ 468 h 936"/>
              <a:gd name="T8" fmla="*/ 175 w 1286"/>
              <a:gd name="T9" fmla="*/ 468 h 936"/>
              <a:gd name="T10" fmla="*/ 643 w 1286"/>
              <a:gd name="T11" fmla="*/ 0 h 936"/>
              <a:gd name="T12" fmla="*/ 892 w 1286"/>
              <a:gd name="T13" fmla="*/ 74 h 936"/>
              <a:gd name="T14" fmla="*/ 807 w 1286"/>
              <a:gd name="T15" fmla="*/ 159 h 936"/>
              <a:gd name="T16" fmla="*/ 643 w 1286"/>
              <a:gd name="T17" fmla="*/ 118 h 936"/>
              <a:gd name="T18" fmla="*/ 293 w 1286"/>
              <a:gd name="T19" fmla="*/ 468 h 936"/>
              <a:gd name="T20" fmla="*/ 1050 w 1286"/>
              <a:gd name="T21" fmla="*/ 236 h 936"/>
              <a:gd name="T22" fmla="*/ 1285 w 1286"/>
              <a:gd name="T23" fmla="*/ 468 h 936"/>
              <a:gd name="T24" fmla="*/ 1110 w 1286"/>
              <a:gd name="T25" fmla="*/ 468 h 936"/>
              <a:gd name="T26" fmla="*/ 643 w 1286"/>
              <a:gd name="T27" fmla="*/ 935 h 936"/>
              <a:gd name="T28" fmla="*/ 394 w 1286"/>
              <a:gd name="T29" fmla="*/ 861 h 936"/>
              <a:gd name="T30" fmla="*/ 479 w 1286"/>
              <a:gd name="T31" fmla="*/ 776 h 936"/>
              <a:gd name="T32" fmla="*/ 643 w 1286"/>
              <a:gd name="T33" fmla="*/ 817 h 936"/>
              <a:gd name="T34" fmla="*/ 993 w 1286"/>
              <a:gd name="T35" fmla="*/ 468 h 936"/>
              <a:gd name="T36" fmla="*/ 818 w 1286"/>
              <a:gd name="T37" fmla="*/ 468 h 936"/>
              <a:gd name="T38" fmla="*/ 1050 w 1286"/>
              <a:gd name="T39" fmla="*/ 23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936">
                <a:moveTo>
                  <a:pt x="293" y="468"/>
                </a:moveTo>
                <a:lnTo>
                  <a:pt x="468" y="468"/>
                </a:lnTo>
                <a:lnTo>
                  <a:pt x="235" y="699"/>
                </a:lnTo>
                <a:lnTo>
                  <a:pt x="0" y="468"/>
                </a:lnTo>
                <a:lnTo>
                  <a:pt x="175" y="468"/>
                </a:lnTo>
                <a:cubicBezTo>
                  <a:pt x="175" y="211"/>
                  <a:pt x="386" y="0"/>
                  <a:pt x="643" y="0"/>
                </a:cubicBezTo>
                <a:cubicBezTo>
                  <a:pt x="733" y="0"/>
                  <a:pt x="821" y="28"/>
                  <a:pt x="892" y="74"/>
                </a:cubicBezTo>
                <a:lnTo>
                  <a:pt x="807" y="159"/>
                </a:lnTo>
                <a:cubicBezTo>
                  <a:pt x="758" y="132"/>
                  <a:pt x="703" y="118"/>
                  <a:pt x="643" y="118"/>
                </a:cubicBezTo>
                <a:cubicBezTo>
                  <a:pt x="449" y="118"/>
                  <a:pt x="293" y="274"/>
                  <a:pt x="293" y="468"/>
                </a:cubicBezTo>
                <a:close/>
                <a:moveTo>
                  <a:pt x="1050" y="236"/>
                </a:moveTo>
                <a:lnTo>
                  <a:pt x="1285" y="468"/>
                </a:lnTo>
                <a:lnTo>
                  <a:pt x="1110" y="468"/>
                </a:lnTo>
                <a:cubicBezTo>
                  <a:pt x="1110" y="724"/>
                  <a:pt x="900" y="935"/>
                  <a:pt x="643" y="935"/>
                </a:cubicBezTo>
                <a:cubicBezTo>
                  <a:pt x="553" y="935"/>
                  <a:pt x="465" y="907"/>
                  <a:pt x="394" y="861"/>
                </a:cubicBezTo>
                <a:lnTo>
                  <a:pt x="479" y="776"/>
                </a:lnTo>
                <a:cubicBezTo>
                  <a:pt x="528" y="803"/>
                  <a:pt x="583" y="817"/>
                  <a:pt x="643" y="817"/>
                </a:cubicBezTo>
                <a:cubicBezTo>
                  <a:pt x="837" y="817"/>
                  <a:pt x="993" y="661"/>
                  <a:pt x="993" y="468"/>
                </a:cubicBezTo>
                <a:lnTo>
                  <a:pt x="818" y="468"/>
                </a:lnTo>
                <a:lnTo>
                  <a:pt x="1050" y="2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40487" y="3240883"/>
            <a:ext cx="419100" cy="377825"/>
          </a:xfrm>
          <a:custGeom>
            <a:avLst/>
            <a:gdLst>
              <a:gd name="T0" fmla="*/ 700 w 1166"/>
              <a:gd name="T1" fmla="*/ 232 h 1050"/>
              <a:gd name="T2" fmla="*/ 700 w 1166"/>
              <a:gd name="T3" fmla="*/ 118 h 1050"/>
              <a:gd name="T4" fmla="*/ 465 w 1166"/>
              <a:gd name="T5" fmla="*/ 118 h 1050"/>
              <a:gd name="T6" fmla="*/ 465 w 1166"/>
              <a:gd name="T7" fmla="*/ 232 h 1050"/>
              <a:gd name="T8" fmla="*/ 700 w 1166"/>
              <a:gd name="T9" fmla="*/ 232 h 1050"/>
              <a:gd name="T10" fmla="*/ 1165 w 1166"/>
              <a:gd name="T11" fmla="*/ 350 h 1050"/>
              <a:gd name="T12" fmla="*/ 1165 w 1166"/>
              <a:gd name="T13" fmla="*/ 525 h 1050"/>
              <a:gd name="T14" fmla="*/ 1050 w 1166"/>
              <a:gd name="T15" fmla="*/ 642 h 1050"/>
              <a:gd name="T16" fmla="*/ 700 w 1166"/>
              <a:gd name="T17" fmla="*/ 642 h 1050"/>
              <a:gd name="T18" fmla="*/ 700 w 1166"/>
              <a:gd name="T19" fmla="*/ 525 h 1050"/>
              <a:gd name="T20" fmla="*/ 465 w 1166"/>
              <a:gd name="T21" fmla="*/ 525 h 1050"/>
              <a:gd name="T22" fmla="*/ 465 w 1166"/>
              <a:gd name="T23" fmla="*/ 642 h 1050"/>
              <a:gd name="T24" fmla="*/ 115 w 1166"/>
              <a:gd name="T25" fmla="*/ 642 h 1050"/>
              <a:gd name="T26" fmla="*/ 0 w 1166"/>
              <a:gd name="T27" fmla="*/ 525 h 1050"/>
              <a:gd name="T28" fmla="*/ 0 w 1166"/>
              <a:gd name="T29" fmla="*/ 350 h 1050"/>
              <a:gd name="T30" fmla="*/ 115 w 1166"/>
              <a:gd name="T31" fmla="*/ 232 h 1050"/>
              <a:gd name="T32" fmla="*/ 347 w 1166"/>
              <a:gd name="T33" fmla="*/ 232 h 1050"/>
              <a:gd name="T34" fmla="*/ 347 w 1166"/>
              <a:gd name="T35" fmla="*/ 118 h 1050"/>
              <a:gd name="T36" fmla="*/ 465 w 1166"/>
              <a:gd name="T37" fmla="*/ 0 h 1050"/>
              <a:gd name="T38" fmla="*/ 697 w 1166"/>
              <a:gd name="T39" fmla="*/ 0 h 1050"/>
              <a:gd name="T40" fmla="*/ 815 w 1166"/>
              <a:gd name="T41" fmla="*/ 118 h 1050"/>
              <a:gd name="T42" fmla="*/ 815 w 1166"/>
              <a:gd name="T43" fmla="*/ 232 h 1050"/>
              <a:gd name="T44" fmla="*/ 1050 w 1166"/>
              <a:gd name="T45" fmla="*/ 232 h 1050"/>
              <a:gd name="T46" fmla="*/ 1165 w 1166"/>
              <a:gd name="T47" fmla="*/ 350 h 1050"/>
              <a:gd name="T48" fmla="*/ 700 w 1166"/>
              <a:gd name="T49" fmla="*/ 756 h 1050"/>
              <a:gd name="T50" fmla="*/ 700 w 1166"/>
              <a:gd name="T51" fmla="*/ 699 h 1050"/>
              <a:gd name="T52" fmla="*/ 1107 w 1166"/>
              <a:gd name="T53" fmla="*/ 699 h 1050"/>
              <a:gd name="T54" fmla="*/ 1107 w 1166"/>
              <a:gd name="T55" fmla="*/ 931 h 1050"/>
              <a:gd name="T56" fmla="*/ 990 w 1166"/>
              <a:gd name="T57" fmla="*/ 1049 h 1050"/>
              <a:gd name="T58" fmla="*/ 175 w 1166"/>
              <a:gd name="T59" fmla="*/ 1049 h 1050"/>
              <a:gd name="T60" fmla="*/ 57 w 1166"/>
              <a:gd name="T61" fmla="*/ 931 h 1050"/>
              <a:gd name="T62" fmla="*/ 57 w 1166"/>
              <a:gd name="T63" fmla="*/ 699 h 1050"/>
              <a:gd name="T64" fmla="*/ 465 w 1166"/>
              <a:gd name="T65" fmla="*/ 699 h 1050"/>
              <a:gd name="T66" fmla="*/ 465 w 1166"/>
              <a:gd name="T67" fmla="*/ 756 h 1050"/>
              <a:gd name="T68" fmla="*/ 700 w 1166"/>
              <a:gd name="T69" fmla="*/ 756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700" y="232"/>
                </a:moveTo>
                <a:lnTo>
                  <a:pt x="700" y="118"/>
                </a:lnTo>
                <a:lnTo>
                  <a:pt x="465" y="118"/>
                </a:lnTo>
                <a:lnTo>
                  <a:pt x="465" y="232"/>
                </a:lnTo>
                <a:lnTo>
                  <a:pt x="700" y="232"/>
                </a:lnTo>
                <a:close/>
                <a:moveTo>
                  <a:pt x="1165" y="350"/>
                </a:moveTo>
                <a:lnTo>
                  <a:pt x="1165" y="525"/>
                </a:lnTo>
                <a:cubicBezTo>
                  <a:pt x="1165" y="587"/>
                  <a:pt x="1113" y="642"/>
                  <a:pt x="1050" y="642"/>
                </a:cubicBezTo>
                <a:lnTo>
                  <a:pt x="700" y="642"/>
                </a:lnTo>
                <a:lnTo>
                  <a:pt x="700" y="525"/>
                </a:lnTo>
                <a:lnTo>
                  <a:pt x="465" y="525"/>
                </a:lnTo>
                <a:lnTo>
                  <a:pt x="465" y="642"/>
                </a:lnTo>
                <a:lnTo>
                  <a:pt x="115" y="642"/>
                </a:lnTo>
                <a:cubicBezTo>
                  <a:pt x="49" y="642"/>
                  <a:pt x="0" y="590"/>
                  <a:pt x="0" y="525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47" y="232"/>
                </a:lnTo>
                <a:lnTo>
                  <a:pt x="347" y="118"/>
                </a:lnTo>
                <a:lnTo>
                  <a:pt x="465" y="0"/>
                </a:lnTo>
                <a:lnTo>
                  <a:pt x="697" y="0"/>
                </a:lnTo>
                <a:lnTo>
                  <a:pt x="815" y="118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  <a:moveTo>
                  <a:pt x="700" y="756"/>
                </a:moveTo>
                <a:lnTo>
                  <a:pt x="700" y="699"/>
                </a:lnTo>
                <a:lnTo>
                  <a:pt x="1107" y="699"/>
                </a:lnTo>
                <a:lnTo>
                  <a:pt x="1107" y="931"/>
                </a:lnTo>
                <a:cubicBezTo>
                  <a:pt x="1107" y="997"/>
                  <a:pt x="1055" y="1049"/>
                  <a:pt x="990" y="1049"/>
                </a:cubicBezTo>
                <a:lnTo>
                  <a:pt x="175" y="1049"/>
                </a:lnTo>
                <a:cubicBezTo>
                  <a:pt x="109" y="1049"/>
                  <a:pt x="57" y="997"/>
                  <a:pt x="57" y="931"/>
                </a:cubicBezTo>
                <a:lnTo>
                  <a:pt x="57" y="699"/>
                </a:lnTo>
                <a:lnTo>
                  <a:pt x="465" y="699"/>
                </a:lnTo>
                <a:lnTo>
                  <a:pt x="465" y="756"/>
                </a:lnTo>
                <a:lnTo>
                  <a:pt x="700" y="7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7762" y="3283743"/>
            <a:ext cx="463550" cy="293688"/>
          </a:xfrm>
          <a:custGeom>
            <a:avLst/>
            <a:gdLst>
              <a:gd name="T0" fmla="*/ 585 w 1286"/>
              <a:gd name="T1" fmla="*/ 699 h 814"/>
              <a:gd name="T2" fmla="*/ 1168 w 1286"/>
              <a:gd name="T3" fmla="*/ 699 h 814"/>
              <a:gd name="T4" fmla="*/ 982 w 1286"/>
              <a:gd name="T5" fmla="*/ 452 h 814"/>
              <a:gd name="T6" fmla="*/ 834 w 1286"/>
              <a:gd name="T7" fmla="*/ 638 h 814"/>
              <a:gd name="T8" fmla="*/ 730 w 1286"/>
              <a:gd name="T9" fmla="*/ 513 h 814"/>
              <a:gd name="T10" fmla="*/ 585 w 1286"/>
              <a:gd name="T11" fmla="*/ 699 h 814"/>
              <a:gd name="T12" fmla="*/ 1225 w 1286"/>
              <a:gd name="T13" fmla="*/ 0 h 814"/>
              <a:gd name="T14" fmla="*/ 1285 w 1286"/>
              <a:gd name="T15" fmla="*/ 57 h 814"/>
              <a:gd name="T16" fmla="*/ 1285 w 1286"/>
              <a:gd name="T17" fmla="*/ 756 h 814"/>
              <a:gd name="T18" fmla="*/ 1225 w 1286"/>
              <a:gd name="T19" fmla="*/ 813 h 814"/>
              <a:gd name="T20" fmla="*/ 525 w 1286"/>
              <a:gd name="T21" fmla="*/ 813 h 814"/>
              <a:gd name="T22" fmla="*/ 468 w 1286"/>
              <a:gd name="T23" fmla="*/ 756 h 814"/>
              <a:gd name="T24" fmla="*/ 468 w 1286"/>
              <a:gd name="T25" fmla="*/ 57 h 814"/>
              <a:gd name="T26" fmla="*/ 525 w 1286"/>
              <a:gd name="T27" fmla="*/ 0 h 814"/>
              <a:gd name="T28" fmla="*/ 1225 w 1286"/>
              <a:gd name="T29" fmla="*/ 0 h 814"/>
              <a:gd name="T30" fmla="*/ 235 w 1286"/>
              <a:gd name="T31" fmla="*/ 0 h 814"/>
              <a:gd name="T32" fmla="*/ 350 w 1286"/>
              <a:gd name="T33" fmla="*/ 0 h 814"/>
              <a:gd name="T34" fmla="*/ 350 w 1286"/>
              <a:gd name="T35" fmla="*/ 813 h 814"/>
              <a:gd name="T36" fmla="*/ 235 w 1286"/>
              <a:gd name="T37" fmla="*/ 813 h 814"/>
              <a:gd name="T38" fmla="*/ 235 w 1286"/>
              <a:gd name="T39" fmla="*/ 0 h 814"/>
              <a:gd name="T40" fmla="*/ 0 w 1286"/>
              <a:gd name="T41" fmla="*/ 0 h 814"/>
              <a:gd name="T42" fmla="*/ 118 w 1286"/>
              <a:gd name="T43" fmla="*/ 0 h 814"/>
              <a:gd name="T44" fmla="*/ 118 w 1286"/>
              <a:gd name="T45" fmla="*/ 813 h 814"/>
              <a:gd name="T46" fmla="*/ 0 w 1286"/>
              <a:gd name="T47" fmla="*/ 813 h 814"/>
              <a:gd name="T48" fmla="*/ 0 w 1286"/>
              <a:gd name="T49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814">
                <a:moveTo>
                  <a:pt x="585" y="699"/>
                </a:moveTo>
                <a:lnTo>
                  <a:pt x="1168" y="699"/>
                </a:lnTo>
                <a:lnTo>
                  <a:pt x="982" y="452"/>
                </a:lnTo>
                <a:lnTo>
                  <a:pt x="834" y="638"/>
                </a:lnTo>
                <a:lnTo>
                  <a:pt x="730" y="513"/>
                </a:lnTo>
                <a:lnTo>
                  <a:pt x="585" y="699"/>
                </a:lnTo>
                <a:close/>
                <a:moveTo>
                  <a:pt x="1225" y="0"/>
                </a:moveTo>
                <a:cubicBezTo>
                  <a:pt x="1258" y="0"/>
                  <a:pt x="1285" y="24"/>
                  <a:pt x="1285" y="57"/>
                </a:cubicBezTo>
                <a:lnTo>
                  <a:pt x="1285" y="756"/>
                </a:lnTo>
                <a:cubicBezTo>
                  <a:pt x="1285" y="789"/>
                  <a:pt x="1258" y="813"/>
                  <a:pt x="1225" y="813"/>
                </a:cubicBezTo>
                <a:lnTo>
                  <a:pt x="525" y="813"/>
                </a:lnTo>
                <a:cubicBezTo>
                  <a:pt x="492" y="813"/>
                  <a:pt x="468" y="789"/>
                  <a:pt x="468" y="756"/>
                </a:cubicBezTo>
                <a:lnTo>
                  <a:pt x="468" y="57"/>
                </a:lnTo>
                <a:cubicBezTo>
                  <a:pt x="468" y="24"/>
                  <a:pt x="492" y="0"/>
                  <a:pt x="525" y="0"/>
                </a:cubicBezTo>
                <a:lnTo>
                  <a:pt x="1225" y="0"/>
                </a:lnTo>
                <a:close/>
                <a:moveTo>
                  <a:pt x="235" y="0"/>
                </a:moveTo>
                <a:lnTo>
                  <a:pt x="350" y="0"/>
                </a:lnTo>
                <a:lnTo>
                  <a:pt x="350" y="813"/>
                </a:lnTo>
                <a:lnTo>
                  <a:pt x="235" y="813"/>
                </a:lnTo>
                <a:lnTo>
                  <a:pt x="235" y="0"/>
                </a:lnTo>
                <a:close/>
                <a:moveTo>
                  <a:pt x="0" y="0"/>
                </a:moveTo>
                <a:lnTo>
                  <a:pt x="118" y="0"/>
                </a:lnTo>
                <a:lnTo>
                  <a:pt x="118" y="813"/>
                </a:lnTo>
                <a:lnTo>
                  <a:pt x="0" y="8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4564" y="3190084"/>
            <a:ext cx="477837" cy="473075"/>
          </a:xfrm>
          <a:custGeom>
            <a:avLst/>
            <a:gdLst>
              <a:gd name="T0" fmla="*/ 1302 w 1327"/>
              <a:gd name="T1" fmla="*/ 1070 h 1312"/>
              <a:gd name="T2" fmla="*/ 1296 w 1327"/>
              <a:gd name="T3" fmla="*/ 1152 h 1312"/>
              <a:gd name="T4" fmla="*/ 1162 w 1327"/>
              <a:gd name="T5" fmla="*/ 1286 h 1312"/>
              <a:gd name="T6" fmla="*/ 1080 w 1327"/>
              <a:gd name="T7" fmla="*/ 1286 h 1312"/>
              <a:gd name="T8" fmla="*/ 550 w 1327"/>
              <a:gd name="T9" fmla="*/ 756 h 1312"/>
              <a:gd name="T10" fmla="*/ 148 w 1327"/>
              <a:gd name="T11" fmla="*/ 669 h 1312"/>
              <a:gd name="T12" fmla="*/ 71 w 1327"/>
              <a:gd name="T13" fmla="*/ 238 h 1312"/>
              <a:gd name="T14" fmla="*/ 328 w 1327"/>
              <a:gd name="T15" fmla="*/ 489 h 1312"/>
              <a:gd name="T16" fmla="*/ 503 w 1327"/>
              <a:gd name="T17" fmla="*/ 314 h 1312"/>
              <a:gd name="T18" fmla="*/ 252 w 1327"/>
              <a:gd name="T19" fmla="*/ 63 h 1312"/>
              <a:gd name="T20" fmla="*/ 684 w 1327"/>
              <a:gd name="T21" fmla="*/ 139 h 1312"/>
              <a:gd name="T22" fmla="*/ 771 w 1327"/>
              <a:gd name="T23" fmla="*/ 541 h 1312"/>
              <a:gd name="T24" fmla="*/ 1302 w 1327"/>
              <a:gd name="T25" fmla="*/ 1070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27" h="1312">
                <a:moveTo>
                  <a:pt x="1302" y="1070"/>
                </a:moveTo>
                <a:cubicBezTo>
                  <a:pt x="1326" y="1087"/>
                  <a:pt x="1326" y="1128"/>
                  <a:pt x="1296" y="1152"/>
                </a:cubicBezTo>
                <a:lnTo>
                  <a:pt x="1162" y="1286"/>
                </a:lnTo>
                <a:cubicBezTo>
                  <a:pt x="1138" y="1311"/>
                  <a:pt x="1105" y="1311"/>
                  <a:pt x="1080" y="1286"/>
                </a:cubicBezTo>
                <a:lnTo>
                  <a:pt x="550" y="756"/>
                </a:lnTo>
                <a:cubicBezTo>
                  <a:pt x="416" y="808"/>
                  <a:pt x="260" y="781"/>
                  <a:pt x="148" y="669"/>
                </a:cubicBezTo>
                <a:cubicBezTo>
                  <a:pt x="30" y="552"/>
                  <a:pt x="0" y="377"/>
                  <a:pt x="71" y="238"/>
                </a:cubicBezTo>
                <a:lnTo>
                  <a:pt x="328" y="489"/>
                </a:lnTo>
                <a:lnTo>
                  <a:pt x="503" y="314"/>
                </a:lnTo>
                <a:lnTo>
                  <a:pt x="252" y="63"/>
                </a:lnTo>
                <a:cubicBezTo>
                  <a:pt x="391" y="0"/>
                  <a:pt x="566" y="22"/>
                  <a:pt x="684" y="139"/>
                </a:cubicBezTo>
                <a:cubicBezTo>
                  <a:pt x="796" y="251"/>
                  <a:pt x="823" y="407"/>
                  <a:pt x="771" y="541"/>
                </a:cubicBezTo>
                <a:lnTo>
                  <a:pt x="1302" y="107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718674" y="3240883"/>
            <a:ext cx="336550" cy="377825"/>
          </a:xfrm>
          <a:custGeom>
            <a:avLst/>
            <a:gdLst>
              <a:gd name="T0" fmla="*/ 585 w 936"/>
              <a:gd name="T1" fmla="*/ 525 h 1050"/>
              <a:gd name="T2" fmla="*/ 585 w 936"/>
              <a:gd name="T3" fmla="*/ 407 h 1050"/>
              <a:gd name="T4" fmla="*/ 350 w 936"/>
              <a:gd name="T5" fmla="*/ 407 h 1050"/>
              <a:gd name="T6" fmla="*/ 350 w 936"/>
              <a:gd name="T7" fmla="*/ 525 h 1050"/>
              <a:gd name="T8" fmla="*/ 585 w 936"/>
              <a:gd name="T9" fmla="*/ 525 h 1050"/>
              <a:gd name="T10" fmla="*/ 585 w 936"/>
              <a:gd name="T11" fmla="*/ 756 h 1050"/>
              <a:gd name="T12" fmla="*/ 585 w 936"/>
              <a:gd name="T13" fmla="*/ 642 h 1050"/>
              <a:gd name="T14" fmla="*/ 350 w 936"/>
              <a:gd name="T15" fmla="*/ 642 h 1050"/>
              <a:gd name="T16" fmla="*/ 350 w 936"/>
              <a:gd name="T17" fmla="*/ 756 h 1050"/>
              <a:gd name="T18" fmla="*/ 585 w 936"/>
              <a:gd name="T19" fmla="*/ 756 h 1050"/>
              <a:gd name="T20" fmla="*/ 935 w 936"/>
              <a:gd name="T21" fmla="*/ 293 h 1050"/>
              <a:gd name="T22" fmla="*/ 935 w 936"/>
              <a:gd name="T23" fmla="*/ 407 h 1050"/>
              <a:gd name="T24" fmla="*/ 812 w 936"/>
              <a:gd name="T25" fmla="*/ 407 h 1050"/>
              <a:gd name="T26" fmla="*/ 818 w 936"/>
              <a:gd name="T27" fmla="*/ 468 h 1050"/>
              <a:gd name="T28" fmla="*/ 818 w 936"/>
              <a:gd name="T29" fmla="*/ 525 h 1050"/>
              <a:gd name="T30" fmla="*/ 935 w 936"/>
              <a:gd name="T31" fmla="*/ 525 h 1050"/>
              <a:gd name="T32" fmla="*/ 935 w 936"/>
              <a:gd name="T33" fmla="*/ 642 h 1050"/>
              <a:gd name="T34" fmla="*/ 818 w 936"/>
              <a:gd name="T35" fmla="*/ 642 h 1050"/>
              <a:gd name="T36" fmla="*/ 818 w 936"/>
              <a:gd name="T37" fmla="*/ 699 h 1050"/>
              <a:gd name="T38" fmla="*/ 812 w 936"/>
              <a:gd name="T39" fmla="*/ 756 h 1050"/>
              <a:gd name="T40" fmla="*/ 935 w 936"/>
              <a:gd name="T41" fmla="*/ 756 h 1050"/>
              <a:gd name="T42" fmla="*/ 935 w 936"/>
              <a:gd name="T43" fmla="*/ 874 h 1050"/>
              <a:gd name="T44" fmla="*/ 771 w 936"/>
              <a:gd name="T45" fmla="*/ 874 h 1050"/>
              <a:gd name="T46" fmla="*/ 468 w 936"/>
              <a:gd name="T47" fmla="*/ 1049 h 1050"/>
              <a:gd name="T48" fmla="*/ 164 w 936"/>
              <a:gd name="T49" fmla="*/ 874 h 1050"/>
              <a:gd name="T50" fmla="*/ 0 w 936"/>
              <a:gd name="T51" fmla="*/ 874 h 1050"/>
              <a:gd name="T52" fmla="*/ 0 w 936"/>
              <a:gd name="T53" fmla="*/ 756 h 1050"/>
              <a:gd name="T54" fmla="*/ 123 w 936"/>
              <a:gd name="T55" fmla="*/ 756 h 1050"/>
              <a:gd name="T56" fmla="*/ 118 w 936"/>
              <a:gd name="T57" fmla="*/ 699 h 1050"/>
              <a:gd name="T58" fmla="*/ 118 w 936"/>
              <a:gd name="T59" fmla="*/ 642 h 1050"/>
              <a:gd name="T60" fmla="*/ 0 w 936"/>
              <a:gd name="T61" fmla="*/ 642 h 1050"/>
              <a:gd name="T62" fmla="*/ 0 w 936"/>
              <a:gd name="T63" fmla="*/ 525 h 1050"/>
              <a:gd name="T64" fmla="*/ 118 w 936"/>
              <a:gd name="T65" fmla="*/ 525 h 1050"/>
              <a:gd name="T66" fmla="*/ 118 w 936"/>
              <a:gd name="T67" fmla="*/ 468 h 1050"/>
              <a:gd name="T68" fmla="*/ 123 w 936"/>
              <a:gd name="T69" fmla="*/ 407 h 1050"/>
              <a:gd name="T70" fmla="*/ 0 w 936"/>
              <a:gd name="T71" fmla="*/ 407 h 1050"/>
              <a:gd name="T72" fmla="*/ 0 w 936"/>
              <a:gd name="T73" fmla="*/ 293 h 1050"/>
              <a:gd name="T74" fmla="*/ 164 w 936"/>
              <a:gd name="T75" fmla="*/ 293 h 1050"/>
              <a:gd name="T76" fmla="*/ 271 w 936"/>
              <a:gd name="T77" fmla="*/ 178 h 1050"/>
              <a:gd name="T78" fmla="*/ 175 w 936"/>
              <a:gd name="T79" fmla="*/ 82 h 1050"/>
              <a:gd name="T80" fmla="*/ 257 w 936"/>
              <a:gd name="T81" fmla="*/ 0 h 1050"/>
              <a:gd name="T82" fmla="*/ 386 w 936"/>
              <a:gd name="T83" fmla="*/ 126 h 1050"/>
              <a:gd name="T84" fmla="*/ 468 w 936"/>
              <a:gd name="T85" fmla="*/ 118 h 1050"/>
              <a:gd name="T86" fmla="*/ 550 w 936"/>
              <a:gd name="T87" fmla="*/ 126 h 1050"/>
              <a:gd name="T88" fmla="*/ 678 w 936"/>
              <a:gd name="T89" fmla="*/ 0 h 1050"/>
              <a:gd name="T90" fmla="*/ 760 w 936"/>
              <a:gd name="T91" fmla="*/ 82 h 1050"/>
              <a:gd name="T92" fmla="*/ 665 w 936"/>
              <a:gd name="T93" fmla="*/ 178 h 1050"/>
              <a:gd name="T94" fmla="*/ 771 w 936"/>
              <a:gd name="T95" fmla="*/ 293 h 1050"/>
              <a:gd name="T96" fmla="*/ 935 w 936"/>
              <a:gd name="T97" fmla="*/ 29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36" h="1050">
                <a:moveTo>
                  <a:pt x="585" y="525"/>
                </a:moveTo>
                <a:lnTo>
                  <a:pt x="585" y="407"/>
                </a:lnTo>
                <a:lnTo>
                  <a:pt x="350" y="407"/>
                </a:lnTo>
                <a:lnTo>
                  <a:pt x="350" y="525"/>
                </a:lnTo>
                <a:lnTo>
                  <a:pt x="585" y="525"/>
                </a:lnTo>
                <a:close/>
                <a:moveTo>
                  <a:pt x="585" y="756"/>
                </a:moveTo>
                <a:lnTo>
                  <a:pt x="585" y="642"/>
                </a:lnTo>
                <a:lnTo>
                  <a:pt x="350" y="642"/>
                </a:lnTo>
                <a:lnTo>
                  <a:pt x="350" y="756"/>
                </a:lnTo>
                <a:lnTo>
                  <a:pt x="585" y="756"/>
                </a:lnTo>
                <a:close/>
                <a:moveTo>
                  <a:pt x="935" y="293"/>
                </a:moveTo>
                <a:lnTo>
                  <a:pt x="935" y="407"/>
                </a:lnTo>
                <a:lnTo>
                  <a:pt x="812" y="407"/>
                </a:lnTo>
                <a:cubicBezTo>
                  <a:pt x="815" y="427"/>
                  <a:pt x="818" y="448"/>
                  <a:pt x="818" y="468"/>
                </a:cubicBezTo>
                <a:lnTo>
                  <a:pt x="818" y="525"/>
                </a:lnTo>
                <a:lnTo>
                  <a:pt x="935" y="525"/>
                </a:lnTo>
                <a:lnTo>
                  <a:pt x="935" y="642"/>
                </a:lnTo>
                <a:lnTo>
                  <a:pt x="818" y="642"/>
                </a:lnTo>
                <a:lnTo>
                  <a:pt x="818" y="699"/>
                </a:lnTo>
                <a:cubicBezTo>
                  <a:pt x="818" y="718"/>
                  <a:pt x="815" y="737"/>
                  <a:pt x="812" y="756"/>
                </a:cubicBezTo>
                <a:lnTo>
                  <a:pt x="935" y="756"/>
                </a:lnTo>
                <a:lnTo>
                  <a:pt x="935" y="874"/>
                </a:lnTo>
                <a:lnTo>
                  <a:pt x="771" y="874"/>
                </a:lnTo>
                <a:cubicBezTo>
                  <a:pt x="711" y="978"/>
                  <a:pt x="597" y="1049"/>
                  <a:pt x="468" y="1049"/>
                </a:cubicBezTo>
                <a:cubicBezTo>
                  <a:pt x="340" y="1049"/>
                  <a:pt x="225" y="978"/>
                  <a:pt x="164" y="874"/>
                </a:cubicBezTo>
                <a:lnTo>
                  <a:pt x="0" y="874"/>
                </a:lnTo>
                <a:lnTo>
                  <a:pt x="0" y="756"/>
                </a:lnTo>
                <a:lnTo>
                  <a:pt x="123" y="756"/>
                </a:lnTo>
                <a:cubicBezTo>
                  <a:pt x="121" y="737"/>
                  <a:pt x="118" y="718"/>
                  <a:pt x="118" y="699"/>
                </a:cubicBezTo>
                <a:lnTo>
                  <a:pt x="118" y="642"/>
                </a:lnTo>
                <a:lnTo>
                  <a:pt x="0" y="642"/>
                </a:lnTo>
                <a:lnTo>
                  <a:pt x="0" y="525"/>
                </a:lnTo>
                <a:lnTo>
                  <a:pt x="118" y="525"/>
                </a:lnTo>
                <a:lnTo>
                  <a:pt x="118" y="468"/>
                </a:lnTo>
                <a:cubicBezTo>
                  <a:pt x="118" y="448"/>
                  <a:pt x="121" y="427"/>
                  <a:pt x="123" y="407"/>
                </a:cubicBezTo>
                <a:lnTo>
                  <a:pt x="0" y="407"/>
                </a:lnTo>
                <a:lnTo>
                  <a:pt x="0" y="293"/>
                </a:lnTo>
                <a:lnTo>
                  <a:pt x="164" y="293"/>
                </a:lnTo>
                <a:cubicBezTo>
                  <a:pt x="192" y="246"/>
                  <a:pt x="227" y="208"/>
                  <a:pt x="271" y="178"/>
                </a:cubicBezTo>
                <a:lnTo>
                  <a:pt x="175" y="82"/>
                </a:lnTo>
                <a:lnTo>
                  <a:pt x="257" y="0"/>
                </a:lnTo>
                <a:lnTo>
                  <a:pt x="386" y="126"/>
                </a:lnTo>
                <a:cubicBezTo>
                  <a:pt x="413" y="120"/>
                  <a:pt x="441" y="118"/>
                  <a:pt x="468" y="118"/>
                </a:cubicBezTo>
                <a:cubicBezTo>
                  <a:pt x="495" y="118"/>
                  <a:pt x="523" y="120"/>
                  <a:pt x="550" y="126"/>
                </a:cubicBezTo>
                <a:lnTo>
                  <a:pt x="678" y="0"/>
                </a:lnTo>
                <a:lnTo>
                  <a:pt x="760" y="82"/>
                </a:lnTo>
                <a:lnTo>
                  <a:pt x="665" y="178"/>
                </a:lnTo>
                <a:cubicBezTo>
                  <a:pt x="709" y="208"/>
                  <a:pt x="744" y="246"/>
                  <a:pt x="771" y="293"/>
                </a:cubicBezTo>
                <a:lnTo>
                  <a:pt x="935" y="2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98174" y="3261519"/>
            <a:ext cx="336550" cy="336550"/>
          </a:xfrm>
          <a:custGeom>
            <a:avLst/>
            <a:gdLst>
              <a:gd name="T0" fmla="*/ 374 w 936"/>
              <a:gd name="T1" fmla="*/ 282 h 936"/>
              <a:gd name="T2" fmla="*/ 653 w 936"/>
              <a:gd name="T3" fmla="*/ 0 h 936"/>
              <a:gd name="T4" fmla="*/ 935 w 936"/>
              <a:gd name="T5" fmla="*/ 282 h 936"/>
              <a:gd name="T6" fmla="*/ 653 w 936"/>
              <a:gd name="T7" fmla="*/ 560 h 936"/>
              <a:gd name="T8" fmla="*/ 374 w 936"/>
              <a:gd name="T9" fmla="*/ 282 h 936"/>
              <a:gd name="T10" fmla="*/ 514 w 936"/>
              <a:gd name="T11" fmla="*/ 817 h 936"/>
              <a:gd name="T12" fmla="*/ 632 w 936"/>
              <a:gd name="T13" fmla="*/ 699 h 936"/>
              <a:gd name="T14" fmla="*/ 746 w 936"/>
              <a:gd name="T15" fmla="*/ 817 h 936"/>
              <a:gd name="T16" fmla="*/ 632 w 936"/>
              <a:gd name="T17" fmla="*/ 935 h 936"/>
              <a:gd name="T18" fmla="*/ 514 w 936"/>
              <a:gd name="T19" fmla="*/ 817 h 936"/>
              <a:gd name="T20" fmla="*/ 0 w 936"/>
              <a:gd name="T21" fmla="*/ 606 h 936"/>
              <a:gd name="T22" fmla="*/ 189 w 936"/>
              <a:gd name="T23" fmla="*/ 422 h 936"/>
              <a:gd name="T24" fmla="*/ 374 w 936"/>
              <a:gd name="T25" fmla="*/ 606 h 936"/>
              <a:gd name="T26" fmla="*/ 189 w 936"/>
              <a:gd name="T27" fmla="*/ 792 h 936"/>
              <a:gd name="T28" fmla="*/ 0 w 936"/>
              <a:gd name="T29" fmla="*/ 6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374" y="282"/>
                </a:moveTo>
                <a:cubicBezTo>
                  <a:pt x="374" y="126"/>
                  <a:pt x="498" y="0"/>
                  <a:pt x="653" y="0"/>
                </a:cubicBezTo>
                <a:cubicBezTo>
                  <a:pt x="809" y="0"/>
                  <a:pt x="935" y="126"/>
                  <a:pt x="935" y="282"/>
                </a:cubicBezTo>
                <a:cubicBezTo>
                  <a:pt x="935" y="438"/>
                  <a:pt x="809" y="560"/>
                  <a:pt x="653" y="560"/>
                </a:cubicBezTo>
                <a:cubicBezTo>
                  <a:pt x="498" y="560"/>
                  <a:pt x="374" y="438"/>
                  <a:pt x="374" y="282"/>
                </a:cubicBezTo>
                <a:close/>
                <a:moveTo>
                  <a:pt x="514" y="817"/>
                </a:moveTo>
                <a:cubicBezTo>
                  <a:pt x="514" y="751"/>
                  <a:pt x="567" y="699"/>
                  <a:pt x="632" y="699"/>
                </a:cubicBezTo>
                <a:cubicBezTo>
                  <a:pt x="698" y="699"/>
                  <a:pt x="746" y="751"/>
                  <a:pt x="746" y="817"/>
                </a:cubicBezTo>
                <a:cubicBezTo>
                  <a:pt x="746" y="883"/>
                  <a:pt x="698" y="935"/>
                  <a:pt x="632" y="935"/>
                </a:cubicBezTo>
                <a:cubicBezTo>
                  <a:pt x="567" y="935"/>
                  <a:pt x="514" y="883"/>
                  <a:pt x="514" y="817"/>
                </a:cubicBezTo>
                <a:close/>
                <a:moveTo>
                  <a:pt x="0" y="606"/>
                </a:moveTo>
                <a:cubicBezTo>
                  <a:pt x="0" y="503"/>
                  <a:pt x="86" y="422"/>
                  <a:pt x="189" y="422"/>
                </a:cubicBezTo>
                <a:cubicBezTo>
                  <a:pt x="293" y="422"/>
                  <a:pt x="374" y="503"/>
                  <a:pt x="374" y="606"/>
                </a:cubicBezTo>
                <a:cubicBezTo>
                  <a:pt x="374" y="710"/>
                  <a:pt x="293" y="792"/>
                  <a:pt x="189" y="792"/>
                </a:cubicBezTo>
                <a:cubicBezTo>
                  <a:pt x="86" y="792"/>
                  <a:pt x="0" y="710"/>
                  <a:pt x="0" y="6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94971"/>
            <a:ext cx="377825" cy="219075"/>
          </a:xfrm>
          <a:custGeom>
            <a:avLst/>
            <a:gdLst>
              <a:gd name="T0" fmla="*/ 0 w 1051"/>
              <a:gd name="T1" fmla="*/ 82 h 608"/>
              <a:gd name="T2" fmla="*/ 82 w 1051"/>
              <a:gd name="T3" fmla="*/ 0 h 608"/>
              <a:gd name="T4" fmla="*/ 525 w 1051"/>
              <a:gd name="T5" fmla="*/ 443 h 608"/>
              <a:gd name="T6" fmla="*/ 850 w 1051"/>
              <a:gd name="T7" fmla="*/ 118 h 608"/>
              <a:gd name="T8" fmla="*/ 582 w 1051"/>
              <a:gd name="T9" fmla="*/ 118 h 608"/>
              <a:gd name="T10" fmla="*/ 582 w 1051"/>
              <a:gd name="T11" fmla="*/ 0 h 608"/>
              <a:gd name="T12" fmla="*/ 1050 w 1051"/>
              <a:gd name="T13" fmla="*/ 0 h 608"/>
              <a:gd name="T14" fmla="*/ 1050 w 1051"/>
              <a:gd name="T15" fmla="*/ 468 h 608"/>
              <a:gd name="T16" fmla="*/ 932 w 1051"/>
              <a:gd name="T17" fmla="*/ 468 h 608"/>
              <a:gd name="T18" fmla="*/ 932 w 1051"/>
              <a:gd name="T19" fmla="*/ 200 h 608"/>
              <a:gd name="T20" fmla="*/ 525 w 1051"/>
              <a:gd name="T21" fmla="*/ 607 h 608"/>
              <a:gd name="T22" fmla="*/ 0 w 1051"/>
              <a:gd name="T23" fmla="*/ 82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0" y="82"/>
                </a:moveTo>
                <a:lnTo>
                  <a:pt x="82" y="0"/>
                </a:lnTo>
                <a:lnTo>
                  <a:pt x="525" y="443"/>
                </a:lnTo>
                <a:lnTo>
                  <a:pt x="850" y="118"/>
                </a:lnTo>
                <a:lnTo>
                  <a:pt x="582" y="118"/>
                </a:lnTo>
                <a:lnTo>
                  <a:pt x="582" y="0"/>
                </a:lnTo>
                <a:lnTo>
                  <a:pt x="1050" y="0"/>
                </a:lnTo>
                <a:lnTo>
                  <a:pt x="1050" y="468"/>
                </a:lnTo>
                <a:lnTo>
                  <a:pt x="932" y="468"/>
                </a:lnTo>
                <a:lnTo>
                  <a:pt x="932" y="200"/>
                </a:lnTo>
                <a:lnTo>
                  <a:pt x="525" y="607"/>
                </a:lnTo>
                <a:lnTo>
                  <a:pt x="0" y="8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2962" y="4094957"/>
            <a:ext cx="419100" cy="419100"/>
          </a:xfrm>
          <a:custGeom>
            <a:avLst/>
            <a:gdLst>
              <a:gd name="T0" fmla="*/ 457 w 1166"/>
              <a:gd name="T1" fmla="*/ 1151 h 1166"/>
              <a:gd name="T2" fmla="*/ 738 w 1166"/>
              <a:gd name="T3" fmla="*/ 665 h 1166"/>
              <a:gd name="T4" fmla="*/ 951 w 1166"/>
              <a:gd name="T5" fmla="*/ 1034 h 1166"/>
              <a:gd name="T6" fmla="*/ 582 w 1166"/>
              <a:gd name="T7" fmla="*/ 1165 h 1166"/>
              <a:gd name="T8" fmla="*/ 457 w 1166"/>
              <a:gd name="T9" fmla="*/ 1151 h 1166"/>
              <a:gd name="T10" fmla="*/ 25 w 1166"/>
              <a:gd name="T11" fmla="*/ 758 h 1166"/>
              <a:gd name="T12" fmla="*/ 591 w 1166"/>
              <a:gd name="T13" fmla="*/ 758 h 1166"/>
              <a:gd name="T14" fmla="*/ 375 w 1166"/>
              <a:gd name="T15" fmla="*/ 1127 h 1166"/>
              <a:gd name="T16" fmla="*/ 25 w 1166"/>
              <a:gd name="T17" fmla="*/ 758 h 1166"/>
              <a:gd name="T18" fmla="*/ 153 w 1166"/>
              <a:gd name="T19" fmla="*/ 189 h 1166"/>
              <a:gd name="T20" fmla="*/ 448 w 1166"/>
              <a:gd name="T21" fmla="*/ 700 h 1166"/>
              <a:gd name="T22" fmla="*/ 11 w 1166"/>
              <a:gd name="T23" fmla="*/ 700 h 1166"/>
              <a:gd name="T24" fmla="*/ 0 w 1166"/>
              <a:gd name="T25" fmla="*/ 583 h 1166"/>
              <a:gd name="T26" fmla="*/ 153 w 1166"/>
              <a:gd name="T27" fmla="*/ 189 h 1166"/>
              <a:gd name="T28" fmla="*/ 1154 w 1166"/>
              <a:gd name="T29" fmla="*/ 465 h 1166"/>
              <a:gd name="T30" fmla="*/ 1165 w 1166"/>
              <a:gd name="T31" fmla="*/ 583 h 1166"/>
              <a:gd name="T32" fmla="*/ 1012 w 1166"/>
              <a:gd name="T33" fmla="*/ 976 h 1166"/>
              <a:gd name="T34" fmla="*/ 733 w 1166"/>
              <a:gd name="T35" fmla="*/ 495 h 1166"/>
              <a:gd name="T36" fmla="*/ 716 w 1166"/>
              <a:gd name="T37" fmla="*/ 465 h 1166"/>
              <a:gd name="T38" fmla="*/ 1154 w 1166"/>
              <a:gd name="T39" fmla="*/ 465 h 1166"/>
              <a:gd name="T40" fmla="*/ 1140 w 1166"/>
              <a:gd name="T41" fmla="*/ 408 h 1166"/>
              <a:gd name="T42" fmla="*/ 574 w 1166"/>
              <a:gd name="T43" fmla="*/ 408 h 1166"/>
              <a:gd name="T44" fmla="*/ 790 w 1166"/>
              <a:gd name="T45" fmla="*/ 38 h 1166"/>
              <a:gd name="T46" fmla="*/ 1140 w 1166"/>
              <a:gd name="T47" fmla="*/ 408 h 1166"/>
              <a:gd name="T48" fmla="*/ 432 w 1166"/>
              <a:gd name="T49" fmla="*/ 495 h 1166"/>
              <a:gd name="T50" fmla="*/ 426 w 1166"/>
              <a:gd name="T51" fmla="*/ 501 h 1166"/>
              <a:gd name="T52" fmla="*/ 213 w 1166"/>
              <a:gd name="T53" fmla="*/ 131 h 1166"/>
              <a:gd name="T54" fmla="*/ 582 w 1166"/>
              <a:gd name="T55" fmla="*/ 0 h 1166"/>
              <a:gd name="T56" fmla="*/ 708 w 1166"/>
              <a:gd name="T57" fmla="*/ 14 h 1166"/>
              <a:gd name="T58" fmla="*/ 432 w 1166"/>
              <a:gd name="T59" fmla="*/ 49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457" y="1151"/>
                </a:moveTo>
                <a:cubicBezTo>
                  <a:pt x="550" y="989"/>
                  <a:pt x="643" y="826"/>
                  <a:pt x="738" y="665"/>
                </a:cubicBezTo>
                <a:lnTo>
                  <a:pt x="951" y="1034"/>
                </a:lnTo>
                <a:cubicBezTo>
                  <a:pt x="850" y="1116"/>
                  <a:pt x="722" y="1165"/>
                  <a:pt x="582" y="1165"/>
                </a:cubicBezTo>
                <a:cubicBezTo>
                  <a:pt x="539" y="1165"/>
                  <a:pt x="498" y="1159"/>
                  <a:pt x="457" y="1151"/>
                </a:cubicBezTo>
                <a:close/>
                <a:moveTo>
                  <a:pt x="25" y="758"/>
                </a:moveTo>
                <a:lnTo>
                  <a:pt x="591" y="758"/>
                </a:lnTo>
                <a:lnTo>
                  <a:pt x="375" y="1127"/>
                </a:lnTo>
                <a:cubicBezTo>
                  <a:pt x="208" y="1064"/>
                  <a:pt x="79" y="927"/>
                  <a:pt x="25" y="758"/>
                </a:cubicBezTo>
                <a:close/>
                <a:moveTo>
                  <a:pt x="153" y="189"/>
                </a:moveTo>
                <a:cubicBezTo>
                  <a:pt x="251" y="359"/>
                  <a:pt x="349" y="530"/>
                  <a:pt x="448" y="700"/>
                </a:cubicBezTo>
                <a:lnTo>
                  <a:pt x="11" y="700"/>
                </a:lnTo>
                <a:cubicBezTo>
                  <a:pt x="3" y="662"/>
                  <a:pt x="0" y="624"/>
                  <a:pt x="0" y="583"/>
                </a:cubicBezTo>
                <a:cubicBezTo>
                  <a:pt x="0" y="429"/>
                  <a:pt x="57" y="293"/>
                  <a:pt x="153" y="189"/>
                </a:cubicBezTo>
                <a:close/>
                <a:moveTo>
                  <a:pt x="1154" y="465"/>
                </a:moveTo>
                <a:cubicBezTo>
                  <a:pt x="1162" y="503"/>
                  <a:pt x="1165" y="542"/>
                  <a:pt x="1165" y="583"/>
                </a:cubicBezTo>
                <a:cubicBezTo>
                  <a:pt x="1165" y="736"/>
                  <a:pt x="1107" y="872"/>
                  <a:pt x="1012" y="976"/>
                </a:cubicBezTo>
                <a:lnTo>
                  <a:pt x="733" y="495"/>
                </a:lnTo>
                <a:lnTo>
                  <a:pt x="716" y="465"/>
                </a:lnTo>
                <a:lnTo>
                  <a:pt x="1154" y="465"/>
                </a:lnTo>
                <a:close/>
                <a:moveTo>
                  <a:pt x="1140" y="408"/>
                </a:moveTo>
                <a:lnTo>
                  <a:pt x="574" y="408"/>
                </a:lnTo>
                <a:lnTo>
                  <a:pt x="790" y="38"/>
                </a:lnTo>
                <a:cubicBezTo>
                  <a:pt x="957" y="101"/>
                  <a:pt x="1085" y="238"/>
                  <a:pt x="1140" y="408"/>
                </a:cubicBezTo>
                <a:close/>
                <a:moveTo>
                  <a:pt x="432" y="495"/>
                </a:moveTo>
                <a:lnTo>
                  <a:pt x="426" y="501"/>
                </a:lnTo>
                <a:lnTo>
                  <a:pt x="213" y="131"/>
                </a:lnTo>
                <a:cubicBezTo>
                  <a:pt x="314" y="49"/>
                  <a:pt x="443" y="0"/>
                  <a:pt x="582" y="0"/>
                </a:cubicBezTo>
                <a:cubicBezTo>
                  <a:pt x="626" y="0"/>
                  <a:pt x="667" y="6"/>
                  <a:pt x="708" y="14"/>
                </a:cubicBezTo>
                <a:lnTo>
                  <a:pt x="432" y="49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90874" y="4083846"/>
            <a:ext cx="419100" cy="441325"/>
          </a:xfrm>
          <a:custGeom>
            <a:avLst/>
            <a:gdLst>
              <a:gd name="T0" fmla="*/ 1050 w 1166"/>
              <a:gd name="T1" fmla="*/ 468 h 1226"/>
              <a:gd name="T2" fmla="*/ 1050 w 1166"/>
              <a:gd name="T3" fmla="*/ 350 h 1226"/>
              <a:gd name="T4" fmla="*/ 933 w 1166"/>
              <a:gd name="T5" fmla="*/ 350 h 1226"/>
              <a:gd name="T6" fmla="*/ 933 w 1166"/>
              <a:gd name="T7" fmla="*/ 468 h 1226"/>
              <a:gd name="T8" fmla="*/ 1050 w 1166"/>
              <a:gd name="T9" fmla="*/ 468 h 1226"/>
              <a:gd name="T10" fmla="*/ 1050 w 1166"/>
              <a:gd name="T11" fmla="*/ 993 h 1226"/>
              <a:gd name="T12" fmla="*/ 1050 w 1166"/>
              <a:gd name="T13" fmla="*/ 875 h 1226"/>
              <a:gd name="T14" fmla="*/ 933 w 1166"/>
              <a:gd name="T15" fmla="*/ 875 h 1226"/>
              <a:gd name="T16" fmla="*/ 933 w 1166"/>
              <a:gd name="T17" fmla="*/ 993 h 1226"/>
              <a:gd name="T18" fmla="*/ 1050 w 1166"/>
              <a:gd name="T19" fmla="*/ 993 h 1226"/>
              <a:gd name="T20" fmla="*/ 815 w 1166"/>
              <a:gd name="T21" fmla="*/ 468 h 1226"/>
              <a:gd name="T22" fmla="*/ 815 w 1166"/>
              <a:gd name="T23" fmla="*/ 350 h 1226"/>
              <a:gd name="T24" fmla="*/ 700 w 1166"/>
              <a:gd name="T25" fmla="*/ 350 h 1226"/>
              <a:gd name="T26" fmla="*/ 700 w 1166"/>
              <a:gd name="T27" fmla="*/ 468 h 1226"/>
              <a:gd name="T28" fmla="*/ 815 w 1166"/>
              <a:gd name="T29" fmla="*/ 468 h 1226"/>
              <a:gd name="T30" fmla="*/ 815 w 1166"/>
              <a:gd name="T31" fmla="*/ 993 h 1226"/>
              <a:gd name="T32" fmla="*/ 815 w 1166"/>
              <a:gd name="T33" fmla="*/ 875 h 1226"/>
              <a:gd name="T34" fmla="*/ 700 w 1166"/>
              <a:gd name="T35" fmla="*/ 875 h 1226"/>
              <a:gd name="T36" fmla="*/ 700 w 1166"/>
              <a:gd name="T37" fmla="*/ 993 h 1226"/>
              <a:gd name="T38" fmla="*/ 815 w 1166"/>
              <a:gd name="T39" fmla="*/ 993 h 1226"/>
              <a:gd name="T40" fmla="*/ 583 w 1166"/>
              <a:gd name="T41" fmla="*/ 468 h 1226"/>
              <a:gd name="T42" fmla="*/ 583 w 1166"/>
              <a:gd name="T43" fmla="*/ 350 h 1226"/>
              <a:gd name="T44" fmla="*/ 465 w 1166"/>
              <a:gd name="T45" fmla="*/ 350 h 1226"/>
              <a:gd name="T46" fmla="*/ 465 w 1166"/>
              <a:gd name="T47" fmla="*/ 468 h 1226"/>
              <a:gd name="T48" fmla="*/ 583 w 1166"/>
              <a:gd name="T49" fmla="*/ 468 h 1226"/>
              <a:gd name="T50" fmla="*/ 583 w 1166"/>
              <a:gd name="T51" fmla="*/ 993 h 1226"/>
              <a:gd name="T52" fmla="*/ 583 w 1166"/>
              <a:gd name="T53" fmla="*/ 875 h 1226"/>
              <a:gd name="T54" fmla="*/ 465 w 1166"/>
              <a:gd name="T55" fmla="*/ 875 h 1226"/>
              <a:gd name="T56" fmla="*/ 465 w 1166"/>
              <a:gd name="T57" fmla="*/ 993 h 1226"/>
              <a:gd name="T58" fmla="*/ 583 w 1166"/>
              <a:gd name="T59" fmla="*/ 993 h 1226"/>
              <a:gd name="T60" fmla="*/ 1165 w 1166"/>
              <a:gd name="T61" fmla="*/ 235 h 1226"/>
              <a:gd name="T62" fmla="*/ 1165 w 1166"/>
              <a:gd name="T63" fmla="*/ 1110 h 1226"/>
              <a:gd name="T64" fmla="*/ 700 w 1166"/>
              <a:gd name="T65" fmla="*/ 1110 h 1226"/>
              <a:gd name="T66" fmla="*/ 583 w 1166"/>
              <a:gd name="T67" fmla="*/ 1225 h 1226"/>
              <a:gd name="T68" fmla="*/ 115 w 1166"/>
              <a:gd name="T69" fmla="*/ 1225 h 1226"/>
              <a:gd name="T70" fmla="*/ 0 w 1166"/>
              <a:gd name="T71" fmla="*/ 1110 h 1226"/>
              <a:gd name="T72" fmla="*/ 0 w 1166"/>
              <a:gd name="T73" fmla="*/ 235 h 1226"/>
              <a:gd name="T74" fmla="*/ 115 w 1166"/>
              <a:gd name="T75" fmla="*/ 118 h 1226"/>
              <a:gd name="T76" fmla="*/ 175 w 1166"/>
              <a:gd name="T77" fmla="*/ 118 h 1226"/>
              <a:gd name="T78" fmla="*/ 175 w 1166"/>
              <a:gd name="T79" fmla="*/ 60 h 1226"/>
              <a:gd name="T80" fmla="*/ 233 w 1166"/>
              <a:gd name="T81" fmla="*/ 0 h 1226"/>
              <a:gd name="T82" fmla="*/ 465 w 1166"/>
              <a:gd name="T83" fmla="*/ 0 h 1226"/>
              <a:gd name="T84" fmla="*/ 525 w 1166"/>
              <a:gd name="T85" fmla="*/ 60 h 1226"/>
              <a:gd name="T86" fmla="*/ 525 w 1166"/>
              <a:gd name="T87" fmla="*/ 118 h 1226"/>
              <a:gd name="T88" fmla="*/ 583 w 1166"/>
              <a:gd name="T89" fmla="*/ 118 h 1226"/>
              <a:gd name="T90" fmla="*/ 700 w 1166"/>
              <a:gd name="T91" fmla="*/ 235 h 1226"/>
              <a:gd name="T92" fmla="*/ 1165 w 1166"/>
              <a:gd name="T93" fmla="*/ 23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6" h="1226">
                <a:moveTo>
                  <a:pt x="1050" y="468"/>
                </a:moveTo>
                <a:lnTo>
                  <a:pt x="1050" y="350"/>
                </a:lnTo>
                <a:lnTo>
                  <a:pt x="933" y="350"/>
                </a:lnTo>
                <a:lnTo>
                  <a:pt x="933" y="468"/>
                </a:lnTo>
                <a:lnTo>
                  <a:pt x="1050" y="468"/>
                </a:lnTo>
                <a:close/>
                <a:moveTo>
                  <a:pt x="1050" y="993"/>
                </a:moveTo>
                <a:lnTo>
                  <a:pt x="1050" y="875"/>
                </a:lnTo>
                <a:lnTo>
                  <a:pt x="933" y="875"/>
                </a:lnTo>
                <a:lnTo>
                  <a:pt x="933" y="993"/>
                </a:lnTo>
                <a:lnTo>
                  <a:pt x="1050" y="9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993"/>
                </a:moveTo>
                <a:lnTo>
                  <a:pt x="815" y="875"/>
                </a:lnTo>
                <a:lnTo>
                  <a:pt x="700" y="875"/>
                </a:lnTo>
                <a:lnTo>
                  <a:pt x="700" y="993"/>
                </a:lnTo>
                <a:lnTo>
                  <a:pt x="815" y="993"/>
                </a:lnTo>
                <a:close/>
                <a:moveTo>
                  <a:pt x="583" y="468"/>
                </a:moveTo>
                <a:lnTo>
                  <a:pt x="583" y="350"/>
                </a:lnTo>
                <a:lnTo>
                  <a:pt x="465" y="350"/>
                </a:lnTo>
                <a:lnTo>
                  <a:pt x="465" y="468"/>
                </a:lnTo>
                <a:lnTo>
                  <a:pt x="583" y="468"/>
                </a:lnTo>
                <a:close/>
                <a:moveTo>
                  <a:pt x="583" y="993"/>
                </a:moveTo>
                <a:lnTo>
                  <a:pt x="583" y="875"/>
                </a:lnTo>
                <a:lnTo>
                  <a:pt x="465" y="875"/>
                </a:lnTo>
                <a:lnTo>
                  <a:pt x="465" y="993"/>
                </a:lnTo>
                <a:lnTo>
                  <a:pt x="583" y="993"/>
                </a:lnTo>
                <a:close/>
                <a:moveTo>
                  <a:pt x="1165" y="235"/>
                </a:moveTo>
                <a:lnTo>
                  <a:pt x="1165" y="1110"/>
                </a:lnTo>
                <a:lnTo>
                  <a:pt x="700" y="1110"/>
                </a:lnTo>
                <a:cubicBezTo>
                  <a:pt x="700" y="1173"/>
                  <a:pt x="646" y="1225"/>
                  <a:pt x="583" y="1225"/>
                </a:cubicBezTo>
                <a:lnTo>
                  <a:pt x="115" y="1225"/>
                </a:lnTo>
                <a:cubicBezTo>
                  <a:pt x="52" y="1225"/>
                  <a:pt x="0" y="1173"/>
                  <a:pt x="0" y="1110"/>
                </a:cubicBezTo>
                <a:lnTo>
                  <a:pt x="0" y="235"/>
                </a:lnTo>
                <a:cubicBezTo>
                  <a:pt x="0" y="172"/>
                  <a:pt x="52" y="118"/>
                  <a:pt x="115" y="118"/>
                </a:cubicBezTo>
                <a:lnTo>
                  <a:pt x="175" y="118"/>
                </a:lnTo>
                <a:lnTo>
                  <a:pt x="175" y="60"/>
                </a:lnTo>
                <a:cubicBezTo>
                  <a:pt x="175" y="27"/>
                  <a:pt x="200" y="0"/>
                  <a:pt x="233" y="0"/>
                </a:cubicBezTo>
                <a:lnTo>
                  <a:pt x="465" y="0"/>
                </a:lnTo>
                <a:cubicBezTo>
                  <a:pt x="498" y="0"/>
                  <a:pt x="525" y="27"/>
                  <a:pt x="525" y="60"/>
                </a:cubicBezTo>
                <a:lnTo>
                  <a:pt x="525" y="118"/>
                </a:lnTo>
                <a:lnTo>
                  <a:pt x="583" y="118"/>
                </a:lnTo>
                <a:cubicBezTo>
                  <a:pt x="646" y="118"/>
                  <a:pt x="700" y="172"/>
                  <a:pt x="700" y="235"/>
                </a:cubicBezTo>
                <a:lnTo>
                  <a:pt x="1165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32289" y="4052094"/>
            <a:ext cx="293687" cy="503238"/>
          </a:xfrm>
          <a:custGeom>
            <a:avLst/>
            <a:gdLst>
              <a:gd name="T0" fmla="*/ 407 w 815"/>
              <a:gd name="T1" fmla="*/ 350 h 1400"/>
              <a:gd name="T2" fmla="*/ 522 w 815"/>
              <a:gd name="T3" fmla="*/ 232 h 1400"/>
              <a:gd name="T4" fmla="*/ 407 w 815"/>
              <a:gd name="T5" fmla="*/ 117 h 1400"/>
              <a:gd name="T6" fmla="*/ 289 w 815"/>
              <a:gd name="T7" fmla="*/ 232 h 1400"/>
              <a:gd name="T8" fmla="*/ 407 w 815"/>
              <a:gd name="T9" fmla="*/ 350 h 1400"/>
              <a:gd name="T10" fmla="*/ 700 w 815"/>
              <a:gd name="T11" fmla="*/ 0 h 1400"/>
              <a:gd name="T12" fmla="*/ 814 w 815"/>
              <a:gd name="T13" fmla="*/ 117 h 1400"/>
              <a:gd name="T14" fmla="*/ 814 w 815"/>
              <a:gd name="T15" fmla="*/ 932 h 1400"/>
              <a:gd name="T16" fmla="*/ 700 w 815"/>
              <a:gd name="T17" fmla="*/ 1050 h 1400"/>
              <a:gd name="T18" fmla="*/ 289 w 815"/>
              <a:gd name="T19" fmla="*/ 1050 h 1400"/>
              <a:gd name="T20" fmla="*/ 464 w 815"/>
              <a:gd name="T21" fmla="*/ 1224 h 1400"/>
              <a:gd name="T22" fmla="*/ 289 w 815"/>
              <a:gd name="T23" fmla="*/ 1399 h 1400"/>
              <a:gd name="T24" fmla="*/ 289 w 815"/>
              <a:gd name="T25" fmla="*/ 1282 h 1400"/>
              <a:gd name="T26" fmla="*/ 0 w 815"/>
              <a:gd name="T27" fmla="*/ 1282 h 1400"/>
              <a:gd name="T28" fmla="*/ 0 w 815"/>
              <a:gd name="T29" fmla="*/ 1167 h 1400"/>
              <a:gd name="T30" fmla="*/ 289 w 815"/>
              <a:gd name="T31" fmla="*/ 1167 h 1400"/>
              <a:gd name="T32" fmla="*/ 289 w 815"/>
              <a:gd name="T33" fmla="*/ 1050 h 1400"/>
              <a:gd name="T34" fmla="*/ 114 w 815"/>
              <a:gd name="T35" fmla="*/ 1050 h 1400"/>
              <a:gd name="T36" fmla="*/ 0 w 815"/>
              <a:gd name="T37" fmla="*/ 932 h 1400"/>
              <a:gd name="T38" fmla="*/ 0 w 815"/>
              <a:gd name="T39" fmla="*/ 117 h 1400"/>
              <a:gd name="T40" fmla="*/ 114 w 815"/>
              <a:gd name="T41" fmla="*/ 0 h 1400"/>
              <a:gd name="T42" fmla="*/ 700 w 815"/>
              <a:gd name="T43" fmla="*/ 0 h 1400"/>
              <a:gd name="T44" fmla="*/ 525 w 815"/>
              <a:gd name="T45" fmla="*/ 1167 h 1400"/>
              <a:gd name="T46" fmla="*/ 814 w 815"/>
              <a:gd name="T47" fmla="*/ 1167 h 1400"/>
              <a:gd name="T48" fmla="*/ 814 w 815"/>
              <a:gd name="T49" fmla="*/ 1282 h 1400"/>
              <a:gd name="T50" fmla="*/ 525 w 815"/>
              <a:gd name="T51" fmla="*/ 1282 h 1400"/>
              <a:gd name="T52" fmla="*/ 525 w 815"/>
              <a:gd name="T53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5" h="1400">
                <a:moveTo>
                  <a:pt x="407" y="350"/>
                </a:moveTo>
                <a:cubicBezTo>
                  <a:pt x="470" y="350"/>
                  <a:pt x="522" y="295"/>
                  <a:pt x="522" y="232"/>
                </a:cubicBezTo>
                <a:cubicBezTo>
                  <a:pt x="522" y="169"/>
                  <a:pt x="470" y="117"/>
                  <a:pt x="407" y="117"/>
                </a:cubicBezTo>
                <a:cubicBezTo>
                  <a:pt x="344" y="117"/>
                  <a:pt x="289" y="169"/>
                  <a:pt x="289" y="232"/>
                </a:cubicBezTo>
                <a:cubicBezTo>
                  <a:pt x="289" y="295"/>
                  <a:pt x="341" y="350"/>
                  <a:pt x="407" y="350"/>
                </a:cubicBezTo>
                <a:close/>
                <a:moveTo>
                  <a:pt x="700" y="0"/>
                </a:moveTo>
                <a:cubicBezTo>
                  <a:pt x="762" y="0"/>
                  <a:pt x="814" y="54"/>
                  <a:pt x="814" y="117"/>
                </a:cubicBezTo>
                <a:lnTo>
                  <a:pt x="814" y="932"/>
                </a:lnTo>
                <a:cubicBezTo>
                  <a:pt x="814" y="995"/>
                  <a:pt x="762" y="1050"/>
                  <a:pt x="700" y="1050"/>
                </a:cubicBezTo>
                <a:lnTo>
                  <a:pt x="289" y="1050"/>
                </a:lnTo>
                <a:lnTo>
                  <a:pt x="464" y="1224"/>
                </a:lnTo>
                <a:lnTo>
                  <a:pt x="289" y="1399"/>
                </a:lnTo>
                <a:lnTo>
                  <a:pt x="289" y="1282"/>
                </a:lnTo>
                <a:lnTo>
                  <a:pt x="0" y="1282"/>
                </a:lnTo>
                <a:lnTo>
                  <a:pt x="0" y="1167"/>
                </a:lnTo>
                <a:lnTo>
                  <a:pt x="289" y="1167"/>
                </a:lnTo>
                <a:lnTo>
                  <a:pt x="289" y="1050"/>
                </a:ln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700" y="0"/>
                </a:lnTo>
                <a:close/>
                <a:moveTo>
                  <a:pt x="525" y="1167"/>
                </a:moveTo>
                <a:lnTo>
                  <a:pt x="814" y="1167"/>
                </a:lnTo>
                <a:lnTo>
                  <a:pt x="814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10199" y="4052094"/>
            <a:ext cx="293688" cy="503238"/>
          </a:xfrm>
          <a:custGeom>
            <a:avLst/>
            <a:gdLst>
              <a:gd name="T0" fmla="*/ 115 w 816"/>
              <a:gd name="T1" fmla="*/ 117 h 1400"/>
              <a:gd name="T2" fmla="*/ 115 w 816"/>
              <a:gd name="T3" fmla="*/ 730 h 1400"/>
              <a:gd name="T4" fmla="*/ 407 w 816"/>
              <a:gd name="T5" fmla="*/ 582 h 1400"/>
              <a:gd name="T6" fmla="*/ 700 w 816"/>
              <a:gd name="T7" fmla="*/ 730 h 1400"/>
              <a:gd name="T8" fmla="*/ 700 w 816"/>
              <a:gd name="T9" fmla="*/ 117 h 1400"/>
              <a:gd name="T10" fmla="*/ 115 w 816"/>
              <a:gd name="T11" fmla="*/ 117 h 1400"/>
              <a:gd name="T12" fmla="*/ 700 w 816"/>
              <a:gd name="T13" fmla="*/ 0 h 1400"/>
              <a:gd name="T14" fmla="*/ 815 w 816"/>
              <a:gd name="T15" fmla="*/ 117 h 1400"/>
              <a:gd name="T16" fmla="*/ 815 w 816"/>
              <a:gd name="T17" fmla="*/ 932 h 1400"/>
              <a:gd name="T18" fmla="*/ 700 w 816"/>
              <a:gd name="T19" fmla="*/ 1050 h 1400"/>
              <a:gd name="T20" fmla="*/ 290 w 816"/>
              <a:gd name="T21" fmla="*/ 1050 h 1400"/>
              <a:gd name="T22" fmla="*/ 465 w 816"/>
              <a:gd name="T23" fmla="*/ 1224 h 1400"/>
              <a:gd name="T24" fmla="*/ 290 w 816"/>
              <a:gd name="T25" fmla="*/ 1399 h 1400"/>
              <a:gd name="T26" fmla="*/ 290 w 816"/>
              <a:gd name="T27" fmla="*/ 1282 h 1400"/>
              <a:gd name="T28" fmla="*/ 0 w 816"/>
              <a:gd name="T29" fmla="*/ 1282 h 1400"/>
              <a:gd name="T30" fmla="*/ 0 w 816"/>
              <a:gd name="T31" fmla="*/ 1167 h 1400"/>
              <a:gd name="T32" fmla="*/ 290 w 816"/>
              <a:gd name="T33" fmla="*/ 1167 h 1400"/>
              <a:gd name="T34" fmla="*/ 290 w 816"/>
              <a:gd name="T35" fmla="*/ 1050 h 1400"/>
              <a:gd name="T36" fmla="*/ 115 w 816"/>
              <a:gd name="T37" fmla="*/ 1050 h 1400"/>
              <a:gd name="T38" fmla="*/ 0 w 816"/>
              <a:gd name="T39" fmla="*/ 932 h 1400"/>
              <a:gd name="T40" fmla="*/ 0 w 816"/>
              <a:gd name="T41" fmla="*/ 117 h 1400"/>
              <a:gd name="T42" fmla="*/ 115 w 816"/>
              <a:gd name="T43" fmla="*/ 0 h 1400"/>
              <a:gd name="T44" fmla="*/ 700 w 816"/>
              <a:gd name="T45" fmla="*/ 0 h 1400"/>
              <a:gd name="T46" fmla="*/ 407 w 816"/>
              <a:gd name="T47" fmla="*/ 467 h 1400"/>
              <a:gd name="T48" fmla="*/ 292 w 816"/>
              <a:gd name="T49" fmla="*/ 350 h 1400"/>
              <a:gd name="T50" fmla="*/ 407 w 816"/>
              <a:gd name="T51" fmla="*/ 232 h 1400"/>
              <a:gd name="T52" fmla="*/ 525 w 816"/>
              <a:gd name="T53" fmla="*/ 350 h 1400"/>
              <a:gd name="T54" fmla="*/ 407 w 816"/>
              <a:gd name="T55" fmla="*/ 467 h 1400"/>
              <a:gd name="T56" fmla="*/ 525 w 816"/>
              <a:gd name="T57" fmla="*/ 1167 h 1400"/>
              <a:gd name="T58" fmla="*/ 815 w 816"/>
              <a:gd name="T59" fmla="*/ 1167 h 1400"/>
              <a:gd name="T60" fmla="*/ 815 w 816"/>
              <a:gd name="T61" fmla="*/ 1282 h 1400"/>
              <a:gd name="T62" fmla="*/ 525 w 816"/>
              <a:gd name="T63" fmla="*/ 1282 h 1400"/>
              <a:gd name="T64" fmla="*/ 525 w 816"/>
              <a:gd name="T65" fmla="*/ 1167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16" h="1400">
                <a:moveTo>
                  <a:pt x="115" y="117"/>
                </a:moveTo>
                <a:lnTo>
                  <a:pt x="115" y="730"/>
                </a:lnTo>
                <a:cubicBezTo>
                  <a:pt x="115" y="631"/>
                  <a:pt x="308" y="582"/>
                  <a:pt x="407" y="582"/>
                </a:cubicBezTo>
                <a:cubicBezTo>
                  <a:pt x="505" y="582"/>
                  <a:pt x="700" y="631"/>
                  <a:pt x="700" y="730"/>
                </a:cubicBezTo>
                <a:lnTo>
                  <a:pt x="700" y="117"/>
                </a:lnTo>
                <a:lnTo>
                  <a:pt x="115" y="117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932"/>
                </a:lnTo>
                <a:cubicBezTo>
                  <a:pt x="815" y="995"/>
                  <a:pt x="763" y="1050"/>
                  <a:pt x="700" y="1050"/>
                </a:cubicBezTo>
                <a:lnTo>
                  <a:pt x="290" y="1050"/>
                </a:lnTo>
                <a:lnTo>
                  <a:pt x="465" y="1224"/>
                </a:lnTo>
                <a:lnTo>
                  <a:pt x="290" y="1399"/>
                </a:lnTo>
                <a:lnTo>
                  <a:pt x="290" y="1282"/>
                </a:lnTo>
                <a:lnTo>
                  <a:pt x="0" y="1282"/>
                </a:lnTo>
                <a:lnTo>
                  <a:pt x="0" y="1167"/>
                </a:lnTo>
                <a:lnTo>
                  <a:pt x="290" y="1167"/>
                </a:lnTo>
                <a:lnTo>
                  <a:pt x="290" y="1050"/>
                </a:lnTo>
                <a:lnTo>
                  <a:pt x="115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407" y="467"/>
                </a:moveTo>
                <a:cubicBezTo>
                  <a:pt x="344" y="467"/>
                  <a:pt x="292" y="413"/>
                  <a:pt x="292" y="350"/>
                </a:cubicBezTo>
                <a:cubicBezTo>
                  <a:pt x="292" y="288"/>
                  <a:pt x="344" y="232"/>
                  <a:pt x="407" y="232"/>
                </a:cubicBezTo>
                <a:cubicBezTo>
                  <a:pt x="470" y="232"/>
                  <a:pt x="525" y="288"/>
                  <a:pt x="525" y="350"/>
                </a:cubicBezTo>
                <a:cubicBezTo>
                  <a:pt x="525" y="413"/>
                  <a:pt x="470" y="467"/>
                  <a:pt x="407" y="467"/>
                </a:cubicBezTo>
                <a:close/>
                <a:moveTo>
                  <a:pt x="525" y="1167"/>
                </a:moveTo>
                <a:lnTo>
                  <a:pt x="815" y="1167"/>
                </a:lnTo>
                <a:lnTo>
                  <a:pt x="815" y="1282"/>
                </a:lnTo>
                <a:lnTo>
                  <a:pt x="525" y="1282"/>
                </a:lnTo>
                <a:lnTo>
                  <a:pt x="525" y="11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24612" y="4115596"/>
            <a:ext cx="419100" cy="377825"/>
          </a:xfrm>
          <a:custGeom>
            <a:avLst/>
            <a:gdLst>
              <a:gd name="T0" fmla="*/ 583 w 1166"/>
              <a:gd name="T1" fmla="*/ 817 h 1050"/>
              <a:gd name="T2" fmla="*/ 509 w 1166"/>
              <a:gd name="T3" fmla="*/ 656 h 1050"/>
              <a:gd name="T4" fmla="*/ 350 w 1166"/>
              <a:gd name="T5" fmla="*/ 582 h 1050"/>
              <a:gd name="T6" fmla="*/ 509 w 1166"/>
              <a:gd name="T7" fmla="*/ 511 h 1050"/>
              <a:gd name="T8" fmla="*/ 583 w 1166"/>
              <a:gd name="T9" fmla="*/ 350 h 1050"/>
              <a:gd name="T10" fmla="*/ 656 w 1166"/>
              <a:gd name="T11" fmla="*/ 511 h 1050"/>
              <a:gd name="T12" fmla="*/ 815 w 1166"/>
              <a:gd name="T13" fmla="*/ 582 h 1050"/>
              <a:gd name="T14" fmla="*/ 656 w 1166"/>
              <a:gd name="T15" fmla="*/ 656 h 1050"/>
              <a:gd name="T16" fmla="*/ 583 w 1166"/>
              <a:gd name="T17" fmla="*/ 817 h 1050"/>
              <a:gd name="T18" fmla="*/ 583 w 1166"/>
              <a:gd name="T19" fmla="*/ 875 h 1050"/>
              <a:gd name="T20" fmla="*/ 875 w 1166"/>
              <a:gd name="T21" fmla="*/ 582 h 1050"/>
              <a:gd name="T22" fmla="*/ 583 w 1166"/>
              <a:gd name="T23" fmla="*/ 292 h 1050"/>
              <a:gd name="T24" fmla="*/ 290 w 1166"/>
              <a:gd name="T25" fmla="*/ 582 h 1050"/>
              <a:gd name="T26" fmla="*/ 583 w 1166"/>
              <a:gd name="T27" fmla="*/ 875 h 1050"/>
              <a:gd name="T28" fmla="*/ 408 w 1166"/>
              <a:gd name="T29" fmla="*/ 0 h 1050"/>
              <a:gd name="T30" fmla="*/ 758 w 1166"/>
              <a:gd name="T31" fmla="*/ 0 h 1050"/>
              <a:gd name="T32" fmla="*/ 864 w 1166"/>
              <a:gd name="T33" fmla="*/ 117 h 1050"/>
              <a:gd name="T34" fmla="*/ 1050 w 1166"/>
              <a:gd name="T35" fmla="*/ 117 h 1050"/>
              <a:gd name="T36" fmla="*/ 1165 w 1166"/>
              <a:gd name="T37" fmla="*/ 232 h 1050"/>
              <a:gd name="T38" fmla="*/ 1165 w 1166"/>
              <a:gd name="T39" fmla="*/ 932 h 1050"/>
              <a:gd name="T40" fmla="*/ 1050 w 1166"/>
              <a:gd name="T41" fmla="*/ 1049 h 1050"/>
              <a:gd name="T42" fmla="*/ 115 w 1166"/>
              <a:gd name="T43" fmla="*/ 1049 h 1050"/>
              <a:gd name="T44" fmla="*/ 0 w 1166"/>
              <a:gd name="T45" fmla="*/ 932 h 1050"/>
              <a:gd name="T46" fmla="*/ 0 w 1166"/>
              <a:gd name="T47" fmla="*/ 232 h 1050"/>
              <a:gd name="T48" fmla="*/ 115 w 1166"/>
              <a:gd name="T49" fmla="*/ 117 h 1050"/>
              <a:gd name="T50" fmla="*/ 301 w 1166"/>
              <a:gd name="T51" fmla="*/ 117 h 1050"/>
              <a:gd name="T52" fmla="*/ 408 w 1166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50">
                <a:moveTo>
                  <a:pt x="583" y="817"/>
                </a:moveTo>
                <a:lnTo>
                  <a:pt x="509" y="656"/>
                </a:lnTo>
                <a:lnTo>
                  <a:pt x="350" y="582"/>
                </a:lnTo>
                <a:lnTo>
                  <a:pt x="509" y="511"/>
                </a:lnTo>
                <a:lnTo>
                  <a:pt x="583" y="350"/>
                </a:lnTo>
                <a:lnTo>
                  <a:pt x="656" y="511"/>
                </a:lnTo>
                <a:lnTo>
                  <a:pt x="815" y="582"/>
                </a:lnTo>
                <a:lnTo>
                  <a:pt x="656" y="656"/>
                </a:lnTo>
                <a:lnTo>
                  <a:pt x="583" y="817"/>
                </a:lnTo>
                <a:close/>
                <a:moveTo>
                  <a:pt x="583" y="875"/>
                </a:moveTo>
                <a:cubicBezTo>
                  <a:pt x="744" y="875"/>
                  <a:pt x="875" y="743"/>
                  <a:pt x="875" y="582"/>
                </a:cubicBezTo>
                <a:cubicBezTo>
                  <a:pt x="875" y="421"/>
                  <a:pt x="745" y="292"/>
                  <a:pt x="583" y="292"/>
                </a:cubicBezTo>
                <a:cubicBezTo>
                  <a:pt x="422" y="292"/>
                  <a:pt x="290" y="421"/>
                  <a:pt x="290" y="582"/>
                </a:cubicBezTo>
                <a:cubicBezTo>
                  <a:pt x="290" y="743"/>
                  <a:pt x="421" y="875"/>
                  <a:pt x="583" y="875"/>
                </a:cubicBezTo>
                <a:close/>
                <a:moveTo>
                  <a:pt x="408" y="0"/>
                </a:moveTo>
                <a:lnTo>
                  <a:pt x="758" y="0"/>
                </a:lnTo>
                <a:lnTo>
                  <a:pt x="864" y="117"/>
                </a:lnTo>
                <a:lnTo>
                  <a:pt x="1050" y="117"/>
                </a:lnTo>
                <a:cubicBezTo>
                  <a:pt x="1113" y="117"/>
                  <a:pt x="1165" y="169"/>
                  <a:pt x="1165" y="232"/>
                </a:cubicBezTo>
                <a:lnTo>
                  <a:pt x="1165" y="932"/>
                </a:lnTo>
                <a:cubicBezTo>
                  <a:pt x="1165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0299" y="4115596"/>
            <a:ext cx="463550" cy="377825"/>
          </a:xfrm>
          <a:custGeom>
            <a:avLst/>
            <a:gdLst>
              <a:gd name="T0" fmla="*/ 1168 w 1287"/>
              <a:gd name="T1" fmla="*/ 932 h 1050"/>
              <a:gd name="T2" fmla="*/ 1168 w 1287"/>
              <a:gd name="T3" fmla="*/ 757 h 1050"/>
              <a:gd name="T4" fmla="*/ 118 w 1287"/>
              <a:gd name="T5" fmla="*/ 757 h 1050"/>
              <a:gd name="T6" fmla="*/ 118 w 1287"/>
              <a:gd name="T7" fmla="*/ 932 h 1050"/>
              <a:gd name="T8" fmla="*/ 1168 w 1287"/>
              <a:gd name="T9" fmla="*/ 932 h 1050"/>
              <a:gd name="T10" fmla="*/ 1168 w 1287"/>
              <a:gd name="T11" fmla="*/ 0 h 1050"/>
              <a:gd name="T12" fmla="*/ 1286 w 1287"/>
              <a:gd name="T13" fmla="*/ 117 h 1050"/>
              <a:gd name="T14" fmla="*/ 1286 w 1287"/>
              <a:gd name="T15" fmla="*/ 932 h 1050"/>
              <a:gd name="T16" fmla="*/ 1168 w 1287"/>
              <a:gd name="T17" fmla="*/ 1049 h 1050"/>
              <a:gd name="T18" fmla="*/ 118 w 1287"/>
              <a:gd name="T19" fmla="*/ 1049 h 1050"/>
              <a:gd name="T20" fmla="*/ 0 w 1287"/>
              <a:gd name="T21" fmla="*/ 932 h 1050"/>
              <a:gd name="T22" fmla="*/ 0 w 1287"/>
              <a:gd name="T23" fmla="*/ 117 h 1050"/>
              <a:gd name="T24" fmla="*/ 118 w 1287"/>
              <a:gd name="T25" fmla="*/ 0 h 1050"/>
              <a:gd name="T26" fmla="*/ 1168 w 128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7" h="1050">
                <a:moveTo>
                  <a:pt x="1168" y="932"/>
                </a:moveTo>
                <a:lnTo>
                  <a:pt x="1168" y="757"/>
                </a:lnTo>
                <a:lnTo>
                  <a:pt x="118" y="757"/>
                </a:lnTo>
                <a:lnTo>
                  <a:pt x="118" y="932"/>
                </a:lnTo>
                <a:lnTo>
                  <a:pt x="1168" y="932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2"/>
                </a:lnTo>
                <a:cubicBezTo>
                  <a:pt x="1286" y="995"/>
                  <a:pt x="1231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1712" y="4136232"/>
            <a:ext cx="336550" cy="336550"/>
          </a:xfrm>
          <a:custGeom>
            <a:avLst/>
            <a:gdLst>
              <a:gd name="T0" fmla="*/ 350 w 936"/>
              <a:gd name="T1" fmla="*/ 0 h 936"/>
              <a:gd name="T2" fmla="*/ 216 w 936"/>
              <a:gd name="T3" fmla="*/ 134 h 936"/>
              <a:gd name="T4" fmla="*/ 525 w 936"/>
              <a:gd name="T5" fmla="*/ 443 h 936"/>
              <a:gd name="T6" fmla="*/ 525 w 936"/>
              <a:gd name="T7" fmla="*/ 935 h 936"/>
              <a:gd name="T8" fmla="*/ 410 w 936"/>
              <a:gd name="T9" fmla="*/ 935 h 936"/>
              <a:gd name="T10" fmla="*/ 410 w 936"/>
              <a:gd name="T11" fmla="*/ 492 h 936"/>
              <a:gd name="T12" fmla="*/ 134 w 936"/>
              <a:gd name="T13" fmla="*/ 216 h 936"/>
              <a:gd name="T14" fmla="*/ 0 w 936"/>
              <a:gd name="T15" fmla="*/ 350 h 936"/>
              <a:gd name="T16" fmla="*/ 0 w 936"/>
              <a:gd name="T17" fmla="*/ 0 h 936"/>
              <a:gd name="T18" fmla="*/ 350 w 936"/>
              <a:gd name="T19" fmla="*/ 0 h 936"/>
              <a:gd name="T20" fmla="*/ 585 w 936"/>
              <a:gd name="T21" fmla="*/ 0 h 936"/>
              <a:gd name="T22" fmla="*/ 935 w 936"/>
              <a:gd name="T23" fmla="*/ 0 h 936"/>
              <a:gd name="T24" fmla="*/ 935 w 936"/>
              <a:gd name="T25" fmla="*/ 350 h 936"/>
              <a:gd name="T26" fmla="*/ 801 w 936"/>
              <a:gd name="T27" fmla="*/ 216 h 936"/>
              <a:gd name="T28" fmla="*/ 631 w 936"/>
              <a:gd name="T29" fmla="*/ 386 h 936"/>
              <a:gd name="T30" fmla="*/ 549 w 936"/>
              <a:gd name="T31" fmla="*/ 303 h 936"/>
              <a:gd name="T32" fmla="*/ 719 w 936"/>
              <a:gd name="T33" fmla="*/ 134 h 936"/>
              <a:gd name="T34" fmla="*/ 585 w 936"/>
              <a:gd name="T3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936">
                <a:moveTo>
                  <a:pt x="350" y="0"/>
                </a:moveTo>
                <a:lnTo>
                  <a:pt x="216" y="134"/>
                </a:lnTo>
                <a:lnTo>
                  <a:pt x="525" y="443"/>
                </a:lnTo>
                <a:lnTo>
                  <a:pt x="525" y="935"/>
                </a:lnTo>
                <a:lnTo>
                  <a:pt x="410" y="935"/>
                </a:lnTo>
                <a:lnTo>
                  <a:pt x="410" y="492"/>
                </a:lnTo>
                <a:lnTo>
                  <a:pt x="134" y="216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935" y="0"/>
                </a:lnTo>
                <a:lnTo>
                  <a:pt x="935" y="350"/>
                </a:lnTo>
                <a:lnTo>
                  <a:pt x="801" y="216"/>
                </a:lnTo>
                <a:lnTo>
                  <a:pt x="631" y="386"/>
                </a:lnTo>
                <a:lnTo>
                  <a:pt x="549" y="303"/>
                </a:lnTo>
                <a:lnTo>
                  <a:pt x="719" y="134"/>
                </a:lnTo>
                <a:lnTo>
                  <a:pt x="58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10737" y="4147345"/>
            <a:ext cx="315912" cy="315914"/>
          </a:xfrm>
          <a:custGeom>
            <a:avLst/>
            <a:gdLst>
              <a:gd name="T0" fmla="*/ 875 w 876"/>
              <a:gd name="T1" fmla="*/ 82 h 876"/>
              <a:gd name="T2" fmla="*/ 197 w 876"/>
              <a:gd name="T3" fmla="*/ 760 h 876"/>
              <a:gd name="T4" fmla="*/ 583 w 876"/>
              <a:gd name="T5" fmla="*/ 760 h 876"/>
              <a:gd name="T6" fmla="*/ 583 w 876"/>
              <a:gd name="T7" fmla="*/ 875 h 876"/>
              <a:gd name="T8" fmla="*/ 0 w 876"/>
              <a:gd name="T9" fmla="*/ 875 h 876"/>
              <a:gd name="T10" fmla="*/ 0 w 876"/>
              <a:gd name="T11" fmla="*/ 293 h 876"/>
              <a:gd name="T12" fmla="*/ 115 w 876"/>
              <a:gd name="T13" fmla="*/ 293 h 876"/>
              <a:gd name="T14" fmla="*/ 115 w 876"/>
              <a:gd name="T15" fmla="*/ 678 h 876"/>
              <a:gd name="T16" fmla="*/ 793 w 876"/>
              <a:gd name="T17" fmla="*/ 0 h 876"/>
              <a:gd name="T18" fmla="*/ 875 w 876"/>
              <a:gd name="T19" fmla="*/ 82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6" h="876">
                <a:moveTo>
                  <a:pt x="875" y="82"/>
                </a:moveTo>
                <a:lnTo>
                  <a:pt x="197" y="760"/>
                </a:lnTo>
                <a:lnTo>
                  <a:pt x="583" y="760"/>
                </a:lnTo>
                <a:lnTo>
                  <a:pt x="583" y="875"/>
                </a:lnTo>
                <a:lnTo>
                  <a:pt x="0" y="875"/>
                </a:lnTo>
                <a:lnTo>
                  <a:pt x="0" y="293"/>
                </a:lnTo>
                <a:lnTo>
                  <a:pt x="115" y="293"/>
                </a:lnTo>
                <a:lnTo>
                  <a:pt x="115" y="678"/>
                </a:lnTo>
                <a:lnTo>
                  <a:pt x="793" y="0"/>
                </a:lnTo>
                <a:lnTo>
                  <a:pt x="875" y="8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6901" y="4194971"/>
            <a:ext cx="377825" cy="219075"/>
          </a:xfrm>
          <a:custGeom>
            <a:avLst/>
            <a:gdLst>
              <a:gd name="T0" fmla="*/ 968 w 1051"/>
              <a:gd name="T1" fmla="*/ 0 h 608"/>
              <a:gd name="T2" fmla="*/ 1050 w 1051"/>
              <a:gd name="T3" fmla="*/ 82 h 608"/>
              <a:gd name="T4" fmla="*/ 525 w 1051"/>
              <a:gd name="T5" fmla="*/ 607 h 608"/>
              <a:gd name="T6" fmla="*/ 118 w 1051"/>
              <a:gd name="T7" fmla="*/ 200 h 608"/>
              <a:gd name="T8" fmla="*/ 118 w 1051"/>
              <a:gd name="T9" fmla="*/ 468 h 608"/>
              <a:gd name="T10" fmla="*/ 0 w 1051"/>
              <a:gd name="T11" fmla="*/ 468 h 608"/>
              <a:gd name="T12" fmla="*/ 0 w 1051"/>
              <a:gd name="T13" fmla="*/ 0 h 608"/>
              <a:gd name="T14" fmla="*/ 468 w 1051"/>
              <a:gd name="T15" fmla="*/ 0 h 608"/>
              <a:gd name="T16" fmla="*/ 468 w 1051"/>
              <a:gd name="T17" fmla="*/ 118 h 608"/>
              <a:gd name="T18" fmla="*/ 200 w 1051"/>
              <a:gd name="T19" fmla="*/ 118 h 608"/>
              <a:gd name="T20" fmla="*/ 525 w 1051"/>
              <a:gd name="T21" fmla="*/ 443 h 608"/>
              <a:gd name="T22" fmla="*/ 968 w 1051"/>
              <a:gd name="T23" fmla="*/ 0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608">
                <a:moveTo>
                  <a:pt x="968" y="0"/>
                </a:moveTo>
                <a:lnTo>
                  <a:pt x="1050" y="82"/>
                </a:lnTo>
                <a:lnTo>
                  <a:pt x="525" y="607"/>
                </a:lnTo>
                <a:lnTo>
                  <a:pt x="118" y="200"/>
                </a:lnTo>
                <a:lnTo>
                  <a:pt x="118" y="468"/>
                </a:lnTo>
                <a:lnTo>
                  <a:pt x="0" y="468"/>
                </a:lnTo>
                <a:lnTo>
                  <a:pt x="0" y="0"/>
                </a:lnTo>
                <a:lnTo>
                  <a:pt x="468" y="0"/>
                </a:lnTo>
                <a:lnTo>
                  <a:pt x="468" y="118"/>
                </a:lnTo>
                <a:lnTo>
                  <a:pt x="200" y="118"/>
                </a:lnTo>
                <a:lnTo>
                  <a:pt x="525" y="443"/>
                </a:lnTo>
                <a:lnTo>
                  <a:pt x="968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69669"/>
            <a:ext cx="419100" cy="419100"/>
          </a:xfrm>
          <a:custGeom>
            <a:avLst/>
            <a:gdLst>
              <a:gd name="T0" fmla="*/ 875 w 1166"/>
              <a:gd name="T1" fmla="*/ 793 h 1165"/>
              <a:gd name="T2" fmla="*/ 664 w 1166"/>
              <a:gd name="T3" fmla="*/ 582 h 1165"/>
              <a:gd name="T4" fmla="*/ 875 w 1166"/>
              <a:gd name="T5" fmla="*/ 372 h 1165"/>
              <a:gd name="T6" fmla="*/ 793 w 1166"/>
              <a:gd name="T7" fmla="*/ 290 h 1165"/>
              <a:gd name="T8" fmla="*/ 582 w 1166"/>
              <a:gd name="T9" fmla="*/ 500 h 1165"/>
              <a:gd name="T10" fmla="*/ 372 w 1166"/>
              <a:gd name="T11" fmla="*/ 290 h 1165"/>
              <a:gd name="T12" fmla="*/ 290 w 1166"/>
              <a:gd name="T13" fmla="*/ 372 h 1165"/>
              <a:gd name="T14" fmla="*/ 500 w 1166"/>
              <a:gd name="T15" fmla="*/ 582 h 1165"/>
              <a:gd name="T16" fmla="*/ 290 w 1166"/>
              <a:gd name="T17" fmla="*/ 793 h 1165"/>
              <a:gd name="T18" fmla="*/ 372 w 1166"/>
              <a:gd name="T19" fmla="*/ 875 h 1165"/>
              <a:gd name="T20" fmla="*/ 582 w 1166"/>
              <a:gd name="T21" fmla="*/ 664 h 1165"/>
              <a:gd name="T22" fmla="*/ 793 w 1166"/>
              <a:gd name="T23" fmla="*/ 875 h 1165"/>
              <a:gd name="T24" fmla="*/ 875 w 1166"/>
              <a:gd name="T25" fmla="*/ 793 h 1165"/>
              <a:gd name="T26" fmla="*/ 582 w 1166"/>
              <a:gd name="T27" fmla="*/ 0 h 1165"/>
              <a:gd name="T28" fmla="*/ 1165 w 1166"/>
              <a:gd name="T29" fmla="*/ 582 h 1165"/>
              <a:gd name="T30" fmla="*/ 582 w 1166"/>
              <a:gd name="T31" fmla="*/ 1164 h 1165"/>
              <a:gd name="T32" fmla="*/ 0 w 1166"/>
              <a:gd name="T33" fmla="*/ 582 h 1165"/>
              <a:gd name="T34" fmla="*/ 582 w 1166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6" h="1165">
                <a:moveTo>
                  <a:pt x="875" y="793"/>
                </a:moveTo>
                <a:lnTo>
                  <a:pt x="664" y="582"/>
                </a:lnTo>
                <a:lnTo>
                  <a:pt x="875" y="372"/>
                </a:lnTo>
                <a:lnTo>
                  <a:pt x="793" y="290"/>
                </a:lnTo>
                <a:lnTo>
                  <a:pt x="582" y="500"/>
                </a:lnTo>
                <a:lnTo>
                  <a:pt x="372" y="290"/>
                </a:lnTo>
                <a:lnTo>
                  <a:pt x="290" y="372"/>
                </a:lnTo>
                <a:lnTo>
                  <a:pt x="500" y="582"/>
                </a:lnTo>
                <a:lnTo>
                  <a:pt x="290" y="793"/>
                </a:lnTo>
                <a:lnTo>
                  <a:pt x="372" y="875"/>
                </a:lnTo>
                <a:lnTo>
                  <a:pt x="582" y="664"/>
                </a:lnTo>
                <a:lnTo>
                  <a:pt x="793" y="875"/>
                </a:lnTo>
                <a:lnTo>
                  <a:pt x="875" y="793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8837" y="4969669"/>
            <a:ext cx="419100" cy="419100"/>
          </a:xfrm>
          <a:custGeom>
            <a:avLst/>
            <a:gdLst>
              <a:gd name="T0" fmla="*/ 1050 w 1165"/>
              <a:gd name="T1" fmla="*/ 115 h 1165"/>
              <a:gd name="T2" fmla="*/ 114 w 1165"/>
              <a:gd name="T3" fmla="*/ 115 h 1165"/>
              <a:gd name="T4" fmla="*/ 114 w 1165"/>
              <a:gd name="T5" fmla="*/ 932 h 1165"/>
              <a:gd name="T6" fmla="*/ 232 w 1165"/>
              <a:gd name="T7" fmla="*/ 814 h 1165"/>
              <a:gd name="T8" fmla="*/ 1050 w 1165"/>
              <a:gd name="T9" fmla="*/ 814 h 1165"/>
              <a:gd name="T10" fmla="*/ 1050 w 1165"/>
              <a:gd name="T11" fmla="*/ 115 h 1165"/>
              <a:gd name="T12" fmla="*/ 1050 w 1165"/>
              <a:gd name="T13" fmla="*/ 0 h 1165"/>
              <a:gd name="T14" fmla="*/ 1164 w 1165"/>
              <a:gd name="T15" fmla="*/ 115 h 1165"/>
              <a:gd name="T16" fmla="*/ 1164 w 1165"/>
              <a:gd name="T17" fmla="*/ 814 h 1165"/>
              <a:gd name="T18" fmla="*/ 1050 w 1165"/>
              <a:gd name="T19" fmla="*/ 932 h 1165"/>
              <a:gd name="T20" fmla="*/ 232 w 1165"/>
              <a:gd name="T21" fmla="*/ 932 h 1165"/>
              <a:gd name="T22" fmla="*/ 0 w 1165"/>
              <a:gd name="T23" fmla="*/ 1164 h 1165"/>
              <a:gd name="T24" fmla="*/ 0 w 1165"/>
              <a:gd name="T25" fmla="*/ 115 h 1165"/>
              <a:gd name="T26" fmla="*/ 114 w 1165"/>
              <a:gd name="T27" fmla="*/ 0 h 1165"/>
              <a:gd name="T28" fmla="*/ 1050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1050" y="115"/>
                </a:moveTo>
                <a:lnTo>
                  <a:pt x="114" y="115"/>
                </a:lnTo>
                <a:lnTo>
                  <a:pt x="114" y="932"/>
                </a:lnTo>
                <a:lnTo>
                  <a:pt x="232" y="814"/>
                </a:lnTo>
                <a:lnTo>
                  <a:pt x="1050" y="814"/>
                </a:lnTo>
                <a:lnTo>
                  <a:pt x="1050" y="11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01987" y="5010944"/>
            <a:ext cx="419100" cy="336550"/>
          </a:xfrm>
          <a:custGeom>
            <a:avLst/>
            <a:gdLst>
              <a:gd name="T0" fmla="*/ 583 w 1166"/>
              <a:gd name="T1" fmla="*/ 0 h 936"/>
              <a:gd name="T2" fmla="*/ 1165 w 1166"/>
              <a:gd name="T3" fmla="*/ 935 h 936"/>
              <a:gd name="T4" fmla="*/ 0 w 1166"/>
              <a:gd name="T5" fmla="*/ 935 h 936"/>
              <a:gd name="T6" fmla="*/ 583 w 1166"/>
              <a:gd name="T7" fmla="*/ 0 h 936"/>
              <a:gd name="T8" fmla="*/ 583 w 1166"/>
              <a:gd name="T9" fmla="*/ 221 h 936"/>
              <a:gd name="T10" fmla="*/ 211 w 1166"/>
              <a:gd name="T11" fmla="*/ 817 h 936"/>
              <a:gd name="T12" fmla="*/ 954 w 1166"/>
              <a:gd name="T13" fmla="*/ 817 h 936"/>
              <a:gd name="T14" fmla="*/ 583 w 1166"/>
              <a:gd name="T15" fmla="*/ 22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6" h="936">
                <a:moveTo>
                  <a:pt x="583" y="0"/>
                </a:moveTo>
                <a:lnTo>
                  <a:pt x="1165" y="935"/>
                </a:lnTo>
                <a:lnTo>
                  <a:pt x="0" y="935"/>
                </a:lnTo>
                <a:lnTo>
                  <a:pt x="583" y="0"/>
                </a:lnTo>
                <a:close/>
                <a:moveTo>
                  <a:pt x="583" y="221"/>
                </a:moveTo>
                <a:lnTo>
                  <a:pt x="211" y="817"/>
                </a:lnTo>
                <a:lnTo>
                  <a:pt x="954" y="817"/>
                </a:lnTo>
                <a:lnTo>
                  <a:pt x="583" y="2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7364" y="4990309"/>
            <a:ext cx="377825" cy="377825"/>
          </a:xfrm>
          <a:custGeom>
            <a:avLst/>
            <a:gdLst>
              <a:gd name="T0" fmla="*/ 525 w 1051"/>
              <a:gd name="T1" fmla="*/ 643 h 1051"/>
              <a:gd name="T2" fmla="*/ 643 w 1051"/>
              <a:gd name="T3" fmla="*/ 525 h 1051"/>
              <a:gd name="T4" fmla="*/ 525 w 1051"/>
              <a:gd name="T5" fmla="*/ 408 h 1051"/>
              <a:gd name="T6" fmla="*/ 408 w 1051"/>
              <a:gd name="T7" fmla="*/ 525 h 1051"/>
              <a:gd name="T8" fmla="*/ 525 w 1051"/>
              <a:gd name="T9" fmla="*/ 643 h 1051"/>
              <a:gd name="T10" fmla="*/ 525 w 1051"/>
              <a:gd name="T11" fmla="*/ 293 h 1051"/>
              <a:gd name="T12" fmla="*/ 758 w 1051"/>
              <a:gd name="T13" fmla="*/ 525 h 1051"/>
              <a:gd name="T14" fmla="*/ 525 w 1051"/>
              <a:gd name="T15" fmla="*/ 758 h 1051"/>
              <a:gd name="T16" fmla="*/ 293 w 1051"/>
              <a:gd name="T17" fmla="*/ 525 h 1051"/>
              <a:gd name="T18" fmla="*/ 525 w 1051"/>
              <a:gd name="T19" fmla="*/ 293 h 1051"/>
              <a:gd name="T20" fmla="*/ 933 w 1051"/>
              <a:gd name="T21" fmla="*/ 932 h 1051"/>
              <a:gd name="T22" fmla="*/ 933 w 1051"/>
              <a:gd name="T23" fmla="*/ 700 h 1051"/>
              <a:gd name="T24" fmla="*/ 1050 w 1051"/>
              <a:gd name="T25" fmla="*/ 700 h 1051"/>
              <a:gd name="T26" fmla="*/ 1050 w 1051"/>
              <a:gd name="T27" fmla="*/ 932 h 1051"/>
              <a:gd name="T28" fmla="*/ 933 w 1051"/>
              <a:gd name="T29" fmla="*/ 1050 h 1051"/>
              <a:gd name="T30" fmla="*/ 700 w 1051"/>
              <a:gd name="T31" fmla="*/ 1050 h 1051"/>
              <a:gd name="T32" fmla="*/ 700 w 1051"/>
              <a:gd name="T33" fmla="*/ 932 h 1051"/>
              <a:gd name="T34" fmla="*/ 933 w 1051"/>
              <a:gd name="T35" fmla="*/ 932 h 1051"/>
              <a:gd name="T36" fmla="*/ 933 w 1051"/>
              <a:gd name="T37" fmla="*/ 0 h 1051"/>
              <a:gd name="T38" fmla="*/ 1050 w 1051"/>
              <a:gd name="T39" fmla="*/ 118 h 1051"/>
              <a:gd name="T40" fmla="*/ 1050 w 1051"/>
              <a:gd name="T41" fmla="*/ 350 h 1051"/>
              <a:gd name="T42" fmla="*/ 933 w 1051"/>
              <a:gd name="T43" fmla="*/ 350 h 1051"/>
              <a:gd name="T44" fmla="*/ 933 w 1051"/>
              <a:gd name="T45" fmla="*/ 118 h 1051"/>
              <a:gd name="T46" fmla="*/ 700 w 1051"/>
              <a:gd name="T47" fmla="*/ 118 h 1051"/>
              <a:gd name="T48" fmla="*/ 700 w 1051"/>
              <a:gd name="T49" fmla="*/ 0 h 1051"/>
              <a:gd name="T50" fmla="*/ 933 w 1051"/>
              <a:gd name="T51" fmla="*/ 0 h 1051"/>
              <a:gd name="T52" fmla="*/ 118 w 1051"/>
              <a:gd name="T53" fmla="*/ 118 h 1051"/>
              <a:gd name="T54" fmla="*/ 118 w 1051"/>
              <a:gd name="T55" fmla="*/ 350 h 1051"/>
              <a:gd name="T56" fmla="*/ 0 w 1051"/>
              <a:gd name="T57" fmla="*/ 350 h 1051"/>
              <a:gd name="T58" fmla="*/ 0 w 1051"/>
              <a:gd name="T59" fmla="*/ 118 h 1051"/>
              <a:gd name="T60" fmla="*/ 118 w 1051"/>
              <a:gd name="T61" fmla="*/ 0 h 1051"/>
              <a:gd name="T62" fmla="*/ 350 w 1051"/>
              <a:gd name="T63" fmla="*/ 0 h 1051"/>
              <a:gd name="T64" fmla="*/ 350 w 1051"/>
              <a:gd name="T65" fmla="*/ 118 h 1051"/>
              <a:gd name="T66" fmla="*/ 118 w 1051"/>
              <a:gd name="T67" fmla="*/ 118 h 1051"/>
              <a:gd name="T68" fmla="*/ 118 w 1051"/>
              <a:gd name="T69" fmla="*/ 700 h 1051"/>
              <a:gd name="T70" fmla="*/ 118 w 1051"/>
              <a:gd name="T71" fmla="*/ 932 h 1051"/>
              <a:gd name="T72" fmla="*/ 350 w 1051"/>
              <a:gd name="T73" fmla="*/ 932 h 1051"/>
              <a:gd name="T74" fmla="*/ 350 w 1051"/>
              <a:gd name="T75" fmla="*/ 1050 h 1051"/>
              <a:gd name="T76" fmla="*/ 118 w 1051"/>
              <a:gd name="T77" fmla="*/ 1050 h 1051"/>
              <a:gd name="T78" fmla="*/ 0 w 1051"/>
              <a:gd name="T79" fmla="*/ 932 h 1051"/>
              <a:gd name="T80" fmla="*/ 0 w 1051"/>
              <a:gd name="T81" fmla="*/ 700 h 1051"/>
              <a:gd name="T82" fmla="*/ 118 w 1051"/>
              <a:gd name="T8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1">
                <a:moveTo>
                  <a:pt x="525" y="643"/>
                </a:moveTo>
                <a:cubicBezTo>
                  <a:pt x="588" y="643"/>
                  <a:pt x="643" y="588"/>
                  <a:pt x="643" y="525"/>
                </a:cubicBezTo>
                <a:cubicBezTo>
                  <a:pt x="643" y="462"/>
                  <a:pt x="588" y="408"/>
                  <a:pt x="525" y="408"/>
                </a:cubicBezTo>
                <a:cubicBezTo>
                  <a:pt x="462" y="408"/>
                  <a:pt x="408" y="462"/>
                  <a:pt x="408" y="525"/>
                </a:cubicBezTo>
                <a:cubicBezTo>
                  <a:pt x="408" y="588"/>
                  <a:pt x="462" y="643"/>
                  <a:pt x="525" y="643"/>
                </a:cubicBezTo>
                <a:close/>
                <a:moveTo>
                  <a:pt x="525" y="293"/>
                </a:moveTo>
                <a:cubicBezTo>
                  <a:pt x="654" y="293"/>
                  <a:pt x="758" y="397"/>
                  <a:pt x="758" y="525"/>
                </a:cubicBezTo>
                <a:cubicBezTo>
                  <a:pt x="758" y="654"/>
                  <a:pt x="653" y="758"/>
                  <a:pt x="525" y="758"/>
                </a:cubicBezTo>
                <a:cubicBezTo>
                  <a:pt x="396" y="758"/>
                  <a:pt x="293" y="654"/>
                  <a:pt x="293" y="525"/>
                </a:cubicBezTo>
                <a:cubicBezTo>
                  <a:pt x="293" y="397"/>
                  <a:pt x="397" y="293"/>
                  <a:pt x="525" y="293"/>
                </a:cubicBezTo>
                <a:close/>
                <a:moveTo>
                  <a:pt x="933" y="932"/>
                </a:moveTo>
                <a:lnTo>
                  <a:pt x="933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3" y="350"/>
                </a:lnTo>
                <a:lnTo>
                  <a:pt x="933" y="118"/>
                </a:lnTo>
                <a:lnTo>
                  <a:pt x="700" y="118"/>
                </a:lnTo>
                <a:lnTo>
                  <a:pt x="700" y="0"/>
                </a:lnTo>
                <a:lnTo>
                  <a:pt x="933" y="0"/>
                </a:lnTo>
                <a:close/>
                <a:moveTo>
                  <a:pt x="118" y="118"/>
                </a:move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close/>
                <a:moveTo>
                  <a:pt x="118" y="700"/>
                </a:moveTo>
                <a:lnTo>
                  <a:pt x="118" y="932"/>
                </a:lnTo>
                <a:lnTo>
                  <a:pt x="350" y="932"/>
                </a:lnTo>
                <a:lnTo>
                  <a:pt x="350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700"/>
                </a:lnTo>
                <a:lnTo>
                  <a:pt x="118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0514" y="4990309"/>
            <a:ext cx="377825" cy="377825"/>
          </a:xfrm>
          <a:custGeom>
            <a:avLst/>
            <a:gdLst>
              <a:gd name="T0" fmla="*/ 932 w 1051"/>
              <a:gd name="T1" fmla="*/ 932 h 1051"/>
              <a:gd name="T2" fmla="*/ 932 w 1051"/>
              <a:gd name="T3" fmla="*/ 700 h 1051"/>
              <a:gd name="T4" fmla="*/ 1050 w 1051"/>
              <a:gd name="T5" fmla="*/ 700 h 1051"/>
              <a:gd name="T6" fmla="*/ 1050 w 1051"/>
              <a:gd name="T7" fmla="*/ 932 h 1051"/>
              <a:gd name="T8" fmla="*/ 932 w 1051"/>
              <a:gd name="T9" fmla="*/ 1050 h 1051"/>
              <a:gd name="T10" fmla="*/ 700 w 1051"/>
              <a:gd name="T11" fmla="*/ 1050 h 1051"/>
              <a:gd name="T12" fmla="*/ 700 w 1051"/>
              <a:gd name="T13" fmla="*/ 932 h 1051"/>
              <a:gd name="T14" fmla="*/ 932 w 1051"/>
              <a:gd name="T15" fmla="*/ 932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350 h 1051"/>
              <a:gd name="T22" fmla="*/ 932 w 1051"/>
              <a:gd name="T23" fmla="*/ 350 h 1051"/>
              <a:gd name="T24" fmla="*/ 932 w 1051"/>
              <a:gd name="T25" fmla="*/ 118 h 1051"/>
              <a:gd name="T26" fmla="*/ 700 w 1051"/>
              <a:gd name="T27" fmla="*/ 118 h 1051"/>
              <a:gd name="T28" fmla="*/ 700 w 1051"/>
              <a:gd name="T29" fmla="*/ 0 h 1051"/>
              <a:gd name="T30" fmla="*/ 932 w 1051"/>
              <a:gd name="T31" fmla="*/ 0 h 1051"/>
              <a:gd name="T32" fmla="*/ 117 w 1051"/>
              <a:gd name="T33" fmla="*/ 118 h 1051"/>
              <a:gd name="T34" fmla="*/ 117 w 1051"/>
              <a:gd name="T35" fmla="*/ 350 h 1051"/>
              <a:gd name="T36" fmla="*/ 0 w 1051"/>
              <a:gd name="T37" fmla="*/ 350 h 1051"/>
              <a:gd name="T38" fmla="*/ 0 w 1051"/>
              <a:gd name="T39" fmla="*/ 118 h 1051"/>
              <a:gd name="T40" fmla="*/ 117 w 1051"/>
              <a:gd name="T41" fmla="*/ 0 h 1051"/>
              <a:gd name="T42" fmla="*/ 350 w 1051"/>
              <a:gd name="T43" fmla="*/ 0 h 1051"/>
              <a:gd name="T44" fmla="*/ 350 w 1051"/>
              <a:gd name="T45" fmla="*/ 118 h 1051"/>
              <a:gd name="T46" fmla="*/ 117 w 1051"/>
              <a:gd name="T47" fmla="*/ 118 h 1051"/>
              <a:gd name="T48" fmla="*/ 117 w 1051"/>
              <a:gd name="T49" fmla="*/ 700 h 1051"/>
              <a:gd name="T50" fmla="*/ 117 w 1051"/>
              <a:gd name="T51" fmla="*/ 932 h 1051"/>
              <a:gd name="T52" fmla="*/ 350 w 1051"/>
              <a:gd name="T53" fmla="*/ 932 h 1051"/>
              <a:gd name="T54" fmla="*/ 350 w 1051"/>
              <a:gd name="T55" fmla="*/ 1050 h 1051"/>
              <a:gd name="T56" fmla="*/ 117 w 1051"/>
              <a:gd name="T57" fmla="*/ 1050 h 1051"/>
              <a:gd name="T58" fmla="*/ 0 w 1051"/>
              <a:gd name="T59" fmla="*/ 932 h 1051"/>
              <a:gd name="T60" fmla="*/ 0 w 1051"/>
              <a:gd name="T61" fmla="*/ 700 h 1051"/>
              <a:gd name="T62" fmla="*/ 117 w 1051"/>
              <a:gd name="T63" fmla="*/ 700 h 1051"/>
              <a:gd name="T64" fmla="*/ 525 w 1051"/>
              <a:gd name="T65" fmla="*/ 293 h 1051"/>
              <a:gd name="T66" fmla="*/ 757 w 1051"/>
              <a:gd name="T67" fmla="*/ 525 h 1051"/>
              <a:gd name="T68" fmla="*/ 525 w 1051"/>
              <a:gd name="T69" fmla="*/ 758 h 1051"/>
              <a:gd name="T70" fmla="*/ 292 w 1051"/>
              <a:gd name="T71" fmla="*/ 525 h 1051"/>
              <a:gd name="T72" fmla="*/ 525 w 1051"/>
              <a:gd name="T73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932" y="932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2"/>
                </a:lnTo>
                <a:lnTo>
                  <a:pt x="350" y="932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close/>
                <a:moveTo>
                  <a:pt x="525" y="293"/>
                </a:moveTo>
                <a:cubicBezTo>
                  <a:pt x="653" y="293"/>
                  <a:pt x="757" y="397"/>
                  <a:pt x="757" y="525"/>
                </a:cubicBezTo>
                <a:cubicBezTo>
                  <a:pt x="757" y="654"/>
                  <a:pt x="653" y="758"/>
                  <a:pt x="525" y="758"/>
                </a:cubicBezTo>
                <a:cubicBezTo>
                  <a:pt x="396" y="758"/>
                  <a:pt x="292" y="654"/>
                  <a:pt x="292" y="525"/>
                </a:cubicBezTo>
                <a:cubicBezTo>
                  <a:pt x="292" y="397"/>
                  <a:pt x="396" y="293"/>
                  <a:pt x="525" y="2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0799" y="4990309"/>
            <a:ext cx="463550" cy="377825"/>
          </a:xfrm>
          <a:custGeom>
            <a:avLst/>
            <a:gdLst>
              <a:gd name="T0" fmla="*/ 642 w 1286"/>
              <a:gd name="T1" fmla="*/ 1050 h 1051"/>
              <a:gd name="T2" fmla="*/ 525 w 1286"/>
              <a:gd name="T3" fmla="*/ 1050 h 1051"/>
              <a:gd name="T4" fmla="*/ 0 w 1286"/>
              <a:gd name="T5" fmla="*/ 525 h 1051"/>
              <a:gd name="T6" fmla="*/ 0 w 1286"/>
              <a:gd name="T7" fmla="*/ 408 h 1051"/>
              <a:gd name="T8" fmla="*/ 642 w 1286"/>
              <a:gd name="T9" fmla="*/ 1050 h 1051"/>
              <a:gd name="T10" fmla="*/ 0 w 1286"/>
              <a:gd name="T11" fmla="*/ 643 h 1051"/>
              <a:gd name="T12" fmla="*/ 410 w 1286"/>
              <a:gd name="T13" fmla="*/ 1050 h 1051"/>
              <a:gd name="T14" fmla="*/ 292 w 1286"/>
              <a:gd name="T15" fmla="*/ 1050 h 1051"/>
              <a:gd name="T16" fmla="*/ 0 w 1286"/>
              <a:gd name="T17" fmla="*/ 758 h 1051"/>
              <a:gd name="T18" fmla="*/ 0 w 1286"/>
              <a:gd name="T19" fmla="*/ 643 h 1051"/>
              <a:gd name="T20" fmla="*/ 175 w 1286"/>
              <a:gd name="T21" fmla="*/ 1050 h 1051"/>
              <a:gd name="T22" fmla="*/ 0 w 1286"/>
              <a:gd name="T23" fmla="*/ 1050 h 1051"/>
              <a:gd name="T24" fmla="*/ 0 w 1286"/>
              <a:gd name="T25" fmla="*/ 875 h 1051"/>
              <a:gd name="T26" fmla="*/ 175 w 1286"/>
              <a:gd name="T27" fmla="*/ 1050 h 1051"/>
              <a:gd name="T28" fmla="*/ 1167 w 1286"/>
              <a:gd name="T29" fmla="*/ 0 h 1051"/>
              <a:gd name="T30" fmla="*/ 1285 w 1286"/>
              <a:gd name="T31" fmla="*/ 118 h 1051"/>
              <a:gd name="T32" fmla="*/ 1285 w 1286"/>
              <a:gd name="T33" fmla="*/ 932 h 1051"/>
              <a:gd name="T34" fmla="*/ 1167 w 1286"/>
              <a:gd name="T35" fmla="*/ 1050 h 1051"/>
              <a:gd name="T36" fmla="*/ 760 w 1286"/>
              <a:gd name="T37" fmla="*/ 1050 h 1051"/>
              <a:gd name="T38" fmla="*/ 760 w 1286"/>
              <a:gd name="T39" fmla="*/ 932 h 1051"/>
              <a:gd name="T40" fmla="*/ 1167 w 1286"/>
              <a:gd name="T41" fmla="*/ 932 h 1051"/>
              <a:gd name="T42" fmla="*/ 1167 w 1286"/>
              <a:gd name="T43" fmla="*/ 118 h 1051"/>
              <a:gd name="T44" fmla="*/ 117 w 1286"/>
              <a:gd name="T45" fmla="*/ 118 h 1051"/>
              <a:gd name="T46" fmla="*/ 117 w 1286"/>
              <a:gd name="T47" fmla="*/ 293 h 1051"/>
              <a:gd name="T48" fmla="*/ 0 w 1286"/>
              <a:gd name="T49" fmla="*/ 293 h 1051"/>
              <a:gd name="T50" fmla="*/ 0 w 1286"/>
              <a:gd name="T51" fmla="*/ 118 h 1051"/>
              <a:gd name="T52" fmla="*/ 117 w 1286"/>
              <a:gd name="T53" fmla="*/ 0 h 1051"/>
              <a:gd name="T54" fmla="*/ 1167 w 1286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051">
                <a:moveTo>
                  <a:pt x="642" y="1050"/>
                </a:move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ubicBezTo>
                  <a:pt x="352" y="408"/>
                  <a:pt x="642" y="695"/>
                  <a:pt x="642" y="1050"/>
                </a:cubicBezTo>
                <a:close/>
                <a:moveTo>
                  <a:pt x="0" y="643"/>
                </a:moveTo>
                <a:cubicBezTo>
                  <a:pt x="227" y="643"/>
                  <a:pt x="410" y="823"/>
                  <a:pt x="410" y="1050"/>
                </a:cubicBezTo>
                <a:lnTo>
                  <a:pt x="292" y="1050"/>
                </a:lnTo>
                <a:cubicBezTo>
                  <a:pt x="292" y="889"/>
                  <a:pt x="161" y="758"/>
                  <a:pt x="0" y="758"/>
                </a:cubicBezTo>
                <a:lnTo>
                  <a:pt x="0" y="643"/>
                </a:lnTo>
                <a:close/>
                <a:moveTo>
                  <a:pt x="175" y="1050"/>
                </a:moveTo>
                <a:lnTo>
                  <a:pt x="0" y="1050"/>
                </a:lnTo>
                <a:lnTo>
                  <a:pt x="0" y="875"/>
                </a:lnTo>
                <a:cubicBezTo>
                  <a:pt x="95" y="875"/>
                  <a:pt x="175" y="954"/>
                  <a:pt x="175" y="1050"/>
                </a:cubicBez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7" y="932"/>
                </a:lnTo>
                <a:lnTo>
                  <a:pt x="1167" y="118"/>
                </a:lnTo>
                <a:lnTo>
                  <a:pt x="117" y="118"/>
                </a:lnTo>
                <a:lnTo>
                  <a:pt x="117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73949" y="4990309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8 h 1051"/>
              <a:gd name="T4" fmla="*/ 1285 w 1286"/>
              <a:gd name="T5" fmla="*/ 932 h 1051"/>
              <a:gd name="T6" fmla="*/ 1168 w 1286"/>
              <a:gd name="T7" fmla="*/ 1050 h 1051"/>
              <a:gd name="T8" fmla="*/ 760 w 1286"/>
              <a:gd name="T9" fmla="*/ 1050 h 1051"/>
              <a:gd name="T10" fmla="*/ 760 w 1286"/>
              <a:gd name="T11" fmla="*/ 932 h 1051"/>
              <a:gd name="T12" fmla="*/ 1168 w 1286"/>
              <a:gd name="T13" fmla="*/ 932 h 1051"/>
              <a:gd name="T14" fmla="*/ 1168 w 1286"/>
              <a:gd name="T15" fmla="*/ 118 h 1051"/>
              <a:gd name="T16" fmla="*/ 118 w 1286"/>
              <a:gd name="T17" fmla="*/ 118 h 1051"/>
              <a:gd name="T18" fmla="*/ 118 w 1286"/>
              <a:gd name="T19" fmla="*/ 293 h 1051"/>
              <a:gd name="T20" fmla="*/ 0 w 1286"/>
              <a:gd name="T21" fmla="*/ 293 h 1051"/>
              <a:gd name="T22" fmla="*/ 0 w 1286"/>
              <a:gd name="T23" fmla="*/ 118 h 1051"/>
              <a:gd name="T24" fmla="*/ 118 w 1286"/>
              <a:gd name="T25" fmla="*/ 0 h 1051"/>
              <a:gd name="T26" fmla="*/ 1168 w 1286"/>
              <a:gd name="T27" fmla="*/ 0 h 1051"/>
              <a:gd name="T28" fmla="*/ 0 w 1286"/>
              <a:gd name="T29" fmla="*/ 408 h 1051"/>
              <a:gd name="T30" fmla="*/ 643 w 1286"/>
              <a:gd name="T31" fmla="*/ 1050 h 1051"/>
              <a:gd name="T32" fmla="*/ 525 w 1286"/>
              <a:gd name="T33" fmla="*/ 1050 h 1051"/>
              <a:gd name="T34" fmla="*/ 0 w 1286"/>
              <a:gd name="T35" fmla="*/ 525 h 1051"/>
              <a:gd name="T36" fmla="*/ 0 w 1286"/>
              <a:gd name="T37" fmla="*/ 408 h 1051"/>
              <a:gd name="T38" fmla="*/ 1050 w 1286"/>
              <a:gd name="T39" fmla="*/ 818 h 1051"/>
              <a:gd name="T40" fmla="*/ 722 w 1286"/>
              <a:gd name="T41" fmla="*/ 818 h 1051"/>
              <a:gd name="T42" fmla="*/ 235 w 1286"/>
              <a:gd name="T43" fmla="*/ 328 h 1051"/>
              <a:gd name="T44" fmla="*/ 235 w 1286"/>
              <a:gd name="T45" fmla="*/ 233 h 1051"/>
              <a:gd name="T46" fmla="*/ 1050 w 1286"/>
              <a:gd name="T47" fmla="*/ 233 h 1051"/>
              <a:gd name="T48" fmla="*/ 1050 w 1286"/>
              <a:gd name="T49" fmla="*/ 818 h 1051"/>
              <a:gd name="T50" fmla="*/ 410 w 1286"/>
              <a:gd name="T51" fmla="*/ 1050 h 1051"/>
              <a:gd name="T52" fmla="*/ 293 w 1286"/>
              <a:gd name="T53" fmla="*/ 1050 h 1051"/>
              <a:gd name="T54" fmla="*/ 0 w 1286"/>
              <a:gd name="T55" fmla="*/ 758 h 1051"/>
              <a:gd name="T56" fmla="*/ 0 w 1286"/>
              <a:gd name="T57" fmla="*/ 643 h 1051"/>
              <a:gd name="T58" fmla="*/ 410 w 1286"/>
              <a:gd name="T59" fmla="*/ 1050 h 1051"/>
              <a:gd name="T60" fmla="*/ 0 w 1286"/>
              <a:gd name="T61" fmla="*/ 875 h 1051"/>
              <a:gd name="T62" fmla="*/ 175 w 1286"/>
              <a:gd name="T63" fmla="*/ 1050 h 1051"/>
              <a:gd name="T64" fmla="*/ 0 w 1286"/>
              <a:gd name="T65" fmla="*/ 1050 h 1051"/>
              <a:gd name="T66" fmla="*/ 0 w 1286"/>
              <a:gd name="T67" fmla="*/ 87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1" y="1050"/>
                  <a:pt x="1168" y="1050"/>
                </a:cubicBezTo>
                <a:lnTo>
                  <a:pt x="760" y="1050"/>
                </a:lnTo>
                <a:lnTo>
                  <a:pt x="760" y="932"/>
                </a:lnTo>
                <a:lnTo>
                  <a:pt x="1168" y="932"/>
                </a:lnTo>
                <a:lnTo>
                  <a:pt x="1168" y="118"/>
                </a:lnTo>
                <a:lnTo>
                  <a:pt x="118" y="118"/>
                </a:lnTo>
                <a:lnTo>
                  <a:pt x="118" y="293"/>
                </a:lnTo>
                <a:lnTo>
                  <a:pt x="0" y="293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0" y="408"/>
                </a:moveTo>
                <a:cubicBezTo>
                  <a:pt x="353" y="408"/>
                  <a:pt x="643" y="695"/>
                  <a:pt x="643" y="1050"/>
                </a:cubicBezTo>
                <a:lnTo>
                  <a:pt x="525" y="1050"/>
                </a:lnTo>
                <a:cubicBezTo>
                  <a:pt x="525" y="760"/>
                  <a:pt x="290" y="525"/>
                  <a:pt x="0" y="525"/>
                </a:cubicBezTo>
                <a:lnTo>
                  <a:pt x="0" y="408"/>
                </a:lnTo>
                <a:close/>
                <a:moveTo>
                  <a:pt x="1050" y="818"/>
                </a:moveTo>
                <a:lnTo>
                  <a:pt x="722" y="818"/>
                </a:lnTo>
                <a:cubicBezTo>
                  <a:pt x="648" y="588"/>
                  <a:pt x="465" y="402"/>
                  <a:pt x="235" y="328"/>
                </a:cubicBezTo>
                <a:lnTo>
                  <a:pt x="235" y="233"/>
                </a:lnTo>
                <a:lnTo>
                  <a:pt x="1050" y="233"/>
                </a:lnTo>
                <a:lnTo>
                  <a:pt x="1050" y="818"/>
                </a:lnTo>
                <a:close/>
                <a:moveTo>
                  <a:pt x="410" y="1050"/>
                </a:moveTo>
                <a:lnTo>
                  <a:pt x="293" y="1050"/>
                </a:lnTo>
                <a:cubicBezTo>
                  <a:pt x="293" y="889"/>
                  <a:pt x="162" y="758"/>
                  <a:pt x="0" y="758"/>
                </a:cubicBezTo>
                <a:lnTo>
                  <a:pt x="0" y="643"/>
                </a:lnTo>
                <a:cubicBezTo>
                  <a:pt x="227" y="643"/>
                  <a:pt x="410" y="823"/>
                  <a:pt x="410" y="1050"/>
                </a:cubicBezTo>
                <a:close/>
                <a:moveTo>
                  <a:pt x="0" y="875"/>
                </a:moveTo>
                <a:cubicBezTo>
                  <a:pt x="96" y="875"/>
                  <a:pt x="175" y="954"/>
                  <a:pt x="175" y="1050"/>
                </a:cubicBezTo>
                <a:lnTo>
                  <a:pt x="0" y="1050"/>
                </a:lnTo>
                <a:lnTo>
                  <a:pt x="0" y="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9964" y="4990309"/>
            <a:ext cx="377825" cy="377825"/>
          </a:xfrm>
          <a:custGeom>
            <a:avLst/>
            <a:gdLst>
              <a:gd name="T0" fmla="*/ 788 w 1051"/>
              <a:gd name="T1" fmla="*/ 350 h 1051"/>
              <a:gd name="T2" fmla="*/ 875 w 1051"/>
              <a:gd name="T3" fmla="*/ 263 h 1051"/>
              <a:gd name="T4" fmla="*/ 788 w 1051"/>
              <a:gd name="T5" fmla="*/ 175 h 1051"/>
              <a:gd name="T6" fmla="*/ 700 w 1051"/>
              <a:gd name="T7" fmla="*/ 263 h 1051"/>
              <a:gd name="T8" fmla="*/ 788 w 1051"/>
              <a:gd name="T9" fmla="*/ 350 h 1051"/>
              <a:gd name="T10" fmla="*/ 788 w 1051"/>
              <a:gd name="T11" fmla="*/ 875 h 1051"/>
              <a:gd name="T12" fmla="*/ 875 w 1051"/>
              <a:gd name="T13" fmla="*/ 788 h 1051"/>
              <a:gd name="T14" fmla="*/ 788 w 1051"/>
              <a:gd name="T15" fmla="*/ 700 h 1051"/>
              <a:gd name="T16" fmla="*/ 700 w 1051"/>
              <a:gd name="T17" fmla="*/ 788 h 1051"/>
              <a:gd name="T18" fmla="*/ 788 w 1051"/>
              <a:gd name="T19" fmla="*/ 875 h 1051"/>
              <a:gd name="T20" fmla="*/ 525 w 1051"/>
              <a:gd name="T21" fmla="*/ 613 h 1051"/>
              <a:gd name="T22" fmla="*/ 613 w 1051"/>
              <a:gd name="T23" fmla="*/ 525 h 1051"/>
              <a:gd name="T24" fmla="*/ 525 w 1051"/>
              <a:gd name="T25" fmla="*/ 438 h 1051"/>
              <a:gd name="T26" fmla="*/ 438 w 1051"/>
              <a:gd name="T27" fmla="*/ 525 h 1051"/>
              <a:gd name="T28" fmla="*/ 525 w 1051"/>
              <a:gd name="T29" fmla="*/ 613 h 1051"/>
              <a:gd name="T30" fmla="*/ 263 w 1051"/>
              <a:gd name="T31" fmla="*/ 350 h 1051"/>
              <a:gd name="T32" fmla="*/ 350 w 1051"/>
              <a:gd name="T33" fmla="*/ 263 h 1051"/>
              <a:gd name="T34" fmla="*/ 263 w 1051"/>
              <a:gd name="T35" fmla="*/ 175 h 1051"/>
              <a:gd name="T36" fmla="*/ 175 w 1051"/>
              <a:gd name="T37" fmla="*/ 263 h 1051"/>
              <a:gd name="T38" fmla="*/ 263 w 1051"/>
              <a:gd name="T39" fmla="*/ 350 h 1051"/>
              <a:gd name="T40" fmla="*/ 263 w 1051"/>
              <a:gd name="T41" fmla="*/ 875 h 1051"/>
              <a:gd name="T42" fmla="*/ 350 w 1051"/>
              <a:gd name="T43" fmla="*/ 788 h 1051"/>
              <a:gd name="T44" fmla="*/ 263 w 1051"/>
              <a:gd name="T45" fmla="*/ 700 h 1051"/>
              <a:gd name="T46" fmla="*/ 175 w 1051"/>
              <a:gd name="T47" fmla="*/ 788 h 1051"/>
              <a:gd name="T48" fmla="*/ 263 w 1051"/>
              <a:gd name="T49" fmla="*/ 875 h 1051"/>
              <a:gd name="T50" fmla="*/ 933 w 1051"/>
              <a:gd name="T51" fmla="*/ 0 h 1051"/>
              <a:gd name="T52" fmla="*/ 1050 w 1051"/>
              <a:gd name="T53" fmla="*/ 118 h 1051"/>
              <a:gd name="T54" fmla="*/ 1050 w 1051"/>
              <a:gd name="T55" fmla="*/ 932 h 1051"/>
              <a:gd name="T56" fmla="*/ 933 w 1051"/>
              <a:gd name="T57" fmla="*/ 1050 h 1051"/>
              <a:gd name="T58" fmla="*/ 118 w 1051"/>
              <a:gd name="T59" fmla="*/ 1050 h 1051"/>
              <a:gd name="T60" fmla="*/ 0 w 1051"/>
              <a:gd name="T61" fmla="*/ 932 h 1051"/>
              <a:gd name="T62" fmla="*/ 0 w 1051"/>
              <a:gd name="T63" fmla="*/ 118 h 1051"/>
              <a:gd name="T64" fmla="*/ 118 w 1051"/>
              <a:gd name="T65" fmla="*/ 0 h 1051"/>
              <a:gd name="T66" fmla="*/ 933 w 1051"/>
              <a:gd name="T6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1">
                <a:moveTo>
                  <a:pt x="788" y="350"/>
                </a:moveTo>
                <a:cubicBezTo>
                  <a:pt x="837" y="350"/>
                  <a:pt x="875" y="313"/>
                  <a:pt x="875" y="263"/>
                </a:cubicBezTo>
                <a:cubicBezTo>
                  <a:pt x="875" y="214"/>
                  <a:pt x="837" y="175"/>
                  <a:pt x="788" y="175"/>
                </a:cubicBezTo>
                <a:cubicBezTo>
                  <a:pt x="739" y="175"/>
                  <a:pt x="700" y="214"/>
                  <a:pt x="700" y="263"/>
                </a:cubicBezTo>
                <a:cubicBezTo>
                  <a:pt x="700" y="313"/>
                  <a:pt x="739" y="350"/>
                  <a:pt x="788" y="350"/>
                </a:cubicBezTo>
                <a:close/>
                <a:moveTo>
                  <a:pt x="788" y="875"/>
                </a:moveTo>
                <a:cubicBezTo>
                  <a:pt x="837" y="875"/>
                  <a:pt x="875" y="838"/>
                  <a:pt x="875" y="788"/>
                </a:cubicBezTo>
                <a:cubicBezTo>
                  <a:pt x="875" y="739"/>
                  <a:pt x="837" y="700"/>
                  <a:pt x="788" y="700"/>
                </a:cubicBezTo>
                <a:cubicBezTo>
                  <a:pt x="739" y="700"/>
                  <a:pt x="700" y="739"/>
                  <a:pt x="700" y="788"/>
                </a:cubicBezTo>
                <a:cubicBezTo>
                  <a:pt x="700" y="838"/>
                  <a:pt x="739" y="875"/>
                  <a:pt x="788" y="875"/>
                </a:cubicBezTo>
                <a:close/>
                <a:moveTo>
                  <a:pt x="525" y="613"/>
                </a:moveTo>
                <a:cubicBezTo>
                  <a:pt x="575" y="613"/>
                  <a:pt x="613" y="574"/>
                  <a:pt x="613" y="525"/>
                </a:cubicBezTo>
                <a:cubicBezTo>
                  <a:pt x="613" y="476"/>
                  <a:pt x="575" y="438"/>
                  <a:pt x="525" y="438"/>
                </a:cubicBezTo>
                <a:cubicBezTo>
                  <a:pt x="476" y="438"/>
                  <a:pt x="438" y="476"/>
                  <a:pt x="438" y="525"/>
                </a:cubicBezTo>
                <a:cubicBezTo>
                  <a:pt x="438" y="574"/>
                  <a:pt x="476" y="613"/>
                  <a:pt x="525" y="613"/>
                </a:cubicBezTo>
                <a:close/>
                <a:moveTo>
                  <a:pt x="263" y="350"/>
                </a:moveTo>
                <a:cubicBezTo>
                  <a:pt x="312" y="350"/>
                  <a:pt x="350" y="313"/>
                  <a:pt x="350" y="263"/>
                </a:cubicBezTo>
                <a:cubicBezTo>
                  <a:pt x="350" y="214"/>
                  <a:pt x="312" y="175"/>
                  <a:pt x="263" y="175"/>
                </a:cubicBezTo>
                <a:cubicBezTo>
                  <a:pt x="214" y="175"/>
                  <a:pt x="175" y="214"/>
                  <a:pt x="175" y="263"/>
                </a:cubicBezTo>
                <a:cubicBezTo>
                  <a:pt x="175" y="313"/>
                  <a:pt x="214" y="350"/>
                  <a:pt x="263" y="350"/>
                </a:cubicBezTo>
                <a:close/>
                <a:moveTo>
                  <a:pt x="263" y="875"/>
                </a:moveTo>
                <a:cubicBezTo>
                  <a:pt x="312" y="875"/>
                  <a:pt x="350" y="838"/>
                  <a:pt x="350" y="788"/>
                </a:cubicBezTo>
                <a:cubicBezTo>
                  <a:pt x="350" y="739"/>
                  <a:pt x="312" y="700"/>
                  <a:pt x="263" y="700"/>
                </a:cubicBezTo>
                <a:cubicBezTo>
                  <a:pt x="214" y="700"/>
                  <a:pt x="175" y="739"/>
                  <a:pt x="175" y="788"/>
                </a:cubicBezTo>
                <a:cubicBezTo>
                  <a:pt x="175" y="838"/>
                  <a:pt x="214" y="875"/>
                  <a:pt x="263" y="875"/>
                </a:cubicBez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2474" y="4979195"/>
            <a:ext cx="419100" cy="398463"/>
          </a:xfrm>
          <a:custGeom>
            <a:avLst/>
            <a:gdLst>
              <a:gd name="T0" fmla="*/ 1050 w 1165"/>
              <a:gd name="T1" fmla="*/ 700 h 1109"/>
              <a:gd name="T2" fmla="*/ 1050 w 1165"/>
              <a:gd name="T3" fmla="*/ 350 h 1109"/>
              <a:gd name="T4" fmla="*/ 875 w 1165"/>
              <a:gd name="T5" fmla="*/ 350 h 1109"/>
              <a:gd name="T6" fmla="*/ 875 w 1165"/>
              <a:gd name="T7" fmla="*/ 465 h 1109"/>
              <a:gd name="T8" fmla="*/ 757 w 1165"/>
              <a:gd name="T9" fmla="*/ 465 h 1109"/>
              <a:gd name="T10" fmla="*/ 757 w 1165"/>
              <a:gd name="T11" fmla="*/ 350 h 1109"/>
              <a:gd name="T12" fmla="*/ 407 w 1165"/>
              <a:gd name="T13" fmla="*/ 350 h 1109"/>
              <a:gd name="T14" fmla="*/ 407 w 1165"/>
              <a:gd name="T15" fmla="*/ 465 h 1109"/>
              <a:gd name="T16" fmla="*/ 289 w 1165"/>
              <a:gd name="T17" fmla="*/ 465 h 1109"/>
              <a:gd name="T18" fmla="*/ 289 w 1165"/>
              <a:gd name="T19" fmla="*/ 350 h 1109"/>
              <a:gd name="T20" fmla="*/ 114 w 1165"/>
              <a:gd name="T21" fmla="*/ 350 h 1109"/>
              <a:gd name="T22" fmla="*/ 114 w 1165"/>
              <a:gd name="T23" fmla="*/ 700 h 1109"/>
              <a:gd name="T24" fmla="*/ 1050 w 1165"/>
              <a:gd name="T25" fmla="*/ 700 h 1109"/>
              <a:gd name="T26" fmla="*/ 1050 w 1165"/>
              <a:gd name="T27" fmla="*/ 990 h 1109"/>
              <a:gd name="T28" fmla="*/ 1050 w 1165"/>
              <a:gd name="T29" fmla="*/ 875 h 1109"/>
              <a:gd name="T30" fmla="*/ 114 w 1165"/>
              <a:gd name="T31" fmla="*/ 875 h 1109"/>
              <a:gd name="T32" fmla="*/ 114 w 1165"/>
              <a:gd name="T33" fmla="*/ 990 h 1109"/>
              <a:gd name="T34" fmla="*/ 1050 w 1165"/>
              <a:gd name="T35" fmla="*/ 990 h 1109"/>
              <a:gd name="T36" fmla="*/ 407 w 1165"/>
              <a:gd name="T37" fmla="*/ 115 h 1109"/>
              <a:gd name="T38" fmla="*/ 407 w 1165"/>
              <a:gd name="T39" fmla="*/ 233 h 1109"/>
              <a:gd name="T40" fmla="*/ 757 w 1165"/>
              <a:gd name="T41" fmla="*/ 233 h 1109"/>
              <a:gd name="T42" fmla="*/ 757 w 1165"/>
              <a:gd name="T43" fmla="*/ 115 h 1109"/>
              <a:gd name="T44" fmla="*/ 407 w 1165"/>
              <a:gd name="T45" fmla="*/ 115 h 1109"/>
              <a:gd name="T46" fmla="*/ 1164 w 1165"/>
              <a:gd name="T47" fmla="*/ 350 h 1109"/>
              <a:gd name="T48" fmla="*/ 1164 w 1165"/>
              <a:gd name="T49" fmla="*/ 990 h 1109"/>
              <a:gd name="T50" fmla="*/ 1050 w 1165"/>
              <a:gd name="T51" fmla="*/ 1108 h 1109"/>
              <a:gd name="T52" fmla="*/ 114 w 1165"/>
              <a:gd name="T53" fmla="*/ 1108 h 1109"/>
              <a:gd name="T54" fmla="*/ 0 w 1165"/>
              <a:gd name="T55" fmla="*/ 990 h 1109"/>
              <a:gd name="T56" fmla="*/ 0 w 1165"/>
              <a:gd name="T57" fmla="*/ 350 h 1109"/>
              <a:gd name="T58" fmla="*/ 114 w 1165"/>
              <a:gd name="T59" fmla="*/ 233 h 1109"/>
              <a:gd name="T60" fmla="*/ 289 w 1165"/>
              <a:gd name="T61" fmla="*/ 233 h 1109"/>
              <a:gd name="T62" fmla="*/ 289 w 1165"/>
              <a:gd name="T63" fmla="*/ 115 h 1109"/>
              <a:gd name="T64" fmla="*/ 407 w 1165"/>
              <a:gd name="T65" fmla="*/ 0 h 1109"/>
              <a:gd name="T66" fmla="*/ 757 w 1165"/>
              <a:gd name="T67" fmla="*/ 0 h 1109"/>
              <a:gd name="T68" fmla="*/ 875 w 1165"/>
              <a:gd name="T69" fmla="*/ 115 h 1109"/>
              <a:gd name="T70" fmla="*/ 875 w 1165"/>
              <a:gd name="T71" fmla="*/ 233 h 1109"/>
              <a:gd name="T72" fmla="*/ 1050 w 1165"/>
              <a:gd name="T73" fmla="*/ 233 h 1109"/>
              <a:gd name="T74" fmla="*/ 1164 w 1165"/>
              <a:gd name="T75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1109">
                <a:moveTo>
                  <a:pt x="1050" y="700"/>
                </a:moveTo>
                <a:lnTo>
                  <a:pt x="1050" y="350"/>
                </a:lnTo>
                <a:lnTo>
                  <a:pt x="875" y="350"/>
                </a:lnTo>
                <a:lnTo>
                  <a:pt x="875" y="465"/>
                </a:lnTo>
                <a:lnTo>
                  <a:pt x="757" y="465"/>
                </a:lnTo>
                <a:lnTo>
                  <a:pt x="757" y="350"/>
                </a:lnTo>
                <a:lnTo>
                  <a:pt x="407" y="350"/>
                </a:lnTo>
                <a:lnTo>
                  <a:pt x="407" y="465"/>
                </a:lnTo>
                <a:lnTo>
                  <a:pt x="289" y="465"/>
                </a:lnTo>
                <a:lnTo>
                  <a:pt x="289" y="350"/>
                </a:lnTo>
                <a:lnTo>
                  <a:pt x="114" y="350"/>
                </a:lnTo>
                <a:lnTo>
                  <a:pt x="114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4" y="875"/>
                </a:lnTo>
                <a:lnTo>
                  <a:pt x="114" y="990"/>
                </a:lnTo>
                <a:lnTo>
                  <a:pt x="1050" y="990"/>
                </a:lnTo>
                <a:close/>
                <a:moveTo>
                  <a:pt x="407" y="115"/>
                </a:moveTo>
                <a:lnTo>
                  <a:pt x="407" y="233"/>
                </a:lnTo>
                <a:lnTo>
                  <a:pt x="757" y="233"/>
                </a:lnTo>
                <a:lnTo>
                  <a:pt x="757" y="115"/>
                </a:lnTo>
                <a:lnTo>
                  <a:pt x="407" y="115"/>
                </a:lnTo>
                <a:close/>
                <a:moveTo>
                  <a:pt x="1164" y="350"/>
                </a:moveTo>
                <a:lnTo>
                  <a:pt x="1164" y="990"/>
                </a:lnTo>
                <a:cubicBezTo>
                  <a:pt x="1164" y="1056"/>
                  <a:pt x="1115" y="1108"/>
                  <a:pt x="1050" y="1108"/>
                </a:cubicBezTo>
                <a:lnTo>
                  <a:pt x="114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4" y="233"/>
                </a:cubicBezTo>
                <a:lnTo>
                  <a:pt x="289" y="233"/>
                </a:lnTo>
                <a:lnTo>
                  <a:pt x="289" y="115"/>
                </a:lnTo>
                <a:cubicBezTo>
                  <a:pt x="289" y="50"/>
                  <a:pt x="341" y="0"/>
                  <a:pt x="407" y="0"/>
                </a:cubicBezTo>
                <a:lnTo>
                  <a:pt x="757" y="0"/>
                </a:lnTo>
                <a:cubicBezTo>
                  <a:pt x="823" y="0"/>
                  <a:pt x="875" y="50"/>
                  <a:pt x="875" y="115"/>
                </a:cubicBezTo>
                <a:lnTo>
                  <a:pt x="875" y="233"/>
                </a:lnTo>
                <a:lnTo>
                  <a:pt x="1050" y="233"/>
                </a:lnTo>
                <a:cubicBezTo>
                  <a:pt x="1115" y="233"/>
                  <a:pt x="1164" y="285"/>
                  <a:pt x="1164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5624" y="4969669"/>
            <a:ext cx="419100" cy="419100"/>
          </a:xfrm>
          <a:custGeom>
            <a:avLst/>
            <a:gdLst>
              <a:gd name="T0" fmla="*/ 1050 w 1166"/>
              <a:gd name="T1" fmla="*/ 465 h 1165"/>
              <a:gd name="T2" fmla="*/ 1050 w 1166"/>
              <a:gd name="T3" fmla="*/ 115 h 1165"/>
              <a:gd name="T4" fmla="*/ 115 w 1166"/>
              <a:gd name="T5" fmla="*/ 115 h 1165"/>
              <a:gd name="T6" fmla="*/ 115 w 1166"/>
              <a:gd name="T7" fmla="*/ 465 h 1165"/>
              <a:gd name="T8" fmla="*/ 1050 w 1166"/>
              <a:gd name="T9" fmla="*/ 465 h 1165"/>
              <a:gd name="T10" fmla="*/ 1050 w 1166"/>
              <a:gd name="T11" fmla="*/ 757 h 1165"/>
              <a:gd name="T12" fmla="*/ 1050 w 1166"/>
              <a:gd name="T13" fmla="*/ 639 h 1165"/>
              <a:gd name="T14" fmla="*/ 115 w 1166"/>
              <a:gd name="T15" fmla="*/ 639 h 1165"/>
              <a:gd name="T16" fmla="*/ 115 w 1166"/>
              <a:gd name="T17" fmla="*/ 757 h 1165"/>
              <a:gd name="T18" fmla="*/ 1050 w 1166"/>
              <a:gd name="T19" fmla="*/ 757 h 1165"/>
              <a:gd name="T20" fmla="*/ 1050 w 1166"/>
              <a:gd name="T21" fmla="*/ 0 h 1165"/>
              <a:gd name="T22" fmla="*/ 1165 w 1166"/>
              <a:gd name="T23" fmla="*/ 115 h 1165"/>
              <a:gd name="T24" fmla="*/ 1165 w 1166"/>
              <a:gd name="T25" fmla="*/ 757 h 1165"/>
              <a:gd name="T26" fmla="*/ 1050 w 1166"/>
              <a:gd name="T27" fmla="*/ 875 h 1165"/>
              <a:gd name="T28" fmla="*/ 815 w 1166"/>
              <a:gd name="T29" fmla="*/ 875 h 1165"/>
              <a:gd name="T30" fmla="*/ 815 w 1166"/>
              <a:gd name="T31" fmla="*/ 1164 h 1165"/>
              <a:gd name="T32" fmla="*/ 583 w 1166"/>
              <a:gd name="T33" fmla="*/ 1050 h 1165"/>
              <a:gd name="T34" fmla="*/ 350 w 1166"/>
              <a:gd name="T35" fmla="*/ 1164 h 1165"/>
              <a:gd name="T36" fmla="*/ 350 w 1166"/>
              <a:gd name="T37" fmla="*/ 875 h 1165"/>
              <a:gd name="T38" fmla="*/ 115 w 1166"/>
              <a:gd name="T39" fmla="*/ 875 h 1165"/>
              <a:gd name="T40" fmla="*/ 0 w 1166"/>
              <a:gd name="T41" fmla="*/ 757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1050" y="465"/>
                </a:moveTo>
                <a:lnTo>
                  <a:pt x="1050" y="115"/>
                </a:lnTo>
                <a:lnTo>
                  <a:pt x="115" y="115"/>
                </a:lnTo>
                <a:lnTo>
                  <a:pt x="115" y="465"/>
                </a:lnTo>
                <a:lnTo>
                  <a:pt x="1050" y="465"/>
                </a:lnTo>
                <a:close/>
                <a:moveTo>
                  <a:pt x="1050" y="757"/>
                </a:moveTo>
                <a:lnTo>
                  <a:pt x="1050" y="639"/>
                </a:lnTo>
                <a:lnTo>
                  <a:pt x="115" y="639"/>
                </a:lnTo>
                <a:lnTo>
                  <a:pt x="115" y="757"/>
                </a:lnTo>
                <a:lnTo>
                  <a:pt x="1050" y="757"/>
                </a:lnTo>
                <a:close/>
                <a:moveTo>
                  <a:pt x="1050" y="0"/>
                </a:moveTo>
                <a:cubicBezTo>
                  <a:pt x="1116" y="0"/>
                  <a:pt x="1165" y="49"/>
                  <a:pt x="1165" y="115"/>
                </a:cubicBezTo>
                <a:lnTo>
                  <a:pt x="1165" y="757"/>
                </a:lnTo>
                <a:cubicBezTo>
                  <a:pt x="1165" y="823"/>
                  <a:pt x="1116" y="875"/>
                  <a:pt x="1050" y="875"/>
                </a:cubicBezTo>
                <a:lnTo>
                  <a:pt x="815" y="875"/>
                </a:lnTo>
                <a:lnTo>
                  <a:pt x="815" y="1164"/>
                </a:lnTo>
                <a:lnTo>
                  <a:pt x="583" y="1050"/>
                </a:lnTo>
                <a:lnTo>
                  <a:pt x="350" y="1164"/>
                </a:lnTo>
                <a:lnTo>
                  <a:pt x="350" y="875"/>
                </a:lnTo>
                <a:lnTo>
                  <a:pt x="115" y="875"/>
                </a:lnTo>
                <a:cubicBezTo>
                  <a:pt x="49" y="875"/>
                  <a:pt x="0" y="823"/>
                  <a:pt x="0" y="757"/>
                </a:cubicBezTo>
                <a:lnTo>
                  <a:pt x="0" y="115"/>
                </a:lnTo>
                <a:cubicBezTo>
                  <a:pt x="0" y="49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44382"/>
            <a:ext cx="419100" cy="419100"/>
          </a:xfrm>
          <a:custGeom>
            <a:avLst/>
            <a:gdLst>
              <a:gd name="T0" fmla="*/ 1050 w 1166"/>
              <a:gd name="T1" fmla="*/ 0 h 1166"/>
              <a:gd name="T2" fmla="*/ 1165 w 1166"/>
              <a:gd name="T3" fmla="*/ 115 h 1166"/>
              <a:gd name="T4" fmla="*/ 1165 w 1166"/>
              <a:gd name="T5" fmla="*/ 815 h 1166"/>
              <a:gd name="T6" fmla="*/ 1050 w 1166"/>
              <a:gd name="T7" fmla="*/ 933 h 1166"/>
              <a:gd name="T8" fmla="*/ 232 w 1166"/>
              <a:gd name="T9" fmla="*/ 933 h 1166"/>
              <a:gd name="T10" fmla="*/ 0 w 1166"/>
              <a:gd name="T11" fmla="*/ 1165 h 1166"/>
              <a:gd name="T12" fmla="*/ 0 w 1166"/>
              <a:gd name="T13" fmla="*/ 115 h 1166"/>
              <a:gd name="T14" fmla="*/ 115 w 1166"/>
              <a:gd name="T15" fmla="*/ 0 h 1166"/>
              <a:gd name="T16" fmla="*/ 1050 w 1166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166"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232" y="933"/>
                </a:lnTo>
                <a:lnTo>
                  <a:pt x="0" y="1165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0112" y="5844382"/>
            <a:ext cx="336550" cy="419100"/>
          </a:xfrm>
          <a:custGeom>
            <a:avLst/>
            <a:gdLst>
              <a:gd name="T0" fmla="*/ 118 w 937"/>
              <a:gd name="T1" fmla="*/ 1165 h 1166"/>
              <a:gd name="T2" fmla="*/ 0 w 937"/>
              <a:gd name="T3" fmla="*/ 1050 h 1166"/>
              <a:gd name="T4" fmla="*/ 0 w 937"/>
              <a:gd name="T5" fmla="*/ 115 h 1166"/>
              <a:gd name="T6" fmla="*/ 118 w 937"/>
              <a:gd name="T7" fmla="*/ 0 h 1166"/>
              <a:gd name="T8" fmla="*/ 818 w 937"/>
              <a:gd name="T9" fmla="*/ 0 h 1166"/>
              <a:gd name="T10" fmla="*/ 936 w 937"/>
              <a:gd name="T11" fmla="*/ 115 h 1166"/>
              <a:gd name="T12" fmla="*/ 936 w 937"/>
              <a:gd name="T13" fmla="*/ 1050 h 1166"/>
              <a:gd name="T14" fmla="*/ 818 w 937"/>
              <a:gd name="T15" fmla="*/ 1165 h 1166"/>
              <a:gd name="T16" fmla="*/ 118 w 937"/>
              <a:gd name="T17" fmla="*/ 1165 h 1166"/>
              <a:gd name="T18" fmla="*/ 118 w 937"/>
              <a:gd name="T19" fmla="*/ 583 h 1166"/>
              <a:gd name="T20" fmla="*/ 263 w 937"/>
              <a:gd name="T21" fmla="*/ 495 h 1166"/>
              <a:gd name="T22" fmla="*/ 411 w 937"/>
              <a:gd name="T23" fmla="*/ 583 h 1166"/>
              <a:gd name="T24" fmla="*/ 411 w 937"/>
              <a:gd name="T25" fmla="*/ 115 h 1166"/>
              <a:gd name="T26" fmla="*/ 118 w 937"/>
              <a:gd name="T27" fmla="*/ 115 h 1166"/>
              <a:gd name="T28" fmla="*/ 118 w 937"/>
              <a:gd name="T29" fmla="*/ 58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7" h="1166">
                <a:moveTo>
                  <a:pt x="118" y="1165"/>
                </a:moveTo>
                <a:cubicBezTo>
                  <a:pt x="55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ubicBezTo>
                  <a:pt x="881" y="0"/>
                  <a:pt x="936" y="52"/>
                  <a:pt x="936" y="115"/>
                </a:cubicBezTo>
                <a:lnTo>
                  <a:pt x="936" y="1050"/>
                </a:lnTo>
                <a:cubicBezTo>
                  <a:pt x="936" y="1113"/>
                  <a:pt x="881" y="1165"/>
                  <a:pt x="818" y="1165"/>
                </a:cubicBezTo>
                <a:lnTo>
                  <a:pt x="118" y="1165"/>
                </a:lnTo>
                <a:close/>
                <a:moveTo>
                  <a:pt x="118" y="583"/>
                </a:moveTo>
                <a:lnTo>
                  <a:pt x="263" y="495"/>
                </a:lnTo>
                <a:lnTo>
                  <a:pt x="411" y="583"/>
                </a:lnTo>
                <a:lnTo>
                  <a:pt x="411" y="115"/>
                </a:lnTo>
                <a:lnTo>
                  <a:pt x="118" y="115"/>
                </a:lnTo>
                <a:lnTo>
                  <a:pt x="118" y="5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1349" y="5876134"/>
            <a:ext cx="463550" cy="357187"/>
          </a:xfrm>
          <a:custGeom>
            <a:avLst/>
            <a:gdLst>
              <a:gd name="T0" fmla="*/ 1168 w 1286"/>
              <a:gd name="T1" fmla="*/ 875 h 994"/>
              <a:gd name="T2" fmla="*/ 1168 w 1286"/>
              <a:gd name="T3" fmla="*/ 118 h 994"/>
              <a:gd name="T4" fmla="*/ 643 w 1286"/>
              <a:gd name="T5" fmla="*/ 118 h 994"/>
              <a:gd name="T6" fmla="*/ 643 w 1286"/>
              <a:gd name="T7" fmla="*/ 875 h 994"/>
              <a:gd name="T8" fmla="*/ 1168 w 1286"/>
              <a:gd name="T9" fmla="*/ 875 h 994"/>
              <a:gd name="T10" fmla="*/ 1168 w 1286"/>
              <a:gd name="T11" fmla="*/ 0 h 994"/>
              <a:gd name="T12" fmla="*/ 1285 w 1286"/>
              <a:gd name="T13" fmla="*/ 118 h 994"/>
              <a:gd name="T14" fmla="*/ 1285 w 1286"/>
              <a:gd name="T15" fmla="*/ 875 h 994"/>
              <a:gd name="T16" fmla="*/ 1168 w 1286"/>
              <a:gd name="T17" fmla="*/ 993 h 994"/>
              <a:gd name="T18" fmla="*/ 118 w 1286"/>
              <a:gd name="T19" fmla="*/ 993 h 994"/>
              <a:gd name="T20" fmla="*/ 0 w 1286"/>
              <a:gd name="T21" fmla="*/ 875 h 994"/>
              <a:gd name="T22" fmla="*/ 0 w 1286"/>
              <a:gd name="T23" fmla="*/ 118 h 994"/>
              <a:gd name="T24" fmla="*/ 118 w 1286"/>
              <a:gd name="T25" fmla="*/ 0 h 994"/>
              <a:gd name="T26" fmla="*/ 1168 w 1286"/>
              <a:gd name="T27" fmla="*/ 0 h 994"/>
              <a:gd name="T28" fmla="*/ 700 w 1286"/>
              <a:gd name="T29" fmla="*/ 613 h 994"/>
              <a:gd name="T30" fmla="*/ 1110 w 1286"/>
              <a:gd name="T31" fmla="*/ 613 h 994"/>
              <a:gd name="T32" fmla="*/ 1110 w 1286"/>
              <a:gd name="T33" fmla="*/ 700 h 994"/>
              <a:gd name="T34" fmla="*/ 700 w 1286"/>
              <a:gd name="T35" fmla="*/ 700 h 994"/>
              <a:gd name="T36" fmla="*/ 700 w 1286"/>
              <a:gd name="T37" fmla="*/ 613 h 994"/>
              <a:gd name="T38" fmla="*/ 700 w 1286"/>
              <a:gd name="T39" fmla="*/ 323 h 994"/>
              <a:gd name="T40" fmla="*/ 1110 w 1286"/>
              <a:gd name="T41" fmla="*/ 323 h 994"/>
              <a:gd name="T42" fmla="*/ 1110 w 1286"/>
              <a:gd name="T43" fmla="*/ 410 h 994"/>
              <a:gd name="T44" fmla="*/ 700 w 1286"/>
              <a:gd name="T45" fmla="*/ 410 h 994"/>
              <a:gd name="T46" fmla="*/ 700 w 1286"/>
              <a:gd name="T47" fmla="*/ 323 h 994"/>
              <a:gd name="T48" fmla="*/ 700 w 1286"/>
              <a:gd name="T49" fmla="*/ 468 h 994"/>
              <a:gd name="T50" fmla="*/ 1110 w 1286"/>
              <a:gd name="T51" fmla="*/ 468 h 994"/>
              <a:gd name="T52" fmla="*/ 1110 w 1286"/>
              <a:gd name="T53" fmla="*/ 555 h 994"/>
              <a:gd name="T54" fmla="*/ 700 w 1286"/>
              <a:gd name="T55" fmla="*/ 555 h 994"/>
              <a:gd name="T56" fmla="*/ 700 w 1286"/>
              <a:gd name="T57" fmla="*/ 46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994">
                <a:moveTo>
                  <a:pt x="1168" y="875"/>
                </a:moveTo>
                <a:lnTo>
                  <a:pt x="1168" y="118"/>
                </a:lnTo>
                <a:lnTo>
                  <a:pt x="643" y="118"/>
                </a:lnTo>
                <a:lnTo>
                  <a:pt x="643" y="875"/>
                </a:lnTo>
                <a:lnTo>
                  <a:pt x="1168" y="87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875"/>
                </a:lnTo>
                <a:cubicBezTo>
                  <a:pt x="1285" y="938"/>
                  <a:pt x="1230" y="993"/>
                  <a:pt x="1168" y="993"/>
                </a:cubicBezTo>
                <a:lnTo>
                  <a:pt x="118" y="993"/>
                </a:lnTo>
                <a:cubicBezTo>
                  <a:pt x="55" y="993"/>
                  <a:pt x="0" y="938"/>
                  <a:pt x="0" y="875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  <a:moveTo>
                  <a:pt x="700" y="613"/>
                </a:moveTo>
                <a:lnTo>
                  <a:pt x="1110" y="613"/>
                </a:lnTo>
                <a:lnTo>
                  <a:pt x="1110" y="700"/>
                </a:lnTo>
                <a:lnTo>
                  <a:pt x="700" y="700"/>
                </a:lnTo>
                <a:lnTo>
                  <a:pt x="700" y="613"/>
                </a:lnTo>
                <a:close/>
                <a:moveTo>
                  <a:pt x="700" y="323"/>
                </a:moveTo>
                <a:lnTo>
                  <a:pt x="1110" y="323"/>
                </a:lnTo>
                <a:lnTo>
                  <a:pt x="1110" y="410"/>
                </a:lnTo>
                <a:lnTo>
                  <a:pt x="700" y="410"/>
                </a:lnTo>
                <a:lnTo>
                  <a:pt x="700" y="323"/>
                </a:lnTo>
                <a:close/>
                <a:moveTo>
                  <a:pt x="700" y="468"/>
                </a:moveTo>
                <a:lnTo>
                  <a:pt x="1110" y="468"/>
                </a:lnTo>
                <a:lnTo>
                  <a:pt x="1110" y="555"/>
                </a:lnTo>
                <a:lnTo>
                  <a:pt x="700" y="555"/>
                </a:lnTo>
                <a:lnTo>
                  <a:pt x="700" y="4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6251" y="5844382"/>
            <a:ext cx="398463" cy="419100"/>
          </a:xfrm>
          <a:custGeom>
            <a:avLst/>
            <a:gdLst>
              <a:gd name="T0" fmla="*/ 875 w 1109"/>
              <a:gd name="T1" fmla="*/ 1165 h 1166"/>
              <a:gd name="T2" fmla="*/ 673 w 1109"/>
              <a:gd name="T3" fmla="*/ 990 h 1166"/>
              <a:gd name="T4" fmla="*/ 550 w 1109"/>
              <a:gd name="T5" fmla="*/ 990 h 1166"/>
              <a:gd name="T6" fmla="*/ 350 w 1109"/>
              <a:gd name="T7" fmla="*/ 1165 h 1166"/>
              <a:gd name="T8" fmla="*/ 350 w 1109"/>
              <a:gd name="T9" fmla="*/ 1165 h 1166"/>
              <a:gd name="T10" fmla="*/ 145 w 1109"/>
              <a:gd name="T11" fmla="*/ 963 h 1166"/>
              <a:gd name="T12" fmla="*/ 252 w 1109"/>
              <a:gd name="T13" fmla="*/ 782 h 1166"/>
              <a:gd name="T14" fmla="*/ 129 w 1109"/>
              <a:gd name="T15" fmla="*/ 525 h 1166"/>
              <a:gd name="T16" fmla="*/ 0 w 1109"/>
              <a:gd name="T17" fmla="*/ 525 h 1166"/>
              <a:gd name="T18" fmla="*/ 0 w 1109"/>
              <a:gd name="T19" fmla="*/ 408 h 1166"/>
              <a:gd name="T20" fmla="*/ 203 w 1109"/>
              <a:gd name="T21" fmla="*/ 408 h 1166"/>
              <a:gd name="T22" fmla="*/ 257 w 1109"/>
              <a:gd name="T23" fmla="*/ 525 h 1166"/>
              <a:gd name="T24" fmla="*/ 1108 w 1109"/>
              <a:gd name="T25" fmla="*/ 525 h 1166"/>
              <a:gd name="T26" fmla="*/ 1009 w 1109"/>
              <a:gd name="T27" fmla="*/ 810 h 1166"/>
              <a:gd name="T28" fmla="*/ 1078 w 1109"/>
              <a:gd name="T29" fmla="*/ 963 h 1166"/>
              <a:gd name="T30" fmla="*/ 875 w 1109"/>
              <a:gd name="T31" fmla="*/ 1165 h 1166"/>
              <a:gd name="T32" fmla="*/ 875 w 1109"/>
              <a:gd name="T33" fmla="*/ 1165 h 1166"/>
              <a:gd name="T34" fmla="*/ 875 w 1109"/>
              <a:gd name="T35" fmla="*/ 1050 h 1166"/>
              <a:gd name="T36" fmla="*/ 963 w 1109"/>
              <a:gd name="T37" fmla="*/ 963 h 1166"/>
              <a:gd name="T38" fmla="*/ 875 w 1109"/>
              <a:gd name="T39" fmla="*/ 875 h 1166"/>
              <a:gd name="T40" fmla="*/ 788 w 1109"/>
              <a:gd name="T41" fmla="*/ 963 h 1166"/>
              <a:gd name="T42" fmla="*/ 875 w 1109"/>
              <a:gd name="T43" fmla="*/ 1050 h 1166"/>
              <a:gd name="T44" fmla="*/ 350 w 1109"/>
              <a:gd name="T45" fmla="*/ 1050 h 1166"/>
              <a:gd name="T46" fmla="*/ 438 w 1109"/>
              <a:gd name="T47" fmla="*/ 963 h 1166"/>
              <a:gd name="T48" fmla="*/ 350 w 1109"/>
              <a:gd name="T49" fmla="*/ 875 h 1166"/>
              <a:gd name="T50" fmla="*/ 263 w 1109"/>
              <a:gd name="T51" fmla="*/ 963 h 1166"/>
              <a:gd name="T52" fmla="*/ 350 w 1109"/>
              <a:gd name="T53" fmla="*/ 1050 h 1166"/>
              <a:gd name="T54" fmla="*/ 640 w 1109"/>
              <a:gd name="T55" fmla="*/ 0 h 1166"/>
              <a:gd name="T56" fmla="*/ 1108 w 1109"/>
              <a:gd name="T57" fmla="*/ 465 h 1166"/>
              <a:gd name="T58" fmla="*/ 640 w 1109"/>
              <a:gd name="T59" fmla="*/ 465 h 1166"/>
              <a:gd name="T60" fmla="*/ 640 w 1109"/>
              <a:gd name="T6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9" h="1166">
                <a:moveTo>
                  <a:pt x="875" y="1165"/>
                </a:moveTo>
                <a:cubicBezTo>
                  <a:pt x="772" y="1165"/>
                  <a:pt x="687" y="1088"/>
                  <a:pt x="673" y="990"/>
                </a:cubicBezTo>
                <a:lnTo>
                  <a:pt x="550" y="990"/>
                </a:lnTo>
                <a:cubicBezTo>
                  <a:pt x="536" y="1088"/>
                  <a:pt x="454" y="1165"/>
                  <a:pt x="350" y="1165"/>
                </a:cubicBezTo>
                <a:lnTo>
                  <a:pt x="350" y="1165"/>
                </a:lnTo>
                <a:cubicBezTo>
                  <a:pt x="238" y="1165"/>
                  <a:pt x="145" y="1075"/>
                  <a:pt x="145" y="963"/>
                </a:cubicBezTo>
                <a:cubicBezTo>
                  <a:pt x="145" y="886"/>
                  <a:pt x="189" y="818"/>
                  <a:pt x="252" y="782"/>
                </a:cubicBezTo>
                <a:cubicBezTo>
                  <a:pt x="238" y="763"/>
                  <a:pt x="129" y="525"/>
                  <a:pt x="129" y="525"/>
                </a:cubicBezTo>
                <a:lnTo>
                  <a:pt x="0" y="525"/>
                </a:lnTo>
                <a:lnTo>
                  <a:pt x="0" y="408"/>
                </a:lnTo>
                <a:lnTo>
                  <a:pt x="203" y="408"/>
                </a:lnTo>
                <a:lnTo>
                  <a:pt x="257" y="525"/>
                </a:lnTo>
                <a:lnTo>
                  <a:pt x="1108" y="525"/>
                </a:lnTo>
                <a:cubicBezTo>
                  <a:pt x="1108" y="632"/>
                  <a:pt x="1070" y="730"/>
                  <a:pt x="1009" y="810"/>
                </a:cubicBezTo>
                <a:cubicBezTo>
                  <a:pt x="1050" y="848"/>
                  <a:pt x="1078" y="903"/>
                  <a:pt x="1078" y="963"/>
                </a:cubicBezTo>
                <a:cubicBezTo>
                  <a:pt x="1078" y="1075"/>
                  <a:pt x="988" y="1165"/>
                  <a:pt x="875" y="1165"/>
                </a:cubicBezTo>
                <a:lnTo>
                  <a:pt x="875" y="1165"/>
                </a:lnTo>
                <a:close/>
                <a:moveTo>
                  <a:pt x="875" y="1050"/>
                </a:moveTo>
                <a:cubicBezTo>
                  <a:pt x="925" y="1050"/>
                  <a:pt x="963" y="1013"/>
                  <a:pt x="963" y="963"/>
                </a:cubicBezTo>
                <a:cubicBezTo>
                  <a:pt x="963" y="914"/>
                  <a:pt x="924" y="875"/>
                  <a:pt x="875" y="875"/>
                </a:cubicBezTo>
                <a:cubicBezTo>
                  <a:pt x="825" y="875"/>
                  <a:pt x="788" y="914"/>
                  <a:pt x="788" y="963"/>
                </a:cubicBezTo>
                <a:cubicBezTo>
                  <a:pt x="788" y="1013"/>
                  <a:pt x="826" y="1050"/>
                  <a:pt x="875" y="1050"/>
                </a:cubicBezTo>
                <a:close/>
                <a:moveTo>
                  <a:pt x="350" y="1050"/>
                </a:moveTo>
                <a:cubicBezTo>
                  <a:pt x="400" y="1050"/>
                  <a:pt x="438" y="1013"/>
                  <a:pt x="438" y="963"/>
                </a:cubicBezTo>
                <a:cubicBezTo>
                  <a:pt x="438" y="914"/>
                  <a:pt x="399" y="875"/>
                  <a:pt x="350" y="875"/>
                </a:cubicBezTo>
                <a:cubicBezTo>
                  <a:pt x="300" y="875"/>
                  <a:pt x="263" y="914"/>
                  <a:pt x="263" y="963"/>
                </a:cubicBezTo>
                <a:cubicBezTo>
                  <a:pt x="263" y="1013"/>
                  <a:pt x="301" y="1050"/>
                  <a:pt x="350" y="1050"/>
                </a:cubicBezTo>
                <a:close/>
                <a:moveTo>
                  <a:pt x="640" y="0"/>
                </a:moveTo>
                <a:cubicBezTo>
                  <a:pt x="897" y="0"/>
                  <a:pt x="1108" y="208"/>
                  <a:pt x="1108" y="465"/>
                </a:cubicBezTo>
                <a:lnTo>
                  <a:pt x="640" y="465"/>
                </a:lnTo>
                <a:lnTo>
                  <a:pt x="6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27649" y="5865021"/>
            <a:ext cx="463550" cy="377825"/>
          </a:xfrm>
          <a:custGeom>
            <a:avLst/>
            <a:gdLst>
              <a:gd name="T0" fmla="*/ 380 w 1286"/>
              <a:gd name="T1" fmla="*/ 642 h 1051"/>
              <a:gd name="T2" fmla="*/ 905 w 1286"/>
              <a:gd name="T3" fmla="*/ 642 h 1051"/>
              <a:gd name="T4" fmla="*/ 643 w 1286"/>
              <a:gd name="T5" fmla="*/ 817 h 1051"/>
              <a:gd name="T6" fmla="*/ 380 w 1286"/>
              <a:gd name="T7" fmla="*/ 642 h 1051"/>
              <a:gd name="T8" fmla="*/ 643 w 1286"/>
              <a:gd name="T9" fmla="*/ 932 h 1051"/>
              <a:gd name="T10" fmla="*/ 1034 w 1286"/>
              <a:gd name="T11" fmla="*/ 639 h 1051"/>
              <a:gd name="T12" fmla="*/ 1050 w 1286"/>
              <a:gd name="T13" fmla="*/ 642 h 1051"/>
              <a:gd name="T14" fmla="*/ 1168 w 1286"/>
              <a:gd name="T15" fmla="*/ 525 h 1051"/>
              <a:gd name="T16" fmla="*/ 1050 w 1286"/>
              <a:gd name="T17" fmla="*/ 407 h 1051"/>
              <a:gd name="T18" fmla="*/ 1034 w 1286"/>
              <a:gd name="T19" fmla="*/ 410 h 1051"/>
              <a:gd name="T20" fmla="*/ 643 w 1286"/>
              <a:gd name="T21" fmla="*/ 117 h 1051"/>
              <a:gd name="T22" fmla="*/ 252 w 1286"/>
              <a:gd name="T23" fmla="*/ 410 h 1051"/>
              <a:gd name="T24" fmla="*/ 235 w 1286"/>
              <a:gd name="T25" fmla="*/ 407 h 1051"/>
              <a:gd name="T26" fmla="*/ 118 w 1286"/>
              <a:gd name="T27" fmla="*/ 525 h 1051"/>
              <a:gd name="T28" fmla="*/ 235 w 1286"/>
              <a:gd name="T29" fmla="*/ 642 h 1051"/>
              <a:gd name="T30" fmla="*/ 252 w 1286"/>
              <a:gd name="T31" fmla="*/ 639 h 1051"/>
              <a:gd name="T32" fmla="*/ 643 w 1286"/>
              <a:gd name="T33" fmla="*/ 932 h 1051"/>
              <a:gd name="T34" fmla="*/ 1280 w 1286"/>
              <a:gd name="T35" fmla="*/ 563 h 1051"/>
              <a:gd name="T36" fmla="*/ 1118 w 1286"/>
              <a:gd name="T37" fmla="*/ 749 h 1051"/>
              <a:gd name="T38" fmla="*/ 643 w 1286"/>
              <a:gd name="T39" fmla="*/ 1050 h 1051"/>
              <a:gd name="T40" fmla="*/ 170 w 1286"/>
              <a:gd name="T41" fmla="*/ 749 h 1051"/>
              <a:gd name="T42" fmla="*/ 6 w 1286"/>
              <a:gd name="T43" fmla="*/ 563 h 1051"/>
              <a:gd name="T44" fmla="*/ 0 w 1286"/>
              <a:gd name="T45" fmla="*/ 525 h 1051"/>
              <a:gd name="T46" fmla="*/ 6 w 1286"/>
              <a:gd name="T47" fmla="*/ 486 h 1051"/>
              <a:gd name="T48" fmla="*/ 170 w 1286"/>
              <a:gd name="T49" fmla="*/ 300 h 1051"/>
              <a:gd name="T50" fmla="*/ 295 w 1286"/>
              <a:gd name="T51" fmla="*/ 131 h 1051"/>
              <a:gd name="T52" fmla="*/ 643 w 1286"/>
              <a:gd name="T53" fmla="*/ 0 h 1051"/>
              <a:gd name="T54" fmla="*/ 1116 w 1286"/>
              <a:gd name="T55" fmla="*/ 300 h 1051"/>
              <a:gd name="T56" fmla="*/ 1280 w 1286"/>
              <a:gd name="T57" fmla="*/ 486 h 1051"/>
              <a:gd name="T58" fmla="*/ 1285 w 1286"/>
              <a:gd name="T59" fmla="*/ 525 h 1051"/>
              <a:gd name="T60" fmla="*/ 1280 w 1286"/>
              <a:gd name="T61" fmla="*/ 563 h 1051"/>
              <a:gd name="T62" fmla="*/ 424 w 1286"/>
              <a:gd name="T63" fmla="*/ 437 h 1051"/>
              <a:gd name="T64" fmla="*/ 498 w 1286"/>
              <a:gd name="T65" fmla="*/ 363 h 1051"/>
              <a:gd name="T66" fmla="*/ 569 w 1286"/>
              <a:gd name="T67" fmla="*/ 437 h 1051"/>
              <a:gd name="T68" fmla="*/ 498 w 1286"/>
              <a:gd name="T69" fmla="*/ 511 h 1051"/>
              <a:gd name="T70" fmla="*/ 424 w 1286"/>
              <a:gd name="T71" fmla="*/ 437 h 1051"/>
              <a:gd name="T72" fmla="*/ 717 w 1286"/>
              <a:gd name="T73" fmla="*/ 437 h 1051"/>
              <a:gd name="T74" fmla="*/ 788 w 1286"/>
              <a:gd name="T75" fmla="*/ 363 h 1051"/>
              <a:gd name="T76" fmla="*/ 861 w 1286"/>
              <a:gd name="T77" fmla="*/ 437 h 1051"/>
              <a:gd name="T78" fmla="*/ 788 w 1286"/>
              <a:gd name="T79" fmla="*/ 511 h 1051"/>
              <a:gd name="T80" fmla="*/ 717 w 1286"/>
              <a:gd name="T81" fmla="*/ 43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1051">
                <a:moveTo>
                  <a:pt x="380" y="642"/>
                </a:moveTo>
                <a:lnTo>
                  <a:pt x="905" y="642"/>
                </a:lnTo>
                <a:cubicBezTo>
                  <a:pt x="861" y="746"/>
                  <a:pt x="760" y="817"/>
                  <a:pt x="643" y="817"/>
                </a:cubicBezTo>
                <a:cubicBezTo>
                  <a:pt x="525" y="817"/>
                  <a:pt x="424" y="746"/>
                  <a:pt x="380" y="642"/>
                </a:cubicBezTo>
                <a:close/>
                <a:moveTo>
                  <a:pt x="643" y="932"/>
                </a:moveTo>
                <a:cubicBezTo>
                  <a:pt x="829" y="932"/>
                  <a:pt x="985" y="810"/>
                  <a:pt x="1034" y="639"/>
                </a:cubicBezTo>
                <a:cubicBezTo>
                  <a:pt x="1039" y="639"/>
                  <a:pt x="1045" y="642"/>
                  <a:pt x="1050" y="642"/>
                </a:cubicBezTo>
                <a:cubicBezTo>
                  <a:pt x="1113" y="642"/>
                  <a:pt x="1168" y="588"/>
                  <a:pt x="1168" y="525"/>
                </a:cubicBezTo>
                <a:cubicBezTo>
                  <a:pt x="1168" y="462"/>
                  <a:pt x="1113" y="407"/>
                  <a:pt x="1050" y="407"/>
                </a:cubicBezTo>
                <a:cubicBezTo>
                  <a:pt x="1045" y="407"/>
                  <a:pt x="1039" y="410"/>
                  <a:pt x="1034" y="410"/>
                </a:cubicBezTo>
                <a:cubicBezTo>
                  <a:pt x="985" y="240"/>
                  <a:pt x="829" y="117"/>
                  <a:pt x="643" y="117"/>
                </a:cubicBezTo>
                <a:cubicBezTo>
                  <a:pt x="457" y="117"/>
                  <a:pt x="300" y="240"/>
                  <a:pt x="252" y="410"/>
                </a:cubicBezTo>
                <a:cubicBezTo>
                  <a:pt x="246" y="410"/>
                  <a:pt x="241" y="407"/>
                  <a:pt x="235" y="407"/>
                </a:cubicBezTo>
                <a:cubicBezTo>
                  <a:pt x="172" y="407"/>
                  <a:pt x="118" y="462"/>
                  <a:pt x="118" y="525"/>
                </a:cubicBezTo>
                <a:cubicBezTo>
                  <a:pt x="118" y="588"/>
                  <a:pt x="172" y="642"/>
                  <a:pt x="235" y="642"/>
                </a:cubicBezTo>
                <a:cubicBezTo>
                  <a:pt x="241" y="642"/>
                  <a:pt x="246" y="639"/>
                  <a:pt x="252" y="639"/>
                </a:cubicBezTo>
                <a:cubicBezTo>
                  <a:pt x="300" y="809"/>
                  <a:pt x="457" y="932"/>
                  <a:pt x="643" y="932"/>
                </a:cubicBezTo>
                <a:close/>
                <a:moveTo>
                  <a:pt x="1280" y="563"/>
                </a:moveTo>
                <a:cubicBezTo>
                  <a:pt x="1266" y="650"/>
                  <a:pt x="1203" y="724"/>
                  <a:pt x="1118" y="749"/>
                </a:cubicBezTo>
                <a:cubicBezTo>
                  <a:pt x="1041" y="910"/>
                  <a:pt x="859" y="1050"/>
                  <a:pt x="643" y="1050"/>
                </a:cubicBezTo>
                <a:cubicBezTo>
                  <a:pt x="427" y="1050"/>
                  <a:pt x="245" y="913"/>
                  <a:pt x="170" y="749"/>
                </a:cubicBezTo>
                <a:cubicBezTo>
                  <a:pt x="85" y="724"/>
                  <a:pt x="19" y="650"/>
                  <a:pt x="6" y="563"/>
                </a:cubicBezTo>
                <a:cubicBezTo>
                  <a:pt x="3" y="552"/>
                  <a:pt x="0" y="539"/>
                  <a:pt x="0" y="525"/>
                </a:cubicBezTo>
                <a:cubicBezTo>
                  <a:pt x="0" y="512"/>
                  <a:pt x="3" y="497"/>
                  <a:pt x="6" y="486"/>
                </a:cubicBezTo>
                <a:cubicBezTo>
                  <a:pt x="19" y="399"/>
                  <a:pt x="85" y="325"/>
                  <a:pt x="170" y="300"/>
                </a:cubicBezTo>
                <a:cubicBezTo>
                  <a:pt x="200" y="235"/>
                  <a:pt x="241" y="177"/>
                  <a:pt x="295" y="131"/>
                </a:cubicBezTo>
                <a:cubicBezTo>
                  <a:pt x="388" y="49"/>
                  <a:pt x="509" y="0"/>
                  <a:pt x="643" y="0"/>
                </a:cubicBezTo>
                <a:cubicBezTo>
                  <a:pt x="862" y="0"/>
                  <a:pt x="1039" y="134"/>
                  <a:pt x="1116" y="300"/>
                </a:cubicBezTo>
                <a:cubicBezTo>
                  <a:pt x="1201" y="325"/>
                  <a:pt x="1266" y="399"/>
                  <a:pt x="1280" y="486"/>
                </a:cubicBezTo>
                <a:cubicBezTo>
                  <a:pt x="1283" y="497"/>
                  <a:pt x="1285" y="512"/>
                  <a:pt x="1285" y="525"/>
                </a:cubicBezTo>
                <a:cubicBezTo>
                  <a:pt x="1285" y="539"/>
                  <a:pt x="1283" y="552"/>
                  <a:pt x="1280" y="563"/>
                </a:cubicBezTo>
                <a:close/>
                <a:moveTo>
                  <a:pt x="424" y="437"/>
                </a:moveTo>
                <a:cubicBezTo>
                  <a:pt x="424" y="396"/>
                  <a:pt x="457" y="363"/>
                  <a:pt x="498" y="363"/>
                </a:cubicBezTo>
                <a:cubicBezTo>
                  <a:pt x="539" y="363"/>
                  <a:pt x="569" y="396"/>
                  <a:pt x="569" y="437"/>
                </a:cubicBezTo>
                <a:cubicBezTo>
                  <a:pt x="569" y="478"/>
                  <a:pt x="539" y="511"/>
                  <a:pt x="498" y="511"/>
                </a:cubicBezTo>
                <a:cubicBezTo>
                  <a:pt x="457" y="511"/>
                  <a:pt x="424" y="478"/>
                  <a:pt x="424" y="437"/>
                </a:cubicBezTo>
                <a:close/>
                <a:moveTo>
                  <a:pt x="717" y="437"/>
                </a:moveTo>
                <a:cubicBezTo>
                  <a:pt x="717" y="396"/>
                  <a:pt x="747" y="363"/>
                  <a:pt x="788" y="363"/>
                </a:cubicBezTo>
                <a:cubicBezTo>
                  <a:pt x="829" y="363"/>
                  <a:pt x="861" y="396"/>
                  <a:pt x="861" y="437"/>
                </a:cubicBezTo>
                <a:cubicBezTo>
                  <a:pt x="861" y="478"/>
                  <a:pt x="829" y="511"/>
                  <a:pt x="788" y="511"/>
                </a:cubicBezTo>
                <a:cubicBezTo>
                  <a:pt x="747" y="511"/>
                  <a:pt x="717" y="478"/>
                  <a:pt x="717" y="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6839" y="5914234"/>
            <a:ext cx="369887" cy="282575"/>
          </a:xfrm>
          <a:custGeom>
            <a:avLst/>
            <a:gdLst>
              <a:gd name="T0" fmla="*/ 325 w 1026"/>
              <a:gd name="T1" fmla="*/ 618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6 h 783"/>
              <a:gd name="T10" fmla="*/ 82 w 1026"/>
              <a:gd name="T11" fmla="*/ 374 h 783"/>
              <a:gd name="T12" fmla="*/ 325 w 1026"/>
              <a:gd name="T13" fmla="*/ 618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18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6"/>
                </a:lnTo>
                <a:lnTo>
                  <a:pt x="82" y="374"/>
                </a:lnTo>
                <a:lnTo>
                  <a:pt x="325" y="61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96174" y="5844382"/>
            <a:ext cx="419100" cy="419100"/>
          </a:xfrm>
          <a:custGeom>
            <a:avLst/>
            <a:gdLst>
              <a:gd name="T0" fmla="*/ 583 w 1166"/>
              <a:gd name="T1" fmla="*/ 1165 h 1166"/>
              <a:gd name="T2" fmla="*/ 0 w 1166"/>
              <a:gd name="T3" fmla="*/ 583 h 1166"/>
              <a:gd name="T4" fmla="*/ 583 w 1166"/>
              <a:gd name="T5" fmla="*/ 0 h 1166"/>
              <a:gd name="T6" fmla="*/ 1165 w 1166"/>
              <a:gd name="T7" fmla="*/ 583 h 1166"/>
              <a:gd name="T8" fmla="*/ 583 w 1166"/>
              <a:gd name="T9" fmla="*/ 1165 h 1166"/>
              <a:gd name="T10" fmla="*/ 583 w 1166"/>
              <a:gd name="T11" fmla="*/ 1165 h 1166"/>
              <a:gd name="T12" fmla="*/ 465 w 1166"/>
              <a:gd name="T13" fmla="*/ 875 h 1166"/>
              <a:gd name="T14" fmla="*/ 990 w 1166"/>
              <a:gd name="T15" fmla="*/ 350 h 1166"/>
              <a:gd name="T16" fmla="*/ 908 w 1166"/>
              <a:gd name="T17" fmla="*/ 265 h 1166"/>
              <a:gd name="T18" fmla="*/ 465 w 1166"/>
              <a:gd name="T19" fmla="*/ 708 h 1166"/>
              <a:gd name="T20" fmla="*/ 257 w 1166"/>
              <a:gd name="T21" fmla="*/ 501 h 1166"/>
              <a:gd name="T22" fmla="*/ 175 w 1166"/>
              <a:gd name="T23" fmla="*/ 583 h 1166"/>
              <a:gd name="T24" fmla="*/ 465 w 1166"/>
              <a:gd name="T25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1166">
                <a:moveTo>
                  <a:pt x="583" y="1165"/>
                </a:move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  <a:cubicBezTo>
                  <a:pt x="906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lnTo>
                  <a:pt x="583" y="1165"/>
                </a:lnTo>
                <a:close/>
                <a:moveTo>
                  <a:pt x="465" y="875"/>
                </a:moveTo>
                <a:lnTo>
                  <a:pt x="990" y="350"/>
                </a:lnTo>
                <a:lnTo>
                  <a:pt x="908" y="265"/>
                </a:lnTo>
                <a:lnTo>
                  <a:pt x="465" y="708"/>
                </a:lnTo>
                <a:lnTo>
                  <a:pt x="257" y="501"/>
                </a:lnTo>
                <a:lnTo>
                  <a:pt x="175" y="583"/>
                </a:lnTo>
                <a:lnTo>
                  <a:pt x="465" y="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964" y="5865021"/>
            <a:ext cx="377825" cy="377825"/>
          </a:xfrm>
          <a:custGeom>
            <a:avLst/>
            <a:gdLst>
              <a:gd name="T0" fmla="*/ 408 w 1051"/>
              <a:gd name="T1" fmla="*/ 817 h 1051"/>
              <a:gd name="T2" fmla="*/ 933 w 1051"/>
              <a:gd name="T3" fmla="*/ 292 h 1051"/>
              <a:gd name="T4" fmla="*/ 851 w 1051"/>
              <a:gd name="T5" fmla="*/ 207 h 1051"/>
              <a:gd name="T6" fmla="*/ 408 w 1051"/>
              <a:gd name="T7" fmla="*/ 650 h 1051"/>
              <a:gd name="T8" fmla="*/ 200 w 1051"/>
              <a:gd name="T9" fmla="*/ 443 h 1051"/>
              <a:gd name="T10" fmla="*/ 118 w 1051"/>
              <a:gd name="T11" fmla="*/ 525 h 1051"/>
              <a:gd name="T12" fmla="*/ 408 w 1051"/>
              <a:gd name="T13" fmla="*/ 817 h 1051"/>
              <a:gd name="T14" fmla="*/ 933 w 1051"/>
              <a:gd name="T15" fmla="*/ 0 h 1051"/>
              <a:gd name="T16" fmla="*/ 1050 w 1051"/>
              <a:gd name="T17" fmla="*/ 117 h 1051"/>
              <a:gd name="T18" fmla="*/ 1050 w 1051"/>
              <a:gd name="T19" fmla="*/ 932 h 1051"/>
              <a:gd name="T20" fmla="*/ 933 w 1051"/>
              <a:gd name="T21" fmla="*/ 1050 h 1051"/>
              <a:gd name="T22" fmla="*/ 118 w 1051"/>
              <a:gd name="T23" fmla="*/ 1050 h 1051"/>
              <a:gd name="T24" fmla="*/ 0 w 1051"/>
              <a:gd name="T25" fmla="*/ 932 h 1051"/>
              <a:gd name="T26" fmla="*/ 0 w 1051"/>
              <a:gd name="T27" fmla="*/ 117 h 1051"/>
              <a:gd name="T28" fmla="*/ 118 w 1051"/>
              <a:gd name="T29" fmla="*/ 0 h 1051"/>
              <a:gd name="T30" fmla="*/ 933 w 1051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408" y="817"/>
                </a:moveTo>
                <a:lnTo>
                  <a:pt x="933" y="292"/>
                </a:lnTo>
                <a:lnTo>
                  <a:pt x="851" y="207"/>
                </a:lnTo>
                <a:lnTo>
                  <a:pt x="408" y="650"/>
                </a:lnTo>
                <a:lnTo>
                  <a:pt x="200" y="443"/>
                </a:lnTo>
                <a:lnTo>
                  <a:pt x="118" y="525"/>
                </a:lnTo>
                <a:lnTo>
                  <a:pt x="408" y="817"/>
                </a:lnTo>
                <a:close/>
                <a:moveTo>
                  <a:pt x="933" y="0"/>
                </a:moveTo>
                <a:cubicBezTo>
                  <a:pt x="998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8" y="1050"/>
                  <a:pt x="933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3114" y="5865021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7 h 1051"/>
              <a:gd name="T4" fmla="*/ 1050 w 1051"/>
              <a:gd name="T5" fmla="*/ 932 h 1051"/>
              <a:gd name="T6" fmla="*/ 932 w 1051"/>
              <a:gd name="T7" fmla="*/ 1050 h 1051"/>
              <a:gd name="T8" fmla="*/ 118 w 1051"/>
              <a:gd name="T9" fmla="*/ 1050 h 1051"/>
              <a:gd name="T10" fmla="*/ 0 w 1051"/>
              <a:gd name="T11" fmla="*/ 932 h 1051"/>
              <a:gd name="T12" fmla="*/ 0 w 1051"/>
              <a:gd name="T13" fmla="*/ 117 h 1051"/>
              <a:gd name="T14" fmla="*/ 118 w 1051"/>
              <a:gd name="T15" fmla="*/ 0 h 1051"/>
              <a:gd name="T16" fmla="*/ 932 w 1051"/>
              <a:gd name="T17" fmla="*/ 0 h 1051"/>
              <a:gd name="T18" fmla="*/ 932 w 1051"/>
              <a:gd name="T19" fmla="*/ 117 h 1051"/>
              <a:gd name="T20" fmla="*/ 118 w 1051"/>
              <a:gd name="T21" fmla="*/ 117 h 1051"/>
              <a:gd name="T22" fmla="*/ 118 w 1051"/>
              <a:gd name="T23" fmla="*/ 932 h 1051"/>
              <a:gd name="T24" fmla="*/ 932 w 1051"/>
              <a:gd name="T25" fmla="*/ 932 h 1051"/>
              <a:gd name="T26" fmla="*/ 932 w 1051"/>
              <a:gd name="T27" fmla="*/ 11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932" y="117"/>
                </a:moveTo>
                <a:lnTo>
                  <a:pt x="118" y="117"/>
                </a:lnTo>
                <a:lnTo>
                  <a:pt x="118" y="932"/>
                </a:lnTo>
                <a:lnTo>
                  <a:pt x="932" y="932"/>
                </a:lnTo>
                <a:lnTo>
                  <a:pt x="932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9762" y="5928521"/>
            <a:ext cx="252412" cy="168275"/>
          </a:xfrm>
          <a:custGeom>
            <a:avLst/>
            <a:gdLst>
              <a:gd name="T0" fmla="*/ 700 w 701"/>
              <a:gd name="T1" fmla="*/ 117 h 468"/>
              <a:gd name="T2" fmla="*/ 700 w 701"/>
              <a:gd name="T3" fmla="*/ 0 h 468"/>
              <a:gd name="T4" fmla="*/ 0 w 701"/>
              <a:gd name="T5" fmla="*/ 0 h 468"/>
              <a:gd name="T6" fmla="*/ 0 w 701"/>
              <a:gd name="T7" fmla="*/ 117 h 468"/>
              <a:gd name="T8" fmla="*/ 700 w 701"/>
              <a:gd name="T9" fmla="*/ 117 h 468"/>
              <a:gd name="T10" fmla="*/ 467 w 701"/>
              <a:gd name="T11" fmla="*/ 467 h 468"/>
              <a:gd name="T12" fmla="*/ 467 w 701"/>
              <a:gd name="T13" fmla="*/ 350 h 468"/>
              <a:gd name="T14" fmla="*/ 0 w 701"/>
              <a:gd name="T15" fmla="*/ 350 h 468"/>
              <a:gd name="T16" fmla="*/ 0 w 701"/>
              <a:gd name="T17" fmla="*/ 467 h 468"/>
              <a:gd name="T18" fmla="*/ 467 w 701"/>
              <a:gd name="T19" fmla="*/ 467 h 468"/>
              <a:gd name="T20" fmla="*/ 0 w 701"/>
              <a:gd name="T21" fmla="*/ 175 h 468"/>
              <a:gd name="T22" fmla="*/ 0 w 701"/>
              <a:gd name="T23" fmla="*/ 292 h 468"/>
              <a:gd name="T24" fmla="*/ 700 w 701"/>
              <a:gd name="T25" fmla="*/ 292 h 468"/>
              <a:gd name="T26" fmla="*/ 700 w 701"/>
              <a:gd name="T27" fmla="*/ 175 h 468"/>
              <a:gd name="T28" fmla="*/ 0 w 701"/>
              <a:gd name="T29" fmla="*/ 175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468">
                <a:moveTo>
                  <a:pt x="700" y="117"/>
                </a:moveTo>
                <a:lnTo>
                  <a:pt x="700" y="0"/>
                </a:lnTo>
                <a:lnTo>
                  <a:pt x="0" y="0"/>
                </a:lnTo>
                <a:lnTo>
                  <a:pt x="0" y="117"/>
                </a:lnTo>
                <a:lnTo>
                  <a:pt x="700" y="117"/>
                </a:lnTo>
                <a:close/>
                <a:moveTo>
                  <a:pt x="467" y="467"/>
                </a:moveTo>
                <a:lnTo>
                  <a:pt x="467" y="350"/>
                </a:lnTo>
                <a:lnTo>
                  <a:pt x="0" y="350"/>
                </a:lnTo>
                <a:lnTo>
                  <a:pt x="0" y="467"/>
                </a:lnTo>
                <a:lnTo>
                  <a:pt x="467" y="467"/>
                </a:lnTo>
                <a:close/>
                <a:moveTo>
                  <a:pt x="0" y="175"/>
                </a:moveTo>
                <a:lnTo>
                  <a:pt x="0" y="292"/>
                </a:lnTo>
                <a:lnTo>
                  <a:pt x="700" y="292"/>
                </a:lnTo>
                <a:lnTo>
                  <a:pt x="700" y="175"/>
                </a:lnTo>
                <a:lnTo>
                  <a:pt x="0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2050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4896" y="701676"/>
            <a:ext cx="377825" cy="211138"/>
          </a:xfrm>
          <a:custGeom>
            <a:avLst/>
            <a:gdLst>
              <a:gd name="T0" fmla="*/ 232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2 w 1051"/>
              <a:gd name="T7" fmla="*/ 117 h 586"/>
              <a:gd name="T8" fmla="*/ 232 w 1051"/>
              <a:gd name="T9" fmla="*/ 0 h 586"/>
              <a:gd name="T10" fmla="*/ 0 w 1051"/>
              <a:gd name="T11" fmla="*/ 585 h 586"/>
              <a:gd name="T12" fmla="*/ 0 w 1051"/>
              <a:gd name="T13" fmla="*/ 467 h 586"/>
              <a:gd name="T14" fmla="*/ 818 w 1051"/>
              <a:gd name="T15" fmla="*/ 467 h 586"/>
              <a:gd name="T16" fmla="*/ 818 w 1051"/>
              <a:gd name="T17" fmla="*/ 585 h 586"/>
              <a:gd name="T18" fmla="*/ 0 w 1051"/>
              <a:gd name="T19" fmla="*/ 585 h 586"/>
              <a:gd name="T20" fmla="*/ 118 w 1051"/>
              <a:gd name="T21" fmla="*/ 350 h 586"/>
              <a:gd name="T22" fmla="*/ 118 w 1051"/>
              <a:gd name="T23" fmla="*/ 235 h 586"/>
              <a:gd name="T24" fmla="*/ 932 w 1051"/>
              <a:gd name="T25" fmla="*/ 235 h 586"/>
              <a:gd name="T26" fmla="*/ 932 w 1051"/>
              <a:gd name="T27" fmla="*/ 350 h 586"/>
              <a:gd name="T28" fmla="*/ 118 w 1051"/>
              <a:gd name="T2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586">
                <a:moveTo>
                  <a:pt x="232" y="0"/>
                </a:moveTo>
                <a:lnTo>
                  <a:pt x="1050" y="0"/>
                </a:lnTo>
                <a:lnTo>
                  <a:pt x="1050" y="117"/>
                </a:lnTo>
                <a:lnTo>
                  <a:pt x="232" y="117"/>
                </a:lnTo>
                <a:lnTo>
                  <a:pt x="232" y="0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118" y="350"/>
                </a:moveTo>
                <a:lnTo>
                  <a:pt x="118" y="235"/>
                </a:lnTo>
                <a:lnTo>
                  <a:pt x="932" y="235"/>
                </a:lnTo>
                <a:lnTo>
                  <a:pt x="932" y="350"/>
                </a:lnTo>
                <a:lnTo>
                  <a:pt x="118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16931" y="681038"/>
            <a:ext cx="419100" cy="252412"/>
          </a:xfrm>
          <a:custGeom>
            <a:avLst/>
            <a:gdLst>
              <a:gd name="T0" fmla="*/ 733 w 1166"/>
              <a:gd name="T1" fmla="*/ 618 h 701"/>
              <a:gd name="T2" fmla="*/ 1003 w 1166"/>
              <a:gd name="T3" fmla="*/ 350 h 701"/>
              <a:gd name="T4" fmla="*/ 733 w 1166"/>
              <a:gd name="T5" fmla="*/ 82 h 701"/>
              <a:gd name="T6" fmla="*/ 815 w 1166"/>
              <a:gd name="T7" fmla="*/ 0 h 701"/>
              <a:gd name="T8" fmla="*/ 1165 w 1166"/>
              <a:gd name="T9" fmla="*/ 350 h 701"/>
              <a:gd name="T10" fmla="*/ 815 w 1166"/>
              <a:gd name="T11" fmla="*/ 700 h 701"/>
              <a:gd name="T12" fmla="*/ 733 w 1166"/>
              <a:gd name="T13" fmla="*/ 618 h 701"/>
              <a:gd name="T14" fmla="*/ 432 w 1166"/>
              <a:gd name="T15" fmla="*/ 618 h 701"/>
              <a:gd name="T16" fmla="*/ 350 w 1166"/>
              <a:gd name="T17" fmla="*/ 700 h 701"/>
              <a:gd name="T18" fmla="*/ 0 w 1166"/>
              <a:gd name="T19" fmla="*/ 350 h 701"/>
              <a:gd name="T20" fmla="*/ 350 w 1166"/>
              <a:gd name="T21" fmla="*/ 0 h 701"/>
              <a:gd name="T22" fmla="*/ 432 w 1166"/>
              <a:gd name="T23" fmla="*/ 82 h 701"/>
              <a:gd name="T24" fmla="*/ 161 w 1166"/>
              <a:gd name="T25" fmla="*/ 350 h 701"/>
              <a:gd name="T26" fmla="*/ 432 w 1166"/>
              <a:gd name="T27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701">
                <a:moveTo>
                  <a:pt x="733" y="618"/>
                </a:moveTo>
                <a:lnTo>
                  <a:pt x="1003" y="350"/>
                </a:lnTo>
                <a:lnTo>
                  <a:pt x="733" y="82"/>
                </a:lnTo>
                <a:lnTo>
                  <a:pt x="815" y="0"/>
                </a:lnTo>
                <a:lnTo>
                  <a:pt x="1165" y="350"/>
                </a:lnTo>
                <a:lnTo>
                  <a:pt x="815" y="700"/>
                </a:lnTo>
                <a:lnTo>
                  <a:pt x="733" y="618"/>
                </a:lnTo>
                <a:close/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1" y="350"/>
                </a:lnTo>
                <a:lnTo>
                  <a:pt x="432" y="6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56746" y="638175"/>
            <a:ext cx="504825" cy="336550"/>
          </a:xfrm>
          <a:custGeom>
            <a:avLst/>
            <a:gdLst>
              <a:gd name="T0" fmla="*/ 817 w 1401"/>
              <a:gd name="T1" fmla="*/ 525 h 936"/>
              <a:gd name="T2" fmla="*/ 992 w 1401"/>
              <a:gd name="T3" fmla="*/ 525 h 936"/>
              <a:gd name="T4" fmla="*/ 700 w 1401"/>
              <a:gd name="T5" fmla="*/ 235 h 936"/>
              <a:gd name="T6" fmla="*/ 407 w 1401"/>
              <a:gd name="T7" fmla="*/ 525 h 936"/>
              <a:gd name="T8" fmla="*/ 582 w 1401"/>
              <a:gd name="T9" fmla="*/ 525 h 936"/>
              <a:gd name="T10" fmla="*/ 582 w 1401"/>
              <a:gd name="T11" fmla="*/ 760 h 936"/>
              <a:gd name="T12" fmla="*/ 817 w 1401"/>
              <a:gd name="T13" fmla="*/ 760 h 936"/>
              <a:gd name="T14" fmla="*/ 817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817" y="525"/>
                </a:moveTo>
                <a:lnTo>
                  <a:pt x="992" y="525"/>
                </a:lnTo>
                <a:lnTo>
                  <a:pt x="700" y="235"/>
                </a:lnTo>
                <a:lnTo>
                  <a:pt x="407" y="525"/>
                </a:lnTo>
                <a:lnTo>
                  <a:pt x="582" y="525"/>
                </a:lnTo>
                <a:lnTo>
                  <a:pt x="582" y="760"/>
                </a:lnTo>
                <a:lnTo>
                  <a:pt x="817" y="760"/>
                </a:lnTo>
                <a:lnTo>
                  <a:pt x="817" y="525"/>
                </a:lnTo>
                <a:close/>
                <a:moveTo>
                  <a:pt x="1129" y="353"/>
                </a:moveTo>
                <a:cubicBezTo>
                  <a:pt x="1279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5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39421" y="638175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391 w 1401"/>
              <a:gd name="T13" fmla="*/ 350 h 936"/>
              <a:gd name="T14" fmla="*/ 350 w 1401"/>
              <a:gd name="T15" fmla="*/ 350 h 936"/>
              <a:gd name="T16" fmla="*/ 118 w 1401"/>
              <a:gd name="T17" fmla="*/ 585 h 936"/>
              <a:gd name="T18" fmla="*/ 350 w 1401"/>
              <a:gd name="T19" fmla="*/ 817 h 936"/>
              <a:gd name="T20" fmla="*/ 1108 w 1401"/>
              <a:gd name="T21" fmla="*/ 817 h 936"/>
              <a:gd name="T22" fmla="*/ 1129 w 1401"/>
              <a:gd name="T23" fmla="*/ 353 h 936"/>
              <a:gd name="T24" fmla="*/ 1400 w 1401"/>
              <a:gd name="T25" fmla="*/ 642 h 936"/>
              <a:gd name="T26" fmla="*/ 1108 w 1401"/>
              <a:gd name="T27" fmla="*/ 935 h 936"/>
              <a:gd name="T28" fmla="*/ 350 w 1401"/>
              <a:gd name="T29" fmla="*/ 935 h 936"/>
              <a:gd name="T30" fmla="*/ 0 w 1401"/>
              <a:gd name="T31" fmla="*/ 585 h 936"/>
              <a:gd name="T32" fmla="*/ 312 w 1401"/>
              <a:gd name="T33" fmla="*/ 238 h 936"/>
              <a:gd name="T34" fmla="*/ 700 w 1401"/>
              <a:gd name="T35" fmla="*/ 0 h 936"/>
              <a:gd name="T36" fmla="*/ 1129 w 1401"/>
              <a:gd name="T37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3" y="817"/>
                  <a:pt x="1283" y="737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60"/>
                  <a:pt x="878" y="117"/>
                  <a:pt x="700" y="117"/>
                </a:cubicBezTo>
                <a:cubicBezTo>
                  <a:pt x="553" y="117"/>
                  <a:pt x="429" y="216"/>
                  <a:pt x="391" y="350"/>
                </a:cubicBezTo>
                <a:lnTo>
                  <a:pt x="350" y="350"/>
                </a:lnTo>
                <a:cubicBezTo>
                  <a:pt x="222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22096" y="617539"/>
            <a:ext cx="504825" cy="377825"/>
          </a:xfrm>
          <a:custGeom>
            <a:avLst/>
            <a:gdLst>
              <a:gd name="T0" fmla="*/ 451 w 1401"/>
              <a:gd name="T1" fmla="*/ 350 h 1051"/>
              <a:gd name="T2" fmla="*/ 350 w 1401"/>
              <a:gd name="T3" fmla="*/ 350 h 1051"/>
              <a:gd name="T4" fmla="*/ 117 w 1401"/>
              <a:gd name="T5" fmla="*/ 586 h 1051"/>
              <a:gd name="T6" fmla="*/ 350 w 1401"/>
              <a:gd name="T7" fmla="*/ 818 h 1051"/>
              <a:gd name="T8" fmla="*/ 918 w 1401"/>
              <a:gd name="T9" fmla="*/ 818 h 1051"/>
              <a:gd name="T10" fmla="*/ 451 w 1401"/>
              <a:gd name="T11" fmla="*/ 350 h 1051"/>
              <a:gd name="T12" fmla="*/ 175 w 1401"/>
              <a:gd name="T13" fmla="*/ 74 h 1051"/>
              <a:gd name="T14" fmla="*/ 248 w 1401"/>
              <a:gd name="T15" fmla="*/ 0 h 1051"/>
              <a:gd name="T16" fmla="*/ 1225 w 1401"/>
              <a:gd name="T17" fmla="*/ 976 h 1051"/>
              <a:gd name="T18" fmla="*/ 1151 w 1401"/>
              <a:gd name="T19" fmla="*/ 1050 h 1051"/>
              <a:gd name="T20" fmla="*/ 1033 w 1401"/>
              <a:gd name="T21" fmla="*/ 935 h 1051"/>
              <a:gd name="T22" fmla="*/ 350 w 1401"/>
              <a:gd name="T23" fmla="*/ 935 h 1051"/>
              <a:gd name="T24" fmla="*/ 0 w 1401"/>
              <a:gd name="T25" fmla="*/ 586 h 1051"/>
              <a:gd name="T26" fmla="*/ 336 w 1401"/>
              <a:gd name="T27" fmla="*/ 236 h 1051"/>
              <a:gd name="T28" fmla="*/ 175 w 1401"/>
              <a:gd name="T29" fmla="*/ 74 h 1051"/>
              <a:gd name="T30" fmla="*/ 1129 w 1401"/>
              <a:gd name="T31" fmla="*/ 353 h 1051"/>
              <a:gd name="T32" fmla="*/ 1400 w 1401"/>
              <a:gd name="T33" fmla="*/ 643 h 1051"/>
              <a:gd name="T34" fmla="*/ 1277 w 1401"/>
              <a:gd name="T35" fmla="*/ 881 h 1051"/>
              <a:gd name="T36" fmla="*/ 1192 w 1401"/>
              <a:gd name="T37" fmla="*/ 796 h 1051"/>
              <a:gd name="T38" fmla="*/ 1282 w 1401"/>
              <a:gd name="T39" fmla="*/ 643 h 1051"/>
              <a:gd name="T40" fmla="*/ 1107 w 1401"/>
              <a:gd name="T41" fmla="*/ 468 h 1051"/>
              <a:gd name="T42" fmla="*/ 1020 w 1401"/>
              <a:gd name="T43" fmla="*/ 468 h 1051"/>
              <a:gd name="T44" fmla="*/ 1020 w 1401"/>
              <a:gd name="T45" fmla="*/ 438 h 1051"/>
              <a:gd name="T46" fmla="*/ 700 w 1401"/>
              <a:gd name="T47" fmla="*/ 118 h 1051"/>
              <a:gd name="T48" fmla="*/ 552 w 1401"/>
              <a:gd name="T49" fmla="*/ 154 h 1051"/>
              <a:gd name="T50" fmla="*/ 464 w 1401"/>
              <a:gd name="T51" fmla="*/ 69 h 1051"/>
              <a:gd name="T52" fmla="*/ 700 w 1401"/>
              <a:gd name="T53" fmla="*/ 0 h 1051"/>
              <a:gd name="T54" fmla="*/ 1129 w 1401"/>
              <a:gd name="T55" fmla="*/ 35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1" h="1051">
                <a:moveTo>
                  <a:pt x="451" y="350"/>
                </a:moveTo>
                <a:lnTo>
                  <a:pt x="350" y="350"/>
                </a:lnTo>
                <a:cubicBezTo>
                  <a:pt x="221" y="350"/>
                  <a:pt x="117" y="457"/>
                  <a:pt x="117" y="586"/>
                </a:cubicBezTo>
                <a:cubicBezTo>
                  <a:pt x="117" y="714"/>
                  <a:pt x="221" y="818"/>
                  <a:pt x="350" y="818"/>
                </a:cubicBezTo>
                <a:lnTo>
                  <a:pt x="918" y="818"/>
                </a:lnTo>
                <a:lnTo>
                  <a:pt x="451" y="350"/>
                </a:lnTo>
                <a:close/>
                <a:moveTo>
                  <a:pt x="175" y="74"/>
                </a:moveTo>
                <a:lnTo>
                  <a:pt x="248" y="0"/>
                </a:lnTo>
                <a:lnTo>
                  <a:pt x="1225" y="976"/>
                </a:lnTo>
                <a:lnTo>
                  <a:pt x="1151" y="1050"/>
                </a:lnTo>
                <a:lnTo>
                  <a:pt x="1033" y="935"/>
                </a:lnTo>
                <a:lnTo>
                  <a:pt x="350" y="935"/>
                </a:lnTo>
                <a:cubicBezTo>
                  <a:pt x="155" y="935"/>
                  <a:pt x="0" y="780"/>
                  <a:pt x="0" y="586"/>
                </a:cubicBezTo>
                <a:cubicBezTo>
                  <a:pt x="0" y="397"/>
                  <a:pt x="150" y="244"/>
                  <a:pt x="336" y="236"/>
                </a:cubicBezTo>
                <a:lnTo>
                  <a:pt x="175" y="74"/>
                </a:lnTo>
                <a:close/>
                <a:moveTo>
                  <a:pt x="1129" y="353"/>
                </a:moveTo>
                <a:cubicBezTo>
                  <a:pt x="1279" y="364"/>
                  <a:pt x="1400" y="490"/>
                  <a:pt x="1400" y="643"/>
                </a:cubicBezTo>
                <a:cubicBezTo>
                  <a:pt x="1400" y="741"/>
                  <a:pt x="1350" y="829"/>
                  <a:pt x="1277" y="881"/>
                </a:cubicBezTo>
                <a:lnTo>
                  <a:pt x="1192" y="796"/>
                </a:lnTo>
                <a:cubicBezTo>
                  <a:pt x="1246" y="766"/>
                  <a:pt x="1282" y="709"/>
                  <a:pt x="1282" y="643"/>
                </a:cubicBezTo>
                <a:cubicBezTo>
                  <a:pt x="1282" y="547"/>
                  <a:pt x="1203" y="468"/>
                  <a:pt x="1107" y="468"/>
                </a:cubicBezTo>
                <a:lnTo>
                  <a:pt x="1020" y="468"/>
                </a:lnTo>
                <a:lnTo>
                  <a:pt x="1020" y="438"/>
                </a:lnTo>
                <a:cubicBezTo>
                  <a:pt x="1020" y="260"/>
                  <a:pt x="877" y="118"/>
                  <a:pt x="700" y="118"/>
                </a:cubicBezTo>
                <a:cubicBezTo>
                  <a:pt x="645" y="118"/>
                  <a:pt x="596" y="129"/>
                  <a:pt x="552" y="154"/>
                </a:cubicBezTo>
                <a:lnTo>
                  <a:pt x="464" y="69"/>
                </a:lnTo>
                <a:cubicBezTo>
                  <a:pt x="533" y="25"/>
                  <a:pt x="612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4771" y="638175"/>
            <a:ext cx="504825" cy="336550"/>
          </a:xfrm>
          <a:custGeom>
            <a:avLst/>
            <a:gdLst>
              <a:gd name="T0" fmla="*/ 993 w 1401"/>
              <a:gd name="T1" fmla="*/ 525 h 936"/>
              <a:gd name="T2" fmla="*/ 818 w 1401"/>
              <a:gd name="T3" fmla="*/ 525 h 936"/>
              <a:gd name="T4" fmla="*/ 818 w 1401"/>
              <a:gd name="T5" fmla="*/ 292 h 936"/>
              <a:gd name="T6" fmla="*/ 582 w 1401"/>
              <a:gd name="T7" fmla="*/ 292 h 936"/>
              <a:gd name="T8" fmla="*/ 582 w 1401"/>
              <a:gd name="T9" fmla="*/ 525 h 936"/>
              <a:gd name="T10" fmla="*/ 407 w 1401"/>
              <a:gd name="T11" fmla="*/ 525 h 936"/>
              <a:gd name="T12" fmla="*/ 700 w 1401"/>
              <a:gd name="T13" fmla="*/ 817 h 936"/>
              <a:gd name="T14" fmla="*/ 993 w 1401"/>
              <a:gd name="T15" fmla="*/ 525 h 936"/>
              <a:gd name="T16" fmla="*/ 1129 w 1401"/>
              <a:gd name="T17" fmla="*/ 353 h 936"/>
              <a:gd name="T18" fmla="*/ 1400 w 1401"/>
              <a:gd name="T19" fmla="*/ 642 h 936"/>
              <a:gd name="T20" fmla="*/ 1107 w 1401"/>
              <a:gd name="T21" fmla="*/ 935 h 936"/>
              <a:gd name="T22" fmla="*/ 350 w 1401"/>
              <a:gd name="T23" fmla="*/ 935 h 936"/>
              <a:gd name="T24" fmla="*/ 0 w 1401"/>
              <a:gd name="T25" fmla="*/ 585 h 936"/>
              <a:gd name="T26" fmla="*/ 312 w 1401"/>
              <a:gd name="T27" fmla="*/ 238 h 936"/>
              <a:gd name="T28" fmla="*/ 700 w 1401"/>
              <a:gd name="T29" fmla="*/ 0 h 936"/>
              <a:gd name="T30" fmla="*/ 1129 w 1401"/>
              <a:gd name="T31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1" h="936">
                <a:moveTo>
                  <a:pt x="993" y="525"/>
                </a:moveTo>
                <a:lnTo>
                  <a:pt x="818" y="525"/>
                </a:lnTo>
                <a:lnTo>
                  <a:pt x="818" y="292"/>
                </a:lnTo>
                <a:lnTo>
                  <a:pt x="582" y="292"/>
                </a:lnTo>
                <a:lnTo>
                  <a:pt x="582" y="525"/>
                </a:lnTo>
                <a:lnTo>
                  <a:pt x="407" y="525"/>
                </a:lnTo>
                <a:lnTo>
                  <a:pt x="700" y="817"/>
                </a:lnTo>
                <a:lnTo>
                  <a:pt x="993" y="525"/>
                </a:lnTo>
                <a:close/>
                <a:moveTo>
                  <a:pt x="1129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7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0" y="0"/>
                  <a:pt x="700" y="0"/>
                </a:cubicBezTo>
                <a:cubicBezTo>
                  <a:pt x="913" y="0"/>
                  <a:pt x="1088" y="150"/>
                  <a:pt x="1129" y="3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5"/>
            <a:ext cx="504825" cy="336550"/>
          </a:xfrm>
          <a:custGeom>
            <a:avLst/>
            <a:gdLst>
              <a:gd name="T0" fmla="*/ 583 w 1401"/>
              <a:gd name="T1" fmla="*/ 760 h 936"/>
              <a:gd name="T2" fmla="*/ 968 w 1401"/>
              <a:gd name="T3" fmla="*/ 374 h 936"/>
              <a:gd name="T4" fmla="*/ 886 w 1401"/>
              <a:gd name="T5" fmla="*/ 292 h 936"/>
              <a:gd name="T6" fmla="*/ 583 w 1401"/>
              <a:gd name="T7" fmla="*/ 593 h 936"/>
              <a:gd name="T8" fmla="*/ 462 w 1401"/>
              <a:gd name="T9" fmla="*/ 473 h 936"/>
              <a:gd name="T10" fmla="*/ 380 w 1401"/>
              <a:gd name="T11" fmla="*/ 555 h 936"/>
              <a:gd name="T12" fmla="*/ 583 w 1401"/>
              <a:gd name="T13" fmla="*/ 760 h 936"/>
              <a:gd name="T14" fmla="*/ 1130 w 1401"/>
              <a:gd name="T15" fmla="*/ 353 h 936"/>
              <a:gd name="T16" fmla="*/ 1400 w 1401"/>
              <a:gd name="T17" fmla="*/ 642 h 936"/>
              <a:gd name="T18" fmla="*/ 1108 w 1401"/>
              <a:gd name="T19" fmla="*/ 935 h 936"/>
              <a:gd name="T20" fmla="*/ 350 w 1401"/>
              <a:gd name="T21" fmla="*/ 935 h 936"/>
              <a:gd name="T22" fmla="*/ 0 w 1401"/>
              <a:gd name="T23" fmla="*/ 585 h 936"/>
              <a:gd name="T24" fmla="*/ 312 w 1401"/>
              <a:gd name="T25" fmla="*/ 238 h 936"/>
              <a:gd name="T26" fmla="*/ 700 w 1401"/>
              <a:gd name="T27" fmla="*/ 0 h 936"/>
              <a:gd name="T28" fmla="*/ 1130 w 1401"/>
              <a:gd name="T29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1" h="936">
                <a:moveTo>
                  <a:pt x="583" y="760"/>
                </a:moveTo>
                <a:lnTo>
                  <a:pt x="968" y="374"/>
                </a:lnTo>
                <a:lnTo>
                  <a:pt x="886" y="292"/>
                </a:lnTo>
                <a:lnTo>
                  <a:pt x="583" y="593"/>
                </a:lnTo>
                <a:lnTo>
                  <a:pt x="462" y="473"/>
                </a:lnTo>
                <a:lnTo>
                  <a:pt x="380" y="555"/>
                </a:lnTo>
                <a:lnTo>
                  <a:pt x="583" y="760"/>
                </a:lnTo>
                <a:close/>
                <a:moveTo>
                  <a:pt x="1130" y="353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2981" y="596900"/>
            <a:ext cx="419100" cy="419100"/>
          </a:xfrm>
          <a:custGeom>
            <a:avLst/>
            <a:gdLst>
              <a:gd name="T0" fmla="*/ 845 w 1166"/>
              <a:gd name="T1" fmla="*/ 815 h 1166"/>
              <a:gd name="T2" fmla="*/ 990 w 1166"/>
              <a:gd name="T3" fmla="*/ 670 h 1166"/>
              <a:gd name="T4" fmla="*/ 845 w 1166"/>
              <a:gd name="T5" fmla="*/ 525 h 1166"/>
              <a:gd name="T6" fmla="*/ 815 w 1166"/>
              <a:gd name="T7" fmla="*/ 525 h 1166"/>
              <a:gd name="T8" fmla="*/ 583 w 1166"/>
              <a:gd name="T9" fmla="*/ 290 h 1166"/>
              <a:gd name="T10" fmla="*/ 359 w 1166"/>
              <a:gd name="T11" fmla="*/ 468 h 1166"/>
              <a:gd name="T12" fmla="*/ 350 w 1166"/>
              <a:gd name="T13" fmla="*/ 465 h 1166"/>
              <a:gd name="T14" fmla="*/ 175 w 1166"/>
              <a:gd name="T15" fmla="*/ 640 h 1166"/>
              <a:gd name="T16" fmla="*/ 350 w 1166"/>
              <a:gd name="T17" fmla="*/ 815 h 1166"/>
              <a:gd name="T18" fmla="*/ 845 w 1166"/>
              <a:gd name="T19" fmla="*/ 815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845" y="815"/>
                </a:moveTo>
                <a:cubicBezTo>
                  <a:pt x="925" y="815"/>
                  <a:pt x="990" y="749"/>
                  <a:pt x="990" y="670"/>
                </a:cubicBezTo>
                <a:cubicBezTo>
                  <a:pt x="990" y="591"/>
                  <a:pt x="925" y="525"/>
                  <a:pt x="845" y="525"/>
                </a:cubicBezTo>
                <a:lnTo>
                  <a:pt x="815" y="525"/>
                </a:lnTo>
                <a:cubicBezTo>
                  <a:pt x="815" y="396"/>
                  <a:pt x="711" y="290"/>
                  <a:pt x="583" y="290"/>
                </a:cubicBezTo>
                <a:cubicBezTo>
                  <a:pt x="473" y="290"/>
                  <a:pt x="383" y="366"/>
                  <a:pt x="359" y="468"/>
                </a:cubicBezTo>
                <a:lnTo>
                  <a:pt x="350" y="465"/>
                </a:lnTo>
                <a:cubicBezTo>
                  <a:pt x="255" y="465"/>
                  <a:pt x="175" y="544"/>
                  <a:pt x="175" y="640"/>
                </a:cubicBezTo>
                <a:cubicBezTo>
                  <a:pt x="175" y="735"/>
                  <a:pt x="255" y="815"/>
                  <a:pt x="350" y="815"/>
                </a:cubicBezTo>
                <a:lnTo>
                  <a:pt x="845" y="815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16296" y="638175"/>
            <a:ext cx="377825" cy="336550"/>
          </a:xfrm>
          <a:custGeom>
            <a:avLst/>
            <a:gdLst>
              <a:gd name="T0" fmla="*/ 875 w 1051"/>
              <a:gd name="T1" fmla="*/ 410 h 936"/>
              <a:gd name="T2" fmla="*/ 875 w 1051"/>
              <a:gd name="T3" fmla="*/ 350 h 936"/>
              <a:gd name="T4" fmla="*/ 818 w 1051"/>
              <a:gd name="T5" fmla="*/ 292 h 936"/>
              <a:gd name="T6" fmla="*/ 643 w 1051"/>
              <a:gd name="T7" fmla="*/ 292 h 936"/>
              <a:gd name="T8" fmla="*/ 583 w 1051"/>
              <a:gd name="T9" fmla="*/ 350 h 936"/>
              <a:gd name="T10" fmla="*/ 583 w 1051"/>
              <a:gd name="T11" fmla="*/ 585 h 936"/>
              <a:gd name="T12" fmla="*/ 643 w 1051"/>
              <a:gd name="T13" fmla="*/ 642 h 936"/>
              <a:gd name="T14" fmla="*/ 818 w 1051"/>
              <a:gd name="T15" fmla="*/ 642 h 936"/>
              <a:gd name="T16" fmla="*/ 875 w 1051"/>
              <a:gd name="T17" fmla="*/ 585 h 936"/>
              <a:gd name="T18" fmla="*/ 875 w 1051"/>
              <a:gd name="T19" fmla="*/ 525 h 936"/>
              <a:gd name="T20" fmla="*/ 788 w 1051"/>
              <a:gd name="T21" fmla="*/ 525 h 936"/>
              <a:gd name="T22" fmla="*/ 788 w 1051"/>
              <a:gd name="T23" fmla="*/ 555 h 936"/>
              <a:gd name="T24" fmla="*/ 670 w 1051"/>
              <a:gd name="T25" fmla="*/ 555 h 936"/>
              <a:gd name="T26" fmla="*/ 670 w 1051"/>
              <a:gd name="T27" fmla="*/ 380 h 936"/>
              <a:gd name="T28" fmla="*/ 788 w 1051"/>
              <a:gd name="T29" fmla="*/ 380 h 936"/>
              <a:gd name="T30" fmla="*/ 788 w 1051"/>
              <a:gd name="T31" fmla="*/ 410 h 936"/>
              <a:gd name="T32" fmla="*/ 875 w 1051"/>
              <a:gd name="T33" fmla="*/ 410 h 936"/>
              <a:gd name="T34" fmla="*/ 468 w 1051"/>
              <a:gd name="T35" fmla="*/ 410 h 936"/>
              <a:gd name="T36" fmla="*/ 468 w 1051"/>
              <a:gd name="T37" fmla="*/ 350 h 936"/>
              <a:gd name="T38" fmla="*/ 408 w 1051"/>
              <a:gd name="T39" fmla="*/ 292 h 936"/>
              <a:gd name="T40" fmla="*/ 233 w 1051"/>
              <a:gd name="T41" fmla="*/ 292 h 936"/>
              <a:gd name="T42" fmla="*/ 175 w 1051"/>
              <a:gd name="T43" fmla="*/ 350 h 936"/>
              <a:gd name="T44" fmla="*/ 175 w 1051"/>
              <a:gd name="T45" fmla="*/ 585 h 936"/>
              <a:gd name="T46" fmla="*/ 233 w 1051"/>
              <a:gd name="T47" fmla="*/ 642 h 936"/>
              <a:gd name="T48" fmla="*/ 408 w 1051"/>
              <a:gd name="T49" fmla="*/ 642 h 936"/>
              <a:gd name="T50" fmla="*/ 468 w 1051"/>
              <a:gd name="T51" fmla="*/ 585 h 936"/>
              <a:gd name="T52" fmla="*/ 468 w 1051"/>
              <a:gd name="T53" fmla="*/ 525 h 936"/>
              <a:gd name="T54" fmla="*/ 380 w 1051"/>
              <a:gd name="T55" fmla="*/ 525 h 936"/>
              <a:gd name="T56" fmla="*/ 380 w 1051"/>
              <a:gd name="T57" fmla="*/ 555 h 936"/>
              <a:gd name="T58" fmla="*/ 263 w 1051"/>
              <a:gd name="T59" fmla="*/ 555 h 936"/>
              <a:gd name="T60" fmla="*/ 263 w 1051"/>
              <a:gd name="T61" fmla="*/ 380 h 936"/>
              <a:gd name="T62" fmla="*/ 380 w 1051"/>
              <a:gd name="T63" fmla="*/ 380 h 936"/>
              <a:gd name="T64" fmla="*/ 380 w 1051"/>
              <a:gd name="T65" fmla="*/ 410 h 936"/>
              <a:gd name="T66" fmla="*/ 468 w 1051"/>
              <a:gd name="T67" fmla="*/ 410 h 936"/>
              <a:gd name="T68" fmla="*/ 1050 w 1051"/>
              <a:gd name="T69" fmla="*/ 117 h 936"/>
              <a:gd name="T70" fmla="*/ 1050 w 1051"/>
              <a:gd name="T71" fmla="*/ 817 h 936"/>
              <a:gd name="T72" fmla="*/ 933 w 1051"/>
              <a:gd name="T73" fmla="*/ 935 h 936"/>
              <a:gd name="T74" fmla="*/ 118 w 1051"/>
              <a:gd name="T75" fmla="*/ 935 h 936"/>
              <a:gd name="T76" fmla="*/ 0 w 1051"/>
              <a:gd name="T77" fmla="*/ 817 h 936"/>
              <a:gd name="T78" fmla="*/ 0 w 1051"/>
              <a:gd name="T79" fmla="*/ 117 h 936"/>
              <a:gd name="T80" fmla="*/ 118 w 1051"/>
              <a:gd name="T81" fmla="*/ 0 h 936"/>
              <a:gd name="T82" fmla="*/ 933 w 1051"/>
              <a:gd name="T83" fmla="*/ 0 h 936"/>
              <a:gd name="T84" fmla="*/ 1050 w 1051"/>
              <a:gd name="T85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1" h="936">
                <a:moveTo>
                  <a:pt x="875" y="410"/>
                </a:moveTo>
                <a:lnTo>
                  <a:pt x="875" y="350"/>
                </a:lnTo>
                <a:cubicBezTo>
                  <a:pt x="875" y="317"/>
                  <a:pt x="851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3" y="317"/>
                  <a:pt x="583" y="350"/>
                </a:cubicBezTo>
                <a:lnTo>
                  <a:pt x="583" y="585"/>
                </a:lnTo>
                <a:cubicBezTo>
                  <a:pt x="583" y="618"/>
                  <a:pt x="610" y="642"/>
                  <a:pt x="643" y="642"/>
                </a:cubicBezTo>
                <a:lnTo>
                  <a:pt x="818" y="642"/>
                </a:lnTo>
                <a:cubicBezTo>
                  <a:pt x="851" y="642"/>
                  <a:pt x="875" y="618"/>
                  <a:pt x="875" y="585"/>
                </a:cubicBezTo>
                <a:lnTo>
                  <a:pt x="875" y="525"/>
                </a:lnTo>
                <a:lnTo>
                  <a:pt x="788" y="525"/>
                </a:lnTo>
                <a:lnTo>
                  <a:pt x="788" y="555"/>
                </a:lnTo>
                <a:lnTo>
                  <a:pt x="670" y="555"/>
                </a:lnTo>
                <a:lnTo>
                  <a:pt x="670" y="380"/>
                </a:lnTo>
                <a:lnTo>
                  <a:pt x="788" y="380"/>
                </a:lnTo>
                <a:lnTo>
                  <a:pt x="788" y="410"/>
                </a:lnTo>
                <a:lnTo>
                  <a:pt x="875" y="410"/>
                </a:lnTo>
                <a:close/>
                <a:moveTo>
                  <a:pt x="468" y="410"/>
                </a:moveTo>
                <a:lnTo>
                  <a:pt x="468" y="350"/>
                </a:lnTo>
                <a:cubicBezTo>
                  <a:pt x="468" y="317"/>
                  <a:pt x="440" y="292"/>
                  <a:pt x="408" y="292"/>
                </a:cubicBezTo>
                <a:lnTo>
                  <a:pt x="233" y="292"/>
                </a:lnTo>
                <a:cubicBezTo>
                  <a:pt x="200" y="292"/>
                  <a:pt x="175" y="317"/>
                  <a:pt x="175" y="350"/>
                </a:cubicBezTo>
                <a:lnTo>
                  <a:pt x="175" y="585"/>
                </a:lnTo>
                <a:cubicBezTo>
                  <a:pt x="175" y="618"/>
                  <a:pt x="200" y="642"/>
                  <a:pt x="233" y="642"/>
                </a:cubicBezTo>
                <a:lnTo>
                  <a:pt x="408" y="642"/>
                </a:lnTo>
                <a:cubicBezTo>
                  <a:pt x="440" y="642"/>
                  <a:pt x="468" y="618"/>
                  <a:pt x="468" y="585"/>
                </a:cubicBezTo>
                <a:lnTo>
                  <a:pt x="468" y="525"/>
                </a:lnTo>
                <a:lnTo>
                  <a:pt x="380" y="525"/>
                </a:lnTo>
                <a:lnTo>
                  <a:pt x="380" y="555"/>
                </a:lnTo>
                <a:lnTo>
                  <a:pt x="263" y="555"/>
                </a:lnTo>
                <a:lnTo>
                  <a:pt x="263" y="380"/>
                </a:lnTo>
                <a:lnTo>
                  <a:pt x="380" y="380"/>
                </a:lnTo>
                <a:lnTo>
                  <a:pt x="380" y="410"/>
                </a:lnTo>
                <a:lnTo>
                  <a:pt x="468" y="410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3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3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840246" y="660400"/>
            <a:ext cx="293687" cy="293688"/>
          </a:xfrm>
          <a:custGeom>
            <a:avLst/>
            <a:gdLst>
              <a:gd name="T0" fmla="*/ 815 w 816"/>
              <a:gd name="T1" fmla="*/ 82 h 816"/>
              <a:gd name="T2" fmla="*/ 490 w 816"/>
              <a:gd name="T3" fmla="*/ 407 h 816"/>
              <a:gd name="T4" fmla="*/ 815 w 816"/>
              <a:gd name="T5" fmla="*/ 733 h 816"/>
              <a:gd name="T6" fmla="*/ 733 w 816"/>
              <a:gd name="T7" fmla="*/ 815 h 816"/>
              <a:gd name="T8" fmla="*/ 408 w 816"/>
              <a:gd name="T9" fmla="*/ 489 h 816"/>
              <a:gd name="T10" fmla="*/ 82 w 816"/>
              <a:gd name="T11" fmla="*/ 815 h 816"/>
              <a:gd name="T12" fmla="*/ 0 w 816"/>
              <a:gd name="T13" fmla="*/ 733 h 816"/>
              <a:gd name="T14" fmla="*/ 326 w 816"/>
              <a:gd name="T15" fmla="*/ 407 h 816"/>
              <a:gd name="T16" fmla="*/ 0 w 816"/>
              <a:gd name="T17" fmla="*/ 82 h 816"/>
              <a:gd name="T18" fmla="*/ 82 w 816"/>
              <a:gd name="T19" fmla="*/ 0 h 816"/>
              <a:gd name="T20" fmla="*/ 408 w 816"/>
              <a:gd name="T21" fmla="*/ 325 h 816"/>
              <a:gd name="T22" fmla="*/ 733 w 816"/>
              <a:gd name="T23" fmla="*/ 0 h 816"/>
              <a:gd name="T24" fmla="*/ 815 w 816"/>
              <a:gd name="T25" fmla="*/ 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816">
                <a:moveTo>
                  <a:pt x="815" y="82"/>
                </a:moveTo>
                <a:lnTo>
                  <a:pt x="490" y="407"/>
                </a:lnTo>
                <a:lnTo>
                  <a:pt x="815" y="733"/>
                </a:lnTo>
                <a:lnTo>
                  <a:pt x="733" y="815"/>
                </a:lnTo>
                <a:lnTo>
                  <a:pt x="408" y="489"/>
                </a:lnTo>
                <a:lnTo>
                  <a:pt x="82" y="815"/>
                </a:lnTo>
                <a:lnTo>
                  <a:pt x="0" y="733"/>
                </a:lnTo>
                <a:lnTo>
                  <a:pt x="326" y="407"/>
                </a:lnTo>
                <a:lnTo>
                  <a:pt x="0" y="82"/>
                </a:lnTo>
                <a:lnTo>
                  <a:pt x="82" y="0"/>
                </a:lnTo>
                <a:lnTo>
                  <a:pt x="408" y="325"/>
                </a:lnTo>
                <a:lnTo>
                  <a:pt x="733" y="0"/>
                </a:lnTo>
                <a:lnTo>
                  <a:pt x="815" y="8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4894" y="1468438"/>
            <a:ext cx="419100" cy="419100"/>
          </a:xfrm>
          <a:custGeom>
            <a:avLst/>
            <a:gdLst>
              <a:gd name="T0" fmla="*/ 1050 w 1166"/>
              <a:gd name="T1" fmla="*/ 582 h 1165"/>
              <a:gd name="T2" fmla="*/ 1050 w 1166"/>
              <a:gd name="T3" fmla="*/ 114 h 1165"/>
              <a:gd name="T4" fmla="*/ 757 w 1166"/>
              <a:gd name="T5" fmla="*/ 114 h 1165"/>
              <a:gd name="T6" fmla="*/ 757 w 1166"/>
              <a:gd name="T7" fmla="*/ 582 h 1165"/>
              <a:gd name="T8" fmla="*/ 902 w 1166"/>
              <a:gd name="T9" fmla="*/ 494 h 1165"/>
              <a:gd name="T10" fmla="*/ 1050 w 1166"/>
              <a:gd name="T11" fmla="*/ 582 h 1165"/>
              <a:gd name="T12" fmla="*/ 1050 w 1166"/>
              <a:gd name="T13" fmla="*/ 0 h 1165"/>
              <a:gd name="T14" fmla="*/ 1165 w 1166"/>
              <a:gd name="T15" fmla="*/ 114 h 1165"/>
              <a:gd name="T16" fmla="*/ 1165 w 1166"/>
              <a:gd name="T17" fmla="*/ 814 h 1165"/>
              <a:gd name="T18" fmla="*/ 1050 w 1166"/>
              <a:gd name="T19" fmla="*/ 932 h 1165"/>
              <a:gd name="T20" fmla="*/ 350 w 1166"/>
              <a:gd name="T21" fmla="*/ 932 h 1165"/>
              <a:gd name="T22" fmla="*/ 232 w 1166"/>
              <a:gd name="T23" fmla="*/ 814 h 1165"/>
              <a:gd name="T24" fmla="*/ 232 w 1166"/>
              <a:gd name="T25" fmla="*/ 114 h 1165"/>
              <a:gd name="T26" fmla="*/ 350 w 1166"/>
              <a:gd name="T27" fmla="*/ 0 h 1165"/>
              <a:gd name="T28" fmla="*/ 1050 w 1166"/>
              <a:gd name="T29" fmla="*/ 0 h 1165"/>
              <a:gd name="T30" fmla="*/ 115 w 1166"/>
              <a:gd name="T31" fmla="*/ 232 h 1165"/>
              <a:gd name="T32" fmla="*/ 115 w 1166"/>
              <a:gd name="T33" fmla="*/ 1049 h 1165"/>
              <a:gd name="T34" fmla="*/ 932 w 1166"/>
              <a:gd name="T35" fmla="*/ 1049 h 1165"/>
              <a:gd name="T36" fmla="*/ 932 w 1166"/>
              <a:gd name="T37" fmla="*/ 1164 h 1165"/>
              <a:gd name="T38" fmla="*/ 115 w 1166"/>
              <a:gd name="T39" fmla="*/ 1164 h 1165"/>
              <a:gd name="T40" fmla="*/ 0 w 1166"/>
              <a:gd name="T41" fmla="*/ 1049 h 1165"/>
              <a:gd name="T42" fmla="*/ 0 w 1166"/>
              <a:gd name="T43" fmla="*/ 232 h 1165"/>
              <a:gd name="T44" fmla="*/ 115 w 1166"/>
              <a:gd name="T45" fmla="*/ 2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1050" y="582"/>
                </a:moveTo>
                <a:lnTo>
                  <a:pt x="1050" y="114"/>
                </a:lnTo>
                <a:lnTo>
                  <a:pt x="757" y="114"/>
                </a:lnTo>
                <a:lnTo>
                  <a:pt x="757" y="582"/>
                </a:lnTo>
                <a:lnTo>
                  <a:pt x="902" y="494"/>
                </a:lnTo>
                <a:lnTo>
                  <a:pt x="1050" y="582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7"/>
                  <a:pt x="232" y="814"/>
                </a:cubicBezTo>
                <a:lnTo>
                  <a:pt x="232" y="114"/>
                </a:lnTo>
                <a:cubicBezTo>
                  <a:pt x="232" y="51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40744" y="1447800"/>
            <a:ext cx="398462" cy="463550"/>
          </a:xfrm>
          <a:custGeom>
            <a:avLst/>
            <a:gdLst>
              <a:gd name="T0" fmla="*/ 989 w 1108"/>
              <a:gd name="T1" fmla="*/ 1168 h 1286"/>
              <a:gd name="T2" fmla="*/ 989 w 1108"/>
              <a:gd name="T3" fmla="*/ 350 h 1286"/>
              <a:gd name="T4" fmla="*/ 350 w 1108"/>
              <a:gd name="T5" fmla="*/ 350 h 1286"/>
              <a:gd name="T6" fmla="*/ 350 w 1108"/>
              <a:gd name="T7" fmla="*/ 1168 h 1286"/>
              <a:gd name="T8" fmla="*/ 989 w 1108"/>
              <a:gd name="T9" fmla="*/ 1168 h 1286"/>
              <a:gd name="T10" fmla="*/ 989 w 1108"/>
              <a:gd name="T11" fmla="*/ 236 h 1286"/>
              <a:gd name="T12" fmla="*/ 1107 w 1108"/>
              <a:gd name="T13" fmla="*/ 350 h 1286"/>
              <a:gd name="T14" fmla="*/ 1107 w 1108"/>
              <a:gd name="T15" fmla="*/ 1168 h 1286"/>
              <a:gd name="T16" fmla="*/ 989 w 1108"/>
              <a:gd name="T17" fmla="*/ 1285 h 1286"/>
              <a:gd name="T18" fmla="*/ 350 w 1108"/>
              <a:gd name="T19" fmla="*/ 1285 h 1286"/>
              <a:gd name="T20" fmla="*/ 232 w 1108"/>
              <a:gd name="T21" fmla="*/ 1168 h 1286"/>
              <a:gd name="T22" fmla="*/ 232 w 1108"/>
              <a:gd name="T23" fmla="*/ 350 h 1286"/>
              <a:gd name="T24" fmla="*/ 350 w 1108"/>
              <a:gd name="T25" fmla="*/ 236 h 1286"/>
              <a:gd name="T26" fmla="*/ 989 w 1108"/>
              <a:gd name="T27" fmla="*/ 236 h 1286"/>
              <a:gd name="T28" fmla="*/ 814 w 1108"/>
              <a:gd name="T29" fmla="*/ 0 h 1286"/>
              <a:gd name="T30" fmla="*/ 814 w 1108"/>
              <a:gd name="T31" fmla="*/ 118 h 1286"/>
              <a:gd name="T32" fmla="*/ 114 w 1108"/>
              <a:gd name="T33" fmla="*/ 118 h 1286"/>
              <a:gd name="T34" fmla="*/ 114 w 1108"/>
              <a:gd name="T35" fmla="*/ 935 h 1286"/>
              <a:gd name="T36" fmla="*/ 0 w 1108"/>
              <a:gd name="T37" fmla="*/ 935 h 1286"/>
              <a:gd name="T38" fmla="*/ 0 w 1108"/>
              <a:gd name="T39" fmla="*/ 118 h 1286"/>
              <a:gd name="T40" fmla="*/ 114 w 1108"/>
              <a:gd name="T41" fmla="*/ 0 h 1286"/>
              <a:gd name="T42" fmla="*/ 814 w 1108"/>
              <a:gd name="T4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8" h="1286">
                <a:moveTo>
                  <a:pt x="989" y="1168"/>
                </a:moveTo>
                <a:lnTo>
                  <a:pt x="989" y="350"/>
                </a:lnTo>
                <a:lnTo>
                  <a:pt x="350" y="350"/>
                </a:lnTo>
                <a:lnTo>
                  <a:pt x="350" y="1168"/>
                </a:lnTo>
                <a:lnTo>
                  <a:pt x="989" y="1168"/>
                </a:lnTo>
                <a:close/>
                <a:moveTo>
                  <a:pt x="989" y="236"/>
                </a:moveTo>
                <a:cubicBezTo>
                  <a:pt x="1052" y="236"/>
                  <a:pt x="1107" y="287"/>
                  <a:pt x="1107" y="350"/>
                </a:cubicBezTo>
                <a:lnTo>
                  <a:pt x="1107" y="1168"/>
                </a:lnTo>
                <a:cubicBezTo>
                  <a:pt x="1107" y="1231"/>
                  <a:pt x="1052" y="1285"/>
                  <a:pt x="989" y="1285"/>
                </a:cubicBezTo>
                <a:lnTo>
                  <a:pt x="350" y="1285"/>
                </a:lnTo>
                <a:cubicBezTo>
                  <a:pt x="287" y="1285"/>
                  <a:pt x="232" y="1231"/>
                  <a:pt x="232" y="1168"/>
                </a:cubicBezTo>
                <a:lnTo>
                  <a:pt x="232" y="350"/>
                </a:lnTo>
                <a:cubicBezTo>
                  <a:pt x="232" y="287"/>
                  <a:pt x="287" y="236"/>
                  <a:pt x="350" y="236"/>
                </a:cubicBezTo>
                <a:lnTo>
                  <a:pt x="989" y="236"/>
                </a:lnTo>
                <a:close/>
                <a:moveTo>
                  <a:pt x="814" y="0"/>
                </a:moveTo>
                <a:lnTo>
                  <a:pt x="814" y="118"/>
                </a:lnTo>
                <a:lnTo>
                  <a:pt x="114" y="118"/>
                </a:lnTo>
                <a:lnTo>
                  <a:pt x="114" y="935"/>
                </a:lnTo>
                <a:lnTo>
                  <a:pt x="0" y="935"/>
                </a:ln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5956" y="1427164"/>
            <a:ext cx="419100" cy="504825"/>
          </a:xfrm>
          <a:custGeom>
            <a:avLst/>
            <a:gdLst>
              <a:gd name="T0" fmla="*/ 875 w 1166"/>
              <a:gd name="T1" fmla="*/ 992 h 1401"/>
              <a:gd name="T2" fmla="*/ 875 w 1166"/>
              <a:gd name="T3" fmla="*/ 905 h 1401"/>
              <a:gd name="T4" fmla="*/ 582 w 1166"/>
              <a:gd name="T5" fmla="*/ 757 h 1401"/>
              <a:gd name="T6" fmla="*/ 290 w 1166"/>
              <a:gd name="T7" fmla="*/ 905 h 1401"/>
              <a:gd name="T8" fmla="*/ 290 w 1166"/>
              <a:gd name="T9" fmla="*/ 992 h 1401"/>
              <a:gd name="T10" fmla="*/ 875 w 1166"/>
              <a:gd name="T11" fmla="*/ 992 h 1401"/>
              <a:gd name="T12" fmla="*/ 582 w 1166"/>
              <a:gd name="T13" fmla="*/ 394 h 1401"/>
              <a:gd name="T14" fmla="*/ 451 w 1166"/>
              <a:gd name="T15" fmla="*/ 525 h 1401"/>
              <a:gd name="T16" fmla="*/ 582 w 1166"/>
              <a:gd name="T17" fmla="*/ 656 h 1401"/>
              <a:gd name="T18" fmla="*/ 713 w 1166"/>
              <a:gd name="T19" fmla="*/ 525 h 1401"/>
              <a:gd name="T20" fmla="*/ 582 w 1166"/>
              <a:gd name="T21" fmla="*/ 394 h 1401"/>
              <a:gd name="T22" fmla="*/ 1050 w 1166"/>
              <a:gd name="T23" fmla="*/ 232 h 1401"/>
              <a:gd name="T24" fmla="*/ 1165 w 1166"/>
              <a:gd name="T25" fmla="*/ 350 h 1401"/>
              <a:gd name="T26" fmla="*/ 1165 w 1166"/>
              <a:gd name="T27" fmla="*/ 1050 h 1401"/>
              <a:gd name="T28" fmla="*/ 1050 w 1166"/>
              <a:gd name="T29" fmla="*/ 1167 h 1401"/>
              <a:gd name="T30" fmla="*/ 115 w 1166"/>
              <a:gd name="T31" fmla="*/ 1167 h 1401"/>
              <a:gd name="T32" fmla="*/ 0 w 1166"/>
              <a:gd name="T33" fmla="*/ 1050 h 1401"/>
              <a:gd name="T34" fmla="*/ 0 w 1166"/>
              <a:gd name="T35" fmla="*/ 350 h 1401"/>
              <a:gd name="T36" fmla="*/ 115 w 1166"/>
              <a:gd name="T37" fmla="*/ 232 h 1401"/>
              <a:gd name="T38" fmla="*/ 1050 w 1166"/>
              <a:gd name="T39" fmla="*/ 232 h 1401"/>
              <a:gd name="T40" fmla="*/ 115 w 1166"/>
              <a:gd name="T41" fmla="*/ 1400 h 1401"/>
              <a:gd name="T42" fmla="*/ 115 w 1166"/>
              <a:gd name="T43" fmla="*/ 1282 h 1401"/>
              <a:gd name="T44" fmla="*/ 1050 w 1166"/>
              <a:gd name="T45" fmla="*/ 1282 h 1401"/>
              <a:gd name="T46" fmla="*/ 1050 w 1166"/>
              <a:gd name="T47" fmla="*/ 1400 h 1401"/>
              <a:gd name="T48" fmla="*/ 115 w 1166"/>
              <a:gd name="T49" fmla="*/ 1400 h 1401"/>
              <a:gd name="T50" fmla="*/ 1050 w 1166"/>
              <a:gd name="T51" fmla="*/ 0 h 1401"/>
              <a:gd name="T52" fmla="*/ 1050 w 1166"/>
              <a:gd name="T53" fmla="*/ 118 h 1401"/>
              <a:gd name="T54" fmla="*/ 115 w 1166"/>
              <a:gd name="T55" fmla="*/ 118 h 1401"/>
              <a:gd name="T56" fmla="*/ 115 w 1166"/>
              <a:gd name="T57" fmla="*/ 0 h 1401"/>
              <a:gd name="T58" fmla="*/ 1050 w 1166"/>
              <a:gd name="T59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401">
                <a:moveTo>
                  <a:pt x="875" y="992"/>
                </a:moveTo>
                <a:lnTo>
                  <a:pt x="875" y="905"/>
                </a:lnTo>
                <a:cubicBezTo>
                  <a:pt x="875" y="807"/>
                  <a:pt x="680" y="757"/>
                  <a:pt x="582" y="757"/>
                </a:cubicBezTo>
                <a:cubicBezTo>
                  <a:pt x="483" y="757"/>
                  <a:pt x="290" y="807"/>
                  <a:pt x="290" y="905"/>
                </a:cubicBezTo>
                <a:lnTo>
                  <a:pt x="290" y="992"/>
                </a:lnTo>
                <a:lnTo>
                  <a:pt x="875" y="992"/>
                </a:lnTo>
                <a:close/>
                <a:moveTo>
                  <a:pt x="582" y="394"/>
                </a:moveTo>
                <a:cubicBezTo>
                  <a:pt x="511" y="394"/>
                  <a:pt x="451" y="454"/>
                  <a:pt x="451" y="525"/>
                </a:cubicBezTo>
                <a:cubicBezTo>
                  <a:pt x="451" y="596"/>
                  <a:pt x="511" y="656"/>
                  <a:pt x="582" y="656"/>
                </a:cubicBezTo>
                <a:cubicBezTo>
                  <a:pt x="653" y="656"/>
                  <a:pt x="713" y="596"/>
                  <a:pt x="713" y="525"/>
                </a:cubicBezTo>
                <a:cubicBezTo>
                  <a:pt x="713" y="454"/>
                  <a:pt x="653" y="394"/>
                  <a:pt x="582" y="394"/>
                </a:cubicBezTo>
                <a:close/>
                <a:moveTo>
                  <a:pt x="1050" y="232"/>
                </a:moveTo>
                <a:cubicBezTo>
                  <a:pt x="1113" y="232"/>
                  <a:pt x="1165" y="287"/>
                  <a:pt x="1165" y="350"/>
                </a:cubicBezTo>
                <a:lnTo>
                  <a:pt x="1165" y="1050"/>
                </a:lnTo>
                <a:cubicBezTo>
                  <a:pt x="1165" y="1113"/>
                  <a:pt x="1113" y="1167"/>
                  <a:pt x="1050" y="1167"/>
                </a:cubicBezTo>
                <a:lnTo>
                  <a:pt x="115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1050" y="232"/>
                </a:lnTo>
                <a:close/>
                <a:moveTo>
                  <a:pt x="115" y="1400"/>
                </a:moveTo>
                <a:lnTo>
                  <a:pt x="115" y="1282"/>
                </a:lnTo>
                <a:lnTo>
                  <a:pt x="1050" y="1282"/>
                </a:lnTo>
                <a:lnTo>
                  <a:pt x="1050" y="1400"/>
                </a:lnTo>
                <a:lnTo>
                  <a:pt x="115" y="1400"/>
                </a:lnTo>
                <a:close/>
                <a:moveTo>
                  <a:pt x="1050" y="0"/>
                </a:moveTo>
                <a:lnTo>
                  <a:pt x="1050" y="118"/>
                </a:lnTo>
                <a:lnTo>
                  <a:pt x="115" y="118"/>
                </a:ln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39421" y="1489077"/>
            <a:ext cx="504825" cy="377825"/>
          </a:xfrm>
          <a:custGeom>
            <a:avLst/>
            <a:gdLst>
              <a:gd name="T0" fmla="*/ 1042 w 1401"/>
              <a:gd name="T1" fmla="*/ 642 h 1051"/>
              <a:gd name="T2" fmla="*/ 1020 w 1401"/>
              <a:gd name="T3" fmla="*/ 525 h 1051"/>
              <a:gd name="T4" fmla="*/ 1042 w 1401"/>
              <a:gd name="T5" fmla="*/ 407 h 1051"/>
              <a:gd name="T6" fmla="*/ 1138 w 1401"/>
              <a:gd name="T7" fmla="*/ 407 h 1051"/>
              <a:gd name="T8" fmla="*/ 1225 w 1401"/>
              <a:gd name="T9" fmla="*/ 292 h 1051"/>
              <a:gd name="T10" fmla="*/ 1110 w 1401"/>
              <a:gd name="T11" fmla="*/ 175 h 1051"/>
              <a:gd name="T12" fmla="*/ 949 w 1401"/>
              <a:gd name="T13" fmla="*/ 407 h 1051"/>
              <a:gd name="T14" fmla="*/ 933 w 1401"/>
              <a:gd name="T15" fmla="*/ 525 h 1051"/>
              <a:gd name="T16" fmla="*/ 949 w 1401"/>
              <a:gd name="T17" fmla="*/ 642 h 1051"/>
              <a:gd name="T18" fmla="*/ 1110 w 1401"/>
              <a:gd name="T19" fmla="*/ 875 h 1051"/>
              <a:gd name="T20" fmla="*/ 1225 w 1401"/>
              <a:gd name="T21" fmla="*/ 757 h 1051"/>
              <a:gd name="T22" fmla="*/ 1138 w 1401"/>
              <a:gd name="T23" fmla="*/ 642 h 1051"/>
              <a:gd name="T24" fmla="*/ 1042 w 1401"/>
              <a:gd name="T25" fmla="*/ 642 h 1051"/>
              <a:gd name="T26" fmla="*/ 818 w 1401"/>
              <a:gd name="T27" fmla="*/ 875 h 1051"/>
              <a:gd name="T28" fmla="*/ 818 w 1401"/>
              <a:gd name="T29" fmla="*/ 817 h 1051"/>
              <a:gd name="T30" fmla="*/ 468 w 1401"/>
              <a:gd name="T31" fmla="*/ 637 h 1051"/>
              <a:gd name="T32" fmla="*/ 118 w 1401"/>
              <a:gd name="T33" fmla="*/ 817 h 1051"/>
              <a:gd name="T34" fmla="*/ 118 w 1401"/>
              <a:gd name="T35" fmla="*/ 875 h 1051"/>
              <a:gd name="T36" fmla="*/ 818 w 1401"/>
              <a:gd name="T37" fmla="*/ 875 h 1051"/>
              <a:gd name="T38" fmla="*/ 468 w 1401"/>
              <a:gd name="T39" fmla="*/ 175 h 1051"/>
              <a:gd name="T40" fmla="*/ 293 w 1401"/>
              <a:gd name="T41" fmla="*/ 350 h 1051"/>
              <a:gd name="T42" fmla="*/ 468 w 1401"/>
              <a:gd name="T43" fmla="*/ 525 h 1051"/>
              <a:gd name="T44" fmla="*/ 643 w 1401"/>
              <a:gd name="T45" fmla="*/ 350 h 1051"/>
              <a:gd name="T46" fmla="*/ 468 w 1401"/>
              <a:gd name="T47" fmla="*/ 175 h 1051"/>
              <a:gd name="T48" fmla="*/ 1282 w 1401"/>
              <a:gd name="T49" fmla="*/ 0 h 1051"/>
              <a:gd name="T50" fmla="*/ 1400 w 1401"/>
              <a:gd name="T51" fmla="*/ 118 h 1051"/>
              <a:gd name="T52" fmla="*/ 1400 w 1401"/>
              <a:gd name="T53" fmla="*/ 932 h 1051"/>
              <a:gd name="T54" fmla="*/ 1282 w 1401"/>
              <a:gd name="T55" fmla="*/ 1050 h 1051"/>
              <a:gd name="T56" fmla="*/ 118 w 1401"/>
              <a:gd name="T57" fmla="*/ 1050 h 1051"/>
              <a:gd name="T58" fmla="*/ 0 w 1401"/>
              <a:gd name="T59" fmla="*/ 932 h 1051"/>
              <a:gd name="T60" fmla="*/ 0 w 1401"/>
              <a:gd name="T61" fmla="*/ 118 h 1051"/>
              <a:gd name="T62" fmla="*/ 118 w 1401"/>
              <a:gd name="T63" fmla="*/ 0 h 1051"/>
              <a:gd name="T64" fmla="*/ 1282 w 1401"/>
              <a:gd name="T6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51">
                <a:moveTo>
                  <a:pt x="1042" y="642"/>
                </a:moveTo>
                <a:cubicBezTo>
                  <a:pt x="1028" y="607"/>
                  <a:pt x="1020" y="566"/>
                  <a:pt x="1020" y="525"/>
                </a:cubicBezTo>
                <a:cubicBezTo>
                  <a:pt x="1020" y="484"/>
                  <a:pt x="1028" y="443"/>
                  <a:pt x="1042" y="407"/>
                </a:cubicBezTo>
                <a:lnTo>
                  <a:pt x="1138" y="407"/>
                </a:lnTo>
                <a:lnTo>
                  <a:pt x="1225" y="292"/>
                </a:lnTo>
                <a:lnTo>
                  <a:pt x="1110" y="175"/>
                </a:lnTo>
                <a:cubicBezTo>
                  <a:pt x="1034" y="232"/>
                  <a:pt x="976" y="312"/>
                  <a:pt x="949" y="407"/>
                </a:cubicBezTo>
                <a:cubicBezTo>
                  <a:pt x="938" y="446"/>
                  <a:pt x="933" y="484"/>
                  <a:pt x="933" y="525"/>
                </a:cubicBezTo>
                <a:cubicBezTo>
                  <a:pt x="933" y="566"/>
                  <a:pt x="938" y="604"/>
                  <a:pt x="949" y="642"/>
                </a:cubicBezTo>
                <a:cubicBezTo>
                  <a:pt x="976" y="735"/>
                  <a:pt x="1034" y="817"/>
                  <a:pt x="1110" y="875"/>
                </a:cubicBezTo>
                <a:lnTo>
                  <a:pt x="1225" y="757"/>
                </a:lnTo>
                <a:lnTo>
                  <a:pt x="1138" y="642"/>
                </a:lnTo>
                <a:lnTo>
                  <a:pt x="1042" y="642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15746" y="1489077"/>
            <a:ext cx="504825" cy="377825"/>
          </a:xfrm>
          <a:custGeom>
            <a:avLst/>
            <a:gdLst>
              <a:gd name="T0" fmla="*/ 1282 w 1401"/>
              <a:gd name="T1" fmla="*/ 525 h 1051"/>
              <a:gd name="T2" fmla="*/ 1282 w 1401"/>
              <a:gd name="T3" fmla="*/ 175 h 1051"/>
              <a:gd name="T4" fmla="*/ 818 w 1401"/>
              <a:gd name="T5" fmla="*/ 175 h 1051"/>
              <a:gd name="T6" fmla="*/ 818 w 1401"/>
              <a:gd name="T7" fmla="*/ 525 h 1051"/>
              <a:gd name="T8" fmla="*/ 1282 w 1401"/>
              <a:gd name="T9" fmla="*/ 525 h 1051"/>
              <a:gd name="T10" fmla="*/ 818 w 1401"/>
              <a:gd name="T11" fmla="*/ 875 h 1051"/>
              <a:gd name="T12" fmla="*/ 818 w 1401"/>
              <a:gd name="T13" fmla="*/ 817 h 1051"/>
              <a:gd name="T14" fmla="*/ 468 w 1401"/>
              <a:gd name="T15" fmla="*/ 637 h 1051"/>
              <a:gd name="T16" fmla="*/ 118 w 1401"/>
              <a:gd name="T17" fmla="*/ 817 h 1051"/>
              <a:gd name="T18" fmla="*/ 118 w 1401"/>
              <a:gd name="T19" fmla="*/ 875 h 1051"/>
              <a:gd name="T20" fmla="*/ 818 w 1401"/>
              <a:gd name="T21" fmla="*/ 875 h 1051"/>
              <a:gd name="T22" fmla="*/ 468 w 1401"/>
              <a:gd name="T23" fmla="*/ 175 h 1051"/>
              <a:gd name="T24" fmla="*/ 293 w 1401"/>
              <a:gd name="T25" fmla="*/ 350 h 1051"/>
              <a:gd name="T26" fmla="*/ 468 w 1401"/>
              <a:gd name="T27" fmla="*/ 525 h 1051"/>
              <a:gd name="T28" fmla="*/ 643 w 1401"/>
              <a:gd name="T29" fmla="*/ 350 h 1051"/>
              <a:gd name="T30" fmla="*/ 468 w 1401"/>
              <a:gd name="T31" fmla="*/ 175 h 1051"/>
              <a:gd name="T32" fmla="*/ 1282 w 1401"/>
              <a:gd name="T33" fmla="*/ 0 h 1051"/>
              <a:gd name="T34" fmla="*/ 1400 w 1401"/>
              <a:gd name="T35" fmla="*/ 118 h 1051"/>
              <a:gd name="T36" fmla="*/ 1400 w 1401"/>
              <a:gd name="T37" fmla="*/ 932 h 1051"/>
              <a:gd name="T38" fmla="*/ 1282 w 1401"/>
              <a:gd name="T39" fmla="*/ 1050 h 1051"/>
              <a:gd name="T40" fmla="*/ 118 w 1401"/>
              <a:gd name="T41" fmla="*/ 1050 h 1051"/>
              <a:gd name="T42" fmla="*/ 0 w 1401"/>
              <a:gd name="T43" fmla="*/ 932 h 1051"/>
              <a:gd name="T44" fmla="*/ 0 w 1401"/>
              <a:gd name="T45" fmla="*/ 118 h 1051"/>
              <a:gd name="T46" fmla="*/ 118 w 1401"/>
              <a:gd name="T47" fmla="*/ 0 h 1051"/>
              <a:gd name="T48" fmla="*/ 1282 w 1401"/>
              <a:gd name="T49" fmla="*/ 0 h 1051"/>
              <a:gd name="T50" fmla="*/ 1225 w 1401"/>
              <a:gd name="T51" fmla="*/ 292 h 1051"/>
              <a:gd name="T52" fmla="*/ 1050 w 1401"/>
              <a:gd name="T53" fmla="*/ 407 h 1051"/>
              <a:gd name="T54" fmla="*/ 875 w 1401"/>
              <a:gd name="T55" fmla="*/ 292 h 1051"/>
              <a:gd name="T56" fmla="*/ 875 w 1401"/>
              <a:gd name="T57" fmla="*/ 232 h 1051"/>
              <a:gd name="T58" fmla="*/ 1050 w 1401"/>
              <a:gd name="T59" fmla="*/ 350 h 1051"/>
              <a:gd name="T60" fmla="*/ 1225 w 1401"/>
              <a:gd name="T61" fmla="*/ 232 h 1051"/>
              <a:gd name="T62" fmla="*/ 1225 w 1401"/>
              <a:gd name="T63" fmla="*/ 29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1" h="1051">
                <a:moveTo>
                  <a:pt x="1282" y="525"/>
                </a:moveTo>
                <a:lnTo>
                  <a:pt x="1282" y="175"/>
                </a:lnTo>
                <a:lnTo>
                  <a:pt x="818" y="175"/>
                </a:lnTo>
                <a:lnTo>
                  <a:pt x="818" y="525"/>
                </a:lnTo>
                <a:lnTo>
                  <a:pt x="1282" y="525"/>
                </a:lnTo>
                <a:close/>
                <a:moveTo>
                  <a:pt x="818" y="875"/>
                </a:moveTo>
                <a:lnTo>
                  <a:pt x="818" y="817"/>
                </a:lnTo>
                <a:cubicBezTo>
                  <a:pt x="818" y="700"/>
                  <a:pt x="585" y="637"/>
                  <a:pt x="468" y="637"/>
                </a:cubicBezTo>
                <a:cubicBezTo>
                  <a:pt x="350" y="637"/>
                  <a:pt x="118" y="700"/>
                  <a:pt x="118" y="817"/>
                </a:cubicBezTo>
                <a:lnTo>
                  <a:pt x="118" y="875"/>
                </a:lnTo>
                <a:lnTo>
                  <a:pt x="818" y="875"/>
                </a:lnTo>
                <a:close/>
                <a:moveTo>
                  <a:pt x="468" y="175"/>
                </a:moveTo>
                <a:cubicBezTo>
                  <a:pt x="372" y="175"/>
                  <a:pt x="293" y="254"/>
                  <a:pt x="293" y="350"/>
                </a:cubicBezTo>
                <a:cubicBezTo>
                  <a:pt x="293" y="446"/>
                  <a:pt x="372" y="525"/>
                  <a:pt x="468" y="525"/>
                </a:cubicBezTo>
                <a:cubicBezTo>
                  <a:pt x="563" y="525"/>
                  <a:pt x="643" y="446"/>
                  <a:pt x="643" y="350"/>
                </a:cubicBezTo>
                <a:cubicBezTo>
                  <a:pt x="643" y="254"/>
                  <a:pt x="563" y="175"/>
                  <a:pt x="468" y="175"/>
                </a:cubicBezTo>
                <a:close/>
                <a:moveTo>
                  <a:pt x="1282" y="0"/>
                </a:moveTo>
                <a:cubicBezTo>
                  <a:pt x="1345" y="0"/>
                  <a:pt x="1400" y="55"/>
                  <a:pt x="1400" y="118"/>
                </a:cubicBezTo>
                <a:lnTo>
                  <a:pt x="1400" y="932"/>
                </a:lnTo>
                <a:cubicBezTo>
                  <a:pt x="1400" y="995"/>
                  <a:pt x="1345" y="1050"/>
                  <a:pt x="128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282" y="0"/>
                </a:lnTo>
                <a:close/>
                <a:moveTo>
                  <a:pt x="1225" y="292"/>
                </a:moveTo>
                <a:lnTo>
                  <a:pt x="1050" y="407"/>
                </a:lnTo>
                <a:lnTo>
                  <a:pt x="875" y="292"/>
                </a:lnTo>
                <a:lnTo>
                  <a:pt x="875" y="232"/>
                </a:lnTo>
                <a:lnTo>
                  <a:pt x="1050" y="350"/>
                </a:lnTo>
                <a:lnTo>
                  <a:pt x="1225" y="232"/>
                </a:lnTo>
                <a:lnTo>
                  <a:pt x="1225" y="2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33344" y="1509713"/>
            <a:ext cx="419100" cy="336550"/>
          </a:xfrm>
          <a:custGeom>
            <a:avLst/>
            <a:gdLst>
              <a:gd name="T0" fmla="*/ 640 w 1166"/>
              <a:gd name="T1" fmla="*/ 263 h 936"/>
              <a:gd name="T2" fmla="*/ 640 w 1166"/>
              <a:gd name="T3" fmla="*/ 148 h 936"/>
              <a:gd name="T4" fmla="*/ 525 w 1166"/>
              <a:gd name="T5" fmla="*/ 148 h 936"/>
              <a:gd name="T6" fmla="*/ 525 w 1166"/>
              <a:gd name="T7" fmla="*/ 263 h 936"/>
              <a:gd name="T8" fmla="*/ 640 w 1166"/>
              <a:gd name="T9" fmla="*/ 263 h 936"/>
              <a:gd name="T10" fmla="*/ 640 w 1166"/>
              <a:gd name="T11" fmla="*/ 525 h 936"/>
              <a:gd name="T12" fmla="*/ 640 w 1166"/>
              <a:gd name="T13" fmla="*/ 410 h 936"/>
              <a:gd name="T14" fmla="*/ 525 w 1166"/>
              <a:gd name="T15" fmla="*/ 410 h 936"/>
              <a:gd name="T16" fmla="*/ 525 w 1166"/>
              <a:gd name="T17" fmla="*/ 525 h 936"/>
              <a:gd name="T18" fmla="*/ 640 w 1166"/>
              <a:gd name="T19" fmla="*/ 525 h 936"/>
              <a:gd name="T20" fmla="*/ 640 w 1166"/>
              <a:gd name="T21" fmla="*/ 788 h 936"/>
              <a:gd name="T22" fmla="*/ 640 w 1166"/>
              <a:gd name="T23" fmla="*/ 673 h 936"/>
              <a:gd name="T24" fmla="*/ 525 w 1166"/>
              <a:gd name="T25" fmla="*/ 673 h 936"/>
              <a:gd name="T26" fmla="*/ 525 w 1166"/>
              <a:gd name="T27" fmla="*/ 788 h 936"/>
              <a:gd name="T28" fmla="*/ 640 w 1166"/>
              <a:gd name="T29" fmla="*/ 788 h 936"/>
              <a:gd name="T30" fmla="*/ 1165 w 1166"/>
              <a:gd name="T31" fmla="*/ 350 h 936"/>
              <a:gd name="T32" fmla="*/ 1050 w 1166"/>
              <a:gd name="T33" fmla="*/ 468 h 936"/>
              <a:gd name="T34" fmla="*/ 1165 w 1166"/>
              <a:gd name="T35" fmla="*/ 585 h 936"/>
              <a:gd name="T36" fmla="*/ 1165 w 1166"/>
              <a:gd name="T37" fmla="*/ 818 h 936"/>
              <a:gd name="T38" fmla="*/ 1050 w 1166"/>
              <a:gd name="T39" fmla="*/ 935 h 936"/>
              <a:gd name="T40" fmla="*/ 115 w 1166"/>
              <a:gd name="T41" fmla="*/ 935 h 936"/>
              <a:gd name="T42" fmla="*/ 0 w 1166"/>
              <a:gd name="T43" fmla="*/ 818 h 936"/>
              <a:gd name="T44" fmla="*/ 0 w 1166"/>
              <a:gd name="T45" fmla="*/ 585 h 936"/>
              <a:gd name="T46" fmla="*/ 115 w 1166"/>
              <a:gd name="T47" fmla="*/ 468 h 936"/>
              <a:gd name="T48" fmla="*/ 0 w 1166"/>
              <a:gd name="T49" fmla="*/ 350 h 936"/>
              <a:gd name="T50" fmla="*/ 0 w 1166"/>
              <a:gd name="T51" fmla="*/ 118 h 936"/>
              <a:gd name="T52" fmla="*/ 115 w 1166"/>
              <a:gd name="T53" fmla="*/ 0 h 936"/>
              <a:gd name="T54" fmla="*/ 1050 w 1166"/>
              <a:gd name="T55" fmla="*/ 0 h 936"/>
              <a:gd name="T56" fmla="*/ 1165 w 1166"/>
              <a:gd name="T57" fmla="*/ 118 h 936"/>
              <a:gd name="T58" fmla="*/ 1165 w 1166"/>
              <a:gd name="T59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640" y="263"/>
                </a:moveTo>
                <a:lnTo>
                  <a:pt x="640" y="148"/>
                </a:lnTo>
                <a:lnTo>
                  <a:pt x="525" y="148"/>
                </a:lnTo>
                <a:lnTo>
                  <a:pt x="525" y="263"/>
                </a:lnTo>
                <a:lnTo>
                  <a:pt x="640" y="263"/>
                </a:lnTo>
                <a:close/>
                <a:moveTo>
                  <a:pt x="640" y="525"/>
                </a:moveTo>
                <a:lnTo>
                  <a:pt x="640" y="410"/>
                </a:lnTo>
                <a:lnTo>
                  <a:pt x="525" y="410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640" y="788"/>
                </a:moveTo>
                <a:lnTo>
                  <a:pt x="640" y="673"/>
                </a:lnTo>
                <a:lnTo>
                  <a:pt x="525" y="673"/>
                </a:lnTo>
                <a:lnTo>
                  <a:pt x="525" y="788"/>
                </a:lnTo>
                <a:lnTo>
                  <a:pt x="640" y="788"/>
                </a:lnTo>
                <a:close/>
                <a:moveTo>
                  <a:pt x="1165" y="350"/>
                </a:moveTo>
                <a:cubicBezTo>
                  <a:pt x="1102" y="350"/>
                  <a:pt x="1050" y="405"/>
                  <a:pt x="1050" y="468"/>
                </a:cubicBezTo>
                <a:cubicBezTo>
                  <a:pt x="1050" y="531"/>
                  <a:pt x="1102" y="585"/>
                  <a:pt x="1165" y="585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585"/>
                </a:lnTo>
                <a:cubicBezTo>
                  <a:pt x="66" y="585"/>
                  <a:pt x="115" y="531"/>
                  <a:pt x="115" y="468"/>
                </a:cubicBezTo>
                <a:cubicBezTo>
                  <a:pt x="115" y="405"/>
                  <a:pt x="63" y="350"/>
                  <a:pt x="0" y="350"/>
                </a:cubicBezTo>
                <a:lnTo>
                  <a:pt x="0" y="118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8"/>
                </a:cubicBezTo>
                <a:lnTo>
                  <a:pt x="1165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8721" y="1447800"/>
            <a:ext cx="377825" cy="463550"/>
          </a:xfrm>
          <a:custGeom>
            <a:avLst/>
            <a:gdLst>
              <a:gd name="T0" fmla="*/ 932 w 1051"/>
              <a:gd name="T1" fmla="*/ 118 h 1286"/>
              <a:gd name="T2" fmla="*/ 1050 w 1051"/>
              <a:gd name="T3" fmla="*/ 236 h 1286"/>
              <a:gd name="T4" fmla="*/ 1050 w 1051"/>
              <a:gd name="T5" fmla="*/ 1050 h 1286"/>
              <a:gd name="T6" fmla="*/ 932 w 1051"/>
              <a:gd name="T7" fmla="*/ 1168 h 1286"/>
              <a:gd name="T8" fmla="*/ 642 w 1051"/>
              <a:gd name="T9" fmla="*/ 1168 h 1286"/>
              <a:gd name="T10" fmla="*/ 642 w 1051"/>
              <a:gd name="T11" fmla="*/ 643 h 1286"/>
              <a:gd name="T12" fmla="*/ 932 w 1051"/>
              <a:gd name="T13" fmla="*/ 993 h 1286"/>
              <a:gd name="T14" fmla="*/ 932 w 1051"/>
              <a:gd name="T15" fmla="*/ 236 h 1286"/>
              <a:gd name="T16" fmla="*/ 642 w 1051"/>
              <a:gd name="T17" fmla="*/ 236 h 1286"/>
              <a:gd name="T18" fmla="*/ 642 w 1051"/>
              <a:gd name="T19" fmla="*/ 118 h 1286"/>
              <a:gd name="T20" fmla="*/ 932 w 1051"/>
              <a:gd name="T21" fmla="*/ 118 h 1286"/>
              <a:gd name="T22" fmla="*/ 407 w 1051"/>
              <a:gd name="T23" fmla="*/ 993 h 1286"/>
              <a:gd name="T24" fmla="*/ 407 w 1051"/>
              <a:gd name="T25" fmla="*/ 643 h 1286"/>
              <a:gd name="T26" fmla="*/ 117 w 1051"/>
              <a:gd name="T27" fmla="*/ 993 h 1286"/>
              <a:gd name="T28" fmla="*/ 407 w 1051"/>
              <a:gd name="T29" fmla="*/ 993 h 1286"/>
              <a:gd name="T30" fmla="*/ 407 w 1051"/>
              <a:gd name="T31" fmla="*/ 0 h 1286"/>
              <a:gd name="T32" fmla="*/ 525 w 1051"/>
              <a:gd name="T33" fmla="*/ 0 h 1286"/>
              <a:gd name="T34" fmla="*/ 525 w 1051"/>
              <a:gd name="T35" fmla="*/ 1285 h 1286"/>
              <a:gd name="T36" fmla="*/ 407 w 1051"/>
              <a:gd name="T37" fmla="*/ 1285 h 1286"/>
              <a:gd name="T38" fmla="*/ 407 w 1051"/>
              <a:gd name="T39" fmla="*/ 1168 h 1286"/>
              <a:gd name="T40" fmla="*/ 117 w 1051"/>
              <a:gd name="T41" fmla="*/ 1168 h 1286"/>
              <a:gd name="T42" fmla="*/ 0 w 1051"/>
              <a:gd name="T43" fmla="*/ 1050 h 1286"/>
              <a:gd name="T44" fmla="*/ 0 w 1051"/>
              <a:gd name="T45" fmla="*/ 236 h 1286"/>
              <a:gd name="T46" fmla="*/ 117 w 1051"/>
              <a:gd name="T47" fmla="*/ 118 h 1286"/>
              <a:gd name="T48" fmla="*/ 407 w 1051"/>
              <a:gd name="T49" fmla="*/ 118 h 1286"/>
              <a:gd name="T50" fmla="*/ 407 w 1051"/>
              <a:gd name="T5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6"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642" y="1168"/>
                </a:lnTo>
                <a:lnTo>
                  <a:pt x="642" y="643"/>
                </a:lnTo>
                <a:lnTo>
                  <a:pt x="932" y="993"/>
                </a:lnTo>
                <a:lnTo>
                  <a:pt x="932" y="236"/>
                </a:lnTo>
                <a:lnTo>
                  <a:pt x="642" y="236"/>
                </a:lnTo>
                <a:lnTo>
                  <a:pt x="642" y="118"/>
                </a:lnTo>
                <a:lnTo>
                  <a:pt x="932" y="118"/>
                </a:lnTo>
                <a:close/>
                <a:moveTo>
                  <a:pt x="407" y="993"/>
                </a:moveTo>
                <a:lnTo>
                  <a:pt x="407" y="643"/>
                </a:lnTo>
                <a:lnTo>
                  <a:pt x="117" y="993"/>
                </a:lnTo>
                <a:lnTo>
                  <a:pt x="407" y="993"/>
                </a:lnTo>
                <a:close/>
                <a:moveTo>
                  <a:pt x="407" y="0"/>
                </a:moveTo>
                <a:lnTo>
                  <a:pt x="525" y="0"/>
                </a:lnTo>
                <a:lnTo>
                  <a:pt x="525" y="1285"/>
                </a:lnTo>
                <a:lnTo>
                  <a:pt x="407" y="1285"/>
                </a:lnTo>
                <a:lnTo>
                  <a:pt x="407" y="1168"/>
                </a:lnTo>
                <a:lnTo>
                  <a:pt x="117" y="1168"/>
                </a:lnTo>
                <a:cubicBezTo>
                  <a:pt x="55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5" y="118"/>
                  <a:pt x="117" y="118"/>
                </a:cubicBezTo>
                <a:lnTo>
                  <a:pt x="407" y="118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4406" y="1531938"/>
            <a:ext cx="419100" cy="293688"/>
          </a:xfrm>
          <a:custGeom>
            <a:avLst/>
            <a:gdLst>
              <a:gd name="T0" fmla="*/ 758 w 1166"/>
              <a:gd name="T1" fmla="*/ 464 h 815"/>
              <a:gd name="T2" fmla="*/ 525 w 1166"/>
              <a:gd name="T3" fmla="*/ 232 h 815"/>
              <a:gd name="T4" fmla="*/ 758 w 1166"/>
              <a:gd name="T5" fmla="*/ 0 h 815"/>
              <a:gd name="T6" fmla="*/ 758 w 1166"/>
              <a:gd name="T7" fmla="*/ 174 h 815"/>
              <a:gd name="T8" fmla="*/ 1165 w 1166"/>
              <a:gd name="T9" fmla="*/ 174 h 815"/>
              <a:gd name="T10" fmla="*/ 1165 w 1166"/>
              <a:gd name="T11" fmla="*/ 289 h 815"/>
              <a:gd name="T12" fmla="*/ 758 w 1166"/>
              <a:gd name="T13" fmla="*/ 289 h 815"/>
              <a:gd name="T14" fmla="*/ 758 w 1166"/>
              <a:gd name="T15" fmla="*/ 464 h 815"/>
              <a:gd name="T16" fmla="*/ 408 w 1166"/>
              <a:gd name="T17" fmla="*/ 524 h 815"/>
              <a:gd name="T18" fmla="*/ 408 w 1166"/>
              <a:gd name="T19" fmla="*/ 349 h 815"/>
              <a:gd name="T20" fmla="*/ 640 w 1166"/>
              <a:gd name="T21" fmla="*/ 582 h 815"/>
              <a:gd name="T22" fmla="*/ 408 w 1166"/>
              <a:gd name="T23" fmla="*/ 814 h 815"/>
              <a:gd name="T24" fmla="*/ 408 w 1166"/>
              <a:gd name="T25" fmla="*/ 639 h 815"/>
              <a:gd name="T26" fmla="*/ 0 w 1166"/>
              <a:gd name="T27" fmla="*/ 639 h 815"/>
              <a:gd name="T28" fmla="*/ 0 w 1166"/>
              <a:gd name="T29" fmla="*/ 524 h 815"/>
              <a:gd name="T30" fmla="*/ 408 w 1166"/>
              <a:gd name="T31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815">
                <a:moveTo>
                  <a:pt x="758" y="464"/>
                </a:moveTo>
                <a:lnTo>
                  <a:pt x="525" y="232"/>
                </a:lnTo>
                <a:lnTo>
                  <a:pt x="758" y="0"/>
                </a:lnTo>
                <a:lnTo>
                  <a:pt x="758" y="174"/>
                </a:lnTo>
                <a:lnTo>
                  <a:pt x="1165" y="174"/>
                </a:lnTo>
                <a:lnTo>
                  <a:pt x="1165" y="289"/>
                </a:lnTo>
                <a:lnTo>
                  <a:pt x="758" y="289"/>
                </a:lnTo>
                <a:lnTo>
                  <a:pt x="758" y="464"/>
                </a:lnTo>
                <a:close/>
                <a:moveTo>
                  <a:pt x="408" y="524"/>
                </a:moveTo>
                <a:lnTo>
                  <a:pt x="408" y="349"/>
                </a:lnTo>
                <a:lnTo>
                  <a:pt x="640" y="582"/>
                </a:lnTo>
                <a:lnTo>
                  <a:pt x="408" y="814"/>
                </a:lnTo>
                <a:lnTo>
                  <a:pt x="408" y="639"/>
                </a:lnTo>
                <a:lnTo>
                  <a:pt x="0" y="639"/>
                </a:lnTo>
                <a:lnTo>
                  <a:pt x="0" y="524"/>
                </a:lnTo>
                <a:lnTo>
                  <a:pt x="408" y="5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9144" y="1468438"/>
            <a:ext cx="419100" cy="419100"/>
          </a:xfrm>
          <a:custGeom>
            <a:avLst/>
            <a:gdLst>
              <a:gd name="T0" fmla="*/ 933 w 1166"/>
              <a:gd name="T1" fmla="*/ 350 h 1165"/>
              <a:gd name="T2" fmla="*/ 933 w 1166"/>
              <a:gd name="T3" fmla="*/ 232 h 1165"/>
              <a:gd name="T4" fmla="*/ 233 w 1166"/>
              <a:gd name="T5" fmla="*/ 232 h 1165"/>
              <a:gd name="T6" fmla="*/ 233 w 1166"/>
              <a:gd name="T7" fmla="*/ 350 h 1165"/>
              <a:gd name="T8" fmla="*/ 933 w 1166"/>
              <a:gd name="T9" fmla="*/ 350 h 1165"/>
              <a:gd name="T10" fmla="*/ 933 w 1166"/>
              <a:gd name="T11" fmla="*/ 524 h 1165"/>
              <a:gd name="T12" fmla="*/ 933 w 1166"/>
              <a:gd name="T13" fmla="*/ 407 h 1165"/>
              <a:gd name="T14" fmla="*/ 233 w 1166"/>
              <a:gd name="T15" fmla="*/ 407 h 1165"/>
              <a:gd name="T16" fmla="*/ 233 w 1166"/>
              <a:gd name="T17" fmla="*/ 524 h 1165"/>
              <a:gd name="T18" fmla="*/ 933 w 1166"/>
              <a:gd name="T19" fmla="*/ 524 h 1165"/>
              <a:gd name="T20" fmla="*/ 933 w 1166"/>
              <a:gd name="T21" fmla="*/ 699 h 1165"/>
              <a:gd name="T22" fmla="*/ 933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3 w 1166"/>
              <a:gd name="T29" fmla="*/ 699 h 1165"/>
              <a:gd name="T30" fmla="*/ 1165 w 1166"/>
              <a:gd name="T31" fmla="*/ 114 h 1165"/>
              <a:gd name="T32" fmla="*/ 1165 w 1166"/>
              <a:gd name="T33" fmla="*/ 1164 h 1165"/>
              <a:gd name="T34" fmla="*/ 933 w 1166"/>
              <a:gd name="T35" fmla="*/ 932 h 1165"/>
              <a:gd name="T36" fmla="*/ 115 w 1166"/>
              <a:gd name="T37" fmla="*/ 932 h 1165"/>
              <a:gd name="T38" fmla="*/ 0 w 1166"/>
              <a:gd name="T39" fmla="*/ 814 h 1165"/>
              <a:gd name="T40" fmla="*/ 0 w 1166"/>
              <a:gd name="T41" fmla="*/ 114 h 1165"/>
              <a:gd name="T42" fmla="*/ 115 w 1166"/>
              <a:gd name="T43" fmla="*/ 0 h 1165"/>
              <a:gd name="T44" fmla="*/ 1050 w 1166"/>
              <a:gd name="T45" fmla="*/ 0 h 1165"/>
              <a:gd name="T46" fmla="*/ 1165 w 1166"/>
              <a:gd name="T47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3" y="350"/>
                </a:moveTo>
                <a:lnTo>
                  <a:pt x="933" y="232"/>
                </a:lnTo>
                <a:lnTo>
                  <a:pt x="233" y="232"/>
                </a:lnTo>
                <a:lnTo>
                  <a:pt x="233" y="350"/>
                </a:lnTo>
                <a:lnTo>
                  <a:pt x="933" y="350"/>
                </a:lnTo>
                <a:close/>
                <a:moveTo>
                  <a:pt x="933" y="524"/>
                </a:moveTo>
                <a:lnTo>
                  <a:pt x="933" y="407"/>
                </a:lnTo>
                <a:lnTo>
                  <a:pt x="233" y="407"/>
                </a:lnTo>
                <a:lnTo>
                  <a:pt x="233" y="524"/>
                </a:lnTo>
                <a:lnTo>
                  <a:pt x="933" y="524"/>
                </a:lnTo>
                <a:close/>
                <a:moveTo>
                  <a:pt x="933" y="699"/>
                </a:moveTo>
                <a:lnTo>
                  <a:pt x="933" y="582"/>
                </a:lnTo>
                <a:lnTo>
                  <a:pt x="233" y="582"/>
                </a:lnTo>
                <a:lnTo>
                  <a:pt x="233" y="699"/>
                </a:lnTo>
                <a:lnTo>
                  <a:pt x="933" y="699"/>
                </a:lnTo>
                <a:close/>
                <a:moveTo>
                  <a:pt x="1165" y="114"/>
                </a:moveTo>
                <a:lnTo>
                  <a:pt x="1165" y="1164"/>
                </a:lnTo>
                <a:lnTo>
                  <a:pt x="933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1"/>
                  <a:pt x="1165" y="1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106" y="1487488"/>
            <a:ext cx="381000" cy="381000"/>
          </a:xfrm>
          <a:custGeom>
            <a:avLst/>
            <a:gdLst>
              <a:gd name="T0" fmla="*/ 230 w 1059"/>
              <a:gd name="T1" fmla="*/ 938 h 1057"/>
              <a:gd name="T2" fmla="*/ 700 w 1059"/>
              <a:gd name="T3" fmla="*/ 468 h 1057"/>
              <a:gd name="T4" fmla="*/ 588 w 1059"/>
              <a:gd name="T5" fmla="*/ 356 h 1057"/>
              <a:gd name="T6" fmla="*/ 118 w 1059"/>
              <a:gd name="T7" fmla="*/ 826 h 1057"/>
              <a:gd name="T8" fmla="*/ 230 w 1059"/>
              <a:gd name="T9" fmla="*/ 938 h 1057"/>
              <a:gd name="T10" fmla="*/ 1034 w 1059"/>
              <a:gd name="T11" fmla="*/ 159 h 1057"/>
              <a:gd name="T12" fmla="*/ 1034 w 1059"/>
              <a:gd name="T13" fmla="*/ 241 h 1057"/>
              <a:gd name="T14" fmla="*/ 850 w 1059"/>
              <a:gd name="T15" fmla="*/ 424 h 1057"/>
              <a:gd name="T16" fmla="*/ 962 w 1059"/>
              <a:gd name="T17" fmla="*/ 536 h 1057"/>
              <a:gd name="T18" fmla="*/ 880 w 1059"/>
              <a:gd name="T19" fmla="*/ 618 h 1057"/>
              <a:gd name="T20" fmla="*/ 798 w 1059"/>
              <a:gd name="T21" fmla="*/ 536 h 1057"/>
              <a:gd name="T22" fmla="*/ 276 w 1059"/>
              <a:gd name="T23" fmla="*/ 1056 h 1057"/>
              <a:gd name="T24" fmla="*/ 0 w 1059"/>
              <a:gd name="T25" fmla="*/ 1056 h 1057"/>
              <a:gd name="T26" fmla="*/ 0 w 1059"/>
              <a:gd name="T27" fmla="*/ 780 h 1057"/>
              <a:gd name="T28" fmla="*/ 520 w 1059"/>
              <a:gd name="T29" fmla="*/ 257 h 1057"/>
              <a:gd name="T30" fmla="*/ 438 w 1059"/>
              <a:gd name="T31" fmla="*/ 175 h 1057"/>
              <a:gd name="T32" fmla="*/ 520 w 1059"/>
              <a:gd name="T33" fmla="*/ 93 h 1057"/>
              <a:gd name="T34" fmla="*/ 632 w 1059"/>
              <a:gd name="T35" fmla="*/ 206 h 1057"/>
              <a:gd name="T36" fmla="*/ 815 w 1059"/>
              <a:gd name="T37" fmla="*/ 22 h 1057"/>
              <a:gd name="T38" fmla="*/ 897 w 1059"/>
              <a:gd name="T39" fmla="*/ 22 h 1057"/>
              <a:gd name="T40" fmla="*/ 1034 w 1059"/>
              <a:gd name="T41" fmla="*/ 159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9" h="1057">
                <a:moveTo>
                  <a:pt x="230" y="938"/>
                </a:moveTo>
                <a:lnTo>
                  <a:pt x="700" y="468"/>
                </a:lnTo>
                <a:lnTo>
                  <a:pt x="588" y="356"/>
                </a:lnTo>
                <a:lnTo>
                  <a:pt x="118" y="826"/>
                </a:lnTo>
                <a:lnTo>
                  <a:pt x="230" y="938"/>
                </a:lnTo>
                <a:close/>
                <a:moveTo>
                  <a:pt x="1034" y="159"/>
                </a:moveTo>
                <a:cubicBezTo>
                  <a:pt x="1055" y="181"/>
                  <a:pt x="1058" y="216"/>
                  <a:pt x="1034" y="241"/>
                </a:cubicBezTo>
                <a:lnTo>
                  <a:pt x="850" y="424"/>
                </a:lnTo>
                <a:lnTo>
                  <a:pt x="962" y="536"/>
                </a:lnTo>
                <a:lnTo>
                  <a:pt x="880" y="618"/>
                </a:lnTo>
                <a:lnTo>
                  <a:pt x="798" y="536"/>
                </a:lnTo>
                <a:lnTo>
                  <a:pt x="276" y="1056"/>
                </a:lnTo>
                <a:lnTo>
                  <a:pt x="0" y="1056"/>
                </a:lnTo>
                <a:lnTo>
                  <a:pt x="0" y="780"/>
                </a:lnTo>
                <a:lnTo>
                  <a:pt x="520" y="257"/>
                </a:lnTo>
                <a:lnTo>
                  <a:pt x="438" y="175"/>
                </a:lnTo>
                <a:lnTo>
                  <a:pt x="520" y="93"/>
                </a:lnTo>
                <a:lnTo>
                  <a:pt x="632" y="206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4" y="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4894" y="2339975"/>
            <a:ext cx="419100" cy="419100"/>
          </a:xfrm>
          <a:custGeom>
            <a:avLst/>
            <a:gdLst>
              <a:gd name="T0" fmla="*/ 990 w 1166"/>
              <a:gd name="T1" fmla="*/ 57 h 1166"/>
              <a:gd name="T2" fmla="*/ 1165 w 1166"/>
              <a:gd name="T3" fmla="*/ 57 h 1166"/>
              <a:gd name="T4" fmla="*/ 1165 w 1166"/>
              <a:gd name="T5" fmla="*/ 115 h 1166"/>
              <a:gd name="T6" fmla="*/ 757 w 1166"/>
              <a:gd name="T7" fmla="*/ 525 h 1166"/>
              <a:gd name="T8" fmla="*/ 640 w 1166"/>
              <a:gd name="T9" fmla="*/ 407 h 1166"/>
              <a:gd name="T10" fmla="*/ 990 w 1166"/>
              <a:gd name="T11" fmla="*/ 57 h 1166"/>
              <a:gd name="T12" fmla="*/ 582 w 1166"/>
              <a:gd name="T13" fmla="*/ 612 h 1166"/>
              <a:gd name="T14" fmla="*/ 612 w 1166"/>
              <a:gd name="T15" fmla="*/ 582 h 1166"/>
              <a:gd name="T16" fmla="*/ 582 w 1166"/>
              <a:gd name="T17" fmla="*/ 552 h 1166"/>
              <a:gd name="T18" fmla="*/ 552 w 1166"/>
              <a:gd name="T19" fmla="*/ 582 h 1166"/>
              <a:gd name="T20" fmla="*/ 582 w 1166"/>
              <a:gd name="T21" fmla="*/ 612 h 1166"/>
              <a:gd name="T22" fmla="*/ 232 w 1166"/>
              <a:gd name="T23" fmla="*/ 1050 h 1166"/>
              <a:gd name="T24" fmla="*/ 350 w 1166"/>
              <a:gd name="T25" fmla="*/ 932 h 1166"/>
              <a:gd name="T26" fmla="*/ 232 w 1166"/>
              <a:gd name="T27" fmla="*/ 815 h 1166"/>
              <a:gd name="T28" fmla="*/ 115 w 1166"/>
              <a:gd name="T29" fmla="*/ 932 h 1166"/>
              <a:gd name="T30" fmla="*/ 232 w 1166"/>
              <a:gd name="T31" fmla="*/ 1050 h 1166"/>
              <a:gd name="T32" fmla="*/ 232 w 1166"/>
              <a:gd name="T33" fmla="*/ 350 h 1166"/>
              <a:gd name="T34" fmla="*/ 350 w 1166"/>
              <a:gd name="T35" fmla="*/ 232 h 1166"/>
              <a:gd name="T36" fmla="*/ 232 w 1166"/>
              <a:gd name="T37" fmla="*/ 115 h 1166"/>
              <a:gd name="T38" fmla="*/ 115 w 1166"/>
              <a:gd name="T39" fmla="*/ 232 h 1166"/>
              <a:gd name="T40" fmla="*/ 232 w 1166"/>
              <a:gd name="T41" fmla="*/ 350 h 1166"/>
              <a:gd name="T42" fmla="*/ 446 w 1166"/>
              <a:gd name="T43" fmla="*/ 328 h 1166"/>
              <a:gd name="T44" fmla="*/ 1165 w 1166"/>
              <a:gd name="T45" fmla="*/ 1050 h 1166"/>
              <a:gd name="T46" fmla="*/ 1165 w 1166"/>
              <a:gd name="T47" fmla="*/ 1107 h 1166"/>
              <a:gd name="T48" fmla="*/ 990 w 1166"/>
              <a:gd name="T49" fmla="*/ 1107 h 1166"/>
              <a:gd name="T50" fmla="*/ 582 w 1166"/>
              <a:gd name="T51" fmla="*/ 700 h 1166"/>
              <a:gd name="T52" fmla="*/ 446 w 1166"/>
              <a:gd name="T53" fmla="*/ 837 h 1166"/>
              <a:gd name="T54" fmla="*/ 465 w 1166"/>
              <a:gd name="T55" fmla="*/ 932 h 1166"/>
              <a:gd name="T56" fmla="*/ 232 w 1166"/>
              <a:gd name="T57" fmla="*/ 1165 h 1166"/>
              <a:gd name="T58" fmla="*/ 0 w 1166"/>
              <a:gd name="T59" fmla="*/ 932 h 1166"/>
              <a:gd name="T60" fmla="*/ 232 w 1166"/>
              <a:gd name="T61" fmla="*/ 700 h 1166"/>
              <a:gd name="T62" fmla="*/ 328 w 1166"/>
              <a:gd name="T63" fmla="*/ 719 h 1166"/>
              <a:gd name="T64" fmla="*/ 465 w 1166"/>
              <a:gd name="T65" fmla="*/ 582 h 1166"/>
              <a:gd name="T66" fmla="*/ 328 w 1166"/>
              <a:gd name="T67" fmla="*/ 446 h 1166"/>
              <a:gd name="T68" fmla="*/ 232 w 1166"/>
              <a:gd name="T69" fmla="*/ 465 h 1166"/>
              <a:gd name="T70" fmla="*/ 0 w 1166"/>
              <a:gd name="T71" fmla="*/ 232 h 1166"/>
              <a:gd name="T72" fmla="*/ 232 w 1166"/>
              <a:gd name="T73" fmla="*/ 0 h 1166"/>
              <a:gd name="T74" fmla="*/ 465 w 1166"/>
              <a:gd name="T75" fmla="*/ 232 h 1166"/>
              <a:gd name="T76" fmla="*/ 446 w 1166"/>
              <a:gd name="T77" fmla="*/ 32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6">
                <a:moveTo>
                  <a:pt x="990" y="57"/>
                </a:moveTo>
                <a:lnTo>
                  <a:pt x="1165" y="57"/>
                </a:lnTo>
                <a:lnTo>
                  <a:pt x="1165" y="115"/>
                </a:lnTo>
                <a:lnTo>
                  <a:pt x="757" y="525"/>
                </a:lnTo>
                <a:lnTo>
                  <a:pt x="640" y="407"/>
                </a:lnTo>
                <a:lnTo>
                  <a:pt x="990" y="57"/>
                </a:lnTo>
                <a:close/>
                <a:moveTo>
                  <a:pt x="582" y="612"/>
                </a:moveTo>
                <a:cubicBezTo>
                  <a:pt x="599" y="612"/>
                  <a:pt x="612" y="598"/>
                  <a:pt x="612" y="582"/>
                </a:cubicBezTo>
                <a:cubicBezTo>
                  <a:pt x="612" y="565"/>
                  <a:pt x="598" y="552"/>
                  <a:pt x="582" y="552"/>
                </a:cubicBezTo>
                <a:cubicBezTo>
                  <a:pt x="565" y="552"/>
                  <a:pt x="552" y="565"/>
                  <a:pt x="552" y="582"/>
                </a:cubicBezTo>
                <a:cubicBezTo>
                  <a:pt x="552" y="598"/>
                  <a:pt x="566" y="612"/>
                  <a:pt x="582" y="612"/>
                </a:cubicBezTo>
                <a:close/>
                <a:moveTo>
                  <a:pt x="232" y="1050"/>
                </a:moveTo>
                <a:cubicBezTo>
                  <a:pt x="295" y="1050"/>
                  <a:pt x="350" y="997"/>
                  <a:pt x="350" y="932"/>
                </a:cubicBezTo>
                <a:cubicBezTo>
                  <a:pt x="350" y="866"/>
                  <a:pt x="294" y="815"/>
                  <a:pt x="232" y="815"/>
                </a:cubicBezTo>
                <a:cubicBezTo>
                  <a:pt x="169" y="815"/>
                  <a:pt x="115" y="866"/>
                  <a:pt x="115" y="932"/>
                </a:cubicBezTo>
                <a:cubicBezTo>
                  <a:pt x="115" y="997"/>
                  <a:pt x="170" y="1050"/>
                  <a:pt x="232" y="1050"/>
                </a:cubicBezTo>
                <a:close/>
                <a:moveTo>
                  <a:pt x="232" y="350"/>
                </a:moveTo>
                <a:cubicBezTo>
                  <a:pt x="295" y="350"/>
                  <a:pt x="350" y="297"/>
                  <a:pt x="350" y="232"/>
                </a:cubicBezTo>
                <a:cubicBezTo>
                  <a:pt x="350" y="166"/>
                  <a:pt x="294" y="115"/>
                  <a:pt x="232" y="115"/>
                </a:cubicBezTo>
                <a:cubicBezTo>
                  <a:pt x="169" y="115"/>
                  <a:pt x="115" y="166"/>
                  <a:pt x="115" y="232"/>
                </a:cubicBezTo>
                <a:cubicBezTo>
                  <a:pt x="115" y="297"/>
                  <a:pt x="170" y="350"/>
                  <a:pt x="232" y="350"/>
                </a:cubicBezTo>
                <a:close/>
                <a:moveTo>
                  <a:pt x="446" y="328"/>
                </a:moveTo>
                <a:lnTo>
                  <a:pt x="1165" y="1050"/>
                </a:lnTo>
                <a:lnTo>
                  <a:pt x="1165" y="1107"/>
                </a:lnTo>
                <a:lnTo>
                  <a:pt x="990" y="1107"/>
                </a:lnTo>
                <a:lnTo>
                  <a:pt x="582" y="700"/>
                </a:lnTo>
                <a:lnTo>
                  <a:pt x="446" y="837"/>
                </a:lnTo>
                <a:cubicBezTo>
                  <a:pt x="459" y="867"/>
                  <a:pt x="465" y="897"/>
                  <a:pt x="465" y="932"/>
                </a:cubicBezTo>
                <a:cubicBezTo>
                  <a:pt x="465" y="1061"/>
                  <a:pt x="360" y="1165"/>
                  <a:pt x="232" y="1165"/>
                </a:cubicBezTo>
                <a:cubicBezTo>
                  <a:pt x="103" y="1165"/>
                  <a:pt x="0" y="1060"/>
                  <a:pt x="0" y="932"/>
                </a:cubicBezTo>
                <a:cubicBezTo>
                  <a:pt x="0" y="803"/>
                  <a:pt x="104" y="700"/>
                  <a:pt x="232" y="700"/>
                </a:cubicBezTo>
                <a:cubicBezTo>
                  <a:pt x="268" y="700"/>
                  <a:pt x="298" y="705"/>
                  <a:pt x="328" y="719"/>
                </a:cubicBezTo>
                <a:lnTo>
                  <a:pt x="465" y="582"/>
                </a:lnTo>
                <a:lnTo>
                  <a:pt x="328" y="446"/>
                </a:lnTo>
                <a:cubicBezTo>
                  <a:pt x="298" y="459"/>
                  <a:pt x="268" y="465"/>
                  <a:pt x="232" y="465"/>
                </a:cubicBezTo>
                <a:cubicBezTo>
                  <a:pt x="104" y="465"/>
                  <a:pt x="0" y="361"/>
                  <a:pt x="0" y="232"/>
                </a:cubicBezTo>
                <a:cubicBezTo>
                  <a:pt x="0" y="104"/>
                  <a:pt x="103" y="0"/>
                  <a:pt x="232" y="0"/>
                </a:cubicBezTo>
                <a:cubicBezTo>
                  <a:pt x="360" y="0"/>
                  <a:pt x="465" y="104"/>
                  <a:pt x="465" y="232"/>
                </a:cubicBezTo>
                <a:cubicBezTo>
                  <a:pt x="465" y="268"/>
                  <a:pt x="459" y="298"/>
                  <a:pt x="446" y="3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8" y="2360614"/>
            <a:ext cx="377825" cy="377825"/>
          </a:xfrm>
          <a:custGeom>
            <a:avLst/>
            <a:gdLst>
              <a:gd name="T0" fmla="*/ 933 w 1051"/>
              <a:gd name="T1" fmla="*/ 933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3 h 1051"/>
              <a:gd name="T8" fmla="*/ 933 w 1051"/>
              <a:gd name="T9" fmla="*/ 933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933" y="933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3"/>
                </a:lnTo>
                <a:lnTo>
                  <a:pt x="933" y="93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6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26596" y="2424113"/>
            <a:ext cx="377825" cy="252412"/>
          </a:xfrm>
          <a:custGeom>
            <a:avLst/>
            <a:gdLst>
              <a:gd name="T0" fmla="*/ 933 w 1051"/>
              <a:gd name="T1" fmla="*/ 583 h 701"/>
              <a:gd name="T2" fmla="*/ 933 w 1051"/>
              <a:gd name="T3" fmla="*/ 118 h 701"/>
              <a:gd name="T4" fmla="*/ 118 w 1051"/>
              <a:gd name="T5" fmla="*/ 118 h 701"/>
              <a:gd name="T6" fmla="*/ 118 w 1051"/>
              <a:gd name="T7" fmla="*/ 583 h 701"/>
              <a:gd name="T8" fmla="*/ 933 w 1051"/>
              <a:gd name="T9" fmla="*/ 583 h 701"/>
              <a:gd name="T10" fmla="*/ 933 w 1051"/>
              <a:gd name="T11" fmla="*/ 0 h 701"/>
              <a:gd name="T12" fmla="*/ 1050 w 1051"/>
              <a:gd name="T13" fmla="*/ 118 h 701"/>
              <a:gd name="T14" fmla="*/ 1050 w 1051"/>
              <a:gd name="T15" fmla="*/ 583 h 701"/>
              <a:gd name="T16" fmla="*/ 933 w 1051"/>
              <a:gd name="T17" fmla="*/ 700 h 701"/>
              <a:gd name="T18" fmla="*/ 118 w 1051"/>
              <a:gd name="T19" fmla="*/ 700 h 701"/>
              <a:gd name="T20" fmla="*/ 0 w 1051"/>
              <a:gd name="T21" fmla="*/ 583 h 701"/>
              <a:gd name="T22" fmla="*/ 0 w 1051"/>
              <a:gd name="T23" fmla="*/ 118 h 701"/>
              <a:gd name="T24" fmla="*/ 118 w 1051"/>
              <a:gd name="T25" fmla="*/ 0 h 701"/>
              <a:gd name="T26" fmla="*/ 933 w 1051"/>
              <a:gd name="T2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701">
                <a:moveTo>
                  <a:pt x="933" y="583"/>
                </a:moveTo>
                <a:lnTo>
                  <a:pt x="933" y="118"/>
                </a:lnTo>
                <a:lnTo>
                  <a:pt x="118" y="118"/>
                </a:lnTo>
                <a:lnTo>
                  <a:pt x="118" y="583"/>
                </a:lnTo>
                <a:lnTo>
                  <a:pt x="933" y="58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583"/>
                </a:lnTo>
                <a:cubicBezTo>
                  <a:pt x="1050" y="646"/>
                  <a:pt x="996" y="700"/>
                  <a:pt x="933" y="700"/>
                </a:cubicBezTo>
                <a:lnTo>
                  <a:pt x="118" y="700"/>
                </a:lnTo>
                <a:cubicBezTo>
                  <a:pt x="55" y="700"/>
                  <a:pt x="0" y="646"/>
                  <a:pt x="0" y="58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02921" y="2444751"/>
            <a:ext cx="377825" cy="211138"/>
          </a:xfrm>
          <a:custGeom>
            <a:avLst/>
            <a:gdLst>
              <a:gd name="T0" fmla="*/ 933 w 1051"/>
              <a:gd name="T1" fmla="*/ 467 h 586"/>
              <a:gd name="T2" fmla="*/ 933 w 1051"/>
              <a:gd name="T3" fmla="*/ 117 h 586"/>
              <a:gd name="T4" fmla="*/ 118 w 1051"/>
              <a:gd name="T5" fmla="*/ 117 h 586"/>
              <a:gd name="T6" fmla="*/ 118 w 1051"/>
              <a:gd name="T7" fmla="*/ 467 h 586"/>
              <a:gd name="T8" fmla="*/ 933 w 1051"/>
              <a:gd name="T9" fmla="*/ 467 h 586"/>
              <a:gd name="T10" fmla="*/ 933 w 1051"/>
              <a:gd name="T11" fmla="*/ 0 h 586"/>
              <a:gd name="T12" fmla="*/ 1050 w 1051"/>
              <a:gd name="T13" fmla="*/ 117 h 586"/>
              <a:gd name="T14" fmla="*/ 1050 w 1051"/>
              <a:gd name="T15" fmla="*/ 467 h 586"/>
              <a:gd name="T16" fmla="*/ 933 w 1051"/>
              <a:gd name="T17" fmla="*/ 585 h 586"/>
              <a:gd name="T18" fmla="*/ 118 w 1051"/>
              <a:gd name="T19" fmla="*/ 585 h 586"/>
              <a:gd name="T20" fmla="*/ 0 w 1051"/>
              <a:gd name="T21" fmla="*/ 467 h 586"/>
              <a:gd name="T22" fmla="*/ 0 w 1051"/>
              <a:gd name="T23" fmla="*/ 117 h 586"/>
              <a:gd name="T24" fmla="*/ 118 w 1051"/>
              <a:gd name="T25" fmla="*/ 0 h 586"/>
              <a:gd name="T26" fmla="*/ 933 w 1051"/>
              <a:gd name="T27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586">
                <a:moveTo>
                  <a:pt x="933" y="467"/>
                </a:moveTo>
                <a:lnTo>
                  <a:pt x="933" y="117"/>
                </a:lnTo>
                <a:lnTo>
                  <a:pt x="118" y="117"/>
                </a:lnTo>
                <a:lnTo>
                  <a:pt x="118" y="467"/>
                </a:lnTo>
                <a:lnTo>
                  <a:pt x="933" y="46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467"/>
                </a:lnTo>
                <a:cubicBezTo>
                  <a:pt x="1050" y="530"/>
                  <a:pt x="996" y="585"/>
                  <a:pt x="933" y="585"/>
                </a:cubicBezTo>
                <a:lnTo>
                  <a:pt x="118" y="585"/>
                </a:lnTo>
                <a:cubicBezTo>
                  <a:pt x="55" y="585"/>
                  <a:pt x="0" y="530"/>
                  <a:pt x="0" y="46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7658" y="2381250"/>
            <a:ext cx="377825" cy="336550"/>
          </a:xfrm>
          <a:custGeom>
            <a:avLst/>
            <a:gdLst>
              <a:gd name="T0" fmla="*/ 933 w 1051"/>
              <a:gd name="T1" fmla="*/ 817 h 936"/>
              <a:gd name="T2" fmla="*/ 933 w 1051"/>
              <a:gd name="T3" fmla="*/ 117 h 936"/>
              <a:gd name="T4" fmla="*/ 118 w 1051"/>
              <a:gd name="T5" fmla="*/ 117 h 936"/>
              <a:gd name="T6" fmla="*/ 118 w 1051"/>
              <a:gd name="T7" fmla="*/ 817 h 936"/>
              <a:gd name="T8" fmla="*/ 933 w 1051"/>
              <a:gd name="T9" fmla="*/ 817 h 936"/>
              <a:gd name="T10" fmla="*/ 933 w 1051"/>
              <a:gd name="T11" fmla="*/ 0 h 936"/>
              <a:gd name="T12" fmla="*/ 1050 w 1051"/>
              <a:gd name="T13" fmla="*/ 117 h 936"/>
              <a:gd name="T14" fmla="*/ 1050 w 1051"/>
              <a:gd name="T15" fmla="*/ 817 h 936"/>
              <a:gd name="T16" fmla="*/ 933 w 1051"/>
              <a:gd name="T17" fmla="*/ 935 h 936"/>
              <a:gd name="T18" fmla="*/ 118 w 1051"/>
              <a:gd name="T19" fmla="*/ 935 h 936"/>
              <a:gd name="T20" fmla="*/ 0 w 1051"/>
              <a:gd name="T21" fmla="*/ 817 h 936"/>
              <a:gd name="T22" fmla="*/ 0 w 1051"/>
              <a:gd name="T23" fmla="*/ 117 h 936"/>
              <a:gd name="T24" fmla="*/ 118 w 1051"/>
              <a:gd name="T25" fmla="*/ 0 h 936"/>
              <a:gd name="T26" fmla="*/ 933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3" y="817"/>
                </a:moveTo>
                <a:lnTo>
                  <a:pt x="933" y="117"/>
                </a:lnTo>
                <a:lnTo>
                  <a:pt x="118" y="117"/>
                </a:lnTo>
                <a:lnTo>
                  <a:pt x="118" y="817"/>
                </a:lnTo>
                <a:lnTo>
                  <a:pt x="933" y="817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7"/>
                </a:cubicBezTo>
                <a:lnTo>
                  <a:pt x="1050" y="817"/>
                </a:lnTo>
                <a:cubicBezTo>
                  <a:pt x="1050" y="880"/>
                  <a:pt x="996" y="935"/>
                  <a:pt x="933" y="935"/>
                </a:cubicBezTo>
                <a:lnTo>
                  <a:pt x="118" y="935"/>
                </a:lnTo>
                <a:cubicBezTo>
                  <a:pt x="55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33344" y="2381250"/>
            <a:ext cx="419100" cy="336550"/>
          </a:xfrm>
          <a:custGeom>
            <a:avLst/>
            <a:gdLst>
              <a:gd name="T0" fmla="*/ 990 w 1166"/>
              <a:gd name="T1" fmla="*/ 585 h 936"/>
              <a:gd name="T2" fmla="*/ 990 w 1166"/>
              <a:gd name="T3" fmla="*/ 467 h 936"/>
              <a:gd name="T4" fmla="*/ 815 w 1166"/>
              <a:gd name="T5" fmla="*/ 467 h 936"/>
              <a:gd name="T6" fmla="*/ 815 w 1166"/>
              <a:gd name="T7" fmla="*/ 292 h 936"/>
              <a:gd name="T8" fmla="*/ 700 w 1166"/>
              <a:gd name="T9" fmla="*/ 292 h 936"/>
              <a:gd name="T10" fmla="*/ 700 w 1166"/>
              <a:gd name="T11" fmla="*/ 467 h 936"/>
              <a:gd name="T12" fmla="*/ 525 w 1166"/>
              <a:gd name="T13" fmla="*/ 467 h 936"/>
              <a:gd name="T14" fmla="*/ 525 w 1166"/>
              <a:gd name="T15" fmla="*/ 585 h 936"/>
              <a:gd name="T16" fmla="*/ 700 w 1166"/>
              <a:gd name="T17" fmla="*/ 585 h 936"/>
              <a:gd name="T18" fmla="*/ 700 w 1166"/>
              <a:gd name="T19" fmla="*/ 760 h 936"/>
              <a:gd name="T20" fmla="*/ 815 w 1166"/>
              <a:gd name="T21" fmla="*/ 760 h 936"/>
              <a:gd name="T22" fmla="*/ 815 w 1166"/>
              <a:gd name="T23" fmla="*/ 585 h 936"/>
              <a:gd name="T24" fmla="*/ 990 w 1166"/>
              <a:gd name="T25" fmla="*/ 585 h 936"/>
              <a:gd name="T26" fmla="*/ 1165 w 1166"/>
              <a:gd name="T27" fmla="*/ 235 h 936"/>
              <a:gd name="T28" fmla="*/ 1165 w 1166"/>
              <a:gd name="T29" fmla="*/ 817 h 936"/>
              <a:gd name="T30" fmla="*/ 1050 w 1166"/>
              <a:gd name="T31" fmla="*/ 935 h 936"/>
              <a:gd name="T32" fmla="*/ 115 w 1166"/>
              <a:gd name="T33" fmla="*/ 935 h 936"/>
              <a:gd name="T34" fmla="*/ 0 w 1166"/>
              <a:gd name="T35" fmla="*/ 817 h 936"/>
              <a:gd name="T36" fmla="*/ 0 w 1166"/>
              <a:gd name="T37" fmla="*/ 117 h 936"/>
              <a:gd name="T38" fmla="*/ 115 w 1166"/>
              <a:gd name="T39" fmla="*/ 0 h 936"/>
              <a:gd name="T40" fmla="*/ 465 w 1166"/>
              <a:gd name="T41" fmla="*/ 0 h 936"/>
              <a:gd name="T42" fmla="*/ 582 w 1166"/>
              <a:gd name="T43" fmla="*/ 117 h 936"/>
              <a:gd name="T44" fmla="*/ 1050 w 1166"/>
              <a:gd name="T45" fmla="*/ 117 h 936"/>
              <a:gd name="T46" fmla="*/ 1165 w 1166"/>
              <a:gd name="T47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990" y="585"/>
                </a:moveTo>
                <a:lnTo>
                  <a:pt x="990" y="467"/>
                </a:lnTo>
                <a:lnTo>
                  <a:pt x="815" y="467"/>
                </a:lnTo>
                <a:lnTo>
                  <a:pt x="815" y="292"/>
                </a:lnTo>
                <a:lnTo>
                  <a:pt x="700" y="292"/>
                </a:lnTo>
                <a:lnTo>
                  <a:pt x="700" y="467"/>
                </a:lnTo>
                <a:lnTo>
                  <a:pt x="525" y="467"/>
                </a:lnTo>
                <a:lnTo>
                  <a:pt x="525" y="585"/>
                </a:lnTo>
                <a:lnTo>
                  <a:pt x="700" y="585"/>
                </a:lnTo>
                <a:lnTo>
                  <a:pt x="700" y="760"/>
                </a:lnTo>
                <a:lnTo>
                  <a:pt x="815" y="760"/>
                </a:lnTo>
                <a:lnTo>
                  <a:pt x="815" y="585"/>
                </a:lnTo>
                <a:lnTo>
                  <a:pt x="990" y="585"/>
                </a:lnTo>
                <a:close/>
                <a:moveTo>
                  <a:pt x="1165" y="235"/>
                </a:moveTo>
                <a:lnTo>
                  <a:pt x="1165" y="817"/>
                </a:lnTo>
                <a:cubicBezTo>
                  <a:pt x="1165" y="883"/>
                  <a:pt x="1115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5" y="117"/>
                  <a:pt x="1165" y="169"/>
                  <a:pt x="1165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08081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574 w 1166"/>
              <a:gd name="T21" fmla="*/ 416 h 1166"/>
              <a:gd name="T22" fmla="*/ 465 w 1166"/>
              <a:gd name="T23" fmla="*/ 574 h 1166"/>
              <a:gd name="T24" fmla="*/ 465 w 1166"/>
              <a:gd name="T25" fmla="*/ 591 h 1166"/>
              <a:gd name="T26" fmla="*/ 574 w 1166"/>
              <a:gd name="T27" fmla="*/ 749 h 1166"/>
              <a:gd name="T28" fmla="*/ 670 w 1166"/>
              <a:gd name="T29" fmla="*/ 667 h 1166"/>
              <a:gd name="T30" fmla="*/ 774 w 1166"/>
              <a:gd name="T31" fmla="*/ 667 h 1166"/>
              <a:gd name="T32" fmla="*/ 713 w 1166"/>
              <a:gd name="T33" fmla="*/ 787 h 1166"/>
              <a:gd name="T34" fmla="*/ 574 w 1166"/>
              <a:gd name="T35" fmla="*/ 837 h 1166"/>
              <a:gd name="T36" fmla="*/ 350 w 1166"/>
              <a:gd name="T37" fmla="*/ 591 h 1166"/>
              <a:gd name="T38" fmla="*/ 350 w 1166"/>
              <a:gd name="T39" fmla="*/ 574 h 1166"/>
              <a:gd name="T40" fmla="*/ 404 w 1166"/>
              <a:gd name="T41" fmla="*/ 399 h 1166"/>
              <a:gd name="T42" fmla="*/ 574 w 1166"/>
              <a:gd name="T43" fmla="*/ 325 h 1166"/>
              <a:gd name="T44" fmla="*/ 716 w 1166"/>
              <a:gd name="T45" fmla="*/ 377 h 1166"/>
              <a:gd name="T46" fmla="*/ 774 w 1166"/>
              <a:gd name="T47" fmla="*/ 511 h 1166"/>
              <a:gd name="T48" fmla="*/ 670 w 1166"/>
              <a:gd name="T49" fmla="*/ 511 h 1166"/>
              <a:gd name="T50" fmla="*/ 661 w 1166"/>
              <a:gd name="T51" fmla="*/ 476 h 1166"/>
              <a:gd name="T52" fmla="*/ 642 w 1166"/>
              <a:gd name="T53" fmla="*/ 443 h 1166"/>
              <a:gd name="T54" fmla="*/ 574 w 1166"/>
              <a:gd name="T55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74" y="416"/>
                </a:moveTo>
                <a:cubicBezTo>
                  <a:pt x="490" y="416"/>
                  <a:pt x="465" y="490"/>
                  <a:pt x="465" y="574"/>
                </a:cubicBezTo>
                <a:lnTo>
                  <a:pt x="465" y="591"/>
                </a:lnTo>
                <a:cubicBezTo>
                  <a:pt x="465" y="675"/>
                  <a:pt x="490" y="749"/>
                  <a:pt x="574" y="749"/>
                </a:cubicBezTo>
                <a:cubicBezTo>
                  <a:pt x="625" y="749"/>
                  <a:pt x="670" y="718"/>
                  <a:pt x="670" y="667"/>
                </a:cubicBezTo>
                <a:lnTo>
                  <a:pt x="774" y="667"/>
                </a:lnTo>
                <a:cubicBezTo>
                  <a:pt x="774" y="721"/>
                  <a:pt x="745" y="761"/>
                  <a:pt x="713" y="787"/>
                </a:cubicBezTo>
                <a:cubicBezTo>
                  <a:pt x="678" y="818"/>
                  <a:pt x="637" y="837"/>
                  <a:pt x="574" y="837"/>
                </a:cubicBezTo>
                <a:cubicBezTo>
                  <a:pt x="425" y="837"/>
                  <a:pt x="350" y="738"/>
                  <a:pt x="350" y="591"/>
                </a:cubicBezTo>
                <a:lnTo>
                  <a:pt x="350" y="574"/>
                </a:lnTo>
                <a:cubicBezTo>
                  <a:pt x="350" y="504"/>
                  <a:pt x="370" y="439"/>
                  <a:pt x="404" y="399"/>
                </a:cubicBezTo>
                <a:cubicBezTo>
                  <a:pt x="441" y="358"/>
                  <a:pt x="498" y="325"/>
                  <a:pt x="574" y="325"/>
                </a:cubicBezTo>
                <a:cubicBezTo>
                  <a:pt x="634" y="325"/>
                  <a:pt x="685" y="346"/>
                  <a:pt x="716" y="377"/>
                </a:cubicBezTo>
                <a:cubicBezTo>
                  <a:pt x="746" y="407"/>
                  <a:pt x="774" y="454"/>
                  <a:pt x="774" y="511"/>
                </a:cubicBezTo>
                <a:lnTo>
                  <a:pt x="670" y="511"/>
                </a:lnTo>
                <a:cubicBezTo>
                  <a:pt x="670" y="498"/>
                  <a:pt x="667" y="487"/>
                  <a:pt x="661" y="476"/>
                </a:cubicBezTo>
                <a:cubicBezTo>
                  <a:pt x="656" y="465"/>
                  <a:pt x="651" y="451"/>
                  <a:pt x="642" y="443"/>
                </a:cubicBezTo>
                <a:cubicBezTo>
                  <a:pt x="627" y="428"/>
                  <a:pt x="602" y="416"/>
                  <a:pt x="574" y="4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4406" y="233997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640 w 1166"/>
              <a:gd name="T21" fmla="*/ 290 h 1166"/>
              <a:gd name="T22" fmla="*/ 640 w 1166"/>
              <a:gd name="T23" fmla="*/ 525 h 1166"/>
              <a:gd name="T24" fmla="*/ 875 w 1166"/>
              <a:gd name="T25" fmla="*/ 525 h 1166"/>
              <a:gd name="T26" fmla="*/ 875 w 1166"/>
              <a:gd name="T27" fmla="*/ 640 h 1166"/>
              <a:gd name="T28" fmla="*/ 640 w 1166"/>
              <a:gd name="T29" fmla="*/ 64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640 h 1166"/>
              <a:gd name="T36" fmla="*/ 290 w 1166"/>
              <a:gd name="T37" fmla="*/ 640 h 1166"/>
              <a:gd name="T38" fmla="*/ 290 w 1166"/>
              <a:gd name="T39" fmla="*/ 525 h 1166"/>
              <a:gd name="T40" fmla="*/ 525 w 1166"/>
              <a:gd name="T41" fmla="*/ 525 h 1166"/>
              <a:gd name="T42" fmla="*/ 525 w 1166"/>
              <a:gd name="T43" fmla="*/ 290 h 1166"/>
              <a:gd name="T44" fmla="*/ 640 w 1166"/>
              <a:gd name="T4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40" y="290"/>
                </a:moveTo>
                <a:lnTo>
                  <a:pt x="640" y="525"/>
                </a:lnTo>
                <a:lnTo>
                  <a:pt x="875" y="525"/>
                </a:lnTo>
                <a:lnTo>
                  <a:pt x="875" y="640"/>
                </a:lnTo>
                <a:lnTo>
                  <a:pt x="640" y="640"/>
                </a:lnTo>
                <a:lnTo>
                  <a:pt x="640" y="875"/>
                </a:lnTo>
                <a:lnTo>
                  <a:pt x="525" y="875"/>
                </a:lnTo>
                <a:lnTo>
                  <a:pt x="525" y="640"/>
                </a:lnTo>
                <a:lnTo>
                  <a:pt x="290" y="640"/>
                </a:lnTo>
                <a:lnTo>
                  <a:pt x="290" y="525"/>
                </a:lnTo>
                <a:lnTo>
                  <a:pt x="525" y="525"/>
                </a:lnTo>
                <a:lnTo>
                  <a:pt x="525" y="290"/>
                </a:lnTo>
                <a:lnTo>
                  <a:pt x="640" y="2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17871" y="2360614"/>
            <a:ext cx="504825" cy="377825"/>
          </a:xfrm>
          <a:custGeom>
            <a:avLst/>
            <a:gdLst>
              <a:gd name="T0" fmla="*/ 875 w 1401"/>
              <a:gd name="T1" fmla="*/ 933 h 1051"/>
              <a:gd name="T2" fmla="*/ 1282 w 1401"/>
              <a:gd name="T3" fmla="*/ 525 h 1051"/>
              <a:gd name="T4" fmla="*/ 875 w 1401"/>
              <a:gd name="T5" fmla="*/ 118 h 1051"/>
              <a:gd name="T6" fmla="*/ 468 w 1401"/>
              <a:gd name="T7" fmla="*/ 525 h 1051"/>
              <a:gd name="T8" fmla="*/ 875 w 1401"/>
              <a:gd name="T9" fmla="*/ 933 h 1051"/>
              <a:gd name="T10" fmla="*/ 875 w 1401"/>
              <a:gd name="T11" fmla="*/ 0 h 1051"/>
              <a:gd name="T12" fmla="*/ 1400 w 1401"/>
              <a:gd name="T13" fmla="*/ 525 h 1051"/>
              <a:gd name="T14" fmla="*/ 875 w 1401"/>
              <a:gd name="T15" fmla="*/ 1050 h 1051"/>
              <a:gd name="T16" fmla="*/ 350 w 1401"/>
              <a:gd name="T17" fmla="*/ 525 h 1051"/>
              <a:gd name="T18" fmla="*/ 875 w 1401"/>
              <a:gd name="T19" fmla="*/ 0 h 1051"/>
              <a:gd name="T20" fmla="*/ 118 w 1401"/>
              <a:gd name="T21" fmla="*/ 525 h 1051"/>
              <a:gd name="T22" fmla="*/ 350 w 1401"/>
              <a:gd name="T23" fmla="*/ 894 h 1051"/>
              <a:gd name="T24" fmla="*/ 350 w 1401"/>
              <a:gd name="T25" fmla="*/ 1020 h 1051"/>
              <a:gd name="T26" fmla="*/ 0 w 1401"/>
              <a:gd name="T27" fmla="*/ 525 h 1051"/>
              <a:gd name="T28" fmla="*/ 350 w 1401"/>
              <a:gd name="T29" fmla="*/ 31 h 1051"/>
              <a:gd name="T30" fmla="*/ 350 w 1401"/>
              <a:gd name="T31" fmla="*/ 156 h 1051"/>
              <a:gd name="T32" fmla="*/ 118 w 1401"/>
              <a:gd name="T33" fmla="*/ 525 h 1051"/>
              <a:gd name="T34" fmla="*/ 932 w 1401"/>
              <a:gd name="T35" fmla="*/ 293 h 1051"/>
              <a:gd name="T36" fmla="*/ 932 w 1401"/>
              <a:gd name="T37" fmla="*/ 468 h 1051"/>
              <a:gd name="T38" fmla="*/ 1107 w 1401"/>
              <a:gd name="T39" fmla="*/ 468 h 1051"/>
              <a:gd name="T40" fmla="*/ 1107 w 1401"/>
              <a:gd name="T41" fmla="*/ 583 h 1051"/>
              <a:gd name="T42" fmla="*/ 932 w 1401"/>
              <a:gd name="T43" fmla="*/ 583 h 1051"/>
              <a:gd name="T44" fmla="*/ 932 w 1401"/>
              <a:gd name="T45" fmla="*/ 758 h 1051"/>
              <a:gd name="T46" fmla="*/ 818 w 1401"/>
              <a:gd name="T47" fmla="*/ 758 h 1051"/>
              <a:gd name="T48" fmla="*/ 818 w 1401"/>
              <a:gd name="T49" fmla="*/ 583 h 1051"/>
              <a:gd name="T50" fmla="*/ 643 w 1401"/>
              <a:gd name="T51" fmla="*/ 583 h 1051"/>
              <a:gd name="T52" fmla="*/ 643 w 1401"/>
              <a:gd name="T53" fmla="*/ 468 h 1051"/>
              <a:gd name="T54" fmla="*/ 818 w 1401"/>
              <a:gd name="T55" fmla="*/ 468 h 1051"/>
              <a:gd name="T56" fmla="*/ 818 w 1401"/>
              <a:gd name="T57" fmla="*/ 293 h 1051"/>
              <a:gd name="T58" fmla="*/ 932 w 1401"/>
              <a:gd name="T59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01" h="1051">
                <a:moveTo>
                  <a:pt x="875" y="933"/>
                </a:moveTo>
                <a:cubicBezTo>
                  <a:pt x="1099" y="933"/>
                  <a:pt x="1282" y="749"/>
                  <a:pt x="1282" y="525"/>
                </a:cubicBezTo>
                <a:cubicBezTo>
                  <a:pt x="1282" y="300"/>
                  <a:pt x="1099" y="118"/>
                  <a:pt x="875" y="118"/>
                </a:cubicBezTo>
                <a:cubicBezTo>
                  <a:pt x="651" y="118"/>
                  <a:pt x="468" y="300"/>
                  <a:pt x="468" y="525"/>
                </a:cubicBezTo>
                <a:cubicBezTo>
                  <a:pt x="468" y="749"/>
                  <a:pt x="651" y="933"/>
                  <a:pt x="875" y="933"/>
                </a:cubicBezTo>
                <a:close/>
                <a:moveTo>
                  <a:pt x="875" y="0"/>
                </a:moveTo>
                <a:cubicBezTo>
                  <a:pt x="1165" y="0"/>
                  <a:pt x="1400" y="235"/>
                  <a:pt x="1400" y="525"/>
                </a:cubicBezTo>
                <a:cubicBezTo>
                  <a:pt x="1400" y="814"/>
                  <a:pt x="1165" y="1050"/>
                  <a:pt x="875" y="1050"/>
                </a:cubicBezTo>
                <a:cubicBezTo>
                  <a:pt x="585" y="1050"/>
                  <a:pt x="350" y="814"/>
                  <a:pt x="350" y="525"/>
                </a:cubicBezTo>
                <a:cubicBezTo>
                  <a:pt x="350" y="235"/>
                  <a:pt x="585" y="0"/>
                  <a:pt x="875" y="0"/>
                </a:cubicBezTo>
                <a:close/>
                <a:moveTo>
                  <a:pt x="118" y="525"/>
                </a:moveTo>
                <a:cubicBezTo>
                  <a:pt x="118" y="689"/>
                  <a:pt x="211" y="829"/>
                  <a:pt x="350" y="894"/>
                </a:cubicBezTo>
                <a:lnTo>
                  <a:pt x="350" y="1020"/>
                </a:lnTo>
                <a:cubicBezTo>
                  <a:pt x="148" y="949"/>
                  <a:pt x="0" y="752"/>
                  <a:pt x="0" y="525"/>
                </a:cubicBezTo>
                <a:cubicBezTo>
                  <a:pt x="0" y="298"/>
                  <a:pt x="148" y="102"/>
                  <a:pt x="350" y="31"/>
                </a:cubicBezTo>
                <a:lnTo>
                  <a:pt x="350" y="156"/>
                </a:lnTo>
                <a:cubicBezTo>
                  <a:pt x="211" y="222"/>
                  <a:pt x="118" y="361"/>
                  <a:pt x="118" y="525"/>
                </a:cubicBezTo>
                <a:close/>
                <a:moveTo>
                  <a:pt x="932" y="293"/>
                </a:moveTo>
                <a:lnTo>
                  <a:pt x="932" y="468"/>
                </a:lnTo>
                <a:lnTo>
                  <a:pt x="1107" y="468"/>
                </a:lnTo>
                <a:lnTo>
                  <a:pt x="1107" y="583"/>
                </a:lnTo>
                <a:lnTo>
                  <a:pt x="932" y="583"/>
                </a:lnTo>
                <a:lnTo>
                  <a:pt x="932" y="758"/>
                </a:lnTo>
                <a:lnTo>
                  <a:pt x="818" y="758"/>
                </a:lnTo>
                <a:lnTo>
                  <a:pt x="818" y="583"/>
                </a:lnTo>
                <a:lnTo>
                  <a:pt x="643" y="583"/>
                </a:lnTo>
                <a:lnTo>
                  <a:pt x="643" y="468"/>
                </a:lnTo>
                <a:lnTo>
                  <a:pt x="818" y="468"/>
                </a:lnTo>
                <a:lnTo>
                  <a:pt x="818" y="293"/>
                </a:lnTo>
                <a:lnTo>
                  <a:pt x="932" y="2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108" y="2319338"/>
            <a:ext cx="377825" cy="461963"/>
          </a:xfrm>
          <a:custGeom>
            <a:avLst/>
            <a:gdLst>
              <a:gd name="T0" fmla="*/ 932 w 1051"/>
              <a:gd name="T1" fmla="*/ 1168 h 1284"/>
              <a:gd name="T2" fmla="*/ 932 w 1051"/>
              <a:gd name="T3" fmla="*/ 233 h 1284"/>
              <a:gd name="T4" fmla="*/ 818 w 1051"/>
              <a:gd name="T5" fmla="*/ 233 h 1284"/>
              <a:gd name="T6" fmla="*/ 818 w 1051"/>
              <a:gd name="T7" fmla="*/ 408 h 1284"/>
              <a:gd name="T8" fmla="*/ 232 w 1051"/>
              <a:gd name="T9" fmla="*/ 408 h 1284"/>
              <a:gd name="T10" fmla="*/ 232 w 1051"/>
              <a:gd name="T11" fmla="*/ 233 h 1284"/>
              <a:gd name="T12" fmla="*/ 118 w 1051"/>
              <a:gd name="T13" fmla="*/ 233 h 1284"/>
              <a:gd name="T14" fmla="*/ 118 w 1051"/>
              <a:gd name="T15" fmla="*/ 1168 h 1284"/>
              <a:gd name="T16" fmla="*/ 932 w 1051"/>
              <a:gd name="T17" fmla="*/ 1168 h 1284"/>
              <a:gd name="T18" fmla="*/ 525 w 1051"/>
              <a:gd name="T19" fmla="*/ 118 h 1284"/>
              <a:gd name="T20" fmla="*/ 468 w 1051"/>
              <a:gd name="T21" fmla="*/ 175 h 1284"/>
              <a:gd name="T22" fmla="*/ 525 w 1051"/>
              <a:gd name="T23" fmla="*/ 233 h 1284"/>
              <a:gd name="T24" fmla="*/ 582 w 1051"/>
              <a:gd name="T25" fmla="*/ 175 h 1284"/>
              <a:gd name="T26" fmla="*/ 525 w 1051"/>
              <a:gd name="T27" fmla="*/ 118 h 1284"/>
              <a:gd name="T28" fmla="*/ 1050 w 1051"/>
              <a:gd name="T29" fmla="*/ 233 h 1284"/>
              <a:gd name="T30" fmla="*/ 1050 w 1051"/>
              <a:gd name="T31" fmla="*/ 1168 h 1284"/>
              <a:gd name="T32" fmla="*/ 932 w 1051"/>
              <a:gd name="T33" fmla="*/ 1283 h 1284"/>
              <a:gd name="T34" fmla="*/ 118 w 1051"/>
              <a:gd name="T35" fmla="*/ 1283 h 1284"/>
              <a:gd name="T36" fmla="*/ 0 w 1051"/>
              <a:gd name="T37" fmla="*/ 1168 h 1284"/>
              <a:gd name="T38" fmla="*/ 0 w 1051"/>
              <a:gd name="T39" fmla="*/ 233 h 1284"/>
              <a:gd name="T40" fmla="*/ 118 w 1051"/>
              <a:gd name="T41" fmla="*/ 118 h 1284"/>
              <a:gd name="T42" fmla="*/ 361 w 1051"/>
              <a:gd name="T43" fmla="*/ 118 h 1284"/>
              <a:gd name="T44" fmla="*/ 525 w 1051"/>
              <a:gd name="T45" fmla="*/ 0 h 1284"/>
              <a:gd name="T46" fmla="*/ 689 w 1051"/>
              <a:gd name="T47" fmla="*/ 118 h 1284"/>
              <a:gd name="T48" fmla="*/ 932 w 1051"/>
              <a:gd name="T49" fmla="*/ 118 h 1284"/>
              <a:gd name="T50" fmla="*/ 1050 w 1051"/>
              <a:gd name="T51" fmla="*/ 233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284">
                <a:moveTo>
                  <a:pt x="932" y="1168"/>
                </a:moveTo>
                <a:lnTo>
                  <a:pt x="932" y="233"/>
                </a:lnTo>
                <a:lnTo>
                  <a:pt x="818" y="233"/>
                </a:lnTo>
                <a:lnTo>
                  <a:pt x="818" y="408"/>
                </a:lnTo>
                <a:lnTo>
                  <a:pt x="232" y="408"/>
                </a:lnTo>
                <a:lnTo>
                  <a:pt x="232" y="233"/>
                </a:lnTo>
                <a:lnTo>
                  <a:pt x="118" y="233"/>
                </a:lnTo>
                <a:lnTo>
                  <a:pt x="118" y="1168"/>
                </a:lnTo>
                <a:lnTo>
                  <a:pt x="932" y="1168"/>
                </a:lnTo>
                <a:close/>
                <a:moveTo>
                  <a:pt x="525" y="118"/>
                </a:moveTo>
                <a:cubicBezTo>
                  <a:pt x="492" y="118"/>
                  <a:pt x="468" y="142"/>
                  <a:pt x="468" y="175"/>
                </a:cubicBezTo>
                <a:cubicBezTo>
                  <a:pt x="468" y="208"/>
                  <a:pt x="492" y="233"/>
                  <a:pt x="525" y="233"/>
                </a:cubicBezTo>
                <a:cubicBezTo>
                  <a:pt x="558" y="233"/>
                  <a:pt x="582" y="208"/>
                  <a:pt x="582" y="175"/>
                </a:cubicBezTo>
                <a:cubicBezTo>
                  <a:pt x="582" y="142"/>
                  <a:pt x="558" y="118"/>
                  <a:pt x="525" y="118"/>
                </a:cubicBezTo>
                <a:close/>
                <a:moveTo>
                  <a:pt x="1050" y="233"/>
                </a:moveTo>
                <a:lnTo>
                  <a:pt x="1050" y="1168"/>
                </a:lnTo>
                <a:cubicBezTo>
                  <a:pt x="1050" y="1231"/>
                  <a:pt x="995" y="1283"/>
                  <a:pt x="932" y="1283"/>
                </a:cubicBezTo>
                <a:lnTo>
                  <a:pt x="118" y="1283"/>
                </a:lnTo>
                <a:cubicBezTo>
                  <a:pt x="55" y="1283"/>
                  <a:pt x="0" y="1231"/>
                  <a:pt x="0" y="1168"/>
                </a:cubicBezTo>
                <a:lnTo>
                  <a:pt x="0" y="233"/>
                </a:lnTo>
                <a:cubicBezTo>
                  <a:pt x="0" y="170"/>
                  <a:pt x="55" y="118"/>
                  <a:pt x="118" y="118"/>
                </a:cubicBezTo>
                <a:lnTo>
                  <a:pt x="361" y="118"/>
                </a:lnTo>
                <a:cubicBezTo>
                  <a:pt x="386" y="49"/>
                  <a:pt x="448" y="0"/>
                  <a:pt x="525" y="0"/>
                </a:cubicBezTo>
                <a:cubicBezTo>
                  <a:pt x="602" y="0"/>
                  <a:pt x="664" y="50"/>
                  <a:pt x="689" y="118"/>
                </a:cubicBezTo>
                <a:lnTo>
                  <a:pt x="932" y="118"/>
                </a:lnTo>
                <a:cubicBezTo>
                  <a:pt x="995" y="118"/>
                  <a:pt x="1050" y="170"/>
                  <a:pt x="1050" y="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4896" y="3232152"/>
            <a:ext cx="377825" cy="377825"/>
          </a:xfrm>
          <a:custGeom>
            <a:avLst/>
            <a:gdLst>
              <a:gd name="T0" fmla="*/ 932 w 1051"/>
              <a:gd name="T1" fmla="*/ 0 h 1050"/>
              <a:gd name="T2" fmla="*/ 1050 w 1051"/>
              <a:gd name="T3" fmla="*/ 118 h 1050"/>
              <a:gd name="T4" fmla="*/ 1050 w 1051"/>
              <a:gd name="T5" fmla="*/ 350 h 1050"/>
              <a:gd name="T6" fmla="*/ 932 w 1051"/>
              <a:gd name="T7" fmla="*/ 350 h 1050"/>
              <a:gd name="T8" fmla="*/ 932 w 1051"/>
              <a:gd name="T9" fmla="*/ 118 h 1050"/>
              <a:gd name="T10" fmla="*/ 700 w 1051"/>
              <a:gd name="T11" fmla="*/ 118 h 1050"/>
              <a:gd name="T12" fmla="*/ 700 w 1051"/>
              <a:gd name="T13" fmla="*/ 0 h 1050"/>
              <a:gd name="T14" fmla="*/ 932 w 1051"/>
              <a:gd name="T15" fmla="*/ 0 h 1050"/>
              <a:gd name="T16" fmla="*/ 932 w 1051"/>
              <a:gd name="T17" fmla="*/ 931 h 1050"/>
              <a:gd name="T18" fmla="*/ 932 w 1051"/>
              <a:gd name="T19" fmla="*/ 699 h 1050"/>
              <a:gd name="T20" fmla="*/ 1050 w 1051"/>
              <a:gd name="T21" fmla="*/ 699 h 1050"/>
              <a:gd name="T22" fmla="*/ 1050 w 1051"/>
              <a:gd name="T23" fmla="*/ 931 h 1050"/>
              <a:gd name="T24" fmla="*/ 932 w 1051"/>
              <a:gd name="T25" fmla="*/ 1049 h 1050"/>
              <a:gd name="T26" fmla="*/ 700 w 1051"/>
              <a:gd name="T27" fmla="*/ 1049 h 1050"/>
              <a:gd name="T28" fmla="*/ 700 w 1051"/>
              <a:gd name="T29" fmla="*/ 931 h 1050"/>
              <a:gd name="T30" fmla="*/ 932 w 1051"/>
              <a:gd name="T31" fmla="*/ 931 h 1050"/>
              <a:gd name="T32" fmla="*/ 118 w 1051"/>
              <a:gd name="T33" fmla="*/ 699 h 1050"/>
              <a:gd name="T34" fmla="*/ 118 w 1051"/>
              <a:gd name="T35" fmla="*/ 931 h 1050"/>
              <a:gd name="T36" fmla="*/ 350 w 1051"/>
              <a:gd name="T37" fmla="*/ 931 h 1050"/>
              <a:gd name="T38" fmla="*/ 350 w 1051"/>
              <a:gd name="T39" fmla="*/ 1049 h 1050"/>
              <a:gd name="T40" fmla="*/ 118 w 1051"/>
              <a:gd name="T41" fmla="*/ 1049 h 1050"/>
              <a:gd name="T42" fmla="*/ 0 w 1051"/>
              <a:gd name="T43" fmla="*/ 931 h 1050"/>
              <a:gd name="T44" fmla="*/ 0 w 1051"/>
              <a:gd name="T45" fmla="*/ 699 h 1050"/>
              <a:gd name="T46" fmla="*/ 118 w 1051"/>
              <a:gd name="T47" fmla="*/ 699 h 1050"/>
              <a:gd name="T48" fmla="*/ 0 w 1051"/>
              <a:gd name="T49" fmla="*/ 118 h 1050"/>
              <a:gd name="T50" fmla="*/ 118 w 1051"/>
              <a:gd name="T51" fmla="*/ 0 h 1050"/>
              <a:gd name="T52" fmla="*/ 350 w 1051"/>
              <a:gd name="T53" fmla="*/ 0 h 1050"/>
              <a:gd name="T54" fmla="*/ 350 w 1051"/>
              <a:gd name="T55" fmla="*/ 118 h 1050"/>
              <a:gd name="T56" fmla="*/ 118 w 1051"/>
              <a:gd name="T57" fmla="*/ 118 h 1050"/>
              <a:gd name="T58" fmla="*/ 118 w 1051"/>
              <a:gd name="T59" fmla="*/ 350 h 1050"/>
              <a:gd name="T60" fmla="*/ 0 w 1051"/>
              <a:gd name="T61" fmla="*/ 350 h 1050"/>
              <a:gd name="T62" fmla="*/ 0 w 1051"/>
              <a:gd name="T63" fmla="*/ 1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932" y="931"/>
                </a:moveTo>
                <a:lnTo>
                  <a:pt x="932" y="699"/>
                </a:lnTo>
                <a:lnTo>
                  <a:pt x="1050" y="699"/>
                </a:ln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700" y="1049"/>
                </a:lnTo>
                <a:lnTo>
                  <a:pt x="700" y="931"/>
                </a:lnTo>
                <a:lnTo>
                  <a:pt x="932" y="931"/>
                </a:lnTo>
                <a:close/>
                <a:moveTo>
                  <a:pt x="118" y="699"/>
                </a:moveTo>
                <a:lnTo>
                  <a:pt x="118" y="931"/>
                </a:lnTo>
                <a:lnTo>
                  <a:pt x="350" y="931"/>
                </a:lnTo>
                <a:lnTo>
                  <a:pt x="350" y="1049"/>
                </a:ln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699"/>
                </a:lnTo>
                <a:lnTo>
                  <a:pt x="118" y="699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8" y="118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12169" y="3211513"/>
            <a:ext cx="419100" cy="419100"/>
          </a:xfrm>
          <a:custGeom>
            <a:avLst/>
            <a:gdLst>
              <a:gd name="T0" fmla="*/ 582 w 1166"/>
              <a:gd name="T1" fmla="*/ 986 h 1162"/>
              <a:gd name="T2" fmla="*/ 900 w 1166"/>
              <a:gd name="T3" fmla="*/ 833 h 1162"/>
              <a:gd name="T4" fmla="*/ 1053 w 1166"/>
              <a:gd name="T5" fmla="*/ 923 h 1162"/>
              <a:gd name="T6" fmla="*/ 582 w 1166"/>
              <a:gd name="T7" fmla="*/ 1161 h 1162"/>
              <a:gd name="T8" fmla="*/ 0 w 1166"/>
              <a:gd name="T9" fmla="*/ 580 h 1162"/>
              <a:gd name="T10" fmla="*/ 525 w 1166"/>
              <a:gd name="T11" fmla="*/ 0 h 1162"/>
              <a:gd name="T12" fmla="*/ 525 w 1166"/>
              <a:gd name="T13" fmla="*/ 175 h 1162"/>
              <a:gd name="T14" fmla="*/ 175 w 1166"/>
              <a:gd name="T15" fmla="*/ 580 h 1162"/>
              <a:gd name="T16" fmla="*/ 582 w 1166"/>
              <a:gd name="T17" fmla="*/ 986 h 1162"/>
              <a:gd name="T18" fmla="*/ 1165 w 1166"/>
              <a:gd name="T19" fmla="*/ 580 h 1162"/>
              <a:gd name="T20" fmla="*/ 1116 w 1166"/>
              <a:gd name="T21" fmla="*/ 816 h 1162"/>
              <a:gd name="T22" fmla="*/ 962 w 1166"/>
              <a:gd name="T23" fmla="*/ 726 h 1162"/>
              <a:gd name="T24" fmla="*/ 990 w 1166"/>
              <a:gd name="T25" fmla="*/ 580 h 1162"/>
              <a:gd name="T26" fmla="*/ 640 w 1166"/>
              <a:gd name="T27" fmla="*/ 175 h 1162"/>
              <a:gd name="T28" fmla="*/ 640 w 1166"/>
              <a:gd name="T29" fmla="*/ 0 h 1162"/>
              <a:gd name="T30" fmla="*/ 1165 w 1166"/>
              <a:gd name="T31" fmla="*/ 580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2">
                <a:moveTo>
                  <a:pt x="582" y="986"/>
                </a:moveTo>
                <a:cubicBezTo>
                  <a:pt x="711" y="986"/>
                  <a:pt x="826" y="926"/>
                  <a:pt x="900" y="833"/>
                </a:cubicBezTo>
                <a:lnTo>
                  <a:pt x="1053" y="923"/>
                </a:lnTo>
                <a:cubicBezTo>
                  <a:pt x="946" y="1068"/>
                  <a:pt x="776" y="1161"/>
                  <a:pt x="582" y="1161"/>
                </a:cubicBezTo>
                <a:cubicBezTo>
                  <a:pt x="260" y="1161"/>
                  <a:pt x="0" y="901"/>
                  <a:pt x="0" y="580"/>
                </a:cubicBezTo>
                <a:cubicBezTo>
                  <a:pt x="0" y="276"/>
                  <a:pt x="230" y="30"/>
                  <a:pt x="525" y="0"/>
                </a:cubicBezTo>
                <a:lnTo>
                  <a:pt x="525" y="175"/>
                </a:lnTo>
                <a:cubicBezTo>
                  <a:pt x="328" y="202"/>
                  <a:pt x="175" y="375"/>
                  <a:pt x="175" y="580"/>
                </a:cubicBezTo>
                <a:cubicBezTo>
                  <a:pt x="175" y="806"/>
                  <a:pt x="355" y="986"/>
                  <a:pt x="582" y="986"/>
                </a:cubicBezTo>
                <a:close/>
                <a:moveTo>
                  <a:pt x="1165" y="580"/>
                </a:moveTo>
                <a:cubicBezTo>
                  <a:pt x="1165" y="663"/>
                  <a:pt x="1148" y="745"/>
                  <a:pt x="1116" y="816"/>
                </a:cubicBezTo>
                <a:lnTo>
                  <a:pt x="962" y="726"/>
                </a:lnTo>
                <a:cubicBezTo>
                  <a:pt x="979" y="680"/>
                  <a:pt x="990" y="631"/>
                  <a:pt x="990" y="580"/>
                </a:cubicBezTo>
                <a:cubicBezTo>
                  <a:pt x="990" y="375"/>
                  <a:pt x="837" y="202"/>
                  <a:pt x="640" y="175"/>
                </a:cubicBezTo>
                <a:lnTo>
                  <a:pt x="640" y="0"/>
                </a:lnTo>
                <a:cubicBezTo>
                  <a:pt x="935" y="30"/>
                  <a:pt x="1165" y="276"/>
                  <a:pt x="1165" y="5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10721" y="3232152"/>
            <a:ext cx="377825" cy="377825"/>
          </a:xfrm>
          <a:custGeom>
            <a:avLst/>
            <a:gdLst>
              <a:gd name="T0" fmla="*/ 582 w 1051"/>
              <a:gd name="T1" fmla="*/ 0 h 1050"/>
              <a:gd name="T2" fmla="*/ 1050 w 1051"/>
              <a:gd name="T3" fmla="*/ 0 h 1050"/>
              <a:gd name="T4" fmla="*/ 1050 w 1051"/>
              <a:gd name="T5" fmla="*/ 350 h 1050"/>
              <a:gd name="T6" fmla="*/ 582 w 1051"/>
              <a:gd name="T7" fmla="*/ 350 h 1050"/>
              <a:gd name="T8" fmla="*/ 582 w 1051"/>
              <a:gd name="T9" fmla="*/ 0 h 1050"/>
              <a:gd name="T10" fmla="*/ 582 w 1051"/>
              <a:gd name="T11" fmla="*/ 468 h 1050"/>
              <a:gd name="T12" fmla="*/ 1050 w 1051"/>
              <a:gd name="T13" fmla="*/ 468 h 1050"/>
              <a:gd name="T14" fmla="*/ 1050 w 1051"/>
              <a:gd name="T15" fmla="*/ 1049 h 1050"/>
              <a:gd name="T16" fmla="*/ 582 w 1051"/>
              <a:gd name="T17" fmla="*/ 1049 h 1050"/>
              <a:gd name="T18" fmla="*/ 582 w 1051"/>
              <a:gd name="T19" fmla="*/ 468 h 1050"/>
              <a:gd name="T20" fmla="*/ 0 w 1051"/>
              <a:gd name="T21" fmla="*/ 1049 h 1050"/>
              <a:gd name="T22" fmla="*/ 0 w 1051"/>
              <a:gd name="T23" fmla="*/ 699 h 1050"/>
              <a:gd name="T24" fmla="*/ 467 w 1051"/>
              <a:gd name="T25" fmla="*/ 699 h 1050"/>
              <a:gd name="T26" fmla="*/ 467 w 1051"/>
              <a:gd name="T27" fmla="*/ 1049 h 1050"/>
              <a:gd name="T28" fmla="*/ 0 w 1051"/>
              <a:gd name="T29" fmla="*/ 1049 h 1050"/>
              <a:gd name="T30" fmla="*/ 0 w 1051"/>
              <a:gd name="T31" fmla="*/ 581 h 1050"/>
              <a:gd name="T32" fmla="*/ 0 w 1051"/>
              <a:gd name="T33" fmla="*/ 0 h 1050"/>
              <a:gd name="T34" fmla="*/ 467 w 1051"/>
              <a:gd name="T35" fmla="*/ 0 h 1050"/>
              <a:gd name="T36" fmla="*/ 467 w 1051"/>
              <a:gd name="T37" fmla="*/ 581 h 1050"/>
              <a:gd name="T38" fmla="*/ 0 w 1051"/>
              <a:gd name="T39" fmla="*/ 581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582" y="0"/>
                </a:moveTo>
                <a:lnTo>
                  <a:pt x="1050" y="0"/>
                </a:lnTo>
                <a:lnTo>
                  <a:pt x="1050" y="350"/>
                </a:lnTo>
                <a:lnTo>
                  <a:pt x="582" y="350"/>
                </a:lnTo>
                <a:lnTo>
                  <a:pt x="582" y="0"/>
                </a:lnTo>
                <a:close/>
                <a:moveTo>
                  <a:pt x="582" y="468"/>
                </a:moveTo>
                <a:lnTo>
                  <a:pt x="1050" y="468"/>
                </a:lnTo>
                <a:lnTo>
                  <a:pt x="1050" y="1049"/>
                </a:lnTo>
                <a:lnTo>
                  <a:pt x="582" y="1049"/>
                </a:lnTo>
                <a:lnTo>
                  <a:pt x="582" y="468"/>
                </a:lnTo>
                <a:close/>
                <a:moveTo>
                  <a:pt x="0" y="1049"/>
                </a:moveTo>
                <a:lnTo>
                  <a:pt x="0" y="699"/>
                </a:lnTo>
                <a:lnTo>
                  <a:pt x="467" y="699"/>
                </a:lnTo>
                <a:lnTo>
                  <a:pt x="467" y="1049"/>
                </a:lnTo>
                <a:lnTo>
                  <a:pt x="0" y="1049"/>
                </a:lnTo>
                <a:close/>
                <a:moveTo>
                  <a:pt x="0" y="581"/>
                </a:moveTo>
                <a:lnTo>
                  <a:pt x="0" y="0"/>
                </a:lnTo>
                <a:lnTo>
                  <a:pt x="467" y="0"/>
                </a:lnTo>
                <a:lnTo>
                  <a:pt x="467" y="581"/>
                </a:lnTo>
                <a:lnTo>
                  <a:pt x="0" y="5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26719" y="3168650"/>
            <a:ext cx="501650" cy="503238"/>
          </a:xfrm>
          <a:custGeom>
            <a:avLst/>
            <a:gdLst>
              <a:gd name="T0" fmla="*/ 697 w 1395"/>
              <a:gd name="T1" fmla="*/ 0 h 1400"/>
              <a:gd name="T2" fmla="*/ 1394 w 1395"/>
              <a:gd name="T3" fmla="*/ 640 h 1400"/>
              <a:gd name="T4" fmla="*/ 1307 w 1395"/>
              <a:gd name="T5" fmla="*/ 640 h 1400"/>
              <a:gd name="T6" fmla="*/ 959 w 1395"/>
              <a:gd name="T7" fmla="*/ 148 h 1400"/>
              <a:gd name="T8" fmla="*/ 880 w 1395"/>
              <a:gd name="T9" fmla="*/ 224 h 1400"/>
              <a:gd name="T10" fmla="*/ 659 w 1395"/>
              <a:gd name="T11" fmla="*/ 3 h 1400"/>
              <a:gd name="T12" fmla="*/ 697 w 1395"/>
              <a:gd name="T13" fmla="*/ 0 h 1400"/>
              <a:gd name="T14" fmla="*/ 962 w 1395"/>
              <a:gd name="T15" fmla="*/ 689 h 1400"/>
              <a:gd name="T16" fmla="*/ 834 w 1395"/>
              <a:gd name="T17" fmla="*/ 533 h 1400"/>
              <a:gd name="T18" fmla="*/ 779 w 1395"/>
              <a:gd name="T19" fmla="*/ 533 h 1400"/>
              <a:gd name="T20" fmla="*/ 779 w 1395"/>
              <a:gd name="T21" fmla="*/ 868 h 1400"/>
              <a:gd name="T22" fmla="*/ 831 w 1395"/>
              <a:gd name="T23" fmla="*/ 868 h 1400"/>
              <a:gd name="T24" fmla="*/ 957 w 1395"/>
              <a:gd name="T25" fmla="*/ 775 h 1400"/>
              <a:gd name="T26" fmla="*/ 962 w 1395"/>
              <a:gd name="T27" fmla="*/ 711 h 1400"/>
              <a:gd name="T28" fmla="*/ 962 w 1395"/>
              <a:gd name="T29" fmla="*/ 689 h 1400"/>
              <a:gd name="T30" fmla="*/ 834 w 1395"/>
              <a:gd name="T31" fmla="*/ 468 h 1400"/>
              <a:gd name="T32" fmla="*/ 1031 w 1395"/>
              <a:gd name="T33" fmla="*/ 596 h 1400"/>
              <a:gd name="T34" fmla="*/ 1044 w 1395"/>
              <a:gd name="T35" fmla="*/ 689 h 1400"/>
              <a:gd name="T36" fmla="*/ 1044 w 1395"/>
              <a:gd name="T37" fmla="*/ 711 h 1400"/>
              <a:gd name="T38" fmla="*/ 987 w 1395"/>
              <a:gd name="T39" fmla="*/ 871 h 1400"/>
              <a:gd name="T40" fmla="*/ 831 w 1395"/>
              <a:gd name="T41" fmla="*/ 931 h 1400"/>
              <a:gd name="T42" fmla="*/ 697 w 1395"/>
              <a:gd name="T43" fmla="*/ 931 h 1400"/>
              <a:gd name="T44" fmla="*/ 697 w 1395"/>
              <a:gd name="T45" fmla="*/ 468 h 1400"/>
              <a:gd name="T46" fmla="*/ 834 w 1395"/>
              <a:gd name="T47" fmla="*/ 468 h 1400"/>
              <a:gd name="T48" fmla="*/ 563 w 1395"/>
              <a:gd name="T49" fmla="*/ 694 h 1400"/>
              <a:gd name="T50" fmla="*/ 640 w 1395"/>
              <a:gd name="T51" fmla="*/ 800 h 1400"/>
              <a:gd name="T52" fmla="*/ 626 w 1395"/>
              <a:gd name="T53" fmla="*/ 855 h 1400"/>
              <a:gd name="T54" fmla="*/ 596 w 1395"/>
              <a:gd name="T55" fmla="*/ 898 h 1400"/>
              <a:gd name="T56" fmla="*/ 486 w 1395"/>
              <a:gd name="T57" fmla="*/ 931 h 1400"/>
              <a:gd name="T58" fmla="*/ 339 w 1395"/>
              <a:gd name="T59" fmla="*/ 803 h 1400"/>
              <a:gd name="T60" fmla="*/ 413 w 1395"/>
              <a:gd name="T61" fmla="*/ 803 h 1400"/>
              <a:gd name="T62" fmla="*/ 486 w 1395"/>
              <a:gd name="T63" fmla="*/ 871 h 1400"/>
              <a:gd name="T64" fmla="*/ 563 w 1395"/>
              <a:gd name="T65" fmla="*/ 797 h 1400"/>
              <a:gd name="T66" fmla="*/ 478 w 1395"/>
              <a:gd name="T67" fmla="*/ 725 h 1400"/>
              <a:gd name="T68" fmla="*/ 435 w 1395"/>
              <a:gd name="T69" fmla="*/ 725 h 1400"/>
              <a:gd name="T70" fmla="*/ 435 w 1395"/>
              <a:gd name="T71" fmla="*/ 664 h 1400"/>
              <a:gd name="T72" fmla="*/ 478 w 1395"/>
              <a:gd name="T73" fmla="*/ 664 h 1400"/>
              <a:gd name="T74" fmla="*/ 558 w 1395"/>
              <a:gd name="T75" fmla="*/ 596 h 1400"/>
              <a:gd name="T76" fmla="*/ 486 w 1395"/>
              <a:gd name="T77" fmla="*/ 528 h 1400"/>
              <a:gd name="T78" fmla="*/ 418 w 1395"/>
              <a:gd name="T79" fmla="*/ 591 h 1400"/>
              <a:gd name="T80" fmla="*/ 342 w 1395"/>
              <a:gd name="T81" fmla="*/ 591 h 1400"/>
              <a:gd name="T82" fmla="*/ 383 w 1395"/>
              <a:gd name="T83" fmla="*/ 503 h 1400"/>
              <a:gd name="T84" fmla="*/ 486 w 1395"/>
              <a:gd name="T85" fmla="*/ 468 h 1400"/>
              <a:gd name="T86" fmla="*/ 620 w 1395"/>
              <a:gd name="T87" fmla="*/ 541 h 1400"/>
              <a:gd name="T88" fmla="*/ 631 w 1395"/>
              <a:gd name="T89" fmla="*/ 596 h 1400"/>
              <a:gd name="T90" fmla="*/ 563 w 1395"/>
              <a:gd name="T91" fmla="*/ 694 h 1400"/>
              <a:gd name="T92" fmla="*/ 435 w 1395"/>
              <a:gd name="T93" fmla="*/ 1251 h 1400"/>
              <a:gd name="T94" fmla="*/ 514 w 1395"/>
              <a:gd name="T95" fmla="*/ 1175 h 1400"/>
              <a:gd name="T96" fmla="*/ 735 w 1395"/>
              <a:gd name="T97" fmla="*/ 1396 h 1400"/>
              <a:gd name="T98" fmla="*/ 697 w 1395"/>
              <a:gd name="T99" fmla="*/ 1399 h 1400"/>
              <a:gd name="T100" fmla="*/ 0 w 1395"/>
              <a:gd name="T101" fmla="*/ 756 h 1400"/>
              <a:gd name="T102" fmla="*/ 87 w 1395"/>
              <a:gd name="T103" fmla="*/ 756 h 1400"/>
              <a:gd name="T104" fmla="*/ 435 w 1395"/>
              <a:gd name="T10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95" h="1400">
                <a:moveTo>
                  <a:pt x="697" y="0"/>
                </a:moveTo>
                <a:cubicBezTo>
                  <a:pt x="1063" y="0"/>
                  <a:pt x="1364" y="282"/>
                  <a:pt x="1394" y="640"/>
                </a:cubicBezTo>
                <a:lnTo>
                  <a:pt x="1307" y="640"/>
                </a:lnTo>
                <a:cubicBezTo>
                  <a:pt x="1288" y="421"/>
                  <a:pt x="1151" y="238"/>
                  <a:pt x="959" y="148"/>
                </a:cubicBezTo>
                <a:lnTo>
                  <a:pt x="880" y="224"/>
                </a:lnTo>
                <a:lnTo>
                  <a:pt x="659" y="3"/>
                </a:lnTo>
                <a:lnTo>
                  <a:pt x="697" y="0"/>
                </a:lnTo>
                <a:close/>
                <a:moveTo>
                  <a:pt x="962" y="689"/>
                </a:moveTo>
                <a:cubicBezTo>
                  <a:pt x="962" y="593"/>
                  <a:pt x="925" y="533"/>
                  <a:pt x="834" y="533"/>
                </a:cubicBezTo>
                <a:lnTo>
                  <a:pt x="779" y="533"/>
                </a:lnTo>
                <a:lnTo>
                  <a:pt x="779" y="868"/>
                </a:lnTo>
                <a:lnTo>
                  <a:pt x="831" y="868"/>
                </a:lnTo>
                <a:cubicBezTo>
                  <a:pt x="901" y="868"/>
                  <a:pt x="941" y="830"/>
                  <a:pt x="957" y="775"/>
                </a:cubicBezTo>
                <a:cubicBezTo>
                  <a:pt x="962" y="756"/>
                  <a:pt x="962" y="734"/>
                  <a:pt x="962" y="711"/>
                </a:cubicBezTo>
                <a:lnTo>
                  <a:pt x="962" y="689"/>
                </a:lnTo>
                <a:close/>
                <a:moveTo>
                  <a:pt x="834" y="468"/>
                </a:moveTo>
                <a:cubicBezTo>
                  <a:pt x="938" y="468"/>
                  <a:pt x="1000" y="520"/>
                  <a:pt x="1031" y="596"/>
                </a:cubicBezTo>
                <a:cubicBezTo>
                  <a:pt x="1042" y="623"/>
                  <a:pt x="1044" y="656"/>
                  <a:pt x="1044" y="689"/>
                </a:cubicBezTo>
                <a:lnTo>
                  <a:pt x="1044" y="711"/>
                </a:lnTo>
                <a:cubicBezTo>
                  <a:pt x="1044" y="782"/>
                  <a:pt x="1024" y="834"/>
                  <a:pt x="987" y="871"/>
                </a:cubicBezTo>
                <a:cubicBezTo>
                  <a:pt x="950" y="908"/>
                  <a:pt x="903" y="931"/>
                  <a:pt x="831" y="931"/>
                </a:cubicBezTo>
                <a:lnTo>
                  <a:pt x="697" y="931"/>
                </a:lnTo>
                <a:lnTo>
                  <a:pt x="697" y="468"/>
                </a:lnTo>
                <a:lnTo>
                  <a:pt x="834" y="468"/>
                </a:lnTo>
                <a:close/>
                <a:moveTo>
                  <a:pt x="563" y="694"/>
                </a:moveTo>
                <a:cubicBezTo>
                  <a:pt x="605" y="711"/>
                  <a:pt x="640" y="743"/>
                  <a:pt x="640" y="800"/>
                </a:cubicBezTo>
                <a:cubicBezTo>
                  <a:pt x="640" y="822"/>
                  <a:pt x="634" y="839"/>
                  <a:pt x="626" y="855"/>
                </a:cubicBezTo>
                <a:cubicBezTo>
                  <a:pt x="618" y="872"/>
                  <a:pt x="609" y="888"/>
                  <a:pt x="596" y="898"/>
                </a:cubicBezTo>
                <a:cubicBezTo>
                  <a:pt x="570" y="919"/>
                  <a:pt x="531" y="931"/>
                  <a:pt x="486" y="931"/>
                </a:cubicBezTo>
                <a:cubicBezTo>
                  <a:pt x="401" y="931"/>
                  <a:pt x="339" y="888"/>
                  <a:pt x="339" y="803"/>
                </a:cubicBezTo>
                <a:lnTo>
                  <a:pt x="413" y="803"/>
                </a:lnTo>
                <a:cubicBezTo>
                  <a:pt x="413" y="845"/>
                  <a:pt x="444" y="871"/>
                  <a:pt x="486" y="871"/>
                </a:cubicBezTo>
                <a:cubicBezTo>
                  <a:pt x="535" y="871"/>
                  <a:pt x="563" y="848"/>
                  <a:pt x="563" y="797"/>
                </a:cubicBezTo>
                <a:cubicBezTo>
                  <a:pt x="563" y="746"/>
                  <a:pt x="529" y="725"/>
                  <a:pt x="478" y="725"/>
                </a:cubicBezTo>
                <a:lnTo>
                  <a:pt x="435" y="725"/>
                </a:lnTo>
                <a:lnTo>
                  <a:pt x="435" y="664"/>
                </a:lnTo>
                <a:lnTo>
                  <a:pt x="478" y="664"/>
                </a:lnTo>
                <a:cubicBezTo>
                  <a:pt x="526" y="664"/>
                  <a:pt x="558" y="642"/>
                  <a:pt x="558" y="596"/>
                </a:cubicBezTo>
                <a:cubicBezTo>
                  <a:pt x="558" y="551"/>
                  <a:pt x="533" y="528"/>
                  <a:pt x="486" y="528"/>
                </a:cubicBezTo>
                <a:cubicBezTo>
                  <a:pt x="447" y="528"/>
                  <a:pt x="418" y="551"/>
                  <a:pt x="418" y="591"/>
                </a:cubicBezTo>
                <a:lnTo>
                  <a:pt x="342" y="591"/>
                </a:lnTo>
                <a:cubicBezTo>
                  <a:pt x="342" y="550"/>
                  <a:pt x="362" y="523"/>
                  <a:pt x="383" y="503"/>
                </a:cubicBezTo>
                <a:cubicBezTo>
                  <a:pt x="410" y="481"/>
                  <a:pt x="440" y="468"/>
                  <a:pt x="486" y="468"/>
                </a:cubicBezTo>
                <a:cubicBezTo>
                  <a:pt x="557" y="468"/>
                  <a:pt x="597" y="494"/>
                  <a:pt x="620" y="541"/>
                </a:cubicBezTo>
                <a:cubicBezTo>
                  <a:pt x="629" y="558"/>
                  <a:pt x="631" y="574"/>
                  <a:pt x="631" y="596"/>
                </a:cubicBezTo>
                <a:cubicBezTo>
                  <a:pt x="631" y="646"/>
                  <a:pt x="598" y="677"/>
                  <a:pt x="563" y="694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5" y="1396"/>
                </a:lnTo>
                <a:lnTo>
                  <a:pt x="697" y="1399"/>
                </a:lnTo>
                <a:cubicBezTo>
                  <a:pt x="331" y="1399"/>
                  <a:pt x="30" y="1115"/>
                  <a:pt x="0" y="756"/>
                </a:cubicBezTo>
                <a:lnTo>
                  <a:pt x="87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5269" y="3189288"/>
            <a:ext cx="463550" cy="461963"/>
          </a:xfrm>
          <a:custGeom>
            <a:avLst/>
            <a:gdLst>
              <a:gd name="T0" fmla="*/ 350 w 1286"/>
              <a:gd name="T1" fmla="*/ 934 h 1285"/>
              <a:gd name="T2" fmla="*/ 1285 w 1286"/>
              <a:gd name="T3" fmla="*/ 934 h 1285"/>
              <a:gd name="T4" fmla="*/ 1285 w 1286"/>
              <a:gd name="T5" fmla="*/ 1049 h 1285"/>
              <a:gd name="T6" fmla="*/ 1050 w 1286"/>
              <a:gd name="T7" fmla="*/ 1049 h 1285"/>
              <a:gd name="T8" fmla="*/ 1050 w 1286"/>
              <a:gd name="T9" fmla="*/ 1284 h 1285"/>
              <a:gd name="T10" fmla="*/ 935 w 1286"/>
              <a:gd name="T11" fmla="*/ 1284 h 1285"/>
              <a:gd name="T12" fmla="*/ 935 w 1286"/>
              <a:gd name="T13" fmla="*/ 1049 h 1285"/>
              <a:gd name="T14" fmla="*/ 350 w 1286"/>
              <a:gd name="T15" fmla="*/ 1049 h 1285"/>
              <a:gd name="T16" fmla="*/ 235 w 1286"/>
              <a:gd name="T17" fmla="*/ 934 h 1285"/>
              <a:gd name="T18" fmla="*/ 235 w 1286"/>
              <a:gd name="T19" fmla="*/ 350 h 1285"/>
              <a:gd name="T20" fmla="*/ 0 w 1286"/>
              <a:gd name="T21" fmla="*/ 350 h 1285"/>
              <a:gd name="T22" fmla="*/ 0 w 1286"/>
              <a:gd name="T23" fmla="*/ 236 h 1285"/>
              <a:gd name="T24" fmla="*/ 235 w 1286"/>
              <a:gd name="T25" fmla="*/ 236 h 1285"/>
              <a:gd name="T26" fmla="*/ 235 w 1286"/>
              <a:gd name="T27" fmla="*/ 0 h 1285"/>
              <a:gd name="T28" fmla="*/ 350 w 1286"/>
              <a:gd name="T29" fmla="*/ 0 h 1285"/>
              <a:gd name="T30" fmla="*/ 350 w 1286"/>
              <a:gd name="T31" fmla="*/ 934 h 1285"/>
              <a:gd name="T32" fmla="*/ 935 w 1286"/>
              <a:gd name="T33" fmla="*/ 817 h 1285"/>
              <a:gd name="T34" fmla="*/ 935 w 1286"/>
              <a:gd name="T35" fmla="*/ 350 h 1285"/>
              <a:gd name="T36" fmla="*/ 467 w 1286"/>
              <a:gd name="T37" fmla="*/ 350 h 1285"/>
              <a:gd name="T38" fmla="*/ 467 w 1286"/>
              <a:gd name="T39" fmla="*/ 236 h 1285"/>
              <a:gd name="T40" fmla="*/ 935 w 1286"/>
              <a:gd name="T41" fmla="*/ 236 h 1285"/>
              <a:gd name="T42" fmla="*/ 1050 w 1286"/>
              <a:gd name="T43" fmla="*/ 350 h 1285"/>
              <a:gd name="T44" fmla="*/ 1050 w 1286"/>
              <a:gd name="T45" fmla="*/ 817 h 1285"/>
              <a:gd name="T46" fmla="*/ 935 w 1286"/>
              <a:gd name="T47" fmla="*/ 81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85">
                <a:moveTo>
                  <a:pt x="350" y="934"/>
                </a:moveTo>
                <a:lnTo>
                  <a:pt x="1285" y="934"/>
                </a:lnTo>
                <a:lnTo>
                  <a:pt x="1285" y="1049"/>
                </a:lnTo>
                <a:lnTo>
                  <a:pt x="1050" y="1049"/>
                </a:lnTo>
                <a:lnTo>
                  <a:pt x="1050" y="1284"/>
                </a:lnTo>
                <a:lnTo>
                  <a:pt x="935" y="1284"/>
                </a:lnTo>
                <a:lnTo>
                  <a:pt x="935" y="1049"/>
                </a:lnTo>
                <a:lnTo>
                  <a:pt x="350" y="1049"/>
                </a:lnTo>
                <a:cubicBezTo>
                  <a:pt x="287" y="1049"/>
                  <a:pt x="235" y="997"/>
                  <a:pt x="235" y="934"/>
                </a:cubicBezTo>
                <a:lnTo>
                  <a:pt x="235" y="350"/>
                </a:lnTo>
                <a:lnTo>
                  <a:pt x="0" y="350"/>
                </a:lnTo>
                <a:lnTo>
                  <a:pt x="0" y="236"/>
                </a:lnTo>
                <a:lnTo>
                  <a:pt x="235" y="236"/>
                </a:lnTo>
                <a:lnTo>
                  <a:pt x="235" y="0"/>
                </a:lnTo>
                <a:lnTo>
                  <a:pt x="350" y="0"/>
                </a:lnTo>
                <a:lnTo>
                  <a:pt x="350" y="934"/>
                </a:lnTo>
                <a:close/>
                <a:moveTo>
                  <a:pt x="935" y="817"/>
                </a:moveTo>
                <a:lnTo>
                  <a:pt x="935" y="350"/>
                </a:lnTo>
                <a:lnTo>
                  <a:pt x="467" y="350"/>
                </a:lnTo>
                <a:lnTo>
                  <a:pt x="467" y="236"/>
                </a:lnTo>
                <a:lnTo>
                  <a:pt x="935" y="236"/>
                </a:lnTo>
                <a:cubicBezTo>
                  <a:pt x="998" y="236"/>
                  <a:pt x="1050" y="288"/>
                  <a:pt x="1050" y="350"/>
                </a:cubicBezTo>
                <a:lnTo>
                  <a:pt x="1050" y="817"/>
                </a:lnTo>
                <a:lnTo>
                  <a:pt x="935" y="8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5094" y="3252788"/>
            <a:ext cx="336550" cy="336550"/>
          </a:xfrm>
          <a:custGeom>
            <a:avLst/>
            <a:gdLst>
              <a:gd name="T0" fmla="*/ 818 w 936"/>
              <a:gd name="T1" fmla="*/ 817 h 935"/>
              <a:gd name="T2" fmla="*/ 818 w 936"/>
              <a:gd name="T3" fmla="*/ 118 h 935"/>
              <a:gd name="T4" fmla="*/ 118 w 936"/>
              <a:gd name="T5" fmla="*/ 118 h 935"/>
              <a:gd name="T6" fmla="*/ 118 w 936"/>
              <a:gd name="T7" fmla="*/ 817 h 935"/>
              <a:gd name="T8" fmla="*/ 818 w 936"/>
              <a:gd name="T9" fmla="*/ 817 h 935"/>
              <a:gd name="T10" fmla="*/ 818 w 936"/>
              <a:gd name="T11" fmla="*/ 0 h 935"/>
              <a:gd name="T12" fmla="*/ 935 w 936"/>
              <a:gd name="T13" fmla="*/ 118 h 935"/>
              <a:gd name="T14" fmla="*/ 935 w 936"/>
              <a:gd name="T15" fmla="*/ 817 h 935"/>
              <a:gd name="T16" fmla="*/ 818 w 936"/>
              <a:gd name="T17" fmla="*/ 934 h 935"/>
              <a:gd name="T18" fmla="*/ 118 w 936"/>
              <a:gd name="T19" fmla="*/ 934 h 935"/>
              <a:gd name="T20" fmla="*/ 0 w 936"/>
              <a:gd name="T21" fmla="*/ 817 h 935"/>
              <a:gd name="T22" fmla="*/ 0 w 936"/>
              <a:gd name="T23" fmla="*/ 118 h 935"/>
              <a:gd name="T24" fmla="*/ 118 w 936"/>
              <a:gd name="T25" fmla="*/ 0 h 935"/>
              <a:gd name="T26" fmla="*/ 818 w 936"/>
              <a:gd name="T2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935">
                <a:moveTo>
                  <a:pt x="818" y="817"/>
                </a:moveTo>
                <a:lnTo>
                  <a:pt x="818" y="118"/>
                </a:lnTo>
                <a:lnTo>
                  <a:pt x="118" y="118"/>
                </a:lnTo>
                <a:lnTo>
                  <a:pt x="118" y="817"/>
                </a:lnTo>
                <a:lnTo>
                  <a:pt x="818" y="817"/>
                </a:lnTo>
                <a:close/>
                <a:moveTo>
                  <a:pt x="818" y="0"/>
                </a:moveTo>
                <a:cubicBezTo>
                  <a:pt x="881" y="0"/>
                  <a:pt x="935" y="55"/>
                  <a:pt x="935" y="118"/>
                </a:cubicBezTo>
                <a:lnTo>
                  <a:pt x="935" y="817"/>
                </a:lnTo>
                <a:cubicBezTo>
                  <a:pt x="935" y="880"/>
                  <a:pt x="881" y="934"/>
                  <a:pt x="818" y="934"/>
                </a:cubicBezTo>
                <a:lnTo>
                  <a:pt x="118" y="934"/>
                </a:lnTo>
                <a:cubicBezTo>
                  <a:pt x="55" y="934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58871" y="3168650"/>
            <a:ext cx="504825" cy="503238"/>
          </a:xfrm>
          <a:custGeom>
            <a:avLst/>
            <a:gdLst>
              <a:gd name="T0" fmla="*/ 1168 w 1401"/>
              <a:gd name="T1" fmla="*/ 931 h 1400"/>
              <a:gd name="T2" fmla="*/ 1168 w 1401"/>
              <a:gd name="T3" fmla="*/ 1049 h 1400"/>
              <a:gd name="T4" fmla="*/ 1050 w 1401"/>
              <a:gd name="T5" fmla="*/ 1049 h 1400"/>
              <a:gd name="T6" fmla="*/ 1050 w 1401"/>
              <a:gd name="T7" fmla="*/ 1166 h 1400"/>
              <a:gd name="T8" fmla="*/ 932 w 1401"/>
              <a:gd name="T9" fmla="*/ 1166 h 1400"/>
              <a:gd name="T10" fmla="*/ 932 w 1401"/>
              <a:gd name="T11" fmla="*/ 1049 h 1400"/>
              <a:gd name="T12" fmla="*/ 468 w 1401"/>
              <a:gd name="T13" fmla="*/ 1049 h 1400"/>
              <a:gd name="T14" fmla="*/ 350 w 1401"/>
              <a:gd name="T15" fmla="*/ 931 h 1400"/>
              <a:gd name="T16" fmla="*/ 350 w 1401"/>
              <a:gd name="T17" fmla="*/ 468 h 1400"/>
              <a:gd name="T18" fmla="*/ 232 w 1401"/>
              <a:gd name="T19" fmla="*/ 468 h 1400"/>
              <a:gd name="T20" fmla="*/ 232 w 1401"/>
              <a:gd name="T21" fmla="*/ 350 h 1400"/>
              <a:gd name="T22" fmla="*/ 350 w 1401"/>
              <a:gd name="T23" fmla="*/ 350 h 1400"/>
              <a:gd name="T24" fmla="*/ 350 w 1401"/>
              <a:gd name="T25" fmla="*/ 232 h 1400"/>
              <a:gd name="T26" fmla="*/ 468 w 1401"/>
              <a:gd name="T27" fmla="*/ 232 h 1400"/>
              <a:gd name="T28" fmla="*/ 468 w 1401"/>
              <a:gd name="T29" fmla="*/ 931 h 1400"/>
              <a:gd name="T30" fmla="*/ 1168 w 1401"/>
              <a:gd name="T31" fmla="*/ 931 h 1400"/>
              <a:gd name="T32" fmla="*/ 932 w 1401"/>
              <a:gd name="T33" fmla="*/ 816 h 1400"/>
              <a:gd name="T34" fmla="*/ 932 w 1401"/>
              <a:gd name="T35" fmla="*/ 468 h 1400"/>
              <a:gd name="T36" fmla="*/ 582 w 1401"/>
              <a:gd name="T37" fmla="*/ 468 h 1400"/>
              <a:gd name="T38" fmla="*/ 582 w 1401"/>
              <a:gd name="T39" fmla="*/ 350 h 1400"/>
              <a:gd name="T40" fmla="*/ 932 w 1401"/>
              <a:gd name="T41" fmla="*/ 350 h 1400"/>
              <a:gd name="T42" fmla="*/ 1050 w 1401"/>
              <a:gd name="T43" fmla="*/ 468 h 1400"/>
              <a:gd name="T44" fmla="*/ 1050 w 1401"/>
              <a:gd name="T45" fmla="*/ 816 h 1400"/>
              <a:gd name="T46" fmla="*/ 932 w 1401"/>
              <a:gd name="T47" fmla="*/ 816 h 1400"/>
              <a:gd name="T48" fmla="*/ 703 w 1401"/>
              <a:gd name="T49" fmla="*/ 0 h 1400"/>
              <a:gd name="T50" fmla="*/ 1400 w 1401"/>
              <a:gd name="T51" fmla="*/ 643 h 1400"/>
              <a:gd name="T52" fmla="*/ 1312 w 1401"/>
              <a:gd name="T53" fmla="*/ 643 h 1400"/>
              <a:gd name="T54" fmla="*/ 965 w 1401"/>
              <a:gd name="T55" fmla="*/ 148 h 1400"/>
              <a:gd name="T56" fmla="*/ 886 w 1401"/>
              <a:gd name="T57" fmla="*/ 224 h 1400"/>
              <a:gd name="T58" fmla="*/ 664 w 1401"/>
              <a:gd name="T59" fmla="*/ 3 h 1400"/>
              <a:gd name="T60" fmla="*/ 703 w 1401"/>
              <a:gd name="T61" fmla="*/ 0 h 1400"/>
              <a:gd name="T62" fmla="*/ 435 w 1401"/>
              <a:gd name="T63" fmla="*/ 1251 h 1400"/>
              <a:gd name="T64" fmla="*/ 514 w 1401"/>
              <a:gd name="T65" fmla="*/ 1175 h 1400"/>
              <a:gd name="T66" fmla="*/ 736 w 1401"/>
              <a:gd name="T67" fmla="*/ 1396 h 1400"/>
              <a:gd name="T68" fmla="*/ 697 w 1401"/>
              <a:gd name="T69" fmla="*/ 1399 h 1400"/>
              <a:gd name="T70" fmla="*/ 0 w 1401"/>
              <a:gd name="T71" fmla="*/ 756 h 1400"/>
              <a:gd name="T72" fmla="*/ 88 w 1401"/>
              <a:gd name="T73" fmla="*/ 756 h 1400"/>
              <a:gd name="T74" fmla="*/ 435 w 1401"/>
              <a:gd name="T75" fmla="*/ 1251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1" h="1400">
                <a:moveTo>
                  <a:pt x="1168" y="931"/>
                </a:moveTo>
                <a:lnTo>
                  <a:pt x="1168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932" y="1166"/>
                </a:lnTo>
                <a:lnTo>
                  <a:pt x="932" y="1049"/>
                </a:lnTo>
                <a:lnTo>
                  <a:pt x="468" y="1049"/>
                </a:lnTo>
                <a:cubicBezTo>
                  <a:pt x="402" y="1049"/>
                  <a:pt x="350" y="994"/>
                  <a:pt x="350" y="931"/>
                </a:cubicBezTo>
                <a:lnTo>
                  <a:pt x="350" y="468"/>
                </a:lnTo>
                <a:lnTo>
                  <a:pt x="232" y="468"/>
                </a:lnTo>
                <a:lnTo>
                  <a:pt x="232" y="350"/>
                </a:lnTo>
                <a:lnTo>
                  <a:pt x="350" y="350"/>
                </a:lnTo>
                <a:lnTo>
                  <a:pt x="350" y="232"/>
                </a:lnTo>
                <a:lnTo>
                  <a:pt x="468" y="232"/>
                </a:lnTo>
                <a:lnTo>
                  <a:pt x="468" y="931"/>
                </a:lnTo>
                <a:lnTo>
                  <a:pt x="1168" y="931"/>
                </a:lnTo>
                <a:close/>
                <a:moveTo>
                  <a:pt x="932" y="816"/>
                </a:moveTo>
                <a:lnTo>
                  <a:pt x="932" y="468"/>
                </a:lnTo>
                <a:lnTo>
                  <a:pt x="582" y="468"/>
                </a:lnTo>
                <a:lnTo>
                  <a:pt x="582" y="350"/>
                </a:lnTo>
                <a:lnTo>
                  <a:pt x="932" y="350"/>
                </a:lnTo>
                <a:cubicBezTo>
                  <a:pt x="995" y="350"/>
                  <a:pt x="1050" y="402"/>
                  <a:pt x="1050" y="468"/>
                </a:cubicBezTo>
                <a:lnTo>
                  <a:pt x="1050" y="816"/>
                </a:lnTo>
                <a:lnTo>
                  <a:pt x="932" y="816"/>
                </a:lnTo>
                <a:close/>
                <a:moveTo>
                  <a:pt x="703" y="0"/>
                </a:moveTo>
                <a:cubicBezTo>
                  <a:pt x="1069" y="0"/>
                  <a:pt x="1370" y="284"/>
                  <a:pt x="1400" y="643"/>
                </a:cubicBezTo>
                <a:lnTo>
                  <a:pt x="1312" y="643"/>
                </a:lnTo>
                <a:cubicBezTo>
                  <a:pt x="1291" y="424"/>
                  <a:pt x="1157" y="238"/>
                  <a:pt x="965" y="148"/>
                </a:cubicBezTo>
                <a:lnTo>
                  <a:pt x="886" y="224"/>
                </a:lnTo>
                <a:lnTo>
                  <a:pt x="664" y="3"/>
                </a:lnTo>
                <a:cubicBezTo>
                  <a:pt x="678" y="3"/>
                  <a:pt x="689" y="0"/>
                  <a:pt x="703" y="0"/>
                </a:cubicBezTo>
                <a:close/>
                <a:moveTo>
                  <a:pt x="435" y="1251"/>
                </a:moveTo>
                <a:lnTo>
                  <a:pt x="514" y="1175"/>
                </a:lnTo>
                <a:lnTo>
                  <a:pt x="736" y="1396"/>
                </a:lnTo>
                <a:cubicBezTo>
                  <a:pt x="722" y="1396"/>
                  <a:pt x="711" y="1399"/>
                  <a:pt x="697" y="1399"/>
                </a:cubicBezTo>
                <a:cubicBezTo>
                  <a:pt x="331" y="1399"/>
                  <a:pt x="30" y="1115"/>
                  <a:pt x="0" y="756"/>
                </a:cubicBezTo>
                <a:lnTo>
                  <a:pt x="88" y="756"/>
                </a:lnTo>
                <a:cubicBezTo>
                  <a:pt x="109" y="975"/>
                  <a:pt x="243" y="1161"/>
                  <a:pt x="435" y="125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3146" y="3232152"/>
            <a:ext cx="293687" cy="377825"/>
          </a:xfrm>
          <a:custGeom>
            <a:avLst/>
            <a:gdLst>
              <a:gd name="T0" fmla="*/ 700 w 816"/>
              <a:gd name="T1" fmla="*/ 931 h 1050"/>
              <a:gd name="T2" fmla="*/ 700 w 816"/>
              <a:gd name="T3" fmla="*/ 118 h 1050"/>
              <a:gd name="T4" fmla="*/ 115 w 816"/>
              <a:gd name="T5" fmla="*/ 118 h 1050"/>
              <a:gd name="T6" fmla="*/ 115 w 816"/>
              <a:gd name="T7" fmla="*/ 931 h 1050"/>
              <a:gd name="T8" fmla="*/ 700 w 816"/>
              <a:gd name="T9" fmla="*/ 931 h 1050"/>
              <a:gd name="T10" fmla="*/ 700 w 816"/>
              <a:gd name="T11" fmla="*/ 0 h 1050"/>
              <a:gd name="T12" fmla="*/ 815 w 816"/>
              <a:gd name="T13" fmla="*/ 118 h 1050"/>
              <a:gd name="T14" fmla="*/ 815 w 816"/>
              <a:gd name="T15" fmla="*/ 931 h 1050"/>
              <a:gd name="T16" fmla="*/ 700 w 816"/>
              <a:gd name="T17" fmla="*/ 1049 h 1050"/>
              <a:gd name="T18" fmla="*/ 115 w 816"/>
              <a:gd name="T19" fmla="*/ 1049 h 1050"/>
              <a:gd name="T20" fmla="*/ 0 w 816"/>
              <a:gd name="T21" fmla="*/ 931 h 1050"/>
              <a:gd name="T22" fmla="*/ 0 w 816"/>
              <a:gd name="T23" fmla="*/ 118 h 1050"/>
              <a:gd name="T24" fmla="*/ 115 w 816"/>
              <a:gd name="T25" fmla="*/ 0 h 1050"/>
              <a:gd name="T26" fmla="*/ 700 w 816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931"/>
                </a:moveTo>
                <a:lnTo>
                  <a:pt x="700" y="118"/>
                </a:lnTo>
                <a:lnTo>
                  <a:pt x="115" y="118"/>
                </a:lnTo>
                <a:lnTo>
                  <a:pt x="115" y="931"/>
                </a:lnTo>
                <a:lnTo>
                  <a:pt x="700" y="931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931"/>
                </a:lnTo>
                <a:cubicBezTo>
                  <a:pt x="815" y="994"/>
                  <a:pt x="763" y="1049"/>
                  <a:pt x="700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8196" y="3232152"/>
            <a:ext cx="377825" cy="377825"/>
          </a:xfrm>
          <a:custGeom>
            <a:avLst/>
            <a:gdLst>
              <a:gd name="T0" fmla="*/ 640 w 1051"/>
              <a:gd name="T1" fmla="*/ 541 h 1050"/>
              <a:gd name="T2" fmla="*/ 845 w 1051"/>
              <a:gd name="T3" fmla="*/ 816 h 1050"/>
              <a:gd name="T4" fmla="*/ 205 w 1051"/>
              <a:gd name="T5" fmla="*/ 816 h 1050"/>
              <a:gd name="T6" fmla="*/ 363 w 1051"/>
              <a:gd name="T7" fmla="*/ 609 h 1050"/>
              <a:gd name="T8" fmla="*/ 478 w 1051"/>
              <a:gd name="T9" fmla="*/ 748 h 1050"/>
              <a:gd name="T10" fmla="*/ 640 w 1051"/>
              <a:gd name="T11" fmla="*/ 541 h 1050"/>
              <a:gd name="T12" fmla="*/ 932 w 1051"/>
              <a:gd name="T13" fmla="*/ 931 h 1050"/>
              <a:gd name="T14" fmla="*/ 932 w 1051"/>
              <a:gd name="T15" fmla="*/ 118 h 1050"/>
              <a:gd name="T16" fmla="*/ 117 w 1051"/>
              <a:gd name="T17" fmla="*/ 118 h 1050"/>
              <a:gd name="T18" fmla="*/ 117 w 1051"/>
              <a:gd name="T19" fmla="*/ 931 h 1050"/>
              <a:gd name="T20" fmla="*/ 932 w 1051"/>
              <a:gd name="T21" fmla="*/ 931 h 1050"/>
              <a:gd name="T22" fmla="*/ 932 w 1051"/>
              <a:gd name="T23" fmla="*/ 0 h 1050"/>
              <a:gd name="T24" fmla="*/ 1050 w 1051"/>
              <a:gd name="T25" fmla="*/ 118 h 1050"/>
              <a:gd name="T26" fmla="*/ 1050 w 1051"/>
              <a:gd name="T27" fmla="*/ 931 h 1050"/>
              <a:gd name="T28" fmla="*/ 932 w 1051"/>
              <a:gd name="T29" fmla="*/ 1049 h 1050"/>
              <a:gd name="T30" fmla="*/ 117 w 1051"/>
              <a:gd name="T31" fmla="*/ 1049 h 1050"/>
              <a:gd name="T32" fmla="*/ 0 w 1051"/>
              <a:gd name="T33" fmla="*/ 931 h 1050"/>
              <a:gd name="T34" fmla="*/ 0 w 1051"/>
              <a:gd name="T35" fmla="*/ 118 h 1050"/>
              <a:gd name="T36" fmla="*/ 117 w 1051"/>
              <a:gd name="T37" fmla="*/ 0 h 1050"/>
              <a:gd name="T38" fmla="*/ 932 w 1051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050">
                <a:moveTo>
                  <a:pt x="640" y="541"/>
                </a:moveTo>
                <a:lnTo>
                  <a:pt x="845" y="816"/>
                </a:lnTo>
                <a:lnTo>
                  <a:pt x="205" y="816"/>
                </a:lnTo>
                <a:lnTo>
                  <a:pt x="363" y="609"/>
                </a:lnTo>
                <a:lnTo>
                  <a:pt x="478" y="748"/>
                </a:lnTo>
                <a:lnTo>
                  <a:pt x="640" y="541"/>
                </a:lnTo>
                <a:close/>
                <a:moveTo>
                  <a:pt x="932" y="931"/>
                </a:moveTo>
                <a:lnTo>
                  <a:pt x="932" y="118"/>
                </a:lnTo>
                <a:lnTo>
                  <a:pt x="117" y="118"/>
                </a:lnTo>
                <a:lnTo>
                  <a:pt x="117" y="931"/>
                </a:lnTo>
                <a:lnTo>
                  <a:pt x="932" y="931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6108" y="3275013"/>
            <a:ext cx="377825" cy="293688"/>
          </a:xfrm>
          <a:custGeom>
            <a:avLst/>
            <a:gdLst>
              <a:gd name="T0" fmla="*/ 932 w 1051"/>
              <a:gd name="T1" fmla="*/ 698 h 814"/>
              <a:gd name="T2" fmla="*/ 932 w 1051"/>
              <a:gd name="T3" fmla="*/ 114 h 814"/>
              <a:gd name="T4" fmla="*/ 118 w 1051"/>
              <a:gd name="T5" fmla="*/ 114 h 814"/>
              <a:gd name="T6" fmla="*/ 118 w 1051"/>
              <a:gd name="T7" fmla="*/ 698 h 814"/>
              <a:gd name="T8" fmla="*/ 932 w 1051"/>
              <a:gd name="T9" fmla="*/ 698 h 814"/>
              <a:gd name="T10" fmla="*/ 932 w 1051"/>
              <a:gd name="T11" fmla="*/ 0 h 814"/>
              <a:gd name="T12" fmla="*/ 1050 w 1051"/>
              <a:gd name="T13" fmla="*/ 114 h 814"/>
              <a:gd name="T14" fmla="*/ 1050 w 1051"/>
              <a:gd name="T15" fmla="*/ 698 h 814"/>
              <a:gd name="T16" fmla="*/ 932 w 1051"/>
              <a:gd name="T17" fmla="*/ 813 h 814"/>
              <a:gd name="T18" fmla="*/ 118 w 1051"/>
              <a:gd name="T19" fmla="*/ 813 h 814"/>
              <a:gd name="T20" fmla="*/ 0 w 1051"/>
              <a:gd name="T21" fmla="*/ 698 h 814"/>
              <a:gd name="T22" fmla="*/ 0 w 1051"/>
              <a:gd name="T23" fmla="*/ 114 h 814"/>
              <a:gd name="T24" fmla="*/ 118 w 1051"/>
              <a:gd name="T25" fmla="*/ 0 h 814"/>
              <a:gd name="T26" fmla="*/ 932 w 1051"/>
              <a:gd name="T27" fmla="*/ 0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814">
                <a:moveTo>
                  <a:pt x="932" y="698"/>
                </a:moveTo>
                <a:lnTo>
                  <a:pt x="932" y="114"/>
                </a:lnTo>
                <a:lnTo>
                  <a:pt x="118" y="114"/>
                </a:lnTo>
                <a:lnTo>
                  <a:pt x="118" y="698"/>
                </a:lnTo>
                <a:lnTo>
                  <a:pt x="932" y="69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4"/>
                </a:cubicBezTo>
                <a:lnTo>
                  <a:pt x="1050" y="698"/>
                </a:lnTo>
                <a:cubicBezTo>
                  <a:pt x="1050" y="761"/>
                  <a:pt x="995" y="813"/>
                  <a:pt x="932" y="813"/>
                </a:cubicBezTo>
                <a:lnTo>
                  <a:pt x="118" y="813"/>
                </a:lnTo>
                <a:cubicBezTo>
                  <a:pt x="55" y="813"/>
                  <a:pt x="0" y="761"/>
                  <a:pt x="0" y="698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4896" y="4083050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10581" y="4103689"/>
            <a:ext cx="419100" cy="377825"/>
          </a:xfrm>
          <a:custGeom>
            <a:avLst/>
            <a:gdLst>
              <a:gd name="T0" fmla="*/ 814 w 1165"/>
              <a:gd name="T1" fmla="*/ 467 h 1050"/>
              <a:gd name="T2" fmla="*/ 814 w 1165"/>
              <a:gd name="T3" fmla="*/ 817 h 1050"/>
              <a:gd name="T4" fmla="*/ 582 w 1165"/>
              <a:gd name="T5" fmla="*/ 817 h 1050"/>
              <a:gd name="T6" fmla="*/ 582 w 1165"/>
              <a:gd name="T7" fmla="*/ 467 h 1050"/>
              <a:gd name="T8" fmla="*/ 814 w 1165"/>
              <a:gd name="T9" fmla="*/ 467 h 1050"/>
              <a:gd name="T10" fmla="*/ 232 w 1165"/>
              <a:gd name="T11" fmla="*/ 232 h 1050"/>
              <a:gd name="T12" fmla="*/ 525 w 1165"/>
              <a:gd name="T13" fmla="*/ 232 h 1050"/>
              <a:gd name="T14" fmla="*/ 525 w 1165"/>
              <a:gd name="T15" fmla="*/ 524 h 1050"/>
              <a:gd name="T16" fmla="*/ 232 w 1165"/>
              <a:gd name="T17" fmla="*/ 524 h 1050"/>
              <a:gd name="T18" fmla="*/ 232 w 1165"/>
              <a:gd name="T19" fmla="*/ 232 h 1050"/>
              <a:gd name="T20" fmla="*/ 814 w 1165"/>
              <a:gd name="T21" fmla="*/ 232 h 1050"/>
              <a:gd name="T22" fmla="*/ 814 w 1165"/>
              <a:gd name="T23" fmla="*/ 407 h 1050"/>
              <a:gd name="T24" fmla="*/ 582 w 1165"/>
              <a:gd name="T25" fmla="*/ 407 h 1050"/>
              <a:gd name="T26" fmla="*/ 582 w 1165"/>
              <a:gd name="T27" fmla="*/ 232 h 1050"/>
              <a:gd name="T28" fmla="*/ 814 w 1165"/>
              <a:gd name="T29" fmla="*/ 232 h 1050"/>
              <a:gd name="T30" fmla="*/ 232 w 1165"/>
              <a:gd name="T31" fmla="*/ 582 h 1050"/>
              <a:gd name="T32" fmla="*/ 525 w 1165"/>
              <a:gd name="T33" fmla="*/ 582 h 1050"/>
              <a:gd name="T34" fmla="*/ 525 w 1165"/>
              <a:gd name="T35" fmla="*/ 817 h 1050"/>
              <a:gd name="T36" fmla="*/ 232 w 1165"/>
              <a:gd name="T37" fmla="*/ 817 h 1050"/>
              <a:gd name="T38" fmla="*/ 232 w 1165"/>
              <a:gd name="T39" fmla="*/ 582 h 1050"/>
              <a:gd name="T40" fmla="*/ 932 w 1165"/>
              <a:gd name="T41" fmla="*/ 932 h 1050"/>
              <a:gd name="T42" fmla="*/ 932 w 1165"/>
              <a:gd name="T43" fmla="*/ 117 h 1050"/>
              <a:gd name="T44" fmla="*/ 114 w 1165"/>
              <a:gd name="T45" fmla="*/ 117 h 1050"/>
              <a:gd name="T46" fmla="*/ 114 w 1165"/>
              <a:gd name="T47" fmla="*/ 932 h 1050"/>
              <a:gd name="T48" fmla="*/ 932 w 1165"/>
              <a:gd name="T49" fmla="*/ 932 h 1050"/>
              <a:gd name="T50" fmla="*/ 1050 w 1165"/>
              <a:gd name="T51" fmla="*/ 349 h 1050"/>
              <a:gd name="T52" fmla="*/ 1050 w 1165"/>
              <a:gd name="T53" fmla="*/ 467 h 1050"/>
              <a:gd name="T54" fmla="*/ 1164 w 1165"/>
              <a:gd name="T55" fmla="*/ 467 h 1050"/>
              <a:gd name="T56" fmla="*/ 1164 w 1165"/>
              <a:gd name="T57" fmla="*/ 582 h 1050"/>
              <a:gd name="T58" fmla="*/ 1050 w 1165"/>
              <a:gd name="T59" fmla="*/ 582 h 1050"/>
              <a:gd name="T60" fmla="*/ 1050 w 1165"/>
              <a:gd name="T61" fmla="*/ 699 h 1050"/>
              <a:gd name="T62" fmla="*/ 1164 w 1165"/>
              <a:gd name="T63" fmla="*/ 699 h 1050"/>
              <a:gd name="T64" fmla="*/ 1164 w 1165"/>
              <a:gd name="T65" fmla="*/ 817 h 1050"/>
              <a:gd name="T66" fmla="*/ 1050 w 1165"/>
              <a:gd name="T67" fmla="*/ 817 h 1050"/>
              <a:gd name="T68" fmla="*/ 1050 w 1165"/>
              <a:gd name="T69" fmla="*/ 932 h 1050"/>
              <a:gd name="T70" fmla="*/ 932 w 1165"/>
              <a:gd name="T71" fmla="*/ 1049 h 1050"/>
              <a:gd name="T72" fmla="*/ 114 w 1165"/>
              <a:gd name="T73" fmla="*/ 1049 h 1050"/>
              <a:gd name="T74" fmla="*/ 0 w 1165"/>
              <a:gd name="T75" fmla="*/ 932 h 1050"/>
              <a:gd name="T76" fmla="*/ 0 w 1165"/>
              <a:gd name="T77" fmla="*/ 117 h 1050"/>
              <a:gd name="T78" fmla="*/ 114 w 1165"/>
              <a:gd name="T79" fmla="*/ 0 h 1050"/>
              <a:gd name="T80" fmla="*/ 932 w 1165"/>
              <a:gd name="T81" fmla="*/ 0 h 1050"/>
              <a:gd name="T82" fmla="*/ 1050 w 1165"/>
              <a:gd name="T83" fmla="*/ 117 h 1050"/>
              <a:gd name="T84" fmla="*/ 1050 w 1165"/>
              <a:gd name="T85" fmla="*/ 232 h 1050"/>
              <a:gd name="T86" fmla="*/ 1164 w 1165"/>
              <a:gd name="T87" fmla="*/ 232 h 1050"/>
              <a:gd name="T88" fmla="*/ 1164 w 1165"/>
              <a:gd name="T89" fmla="*/ 349 h 1050"/>
              <a:gd name="T90" fmla="*/ 1050 w 1165"/>
              <a:gd name="T91" fmla="*/ 3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65" h="1050">
                <a:moveTo>
                  <a:pt x="814" y="467"/>
                </a:moveTo>
                <a:lnTo>
                  <a:pt x="814" y="817"/>
                </a:lnTo>
                <a:lnTo>
                  <a:pt x="582" y="817"/>
                </a:lnTo>
                <a:lnTo>
                  <a:pt x="582" y="467"/>
                </a:lnTo>
                <a:lnTo>
                  <a:pt x="814" y="467"/>
                </a:lnTo>
                <a:close/>
                <a:moveTo>
                  <a:pt x="232" y="232"/>
                </a:moveTo>
                <a:lnTo>
                  <a:pt x="525" y="232"/>
                </a:lnTo>
                <a:lnTo>
                  <a:pt x="525" y="524"/>
                </a:lnTo>
                <a:lnTo>
                  <a:pt x="232" y="524"/>
                </a:lnTo>
                <a:lnTo>
                  <a:pt x="232" y="232"/>
                </a:lnTo>
                <a:close/>
                <a:moveTo>
                  <a:pt x="814" y="232"/>
                </a:moveTo>
                <a:lnTo>
                  <a:pt x="814" y="407"/>
                </a:lnTo>
                <a:lnTo>
                  <a:pt x="582" y="407"/>
                </a:lnTo>
                <a:lnTo>
                  <a:pt x="582" y="232"/>
                </a:lnTo>
                <a:lnTo>
                  <a:pt x="814" y="232"/>
                </a:lnTo>
                <a:close/>
                <a:moveTo>
                  <a:pt x="232" y="582"/>
                </a:moveTo>
                <a:lnTo>
                  <a:pt x="525" y="582"/>
                </a:lnTo>
                <a:lnTo>
                  <a:pt x="525" y="817"/>
                </a:lnTo>
                <a:lnTo>
                  <a:pt x="232" y="817"/>
                </a:lnTo>
                <a:lnTo>
                  <a:pt x="232" y="582"/>
                </a:lnTo>
                <a:close/>
                <a:moveTo>
                  <a:pt x="932" y="932"/>
                </a:moveTo>
                <a:lnTo>
                  <a:pt x="932" y="117"/>
                </a:lnTo>
                <a:lnTo>
                  <a:pt x="114" y="117"/>
                </a:lnTo>
                <a:lnTo>
                  <a:pt x="114" y="932"/>
                </a:lnTo>
                <a:lnTo>
                  <a:pt x="932" y="932"/>
                </a:lnTo>
                <a:close/>
                <a:moveTo>
                  <a:pt x="1050" y="349"/>
                </a:moveTo>
                <a:lnTo>
                  <a:pt x="1050" y="467"/>
                </a:lnTo>
                <a:lnTo>
                  <a:pt x="1164" y="467"/>
                </a:lnTo>
                <a:lnTo>
                  <a:pt x="1164" y="582"/>
                </a:lnTo>
                <a:lnTo>
                  <a:pt x="1050" y="582"/>
                </a:lnTo>
                <a:lnTo>
                  <a:pt x="1050" y="699"/>
                </a:lnTo>
                <a:lnTo>
                  <a:pt x="1164" y="699"/>
                </a:lnTo>
                <a:lnTo>
                  <a:pt x="1164" y="817"/>
                </a:lnTo>
                <a:lnTo>
                  <a:pt x="1050" y="817"/>
                </a:ln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4" y="1049"/>
                </a:lnTo>
                <a:cubicBezTo>
                  <a:pt x="51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2" y="0"/>
                  <a:pt x="114" y="0"/>
                </a:cubicBezTo>
                <a:lnTo>
                  <a:pt x="932" y="0"/>
                </a:lnTo>
                <a:cubicBezTo>
                  <a:pt x="995" y="0"/>
                  <a:pt x="1050" y="54"/>
                  <a:pt x="1050" y="117"/>
                </a:cubicBezTo>
                <a:lnTo>
                  <a:pt x="1050" y="232"/>
                </a:lnTo>
                <a:lnTo>
                  <a:pt x="1164" y="232"/>
                </a:lnTo>
                <a:lnTo>
                  <a:pt x="1164" y="349"/>
                </a:lnTo>
                <a:lnTo>
                  <a:pt x="1050" y="3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05958" y="4124325"/>
            <a:ext cx="377825" cy="336550"/>
          </a:xfrm>
          <a:custGeom>
            <a:avLst/>
            <a:gdLst>
              <a:gd name="T0" fmla="*/ 197 w 1051"/>
              <a:gd name="T1" fmla="*/ 118 h 936"/>
              <a:gd name="T2" fmla="*/ 525 w 1051"/>
              <a:gd name="T3" fmla="*/ 700 h 936"/>
              <a:gd name="T4" fmla="*/ 853 w 1051"/>
              <a:gd name="T5" fmla="*/ 118 h 936"/>
              <a:gd name="T6" fmla="*/ 197 w 1051"/>
              <a:gd name="T7" fmla="*/ 118 h 936"/>
              <a:gd name="T8" fmla="*/ 0 w 1051"/>
              <a:gd name="T9" fmla="*/ 0 h 936"/>
              <a:gd name="T10" fmla="*/ 1050 w 1051"/>
              <a:gd name="T11" fmla="*/ 0 h 936"/>
              <a:gd name="T12" fmla="*/ 525 w 1051"/>
              <a:gd name="T13" fmla="*/ 935 h 936"/>
              <a:gd name="T14" fmla="*/ 0 w 1051"/>
              <a:gd name="T1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51" h="936">
                <a:moveTo>
                  <a:pt x="197" y="118"/>
                </a:moveTo>
                <a:lnTo>
                  <a:pt x="525" y="700"/>
                </a:lnTo>
                <a:lnTo>
                  <a:pt x="853" y="118"/>
                </a:lnTo>
                <a:lnTo>
                  <a:pt x="197" y="11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525" y="93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39419" y="4083050"/>
            <a:ext cx="463550" cy="419100"/>
          </a:xfrm>
          <a:custGeom>
            <a:avLst/>
            <a:gdLst>
              <a:gd name="T0" fmla="*/ 1168 w 1286"/>
              <a:gd name="T1" fmla="*/ 815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815 h 1166"/>
              <a:gd name="T8" fmla="*/ 1168 w 1286"/>
              <a:gd name="T9" fmla="*/ 815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760 w 1286"/>
              <a:gd name="T21" fmla="*/ 1050 h 1166"/>
              <a:gd name="T22" fmla="*/ 875 w 1286"/>
              <a:gd name="T23" fmla="*/ 1050 h 1166"/>
              <a:gd name="T24" fmla="*/ 875 w 1286"/>
              <a:gd name="T25" fmla="*/ 1165 h 1166"/>
              <a:gd name="T26" fmla="*/ 410 w 1286"/>
              <a:gd name="T27" fmla="*/ 1165 h 1166"/>
              <a:gd name="T28" fmla="*/ 410 w 1286"/>
              <a:gd name="T29" fmla="*/ 1050 h 1166"/>
              <a:gd name="T30" fmla="*/ 525 w 1286"/>
              <a:gd name="T31" fmla="*/ 1050 h 1166"/>
              <a:gd name="T32" fmla="*/ 525 w 1286"/>
              <a:gd name="T33" fmla="*/ 932 h 1166"/>
              <a:gd name="T34" fmla="*/ 118 w 1286"/>
              <a:gd name="T35" fmla="*/ 932 h 1166"/>
              <a:gd name="T36" fmla="*/ 0 w 1286"/>
              <a:gd name="T37" fmla="*/ 815 h 1166"/>
              <a:gd name="T38" fmla="*/ 0 w 1286"/>
              <a:gd name="T39" fmla="*/ 115 h 1166"/>
              <a:gd name="T40" fmla="*/ 118 w 1286"/>
              <a:gd name="T41" fmla="*/ 0 h 1166"/>
              <a:gd name="T42" fmla="*/ 1168 w 1286"/>
              <a:gd name="T4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166">
                <a:moveTo>
                  <a:pt x="1168" y="81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815"/>
                </a:lnTo>
                <a:lnTo>
                  <a:pt x="1168" y="815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760" y="1050"/>
                </a:lnTo>
                <a:lnTo>
                  <a:pt x="875" y="1050"/>
                </a:lnTo>
                <a:lnTo>
                  <a:pt x="875" y="1165"/>
                </a:lnTo>
                <a:lnTo>
                  <a:pt x="410" y="1165"/>
                </a:lnTo>
                <a:lnTo>
                  <a:pt x="410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5744" y="4083050"/>
            <a:ext cx="463550" cy="419100"/>
          </a:xfrm>
          <a:custGeom>
            <a:avLst/>
            <a:gdLst>
              <a:gd name="T0" fmla="*/ 1168 w 1286"/>
              <a:gd name="T1" fmla="*/ 700 h 1166"/>
              <a:gd name="T2" fmla="*/ 1168 w 1286"/>
              <a:gd name="T3" fmla="*/ 115 h 1166"/>
              <a:gd name="T4" fmla="*/ 118 w 1286"/>
              <a:gd name="T5" fmla="*/ 115 h 1166"/>
              <a:gd name="T6" fmla="*/ 118 w 1286"/>
              <a:gd name="T7" fmla="*/ 700 h 1166"/>
              <a:gd name="T8" fmla="*/ 1168 w 1286"/>
              <a:gd name="T9" fmla="*/ 700 h 1166"/>
              <a:gd name="T10" fmla="*/ 1168 w 1286"/>
              <a:gd name="T11" fmla="*/ 0 h 1166"/>
              <a:gd name="T12" fmla="*/ 1285 w 1286"/>
              <a:gd name="T13" fmla="*/ 115 h 1166"/>
              <a:gd name="T14" fmla="*/ 1285 w 1286"/>
              <a:gd name="T15" fmla="*/ 815 h 1166"/>
              <a:gd name="T16" fmla="*/ 1168 w 1286"/>
              <a:gd name="T17" fmla="*/ 932 h 1166"/>
              <a:gd name="T18" fmla="*/ 760 w 1286"/>
              <a:gd name="T19" fmla="*/ 932 h 1166"/>
              <a:gd name="T20" fmla="*/ 875 w 1286"/>
              <a:gd name="T21" fmla="*/ 1107 h 1166"/>
              <a:gd name="T22" fmla="*/ 875 w 1286"/>
              <a:gd name="T23" fmla="*/ 1165 h 1166"/>
              <a:gd name="T24" fmla="*/ 410 w 1286"/>
              <a:gd name="T25" fmla="*/ 1165 h 1166"/>
              <a:gd name="T26" fmla="*/ 410 w 1286"/>
              <a:gd name="T27" fmla="*/ 1107 h 1166"/>
              <a:gd name="T28" fmla="*/ 525 w 1286"/>
              <a:gd name="T29" fmla="*/ 932 h 1166"/>
              <a:gd name="T30" fmla="*/ 118 w 1286"/>
              <a:gd name="T31" fmla="*/ 932 h 1166"/>
              <a:gd name="T32" fmla="*/ 0 w 1286"/>
              <a:gd name="T33" fmla="*/ 815 h 1166"/>
              <a:gd name="T34" fmla="*/ 0 w 1286"/>
              <a:gd name="T35" fmla="*/ 115 h 1166"/>
              <a:gd name="T36" fmla="*/ 118 w 1286"/>
              <a:gd name="T37" fmla="*/ 0 h 1166"/>
              <a:gd name="T38" fmla="*/ 1168 w 1286"/>
              <a:gd name="T3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6" h="1166">
                <a:moveTo>
                  <a:pt x="1168" y="700"/>
                </a:moveTo>
                <a:lnTo>
                  <a:pt x="1168" y="115"/>
                </a:lnTo>
                <a:lnTo>
                  <a:pt x="118" y="115"/>
                </a:lnTo>
                <a:lnTo>
                  <a:pt x="118" y="700"/>
                </a:lnTo>
                <a:lnTo>
                  <a:pt x="1168" y="700"/>
                </a:lnTo>
                <a:close/>
                <a:moveTo>
                  <a:pt x="1168" y="0"/>
                </a:moveTo>
                <a:cubicBezTo>
                  <a:pt x="1231" y="0"/>
                  <a:pt x="1285" y="52"/>
                  <a:pt x="1285" y="115"/>
                </a:cubicBezTo>
                <a:lnTo>
                  <a:pt x="1285" y="815"/>
                </a:lnTo>
                <a:cubicBezTo>
                  <a:pt x="1285" y="878"/>
                  <a:pt x="1231" y="932"/>
                  <a:pt x="1168" y="932"/>
                </a:cubicBezTo>
                <a:lnTo>
                  <a:pt x="760" y="932"/>
                </a:lnTo>
                <a:lnTo>
                  <a:pt x="875" y="1107"/>
                </a:lnTo>
                <a:lnTo>
                  <a:pt x="875" y="1165"/>
                </a:lnTo>
                <a:lnTo>
                  <a:pt x="410" y="1165"/>
                </a:lnTo>
                <a:lnTo>
                  <a:pt x="410" y="1107"/>
                </a:lnTo>
                <a:lnTo>
                  <a:pt x="525" y="932"/>
                </a:lnTo>
                <a:lnTo>
                  <a:pt x="118" y="932"/>
                </a:lnTo>
                <a:cubicBezTo>
                  <a:pt x="55" y="932"/>
                  <a:pt x="0" y="878"/>
                  <a:pt x="0" y="815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53981" y="4083050"/>
            <a:ext cx="336550" cy="419100"/>
          </a:xfrm>
          <a:custGeom>
            <a:avLst/>
            <a:gdLst>
              <a:gd name="T0" fmla="*/ 525 w 936"/>
              <a:gd name="T1" fmla="*/ 407 h 1166"/>
              <a:gd name="T2" fmla="*/ 848 w 936"/>
              <a:gd name="T3" fmla="*/ 407 h 1166"/>
              <a:gd name="T4" fmla="*/ 525 w 936"/>
              <a:gd name="T5" fmla="*/ 88 h 1166"/>
              <a:gd name="T6" fmla="*/ 525 w 936"/>
              <a:gd name="T7" fmla="*/ 407 h 1166"/>
              <a:gd name="T8" fmla="*/ 700 w 936"/>
              <a:gd name="T9" fmla="*/ 700 h 1166"/>
              <a:gd name="T10" fmla="*/ 700 w 936"/>
              <a:gd name="T11" fmla="*/ 582 h 1166"/>
              <a:gd name="T12" fmla="*/ 235 w 936"/>
              <a:gd name="T13" fmla="*/ 582 h 1166"/>
              <a:gd name="T14" fmla="*/ 235 w 936"/>
              <a:gd name="T15" fmla="*/ 700 h 1166"/>
              <a:gd name="T16" fmla="*/ 700 w 936"/>
              <a:gd name="T17" fmla="*/ 700 h 1166"/>
              <a:gd name="T18" fmla="*/ 700 w 936"/>
              <a:gd name="T19" fmla="*/ 932 h 1166"/>
              <a:gd name="T20" fmla="*/ 700 w 936"/>
              <a:gd name="T21" fmla="*/ 815 h 1166"/>
              <a:gd name="T22" fmla="*/ 235 w 936"/>
              <a:gd name="T23" fmla="*/ 815 h 1166"/>
              <a:gd name="T24" fmla="*/ 235 w 936"/>
              <a:gd name="T25" fmla="*/ 932 h 1166"/>
              <a:gd name="T26" fmla="*/ 700 w 936"/>
              <a:gd name="T27" fmla="*/ 932 h 1166"/>
              <a:gd name="T28" fmla="*/ 585 w 936"/>
              <a:gd name="T29" fmla="*/ 0 h 1166"/>
              <a:gd name="T30" fmla="*/ 935 w 936"/>
              <a:gd name="T31" fmla="*/ 350 h 1166"/>
              <a:gd name="T32" fmla="*/ 935 w 936"/>
              <a:gd name="T33" fmla="*/ 1050 h 1166"/>
              <a:gd name="T34" fmla="*/ 818 w 936"/>
              <a:gd name="T35" fmla="*/ 1165 h 1166"/>
              <a:gd name="T36" fmla="*/ 118 w 936"/>
              <a:gd name="T37" fmla="*/ 1165 h 1166"/>
              <a:gd name="T38" fmla="*/ 0 w 936"/>
              <a:gd name="T39" fmla="*/ 1050 h 1166"/>
              <a:gd name="T40" fmla="*/ 3 w 936"/>
              <a:gd name="T41" fmla="*/ 115 h 1166"/>
              <a:gd name="T42" fmla="*/ 118 w 936"/>
              <a:gd name="T43" fmla="*/ 0 h 1166"/>
              <a:gd name="T44" fmla="*/ 585 w 936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6">
                <a:moveTo>
                  <a:pt x="525" y="407"/>
                </a:moveTo>
                <a:lnTo>
                  <a:pt x="848" y="407"/>
                </a:lnTo>
                <a:lnTo>
                  <a:pt x="525" y="88"/>
                </a:lnTo>
                <a:lnTo>
                  <a:pt x="525" y="407"/>
                </a:lnTo>
                <a:close/>
                <a:moveTo>
                  <a:pt x="700" y="700"/>
                </a:moveTo>
                <a:lnTo>
                  <a:pt x="700" y="582"/>
                </a:lnTo>
                <a:lnTo>
                  <a:pt x="235" y="582"/>
                </a:lnTo>
                <a:lnTo>
                  <a:pt x="235" y="700"/>
                </a:lnTo>
                <a:lnTo>
                  <a:pt x="700" y="700"/>
                </a:lnTo>
                <a:close/>
                <a:moveTo>
                  <a:pt x="700" y="932"/>
                </a:moveTo>
                <a:lnTo>
                  <a:pt x="700" y="815"/>
                </a:lnTo>
                <a:lnTo>
                  <a:pt x="235" y="815"/>
                </a:lnTo>
                <a:lnTo>
                  <a:pt x="235" y="932"/>
                </a:lnTo>
                <a:lnTo>
                  <a:pt x="700" y="932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1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0946" y="4103689"/>
            <a:ext cx="293687" cy="377825"/>
          </a:xfrm>
          <a:custGeom>
            <a:avLst/>
            <a:gdLst>
              <a:gd name="T0" fmla="*/ 815 w 816"/>
              <a:gd name="T1" fmla="*/ 57 h 1050"/>
              <a:gd name="T2" fmla="*/ 815 w 816"/>
              <a:gd name="T3" fmla="*/ 175 h 1050"/>
              <a:gd name="T4" fmla="*/ 0 w 816"/>
              <a:gd name="T5" fmla="*/ 175 h 1050"/>
              <a:gd name="T6" fmla="*/ 0 w 816"/>
              <a:gd name="T7" fmla="*/ 57 h 1050"/>
              <a:gd name="T8" fmla="*/ 203 w 816"/>
              <a:gd name="T9" fmla="*/ 57 h 1050"/>
              <a:gd name="T10" fmla="*/ 263 w 816"/>
              <a:gd name="T11" fmla="*/ 0 h 1050"/>
              <a:gd name="T12" fmla="*/ 553 w 816"/>
              <a:gd name="T13" fmla="*/ 0 h 1050"/>
              <a:gd name="T14" fmla="*/ 613 w 816"/>
              <a:gd name="T15" fmla="*/ 57 h 1050"/>
              <a:gd name="T16" fmla="*/ 815 w 816"/>
              <a:gd name="T17" fmla="*/ 57 h 1050"/>
              <a:gd name="T18" fmla="*/ 58 w 816"/>
              <a:gd name="T19" fmla="*/ 932 h 1050"/>
              <a:gd name="T20" fmla="*/ 58 w 816"/>
              <a:gd name="T21" fmla="*/ 232 h 1050"/>
              <a:gd name="T22" fmla="*/ 758 w 816"/>
              <a:gd name="T23" fmla="*/ 232 h 1050"/>
              <a:gd name="T24" fmla="*/ 758 w 816"/>
              <a:gd name="T25" fmla="*/ 932 h 1050"/>
              <a:gd name="T26" fmla="*/ 640 w 816"/>
              <a:gd name="T27" fmla="*/ 1049 h 1050"/>
              <a:gd name="T28" fmla="*/ 175 w 816"/>
              <a:gd name="T29" fmla="*/ 1049 h 1050"/>
              <a:gd name="T30" fmla="*/ 58 w 816"/>
              <a:gd name="T31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0">
                <a:moveTo>
                  <a:pt x="815" y="57"/>
                </a:move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lnTo>
                  <a:pt x="815" y="57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63769" y="4124325"/>
            <a:ext cx="419100" cy="336550"/>
          </a:xfrm>
          <a:custGeom>
            <a:avLst/>
            <a:gdLst>
              <a:gd name="T0" fmla="*/ 700 w 1166"/>
              <a:gd name="T1" fmla="*/ 175 h 936"/>
              <a:gd name="T2" fmla="*/ 0 w 1166"/>
              <a:gd name="T3" fmla="*/ 175 h 936"/>
              <a:gd name="T4" fmla="*/ 0 w 1166"/>
              <a:gd name="T5" fmla="*/ 60 h 936"/>
              <a:gd name="T6" fmla="*/ 175 w 1166"/>
              <a:gd name="T7" fmla="*/ 60 h 936"/>
              <a:gd name="T8" fmla="*/ 233 w 1166"/>
              <a:gd name="T9" fmla="*/ 0 h 936"/>
              <a:gd name="T10" fmla="*/ 465 w 1166"/>
              <a:gd name="T11" fmla="*/ 0 h 936"/>
              <a:gd name="T12" fmla="*/ 525 w 1166"/>
              <a:gd name="T13" fmla="*/ 60 h 936"/>
              <a:gd name="T14" fmla="*/ 700 w 1166"/>
              <a:gd name="T15" fmla="*/ 60 h 936"/>
              <a:gd name="T16" fmla="*/ 700 w 1166"/>
              <a:gd name="T17" fmla="*/ 175 h 936"/>
              <a:gd name="T18" fmla="*/ 58 w 1166"/>
              <a:gd name="T19" fmla="*/ 817 h 936"/>
              <a:gd name="T20" fmla="*/ 58 w 1166"/>
              <a:gd name="T21" fmla="*/ 235 h 936"/>
              <a:gd name="T22" fmla="*/ 640 w 1166"/>
              <a:gd name="T23" fmla="*/ 235 h 936"/>
              <a:gd name="T24" fmla="*/ 640 w 1166"/>
              <a:gd name="T25" fmla="*/ 817 h 936"/>
              <a:gd name="T26" fmla="*/ 525 w 1166"/>
              <a:gd name="T27" fmla="*/ 935 h 936"/>
              <a:gd name="T28" fmla="*/ 175 w 1166"/>
              <a:gd name="T29" fmla="*/ 935 h 936"/>
              <a:gd name="T30" fmla="*/ 58 w 1166"/>
              <a:gd name="T31" fmla="*/ 817 h 936"/>
              <a:gd name="T32" fmla="*/ 758 w 1166"/>
              <a:gd name="T33" fmla="*/ 467 h 936"/>
              <a:gd name="T34" fmla="*/ 1108 w 1166"/>
              <a:gd name="T35" fmla="*/ 467 h 936"/>
              <a:gd name="T36" fmla="*/ 1108 w 1166"/>
              <a:gd name="T37" fmla="*/ 585 h 936"/>
              <a:gd name="T38" fmla="*/ 758 w 1166"/>
              <a:gd name="T39" fmla="*/ 585 h 936"/>
              <a:gd name="T40" fmla="*/ 758 w 1166"/>
              <a:gd name="T41" fmla="*/ 467 h 936"/>
              <a:gd name="T42" fmla="*/ 758 w 1166"/>
              <a:gd name="T43" fmla="*/ 235 h 936"/>
              <a:gd name="T44" fmla="*/ 1165 w 1166"/>
              <a:gd name="T45" fmla="*/ 235 h 936"/>
              <a:gd name="T46" fmla="*/ 1165 w 1166"/>
              <a:gd name="T47" fmla="*/ 350 h 936"/>
              <a:gd name="T48" fmla="*/ 758 w 1166"/>
              <a:gd name="T49" fmla="*/ 350 h 936"/>
              <a:gd name="T50" fmla="*/ 758 w 1166"/>
              <a:gd name="T51" fmla="*/ 235 h 936"/>
              <a:gd name="T52" fmla="*/ 758 w 1166"/>
              <a:gd name="T53" fmla="*/ 700 h 936"/>
              <a:gd name="T54" fmla="*/ 990 w 1166"/>
              <a:gd name="T55" fmla="*/ 700 h 936"/>
              <a:gd name="T56" fmla="*/ 990 w 1166"/>
              <a:gd name="T57" fmla="*/ 817 h 936"/>
              <a:gd name="T58" fmla="*/ 758 w 1166"/>
              <a:gd name="T59" fmla="*/ 817 h 936"/>
              <a:gd name="T60" fmla="*/ 758 w 1166"/>
              <a:gd name="T61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936">
                <a:moveTo>
                  <a:pt x="700" y="175"/>
                </a:moveTo>
                <a:lnTo>
                  <a:pt x="0" y="175"/>
                </a:lnTo>
                <a:lnTo>
                  <a:pt x="0" y="60"/>
                </a:lnTo>
                <a:lnTo>
                  <a:pt x="175" y="60"/>
                </a:lnTo>
                <a:lnTo>
                  <a:pt x="233" y="0"/>
                </a:lnTo>
                <a:lnTo>
                  <a:pt x="465" y="0"/>
                </a:lnTo>
                <a:lnTo>
                  <a:pt x="525" y="60"/>
                </a:lnTo>
                <a:lnTo>
                  <a:pt x="700" y="60"/>
                </a:lnTo>
                <a:lnTo>
                  <a:pt x="700" y="175"/>
                </a:lnTo>
                <a:close/>
                <a:moveTo>
                  <a:pt x="58" y="817"/>
                </a:moveTo>
                <a:lnTo>
                  <a:pt x="58" y="235"/>
                </a:lnTo>
                <a:lnTo>
                  <a:pt x="640" y="235"/>
                </a:lnTo>
                <a:lnTo>
                  <a:pt x="640" y="817"/>
                </a:lnTo>
                <a:cubicBezTo>
                  <a:pt x="640" y="880"/>
                  <a:pt x="588" y="935"/>
                  <a:pt x="525" y="935"/>
                </a:cubicBezTo>
                <a:lnTo>
                  <a:pt x="175" y="935"/>
                </a:lnTo>
                <a:cubicBezTo>
                  <a:pt x="112" y="935"/>
                  <a:pt x="58" y="880"/>
                  <a:pt x="58" y="817"/>
                </a:cubicBezTo>
                <a:close/>
                <a:moveTo>
                  <a:pt x="758" y="467"/>
                </a:moveTo>
                <a:lnTo>
                  <a:pt x="1108" y="467"/>
                </a:lnTo>
                <a:lnTo>
                  <a:pt x="1108" y="585"/>
                </a:lnTo>
                <a:lnTo>
                  <a:pt x="758" y="585"/>
                </a:lnTo>
                <a:lnTo>
                  <a:pt x="758" y="467"/>
                </a:lnTo>
                <a:close/>
                <a:moveTo>
                  <a:pt x="758" y="235"/>
                </a:moveTo>
                <a:lnTo>
                  <a:pt x="1165" y="235"/>
                </a:lnTo>
                <a:lnTo>
                  <a:pt x="1165" y="350"/>
                </a:lnTo>
                <a:lnTo>
                  <a:pt x="758" y="350"/>
                </a:lnTo>
                <a:lnTo>
                  <a:pt x="758" y="235"/>
                </a:lnTo>
                <a:close/>
                <a:moveTo>
                  <a:pt x="758" y="700"/>
                </a:moveTo>
                <a:lnTo>
                  <a:pt x="990" y="700"/>
                </a:lnTo>
                <a:lnTo>
                  <a:pt x="990" y="817"/>
                </a:lnTo>
                <a:lnTo>
                  <a:pt x="758" y="817"/>
                </a:lnTo>
                <a:lnTo>
                  <a:pt x="758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702006" y="4103689"/>
            <a:ext cx="293688" cy="377825"/>
          </a:xfrm>
          <a:custGeom>
            <a:avLst/>
            <a:gdLst>
              <a:gd name="T0" fmla="*/ 613 w 816"/>
              <a:gd name="T1" fmla="*/ 57 h 1050"/>
              <a:gd name="T2" fmla="*/ 815 w 816"/>
              <a:gd name="T3" fmla="*/ 57 h 1050"/>
              <a:gd name="T4" fmla="*/ 815 w 816"/>
              <a:gd name="T5" fmla="*/ 175 h 1050"/>
              <a:gd name="T6" fmla="*/ 0 w 816"/>
              <a:gd name="T7" fmla="*/ 175 h 1050"/>
              <a:gd name="T8" fmla="*/ 0 w 816"/>
              <a:gd name="T9" fmla="*/ 57 h 1050"/>
              <a:gd name="T10" fmla="*/ 203 w 816"/>
              <a:gd name="T11" fmla="*/ 57 h 1050"/>
              <a:gd name="T12" fmla="*/ 263 w 816"/>
              <a:gd name="T13" fmla="*/ 0 h 1050"/>
              <a:gd name="T14" fmla="*/ 553 w 816"/>
              <a:gd name="T15" fmla="*/ 0 h 1050"/>
              <a:gd name="T16" fmla="*/ 613 w 816"/>
              <a:gd name="T17" fmla="*/ 57 h 1050"/>
              <a:gd name="T18" fmla="*/ 200 w 816"/>
              <a:gd name="T19" fmla="*/ 516 h 1050"/>
              <a:gd name="T20" fmla="*/ 326 w 816"/>
              <a:gd name="T21" fmla="*/ 642 h 1050"/>
              <a:gd name="T22" fmla="*/ 203 w 816"/>
              <a:gd name="T23" fmla="*/ 765 h 1050"/>
              <a:gd name="T24" fmla="*/ 285 w 816"/>
              <a:gd name="T25" fmla="*/ 847 h 1050"/>
              <a:gd name="T26" fmla="*/ 408 w 816"/>
              <a:gd name="T27" fmla="*/ 724 h 1050"/>
              <a:gd name="T28" fmla="*/ 531 w 816"/>
              <a:gd name="T29" fmla="*/ 847 h 1050"/>
              <a:gd name="T30" fmla="*/ 613 w 816"/>
              <a:gd name="T31" fmla="*/ 765 h 1050"/>
              <a:gd name="T32" fmla="*/ 490 w 816"/>
              <a:gd name="T33" fmla="*/ 642 h 1050"/>
              <a:gd name="T34" fmla="*/ 613 w 816"/>
              <a:gd name="T35" fmla="*/ 516 h 1050"/>
              <a:gd name="T36" fmla="*/ 531 w 816"/>
              <a:gd name="T37" fmla="*/ 434 h 1050"/>
              <a:gd name="T38" fmla="*/ 408 w 816"/>
              <a:gd name="T39" fmla="*/ 560 h 1050"/>
              <a:gd name="T40" fmla="*/ 285 w 816"/>
              <a:gd name="T41" fmla="*/ 434 h 1050"/>
              <a:gd name="T42" fmla="*/ 200 w 816"/>
              <a:gd name="T43" fmla="*/ 516 h 1050"/>
              <a:gd name="T44" fmla="*/ 58 w 816"/>
              <a:gd name="T45" fmla="*/ 932 h 1050"/>
              <a:gd name="T46" fmla="*/ 58 w 816"/>
              <a:gd name="T47" fmla="*/ 232 h 1050"/>
              <a:gd name="T48" fmla="*/ 758 w 816"/>
              <a:gd name="T49" fmla="*/ 232 h 1050"/>
              <a:gd name="T50" fmla="*/ 758 w 816"/>
              <a:gd name="T51" fmla="*/ 932 h 1050"/>
              <a:gd name="T52" fmla="*/ 640 w 816"/>
              <a:gd name="T53" fmla="*/ 1049 h 1050"/>
              <a:gd name="T54" fmla="*/ 175 w 816"/>
              <a:gd name="T55" fmla="*/ 1049 h 1050"/>
              <a:gd name="T56" fmla="*/ 58 w 816"/>
              <a:gd name="T5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16" h="1050">
                <a:moveTo>
                  <a:pt x="613" y="57"/>
                </a:moveTo>
                <a:lnTo>
                  <a:pt x="815" y="57"/>
                </a:lnTo>
                <a:lnTo>
                  <a:pt x="815" y="175"/>
                </a:lnTo>
                <a:lnTo>
                  <a:pt x="0" y="175"/>
                </a:lnTo>
                <a:lnTo>
                  <a:pt x="0" y="57"/>
                </a:lnTo>
                <a:lnTo>
                  <a:pt x="203" y="57"/>
                </a:lnTo>
                <a:lnTo>
                  <a:pt x="263" y="0"/>
                </a:lnTo>
                <a:lnTo>
                  <a:pt x="553" y="0"/>
                </a:lnTo>
                <a:lnTo>
                  <a:pt x="613" y="57"/>
                </a:lnTo>
                <a:close/>
                <a:moveTo>
                  <a:pt x="200" y="516"/>
                </a:moveTo>
                <a:lnTo>
                  <a:pt x="326" y="642"/>
                </a:lnTo>
                <a:lnTo>
                  <a:pt x="203" y="765"/>
                </a:lnTo>
                <a:lnTo>
                  <a:pt x="285" y="847"/>
                </a:lnTo>
                <a:lnTo>
                  <a:pt x="408" y="724"/>
                </a:lnTo>
                <a:lnTo>
                  <a:pt x="531" y="847"/>
                </a:lnTo>
                <a:lnTo>
                  <a:pt x="613" y="765"/>
                </a:lnTo>
                <a:lnTo>
                  <a:pt x="490" y="642"/>
                </a:lnTo>
                <a:lnTo>
                  <a:pt x="613" y="516"/>
                </a:lnTo>
                <a:lnTo>
                  <a:pt x="531" y="434"/>
                </a:lnTo>
                <a:lnTo>
                  <a:pt x="408" y="560"/>
                </a:lnTo>
                <a:lnTo>
                  <a:pt x="285" y="434"/>
                </a:lnTo>
                <a:lnTo>
                  <a:pt x="200" y="516"/>
                </a:lnTo>
                <a:close/>
                <a:moveTo>
                  <a:pt x="58" y="932"/>
                </a:moveTo>
                <a:lnTo>
                  <a:pt x="58" y="232"/>
                </a:lnTo>
                <a:lnTo>
                  <a:pt x="758" y="232"/>
                </a:lnTo>
                <a:lnTo>
                  <a:pt x="758" y="932"/>
                </a:lnTo>
                <a:cubicBezTo>
                  <a:pt x="758" y="995"/>
                  <a:pt x="703" y="1049"/>
                  <a:pt x="640" y="1049"/>
                </a:cubicBezTo>
                <a:lnTo>
                  <a:pt x="175" y="1049"/>
                </a:lnTo>
                <a:cubicBezTo>
                  <a:pt x="112" y="1049"/>
                  <a:pt x="58" y="995"/>
                  <a:pt x="58" y="9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4831" y="4167188"/>
            <a:ext cx="419100" cy="252412"/>
          </a:xfrm>
          <a:custGeom>
            <a:avLst/>
            <a:gdLst>
              <a:gd name="T0" fmla="*/ 0 w 1166"/>
              <a:gd name="T1" fmla="*/ 0 h 700"/>
              <a:gd name="T2" fmla="*/ 1165 w 1166"/>
              <a:gd name="T3" fmla="*/ 0 h 700"/>
              <a:gd name="T4" fmla="*/ 1165 w 1166"/>
              <a:gd name="T5" fmla="*/ 117 h 700"/>
              <a:gd name="T6" fmla="*/ 0 w 1166"/>
              <a:gd name="T7" fmla="*/ 117 h 700"/>
              <a:gd name="T8" fmla="*/ 0 w 1166"/>
              <a:gd name="T9" fmla="*/ 0 h 700"/>
              <a:gd name="T10" fmla="*/ 0 w 1166"/>
              <a:gd name="T11" fmla="*/ 292 h 700"/>
              <a:gd name="T12" fmla="*/ 1165 w 1166"/>
              <a:gd name="T13" fmla="*/ 292 h 700"/>
              <a:gd name="T14" fmla="*/ 1165 w 1166"/>
              <a:gd name="T15" fmla="*/ 410 h 700"/>
              <a:gd name="T16" fmla="*/ 0 w 1166"/>
              <a:gd name="T17" fmla="*/ 410 h 700"/>
              <a:gd name="T18" fmla="*/ 0 w 1166"/>
              <a:gd name="T19" fmla="*/ 292 h 700"/>
              <a:gd name="T20" fmla="*/ 0 w 1166"/>
              <a:gd name="T21" fmla="*/ 585 h 700"/>
              <a:gd name="T22" fmla="*/ 1165 w 1166"/>
              <a:gd name="T23" fmla="*/ 585 h 700"/>
              <a:gd name="T24" fmla="*/ 1165 w 1166"/>
              <a:gd name="T25" fmla="*/ 699 h 700"/>
              <a:gd name="T26" fmla="*/ 0 w 1166"/>
              <a:gd name="T27" fmla="*/ 699 h 700"/>
              <a:gd name="T28" fmla="*/ 0 w 1166"/>
              <a:gd name="T29" fmla="*/ 58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700">
                <a:moveTo>
                  <a:pt x="0" y="0"/>
                </a:moveTo>
                <a:lnTo>
                  <a:pt x="1165" y="0"/>
                </a:lnTo>
                <a:lnTo>
                  <a:pt x="116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292"/>
                </a:moveTo>
                <a:lnTo>
                  <a:pt x="1165" y="292"/>
                </a:lnTo>
                <a:lnTo>
                  <a:pt x="1165" y="410"/>
                </a:lnTo>
                <a:lnTo>
                  <a:pt x="0" y="410"/>
                </a:lnTo>
                <a:lnTo>
                  <a:pt x="0" y="292"/>
                </a:lnTo>
                <a:close/>
                <a:moveTo>
                  <a:pt x="0" y="585"/>
                </a:moveTo>
                <a:lnTo>
                  <a:pt x="1165" y="585"/>
                </a:lnTo>
                <a:lnTo>
                  <a:pt x="1165" y="699"/>
                </a:lnTo>
                <a:lnTo>
                  <a:pt x="0" y="699"/>
                </a:lnTo>
                <a:lnTo>
                  <a:pt x="0" y="5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4894" y="4932363"/>
            <a:ext cx="336550" cy="463550"/>
          </a:xfrm>
          <a:custGeom>
            <a:avLst/>
            <a:gdLst>
              <a:gd name="T0" fmla="*/ 760 w 936"/>
              <a:gd name="T1" fmla="*/ 1050 h 1286"/>
              <a:gd name="T2" fmla="*/ 760 w 936"/>
              <a:gd name="T3" fmla="*/ 936 h 1286"/>
              <a:gd name="T4" fmla="*/ 875 w 936"/>
              <a:gd name="T5" fmla="*/ 936 h 1286"/>
              <a:gd name="T6" fmla="*/ 875 w 936"/>
              <a:gd name="T7" fmla="*/ 1168 h 1286"/>
              <a:gd name="T8" fmla="*/ 760 w 936"/>
              <a:gd name="T9" fmla="*/ 1285 h 1286"/>
              <a:gd name="T10" fmla="*/ 175 w 936"/>
              <a:gd name="T11" fmla="*/ 1285 h 1286"/>
              <a:gd name="T12" fmla="*/ 60 w 936"/>
              <a:gd name="T13" fmla="*/ 1168 h 1286"/>
              <a:gd name="T14" fmla="*/ 60 w 936"/>
              <a:gd name="T15" fmla="*/ 936 h 1286"/>
              <a:gd name="T16" fmla="*/ 175 w 936"/>
              <a:gd name="T17" fmla="*/ 936 h 1286"/>
              <a:gd name="T18" fmla="*/ 175 w 936"/>
              <a:gd name="T19" fmla="*/ 1050 h 1286"/>
              <a:gd name="T20" fmla="*/ 760 w 936"/>
              <a:gd name="T21" fmla="*/ 1050 h 1286"/>
              <a:gd name="T22" fmla="*/ 350 w 936"/>
              <a:gd name="T23" fmla="*/ 829 h 1286"/>
              <a:gd name="T24" fmla="*/ 268 w 936"/>
              <a:gd name="T25" fmla="*/ 911 h 1286"/>
              <a:gd name="T26" fmla="*/ 0 w 936"/>
              <a:gd name="T27" fmla="*/ 643 h 1286"/>
              <a:gd name="T28" fmla="*/ 268 w 936"/>
              <a:gd name="T29" fmla="*/ 375 h 1286"/>
              <a:gd name="T30" fmla="*/ 350 w 936"/>
              <a:gd name="T31" fmla="*/ 457 h 1286"/>
              <a:gd name="T32" fmla="*/ 167 w 936"/>
              <a:gd name="T33" fmla="*/ 643 h 1286"/>
              <a:gd name="T34" fmla="*/ 350 w 936"/>
              <a:gd name="T35" fmla="*/ 829 h 1286"/>
              <a:gd name="T36" fmla="*/ 667 w 936"/>
              <a:gd name="T37" fmla="*/ 911 h 1286"/>
              <a:gd name="T38" fmla="*/ 585 w 936"/>
              <a:gd name="T39" fmla="*/ 829 h 1286"/>
              <a:gd name="T40" fmla="*/ 768 w 936"/>
              <a:gd name="T41" fmla="*/ 643 h 1286"/>
              <a:gd name="T42" fmla="*/ 585 w 936"/>
              <a:gd name="T43" fmla="*/ 457 h 1286"/>
              <a:gd name="T44" fmla="*/ 667 w 936"/>
              <a:gd name="T45" fmla="*/ 375 h 1286"/>
              <a:gd name="T46" fmla="*/ 935 w 936"/>
              <a:gd name="T47" fmla="*/ 643 h 1286"/>
              <a:gd name="T48" fmla="*/ 667 w 936"/>
              <a:gd name="T49" fmla="*/ 911 h 1286"/>
              <a:gd name="T50" fmla="*/ 175 w 936"/>
              <a:gd name="T51" fmla="*/ 350 h 1286"/>
              <a:gd name="T52" fmla="*/ 60 w 936"/>
              <a:gd name="T53" fmla="*/ 350 h 1286"/>
              <a:gd name="T54" fmla="*/ 60 w 936"/>
              <a:gd name="T55" fmla="*/ 118 h 1286"/>
              <a:gd name="T56" fmla="*/ 175 w 936"/>
              <a:gd name="T57" fmla="*/ 0 h 1286"/>
              <a:gd name="T58" fmla="*/ 760 w 936"/>
              <a:gd name="T59" fmla="*/ 3 h 1286"/>
              <a:gd name="T60" fmla="*/ 875 w 936"/>
              <a:gd name="T61" fmla="*/ 118 h 1286"/>
              <a:gd name="T62" fmla="*/ 875 w 936"/>
              <a:gd name="T63" fmla="*/ 350 h 1286"/>
              <a:gd name="T64" fmla="*/ 760 w 936"/>
              <a:gd name="T65" fmla="*/ 350 h 1286"/>
              <a:gd name="T66" fmla="*/ 760 w 936"/>
              <a:gd name="T67" fmla="*/ 236 h 1286"/>
              <a:gd name="T68" fmla="*/ 175 w 936"/>
              <a:gd name="T69" fmla="*/ 236 h 1286"/>
              <a:gd name="T70" fmla="*/ 175 w 936"/>
              <a:gd name="T71" fmla="*/ 3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286">
                <a:moveTo>
                  <a:pt x="760" y="1050"/>
                </a:moveTo>
                <a:lnTo>
                  <a:pt x="760" y="936"/>
                </a:lnTo>
                <a:lnTo>
                  <a:pt x="875" y="936"/>
                </a:lnTo>
                <a:lnTo>
                  <a:pt x="875" y="1168"/>
                </a:lnTo>
                <a:cubicBezTo>
                  <a:pt x="875" y="1231"/>
                  <a:pt x="823" y="1285"/>
                  <a:pt x="760" y="1285"/>
                </a:cubicBezTo>
                <a:lnTo>
                  <a:pt x="175" y="1285"/>
                </a:lnTo>
                <a:cubicBezTo>
                  <a:pt x="112" y="1285"/>
                  <a:pt x="60" y="1231"/>
                  <a:pt x="60" y="1168"/>
                </a:cubicBezTo>
                <a:lnTo>
                  <a:pt x="60" y="936"/>
                </a:lnTo>
                <a:lnTo>
                  <a:pt x="175" y="936"/>
                </a:lnTo>
                <a:lnTo>
                  <a:pt x="175" y="1050"/>
                </a:lnTo>
                <a:lnTo>
                  <a:pt x="760" y="1050"/>
                </a:lnTo>
                <a:close/>
                <a:moveTo>
                  <a:pt x="350" y="829"/>
                </a:moveTo>
                <a:lnTo>
                  <a:pt x="268" y="911"/>
                </a:lnTo>
                <a:lnTo>
                  <a:pt x="0" y="643"/>
                </a:lnTo>
                <a:lnTo>
                  <a:pt x="268" y="375"/>
                </a:lnTo>
                <a:lnTo>
                  <a:pt x="350" y="457"/>
                </a:lnTo>
                <a:lnTo>
                  <a:pt x="167" y="643"/>
                </a:lnTo>
                <a:lnTo>
                  <a:pt x="350" y="829"/>
                </a:lnTo>
                <a:close/>
                <a:moveTo>
                  <a:pt x="667" y="911"/>
                </a:moveTo>
                <a:lnTo>
                  <a:pt x="585" y="829"/>
                </a:lnTo>
                <a:lnTo>
                  <a:pt x="768" y="643"/>
                </a:lnTo>
                <a:lnTo>
                  <a:pt x="585" y="457"/>
                </a:lnTo>
                <a:lnTo>
                  <a:pt x="667" y="375"/>
                </a:lnTo>
                <a:lnTo>
                  <a:pt x="935" y="643"/>
                </a:lnTo>
                <a:lnTo>
                  <a:pt x="667" y="911"/>
                </a:lnTo>
                <a:close/>
                <a:moveTo>
                  <a:pt x="175" y="350"/>
                </a:moveTo>
                <a:lnTo>
                  <a:pt x="60" y="350"/>
                </a:lnTo>
                <a:lnTo>
                  <a:pt x="60" y="118"/>
                </a:lnTo>
                <a:cubicBezTo>
                  <a:pt x="60" y="55"/>
                  <a:pt x="112" y="0"/>
                  <a:pt x="175" y="0"/>
                </a:cubicBezTo>
                <a:lnTo>
                  <a:pt x="760" y="3"/>
                </a:lnTo>
                <a:cubicBezTo>
                  <a:pt x="823" y="3"/>
                  <a:pt x="875" y="55"/>
                  <a:pt x="875" y="118"/>
                </a:cubicBezTo>
                <a:lnTo>
                  <a:pt x="875" y="350"/>
                </a:lnTo>
                <a:lnTo>
                  <a:pt x="760" y="350"/>
                </a:lnTo>
                <a:lnTo>
                  <a:pt x="760" y="236"/>
                </a:lnTo>
                <a:lnTo>
                  <a:pt x="175" y="236"/>
                </a:lnTo>
                <a:lnTo>
                  <a:pt x="175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5981" y="4953001"/>
            <a:ext cx="336550" cy="420689"/>
          </a:xfrm>
          <a:custGeom>
            <a:avLst/>
            <a:gdLst>
              <a:gd name="T0" fmla="*/ 817 w 936"/>
              <a:gd name="T1" fmla="*/ 525 h 1169"/>
              <a:gd name="T2" fmla="*/ 817 w 936"/>
              <a:gd name="T3" fmla="*/ 235 h 1169"/>
              <a:gd name="T4" fmla="*/ 117 w 936"/>
              <a:gd name="T5" fmla="*/ 235 h 1169"/>
              <a:gd name="T6" fmla="*/ 117 w 936"/>
              <a:gd name="T7" fmla="*/ 525 h 1169"/>
              <a:gd name="T8" fmla="*/ 817 w 936"/>
              <a:gd name="T9" fmla="*/ 525 h 1169"/>
              <a:gd name="T10" fmla="*/ 467 w 936"/>
              <a:gd name="T11" fmla="*/ 935 h 1169"/>
              <a:gd name="T12" fmla="*/ 585 w 936"/>
              <a:gd name="T13" fmla="*/ 818 h 1169"/>
              <a:gd name="T14" fmla="*/ 467 w 936"/>
              <a:gd name="T15" fmla="*/ 700 h 1169"/>
              <a:gd name="T16" fmla="*/ 350 w 936"/>
              <a:gd name="T17" fmla="*/ 818 h 1169"/>
              <a:gd name="T18" fmla="*/ 467 w 936"/>
              <a:gd name="T19" fmla="*/ 935 h 1169"/>
              <a:gd name="T20" fmla="*/ 0 w 936"/>
              <a:gd name="T21" fmla="*/ 848 h 1169"/>
              <a:gd name="T22" fmla="*/ 0 w 936"/>
              <a:gd name="T23" fmla="*/ 235 h 1169"/>
              <a:gd name="T24" fmla="*/ 467 w 936"/>
              <a:gd name="T25" fmla="*/ 0 h 1169"/>
              <a:gd name="T26" fmla="*/ 935 w 936"/>
              <a:gd name="T27" fmla="*/ 235 h 1169"/>
              <a:gd name="T28" fmla="*/ 935 w 936"/>
              <a:gd name="T29" fmla="*/ 848 h 1169"/>
              <a:gd name="T30" fmla="*/ 730 w 936"/>
              <a:gd name="T31" fmla="*/ 1050 h 1169"/>
              <a:gd name="T32" fmla="*/ 817 w 936"/>
              <a:gd name="T33" fmla="*/ 1138 h 1169"/>
              <a:gd name="T34" fmla="*/ 817 w 936"/>
              <a:gd name="T35" fmla="*/ 1168 h 1169"/>
              <a:gd name="T36" fmla="*/ 117 w 936"/>
              <a:gd name="T37" fmla="*/ 1168 h 1169"/>
              <a:gd name="T38" fmla="*/ 117 w 936"/>
              <a:gd name="T39" fmla="*/ 1138 h 1169"/>
              <a:gd name="T40" fmla="*/ 205 w 936"/>
              <a:gd name="T41" fmla="*/ 1050 h 1169"/>
              <a:gd name="T42" fmla="*/ 0 w 936"/>
              <a:gd name="T43" fmla="*/ 84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9">
                <a:moveTo>
                  <a:pt x="817" y="525"/>
                </a:moveTo>
                <a:lnTo>
                  <a:pt x="817" y="235"/>
                </a:lnTo>
                <a:lnTo>
                  <a:pt x="117" y="235"/>
                </a:lnTo>
                <a:lnTo>
                  <a:pt x="117" y="525"/>
                </a:lnTo>
                <a:lnTo>
                  <a:pt x="817" y="525"/>
                </a:lnTo>
                <a:close/>
                <a:moveTo>
                  <a:pt x="467" y="935"/>
                </a:moveTo>
                <a:cubicBezTo>
                  <a:pt x="530" y="935"/>
                  <a:pt x="585" y="881"/>
                  <a:pt x="585" y="818"/>
                </a:cubicBezTo>
                <a:cubicBezTo>
                  <a:pt x="585" y="755"/>
                  <a:pt x="530" y="700"/>
                  <a:pt x="467" y="700"/>
                </a:cubicBezTo>
                <a:cubicBezTo>
                  <a:pt x="404" y="700"/>
                  <a:pt x="350" y="755"/>
                  <a:pt x="350" y="818"/>
                </a:cubicBezTo>
                <a:cubicBezTo>
                  <a:pt x="350" y="881"/>
                  <a:pt x="404" y="935"/>
                  <a:pt x="467" y="935"/>
                </a:cubicBezTo>
                <a:close/>
                <a:moveTo>
                  <a:pt x="0" y="848"/>
                </a:moveTo>
                <a:lnTo>
                  <a:pt x="0" y="235"/>
                </a:lnTo>
                <a:cubicBezTo>
                  <a:pt x="0" y="30"/>
                  <a:pt x="210" y="0"/>
                  <a:pt x="467" y="0"/>
                </a:cubicBezTo>
                <a:cubicBezTo>
                  <a:pt x="724" y="0"/>
                  <a:pt x="935" y="30"/>
                  <a:pt x="935" y="235"/>
                </a:cubicBezTo>
                <a:lnTo>
                  <a:pt x="935" y="848"/>
                </a:lnTo>
                <a:cubicBezTo>
                  <a:pt x="935" y="960"/>
                  <a:pt x="842" y="1050"/>
                  <a:pt x="730" y="1050"/>
                </a:cubicBezTo>
                <a:lnTo>
                  <a:pt x="817" y="1138"/>
                </a:lnTo>
                <a:lnTo>
                  <a:pt x="817" y="1168"/>
                </a:lnTo>
                <a:lnTo>
                  <a:pt x="117" y="1168"/>
                </a:lnTo>
                <a:lnTo>
                  <a:pt x="117" y="1138"/>
                </a:lnTo>
                <a:lnTo>
                  <a:pt x="205" y="1050"/>
                </a:lnTo>
                <a:cubicBezTo>
                  <a:pt x="93" y="1050"/>
                  <a:pt x="0" y="960"/>
                  <a:pt x="0" y="8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4846" y="4995863"/>
            <a:ext cx="377825" cy="336550"/>
          </a:xfrm>
          <a:custGeom>
            <a:avLst/>
            <a:gdLst>
              <a:gd name="T0" fmla="*/ 118 w 1051"/>
              <a:gd name="T1" fmla="*/ 350 h 933"/>
              <a:gd name="T2" fmla="*/ 932 w 1051"/>
              <a:gd name="T3" fmla="*/ 350 h 933"/>
              <a:gd name="T4" fmla="*/ 845 w 1051"/>
              <a:gd name="T5" fmla="*/ 87 h 933"/>
              <a:gd name="T6" fmla="*/ 205 w 1051"/>
              <a:gd name="T7" fmla="*/ 87 h 933"/>
              <a:gd name="T8" fmla="*/ 118 w 1051"/>
              <a:gd name="T9" fmla="*/ 350 h 933"/>
              <a:gd name="T10" fmla="*/ 845 w 1051"/>
              <a:gd name="T11" fmla="*/ 640 h 933"/>
              <a:gd name="T12" fmla="*/ 932 w 1051"/>
              <a:gd name="T13" fmla="*/ 552 h 933"/>
              <a:gd name="T14" fmla="*/ 845 w 1051"/>
              <a:gd name="T15" fmla="*/ 465 h 933"/>
              <a:gd name="T16" fmla="*/ 757 w 1051"/>
              <a:gd name="T17" fmla="*/ 552 h 933"/>
              <a:gd name="T18" fmla="*/ 845 w 1051"/>
              <a:gd name="T19" fmla="*/ 640 h 933"/>
              <a:gd name="T20" fmla="*/ 205 w 1051"/>
              <a:gd name="T21" fmla="*/ 640 h 933"/>
              <a:gd name="T22" fmla="*/ 293 w 1051"/>
              <a:gd name="T23" fmla="*/ 552 h 933"/>
              <a:gd name="T24" fmla="*/ 205 w 1051"/>
              <a:gd name="T25" fmla="*/ 465 h 933"/>
              <a:gd name="T26" fmla="*/ 118 w 1051"/>
              <a:gd name="T27" fmla="*/ 552 h 933"/>
              <a:gd name="T28" fmla="*/ 205 w 1051"/>
              <a:gd name="T29" fmla="*/ 640 h 933"/>
              <a:gd name="T30" fmla="*/ 930 w 1051"/>
              <a:gd name="T31" fmla="*/ 57 h 933"/>
              <a:gd name="T32" fmla="*/ 1050 w 1051"/>
              <a:gd name="T33" fmla="*/ 407 h 933"/>
              <a:gd name="T34" fmla="*/ 1050 w 1051"/>
              <a:gd name="T35" fmla="*/ 875 h 933"/>
              <a:gd name="T36" fmla="*/ 993 w 1051"/>
              <a:gd name="T37" fmla="*/ 932 h 933"/>
              <a:gd name="T38" fmla="*/ 932 w 1051"/>
              <a:gd name="T39" fmla="*/ 932 h 933"/>
              <a:gd name="T40" fmla="*/ 875 w 1051"/>
              <a:gd name="T41" fmla="*/ 875 h 933"/>
              <a:gd name="T42" fmla="*/ 875 w 1051"/>
              <a:gd name="T43" fmla="*/ 815 h 933"/>
              <a:gd name="T44" fmla="*/ 175 w 1051"/>
              <a:gd name="T45" fmla="*/ 815 h 933"/>
              <a:gd name="T46" fmla="*/ 175 w 1051"/>
              <a:gd name="T47" fmla="*/ 875 h 933"/>
              <a:gd name="T48" fmla="*/ 118 w 1051"/>
              <a:gd name="T49" fmla="*/ 932 h 933"/>
              <a:gd name="T50" fmla="*/ 57 w 1051"/>
              <a:gd name="T51" fmla="*/ 932 h 933"/>
              <a:gd name="T52" fmla="*/ 0 w 1051"/>
              <a:gd name="T53" fmla="*/ 875 h 933"/>
              <a:gd name="T54" fmla="*/ 0 w 1051"/>
              <a:gd name="T55" fmla="*/ 407 h 933"/>
              <a:gd name="T56" fmla="*/ 120 w 1051"/>
              <a:gd name="T57" fmla="*/ 57 h 933"/>
              <a:gd name="T58" fmla="*/ 205 w 1051"/>
              <a:gd name="T59" fmla="*/ 0 h 933"/>
              <a:gd name="T60" fmla="*/ 845 w 1051"/>
              <a:gd name="T61" fmla="*/ 0 h 933"/>
              <a:gd name="T62" fmla="*/ 930 w 1051"/>
              <a:gd name="T63" fmla="*/ 57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3">
                <a:moveTo>
                  <a:pt x="118" y="350"/>
                </a:moveTo>
                <a:lnTo>
                  <a:pt x="932" y="350"/>
                </a:lnTo>
                <a:lnTo>
                  <a:pt x="845" y="87"/>
                </a:lnTo>
                <a:lnTo>
                  <a:pt x="205" y="87"/>
                </a:lnTo>
                <a:lnTo>
                  <a:pt x="118" y="350"/>
                </a:lnTo>
                <a:close/>
                <a:moveTo>
                  <a:pt x="845" y="640"/>
                </a:moveTo>
                <a:cubicBezTo>
                  <a:pt x="894" y="640"/>
                  <a:pt x="932" y="601"/>
                  <a:pt x="932" y="552"/>
                </a:cubicBezTo>
                <a:cubicBezTo>
                  <a:pt x="932" y="503"/>
                  <a:pt x="894" y="465"/>
                  <a:pt x="845" y="465"/>
                </a:cubicBezTo>
                <a:cubicBezTo>
                  <a:pt x="796" y="465"/>
                  <a:pt x="757" y="503"/>
                  <a:pt x="757" y="552"/>
                </a:cubicBezTo>
                <a:cubicBezTo>
                  <a:pt x="757" y="601"/>
                  <a:pt x="796" y="640"/>
                  <a:pt x="845" y="640"/>
                </a:cubicBezTo>
                <a:close/>
                <a:moveTo>
                  <a:pt x="205" y="640"/>
                </a:moveTo>
                <a:cubicBezTo>
                  <a:pt x="254" y="640"/>
                  <a:pt x="293" y="601"/>
                  <a:pt x="293" y="552"/>
                </a:cubicBezTo>
                <a:cubicBezTo>
                  <a:pt x="293" y="503"/>
                  <a:pt x="254" y="465"/>
                  <a:pt x="205" y="465"/>
                </a:cubicBezTo>
                <a:cubicBezTo>
                  <a:pt x="156" y="465"/>
                  <a:pt x="118" y="503"/>
                  <a:pt x="118" y="552"/>
                </a:cubicBezTo>
                <a:cubicBezTo>
                  <a:pt x="118" y="601"/>
                  <a:pt x="156" y="640"/>
                  <a:pt x="205" y="640"/>
                </a:cubicBezTo>
                <a:close/>
                <a:moveTo>
                  <a:pt x="930" y="57"/>
                </a:moveTo>
                <a:lnTo>
                  <a:pt x="1050" y="407"/>
                </a:lnTo>
                <a:lnTo>
                  <a:pt x="1050" y="875"/>
                </a:lnTo>
                <a:cubicBezTo>
                  <a:pt x="1050" y="908"/>
                  <a:pt x="1025" y="932"/>
                  <a:pt x="993" y="932"/>
                </a:cubicBezTo>
                <a:lnTo>
                  <a:pt x="932" y="932"/>
                </a:lnTo>
                <a:cubicBezTo>
                  <a:pt x="900" y="932"/>
                  <a:pt x="875" y="908"/>
                  <a:pt x="875" y="875"/>
                </a:cubicBezTo>
                <a:lnTo>
                  <a:pt x="875" y="815"/>
                </a:lnTo>
                <a:lnTo>
                  <a:pt x="175" y="815"/>
                </a:lnTo>
                <a:lnTo>
                  <a:pt x="175" y="875"/>
                </a:lnTo>
                <a:cubicBezTo>
                  <a:pt x="175" y="908"/>
                  <a:pt x="150" y="932"/>
                  <a:pt x="118" y="932"/>
                </a:cubicBezTo>
                <a:lnTo>
                  <a:pt x="57" y="932"/>
                </a:lnTo>
                <a:cubicBezTo>
                  <a:pt x="25" y="932"/>
                  <a:pt x="0" y="908"/>
                  <a:pt x="0" y="875"/>
                </a:cubicBezTo>
                <a:lnTo>
                  <a:pt x="0" y="407"/>
                </a:lnTo>
                <a:lnTo>
                  <a:pt x="120" y="57"/>
                </a:lnTo>
                <a:cubicBezTo>
                  <a:pt x="131" y="22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2"/>
                  <a:pt x="930" y="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96569" y="4964115"/>
            <a:ext cx="336550" cy="398461"/>
          </a:xfrm>
          <a:custGeom>
            <a:avLst/>
            <a:gdLst>
              <a:gd name="T0" fmla="*/ 818 w 936"/>
              <a:gd name="T1" fmla="*/ 525 h 1109"/>
              <a:gd name="T2" fmla="*/ 818 w 936"/>
              <a:gd name="T3" fmla="*/ 233 h 1109"/>
              <a:gd name="T4" fmla="*/ 118 w 936"/>
              <a:gd name="T5" fmla="*/ 233 h 1109"/>
              <a:gd name="T6" fmla="*/ 118 w 936"/>
              <a:gd name="T7" fmla="*/ 525 h 1109"/>
              <a:gd name="T8" fmla="*/ 818 w 936"/>
              <a:gd name="T9" fmla="*/ 525 h 1109"/>
              <a:gd name="T10" fmla="*/ 730 w 936"/>
              <a:gd name="T11" fmla="*/ 875 h 1109"/>
              <a:gd name="T12" fmla="*/ 818 w 936"/>
              <a:gd name="T13" fmla="*/ 788 h 1109"/>
              <a:gd name="T14" fmla="*/ 730 w 936"/>
              <a:gd name="T15" fmla="*/ 700 h 1109"/>
              <a:gd name="T16" fmla="*/ 643 w 936"/>
              <a:gd name="T17" fmla="*/ 788 h 1109"/>
              <a:gd name="T18" fmla="*/ 730 w 936"/>
              <a:gd name="T19" fmla="*/ 875 h 1109"/>
              <a:gd name="T20" fmla="*/ 205 w 936"/>
              <a:gd name="T21" fmla="*/ 875 h 1109"/>
              <a:gd name="T22" fmla="*/ 293 w 936"/>
              <a:gd name="T23" fmla="*/ 788 h 1109"/>
              <a:gd name="T24" fmla="*/ 205 w 936"/>
              <a:gd name="T25" fmla="*/ 700 h 1109"/>
              <a:gd name="T26" fmla="*/ 118 w 936"/>
              <a:gd name="T27" fmla="*/ 788 h 1109"/>
              <a:gd name="T28" fmla="*/ 205 w 936"/>
              <a:gd name="T29" fmla="*/ 875 h 1109"/>
              <a:gd name="T30" fmla="*/ 0 w 936"/>
              <a:gd name="T31" fmla="*/ 815 h 1109"/>
              <a:gd name="T32" fmla="*/ 0 w 936"/>
              <a:gd name="T33" fmla="*/ 233 h 1109"/>
              <a:gd name="T34" fmla="*/ 468 w 936"/>
              <a:gd name="T35" fmla="*/ 0 h 1109"/>
              <a:gd name="T36" fmla="*/ 935 w 936"/>
              <a:gd name="T37" fmla="*/ 233 h 1109"/>
              <a:gd name="T38" fmla="*/ 935 w 936"/>
              <a:gd name="T39" fmla="*/ 815 h 1109"/>
              <a:gd name="T40" fmla="*/ 875 w 936"/>
              <a:gd name="T41" fmla="*/ 946 h 1109"/>
              <a:gd name="T42" fmla="*/ 875 w 936"/>
              <a:gd name="T43" fmla="*/ 1050 h 1109"/>
              <a:gd name="T44" fmla="*/ 818 w 936"/>
              <a:gd name="T45" fmla="*/ 1108 h 1109"/>
              <a:gd name="T46" fmla="*/ 760 w 936"/>
              <a:gd name="T47" fmla="*/ 1108 h 1109"/>
              <a:gd name="T48" fmla="*/ 700 w 936"/>
              <a:gd name="T49" fmla="*/ 1050 h 1109"/>
              <a:gd name="T50" fmla="*/ 700 w 936"/>
              <a:gd name="T51" fmla="*/ 990 h 1109"/>
              <a:gd name="T52" fmla="*/ 235 w 936"/>
              <a:gd name="T53" fmla="*/ 990 h 1109"/>
              <a:gd name="T54" fmla="*/ 235 w 936"/>
              <a:gd name="T55" fmla="*/ 1050 h 1109"/>
              <a:gd name="T56" fmla="*/ 175 w 936"/>
              <a:gd name="T57" fmla="*/ 1108 h 1109"/>
              <a:gd name="T58" fmla="*/ 118 w 936"/>
              <a:gd name="T59" fmla="*/ 1108 h 1109"/>
              <a:gd name="T60" fmla="*/ 60 w 936"/>
              <a:gd name="T61" fmla="*/ 1050 h 1109"/>
              <a:gd name="T62" fmla="*/ 60 w 936"/>
              <a:gd name="T63" fmla="*/ 946 h 1109"/>
              <a:gd name="T64" fmla="*/ 0 w 936"/>
              <a:gd name="T65" fmla="*/ 815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109">
                <a:moveTo>
                  <a:pt x="818" y="525"/>
                </a:moveTo>
                <a:lnTo>
                  <a:pt x="818" y="233"/>
                </a:lnTo>
                <a:lnTo>
                  <a:pt x="118" y="233"/>
                </a:lnTo>
                <a:lnTo>
                  <a:pt x="118" y="525"/>
                </a:lnTo>
                <a:lnTo>
                  <a:pt x="818" y="525"/>
                </a:lnTo>
                <a:close/>
                <a:moveTo>
                  <a:pt x="730" y="875"/>
                </a:moveTo>
                <a:cubicBezTo>
                  <a:pt x="779" y="875"/>
                  <a:pt x="818" y="837"/>
                  <a:pt x="818" y="788"/>
                </a:cubicBezTo>
                <a:cubicBezTo>
                  <a:pt x="818" y="739"/>
                  <a:pt x="779" y="700"/>
                  <a:pt x="730" y="700"/>
                </a:cubicBezTo>
                <a:cubicBezTo>
                  <a:pt x="681" y="700"/>
                  <a:pt x="643" y="739"/>
                  <a:pt x="643" y="788"/>
                </a:cubicBezTo>
                <a:cubicBezTo>
                  <a:pt x="643" y="837"/>
                  <a:pt x="681" y="875"/>
                  <a:pt x="730" y="875"/>
                </a:cubicBezTo>
                <a:close/>
                <a:moveTo>
                  <a:pt x="205" y="875"/>
                </a:moveTo>
                <a:cubicBezTo>
                  <a:pt x="254" y="875"/>
                  <a:pt x="293" y="837"/>
                  <a:pt x="293" y="788"/>
                </a:cubicBezTo>
                <a:cubicBezTo>
                  <a:pt x="293" y="739"/>
                  <a:pt x="254" y="700"/>
                  <a:pt x="205" y="700"/>
                </a:cubicBezTo>
                <a:cubicBezTo>
                  <a:pt x="156" y="700"/>
                  <a:pt x="118" y="739"/>
                  <a:pt x="118" y="788"/>
                </a:cubicBezTo>
                <a:cubicBezTo>
                  <a:pt x="118" y="837"/>
                  <a:pt x="156" y="875"/>
                  <a:pt x="205" y="875"/>
                </a:cubicBezTo>
                <a:close/>
                <a:moveTo>
                  <a:pt x="0" y="815"/>
                </a:moveTo>
                <a:lnTo>
                  <a:pt x="0" y="233"/>
                </a:lnTo>
                <a:cubicBezTo>
                  <a:pt x="0" y="28"/>
                  <a:pt x="211" y="0"/>
                  <a:pt x="468" y="0"/>
                </a:cubicBezTo>
                <a:cubicBezTo>
                  <a:pt x="725" y="0"/>
                  <a:pt x="935" y="28"/>
                  <a:pt x="935" y="233"/>
                </a:cubicBezTo>
                <a:lnTo>
                  <a:pt x="935" y="815"/>
                </a:lnTo>
                <a:cubicBezTo>
                  <a:pt x="935" y="867"/>
                  <a:pt x="911" y="914"/>
                  <a:pt x="875" y="946"/>
                </a:cubicBezTo>
                <a:lnTo>
                  <a:pt x="875" y="1050"/>
                </a:lnTo>
                <a:cubicBezTo>
                  <a:pt x="875" y="1083"/>
                  <a:pt x="851" y="1108"/>
                  <a:pt x="818" y="1108"/>
                </a:cubicBezTo>
                <a:lnTo>
                  <a:pt x="760" y="1108"/>
                </a:lnTo>
                <a:cubicBezTo>
                  <a:pt x="727" y="1108"/>
                  <a:pt x="700" y="1083"/>
                  <a:pt x="700" y="1050"/>
                </a:cubicBezTo>
                <a:lnTo>
                  <a:pt x="700" y="990"/>
                </a:lnTo>
                <a:lnTo>
                  <a:pt x="235" y="990"/>
                </a:lnTo>
                <a:lnTo>
                  <a:pt x="235" y="1050"/>
                </a:lnTo>
                <a:cubicBezTo>
                  <a:pt x="235" y="1083"/>
                  <a:pt x="208" y="1108"/>
                  <a:pt x="175" y="1108"/>
                </a:cubicBezTo>
                <a:lnTo>
                  <a:pt x="118" y="1108"/>
                </a:lnTo>
                <a:cubicBezTo>
                  <a:pt x="85" y="1108"/>
                  <a:pt x="60" y="1083"/>
                  <a:pt x="60" y="1050"/>
                </a:cubicBezTo>
                <a:lnTo>
                  <a:pt x="60" y="946"/>
                </a:lnTo>
                <a:cubicBezTo>
                  <a:pt x="25" y="914"/>
                  <a:pt x="0" y="867"/>
                  <a:pt x="0" y="8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31621" y="4932363"/>
            <a:ext cx="427037" cy="469900"/>
          </a:xfrm>
          <a:custGeom>
            <a:avLst/>
            <a:gdLst>
              <a:gd name="T0" fmla="*/ 242 w 1186"/>
              <a:gd name="T1" fmla="*/ 293 h 1306"/>
              <a:gd name="T2" fmla="*/ 242 w 1186"/>
              <a:gd name="T3" fmla="*/ 525 h 1306"/>
              <a:gd name="T4" fmla="*/ 592 w 1186"/>
              <a:gd name="T5" fmla="*/ 411 h 1306"/>
              <a:gd name="T6" fmla="*/ 942 w 1186"/>
              <a:gd name="T7" fmla="*/ 525 h 1306"/>
              <a:gd name="T8" fmla="*/ 942 w 1186"/>
              <a:gd name="T9" fmla="*/ 293 h 1306"/>
              <a:gd name="T10" fmla="*/ 242 w 1186"/>
              <a:gd name="T11" fmla="*/ 293 h 1306"/>
              <a:gd name="T12" fmla="*/ 122 w 1186"/>
              <a:gd name="T13" fmla="*/ 1050 h 1306"/>
              <a:gd name="T14" fmla="*/ 13 w 1186"/>
              <a:gd name="T15" fmla="*/ 662 h 1306"/>
              <a:gd name="T16" fmla="*/ 51 w 1186"/>
              <a:gd name="T17" fmla="*/ 588 h 1306"/>
              <a:gd name="T18" fmla="*/ 125 w 1186"/>
              <a:gd name="T19" fmla="*/ 564 h 1306"/>
              <a:gd name="T20" fmla="*/ 125 w 1186"/>
              <a:gd name="T21" fmla="*/ 293 h 1306"/>
              <a:gd name="T22" fmla="*/ 242 w 1186"/>
              <a:gd name="T23" fmla="*/ 175 h 1306"/>
              <a:gd name="T24" fmla="*/ 417 w 1186"/>
              <a:gd name="T25" fmla="*/ 175 h 1306"/>
              <a:gd name="T26" fmla="*/ 417 w 1186"/>
              <a:gd name="T27" fmla="*/ 0 h 1306"/>
              <a:gd name="T28" fmla="*/ 767 w 1186"/>
              <a:gd name="T29" fmla="*/ 0 h 1306"/>
              <a:gd name="T30" fmla="*/ 767 w 1186"/>
              <a:gd name="T31" fmla="*/ 175 h 1306"/>
              <a:gd name="T32" fmla="*/ 942 w 1186"/>
              <a:gd name="T33" fmla="*/ 175 h 1306"/>
              <a:gd name="T34" fmla="*/ 1060 w 1186"/>
              <a:gd name="T35" fmla="*/ 293 h 1306"/>
              <a:gd name="T36" fmla="*/ 1060 w 1186"/>
              <a:gd name="T37" fmla="*/ 564 h 1306"/>
              <a:gd name="T38" fmla="*/ 1134 w 1186"/>
              <a:gd name="T39" fmla="*/ 588 h 1306"/>
              <a:gd name="T40" fmla="*/ 1172 w 1186"/>
              <a:gd name="T41" fmla="*/ 662 h 1306"/>
              <a:gd name="T42" fmla="*/ 1063 w 1186"/>
              <a:gd name="T43" fmla="*/ 1050 h 1306"/>
              <a:gd name="T44" fmla="*/ 1060 w 1186"/>
              <a:gd name="T45" fmla="*/ 1050 h 1306"/>
              <a:gd name="T46" fmla="*/ 825 w 1186"/>
              <a:gd name="T47" fmla="*/ 936 h 1306"/>
              <a:gd name="T48" fmla="*/ 592 w 1186"/>
              <a:gd name="T49" fmla="*/ 1050 h 1306"/>
              <a:gd name="T50" fmla="*/ 360 w 1186"/>
              <a:gd name="T51" fmla="*/ 936 h 1306"/>
              <a:gd name="T52" fmla="*/ 125 w 1186"/>
              <a:gd name="T53" fmla="*/ 1050 h 1306"/>
              <a:gd name="T54" fmla="*/ 122 w 1186"/>
              <a:gd name="T55" fmla="*/ 1050 h 1306"/>
              <a:gd name="T56" fmla="*/ 1060 w 1186"/>
              <a:gd name="T57" fmla="*/ 1168 h 1306"/>
              <a:gd name="T58" fmla="*/ 1175 w 1186"/>
              <a:gd name="T59" fmla="*/ 1168 h 1306"/>
              <a:gd name="T60" fmla="*/ 1175 w 1186"/>
              <a:gd name="T61" fmla="*/ 1285 h 1306"/>
              <a:gd name="T62" fmla="*/ 1060 w 1186"/>
              <a:gd name="T63" fmla="*/ 1285 h 1306"/>
              <a:gd name="T64" fmla="*/ 825 w 1186"/>
              <a:gd name="T65" fmla="*/ 1228 h 1306"/>
              <a:gd name="T66" fmla="*/ 360 w 1186"/>
              <a:gd name="T67" fmla="*/ 1228 h 1306"/>
              <a:gd name="T68" fmla="*/ 125 w 1186"/>
              <a:gd name="T69" fmla="*/ 1285 h 1306"/>
              <a:gd name="T70" fmla="*/ 10 w 1186"/>
              <a:gd name="T71" fmla="*/ 1285 h 1306"/>
              <a:gd name="T72" fmla="*/ 10 w 1186"/>
              <a:gd name="T73" fmla="*/ 1168 h 1306"/>
              <a:gd name="T74" fmla="*/ 125 w 1186"/>
              <a:gd name="T75" fmla="*/ 1168 h 1306"/>
              <a:gd name="T76" fmla="*/ 360 w 1186"/>
              <a:gd name="T77" fmla="*/ 1091 h 1306"/>
              <a:gd name="T78" fmla="*/ 825 w 1186"/>
              <a:gd name="T79" fmla="*/ 1091 h 1306"/>
              <a:gd name="T80" fmla="*/ 1060 w 1186"/>
              <a:gd name="T81" fmla="*/ 1168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86" h="1306">
                <a:moveTo>
                  <a:pt x="242" y="293"/>
                </a:moveTo>
                <a:lnTo>
                  <a:pt x="242" y="525"/>
                </a:lnTo>
                <a:lnTo>
                  <a:pt x="592" y="411"/>
                </a:lnTo>
                <a:lnTo>
                  <a:pt x="942" y="525"/>
                </a:lnTo>
                <a:lnTo>
                  <a:pt x="942" y="293"/>
                </a:lnTo>
                <a:lnTo>
                  <a:pt x="242" y="293"/>
                </a:lnTo>
                <a:close/>
                <a:moveTo>
                  <a:pt x="122" y="1050"/>
                </a:moveTo>
                <a:lnTo>
                  <a:pt x="13" y="662"/>
                </a:lnTo>
                <a:cubicBezTo>
                  <a:pt x="0" y="623"/>
                  <a:pt x="24" y="597"/>
                  <a:pt x="51" y="588"/>
                </a:cubicBezTo>
                <a:lnTo>
                  <a:pt x="125" y="564"/>
                </a:lnTo>
                <a:lnTo>
                  <a:pt x="125" y="293"/>
                </a:lnTo>
                <a:cubicBezTo>
                  <a:pt x="125" y="230"/>
                  <a:pt x="180" y="175"/>
                  <a:pt x="242" y="175"/>
                </a:cubicBezTo>
                <a:lnTo>
                  <a:pt x="417" y="175"/>
                </a:lnTo>
                <a:lnTo>
                  <a:pt x="417" y="0"/>
                </a:lnTo>
                <a:lnTo>
                  <a:pt x="767" y="0"/>
                </a:lnTo>
                <a:lnTo>
                  <a:pt x="767" y="175"/>
                </a:lnTo>
                <a:lnTo>
                  <a:pt x="942" y="175"/>
                </a:lnTo>
                <a:cubicBezTo>
                  <a:pt x="1005" y="175"/>
                  <a:pt x="1060" y="230"/>
                  <a:pt x="1060" y="293"/>
                </a:cubicBezTo>
                <a:lnTo>
                  <a:pt x="1060" y="564"/>
                </a:lnTo>
                <a:lnTo>
                  <a:pt x="1134" y="588"/>
                </a:lnTo>
                <a:cubicBezTo>
                  <a:pt x="1161" y="597"/>
                  <a:pt x="1185" y="623"/>
                  <a:pt x="1172" y="662"/>
                </a:cubicBezTo>
                <a:lnTo>
                  <a:pt x="1063" y="1050"/>
                </a:lnTo>
                <a:lnTo>
                  <a:pt x="1060" y="1050"/>
                </a:lnTo>
                <a:cubicBezTo>
                  <a:pt x="967" y="1050"/>
                  <a:pt x="882" y="1001"/>
                  <a:pt x="825" y="936"/>
                </a:cubicBezTo>
                <a:cubicBezTo>
                  <a:pt x="767" y="1001"/>
                  <a:pt x="685" y="1050"/>
                  <a:pt x="592" y="1050"/>
                </a:cubicBezTo>
                <a:cubicBezTo>
                  <a:pt x="499" y="1050"/>
                  <a:pt x="417" y="1001"/>
                  <a:pt x="360" y="936"/>
                </a:cubicBezTo>
                <a:cubicBezTo>
                  <a:pt x="303" y="1001"/>
                  <a:pt x="218" y="1050"/>
                  <a:pt x="125" y="1050"/>
                </a:cubicBezTo>
                <a:lnTo>
                  <a:pt x="122" y="1050"/>
                </a:lnTo>
                <a:close/>
                <a:moveTo>
                  <a:pt x="1060" y="1168"/>
                </a:moveTo>
                <a:lnTo>
                  <a:pt x="1175" y="1168"/>
                </a:lnTo>
                <a:lnTo>
                  <a:pt x="1175" y="1285"/>
                </a:lnTo>
                <a:lnTo>
                  <a:pt x="1060" y="1285"/>
                </a:lnTo>
                <a:cubicBezTo>
                  <a:pt x="981" y="1285"/>
                  <a:pt x="899" y="1266"/>
                  <a:pt x="825" y="1228"/>
                </a:cubicBezTo>
                <a:cubicBezTo>
                  <a:pt x="677" y="1305"/>
                  <a:pt x="508" y="1305"/>
                  <a:pt x="360" y="1228"/>
                </a:cubicBezTo>
                <a:cubicBezTo>
                  <a:pt x="286" y="1266"/>
                  <a:pt x="204" y="1285"/>
                  <a:pt x="125" y="1285"/>
                </a:cubicBezTo>
                <a:lnTo>
                  <a:pt x="10" y="1285"/>
                </a:lnTo>
                <a:lnTo>
                  <a:pt x="10" y="1168"/>
                </a:lnTo>
                <a:lnTo>
                  <a:pt x="125" y="1168"/>
                </a:lnTo>
                <a:cubicBezTo>
                  <a:pt x="207" y="1168"/>
                  <a:pt x="289" y="1141"/>
                  <a:pt x="360" y="1091"/>
                </a:cubicBezTo>
                <a:cubicBezTo>
                  <a:pt x="502" y="1190"/>
                  <a:pt x="683" y="1190"/>
                  <a:pt x="825" y="1091"/>
                </a:cubicBezTo>
                <a:cubicBezTo>
                  <a:pt x="896" y="1141"/>
                  <a:pt x="978" y="1168"/>
                  <a:pt x="1060" y="11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373021" y="4948239"/>
            <a:ext cx="504825" cy="430213"/>
          </a:xfrm>
          <a:custGeom>
            <a:avLst/>
            <a:gdLst>
              <a:gd name="T0" fmla="*/ 1108 w 1401"/>
              <a:gd name="T1" fmla="*/ 1107 h 1195"/>
              <a:gd name="T2" fmla="*/ 1313 w 1401"/>
              <a:gd name="T3" fmla="*/ 905 h 1195"/>
              <a:gd name="T4" fmla="*/ 1108 w 1401"/>
              <a:gd name="T5" fmla="*/ 700 h 1195"/>
              <a:gd name="T6" fmla="*/ 905 w 1401"/>
              <a:gd name="T7" fmla="*/ 905 h 1195"/>
              <a:gd name="T8" fmla="*/ 1108 w 1401"/>
              <a:gd name="T9" fmla="*/ 1107 h 1195"/>
              <a:gd name="T10" fmla="*/ 1108 w 1401"/>
              <a:gd name="T11" fmla="*/ 612 h 1195"/>
              <a:gd name="T12" fmla="*/ 1400 w 1401"/>
              <a:gd name="T13" fmla="*/ 905 h 1195"/>
              <a:gd name="T14" fmla="*/ 1108 w 1401"/>
              <a:gd name="T15" fmla="*/ 1194 h 1195"/>
              <a:gd name="T16" fmla="*/ 818 w 1401"/>
              <a:gd name="T17" fmla="*/ 905 h 1195"/>
              <a:gd name="T18" fmla="*/ 1108 w 1401"/>
              <a:gd name="T19" fmla="*/ 612 h 1195"/>
              <a:gd name="T20" fmla="*/ 629 w 1401"/>
              <a:gd name="T21" fmla="*/ 525 h 1195"/>
              <a:gd name="T22" fmla="*/ 758 w 1401"/>
              <a:gd name="T23" fmla="*/ 659 h 1195"/>
              <a:gd name="T24" fmla="*/ 758 w 1401"/>
              <a:gd name="T25" fmla="*/ 1019 h 1195"/>
              <a:gd name="T26" fmla="*/ 643 w 1401"/>
              <a:gd name="T27" fmla="*/ 1019 h 1195"/>
              <a:gd name="T28" fmla="*/ 643 w 1401"/>
              <a:gd name="T29" fmla="*/ 730 h 1195"/>
              <a:gd name="T30" fmla="*/ 454 w 1401"/>
              <a:gd name="T31" fmla="*/ 566 h 1195"/>
              <a:gd name="T32" fmla="*/ 421 w 1401"/>
              <a:gd name="T33" fmla="*/ 484 h 1195"/>
              <a:gd name="T34" fmla="*/ 454 w 1401"/>
              <a:gd name="T35" fmla="*/ 402 h 1195"/>
              <a:gd name="T36" fmla="*/ 618 w 1401"/>
              <a:gd name="T37" fmla="*/ 237 h 1195"/>
              <a:gd name="T38" fmla="*/ 700 w 1401"/>
              <a:gd name="T39" fmla="*/ 205 h 1195"/>
              <a:gd name="T40" fmla="*/ 793 w 1401"/>
              <a:gd name="T41" fmla="*/ 237 h 1195"/>
              <a:gd name="T42" fmla="*/ 905 w 1401"/>
              <a:gd name="T43" fmla="*/ 350 h 1195"/>
              <a:gd name="T44" fmla="*/ 1113 w 1401"/>
              <a:gd name="T45" fmla="*/ 437 h 1195"/>
              <a:gd name="T46" fmla="*/ 1113 w 1401"/>
              <a:gd name="T47" fmla="*/ 555 h 1195"/>
              <a:gd name="T48" fmla="*/ 818 w 1401"/>
              <a:gd name="T49" fmla="*/ 432 h 1195"/>
              <a:gd name="T50" fmla="*/ 771 w 1401"/>
              <a:gd name="T51" fmla="*/ 385 h 1195"/>
              <a:gd name="T52" fmla="*/ 629 w 1401"/>
              <a:gd name="T53" fmla="*/ 525 h 1195"/>
              <a:gd name="T54" fmla="*/ 293 w 1401"/>
              <a:gd name="T55" fmla="*/ 1107 h 1195"/>
              <a:gd name="T56" fmla="*/ 495 w 1401"/>
              <a:gd name="T57" fmla="*/ 905 h 1195"/>
              <a:gd name="T58" fmla="*/ 293 w 1401"/>
              <a:gd name="T59" fmla="*/ 700 h 1195"/>
              <a:gd name="T60" fmla="*/ 88 w 1401"/>
              <a:gd name="T61" fmla="*/ 905 h 1195"/>
              <a:gd name="T62" fmla="*/ 293 w 1401"/>
              <a:gd name="T63" fmla="*/ 1107 h 1195"/>
              <a:gd name="T64" fmla="*/ 293 w 1401"/>
              <a:gd name="T65" fmla="*/ 612 h 1195"/>
              <a:gd name="T66" fmla="*/ 583 w 1401"/>
              <a:gd name="T67" fmla="*/ 905 h 1195"/>
              <a:gd name="T68" fmla="*/ 293 w 1401"/>
              <a:gd name="T69" fmla="*/ 1194 h 1195"/>
              <a:gd name="T70" fmla="*/ 0 w 1401"/>
              <a:gd name="T71" fmla="*/ 905 h 1195"/>
              <a:gd name="T72" fmla="*/ 293 w 1401"/>
              <a:gd name="T73" fmla="*/ 612 h 1195"/>
              <a:gd name="T74" fmla="*/ 905 w 1401"/>
              <a:gd name="T75" fmla="*/ 232 h 1195"/>
              <a:gd name="T76" fmla="*/ 788 w 1401"/>
              <a:gd name="T77" fmla="*/ 117 h 1195"/>
              <a:gd name="T78" fmla="*/ 905 w 1401"/>
              <a:gd name="T79" fmla="*/ 0 h 1195"/>
              <a:gd name="T80" fmla="*/ 1020 w 1401"/>
              <a:gd name="T81" fmla="*/ 117 h 1195"/>
              <a:gd name="T82" fmla="*/ 905 w 1401"/>
              <a:gd name="T83" fmla="*/ 232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01" h="1195">
                <a:moveTo>
                  <a:pt x="1108" y="1107"/>
                </a:moveTo>
                <a:cubicBezTo>
                  <a:pt x="1220" y="1107"/>
                  <a:pt x="1313" y="1018"/>
                  <a:pt x="1313" y="905"/>
                </a:cubicBezTo>
                <a:cubicBezTo>
                  <a:pt x="1313" y="793"/>
                  <a:pt x="1221" y="700"/>
                  <a:pt x="1108" y="700"/>
                </a:cubicBezTo>
                <a:cubicBezTo>
                  <a:pt x="996" y="700"/>
                  <a:pt x="905" y="792"/>
                  <a:pt x="905" y="905"/>
                </a:cubicBezTo>
                <a:cubicBezTo>
                  <a:pt x="905" y="1017"/>
                  <a:pt x="995" y="1107"/>
                  <a:pt x="1108" y="1107"/>
                </a:cubicBezTo>
                <a:close/>
                <a:moveTo>
                  <a:pt x="1108" y="612"/>
                </a:moveTo>
                <a:cubicBezTo>
                  <a:pt x="1272" y="612"/>
                  <a:pt x="1400" y="741"/>
                  <a:pt x="1400" y="905"/>
                </a:cubicBezTo>
                <a:cubicBezTo>
                  <a:pt x="1400" y="1069"/>
                  <a:pt x="1273" y="1194"/>
                  <a:pt x="1108" y="1194"/>
                </a:cubicBezTo>
                <a:cubicBezTo>
                  <a:pt x="944" y="1194"/>
                  <a:pt x="818" y="1069"/>
                  <a:pt x="818" y="905"/>
                </a:cubicBezTo>
                <a:cubicBezTo>
                  <a:pt x="818" y="741"/>
                  <a:pt x="943" y="612"/>
                  <a:pt x="1108" y="612"/>
                </a:cubicBezTo>
                <a:close/>
                <a:moveTo>
                  <a:pt x="629" y="525"/>
                </a:moveTo>
                <a:lnTo>
                  <a:pt x="758" y="659"/>
                </a:lnTo>
                <a:lnTo>
                  <a:pt x="758" y="1019"/>
                </a:lnTo>
                <a:lnTo>
                  <a:pt x="643" y="1019"/>
                </a:lnTo>
                <a:lnTo>
                  <a:pt x="643" y="730"/>
                </a:lnTo>
                <a:lnTo>
                  <a:pt x="454" y="566"/>
                </a:lnTo>
                <a:cubicBezTo>
                  <a:pt x="429" y="549"/>
                  <a:pt x="421" y="519"/>
                  <a:pt x="421" y="484"/>
                </a:cubicBezTo>
                <a:cubicBezTo>
                  <a:pt x="421" y="453"/>
                  <a:pt x="429" y="426"/>
                  <a:pt x="454" y="402"/>
                </a:cubicBezTo>
                <a:lnTo>
                  <a:pt x="618" y="237"/>
                </a:lnTo>
                <a:cubicBezTo>
                  <a:pt x="635" y="213"/>
                  <a:pt x="665" y="205"/>
                  <a:pt x="700" y="205"/>
                </a:cubicBezTo>
                <a:cubicBezTo>
                  <a:pt x="736" y="205"/>
                  <a:pt x="763" y="213"/>
                  <a:pt x="793" y="237"/>
                </a:cubicBezTo>
                <a:lnTo>
                  <a:pt x="905" y="350"/>
                </a:lnTo>
                <a:cubicBezTo>
                  <a:pt x="957" y="402"/>
                  <a:pt x="1026" y="437"/>
                  <a:pt x="1113" y="437"/>
                </a:cubicBezTo>
                <a:lnTo>
                  <a:pt x="1113" y="555"/>
                </a:lnTo>
                <a:cubicBezTo>
                  <a:pt x="990" y="555"/>
                  <a:pt x="894" y="508"/>
                  <a:pt x="818" y="432"/>
                </a:cubicBezTo>
                <a:lnTo>
                  <a:pt x="771" y="385"/>
                </a:lnTo>
                <a:lnTo>
                  <a:pt x="629" y="525"/>
                </a:lnTo>
                <a:close/>
                <a:moveTo>
                  <a:pt x="293" y="1107"/>
                </a:moveTo>
                <a:cubicBezTo>
                  <a:pt x="405" y="1107"/>
                  <a:pt x="495" y="1018"/>
                  <a:pt x="495" y="905"/>
                </a:cubicBezTo>
                <a:cubicBezTo>
                  <a:pt x="495" y="793"/>
                  <a:pt x="405" y="700"/>
                  <a:pt x="293" y="700"/>
                </a:cubicBezTo>
                <a:cubicBezTo>
                  <a:pt x="181" y="700"/>
                  <a:pt x="88" y="792"/>
                  <a:pt x="88" y="905"/>
                </a:cubicBezTo>
                <a:cubicBezTo>
                  <a:pt x="88" y="1017"/>
                  <a:pt x="181" y="1107"/>
                  <a:pt x="293" y="1107"/>
                </a:cubicBezTo>
                <a:close/>
                <a:moveTo>
                  <a:pt x="293" y="612"/>
                </a:moveTo>
                <a:cubicBezTo>
                  <a:pt x="457" y="612"/>
                  <a:pt x="583" y="741"/>
                  <a:pt x="583" y="905"/>
                </a:cubicBezTo>
                <a:cubicBezTo>
                  <a:pt x="583" y="1069"/>
                  <a:pt x="457" y="1194"/>
                  <a:pt x="293" y="1194"/>
                </a:cubicBezTo>
                <a:cubicBezTo>
                  <a:pt x="129" y="1194"/>
                  <a:pt x="0" y="1069"/>
                  <a:pt x="0" y="905"/>
                </a:cubicBezTo>
                <a:cubicBezTo>
                  <a:pt x="0" y="741"/>
                  <a:pt x="129" y="612"/>
                  <a:pt x="293" y="612"/>
                </a:cubicBezTo>
                <a:close/>
                <a:moveTo>
                  <a:pt x="905" y="232"/>
                </a:moveTo>
                <a:cubicBezTo>
                  <a:pt x="842" y="232"/>
                  <a:pt x="788" y="180"/>
                  <a:pt x="788" y="117"/>
                </a:cubicBezTo>
                <a:cubicBezTo>
                  <a:pt x="788" y="54"/>
                  <a:pt x="842" y="0"/>
                  <a:pt x="905" y="0"/>
                </a:cubicBezTo>
                <a:cubicBezTo>
                  <a:pt x="968" y="0"/>
                  <a:pt x="1020" y="54"/>
                  <a:pt x="1020" y="117"/>
                </a:cubicBezTo>
                <a:cubicBezTo>
                  <a:pt x="1020" y="180"/>
                  <a:pt x="968" y="232"/>
                  <a:pt x="905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6656" y="4932363"/>
            <a:ext cx="336550" cy="463550"/>
          </a:xfrm>
          <a:custGeom>
            <a:avLst/>
            <a:gdLst>
              <a:gd name="T0" fmla="*/ 468 w 936"/>
              <a:gd name="T1" fmla="*/ 0 h 1286"/>
              <a:gd name="T2" fmla="*/ 585 w 936"/>
              <a:gd name="T3" fmla="*/ 118 h 1286"/>
              <a:gd name="T4" fmla="*/ 468 w 936"/>
              <a:gd name="T5" fmla="*/ 236 h 1286"/>
              <a:gd name="T6" fmla="*/ 350 w 936"/>
              <a:gd name="T7" fmla="*/ 118 h 1286"/>
              <a:gd name="T8" fmla="*/ 468 w 936"/>
              <a:gd name="T9" fmla="*/ 0 h 1286"/>
              <a:gd name="T10" fmla="*/ 468 w 936"/>
              <a:gd name="T11" fmla="*/ 350 h 1286"/>
              <a:gd name="T12" fmla="*/ 585 w 936"/>
              <a:gd name="T13" fmla="*/ 468 h 1286"/>
              <a:gd name="T14" fmla="*/ 468 w 936"/>
              <a:gd name="T15" fmla="*/ 586 h 1286"/>
              <a:gd name="T16" fmla="*/ 350 w 936"/>
              <a:gd name="T17" fmla="*/ 468 h 1286"/>
              <a:gd name="T18" fmla="*/ 468 w 936"/>
              <a:gd name="T19" fmla="*/ 350 h 1286"/>
              <a:gd name="T20" fmla="*/ 818 w 936"/>
              <a:gd name="T21" fmla="*/ 350 h 1286"/>
              <a:gd name="T22" fmla="*/ 935 w 936"/>
              <a:gd name="T23" fmla="*/ 468 h 1286"/>
              <a:gd name="T24" fmla="*/ 818 w 936"/>
              <a:gd name="T25" fmla="*/ 586 h 1286"/>
              <a:gd name="T26" fmla="*/ 700 w 936"/>
              <a:gd name="T27" fmla="*/ 468 h 1286"/>
              <a:gd name="T28" fmla="*/ 818 w 936"/>
              <a:gd name="T29" fmla="*/ 350 h 1286"/>
              <a:gd name="T30" fmla="*/ 818 w 936"/>
              <a:gd name="T31" fmla="*/ 700 h 1286"/>
              <a:gd name="T32" fmla="*/ 935 w 936"/>
              <a:gd name="T33" fmla="*/ 818 h 1286"/>
              <a:gd name="T34" fmla="*/ 818 w 936"/>
              <a:gd name="T35" fmla="*/ 936 h 1286"/>
              <a:gd name="T36" fmla="*/ 700 w 936"/>
              <a:gd name="T37" fmla="*/ 818 h 1286"/>
              <a:gd name="T38" fmla="*/ 818 w 936"/>
              <a:gd name="T39" fmla="*/ 700 h 1286"/>
              <a:gd name="T40" fmla="*/ 468 w 936"/>
              <a:gd name="T41" fmla="*/ 700 h 1286"/>
              <a:gd name="T42" fmla="*/ 585 w 936"/>
              <a:gd name="T43" fmla="*/ 818 h 1286"/>
              <a:gd name="T44" fmla="*/ 468 w 936"/>
              <a:gd name="T45" fmla="*/ 936 h 1286"/>
              <a:gd name="T46" fmla="*/ 350 w 936"/>
              <a:gd name="T47" fmla="*/ 818 h 1286"/>
              <a:gd name="T48" fmla="*/ 468 w 936"/>
              <a:gd name="T49" fmla="*/ 700 h 1286"/>
              <a:gd name="T50" fmla="*/ 818 w 936"/>
              <a:gd name="T51" fmla="*/ 236 h 1286"/>
              <a:gd name="T52" fmla="*/ 700 w 936"/>
              <a:gd name="T53" fmla="*/ 118 h 1286"/>
              <a:gd name="T54" fmla="*/ 818 w 936"/>
              <a:gd name="T55" fmla="*/ 0 h 1286"/>
              <a:gd name="T56" fmla="*/ 935 w 936"/>
              <a:gd name="T57" fmla="*/ 118 h 1286"/>
              <a:gd name="T58" fmla="*/ 818 w 936"/>
              <a:gd name="T59" fmla="*/ 236 h 1286"/>
              <a:gd name="T60" fmla="*/ 118 w 936"/>
              <a:gd name="T61" fmla="*/ 700 h 1286"/>
              <a:gd name="T62" fmla="*/ 235 w 936"/>
              <a:gd name="T63" fmla="*/ 818 h 1286"/>
              <a:gd name="T64" fmla="*/ 118 w 936"/>
              <a:gd name="T65" fmla="*/ 936 h 1286"/>
              <a:gd name="T66" fmla="*/ 0 w 936"/>
              <a:gd name="T67" fmla="*/ 818 h 1286"/>
              <a:gd name="T68" fmla="*/ 118 w 936"/>
              <a:gd name="T69" fmla="*/ 700 h 1286"/>
              <a:gd name="T70" fmla="*/ 118 w 936"/>
              <a:gd name="T71" fmla="*/ 350 h 1286"/>
              <a:gd name="T72" fmla="*/ 235 w 936"/>
              <a:gd name="T73" fmla="*/ 468 h 1286"/>
              <a:gd name="T74" fmla="*/ 118 w 936"/>
              <a:gd name="T75" fmla="*/ 586 h 1286"/>
              <a:gd name="T76" fmla="*/ 0 w 936"/>
              <a:gd name="T77" fmla="*/ 468 h 1286"/>
              <a:gd name="T78" fmla="*/ 118 w 936"/>
              <a:gd name="T79" fmla="*/ 350 h 1286"/>
              <a:gd name="T80" fmla="*/ 118 w 936"/>
              <a:gd name="T81" fmla="*/ 0 h 1286"/>
              <a:gd name="T82" fmla="*/ 235 w 936"/>
              <a:gd name="T83" fmla="*/ 118 h 1286"/>
              <a:gd name="T84" fmla="*/ 118 w 936"/>
              <a:gd name="T85" fmla="*/ 236 h 1286"/>
              <a:gd name="T86" fmla="*/ 0 w 936"/>
              <a:gd name="T87" fmla="*/ 118 h 1286"/>
              <a:gd name="T88" fmla="*/ 118 w 936"/>
              <a:gd name="T89" fmla="*/ 0 h 1286"/>
              <a:gd name="T90" fmla="*/ 468 w 936"/>
              <a:gd name="T91" fmla="*/ 1050 h 1286"/>
              <a:gd name="T92" fmla="*/ 585 w 936"/>
              <a:gd name="T93" fmla="*/ 1168 h 1286"/>
              <a:gd name="T94" fmla="*/ 468 w 936"/>
              <a:gd name="T95" fmla="*/ 1285 h 1286"/>
              <a:gd name="T96" fmla="*/ 350 w 936"/>
              <a:gd name="T97" fmla="*/ 1168 h 1286"/>
              <a:gd name="T98" fmla="*/ 468 w 936"/>
              <a:gd name="T99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6" h="1286">
                <a:moveTo>
                  <a:pt x="468" y="0"/>
                </a:moveTo>
                <a:cubicBezTo>
                  <a:pt x="531" y="0"/>
                  <a:pt x="585" y="55"/>
                  <a:pt x="585" y="118"/>
                </a:cubicBezTo>
                <a:cubicBezTo>
                  <a:pt x="585" y="181"/>
                  <a:pt x="531" y="236"/>
                  <a:pt x="468" y="236"/>
                </a:cubicBezTo>
                <a:cubicBezTo>
                  <a:pt x="405" y="236"/>
                  <a:pt x="350" y="181"/>
                  <a:pt x="350" y="118"/>
                </a:cubicBezTo>
                <a:cubicBezTo>
                  <a:pt x="350" y="55"/>
                  <a:pt x="405" y="0"/>
                  <a:pt x="468" y="0"/>
                </a:cubicBezTo>
                <a:close/>
                <a:moveTo>
                  <a:pt x="468" y="350"/>
                </a:moveTo>
                <a:cubicBezTo>
                  <a:pt x="531" y="350"/>
                  <a:pt x="585" y="405"/>
                  <a:pt x="585" y="468"/>
                </a:cubicBezTo>
                <a:cubicBezTo>
                  <a:pt x="585" y="531"/>
                  <a:pt x="531" y="586"/>
                  <a:pt x="468" y="586"/>
                </a:cubicBezTo>
                <a:cubicBezTo>
                  <a:pt x="405" y="586"/>
                  <a:pt x="350" y="531"/>
                  <a:pt x="350" y="468"/>
                </a:cubicBezTo>
                <a:cubicBezTo>
                  <a:pt x="350" y="405"/>
                  <a:pt x="405" y="350"/>
                  <a:pt x="468" y="350"/>
                </a:cubicBezTo>
                <a:close/>
                <a:moveTo>
                  <a:pt x="818" y="350"/>
                </a:moveTo>
                <a:cubicBezTo>
                  <a:pt x="881" y="350"/>
                  <a:pt x="935" y="405"/>
                  <a:pt x="935" y="468"/>
                </a:cubicBezTo>
                <a:cubicBezTo>
                  <a:pt x="935" y="531"/>
                  <a:pt x="881" y="586"/>
                  <a:pt x="818" y="586"/>
                </a:cubicBezTo>
                <a:cubicBezTo>
                  <a:pt x="755" y="586"/>
                  <a:pt x="700" y="531"/>
                  <a:pt x="700" y="468"/>
                </a:cubicBezTo>
                <a:cubicBezTo>
                  <a:pt x="700" y="405"/>
                  <a:pt x="755" y="350"/>
                  <a:pt x="818" y="350"/>
                </a:cubicBezTo>
                <a:close/>
                <a:moveTo>
                  <a:pt x="818" y="700"/>
                </a:moveTo>
                <a:cubicBezTo>
                  <a:pt x="881" y="700"/>
                  <a:pt x="935" y="755"/>
                  <a:pt x="935" y="818"/>
                </a:cubicBezTo>
                <a:cubicBezTo>
                  <a:pt x="935" y="881"/>
                  <a:pt x="881" y="936"/>
                  <a:pt x="818" y="936"/>
                </a:cubicBezTo>
                <a:cubicBezTo>
                  <a:pt x="755" y="936"/>
                  <a:pt x="700" y="881"/>
                  <a:pt x="700" y="818"/>
                </a:cubicBezTo>
                <a:cubicBezTo>
                  <a:pt x="700" y="755"/>
                  <a:pt x="755" y="700"/>
                  <a:pt x="818" y="700"/>
                </a:cubicBezTo>
                <a:close/>
                <a:moveTo>
                  <a:pt x="468" y="700"/>
                </a:moveTo>
                <a:cubicBezTo>
                  <a:pt x="531" y="700"/>
                  <a:pt x="585" y="755"/>
                  <a:pt x="585" y="818"/>
                </a:cubicBezTo>
                <a:cubicBezTo>
                  <a:pt x="585" y="881"/>
                  <a:pt x="531" y="936"/>
                  <a:pt x="468" y="936"/>
                </a:cubicBezTo>
                <a:cubicBezTo>
                  <a:pt x="405" y="936"/>
                  <a:pt x="350" y="881"/>
                  <a:pt x="350" y="818"/>
                </a:cubicBezTo>
                <a:cubicBezTo>
                  <a:pt x="350" y="755"/>
                  <a:pt x="405" y="700"/>
                  <a:pt x="468" y="700"/>
                </a:cubicBezTo>
                <a:close/>
                <a:moveTo>
                  <a:pt x="818" y="236"/>
                </a:moveTo>
                <a:cubicBezTo>
                  <a:pt x="755" y="236"/>
                  <a:pt x="700" y="181"/>
                  <a:pt x="700" y="118"/>
                </a:cubicBezTo>
                <a:cubicBezTo>
                  <a:pt x="700" y="55"/>
                  <a:pt x="755" y="0"/>
                  <a:pt x="818" y="0"/>
                </a:cubicBezTo>
                <a:cubicBezTo>
                  <a:pt x="881" y="0"/>
                  <a:pt x="935" y="55"/>
                  <a:pt x="935" y="118"/>
                </a:cubicBezTo>
                <a:cubicBezTo>
                  <a:pt x="935" y="181"/>
                  <a:pt x="881" y="236"/>
                  <a:pt x="818" y="236"/>
                </a:cubicBezTo>
                <a:close/>
                <a:moveTo>
                  <a:pt x="118" y="700"/>
                </a:moveTo>
                <a:cubicBezTo>
                  <a:pt x="181" y="700"/>
                  <a:pt x="235" y="755"/>
                  <a:pt x="235" y="818"/>
                </a:cubicBezTo>
                <a:cubicBezTo>
                  <a:pt x="235" y="881"/>
                  <a:pt x="181" y="936"/>
                  <a:pt x="118" y="936"/>
                </a:cubicBezTo>
                <a:cubicBezTo>
                  <a:pt x="55" y="936"/>
                  <a:pt x="0" y="881"/>
                  <a:pt x="0" y="818"/>
                </a:cubicBezTo>
                <a:cubicBezTo>
                  <a:pt x="0" y="755"/>
                  <a:pt x="55" y="700"/>
                  <a:pt x="118" y="700"/>
                </a:cubicBezTo>
                <a:close/>
                <a:moveTo>
                  <a:pt x="118" y="350"/>
                </a:moveTo>
                <a:cubicBezTo>
                  <a:pt x="181" y="350"/>
                  <a:pt x="235" y="405"/>
                  <a:pt x="235" y="468"/>
                </a:cubicBezTo>
                <a:cubicBezTo>
                  <a:pt x="235" y="531"/>
                  <a:pt x="181" y="586"/>
                  <a:pt x="118" y="586"/>
                </a:cubicBezTo>
                <a:cubicBezTo>
                  <a:pt x="55" y="586"/>
                  <a:pt x="0" y="531"/>
                  <a:pt x="0" y="468"/>
                </a:cubicBezTo>
                <a:cubicBezTo>
                  <a:pt x="0" y="405"/>
                  <a:pt x="55" y="350"/>
                  <a:pt x="118" y="350"/>
                </a:cubicBezTo>
                <a:close/>
                <a:moveTo>
                  <a:pt x="118" y="0"/>
                </a:moveTo>
                <a:cubicBezTo>
                  <a:pt x="181" y="0"/>
                  <a:pt x="235" y="55"/>
                  <a:pt x="235" y="118"/>
                </a:cubicBezTo>
                <a:cubicBezTo>
                  <a:pt x="235" y="181"/>
                  <a:pt x="181" y="236"/>
                  <a:pt x="118" y="236"/>
                </a:cubicBezTo>
                <a:cubicBezTo>
                  <a:pt x="55" y="236"/>
                  <a:pt x="0" y="181"/>
                  <a:pt x="0" y="118"/>
                </a:cubicBezTo>
                <a:cubicBezTo>
                  <a:pt x="0" y="55"/>
                  <a:pt x="55" y="0"/>
                  <a:pt x="118" y="0"/>
                </a:cubicBezTo>
                <a:close/>
                <a:moveTo>
                  <a:pt x="468" y="1050"/>
                </a:moveTo>
                <a:cubicBezTo>
                  <a:pt x="531" y="1050"/>
                  <a:pt x="585" y="1105"/>
                  <a:pt x="585" y="1168"/>
                </a:cubicBezTo>
                <a:cubicBezTo>
                  <a:pt x="585" y="1231"/>
                  <a:pt x="531" y="1285"/>
                  <a:pt x="468" y="1285"/>
                </a:cubicBezTo>
                <a:cubicBezTo>
                  <a:pt x="405" y="1285"/>
                  <a:pt x="350" y="1231"/>
                  <a:pt x="350" y="1168"/>
                </a:cubicBezTo>
                <a:cubicBezTo>
                  <a:pt x="350" y="1105"/>
                  <a:pt x="405" y="1050"/>
                  <a:pt x="468" y="10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95521" y="4975227"/>
            <a:ext cx="377825" cy="377825"/>
          </a:xfrm>
          <a:custGeom>
            <a:avLst/>
            <a:gdLst>
              <a:gd name="T0" fmla="*/ 992 w 1051"/>
              <a:gd name="T1" fmla="*/ 730 h 1051"/>
              <a:gd name="T2" fmla="*/ 1050 w 1051"/>
              <a:gd name="T3" fmla="*/ 787 h 1051"/>
              <a:gd name="T4" fmla="*/ 1050 w 1051"/>
              <a:gd name="T5" fmla="*/ 992 h 1051"/>
              <a:gd name="T6" fmla="*/ 992 w 1051"/>
              <a:gd name="T7" fmla="*/ 1050 h 1051"/>
              <a:gd name="T8" fmla="*/ 0 w 1051"/>
              <a:gd name="T9" fmla="*/ 57 h 1051"/>
              <a:gd name="T10" fmla="*/ 57 w 1051"/>
              <a:gd name="T11" fmla="*/ 0 h 1051"/>
              <a:gd name="T12" fmla="*/ 262 w 1051"/>
              <a:gd name="T13" fmla="*/ 0 h 1051"/>
              <a:gd name="T14" fmla="*/ 320 w 1051"/>
              <a:gd name="T15" fmla="*/ 57 h 1051"/>
              <a:gd name="T16" fmla="*/ 352 w 1051"/>
              <a:gd name="T17" fmla="*/ 265 h 1051"/>
              <a:gd name="T18" fmla="*/ 339 w 1051"/>
              <a:gd name="T19" fmla="*/ 325 h 1051"/>
              <a:gd name="T20" fmla="*/ 210 w 1051"/>
              <a:gd name="T21" fmla="*/ 454 h 1051"/>
              <a:gd name="T22" fmla="*/ 596 w 1051"/>
              <a:gd name="T23" fmla="*/ 839 h 1051"/>
              <a:gd name="T24" fmla="*/ 724 w 1051"/>
              <a:gd name="T25" fmla="*/ 711 h 1051"/>
              <a:gd name="T26" fmla="*/ 784 w 1051"/>
              <a:gd name="T27" fmla="*/ 697 h 1051"/>
              <a:gd name="T28" fmla="*/ 992 w 1051"/>
              <a:gd name="T29" fmla="*/ 730 h 1051"/>
              <a:gd name="T30" fmla="*/ 992 w 1051"/>
              <a:gd name="T31" fmla="*/ 118 h 1051"/>
              <a:gd name="T32" fmla="*/ 992 w 1051"/>
              <a:gd name="T33" fmla="*/ 57 h 1051"/>
              <a:gd name="T34" fmla="*/ 932 w 1051"/>
              <a:gd name="T35" fmla="*/ 57 h 1051"/>
              <a:gd name="T36" fmla="*/ 932 w 1051"/>
              <a:gd name="T37" fmla="*/ 118 h 1051"/>
              <a:gd name="T38" fmla="*/ 992 w 1051"/>
              <a:gd name="T39" fmla="*/ 118 h 1051"/>
              <a:gd name="T40" fmla="*/ 875 w 1051"/>
              <a:gd name="T41" fmla="*/ 0 h 1051"/>
              <a:gd name="T42" fmla="*/ 1050 w 1051"/>
              <a:gd name="T43" fmla="*/ 0 h 1051"/>
              <a:gd name="T44" fmla="*/ 1050 w 1051"/>
              <a:gd name="T45" fmla="*/ 175 h 1051"/>
              <a:gd name="T46" fmla="*/ 932 w 1051"/>
              <a:gd name="T47" fmla="*/ 175 h 1051"/>
              <a:gd name="T48" fmla="*/ 932 w 1051"/>
              <a:gd name="T49" fmla="*/ 293 h 1051"/>
              <a:gd name="T50" fmla="*/ 875 w 1051"/>
              <a:gd name="T51" fmla="*/ 293 h 1051"/>
              <a:gd name="T52" fmla="*/ 875 w 1051"/>
              <a:gd name="T53" fmla="*/ 0 h 1051"/>
              <a:gd name="T54" fmla="*/ 700 w 1051"/>
              <a:gd name="T55" fmla="*/ 118 h 1051"/>
              <a:gd name="T56" fmla="*/ 700 w 1051"/>
              <a:gd name="T57" fmla="*/ 293 h 1051"/>
              <a:gd name="T58" fmla="*/ 525 w 1051"/>
              <a:gd name="T59" fmla="*/ 293 h 1051"/>
              <a:gd name="T60" fmla="*/ 525 w 1051"/>
              <a:gd name="T61" fmla="*/ 232 h 1051"/>
              <a:gd name="T62" fmla="*/ 642 w 1051"/>
              <a:gd name="T63" fmla="*/ 232 h 1051"/>
              <a:gd name="T64" fmla="*/ 642 w 1051"/>
              <a:gd name="T65" fmla="*/ 175 h 1051"/>
              <a:gd name="T66" fmla="*/ 525 w 1051"/>
              <a:gd name="T67" fmla="*/ 175 h 1051"/>
              <a:gd name="T68" fmla="*/ 525 w 1051"/>
              <a:gd name="T69" fmla="*/ 0 h 1051"/>
              <a:gd name="T70" fmla="*/ 700 w 1051"/>
              <a:gd name="T71" fmla="*/ 0 h 1051"/>
              <a:gd name="T72" fmla="*/ 700 w 1051"/>
              <a:gd name="T73" fmla="*/ 57 h 1051"/>
              <a:gd name="T74" fmla="*/ 582 w 1051"/>
              <a:gd name="T75" fmla="*/ 57 h 1051"/>
              <a:gd name="T76" fmla="*/ 582 w 1051"/>
              <a:gd name="T77" fmla="*/ 118 h 1051"/>
              <a:gd name="T78" fmla="*/ 700 w 1051"/>
              <a:gd name="T79" fmla="*/ 118 h 1051"/>
              <a:gd name="T80" fmla="*/ 817 w 1051"/>
              <a:gd name="T81" fmla="*/ 0 h 1051"/>
              <a:gd name="T82" fmla="*/ 817 w 1051"/>
              <a:gd name="T83" fmla="*/ 293 h 1051"/>
              <a:gd name="T84" fmla="*/ 757 w 1051"/>
              <a:gd name="T85" fmla="*/ 293 h 1051"/>
              <a:gd name="T86" fmla="*/ 757 w 1051"/>
              <a:gd name="T87" fmla="*/ 0 h 1051"/>
              <a:gd name="T88" fmla="*/ 817 w 1051"/>
              <a:gd name="T8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51" h="1051"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5" y="1050"/>
                  <a:pt x="0" y="604"/>
                  <a:pt x="0" y="57"/>
                </a:cubicBezTo>
                <a:cubicBezTo>
                  <a:pt x="0" y="25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20" y="25"/>
                  <a:pt x="320" y="57"/>
                </a:cubicBezTo>
                <a:cubicBezTo>
                  <a:pt x="320" y="131"/>
                  <a:pt x="330" y="200"/>
                  <a:pt x="352" y="265"/>
                </a:cubicBezTo>
                <a:cubicBezTo>
                  <a:pt x="358" y="284"/>
                  <a:pt x="355" y="309"/>
                  <a:pt x="339" y="325"/>
                </a:cubicBezTo>
                <a:lnTo>
                  <a:pt x="210" y="454"/>
                </a:lnTo>
                <a:cubicBezTo>
                  <a:pt x="295" y="621"/>
                  <a:pt x="432" y="755"/>
                  <a:pt x="596" y="839"/>
                </a:cubicBezTo>
                <a:lnTo>
                  <a:pt x="724" y="711"/>
                </a:lnTo>
                <a:cubicBezTo>
                  <a:pt x="741" y="695"/>
                  <a:pt x="765" y="692"/>
                  <a:pt x="784" y="697"/>
                </a:cubicBezTo>
                <a:cubicBezTo>
                  <a:pt x="850" y="719"/>
                  <a:pt x="918" y="730"/>
                  <a:pt x="992" y="730"/>
                </a:cubicBezTo>
                <a:close/>
                <a:moveTo>
                  <a:pt x="992" y="118"/>
                </a:moveTo>
                <a:lnTo>
                  <a:pt x="992" y="57"/>
                </a:lnTo>
                <a:lnTo>
                  <a:pt x="932" y="57"/>
                </a:lnTo>
                <a:lnTo>
                  <a:pt x="932" y="118"/>
                </a:lnTo>
                <a:lnTo>
                  <a:pt x="992" y="118"/>
                </a:lnTo>
                <a:close/>
                <a:moveTo>
                  <a:pt x="875" y="0"/>
                </a:moveTo>
                <a:lnTo>
                  <a:pt x="1050" y="0"/>
                </a:lnTo>
                <a:lnTo>
                  <a:pt x="1050" y="175"/>
                </a:lnTo>
                <a:lnTo>
                  <a:pt x="932" y="175"/>
                </a:lnTo>
                <a:lnTo>
                  <a:pt x="932" y="293"/>
                </a:lnTo>
                <a:lnTo>
                  <a:pt x="875" y="293"/>
                </a:lnTo>
                <a:lnTo>
                  <a:pt x="875" y="0"/>
                </a:lnTo>
                <a:close/>
                <a:moveTo>
                  <a:pt x="700" y="118"/>
                </a:moveTo>
                <a:lnTo>
                  <a:pt x="700" y="293"/>
                </a:lnTo>
                <a:lnTo>
                  <a:pt x="525" y="293"/>
                </a:lnTo>
                <a:lnTo>
                  <a:pt x="525" y="232"/>
                </a:lnTo>
                <a:lnTo>
                  <a:pt x="642" y="232"/>
                </a:lnTo>
                <a:lnTo>
                  <a:pt x="642" y="175"/>
                </a:lnTo>
                <a:lnTo>
                  <a:pt x="525" y="175"/>
                </a:lnTo>
                <a:lnTo>
                  <a:pt x="525" y="0"/>
                </a:lnTo>
                <a:lnTo>
                  <a:pt x="700" y="0"/>
                </a:lnTo>
                <a:lnTo>
                  <a:pt x="700" y="57"/>
                </a:lnTo>
                <a:lnTo>
                  <a:pt x="582" y="57"/>
                </a:lnTo>
                <a:lnTo>
                  <a:pt x="582" y="118"/>
                </a:lnTo>
                <a:lnTo>
                  <a:pt x="700" y="118"/>
                </a:lnTo>
                <a:close/>
                <a:moveTo>
                  <a:pt x="817" y="0"/>
                </a:moveTo>
                <a:lnTo>
                  <a:pt x="817" y="293"/>
                </a:lnTo>
                <a:lnTo>
                  <a:pt x="757" y="293"/>
                </a:lnTo>
                <a:lnTo>
                  <a:pt x="757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3744" y="4995863"/>
            <a:ext cx="463550" cy="336550"/>
          </a:xfrm>
          <a:custGeom>
            <a:avLst/>
            <a:gdLst>
              <a:gd name="T0" fmla="*/ 1167 w 1286"/>
              <a:gd name="T1" fmla="*/ 818 h 936"/>
              <a:gd name="T2" fmla="*/ 1167 w 1286"/>
              <a:gd name="T3" fmla="*/ 350 h 936"/>
              <a:gd name="T4" fmla="*/ 935 w 1286"/>
              <a:gd name="T5" fmla="*/ 350 h 936"/>
              <a:gd name="T6" fmla="*/ 935 w 1286"/>
              <a:gd name="T7" fmla="*/ 818 h 936"/>
              <a:gd name="T8" fmla="*/ 1167 w 1286"/>
              <a:gd name="T9" fmla="*/ 818 h 936"/>
              <a:gd name="T10" fmla="*/ 1225 w 1286"/>
              <a:gd name="T11" fmla="*/ 236 h 936"/>
              <a:gd name="T12" fmla="*/ 1285 w 1286"/>
              <a:gd name="T13" fmla="*/ 293 h 936"/>
              <a:gd name="T14" fmla="*/ 1285 w 1286"/>
              <a:gd name="T15" fmla="*/ 875 h 936"/>
              <a:gd name="T16" fmla="*/ 1225 w 1286"/>
              <a:gd name="T17" fmla="*/ 935 h 936"/>
              <a:gd name="T18" fmla="*/ 875 w 1286"/>
              <a:gd name="T19" fmla="*/ 935 h 936"/>
              <a:gd name="T20" fmla="*/ 817 w 1286"/>
              <a:gd name="T21" fmla="*/ 875 h 936"/>
              <a:gd name="T22" fmla="*/ 817 w 1286"/>
              <a:gd name="T23" fmla="*/ 293 h 936"/>
              <a:gd name="T24" fmla="*/ 875 w 1286"/>
              <a:gd name="T25" fmla="*/ 236 h 936"/>
              <a:gd name="T26" fmla="*/ 1225 w 1286"/>
              <a:gd name="T27" fmla="*/ 236 h 936"/>
              <a:gd name="T28" fmla="*/ 585 w 1286"/>
              <a:gd name="T29" fmla="*/ 788 h 936"/>
              <a:gd name="T30" fmla="*/ 672 w 1286"/>
              <a:gd name="T31" fmla="*/ 700 h 936"/>
              <a:gd name="T32" fmla="*/ 585 w 1286"/>
              <a:gd name="T33" fmla="*/ 613 h 936"/>
              <a:gd name="T34" fmla="*/ 497 w 1286"/>
              <a:gd name="T35" fmla="*/ 700 h 936"/>
              <a:gd name="T36" fmla="*/ 585 w 1286"/>
              <a:gd name="T37" fmla="*/ 788 h 936"/>
              <a:gd name="T38" fmla="*/ 700 w 1286"/>
              <a:gd name="T39" fmla="*/ 468 h 936"/>
              <a:gd name="T40" fmla="*/ 700 w 1286"/>
              <a:gd name="T41" fmla="*/ 572 h 936"/>
              <a:gd name="T42" fmla="*/ 760 w 1286"/>
              <a:gd name="T43" fmla="*/ 700 h 936"/>
              <a:gd name="T44" fmla="*/ 700 w 1286"/>
              <a:gd name="T45" fmla="*/ 832 h 936"/>
              <a:gd name="T46" fmla="*/ 700 w 1286"/>
              <a:gd name="T47" fmla="*/ 935 h 936"/>
              <a:gd name="T48" fmla="*/ 467 w 1286"/>
              <a:gd name="T49" fmla="*/ 935 h 936"/>
              <a:gd name="T50" fmla="*/ 467 w 1286"/>
              <a:gd name="T51" fmla="*/ 832 h 936"/>
              <a:gd name="T52" fmla="*/ 410 w 1286"/>
              <a:gd name="T53" fmla="*/ 700 h 936"/>
              <a:gd name="T54" fmla="*/ 467 w 1286"/>
              <a:gd name="T55" fmla="*/ 572 h 936"/>
              <a:gd name="T56" fmla="*/ 467 w 1286"/>
              <a:gd name="T57" fmla="*/ 468 h 936"/>
              <a:gd name="T58" fmla="*/ 700 w 1286"/>
              <a:gd name="T59" fmla="*/ 468 h 936"/>
              <a:gd name="T60" fmla="*/ 117 w 1286"/>
              <a:gd name="T61" fmla="*/ 118 h 936"/>
              <a:gd name="T62" fmla="*/ 117 w 1286"/>
              <a:gd name="T63" fmla="*/ 818 h 936"/>
              <a:gd name="T64" fmla="*/ 350 w 1286"/>
              <a:gd name="T65" fmla="*/ 818 h 936"/>
              <a:gd name="T66" fmla="*/ 350 w 1286"/>
              <a:gd name="T67" fmla="*/ 935 h 936"/>
              <a:gd name="T68" fmla="*/ 117 w 1286"/>
              <a:gd name="T69" fmla="*/ 935 h 936"/>
              <a:gd name="T70" fmla="*/ 0 w 1286"/>
              <a:gd name="T71" fmla="*/ 818 h 936"/>
              <a:gd name="T72" fmla="*/ 0 w 1286"/>
              <a:gd name="T73" fmla="*/ 118 h 936"/>
              <a:gd name="T74" fmla="*/ 117 w 1286"/>
              <a:gd name="T75" fmla="*/ 0 h 936"/>
              <a:gd name="T76" fmla="*/ 1167 w 1286"/>
              <a:gd name="T77" fmla="*/ 0 h 936"/>
              <a:gd name="T78" fmla="*/ 1167 w 1286"/>
              <a:gd name="T79" fmla="*/ 118 h 936"/>
              <a:gd name="T80" fmla="*/ 117 w 1286"/>
              <a:gd name="T81" fmla="*/ 1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6" h="936">
                <a:moveTo>
                  <a:pt x="1167" y="818"/>
                </a:moveTo>
                <a:lnTo>
                  <a:pt x="1167" y="350"/>
                </a:lnTo>
                <a:lnTo>
                  <a:pt x="935" y="350"/>
                </a:lnTo>
                <a:lnTo>
                  <a:pt x="935" y="818"/>
                </a:lnTo>
                <a:lnTo>
                  <a:pt x="1167" y="818"/>
                </a:lnTo>
                <a:close/>
                <a:moveTo>
                  <a:pt x="1225" y="236"/>
                </a:moveTo>
                <a:cubicBezTo>
                  <a:pt x="1255" y="236"/>
                  <a:pt x="1285" y="263"/>
                  <a:pt x="1285" y="293"/>
                </a:cubicBezTo>
                <a:lnTo>
                  <a:pt x="1285" y="875"/>
                </a:lnTo>
                <a:cubicBezTo>
                  <a:pt x="1285" y="905"/>
                  <a:pt x="1255" y="935"/>
                  <a:pt x="1225" y="935"/>
                </a:cubicBezTo>
                <a:lnTo>
                  <a:pt x="875" y="935"/>
                </a:lnTo>
                <a:cubicBezTo>
                  <a:pt x="845" y="935"/>
                  <a:pt x="817" y="905"/>
                  <a:pt x="817" y="875"/>
                </a:cubicBezTo>
                <a:lnTo>
                  <a:pt x="817" y="293"/>
                </a:lnTo>
                <a:cubicBezTo>
                  <a:pt x="817" y="263"/>
                  <a:pt x="845" y="236"/>
                  <a:pt x="875" y="236"/>
                </a:cubicBezTo>
                <a:lnTo>
                  <a:pt x="1225" y="236"/>
                </a:lnTo>
                <a:close/>
                <a:moveTo>
                  <a:pt x="585" y="788"/>
                </a:moveTo>
                <a:cubicBezTo>
                  <a:pt x="634" y="788"/>
                  <a:pt x="672" y="750"/>
                  <a:pt x="672" y="700"/>
                </a:cubicBezTo>
                <a:cubicBezTo>
                  <a:pt x="672" y="651"/>
                  <a:pt x="634" y="613"/>
                  <a:pt x="585" y="613"/>
                </a:cubicBezTo>
                <a:cubicBezTo>
                  <a:pt x="536" y="613"/>
                  <a:pt x="497" y="651"/>
                  <a:pt x="497" y="700"/>
                </a:cubicBezTo>
                <a:cubicBezTo>
                  <a:pt x="497" y="750"/>
                  <a:pt x="536" y="788"/>
                  <a:pt x="585" y="788"/>
                </a:cubicBezTo>
                <a:close/>
                <a:moveTo>
                  <a:pt x="700" y="468"/>
                </a:moveTo>
                <a:lnTo>
                  <a:pt x="700" y="572"/>
                </a:lnTo>
                <a:cubicBezTo>
                  <a:pt x="735" y="605"/>
                  <a:pt x="760" y="648"/>
                  <a:pt x="760" y="700"/>
                </a:cubicBezTo>
                <a:cubicBezTo>
                  <a:pt x="760" y="752"/>
                  <a:pt x="735" y="799"/>
                  <a:pt x="700" y="832"/>
                </a:cubicBezTo>
                <a:lnTo>
                  <a:pt x="700" y="935"/>
                </a:lnTo>
                <a:lnTo>
                  <a:pt x="467" y="935"/>
                </a:lnTo>
                <a:lnTo>
                  <a:pt x="467" y="832"/>
                </a:lnTo>
                <a:cubicBezTo>
                  <a:pt x="432" y="799"/>
                  <a:pt x="410" y="752"/>
                  <a:pt x="410" y="700"/>
                </a:cubicBezTo>
                <a:cubicBezTo>
                  <a:pt x="410" y="648"/>
                  <a:pt x="432" y="605"/>
                  <a:pt x="467" y="572"/>
                </a:cubicBezTo>
                <a:lnTo>
                  <a:pt x="467" y="468"/>
                </a:lnTo>
                <a:lnTo>
                  <a:pt x="700" y="468"/>
                </a:lnTo>
                <a:close/>
                <a:moveTo>
                  <a:pt x="117" y="118"/>
                </a:moveTo>
                <a:lnTo>
                  <a:pt x="117" y="818"/>
                </a:lnTo>
                <a:lnTo>
                  <a:pt x="350" y="818"/>
                </a:lnTo>
                <a:lnTo>
                  <a:pt x="350" y="935"/>
                </a:lnTo>
                <a:lnTo>
                  <a:pt x="117" y="935"/>
                </a:lnTo>
                <a:cubicBezTo>
                  <a:pt x="54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lnTo>
                  <a:pt x="1167" y="118"/>
                </a:lnTo>
                <a:lnTo>
                  <a:pt x="117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108" y="4975227"/>
            <a:ext cx="377825" cy="377825"/>
          </a:xfrm>
          <a:custGeom>
            <a:avLst/>
            <a:gdLst>
              <a:gd name="T0" fmla="*/ 818 w 1051"/>
              <a:gd name="T1" fmla="*/ 757 h 1051"/>
              <a:gd name="T2" fmla="*/ 1050 w 1051"/>
              <a:gd name="T3" fmla="*/ 757 h 1051"/>
              <a:gd name="T4" fmla="*/ 1050 w 1051"/>
              <a:gd name="T5" fmla="*/ 1050 h 1051"/>
              <a:gd name="T6" fmla="*/ 757 w 1051"/>
              <a:gd name="T7" fmla="*/ 1050 h 1051"/>
              <a:gd name="T8" fmla="*/ 757 w 1051"/>
              <a:gd name="T9" fmla="*/ 872 h 1051"/>
              <a:gd name="T10" fmla="*/ 525 w 1051"/>
              <a:gd name="T11" fmla="*/ 626 h 1051"/>
              <a:gd name="T12" fmla="*/ 293 w 1051"/>
              <a:gd name="T13" fmla="*/ 872 h 1051"/>
              <a:gd name="T14" fmla="*/ 293 w 1051"/>
              <a:gd name="T15" fmla="*/ 1050 h 1051"/>
              <a:gd name="T16" fmla="*/ 0 w 1051"/>
              <a:gd name="T17" fmla="*/ 1050 h 1051"/>
              <a:gd name="T18" fmla="*/ 0 w 1051"/>
              <a:gd name="T19" fmla="*/ 757 h 1051"/>
              <a:gd name="T20" fmla="*/ 232 w 1051"/>
              <a:gd name="T21" fmla="*/ 757 h 1051"/>
              <a:gd name="T22" fmla="*/ 468 w 1051"/>
              <a:gd name="T23" fmla="*/ 525 h 1051"/>
              <a:gd name="T24" fmla="*/ 468 w 1051"/>
              <a:gd name="T25" fmla="*/ 339 h 1051"/>
              <a:gd name="T26" fmla="*/ 350 w 1051"/>
              <a:gd name="T27" fmla="*/ 175 h 1051"/>
              <a:gd name="T28" fmla="*/ 525 w 1051"/>
              <a:gd name="T29" fmla="*/ 0 h 1051"/>
              <a:gd name="T30" fmla="*/ 700 w 1051"/>
              <a:gd name="T31" fmla="*/ 175 h 1051"/>
              <a:gd name="T32" fmla="*/ 582 w 1051"/>
              <a:gd name="T33" fmla="*/ 339 h 1051"/>
              <a:gd name="T34" fmla="*/ 582 w 1051"/>
              <a:gd name="T35" fmla="*/ 525 h 1051"/>
              <a:gd name="T36" fmla="*/ 818 w 1051"/>
              <a:gd name="T3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818" y="757"/>
                </a:moveTo>
                <a:lnTo>
                  <a:pt x="1050" y="757"/>
                </a:lnTo>
                <a:lnTo>
                  <a:pt x="1050" y="1050"/>
                </a:lnTo>
                <a:lnTo>
                  <a:pt x="757" y="1050"/>
                </a:lnTo>
                <a:lnTo>
                  <a:pt x="757" y="872"/>
                </a:lnTo>
                <a:lnTo>
                  <a:pt x="525" y="626"/>
                </a:lnTo>
                <a:lnTo>
                  <a:pt x="293" y="872"/>
                </a:lnTo>
                <a:lnTo>
                  <a:pt x="293" y="1050"/>
                </a:lnTo>
                <a:lnTo>
                  <a:pt x="0" y="1050"/>
                </a:lnTo>
                <a:lnTo>
                  <a:pt x="0" y="757"/>
                </a:lnTo>
                <a:lnTo>
                  <a:pt x="232" y="757"/>
                </a:lnTo>
                <a:lnTo>
                  <a:pt x="468" y="525"/>
                </a:lnTo>
                <a:lnTo>
                  <a:pt x="468" y="339"/>
                </a:lnTo>
                <a:cubicBezTo>
                  <a:pt x="399" y="314"/>
                  <a:pt x="350" y="252"/>
                  <a:pt x="350" y="175"/>
                </a:cubicBezTo>
                <a:cubicBezTo>
                  <a:pt x="350" y="79"/>
                  <a:pt x="429" y="0"/>
                  <a:pt x="525" y="0"/>
                </a:cubicBezTo>
                <a:cubicBezTo>
                  <a:pt x="621" y="0"/>
                  <a:pt x="700" y="79"/>
                  <a:pt x="700" y="175"/>
                </a:cubicBezTo>
                <a:cubicBezTo>
                  <a:pt x="700" y="252"/>
                  <a:pt x="651" y="314"/>
                  <a:pt x="582" y="339"/>
                </a:cubicBezTo>
                <a:lnTo>
                  <a:pt x="582" y="525"/>
                </a:lnTo>
                <a:lnTo>
                  <a:pt x="818" y="75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896" y="5810251"/>
            <a:ext cx="338137" cy="450850"/>
          </a:xfrm>
          <a:custGeom>
            <a:avLst/>
            <a:gdLst>
              <a:gd name="T0" fmla="*/ 407 w 939"/>
              <a:gd name="T1" fmla="*/ 1042 h 1254"/>
              <a:gd name="T2" fmla="*/ 0 w 939"/>
              <a:gd name="T3" fmla="*/ 963 h 1254"/>
              <a:gd name="T4" fmla="*/ 22 w 939"/>
              <a:gd name="T5" fmla="*/ 845 h 1254"/>
              <a:gd name="T6" fmla="*/ 309 w 939"/>
              <a:gd name="T7" fmla="*/ 903 h 1254"/>
              <a:gd name="T8" fmla="*/ 402 w 939"/>
              <a:gd name="T9" fmla="*/ 430 h 1254"/>
              <a:gd name="T10" fmla="*/ 295 w 939"/>
              <a:gd name="T11" fmla="*/ 471 h 1254"/>
              <a:gd name="T12" fmla="*/ 295 w 939"/>
              <a:gd name="T13" fmla="*/ 670 h 1254"/>
              <a:gd name="T14" fmla="*/ 180 w 939"/>
              <a:gd name="T15" fmla="*/ 670 h 1254"/>
              <a:gd name="T16" fmla="*/ 180 w 939"/>
              <a:gd name="T17" fmla="*/ 397 h 1254"/>
              <a:gd name="T18" fmla="*/ 484 w 939"/>
              <a:gd name="T19" fmla="*/ 268 h 1254"/>
              <a:gd name="T20" fmla="*/ 530 w 939"/>
              <a:gd name="T21" fmla="*/ 263 h 1254"/>
              <a:gd name="T22" fmla="*/ 629 w 939"/>
              <a:gd name="T23" fmla="*/ 320 h 1254"/>
              <a:gd name="T24" fmla="*/ 686 w 939"/>
              <a:gd name="T25" fmla="*/ 413 h 1254"/>
              <a:gd name="T26" fmla="*/ 938 w 939"/>
              <a:gd name="T27" fmla="*/ 553 h 1254"/>
              <a:gd name="T28" fmla="*/ 938 w 939"/>
              <a:gd name="T29" fmla="*/ 670 h 1254"/>
              <a:gd name="T30" fmla="*/ 618 w 939"/>
              <a:gd name="T31" fmla="*/ 525 h 1254"/>
              <a:gd name="T32" fmla="*/ 582 w 939"/>
              <a:gd name="T33" fmla="*/ 700 h 1254"/>
              <a:gd name="T34" fmla="*/ 705 w 939"/>
              <a:gd name="T35" fmla="*/ 815 h 1254"/>
              <a:gd name="T36" fmla="*/ 705 w 939"/>
              <a:gd name="T37" fmla="*/ 1253 h 1254"/>
              <a:gd name="T38" fmla="*/ 588 w 939"/>
              <a:gd name="T39" fmla="*/ 1253 h 1254"/>
              <a:gd name="T40" fmla="*/ 588 w 939"/>
              <a:gd name="T41" fmla="*/ 903 h 1254"/>
              <a:gd name="T42" fmla="*/ 465 w 939"/>
              <a:gd name="T43" fmla="*/ 788 h 1254"/>
              <a:gd name="T44" fmla="*/ 407 w 939"/>
              <a:gd name="T45" fmla="*/ 1042 h 1254"/>
              <a:gd name="T46" fmla="*/ 618 w 939"/>
              <a:gd name="T47" fmla="*/ 233 h 1254"/>
              <a:gd name="T48" fmla="*/ 500 w 939"/>
              <a:gd name="T49" fmla="*/ 115 h 1254"/>
              <a:gd name="T50" fmla="*/ 618 w 939"/>
              <a:gd name="T51" fmla="*/ 0 h 1254"/>
              <a:gd name="T52" fmla="*/ 733 w 939"/>
              <a:gd name="T53" fmla="*/ 115 h 1254"/>
              <a:gd name="T54" fmla="*/ 618 w 939"/>
              <a:gd name="T55" fmla="*/ 23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9" h="1254">
                <a:moveTo>
                  <a:pt x="407" y="1042"/>
                </a:moveTo>
                <a:lnTo>
                  <a:pt x="0" y="963"/>
                </a:lnTo>
                <a:lnTo>
                  <a:pt x="22" y="845"/>
                </a:lnTo>
                <a:lnTo>
                  <a:pt x="309" y="903"/>
                </a:lnTo>
                <a:lnTo>
                  <a:pt x="402" y="430"/>
                </a:lnTo>
                <a:lnTo>
                  <a:pt x="295" y="471"/>
                </a:lnTo>
                <a:lnTo>
                  <a:pt x="295" y="670"/>
                </a:lnTo>
                <a:lnTo>
                  <a:pt x="180" y="670"/>
                </a:lnTo>
                <a:lnTo>
                  <a:pt x="180" y="397"/>
                </a:lnTo>
                <a:lnTo>
                  <a:pt x="484" y="268"/>
                </a:lnTo>
                <a:cubicBezTo>
                  <a:pt x="500" y="268"/>
                  <a:pt x="514" y="263"/>
                  <a:pt x="530" y="263"/>
                </a:cubicBezTo>
                <a:cubicBezTo>
                  <a:pt x="571" y="263"/>
                  <a:pt x="604" y="285"/>
                  <a:pt x="629" y="320"/>
                </a:cubicBezTo>
                <a:lnTo>
                  <a:pt x="686" y="413"/>
                </a:lnTo>
                <a:cubicBezTo>
                  <a:pt x="733" y="495"/>
                  <a:pt x="826" y="553"/>
                  <a:pt x="938" y="553"/>
                </a:cubicBezTo>
                <a:lnTo>
                  <a:pt x="938" y="670"/>
                </a:lnTo>
                <a:cubicBezTo>
                  <a:pt x="809" y="670"/>
                  <a:pt x="695" y="613"/>
                  <a:pt x="618" y="525"/>
                </a:cubicBezTo>
                <a:lnTo>
                  <a:pt x="582" y="700"/>
                </a:lnTo>
                <a:lnTo>
                  <a:pt x="705" y="815"/>
                </a:lnTo>
                <a:lnTo>
                  <a:pt x="705" y="1253"/>
                </a:lnTo>
                <a:lnTo>
                  <a:pt x="588" y="1253"/>
                </a:lnTo>
                <a:lnTo>
                  <a:pt x="588" y="903"/>
                </a:lnTo>
                <a:lnTo>
                  <a:pt x="465" y="788"/>
                </a:lnTo>
                <a:lnTo>
                  <a:pt x="407" y="1042"/>
                </a:lnTo>
                <a:close/>
                <a:moveTo>
                  <a:pt x="618" y="233"/>
                </a:moveTo>
                <a:cubicBezTo>
                  <a:pt x="555" y="233"/>
                  <a:pt x="500" y="178"/>
                  <a:pt x="500" y="115"/>
                </a:cubicBezTo>
                <a:cubicBezTo>
                  <a:pt x="500" y="52"/>
                  <a:pt x="555" y="0"/>
                  <a:pt x="618" y="0"/>
                </a:cubicBezTo>
                <a:cubicBezTo>
                  <a:pt x="681" y="0"/>
                  <a:pt x="733" y="52"/>
                  <a:pt x="733" y="115"/>
                </a:cubicBezTo>
                <a:cubicBezTo>
                  <a:pt x="733" y="178"/>
                  <a:pt x="681" y="233"/>
                  <a:pt x="618" y="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96294" y="5846764"/>
            <a:ext cx="419100" cy="377825"/>
          </a:xfrm>
          <a:custGeom>
            <a:avLst/>
            <a:gdLst>
              <a:gd name="T0" fmla="*/ 933 w 1166"/>
              <a:gd name="T1" fmla="*/ 817 h 1050"/>
              <a:gd name="T2" fmla="*/ 815 w 1166"/>
              <a:gd name="T3" fmla="*/ 699 h 1050"/>
              <a:gd name="T4" fmla="*/ 933 w 1166"/>
              <a:gd name="T5" fmla="*/ 467 h 1050"/>
              <a:gd name="T6" fmla="*/ 815 w 1166"/>
              <a:gd name="T7" fmla="*/ 582 h 1050"/>
              <a:gd name="T8" fmla="*/ 933 w 1166"/>
              <a:gd name="T9" fmla="*/ 467 h 1050"/>
              <a:gd name="T10" fmla="*/ 583 w 1166"/>
              <a:gd name="T11" fmla="*/ 350 h 1050"/>
              <a:gd name="T12" fmla="*/ 700 w 1166"/>
              <a:gd name="T13" fmla="*/ 467 h 1050"/>
              <a:gd name="T14" fmla="*/ 583 w 1166"/>
              <a:gd name="T15" fmla="*/ 582 h 1050"/>
              <a:gd name="T16" fmla="*/ 700 w 1166"/>
              <a:gd name="T17" fmla="*/ 699 h 1050"/>
              <a:gd name="T18" fmla="*/ 583 w 1166"/>
              <a:gd name="T19" fmla="*/ 817 h 1050"/>
              <a:gd name="T20" fmla="*/ 1050 w 1166"/>
              <a:gd name="T21" fmla="*/ 932 h 1050"/>
              <a:gd name="T22" fmla="*/ 465 w 1166"/>
              <a:gd name="T23" fmla="*/ 232 h 1050"/>
              <a:gd name="T24" fmla="*/ 350 w 1166"/>
              <a:gd name="T25" fmla="*/ 117 h 1050"/>
              <a:gd name="T26" fmla="*/ 465 w 1166"/>
              <a:gd name="T27" fmla="*/ 232 h 1050"/>
              <a:gd name="T28" fmla="*/ 465 w 1166"/>
              <a:gd name="T29" fmla="*/ 350 h 1050"/>
              <a:gd name="T30" fmla="*/ 350 w 1166"/>
              <a:gd name="T31" fmla="*/ 467 h 1050"/>
              <a:gd name="T32" fmla="*/ 465 w 1166"/>
              <a:gd name="T33" fmla="*/ 699 h 1050"/>
              <a:gd name="T34" fmla="*/ 350 w 1166"/>
              <a:gd name="T35" fmla="*/ 582 h 1050"/>
              <a:gd name="T36" fmla="*/ 465 w 1166"/>
              <a:gd name="T37" fmla="*/ 699 h 1050"/>
              <a:gd name="T38" fmla="*/ 465 w 1166"/>
              <a:gd name="T39" fmla="*/ 817 h 1050"/>
              <a:gd name="T40" fmla="*/ 350 w 1166"/>
              <a:gd name="T41" fmla="*/ 932 h 1050"/>
              <a:gd name="T42" fmla="*/ 233 w 1166"/>
              <a:gd name="T43" fmla="*/ 232 h 1050"/>
              <a:gd name="T44" fmla="*/ 115 w 1166"/>
              <a:gd name="T45" fmla="*/ 117 h 1050"/>
              <a:gd name="T46" fmla="*/ 233 w 1166"/>
              <a:gd name="T47" fmla="*/ 232 h 1050"/>
              <a:gd name="T48" fmla="*/ 233 w 1166"/>
              <a:gd name="T49" fmla="*/ 350 h 1050"/>
              <a:gd name="T50" fmla="*/ 115 w 1166"/>
              <a:gd name="T51" fmla="*/ 467 h 1050"/>
              <a:gd name="T52" fmla="*/ 233 w 1166"/>
              <a:gd name="T53" fmla="*/ 699 h 1050"/>
              <a:gd name="T54" fmla="*/ 115 w 1166"/>
              <a:gd name="T55" fmla="*/ 582 h 1050"/>
              <a:gd name="T56" fmla="*/ 233 w 1166"/>
              <a:gd name="T57" fmla="*/ 699 h 1050"/>
              <a:gd name="T58" fmla="*/ 233 w 1166"/>
              <a:gd name="T59" fmla="*/ 817 h 1050"/>
              <a:gd name="T60" fmla="*/ 115 w 1166"/>
              <a:gd name="T61" fmla="*/ 932 h 1050"/>
              <a:gd name="T62" fmla="*/ 1165 w 1166"/>
              <a:gd name="T63" fmla="*/ 232 h 1050"/>
              <a:gd name="T64" fmla="*/ 0 w 1166"/>
              <a:gd name="T65" fmla="*/ 1049 h 1050"/>
              <a:gd name="T66" fmla="*/ 583 w 1166"/>
              <a:gd name="T67" fmla="*/ 0 h 1050"/>
              <a:gd name="T68" fmla="*/ 1165 w 1166"/>
              <a:gd name="T69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6" h="1050">
                <a:moveTo>
                  <a:pt x="933" y="699"/>
                </a:moveTo>
                <a:lnTo>
                  <a:pt x="933" y="817"/>
                </a:lnTo>
                <a:lnTo>
                  <a:pt x="815" y="817"/>
                </a:lnTo>
                <a:lnTo>
                  <a:pt x="815" y="699"/>
                </a:lnTo>
                <a:lnTo>
                  <a:pt x="933" y="699"/>
                </a:lnTo>
                <a:close/>
                <a:moveTo>
                  <a:pt x="933" y="467"/>
                </a:moveTo>
                <a:lnTo>
                  <a:pt x="933" y="582"/>
                </a:lnTo>
                <a:lnTo>
                  <a:pt x="815" y="582"/>
                </a:lnTo>
                <a:lnTo>
                  <a:pt x="815" y="467"/>
                </a:lnTo>
                <a:lnTo>
                  <a:pt x="933" y="467"/>
                </a:lnTo>
                <a:close/>
                <a:moveTo>
                  <a:pt x="1050" y="350"/>
                </a:moveTo>
                <a:lnTo>
                  <a:pt x="583" y="350"/>
                </a:lnTo>
                <a:lnTo>
                  <a:pt x="583" y="467"/>
                </a:lnTo>
                <a:lnTo>
                  <a:pt x="700" y="467"/>
                </a:lnTo>
                <a:lnTo>
                  <a:pt x="700" y="582"/>
                </a:lnTo>
                <a:lnTo>
                  <a:pt x="583" y="582"/>
                </a:lnTo>
                <a:lnTo>
                  <a:pt x="583" y="699"/>
                </a:lnTo>
                <a:lnTo>
                  <a:pt x="700" y="699"/>
                </a:lnTo>
                <a:lnTo>
                  <a:pt x="700" y="817"/>
                </a:lnTo>
                <a:lnTo>
                  <a:pt x="583" y="817"/>
                </a:lnTo>
                <a:lnTo>
                  <a:pt x="583" y="932"/>
                </a:lnTo>
                <a:lnTo>
                  <a:pt x="1050" y="932"/>
                </a:lnTo>
                <a:lnTo>
                  <a:pt x="1050" y="350"/>
                </a:lnTo>
                <a:close/>
                <a:moveTo>
                  <a:pt x="465" y="232"/>
                </a:moveTo>
                <a:lnTo>
                  <a:pt x="465" y="117"/>
                </a:lnTo>
                <a:lnTo>
                  <a:pt x="350" y="117"/>
                </a:lnTo>
                <a:lnTo>
                  <a:pt x="350" y="232"/>
                </a:lnTo>
                <a:lnTo>
                  <a:pt x="465" y="232"/>
                </a:lnTo>
                <a:close/>
                <a:moveTo>
                  <a:pt x="465" y="467"/>
                </a:moveTo>
                <a:lnTo>
                  <a:pt x="465" y="350"/>
                </a:lnTo>
                <a:lnTo>
                  <a:pt x="350" y="350"/>
                </a:lnTo>
                <a:lnTo>
                  <a:pt x="350" y="467"/>
                </a:lnTo>
                <a:lnTo>
                  <a:pt x="465" y="467"/>
                </a:lnTo>
                <a:close/>
                <a:moveTo>
                  <a:pt x="465" y="699"/>
                </a:moveTo>
                <a:lnTo>
                  <a:pt x="465" y="582"/>
                </a:lnTo>
                <a:lnTo>
                  <a:pt x="350" y="582"/>
                </a:lnTo>
                <a:lnTo>
                  <a:pt x="350" y="699"/>
                </a:lnTo>
                <a:lnTo>
                  <a:pt x="465" y="699"/>
                </a:lnTo>
                <a:close/>
                <a:moveTo>
                  <a:pt x="465" y="932"/>
                </a:moveTo>
                <a:lnTo>
                  <a:pt x="465" y="817"/>
                </a:lnTo>
                <a:lnTo>
                  <a:pt x="350" y="817"/>
                </a:lnTo>
                <a:lnTo>
                  <a:pt x="350" y="932"/>
                </a:lnTo>
                <a:lnTo>
                  <a:pt x="465" y="932"/>
                </a:lnTo>
                <a:close/>
                <a:moveTo>
                  <a:pt x="233" y="232"/>
                </a:moveTo>
                <a:lnTo>
                  <a:pt x="233" y="117"/>
                </a:lnTo>
                <a:lnTo>
                  <a:pt x="115" y="117"/>
                </a:lnTo>
                <a:lnTo>
                  <a:pt x="115" y="232"/>
                </a:lnTo>
                <a:lnTo>
                  <a:pt x="233" y="232"/>
                </a:lnTo>
                <a:close/>
                <a:moveTo>
                  <a:pt x="233" y="467"/>
                </a:moveTo>
                <a:lnTo>
                  <a:pt x="233" y="350"/>
                </a:lnTo>
                <a:lnTo>
                  <a:pt x="115" y="350"/>
                </a:lnTo>
                <a:lnTo>
                  <a:pt x="115" y="467"/>
                </a:lnTo>
                <a:lnTo>
                  <a:pt x="233" y="467"/>
                </a:lnTo>
                <a:close/>
                <a:moveTo>
                  <a:pt x="233" y="699"/>
                </a:moveTo>
                <a:lnTo>
                  <a:pt x="233" y="582"/>
                </a:lnTo>
                <a:lnTo>
                  <a:pt x="115" y="582"/>
                </a:lnTo>
                <a:lnTo>
                  <a:pt x="115" y="699"/>
                </a:lnTo>
                <a:lnTo>
                  <a:pt x="233" y="699"/>
                </a:lnTo>
                <a:close/>
                <a:moveTo>
                  <a:pt x="233" y="932"/>
                </a:moveTo>
                <a:lnTo>
                  <a:pt x="233" y="817"/>
                </a:lnTo>
                <a:lnTo>
                  <a:pt x="115" y="817"/>
                </a:lnTo>
                <a:lnTo>
                  <a:pt x="115" y="932"/>
                </a:lnTo>
                <a:lnTo>
                  <a:pt x="233" y="932"/>
                </a:lnTo>
                <a:close/>
                <a:moveTo>
                  <a:pt x="1165" y="232"/>
                </a:moveTo>
                <a:lnTo>
                  <a:pt x="1165" y="1049"/>
                </a:lnTo>
                <a:lnTo>
                  <a:pt x="0" y="1049"/>
                </a:lnTo>
                <a:lnTo>
                  <a:pt x="0" y="0"/>
                </a:lnTo>
                <a:lnTo>
                  <a:pt x="583" y="0"/>
                </a:lnTo>
                <a:lnTo>
                  <a:pt x="583" y="232"/>
                </a:lnTo>
                <a:lnTo>
                  <a:pt x="1165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108" y="5803902"/>
            <a:ext cx="252413" cy="377825"/>
          </a:xfrm>
          <a:custGeom>
            <a:avLst/>
            <a:gdLst>
              <a:gd name="T0" fmla="*/ 582 w 701"/>
              <a:gd name="T1" fmla="*/ 817 h 1051"/>
              <a:gd name="T2" fmla="*/ 582 w 701"/>
              <a:gd name="T3" fmla="*/ 235 h 1051"/>
              <a:gd name="T4" fmla="*/ 117 w 701"/>
              <a:gd name="T5" fmla="*/ 235 h 1051"/>
              <a:gd name="T6" fmla="*/ 117 w 701"/>
              <a:gd name="T7" fmla="*/ 817 h 1051"/>
              <a:gd name="T8" fmla="*/ 582 w 701"/>
              <a:gd name="T9" fmla="*/ 817 h 1051"/>
              <a:gd name="T10" fmla="*/ 582 w 701"/>
              <a:gd name="T11" fmla="*/ 3 h 1051"/>
              <a:gd name="T12" fmla="*/ 700 w 701"/>
              <a:gd name="T13" fmla="*/ 118 h 1051"/>
              <a:gd name="T14" fmla="*/ 700 w 701"/>
              <a:gd name="T15" fmla="*/ 935 h 1051"/>
              <a:gd name="T16" fmla="*/ 582 w 701"/>
              <a:gd name="T17" fmla="*/ 1050 h 1051"/>
              <a:gd name="T18" fmla="*/ 117 w 701"/>
              <a:gd name="T19" fmla="*/ 1050 h 1051"/>
              <a:gd name="T20" fmla="*/ 0 w 701"/>
              <a:gd name="T21" fmla="*/ 935 h 1051"/>
              <a:gd name="T22" fmla="*/ 0 w 701"/>
              <a:gd name="T23" fmla="*/ 118 h 1051"/>
              <a:gd name="T24" fmla="*/ 117 w 701"/>
              <a:gd name="T25" fmla="*/ 0 h 1051"/>
              <a:gd name="T26" fmla="*/ 582 w 701"/>
              <a:gd name="T27" fmla="*/ 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1" h="1051">
                <a:moveTo>
                  <a:pt x="582" y="817"/>
                </a:moveTo>
                <a:lnTo>
                  <a:pt x="582" y="235"/>
                </a:lnTo>
                <a:lnTo>
                  <a:pt x="117" y="235"/>
                </a:lnTo>
                <a:lnTo>
                  <a:pt x="117" y="817"/>
                </a:lnTo>
                <a:lnTo>
                  <a:pt x="582" y="817"/>
                </a:lnTo>
                <a:close/>
                <a:moveTo>
                  <a:pt x="582" y="3"/>
                </a:moveTo>
                <a:cubicBezTo>
                  <a:pt x="645" y="3"/>
                  <a:pt x="700" y="55"/>
                  <a:pt x="700" y="118"/>
                </a:cubicBezTo>
                <a:lnTo>
                  <a:pt x="700" y="935"/>
                </a:lnTo>
                <a:cubicBezTo>
                  <a:pt x="700" y="998"/>
                  <a:pt x="645" y="1050"/>
                  <a:pt x="582" y="1050"/>
                </a:cubicBezTo>
                <a:lnTo>
                  <a:pt x="117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582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50533" y="5815014"/>
            <a:ext cx="441325" cy="441325"/>
          </a:xfrm>
          <a:custGeom>
            <a:avLst/>
            <a:gdLst>
              <a:gd name="T0" fmla="*/ 350 w 1226"/>
              <a:gd name="T1" fmla="*/ 640 h 1226"/>
              <a:gd name="T2" fmla="*/ 553 w 1226"/>
              <a:gd name="T3" fmla="*/ 640 h 1226"/>
              <a:gd name="T4" fmla="*/ 435 w 1226"/>
              <a:gd name="T5" fmla="*/ 525 h 1226"/>
              <a:gd name="T6" fmla="*/ 350 w 1226"/>
              <a:gd name="T7" fmla="*/ 525 h 1226"/>
              <a:gd name="T8" fmla="*/ 350 w 1226"/>
              <a:gd name="T9" fmla="*/ 640 h 1226"/>
              <a:gd name="T10" fmla="*/ 74 w 1226"/>
              <a:gd name="T11" fmla="*/ 14 h 1226"/>
              <a:gd name="T12" fmla="*/ 1212 w 1226"/>
              <a:gd name="T13" fmla="*/ 1151 h 1226"/>
              <a:gd name="T14" fmla="*/ 1135 w 1226"/>
              <a:gd name="T15" fmla="*/ 1225 h 1226"/>
              <a:gd name="T16" fmla="*/ 974 w 1226"/>
              <a:gd name="T17" fmla="*/ 1061 h 1226"/>
              <a:gd name="T18" fmla="*/ 643 w 1226"/>
              <a:gd name="T19" fmla="*/ 1165 h 1226"/>
              <a:gd name="T20" fmla="*/ 60 w 1226"/>
              <a:gd name="T21" fmla="*/ 582 h 1226"/>
              <a:gd name="T22" fmla="*/ 164 w 1226"/>
              <a:gd name="T23" fmla="*/ 252 h 1226"/>
              <a:gd name="T24" fmla="*/ 0 w 1226"/>
              <a:gd name="T25" fmla="*/ 90 h 1226"/>
              <a:gd name="T26" fmla="*/ 74 w 1226"/>
              <a:gd name="T27" fmla="*/ 14 h 1226"/>
              <a:gd name="T28" fmla="*/ 935 w 1226"/>
              <a:gd name="T29" fmla="*/ 525 h 1226"/>
              <a:gd name="T30" fmla="*/ 733 w 1226"/>
              <a:gd name="T31" fmla="*/ 525 h 1226"/>
              <a:gd name="T32" fmla="*/ 312 w 1226"/>
              <a:gd name="T33" fmla="*/ 104 h 1226"/>
              <a:gd name="T34" fmla="*/ 643 w 1226"/>
              <a:gd name="T35" fmla="*/ 0 h 1226"/>
              <a:gd name="T36" fmla="*/ 1225 w 1226"/>
              <a:gd name="T37" fmla="*/ 582 h 1226"/>
              <a:gd name="T38" fmla="*/ 1121 w 1226"/>
              <a:gd name="T39" fmla="*/ 913 h 1226"/>
              <a:gd name="T40" fmla="*/ 851 w 1226"/>
              <a:gd name="T41" fmla="*/ 640 h 1226"/>
              <a:gd name="T42" fmla="*/ 935 w 1226"/>
              <a:gd name="T43" fmla="*/ 640 h 1226"/>
              <a:gd name="T44" fmla="*/ 935 w 1226"/>
              <a:gd name="T45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26" h="1226">
                <a:moveTo>
                  <a:pt x="350" y="640"/>
                </a:moveTo>
                <a:lnTo>
                  <a:pt x="553" y="640"/>
                </a:lnTo>
                <a:lnTo>
                  <a:pt x="435" y="525"/>
                </a:lnTo>
                <a:lnTo>
                  <a:pt x="350" y="525"/>
                </a:lnTo>
                <a:lnTo>
                  <a:pt x="350" y="640"/>
                </a:lnTo>
                <a:close/>
                <a:moveTo>
                  <a:pt x="74" y="14"/>
                </a:moveTo>
                <a:lnTo>
                  <a:pt x="1212" y="1151"/>
                </a:lnTo>
                <a:lnTo>
                  <a:pt x="1135" y="1225"/>
                </a:lnTo>
                <a:lnTo>
                  <a:pt x="974" y="1061"/>
                </a:lnTo>
                <a:cubicBezTo>
                  <a:pt x="881" y="1126"/>
                  <a:pt x="766" y="1165"/>
                  <a:pt x="643" y="1165"/>
                </a:cubicBezTo>
                <a:cubicBezTo>
                  <a:pt x="320" y="1165"/>
                  <a:pt x="60" y="905"/>
                  <a:pt x="60" y="582"/>
                </a:cubicBezTo>
                <a:cubicBezTo>
                  <a:pt x="60" y="459"/>
                  <a:pt x="99" y="345"/>
                  <a:pt x="164" y="252"/>
                </a:cubicBezTo>
                <a:lnTo>
                  <a:pt x="0" y="90"/>
                </a:lnTo>
                <a:lnTo>
                  <a:pt x="74" y="14"/>
                </a:lnTo>
                <a:close/>
                <a:moveTo>
                  <a:pt x="935" y="525"/>
                </a:moveTo>
                <a:lnTo>
                  <a:pt x="733" y="525"/>
                </a:lnTo>
                <a:lnTo>
                  <a:pt x="312" y="104"/>
                </a:lnTo>
                <a:cubicBezTo>
                  <a:pt x="405" y="38"/>
                  <a:pt x="520" y="0"/>
                  <a:pt x="643" y="0"/>
                </a:cubicBezTo>
                <a:cubicBezTo>
                  <a:pt x="965" y="0"/>
                  <a:pt x="1225" y="260"/>
                  <a:pt x="1225" y="582"/>
                </a:cubicBezTo>
                <a:cubicBezTo>
                  <a:pt x="1225" y="705"/>
                  <a:pt x="1187" y="820"/>
                  <a:pt x="1121" y="913"/>
                </a:cubicBezTo>
                <a:lnTo>
                  <a:pt x="851" y="640"/>
                </a:lnTo>
                <a:lnTo>
                  <a:pt x="935" y="640"/>
                </a:lnTo>
                <a:lnTo>
                  <a:pt x="935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44319" y="5826125"/>
            <a:ext cx="419100" cy="419100"/>
          </a:xfrm>
          <a:custGeom>
            <a:avLst/>
            <a:gdLst>
              <a:gd name="T0" fmla="*/ 583 w 1166"/>
              <a:gd name="T1" fmla="*/ 1050 h 1166"/>
              <a:gd name="T2" fmla="*/ 1050 w 1166"/>
              <a:gd name="T3" fmla="*/ 582 h 1166"/>
              <a:gd name="T4" fmla="*/ 949 w 1166"/>
              <a:gd name="T5" fmla="*/ 295 h 1166"/>
              <a:gd name="T6" fmla="*/ 296 w 1166"/>
              <a:gd name="T7" fmla="*/ 949 h 1166"/>
              <a:gd name="T8" fmla="*/ 583 w 1166"/>
              <a:gd name="T9" fmla="*/ 1050 h 1166"/>
              <a:gd name="T10" fmla="*/ 115 w 1166"/>
              <a:gd name="T11" fmla="*/ 582 h 1166"/>
              <a:gd name="T12" fmla="*/ 216 w 1166"/>
              <a:gd name="T13" fmla="*/ 870 h 1166"/>
              <a:gd name="T14" fmla="*/ 870 w 1166"/>
              <a:gd name="T15" fmla="*/ 216 h 1166"/>
              <a:gd name="T16" fmla="*/ 583 w 1166"/>
              <a:gd name="T17" fmla="*/ 115 h 1166"/>
              <a:gd name="T18" fmla="*/ 115 w 1166"/>
              <a:gd name="T19" fmla="*/ 582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479"/>
                  <a:pt x="1012" y="377"/>
                  <a:pt x="949" y="295"/>
                </a:cubicBezTo>
                <a:lnTo>
                  <a:pt x="296" y="949"/>
                </a:lnTo>
                <a:cubicBezTo>
                  <a:pt x="378" y="1012"/>
                  <a:pt x="479" y="1050"/>
                  <a:pt x="583" y="1050"/>
                </a:cubicBezTo>
                <a:close/>
                <a:moveTo>
                  <a:pt x="115" y="582"/>
                </a:moveTo>
                <a:cubicBezTo>
                  <a:pt x="115" y="686"/>
                  <a:pt x="153" y="788"/>
                  <a:pt x="216" y="870"/>
                </a:cubicBezTo>
                <a:lnTo>
                  <a:pt x="870" y="216"/>
                </a:lnTo>
                <a:cubicBezTo>
                  <a:pt x="788" y="153"/>
                  <a:pt x="687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lose/>
                <a:moveTo>
                  <a:pt x="583" y="0"/>
                </a:moveTo>
                <a:cubicBezTo>
                  <a:pt x="903" y="0"/>
                  <a:pt x="1165" y="263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3"/>
                  <a:pt x="263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7633" y="5846764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8081" y="5867400"/>
            <a:ext cx="419100" cy="336550"/>
          </a:xfrm>
          <a:custGeom>
            <a:avLst/>
            <a:gdLst>
              <a:gd name="T0" fmla="*/ 465 w 1166"/>
              <a:gd name="T1" fmla="*/ 585 h 936"/>
              <a:gd name="T2" fmla="*/ 583 w 1166"/>
              <a:gd name="T3" fmla="*/ 467 h 936"/>
              <a:gd name="T4" fmla="*/ 465 w 1166"/>
              <a:gd name="T5" fmla="*/ 350 h 936"/>
              <a:gd name="T6" fmla="*/ 350 w 1166"/>
              <a:gd name="T7" fmla="*/ 467 h 936"/>
              <a:gd name="T8" fmla="*/ 465 w 1166"/>
              <a:gd name="T9" fmla="*/ 585 h 936"/>
              <a:gd name="T10" fmla="*/ 465 w 1166"/>
              <a:gd name="T11" fmla="*/ 0 h 936"/>
              <a:gd name="T12" fmla="*/ 933 w 1166"/>
              <a:gd name="T13" fmla="*/ 467 h 936"/>
              <a:gd name="T14" fmla="*/ 465 w 1166"/>
              <a:gd name="T15" fmla="*/ 935 h 936"/>
              <a:gd name="T16" fmla="*/ 0 w 1166"/>
              <a:gd name="T17" fmla="*/ 467 h 936"/>
              <a:gd name="T18" fmla="*/ 465 w 1166"/>
              <a:gd name="T19" fmla="*/ 0 h 936"/>
              <a:gd name="T20" fmla="*/ 1050 w 1166"/>
              <a:gd name="T21" fmla="*/ 175 h 936"/>
              <a:gd name="T22" fmla="*/ 1165 w 1166"/>
              <a:gd name="T23" fmla="*/ 175 h 936"/>
              <a:gd name="T24" fmla="*/ 1165 w 1166"/>
              <a:gd name="T25" fmla="*/ 467 h 936"/>
              <a:gd name="T26" fmla="*/ 1050 w 1166"/>
              <a:gd name="T27" fmla="*/ 467 h 936"/>
              <a:gd name="T28" fmla="*/ 1050 w 1166"/>
              <a:gd name="T29" fmla="*/ 175 h 936"/>
              <a:gd name="T30" fmla="*/ 1050 w 1166"/>
              <a:gd name="T31" fmla="*/ 700 h 936"/>
              <a:gd name="T32" fmla="*/ 1050 w 1166"/>
              <a:gd name="T33" fmla="*/ 585 h 936"/>
              <a:gd name="T34" fmla="*/ 1165 w 1166"/>
              <a:gd name="T35" fmla="*/ 585 h 936"/>
              <a:gd name="T36" fmla="*/ 1165 w 1166"/>
              <a:gd name="T37" fmla="*/ 700 h 936"/>
              <a:gd name="T38" fmla="*/ 1050 w 1166"/>
              <a:gd name="T3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936">
                <a:moveTo>
                  <a:pt x="465" y="585"/>
                </a:moveTo>
                <a:cubicBezTo>
                  <a:pt x="528" y="585"/>
                  <a:pt x="583" y="530"/>
                  <a:pt x="583" y="467"/>
                </a:cubicBezTo>
                <a:cubicBezTo>
                  <a:pt x="583" y="405"/>
                  <a:pt x="528" y="350"/>
                  <a:pt x="465" y="350"/>
                </a:cubicBezTo>
                <a:cubicBezTo>
                  <a:pt x="402" y="350"/>
                  <a:pt x="350" y="405"/>
                  <a:pt x="350" y="467"/>
                </a:cubicBezTo>
                <a:cubicBezTo>
                  <a:pt x="350" y="530"/>
                  <a:pt x="402" y="585"/>
                  <a:pt x="465" y="585"/>
                </a:cubicBezTo>
                <a:close/>
                <a:moveTo>
                  <a:pt x="465" y="0"/>
                </a:moveTo>
                <a:cubicBezTo>
                  <a:pt x="722" y="0"/>
                  <a:pt x="933" y="210"/>
                  <a:pt x="933" y="467"/>
                </a:cubicBezTo>
                <a:cubicBezTo>
                  <a:pt x="933" y="724"/>
                  <a:pt x="722" y="935"/>
                  <a:pt x="465" y="935"/>
                </a:cubicBezTo>
                <a:cubicBezTo>
                  <a:pt x="208" y="935"/>
                  <a:pt x="0" y="724"/>
                  <a:pt x="0" y="467"/>
                </a:cubicBezTo>
                <a:cubicBezTo>
                  <a:pt x="0" y="210"/>
                  <a:pt x="208" y="0"/>
                  <a:pt x="465" y="0"/>
                </a:cubicBezTo>
                <a:close/>
                <a:moveTo>
                  <a:pt x="1050" y="175"/>
                </a:moveTo>
                <a:lnTo>
                  <a:pt x="1165" y="175"/>
                </a:lnTo>
                <a:lnTo>
                  <a:pt x="1165" y="467"/>
                </a:lnTo>
                <a:lnTo>
                  <a:pt x="1050" y="467"/>
                </a:lnTo>
                <a:lnTo>
                  <a:pt x="1050" y="175"/>
                </a:lnTo>
                <a:close/>
                <a:moveTo>
                  <a:pt x="1050" y="700"/>
                </a:moveTo>
                <a:lnTo>
                  <a:pt x="1050" y="585"/>
                </a:lnTo>
                <a:lnTo>
                  <a:pt x="1165" y="585"/>
                </a:lnTo>
                <a:lnTo>
                  <a:pt x="1165" y="700"/>
                </a:lnTo>
                <a:lnTo>
                  <a:pt x="105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89169" y="5822952"/>
            <a:ext cx="423862" cy="423863"/>
          </a:xfrm>
          <a:custGeom>
            <a:avLst/>
            <a:gdLst>
              <a:gd name="T0" fmla="*/ 907 w 1176"/>
              <a:gd name="T1" fmla="*/ 530 h 1176"/>
              <a:gd name="T2" fmla="*/ 705 w 1176"/>
              <a:gd name="T3" fmla="*/ 325 h 1176"/>
              <a:gd name="T4" fmla="*/ 705 w 1176"/>
              <a:gd name="T5" fmla="*/ 470 h 1176"/>
              <a:gd name="T6" fmla="*/ 413 w 1176"/>
              <a:gd name="T7" fmla="*/ 470 h 1176"/>
              <a:gd name="T8" fmla="*/ 355 w 1176"/>
              <a:gd name="T9" fmla="*/ 530 h 1176"/>
              <a:gd name="T10" fmla="*/ 355 w 1176"/>
              <a:gd name="T11" fmla="*/ 763 h 1176"/>
              <a:gd name="T12" fmla="*/ 470 w 1176"/>
              <a:gd name="T13" fmla="*/ 763 h 1176"/>
              <a:gd name="T14" fmla="*/ 470 w 1176"/>
              <a:gd name="T15" fmla="*/ 588 h 1176"/>
              <a:gd name="T16" fmla="*/ 705 w 1176"/>
              <a:gd name="T17" fmla="*/ 588 h 1176"/>
              <a:gd name="T18" fmla="*/ 705 w 1176"/>
              <a:gd name="T19" fmla="*/ 732 h 1176"/>
              <a:gd name="T20" fmla="*/ 907 w 1176"/>
              <a:gd name="T21" fmla="*/ 530 h 1176"/>
              <a:gd name="T22" fmla="*/ 1154 w 1176"/>
              <a:gd name="T23" fmla="*/ 546 h 1176"/>
              <a:gd name="T24" fmla="*/ 1154 w 1176"/>
              <a:gd name="T25" fmla="*/ 629 h 1176"/>
              <a:gd name="T26" fmla="*/ 629 w 1176"/>
              <a:gd name="T27" fmla="*/ 1153 h 1176"/>
              <a:gd name="T28" fmla="*/ 547 w 1176"/>
              <a:gd name="T29" fmla="*/ 1153 h 1176"/>
              <a:gd name="T30" fmla="*/ 22 w 1176"/>
              <a:gd name="T31" fmla="*/ 629 h 1176"/>
              <a:gd name="T32" fmla="*/ 22 w 1176"/>
              <a:gd name="T33" fmla="*/ 546 h 1176"/>
              <a:gd name="T34" fmla="*/ 547 w 1176"/>
              <a:gd name="T35" fmla="*/ 22 h 1176"/>
              <a:gd name="T36" fmla="*/ 629 w 1176"/>
              <a:gd name="T37" fmla="*/ 22 h 1176"/>
              <a:gd name="T38" fmla="*/ 1154 w 1176"/>
              <a:gd name="T39" fmla="*/ 54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6" h="1176">
                <a:moveTo>
                  <a:pt x="907" y="530"/>
                </a:moveTo>
                <a:lnTo>
                  <a:pt x="705" y="325"/>
                </a:lnTo>
                <a:lnTo>
                  <a:pt x="705" y="470"/>
                </a:lnTo>
                <a:lnTo>
                  <a:pt x="413" y="470"/>
                </a:lnTo>
                <a:cubicBezTo>
                  <a:pt x="380" y="470"/>
                  <a:pt x="355" y="497"/>
                  <a:pt x="355" y="530"/>
                </a:cubicBezTo>
                <a:lnTo>
                  <a:pt x="355" y="763"/>
                </a:lnTo>
                <a:lnTo>
                  <a:pt x="470" y="763"/>
                </a:lnTo>
                <a:lnTo>
                  <a:pt x="470" y="588"/>
                </a:lnTo>
                <a:lnTo>
                  <a:pt x="705" y="588"/>
                </a:lnTo>
                <a:lnTo>
                  <a:pt x="705" y="732"/>
                </a:lnTo>
                <a:lnTo>
                  <a:pt x="907" y="530"/>
                </a:lnTo>
                <a:close/>
                <a:moveTo>
                  <a:pt x="1154" y="546"/>
                </a:moveTo>
                <a:cubicBezTo>
                  <a:pt x="1175" y="571"/>
                  <a:pt x="1175" y="607"/>
                  <a:pt x="1154" y="629"/>
                </a:cubicBezTo>
                <a:lnTo>
                  <a:pt x="629" y="1153"/>
                </a:lnTo>
                <a:cubicBezTo>
                  <a:pt x="607" y="1175"/>
                  <a:pt x="568" y="1175"/>
                  <a:pt x="547" y="1153"/>
                </a:cubicBezTo>
                <a:lnTo>
                  <a:pt x="22" y="629"/>
                </a:lnTo>
                <a:cubicBezTo>
                  <a:pt x="0" y="607"/>
                  <a:pt x="0" y="568"/>
                  <a:pt x="22" y="546"/>
                </a:cubicBezTo>
                <a:lnTo>
                  <a:pt x="547" y="22"/>
                </a:lnTo>
                <a:cubicBezTo>
                  <a:pt x="568" y="0"/>
                  <a:pt x="607" y="0"/>
                  <a:pt x="629" y="22"/>
                </a:cubicBezTo>
                <a:lnTo>
                  <a:pt x="1154" y="5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48044" y="5808665"/>
            <a:ext cx="273050" cy="452437"/>
          </a:xfrm>
          <a:custGeom>
            <a:avLst/>
            <a:gdLst>
              <a:gd name="T0" fmla="*/ 57 w 758"/>
              <a:gd name="T1" fmla="*/ 1255 h 1256"/>
              <a:gd name="T2" fmla="*/ 221 w 758"/>
              <a:gd name="T3" fmla="*/ 432 h 1256"/>
              <a:gd name="T4" fmla="*/ 117 w 758"/>
              <a:gd name="T5" fmla="*/ 473 h 1256"/>
              <a:gd name="T6" fmla="*/ 117 w 758"/>
              <a:gd name="T7" fmla="*/ 670 h 1256"/>
              <a:gd name="T8" fmla="*/ 0 w 758"/>
              <a:gd name="T9" fmla="*/ 670 h 1256"/>
              <a:gd name="T10" fmla="*/ 0 w 758"/>
              <a:gd name="T11" fmla="*/ 396 h 1256"/>
              <a:gd name="T12" fmla="*/ 303 w 758"/>
              <a:gd name="T13" fmla="*/ 268 h 1256"/>
              <a:gd name="T14" fmla="*/ 350 w 758"/>
              <a:gd name="T15" fmla="*/ 263 h 1256"/>
              <a:gd name="T16" fmla="*/ 448 w 758"/>
              <a:gd name="T17" fmla="*/ 320 h 1256"/>
              <a:gd name="T18" fmla="*/ 508 w 758"/>
              <a:gd name="T19" fmla="*/ 413 h 1256"/>
              <a:gd name="T20" fmla="*/ 757 w 758"/>
              <a:gd name="T21" fmla="*/ 555 h 1256"/>
              <a:gd name="T22" fmla="*/ 757 w 758"/>
              <a:gd name="T23" fmla="*/ 670 h 1256"/>
              <a:gd name="T24" fmla="*/ 437 w 758"/>
              <a:gd name="T25" fmla="*/ 525 h 1256"/>
              <a:gd name="T26" fmla="*/ 402 w 758"/>
              <a:gd name="T27" fmla="*/ 700 h 1256"/>
              <a:gd name="T28" fmla="*/ 525 w 758"/>
              <a:gd name="T29" fmla="*/ 818 h 1256"/>
              <a:gd name="T30" fmla="*/ 525 w 758"/>
              <a:gd name="T31" fmla="*/ 1255 h 1256"/>
              <a:gd name="T32" fmla="*/ 407 w 758"/>
              <a:gd name="T33" fmla="*/ 1255 h 1256"/>
              <a:gd name="T34" fmla="*/ 407 w 758"/>
              <a:gd name="T35" fmla="*/ 905 h 1256"/>
              <a:gd name="T36" fmla="*/ 287 w 758"/>
              <a:gd name="T37" fmla="*/ 787 h 1256"/>
              <a:gd name="T38" fmla="*/ 180 w 758"/>
              <a:gd name="T39" fmla="*/ 1255 h 1256"/>
              <a:gd name="T40" fmla="*/ 57 w 758"/>
              <a:gd name="T41" fmla="*/ 1255 h 1256"/>
              <a:gd name="T42" fmla="*/ 437 w 758"/>
              <a:gd name="T43" fmla="*/ 232 h 1256"/>
              <a:gd name="T44" fmla="*/ 320 w 758"/>
              <a:gd name="T45" fmla="*/ 118 h 1256"/>
              <a:gd name="T46" fmla="*/ 437 w 758"/>
              <a:gd name="T47" fmla="*/ 0 h 1256"/>
              <a:gd name="T48" fmla="*/ 555 w 758"/>
              <a:gd name="T49" fmla="*/ 118 h 1256"/>
              <a:gd name="T50" fmla="*/ 437 w 758"/>
              <a:gd name="T51" fmla="*/ 23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8" h="1256">
                <a:moveTo>
                  <a:pt x="57" y="1255"/>
                </a:moveTo>
                <a:lnTo>
                  <a:pt x="221" y="432"/>
                </a:lnTo>
                <a:lnTo>
                  <a:pt x="117" y="473"/>
                </a:lnTo>
                <a:lnTo>
                  <a:pt x="117" y="670"/>
                </a:lnTo>
                <a:lnTo>
                  <a:pt x="0" y="670"/>
                </a:lnTo>
                <a:lnTo>
                  <a:pt x="0" y="396"/>
                </a:lnTo>
                <a:lnTo>
                  <a:pt x="303" y="268"/>
                </a:lnTo>
                <a:cubicBezTo>
                  <a:pt x="320" y="268"/>
                  <a:pt x="333" y="263"/>
                  <a:pt x="350" y="263"/>
                </a:cubicBezTo>
                <a:cubicBezTo>
                  <a:pt x="391" y="263"/>
                  <a:pt x="424" y="284"/>
                  <a:pt x="448" y="320"/>
                </a:cubicBezTo>
                <a:lnTo>
                  <a:pt x="508" y="413"/>
                </a:lnTo>
                <a:cubicBezTo>
                  <a:pt x="555" y="495"/>
                  <a:pt x="645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4" y="612"/>
                  <a:pt x="437" y="525"/>
                </a:cubicBezTo>
                <a:lnTo>
                  <a:pt x="402" y="700"/>
                </a:lnTo>
                <a:lnTo>
                  <a:pt x="525" y="818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7" y="787"/>
                </a:lnTo>
                <a:lnTo>
                  <a:pt x="180" y="1255"/>
                </a:lnTo>
                <a:lnTo>
                  <a:pt x="57" y="1255"/>
                </a:lnTo>
                <a:close/>
                <a:moveTo>
                  <a:pt x="437" y="232"/>
                </a:moveTo>
                <a:cubicBezTo>
                  <a:pt x="374" y="232"/>
                  <a:pt x="320" y="181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500" y="0"/>
                  <a:pt x="555" y="55"/>
                  <a:pt x="555" y="118"/>
                </a:cubicBezTo>
                <a:cubicBezTo>
                  <a:pt x="555" y="181"/>
                  <a:pt x="500" y="232"/>
                  <a:pt x="437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97381" y="5835652"/>
            <a:ext cx="336550" cy="398463"/>
          </a:xfrm>
          <a:custGeom>
            <a:avLst/>
            <a:gdLst>
              <a:gd name="T0" fmla="*/ 817 w 936"/>
              <a:gd name="T1" fmla="*/ 525 h 1108"/>
              <a:gd name="T2" fmla="*/ 817 w 936"/>
              <a:gd name="T3" fmla="*/ 232 h 1108"/>
              <a:gd name="T4" fmla="*/ 525 w 936"/>
              <a:gd name="T5" fmla="*/ 232 h 1108"/>
              <a:gd name="T6" fmla="*/ 525 w 936"/>
              <a:gd name="T7" fmla="*/ 525 h 1108"/>
              <a:gd name="T8" fmla="*/ 817 w 936"/>
              <a:gd name="T9" fmla="*/ 525 h 1108"/>
              <a:gd name="T10" fmla="*/ 730 w 936"/>
              <a:gd name="T11" fmla="*/ 875 h 1108"/>
              <a:gd name="T12" fmla="*/ 817 w 936"/>
              <a:gd name="T13" fmla="*/ 787 h 1108"/>
              <a:gd name="T14" fmla="*/ 730 w 936"/>
              <a:gd name="T15" fmla="*/ 700 h 1108"/>
              <a:gd name="T16" fmla="*/ 642 w 936"/>
              <a:gd name="T17" fmla="*/ 787 h 1108"/>
              <a:gd name="T18" fmla="*/ 730 w 936"/>
              <a:gd name="T19" fmla="*/ 875 h 1108"/>
              <a:gd name="T20" fmla="*/ 410 w 936"/>
              <a:gd name="T21" fmla="*/ 525 h 1108"/>
              <a:gd name="T22" fmla="*/ 410 w 936"/>
              <a:gd name="T23" fmla="*/ 232 h 1108"/>
              <a:gd name="T24" fmla="*/ 117 w 936"/>
              <a:gd name="T25" fmla="*/ 232 h 1108"/>
              <a:gd name="T26" fmla="*/ 117 w 936"/>
              <a:gd name="T27" fmla="*/ 525 h 1108"/>
              <a:gd name="T28" fmla="*/ 410 w 936"/>
              <a:gd name="T29" fmla="*/ 525 h 1108"/>
              <a:gd name="T30" fmla="*/ 205 w 936"/>
              <a:gd name="T31" fmla="*/ 875 h 1108"/>
              <a:gd name="T32" fmla="*/ 292 w 936"/>
              <a:gd name="T33" fmla="*/ 787 h 1108"/>
              <a:gd name="T34" fmla="*/ 205 w 936"/>
              <a:gd name="T35" fmla="*/ 700 h 1108"/>
              <a:gd name="T36" fmla="*/ 117 w 936"/>
              <a:gd name="T37" fmla="*/ 787 h 1108"/>
              <a:gd name="T38" fmla="*/ 205 w 936"/>
              <a:gd name="T39" fmla="*/ 875 h 1108"/>
              <a:gd name="T40" fmla="*/ 467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90 h 1108"/>
              <a:gd name="T48" fmla="*/ 817 w 936"/>
              <a:gd name="T49" fmla="*/ 1077 h 1108"/>
              <a:gd name="T50" fmla="*/ 817 w 936"/>
              <a:gd name="T51" fmla="*/ 1107 h 1108"/>
              <a:gd name="T52" fmla="*/ 117 w 936"/>
              <a:gd name="T53" fmla="*/ 1107 h 1108"/>
              <a:gd name="T54" fmla="*/ 117 w 936"/>
              <a:gd name="T55" fmla="*/ 1077 h 1108"/>
              <a:gd name="T56" fmla="*/ 205 w 936"/>
              <a:gd name="T57" fmla="*/ 990 h 1108"/>
              <a:gd name="T58" fmla="*/ 0 w 936"/>
              <a:gd name="T59" fmla="*/ 787 h 1108"/>
              <a:gd name="T60" fmla="*/ 0 w 936"/>
              <a:gd name="T61" fmla="*/ 232 h 1108"/>
              <a:gd name="T62" fmla="*/ 467 w 936"/>
              <a:gd name="T6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108">
                <a:moveTo>
                  <a:pt x="817" y="525"/>
                </a:moveTo>
                <a:lnTo>
                  <a:pt x="817" y="232"/>
                </a:lnTo>
                <a:lnTo>
                  <a:pt x="525" y="232"/>
                </a:lnTo>
                <a:lnTo>
                  <a:pt x="525" y="525"/>
                </a:lnTo>
                <a:lnTo>
                  <a:pt x="817" y="525"/>
                </a:lnTo>
                <a:close/>
                <a:moveTo>
                  <a:pt x="730" y="875"/>
                </a:moveTo>
                <a:cubicBezTo>
                  <a:pt x="779" y="875"/>
                  <a:pt x="817" y="836"/>
                  <a:pt x="817" y="787"/>
                </a:cubicBezTo>
                <a:cubicBezTo>
                  <a:pt x="817" y="738"/>
                  <a:pt x="779" y="700"/>
                  <a:pt x="730" y="700"/>
                </a:cubicBezTo>
                <a:cubicBezTo>
                  <a:pt x="681" y="700"/>
                  <a:pt x="642" y="738"/>
                  <a:pt x="642" y="787"/>
                </a:cubicBezTo>
                <a:cubicBezTo>
                  <a:pt x="642" y="836"/>
                  <a:pt x="681" y="875"/>
                  <a:pt x="730" y="875"/>
                </a:cubicBezTo>
                <a:close/>
                <a:moveTo>
                  <a:pt x="410" y="525"/>
                </a:moveTo>
                <a:lnTo>
                  <a:pt x="410" y="232"/>
                </a:lnTo>
                <a:lnTo>
                  <a:pt x="117" y="232"/>
                </a:lnTo>
                <a:lnTo>
                  <a:pt x="117" y="525"/>
                </a:lnTo>
                <a:lnTo>
                  <a:pt x="410" y="525"/>
                </a:lnTo>
                <a:close/>
                <a:moveTo>
                  <a:pt x="205" y="875"/>
                </a:moveTo>
                <a:cubicBezTo>
                  <a:pt x="254" y="875"/>
                  <a:pt x="292" y="836"/>
                  <a:pt x="292" y="787"/>
                </a:cubicBezTo>
                <a:cubicBezTo>
                  <a:pt x="292" y="738"/>
                  <a:pt x="254" y="700"/>
                  <a:pt x="205" y="700"/>
                </a:cubicBezTo>
                <a:cubicBezTo>
                  <a:pt x="156" y="700"/>
                  <a:pt x="117" y="738"/>
                  <a:pt x="117" y="787"/>
                </a:cubicBezTo>
                <a:cubicBezTo>
                  <a:pt x="117" y="836"/>
                  <a:pt x="156" y="875"/>
                  <a:pt x="205" y="875"/>
                </a:cubicBezTo>
                <a:close/>
                <a:moveTo>
                  <a:pt x="467" y="0"/>
                </a:moveTo>
                <a:cubicBezTo>
                  <a:pt x="724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90"/>
                  <a:pt x="730" y="990"/>
                </a:cubicBezTo>
                <a:lnTo>
                  <a:pt x="817" y="1077"/>
                </a:lnTo>
                <a:lnTo>
                  <a:pt x="817" y="1107"/>
                </a:lnTo>
                <a:lnTo>
                  <a:pt x="117" y="1107"/>
                </a:lnTo>
                <a:lnTo>
                  <a:pt x="117" y="1077"/>
                </a:lnTo>
                <a:lnTo>
                  <a:pt x="205" y="990"/>
                </a:lnTo>
                <a:cubicBezTo>
                  <a:pt x="93" y="990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10" y="0"/>
                  <a:pt x="4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57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75483"/>
            <a:ext cx="488950" cy="282575"/>
          </a:xfrm>
          <a:custGeom>
            <a:avLst/>
            <a:gdLst>
              <a:gd name="T0" fmla="*/ 0 w 1357"/>
              <a:gd name="T1" fmla="*/ 457 h 783"/>
              <a:gd name="T2" fmla="*/ 82 w 1357"/>
              <a:gd name="T3" fmla="*/ 375 h 783"/>
              <a:gd name="T4" fmla="*/ 407 w 1357"/>
              <a:gd name="T5" fmla="*/ 700 h 783"/>
              <a:gd name="T6" fmla="*/ 325 w 1357"/>
              <a:gd name="T7" fmla="*/ 782 h 783"/>
              <a:gd name="T8" fmla="*/ 0 w 1357"/>
              <a:gd name="T9" fmla="*/ 457 h 783"/>
              <a:gd name="T10" fmla="*/ 1271 w 1357"/>
              <a:gd name="T11" fmla="*/ 0 h 783"/>
              <a:gd name="T12" fmla="*/ 1356 w 1357"/>
              <a:gd name="T13" fmla="*/ 82 h 783"/>
              <a:gd name="T14" fmla="*/ 656 w 1357"/>
              <a:gd name="T15" fmla="*/ 782 h 783"/>
              <a:gd name="T16" fmla="*/ 328 w 1357"/>
              <a:gd name="T17" fmla="*/ 457 h 783"/>
              <a:gd name="T18" fmla="*/ 413 w 1357"/>
              <a:gd name="T19" fmla="*/ 375 h 783"/>
              <a:gd name="T20" fmla="*/ 656 w 1357"/>
              <a:gd name="T21" fmla="*/ 618 h 783"/>
              <a:gd name="T22" fmla="*/ 1271 w 1357"/>
              <a:gd name="T23" fmla="*/ 0 h 783"/>
              <a:gd name="T24" fmla="*/ 1025 w 1357"/>
              <a:gd name="T25" fmla="*/ 82 h 783"/>
              <a:gd name="T26" fmla="*/ 656 w 1357"/>
              <a:gd name="T27" fmla="*/ 454 h 783"/>
              <a:gd name="T28" fmla="*/ 574 w 1357"/>
              <a:gd name="T29" fmla="*/ 372 h 783"/>
              <a:gd name="T30" fmla="*/ 943 w 1357"/>
              <a:gd name="T31" fmla="*/ 0 h 783"/>
              <a:gd name="T32" fmla="*/ 1025 w 1357"/>
              <a:gd name="T33" fmla="*/ 82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7" h="783">
                <a:moveTo>
                  <a:pt x="0" y="457"/>
                </a:moveTo>
                <a:lnTo>
                  <a:pt x="82" y="375"/>
                </a:lnTo>
                <a:lnTo>
                  <a:pt x="407" y="700"/>
                </a:lnTo>
                <a:lnTo>
                  <a:pt x="325" y="782"/>
                </a:lnTo>
                <a:lnTo>
                  <a:pt x="0" y="457"/>
                </a:lnTo>
                <a:close/>
                <a:moveTo>
                  <a:pt x="1271" y="0"/>
                </a:moveTo>
                <a:lnTo>
                  <a:pt x="1356" y="82"/>
                </a:lnTo>
                <a:lnTo>
                  <a:pt x="656" y="782"/>
                </a:lnTo>
                <a:lnTo>
                  <a:pt x="328" y="457"/>
                </a:lnTo>
                <a:lnTo>
                  <a:pt x="413" y="375"/>
                </a:lnTo>
                <a:lnTo>
                  <a:pt x="656" y="618"/>
                </a:lnTo>
                <a:lnTo>
                  <a:pt x="1271" y="0"/>
                </a:lnTo>
                <a:close/>
                <a:moveTo>
                  <a:pt x="1025" y="82"/>
                </a:moveTo>
                <a:lnTo>
                  <a:pt x="656" y="454"/>
                </a:lnTo>
                <a:lnTo>
                  <a:pt x="574" y="372"/>
                </a:lnTo>
                <a:lnTo>
                  <a:pt x="943" y="0"/>
                </a:lnTo>
                <a:lnTo>
                  <a:pt x="1025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203449" y="596108"/>
            <a:ext cx="336550" cy="441325"/>
          </a:xfrm>
          <a:custGeom>
            <a:avLst/>
            <a:gdLst>
              <a:gd name="T0" fmla="*/ 700 w 936"/>
              <a:gd name="T1" fmla="*/ 875 h 1226"/>
              <a:gd name="T2" fmla="*/ 700 w 936"/>
              <a:gd name="T3" fmla="*/ 760 h 1226"/>
              <a:gd name="T4" fmla="*/ 525 w 936"/>
              <a:gd name="T5" fmla="*/ 760 h 1226"/>
              <a:gd name="T6" fmla="*/ 525 w 936"/>
              <a:gd name="T7" fmla="*/ 585 h 1226"/>
              <a:gd name="T8" fmla="*/ 410 w 936"/>
              <a:gd name="T9" fmla="*/ 585 h 1226"/>
              <a:gd name="T10" fmla="*/ 410 w 936"/>
              <a:gd name="T11" fmla="*/ 760 h 1226"/>
              <a:gd name="T12" fmla="*/ 235 w 936"/>
              <a:gd name="T13" fmla="*/ 760 h 1226"/>
              <a:gd name="T14" fmla="*/ 235 w 936"/>
              <a:gd name="T15" fmla="*/ 875 h 1226"/>
              <a:gd name="T16" fmla="*/ 410 w 936"/>
              <a:gd name="T17" fmla="*/ 875 h 1226"/>
              <a:gd name="T18" fmla="*/ 410 w 936"/>
              <a:gd name="T19" fmla="*/ 1050 h 1226"/>
              <a:gd name="T20" fmla="*/ 525 w 936"/>
              <a:gd name="T21" fmla="*/ 1050 h 1226"/>
              <a:gd name="T22" fmla="*/ 525 w 936"/>
              <a:gd name="T23" fmla="*/ 875 h 1226"/>
              <a:gd name="T24" fmla="*/ 700 w 936"/>
              <a:gd name="T25" fmla="*/ 875 h 1226"/>
              <a:gd name="T26" fmla="*/ 287 w 936"/>
              <a:gd name="T27" fmla="*/ 293 h 1226"/>
              <a:gd name="T28" fmla="*/ 287 w 936"/>
              <a:gd name="T29" fmla="*/ 410 h 1226"/>
              <a:gd name="T30" fmla="*/ 648 w 936"/>
              <a:gd name="T31" fmla="*/ 410 h 1226"/>
              <a:gd name="T32" fmla="*/ 648 w 936"/>
              <a:gd name="T33" fmla="*/ 293 h 1226"/>
              <a:gd name="T34" fmla="*/ 468 w 936"/>
              <a:gd name="T35" fmla="*/ 112 h 1226"/>
              <a:gd name="T36" fmla="*/ 287 w 936"/>
              <a:gd name="T37" fmla="*/ 293 h 1226"/>
              <a:gd name="T38" fmla="*/ 818 w 936"/>
              <a:gd name="T39" fmla="*/ 410 h 1226"/>
              <a:gd name="T40" fmla="*/ 935 w 936"/>
              <a:gd name="T41" fmla="*/ 525 h 1226"/>
              <a:gd name="T42" fmla="*/ 935 w 936"/>
              <a:gd name="T43" fmla="*/ 1110 h 1226"/>
              <a:gd name="T44" fmla="*/ 818 w 936"/>
              <a:gd name="T45" fmla="*/ 1225 h 1226"/>
              <a:gd name="T46" fmla="*/ 118 w 936"/>
              <a:gd name="T47" fmla="*/ 1225 h 1226"/>
              <a:gd name="T48" fmla="*/ 0 w 936"/>
              <a:gd name="T49" fmla="*/ 1110 h 1226"/>
              <a:gd name="T50" fmla="*/ 0 w 936"/>
              <a:gd name="T51" fmla="*/ 525 h 1226"/>
              <a:gd name="T52" fmla="*/ 118 w 936"/>
              <a:gd name="T53" fmla="*/ 410 h 1226"/>
              <a:gd name="T54" fmla="*/ 175 w 936"/>
              <a:gd name="T55" fmla="*/ 410 h 1226"/>
              <a:gd name="T56" fmla="*/ 175 w 936"/>
              <a:gd name="T57" fmla="*/ 293 h 1226"/>
              <a:gd name="T58" fmla="*/ 468 w 936"/>
              <a:gd name="T59" fmla="*/ 0 h 1226"/>
              <a:gd name="T60" fmla="*/ 760 w 936"/>
              <a:gd name="T61" fmla="*/ 293 h 1226"/>
              <a:gd name="T62" fmla="*/ 760 w 936"/>
              <a:gd name="T63" fmla="*/ 410 h 1226"/>
              <a:gd name="T64" fmla="*/ 818 w 936"/>
              <a:gd name="T65" fmla="*/ 41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6" h="1226">
                <a:moveTo>
                  <a:pt x="700" y="875"/>
                </a:moveTo>
                <a:lnTo>
                  <a:pt x="700" y="760"/>
                </a:lnTo>
                <a:lnTo>
                  <a:pt x="525" y="760"/>
                </a:lnTo>
                <a:lnTo>
                  <a:pt x="525" y="585"/>
                </a:lnTo>
                <a:lnTo>
                  <a:pt x="410" y="585"/>
                </a:lnTo>
                <a:lnTo>
                  <a:pt x="410" y="760"/>
                </a:lnTo>
                <a:lnTo>
                  <a:pt x="235" y="760"/>
                </a:lnTo>
                <a:lnTo>
                  <a:pt x="235" y="875"/>
                </a:lnTo>
                <a:lnTo>
                  <a:pt x="410" y="875"/>
                </a:lnTo>
                <a:lnTo>
                  <a:pt x="410" y="1050"/>
                </a:lnTo>
                <a:lnTo>
                  <a:pt x="525" y="1050"/>
                </a:lnTo>
                <a:lnTo>
                  <a:pt x="525" y="875"/>
                </a:lnTo>
                <a:lnTo>
                  <a:pt x="700" y="875"/>
                </a:lnTo>
                <a:close/>
                <a:moveTo>
                  <a:pt x="287" y="293"/>
                </a:moveTo>
                <a:lnTo>
                  <a:pt x="287" y="410"/>
                </a:lnTo>
                <a:lnTo>
                  <a:pt x="648" y="410"/>
                </a:lnTo>
                <a:lnTo>
                  <a:pt x="648" y="293"/>
                </a:lnTo>
                <a:cubicBezTo>
                  <a:pt x="648" y="194"/>
                  <a:pt x="566" y="112"/>
                  <a:pt x="468" y="112"/>
                </a:cubicBezTo>
                <a:cubicBezTo>
                  <a:pt x="369" y="112"/>
                  <a:pt x="287" y="194"/>
                  <a:pt x="287" y="293"/>
                </a:cubicBezTo>
                <a:close/>
                <a:moveTo>
                  <a:pt x="818" y="410"/>
                </a:moveTo>
                <a:cubicBezTo>
                  <a:pt x="881" y="410"/>
                  <a:pt x="935" y="462"/>
                  <a:pt x="935" y="525"/>
                </a:cubicBezTo>
                <a:lnTo>
                  <a:pt x="935" y="1110"/>
                </a:lnTo>
                <a:cubicBezTo>
                  <a:pt x="935" y="1173"/>
                  <a:pt x="881" y="1225"/>
                  <a:pt x="818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525"/>
                </a:lnTo>
                <a:cubicBezTo>
                  <a:pt x="0" y="462"/>
                  <a:pt x="55" y="410"/>
                  <a:pt x="118" y="410"/>
                </a:cubicBezTo>
                <a:lnTo>
                  <a:pt x="175" y="410"/>
                </a:lnTo>
                <a:lnTo>
                  <a:pt x="175" y="293"/>
                </a:lnTo>
                <a:cubicBezTo>
                  <a:pt x="175" y="131"/>
                  <a:pt x="306" y="0"/>
                  <a:pt x="468" y="0"/>
                </a:cubicBezTo>
                <a:cubicBezTo>
                  <a:pt x="629" y="0"/>
                  <a:pt x="760" y="131"/>
                  <a:pt x="760" y="293"/>
                </a:cubicBezTo>
                <a:lnTo>
                  <a:pt x="760" y="410"/>
                </a:lnTo>
                <a:lnTo>
                  <a:pt x="818" y="4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97239" y="670719"/>
            <a:ext cx="293687" cy="293688"/>
          </a:xfrm>
          <a:custGeom>
            <a:avLst/>
            <a:gdLst>
              <a:gd name="T0" fmla="*/ 407 w 816"/>
              <a:gd name="T1" fmla="*/ 0 h 816"/>
              <a:gd name="T2" fmla="*/ 796 w 816"/>
              <a:gd name="T3" fmla="*/ 582 h 816"/>
              <a:gd name="T4" fmla="*/ 19 w 816"/>
              <a:gd name="T5" fmla="*/ 582 h 816"/>
              <a:gd name="T6" fmla="*/ 407 w 816"/>
              <a:gd name="T7" fmla="*/ 0 h 816"/>
              <a:gd name="T8" fmla="*/ 0 w 816"/>
              <a:gd name="T9" fmla="*/ 700 h 816"/>
              <a:gd name="T10" fmla="*/ 815 w 816"/>
              <a:gd name="T11" fmla="*/ 700 h 816"/>
              <a:gd name="T12" fmla="*/ 815 w 816"/>
              <a:gd name="T13" fmla="*/ 815 h 816"/>
              <a:gd name="T14" fmla="*/ 0 w 816"/>
              <a:gd name="T15" fmla="*/ 815 h 816"/>
              <a:gd name="T16" fmla="*/ 0 w 816"/>
              <a:gd name="T17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16">
                <a:moveTo>
                  <a:pt x="407" y="0"/>
                </a:moveTo>
                <a:lnTo>
                  <a:pt x="796" y="582"/>
                </a:lnTo>
                <a:lnTo>
                  <a:pt x="19" y="582"/>
                </a:lnTo>
                <a:lnTo>
                  <a:pt x="407" y="0"/>
                </a:lnTo>
                <a:close/>
                <a:moveTo>
                  <a:pt x="0" y="700"/>
                </a:moveTo>
                <a:lnTo>
                  <a:pt x="815" y="700"/>
                </a:lnTo>
                <a:lnTo>
                  <a:pt x="81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0389" y="607219"/>
            <a:ext cx="293687" cy="419100"/>
          </a:xfrm>
          <a:custGeom>
            <a:avLst/>
            <a:gdLst>
              <a:gd name="T0" fmla="*/ 577 w 816"/>
              <a:gd name="T1" fmla="*/ 323 h 1166"/>
              <a:gd name="T2" fmla="*/ 577 w 816"/>
              <a:gd name="T3" fmla="*/ 293 h 1166"/>
              <a:gd name="T4" fmla="*/ 522 w 816"/>
              <a:gd name="T5" fmla="*/ 238 h 1166"/>
              <a:gd name="T6" fmla="*/ 492 w 816"/>
              <a:gd name="T7" fmla="*/ 238 h 1166"/>
              <a:gd name="T8" fmla="*/ 451 w 816"/>
              <a:gd name="T9" fmla="*/ 279 h 1166"/>
              <a:gd name="T10" fmla="*/ 536 w 816"/>
              <a:gd name="T11" fmla="*/ 364 h 1166"/>
              <a:gd name="T12" fmla="*/ 577 w 816"/>
              <a:gd name="T13" fmla="*/ 323 h 1166"/>
              <a:gd name="T14" fmla="*/ 317 w 816"/>
              <a:gd name="T15" fmla="*/ 582 h 1166"/>
              <a:gd name="T16" fmla="*/ 511 w 816"/>
              <a:gd name="T17" fmla="*/ 388 h 1166"/>
              <a:gd name="T18" fmla="*/ 426 w 816"/>
              <a:gd name="T19" fmla="*/ 304 h 1166"/>
              <a:gd name="T20" fmla="*/ 232 w 816"/>
              <a:gd name="T21" fmla="*/ 498 h 1166"/>
              <a:gd name="T22" fmla="*/ 232 w 816"/>
              <a:gd name="T23" fmla="*/ 582 h 1166"/>
              <a:gd name="T24" fmla="*/ 317 w 816"/>
              <a:gd name="T25" fmla="*/ 582 h 1166"/>
              <a:gd name="T26" fmla="*/ 407 w 816"/>
              <a:gd name="T27" fmla="*/ 0 h 1166"/>
              <a:gd name="T28" fmla="*/ 815 w 816"/>
              <a:gd name="T29" fmla="*/ 407 h 1166"/>
              <a:gd name="T30" fmla="*/ 407 w 816"/>
              <a:gd name="T31" fmla="*/ 1165 h 1166"/>
              <a:gd name="T32" fmla="*/ 0 w 816"/>
              <a:gd name="T33" fmla="*/ 407 h 1166"/>
              <a:gd name="T34" fmla="*/ 407 w 816"/>
              <a:gd name="T3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6" h="1166">
                <a:moveTo>
                  <a:pt x="577" y="323"/>
                </a:moveTo>
                <a:cubicBezTo>
                  <a:pt x="585" y="314"/>
                  <a:pt x="585" y="301"/>
                  <a:pt x="577" y="293"/>
                </a:cubicBezTo>
                <a:lnTo>
                  <a:pt x="522" y="238"/>
                </a:lnTo>
                <a:cubicBezTo>
                  <a:pt x="514" y="230"/>
                  <a:pt x="500" y="230"/>
                  <a:pt x="492" y="238"/>
                </a:cubicBezTo>
                <a:lnTo>
                  <a:pt x="451" y="279"/>
                </a:lnTo>
                <a:lnTo>
                  <a:pt x="536" y="364"/>
                </a:lnTo>
                <a:lnTo>
                  <a:pt x="577" y="323"/>
                </a:lnTo>
                <a:close/>
                <a:moveTo>
                  <a:pt x="317" y="582"/>
                </a:moveTo>
                <a:lnTo>
                  <a:pt x="511" y="388"/>
                </a:lnTo>
                <a:lnTo>
                  <a:pt x="426" y="304"/>
                </a:lnTo>
                <a:lnTo>
                  <a:pt x="232" y="498"/>
                </a:lnTo>
                <a:lnTo>
                  <a:pt x="232" y="582"/>
                </a:lnTo>
                <a:lnTo>
                  <a:pt x="317" y="582"/>
                </a:lnTo>
                <a:close/>
                <a:moveTo>
                  <a:pt x="407" y="0"/>
                </a:moveTo>
                <a:cubicBezTo>
                  <a:pt x="631" y="0"/>
                  <a:pt x="815" y="183"/>
                  <a:pt x="815" y="407"/>
                </a:cubicBezTo>
                <a:cubicBezTo>
                  <a:pt x="815" y="714"/>
                  <a:pt x="407" y="1165"/>
                  <a:pt x="407" y="1165"/>
                </a:cubicBezTo>
                <a:cubicBezTo>
                  <a:pt x="407" y="1165"/>
                  <a:pt x="0" y="714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7812" y="627858"/>
            <a:ext cx="463550" cy="377825"/>
          </a:xfrm>
          <a:custGeom>
            <a:avLst/>
            <a:gdLst>
              <a:gd name="T0" fmla="*/ 350 w 1286"/>
              <a:gd name="T1" fmla="*/ 525 h 1051"/>
              <a:gd name="T2" fmla="*/ 350 w 1286"/>
              <a:gd name="T3" fmla="*/ 643 h 1051"/>
              <a:gd name="T4" fmla="*/ 235 w 1286"/>
              <a:gd name="T5" fmla="*/ 643 h 1051"/>
              <a:gd name="T6" fmla="*/ 235 w 1286"/>
              <a:gd name="T7" fmla="*/ 525 h 1051"/>
              <a:gd name="T8" fmla="*/ 350 w 1286"/>
              <a:gd name="T9" fmla="*/ 525 h 1051"/>
              <a:gd name="T10" fmla="*/ 350 w 1286"/>
              <a:gd name="T11" fmla="*/ 408 h 1051"/>
              <a:gd name="T12" fmla="*/ 235 w 1286"/>
              <a:gd name="T13" fmla="*/ 408 h 1051"/>
              <a:gd name="T14" fmla="*/ 235 w 1286"/>
              <a:gd name="T15" fmla="*/ 293 h 1051"/>
              <a:gd name="T16" fmla="*/ 350 w 1286"/>
              <a:gd name="T17" fmla="*/ 293 h 1051"/>
              <a:gd name="T18" fmla="*/ 350 w 1286"/>
              <a:gd name="T19" fmla="*/ 408 h 1051"/>
              <a:gd name="T20" fmla="*/ 1050 w 1286"/>
              <a:gd name="T21" fmla="*/ 525 h 1051"/>
              <a:gd name="T22" fmla="*/ 1050 w 1286"/>
              <a:gd name="T23" fmla="*/ 643 h 1051"/>
              <a:gd name="T24" fmla="*/ 410 w 1286"/>
              <a:gd name="T25" fmla="*/ 643 h 1051"/>
              <a:gd name="T26" fmla="*/ 410 w 1286"/>
              <a:gd name="T27" fmla="*/ 525 h 1051"/>
              <a:gd name="T28" fmla="*/ 1050 w 1286"/>
              <a:gd name="T29" fmla="*/ 525 h 1051"/>
              <a:gd name="T30" fmla="*/ 1050 w 1286"/>
              <a:gd name="T31" fmla="*/ 408 h 1051"/>
              <a:gd name="T32" fmla="*/ 410 w 1286"/>
              <a:gd name="T33" fmla="*/ 408 h 1051"/>
              <a:gd name="T34" fmla="*/ 410 w 1286"/>
              <a:gd name="T35" fmla="*/ 293 h 1051"/>
              <a:gd name="T36" fmla="*/ 1050 w 1286"/>
              <a:gd name="T37" fmla="*/ 293 h 1051"/>
              <a:gd name="T38" fmla="*/ 1050 w 1286"/>
              <a:gd name="T39" fmla="*/ 408 h 1051"/>
              <a:gd name="T40" fmla="*/ 1168 w 1286"/>
              <a:gd name="T41" fmla="*/ 818 h 1051"/>
              <a:gd name="T42" fmla="*/ 1168 w 1286"/>
              <a:gd name="T43" fmla="*/ 118 h 1051"/>
              <a:gd name="T44" fmla="*/ 118 w 1286"/>
              <a:gd name="T45" fmla="*/ 118 h 1051"/>
              <a:gd name="T46" fmla="*/ 118 w 1286"/>
              <a:gd name="T47" fmla="*/ 818 h 1051"/>
              <a:gd name="T48" fmla="*/ 1168 w 1286"/>
              <a:gd name="T49" fmla="*/ 818 h 1051"/>
              <a:gd name="T50" fmla="*/ 1285 w 1286"/>
              <a:gd name="T51" fmla="*/ 118 h 1051"/>
              <a:gd name="T52" fmla="*/ 1283 w 1286"/>
              <a:gd name="T53" fmla="*/ 818 h 1051"/>
              <a:gd name="T54" fmla="*/ 1168 w 1286"/>
              <a:gd name="T55" fmla="*/ 933 h 1051"/>
              <a:gd name="T56" fmla="*/ 875 w 1286"/>
              <a:gd name="T57" fmla="*/ 933 h 1051"/>
              <a:gd name="T58" fmla="*/ 875 w 1286"/>
              <a:gd name="T59" fmla="*/ 1050 h 1051"/>
              <a:gd name="T60" fmla="*/ 410 w 1286"/>
              <a:gd name="T61" fmla="*/ 1050 h 1051"/>
              <a:gd name="T62" fmla="*/ 410 w 1286"/>
              <a:gd name="T63" fmla="*/ 933 h 1051"/>
              <a:gd name="T64" fmla="*/ 118 w 1286"/>
              <a:gd name="T65" fmla="*/ 933 h 1051"/>
              <a:gd name="T66" fmla="*/ 0 w 1286"/>
              <a:gd name="T67" fmla="*/ 818 h 1051"/>
              <a:gd name="T68" fmla="*/ 0 w 1286"/>
              <a:gd name="T69" fmla="*/ 118 h 1051"/>
              <a:gd name="T70" fmla="*/ 118 w 1286"/>
              <a:gd name="T71" fmla="*/ 0 h 1051"/>
              <a:gd name="T72" fmla="*/ 1168 w 1286"/>
              <a:gd name="T73" fmla="*/ 0 h 1051"/>
              <a:gd name="T74" fmla="*/ 1285 w 1286"/>
              <a:gd name="T7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051">
                <a:moveTo>
                  <a:pt x="350" y="525"/>
                </a:moveTo>
                <a:lnTo>
                  <a:pt x="350" y="643"/>
                </a:lnTo>
                <a:lnTo>
                  <a:pt x="235" y="643"/>
                </a:lnTo>
                <a:lnTo>
                  <a:pt x="235" y="525"/>
                </a:lnTo>
                <a:lnTo>
                  <a:pt x="350" y="525"/>
                </a:lnTo>
                <a:close/>
                <a:moveTo>
                  <a:pt x="350" y="408"/>
                </a:moveTo>
                <a:lnTo>
                  <a:pt x="235" y="408"/>
                </a:lnTo>
                <a:lnTo>
                  <a:pt x="235" y="293"/>
                </a:lnTo>
                <a:lnTo>
                  <a:pt x="350" y="293"/>
                </a:lnTo>
                <a:lnTo>
                  <a:pt x="350" y="408"/>
                </a:lnTo>
                <a:close/>
                <a:moveTo>
                  <a:pt x="1050" y="525"/>
                </a:moveTo>
                <a:lnTo>
                  <a:pt x="1050" y="643"/>
                </a:lnTo>
                <a:lnTo>
                  <a:pt x="410" y="643"/>
                </a:lnTo>
                <a:lnTo>
                  <a:pt x="410" y="525"/>
                </a:lnTo>
                <a:lnTo>
                  <a:pt x="1050" y="525"/>
                </a:lnTo>
                <a:close/>
                <a:moveTo>
                  <a:pt x="1050" y="408"/>
                </a:moveTo>
                <a:lnTo>
                  <a:pt x="410" y="408"/>
                </a:lnTo>
                <a:lnTo>
                  <a:pt x="410" y="293"/>
                </a:lnTo>
                <a:lnTo>
                  <a:pt x="1050" y="293"/>
                </a:lnTo>
                <a:lnTo>
                  <a:pt x="1050" y="408"/>
                </a:lnTo>
                <a:close/>
                <a:moveTo>
                  <a:pt x="1168" y="818"/>
                </a:moveTo>
                <a:lnTo>
                  <a:pt x="1168" y="118"/>
                </a:lnTo>
                <a:lnTo>
                  <a:pt x="118" y="118"/>
                </a:lnTo>
                <a:lnTo>
                  <a:pt x="118" y="818"/>
                </a:lnTo>
                <a:lnTo>
                  <a:pt x="1168" y="818"/>
                </a:lnTo>
                <a:close/>
                <a:moveTo>
                  <a:pt x="1285" y="118"/>
                </a:moveTo>
                <a:lnTo>
                  <a:pt x="1283" y="818"/>
                </a:lnTo>
                <a:cubicBezTo>
                  <a:pt x="1283" y="881"/>
                  <a:pt x="1231" y="933"/>
                  <a:pt x="1168" y="933"/>
                </a:cubicBezTo>
                <a:lnTo>
                  <a:pt x="875" y="933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3"/>
                </a:lnTo>
                <a:lnTo>
                  <a:pt x="118" y="933"/>
                </a:lnTo>
                <a:cubicBezTo>
                  <a:pt x="55" y="933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92874" y="753269"/>
            <a:ext cx="336550" cy="127000"/>
          </a:xfrm>
          <a:custGeom>
            <a:avLst/>
            <a:gdLst>
              <a:gd name="T0" fmla="*/ 0 w 936"/>
              <a:gd name="T1" fmla="*/ 350 h 351"/>
              <a:gd name="T2" fmla="*/ 0 w 936"/>
              <a:gd name="T3" fmla="*/ 233 h 351"/>
              <a:gd name="T4" fmla="*/ 935 w 936"/>
              <a:gd name="T5" fmla="*/ 233 h 351"/>
              <a:gd name="T6" fmla="*/ 935 w 936"/>
              <a:gd name="T7" fmla="*/ 350 h 351"/>
              <a:gd name="T8" fmla="*/ 0 w 936"/>
              <a:gd name="T9" fmla="*/ 350 h 351"/>
              <a:gd name="T10" fmla="*/ 935 w 936"/>
              <a:gd name="T11" fmla="*/ 0 h 351"/>
              <a:gd name="T12" fmla="*/ 935 w 936"/>
              <a:gd name="T13" fmla="*/ 118 h 351"/>
              <a:gd name="T14" fmla="*/ 0 w 936"/>
              <a:gd name="T15" fmla="*/ 118 h 351"/>
              <a:gd name="T16" fmla="*/ 0 w 936"/>
              <a:gd name="T17" fmla="*/ 0 h 351"/>
              <a:gd name="T18" fmla="*/ 935 w 936"/>
              <a:gd name="T1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6" h="351"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935" y="0"/>
                </a:moveTo>
                <a:lnTo>
                  <a:pt x="935" y="118"/>
                </a:lnTo>
                <a:lnTo>
                  <a:pt x="0" y="118"/>
                </a:ln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4749" y="616744"/>
            <a:ext cx="419100" cy="400050"/>
          </a:xfrm>
          <a:custGeom>
            <a:avLst/>
            <a:gdLst>
              <a:gd name="T0" fmla="*/ 582 w 1166"/>
              <a:gd name="T1" fmla="*/ 700 h 1111"/>
              <a:gd name="T2" fmla="*/ 1063 w 1166"/>
              <a:gd name="T3" fmla="*/ 400 h 1111"/>
              <a:gd name="T4" fmla="*/ 582 w 1166"/>
              <a:gd name="T5" fmla="*/ 118 h 1111"/>
              <a:gd name="T6" fmla="*/ 101 w 1166"/>
              <a:gd name="T7" fmla="*/ 400 h 1111"/>
              <a:gd name="T8" fmla="*/ 582 w 1166"/>
              <a:gd name="T9" fmla="*/ 700 h 1111"/>
              <a:gd name="T10" fmla="*/ 1165 w 1166"/>
              <a:gd name="T11" fmla="*/ 411 h 1111"/>
              <a:gd name="T12" fmla="*/ 1165 w 1166"/>
              <a:gd name="T13" fmla="*/ 993 h 1111"/>
              <a:gd name="T14" fmla="*/ 1050 w 1166"/>
              <a:gd name="T15" fmla="*/ 1110 h 1111"/>
              <a:gd name="T16" fmla="*/ 115 w 1166"/>
              <a:gd name="T17" fmla="*/ 1110 h 1111"/>
              <a:gd name="T18" fmla="*/ 0 w 1166"/>
              <a:gd name="T19" fmla="*/ 993 h 1111"/>
              <a:gd name="T20" fmla="*/ 0 w 1166"/>
              <a:gd name="T21" fmla="*/ 411 h 1111"/>
              <a:gd name="T22" fmla="*/ 55 w 1166"/>
              <a:gd name="T23" fmla="*/ 309 h 1111"/>
              <a:gd name="T24" fmla="*/ 582 w 1166"/>
              <a:gd name="T25" fmla="*/ 0 h 1111"/>
              <a:gd name="T26" fmla="*/ 1110 w 1166"/>
              <a:gd name="T27" fmla="*/ 309 h 1111"/>
              <a:gd name="T28" fmla="*/ 1165 w 1166"/>
              <a:gd name="T29" fmla="*/ 411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11">
                <a:moveTo>
                  <a:pt x="582" y="700"/>
                </a:moveTo>
                <a:lnTo>
                  <a:pt x="1063" y="400"/>
                </a:lnTo>
                <a:lnTo>
                  <a:pt x="582" y="118"/>
                </a:lnTo>
                <a:lnTo>
                  <a:pt x="101" y="400"/>
                </a:lnTo>
                <a:lnTo>
                  <a:pt x="582" y="700"/>
                </a:lnTo>
                <a:close/>
                <a:moveTo>
                  <a:pt x="1165" y="411"/>
                </a:moveTo>
                <a:lnTo>
                  <a:pt x="1165" y="993"/>
                </a:lnTo>
                <a:cubicBezTo>
                  <a:pt x="1165" y="1056"/>
                  <a:pt x="1113" y="1110"/>
                  <a:pt x="1050" y="1110"/>
                </a:cubicBezTo>
                <a:lnTo>
                  <a:pt x="115" y="1110"/>
                </a:lnTo>
                <a:cubicBezTo>
                  <a:pt x="52" y="1110"/>
                  <a:pt x="0" y="1056"/>
                  <a:pt x="0" y="993"/>
                </a:cubicBezTo>
                <a:lnTo>
                  <a:pt x="0" y="411"/>
                </a:lnTo>
                <a:cubicBezTo>
                  <a:pt x="0" y="369"/>
                  <a:pt x="22" y="328"/>
                  <a:pt x="55" y="309"/>
                </a:cubicBezTo>
                <a:lnTo>
                  <a:pt x="582" y="0"/>
                </a:lnTo>
                <a:lnTo>
                  <a:pt x="1110" y="309"/>
                </a:lnTo>
                <a:cubicBezTo>
                  <a:pt x="1143" y="328"/>
                  <a:pt x="1165" y="369"/>
                  <a:pt x="1165" y="4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6312" y="607219"/>
            <a:ext cx="419100" cy="419100"/>
          </a:xfrm>
          <a:custGeom>
            <a:avLst/>
            <a:gdLst>
              <a:gd name="T0" fmla="*/ 639 w 1165"/>
              <a:gd name="T1" fmla="*/ 749 h 1166"/>
              <a:gd name="T2" fmla="*/ 749 w 1165"/>
              <a:gd name="T3" fmla="*/ 640 h 1166"/>
              <a:gd name="T4" fmla="*/ 1164 w 1165"/>
              <a:gd name="T5" fmla="*/ 640 h 1166"/>
              <a:gd name="T6" fmla="*/ 639 w 1165"/>
              <a:gd name="T7" fmla="*/ 1165 h 1166"/>
              <a:gd name="T8" fmla="*/ 639 w 1165"/>
              <a:gd name="T9" fmla="*/ 749 h 1166"/>
              <a:gd name="T10" fmla="*/ 749 w 1165"/>
              <a:gd name="T11" fmla="*/ 525 h 1166"/>
              <a:gd name="T12" fmla="*/ 639 w 1165"/>
              <a:gd name="T13" fmla="*/ 416 h 1166"/>
              <a:gd name="T14" fmla="*/ 639 w 1165"/>
              <a:gd name="T15" fmla="*/ 0 h 1166"/>
              <a:gd name="T16" fmla="*/ 1164 w 1165"/>
              <a:gd name="T17" fmla="*/ 525 h 1166"/>
              <a:gd name="T18" fmla="*/ 749 w 1165"/>
              <a:gd name="T19" fmla="*/ 525 h 1166"/>
              <a:gd name="T20" fmla="*/ 525 w 1165"/>
              <a:gd name="T21" fmla="*/ 416 h 1166"/>
              <a:gd name="T22" fmla="*/ 407 w 1165"/>
              <a:gd name="T23" fmla="*/ 582 h 1166"/>
              <a:gd name="T24" fmla="*/ 525 w 1165"/>
              <a:gd name="T25" fmla="*/ 749 h 1166"/>
              <a:gd name="T26" fmla="*/ 525 w 1165"/>
              <a:gd name="T27" fmla="*/ 1165 h 1166"/>
              <a:gd name="T28" fmla="*/ 0 w 1165"/>
              <a:gd name="T29" fmla="*/ 582 h 1166"/>
              <a:gd name="T30" fmla="*/ 525 w 1165"/>
              <a:gd name="T31" fmla="*/ 0 h 1166"/>
              <a:gd name="T32" fmla="*/ 525 w 1165"/>
              <a:gd name="T33" fmla="*/ 416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6">
                <a:moveTo>
                  <a:pt x="639" y="749"/>
                </a:moveTo>
                <a:cubicBezTo>
                  <a:pt x="697" y="733"/>
                  <a:pt x="730" y="689"/>
                  <a:pt x="749" y="640"/>
                </a:cubicBezTo>
                <a:lnTo>
                  <a:pt x="1164" y="640"/>
                </a:lnTo>
                <a:cubicBezTo>
                  <a:pt x="1137" y="916"/>
                  <a:pt x="932" y="1137"/>
                  <a:pt x="639" y="1165"/>
                </a:cubicBezTo>
                <a:lnTo>
                  <a:pt x="639" y="749"/>
                </a:lnTo>
                <a:close/>
                <a:moveTo>
                  <a:pt x="749" y="525"/>
                </a:moveTo>
                <a:cubicBezTo>
                  <a:pt x="730" y="476"/>
                  <a:pt x="697" y="432"/>
                  <a:pt x="639" y="416"/>
                </a:cubicBezTo>
                <a:lnTo>
                  <a:pt x="639" y="0"/>
                </a:lnTo>
                <a:cubicBezTo>
                  <a:pt x="932" y="27"/>
                  <a:pt x="1137" y="249"/>
                  <a:pt x="1164" y="525"/>
                </a:cubicBezTo>
                <a:lnTo>
                  <a:pt x="749" y="525"/>
                </a:lnTo>
                <a:close/>
                <a:moveTo>
                  <a:pt x="525" y="416"/>
                </a:moveTo>
                <a:cubicBezTo>
                  <a:pt x="467" y="440"/>
                  <a:pt x="407" y="505"/>
                  <a:pt x="407" y="582"/>
                </a:cubicBezTo>
                <a:cubicBezTo>
                  <a:pt x="407" y="658"/>
                  <a:pt x="467" y="725"/>
                  <a:pt x="525" y="749"/>
                </a:cubicBezTo>
                <a:lnTo>
                  <a:pt x="525" y="1165"/>
                </a:lnTo>
                <a:cubicBezTo>
                  <a:pt x="232" y="1135"/>
                  <a:pt x="0" y="885"/>
                  <a:pt x="0" y="582"/>
                </a:cubicBezTo>
                <a:cubicBezTo>
                  <a:pt x="0" y="278"/>
                  <a:pt x="232" y="30"/>
                  <a:pt x="525" y="0"/>
                </a:cubicBezTo>
                <a:lnTo>
                  <a:pt x="525" y="41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7874" y="607219"/>
            <a:ext cx="419100" cy="419100"/>
          </a:xfrm>
          <a:custGeom>
            <a:avLst/>
            <a:gdLst>
              <a:gd name="T0" fmla="*/ 640 w 1166"/>
              <a:gd name="T1" fmla="*/ 987 h 1166"/>
              <a:gd name="T2" fmla="*/ 990 w 1166"/>
              <a:gd name="T3" fmla="*/ 640 h 1166"/>
              <a:gd name="T4" fmla="*/ 1165 w 1166"/>
              <a:gd name="T5" fmla="*/ 640 h 1166"/>
              <a:gd name="T6" fmla="*/ 640 w 1166"/>
              <a:gd name="T7" fmla="*/ 1165 h 1166"/>
              <a:gd name="T8" fmla="*/ 640 w 1166"/>
              <a:gd name="T9" fmla="*/ 987 h 1166"/>
              <a:gd name="T10" fmla="*/ 990 w 1166"/>
              <a:gd name="T11" fmla="*/ 525 h 1166"/>
              <a:gd name="T12" fmla="*/ 640 w 1166"/>
              <a:gd name="T13" fmla="*/ 178 h 1166"/>
              <a:gd name="T14" fmla="*/ 640 w 1166"/>
              <a:gd name="T15" fmla="*/ 0 h 1166"/>
              <a:gd name="T16" fmla="*/ 1165 w 1166"/>
              <a:gd name="T17" fmla="*/ 525 h 1166"/>
              <a:gd name="T18" fmla="*/ 990 w 1166"/>
              <a:gd name="T19" fmla="*/ 525 h 1166"/>
              <a:gd name="T20" fmla="*/ 525 w 1166"/>
              <a:gd name="T21" fmla="*/ 178 h 1166"/>
              <a:gd name="T22" fmla="*/ 175 w 1166"/>
              <a:gd name="T23" fmla="*/ 582 h 1166"/>
              <a:gd name="T24" fmla="*/ 525 w 1166"/>
              <a:gd name="T25" fmla="*/ 987 h 1166"/>
              <a:gd name="T26" fmla="*/ 525 w 1166"/>
              <a:gd name="T27" fmla="*/ 1165 h 1166"/>
              <a:gd name="T28" fmla="*/ 0 w 1166"/>
              <a:gd name="T29" fmla="*/ 582 h 1166"/>
              <a:gd name="T30" fmla="*/ 525 w 1166"/>
              <a:gd name="T31" fmla="*/ 0 h 1166"/>
              <a:gd name="T32" fmla="*/ 525 w 1166"/>
              <a:gd name="T33" fmla="*/ 17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987"/>
                </a:moveTo>
                <a:cubicBezTo>
                  <a:pt x="815" y="962"/>
                  <a:pt x="965" y="815"/>
                  <a:pt x="990" y="640"/>
                </a:cubicBezTo>
                <a:lnTo>
                  <a:pt x="1165" y="640"/>
                </a:lnTo>
                <a:cubicBezTo>
                  <a:pt x="1138" y="932"/>
                  <a:pt x="933" y="1137"/>
                  <a:pt x="640" y="1165"/>
                </a:cubicBezTo>
                <a:lnTo>
                  <a:pt x="640" y="987"/>
                </a:lnTo>
                <a:close/>
                <a:moveTo>
                  <a:pt x="990" y="525"/>
                </a:moveTo>
                <a:cubicBezTo>
                  <a:pt x="965" y="350"/>
                  <a:pt x="815" y="202"/>
                  <a:pt x="640" y="178"/>
                </a:cubicBezTo>
                <a:lnTo>
                  <a:pt x="640" y="0"/>
                </a:lnTo>
                <a:cubicBezTo>
                  <a:pt x="933" y="27"/>
                  <a:pt x="1138" y="232"/>
                  <a:pt x="1165" y="525"/>
                </a:cubicBezTo>
                <a:lnTo>
                  <a:pt x="990" y="525"/>
                </a:lnTo>
                <a:close/>
                <a:moveTo>
                  <a:pt x="525" y="178"/>
                </a:moveTo>
                <a:cubicBezTo>
                  <a:pt x="350" y="205"/>
                  <a:pt x="175" y="377"/>
                  <a:pt x="175" y="582"/>
                </a:cubicBezTo>
                <a:cubicBezTo>
                  <a:pt x="175" y="787"/>
                  <a:pt x="350" y="960"/>
                  <a:pt x="525" y="987"/>
                </a:cubicBezTo>
                <a:lnTo>
                  <a:pt x="525" y="1165"/>
                </a:lnTo>
                <a:cubicBezTo>
                  <a:pt x="233" y="1135"/>
                  <a:pt x="0" y="885"/>
                  <a:pt x="0" y="582"/>
                </a:cubicBezTo>
                <a:cubicBezTo>
                  <a:pt x="0" y="278"/>
                  <a:pt x="233" y="30"/>
                  <a:pt x="525" y="0"/>
                </a:cubicBezTo>
                <a:lnTo>
                  <a:pt x="525" y="1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6424" y="675483"/>
            <a:ext cx="369888" cy="282575"/>
          </a:xfrm>
          <a:custGeom>
            <a:avLst/>
            <a:gdLst>
              <a:gd name="T0" fmla="*/ 325 w 1026"/>
              <a:gd name="T1" fmla="*/ 621 h 783"/>
              <a:gd name="T2" fmla="*/ 943 w 1026"/>
              <a:gd name="T3" fmla="*/ 0 h 783"/>
              <a:gd name="T4" fmla="*/ 1025 w 1026"/>
              <a:gd name="T5" fmla="*/ 82 h 783"/>
              <a:gd name="T6" fmla="*/ 325 w 1026"/>
              <a:gd name="T7" fmla="*/ 782 h 783"/>
              <a:gd name="T8" fmla="*/ 0 w 1026"/>
              <a:gd name="T9" fmla="*/ 457 h 783"/>
              <a:gd name="T10" fmla="*/ 79 w 1026"/>
              <a:gd name="T11" fmla="*/ 375 h 783"/>
              <a:gd name="T12" fmla="*/ 325 w 1026"/>
              <a:gd name="T13" fmla="*/ 621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6" h="783">
                <a:moveTo>
                  <a:pt x="325" y="621"/>
                </a:moveTo>
                <a:lnTo>
                  <a:pt x="943" y="0"/>
                </a:lnTo>
                <a:lnTo>
                  <a:pt x="1025" y="82"/>
                </a:lnTo>
                <a:lnTo>
                  <a:pt x="325" y="782"/>
                </a:lnTo>
                <a:lnTo>
                  <a:pt x="0" y="457"/>
                </a:lnTo>
                <a:lnTo>
                  <a:pt x="79" y="375"/>
                </a:lnTo>
                <a:lnTo>
                  <a:pt x="325" y="621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518443"/>
            <a:ext cx="336550" cy="336550"/>
          </a:xfrm>
          <a:custGeom>
            <a:avLst/>
            <a:gdLst>
              <a:gd name="T0" fmla="*/ 700 w 936"/>
              <a:gd name="T1" fmla="*/ 292 h 936"/>
              <a:gd name="T2" fmla="*/ 935 w 936"/>
              <a:gd name="T3" fmla="*/ 292 h 936"/>
              <a:gd name="T4" fmla="*/ 935 w 936"/>
              <a:gd name="T5" fmla="*/ 935 h 936"/>
              <a:gd name="T6" fmla="*/ 700 w 936"/>
              <a:gd name="T7" fmla="*/ 935 h 936"/>
              <a:gd name="T8" fmla="*/ 700 w 936"/>
              <a:gd name="T9" fmla="*/ 292 h 936"/>
              <a:gd name="T10" fmla="*/ 0 w 936"/>
              <a:gd name="T11" fmla="*/ 935 h 936"/>
              <a:gd name="T12" fmla="*/ 0 w 936"/>
              <a:gd name="T13" fmla="*/ 467 h 936"/>
              <a:gd name="T14" fmla="*/ 235 w 936"/>
              <a:gd name="T15" fmla="*/ 467 h 936"/>
              <a:gd name="T16" fmla="*/ 235 w 936"/>
              <a:gd name="T17" fmla="*/ 935 h 936"/>
              <a:gd name="T18" fmla="*/ 0 w 936"/>
              <a:gd name="T19" fmla="*/ 935 h 936"/>
              <a:gd name="T20" fmla="*/ 350 w 936"/>
              <a:gd name="T21" fmla="*/ 935 h 936"/>
              <a:gd name="T22" fmla="*/ 350 w 936"/>
              <a:gd name="T23" fmla="*/ 0 h 936"/>
              <a:gd name="T24" fmla="*/ 585 w 936"/>
              <a:gd name="T25" fmla="*/ 0 h 936"/>
              <a:gd name="T26" fmla="*/ 585 w 936"/>
              <a:gd name="T27" fmla="*/ 935 h 936"/>
              <a:gd name="T28" fmla="*/ 350 w 936"/>
              <a:gd name="T2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936">
                <a:moveTo>
                  <a:pt x="700" y="292"/>
                </a:moveTo>
                <a:lnTo>
                  <a:pt x="935" y="292"/>
                </a:lnTo>
                <a:lnTo>
                  <a:pt x="935" y="935"/>
                </a:lnTo>
                <a:lnTo>
                  <a:pt x="700" y="935"/>
                </a:lnTo>
                <a:lnTo>
                  <a:pt x="700" y="292"/>
                </a:lnTo>
                <a:close/>
                <a:moveTo>
                  <a:pt x="0" y="935"/>
                </a:moveTo>
                <a:lnTo>
                  <a:pt x="0" y="467"/>
                </a:lnTo>
                <a:lnTo>
                  <a:pt x="235" y="467"/>
                </a:lnTo>
                <a:lnTo>
                  <a:pt x="235" y="935"/>
                </a:lnTo>
                <a:lnTo>
                  <a:pt x="0" y="935"/>
                </a:lnTo>
                <a:close/>
                <a:moveTo>
                  <a:pt x="350" y="935"/>
                </a:moveTo>
                <a:lnTo>
                  <a:pt x="350" y="0"/>
                </a:lnTo>
                <a:lnTo>
                  <a:pt x="585" y="0"/>
                </a:lnTo>
                <a:lnTo>
                  <a:pt x="585" y="935"/>
                </a:lnTo>
                <a:lnTo>
                  <a:pt x="350" y="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12964" y="1497807"/>
            <a:ext cx="377825" cy="377825"/>
          </a:xfrm>
          <a:custGeom>
            <a:avLst/>
            <a:gdLst>
              <a:gd name="T0" fmla="*/ 932 w 1051"/>
              <a:gd name="T1" fmla="*/ 0 h 1051"/>
              <a:gd name="T2" fmla="*/ 1050 w 1051"/>
              <a:gd name="T3" fmla="*/ 118 h 1051"/>
              <a:gd name="T4" fmla="*/ 1050 w 1051"/>
              <a:gd name="T5" fmla="*/ 932 h 1051"/>
              <a:gd name="T6" fmla="*/ 932 w 1051"/>
              <a:gd name="T7" fmla="*/ 1050 h 1051"/>
              <a:gd name="T8" fmla="*/ 117 w 1051"/>
              <a:gd name="T9" fmla="*/ 1050 h 1051"/>
              <a:gd name="T10" fmla="*/ 0 w 1051"/>
              <a:gd name="T11" fmla="*/ 932 h 1051"/>
              <a:gd name="T12" fmla="*/ 0 w 1051"/>
              <a:gd name="T13" fmla="*/ 700 h 1051"/>
              <a:gd name="T14" fmla="*/ 117 w 1051"/>
              <a:gd name="T15" fmla="*/ 700 h 1051"/>
              <a:gd name="T16" fmla="*/ 117 w 1051"/>
              <a:gd name="T17" fmla="*/ 932 h 1051"/>
              <a:gd name="T18" fmla="*/ 932 w 1051"/>
              <a:gd name="T19" fmla="*/ 932 h 1051"/>
              <a:gd name="T20" fmla="*/ 932 w 1051"/>
              <a:gd name="T21" fmla="*/ 118 h 1051"/>
              <a:gd name="T22" fmla="*/ 117 w 1051"/>
              <a:gd name="T23" fmla="*/ 118 h 1051"/>
              <a:gd name="T24" fmla="*/ 117 w 1051"/>
              <a:gd name="T25" fmla="*/ 350 h 1051"/>
              <a:gd name="T26" fmla="*/ 0 w 1051"/>
              <a:gd name="T27" fmla="*/ 350 h 1051"/>
              <a:gd name="T28" fmla="*/ 0 w 1051"/>
              <a:gd name="T29" fmla="*/ 118 h 1051"/>
              <a:gd name="T30" fmla="*/ 117 w 1051"/>
              <a:gd name="T31" fmla="*/ 0 h 1051"/>
              <a:gd name="T32" fmla="*/ 932 w 1051"/>
              <a:gd name="T33" fmla="*/ 0 h 1051"/>
              <a:gd name="T34" fmla="*/ 413 w 1051"/>
              <a:gd name="T35" fmla="*/ 736 h 1051"/>
              <a:gd name="T36" fmla="*/ 563 w 1051"/>
              <a:gd name="T37" fmla="*/ 583 h 1051"/>
              <a:gd name="T38" fmla="*/ 0 w 1051"/>
              <a:gd name="T39" fmla="*/ 583 h 1051"/>
              <a:gd name="T40" fmla="*/ 0 w 1051"/>
              <a:gd name="T41" fmla="*/ 468 h 1051"/>
              <a:gd name="T42" fmla="*/ 563 w 1051"/>
              <a:gd name="T43" fmla="*/ 468 h 1051"/>
              <a:gd name="T44" fmla="*/ 413 w 1051"/>
              <a:gd name="T45" fmla="*/ 315 h 1051"/>
              <a:gd name="T46" fmla="*/ 495 w 1051"/>
              <a:gd name="T47" fmla="*/ 233 h 1051"/>
              <a:gd name="T48" fmla="*/ 787 w 1051"/>
              <a:gd name="T49" fmla="*/ 525 h 1051"/>
              <a:gd name="T50" fmla="*/ 495 w 1051"/>
              <a:gd name="T51" fmla="*/ 818 h 1051"/>
              <a:gd name="T52" fmla="*/ 413 w 1051"/>
              <a:gd name="T53" fmla="*/ 73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700"/>
                </a:lnTo>
                <a:lnTo>
                  <a:pt x="117" y="700"/>
                </a:lnTo>
                <a:lnTo>
                  <a:pt x="117" y="932"/>
                </a:lnTo>
                <a:lnTo>
                  <a:pt x="932" y="932"/>
                </a:lnTo>
                <a:lnTo>
                  <a:pt x="932" y="118"/>
                </a:lnTo>
                <a:lnTo>
                  <a:pt x="117" y="118"/>
                </a:ln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413" y="736"/>
                </a:moveTo>
                <a:lnTo>
                  <a:pt x="563" y="583"/>
                </a:lnTo>
                <a:lnTo>
                  <a:pt x="0" y="583"/>
                </a:lnTo>
                <a:lnTo>
                  <a:pt x="0" y="468"/>
                </a:lnTo>
                <a:lnTo>
                  <a:pt x="563" y="468"/>
                </a:lnTo>
                <a:lnTo>
                  <a:pt x="413" y="315"/>
                </a:lnTo>
                <a:lnTo>
                  <a:pt x="495" y="233"/>
                </a:lnTo>
                <a:lnTo>
                  <a:pt x="787" y="525"/>
                </a:lnTo>
                <a:lnTo>
                  <a:pt x="495" y="818"/>
                </a:lnTo>
                <a:lnTo>
                  <a:pt x="413" y="7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170237" y="1497807"/>
            <a:ext cx="419100" cy="377825"/>
          </a:xfrm>
          <a:custGeom>
            <a:avLst/>
            <a:gdLst>
              <a:gd name="T0" fmla="*/ 875 w 1166"/>
              <a:gd name="T1" fmla="*/ 583 h 1051"/>
              <a:gd name="T2" fmla="*/ 290 w 1166"/>
              <a:gd name="T3" fmla="*/ 583 h 1051"/>
              <a:gd name="T4" fmla="*/ 290 w 1166"/>
              <a:gd name="T5" fmla="*/ 118 h 1051"/>
              <a:gd name="T6" fmla="*/ 407 w 1166"/>
              <a:gd name="T7" fmla="*/ 0 h 1051"/>
              <a:gd name="T8" fmla="*/ 757 w 1166"/>
              <a:gd name="T9" fmla="*/ 0 h 1051"/>
              <a:gd name="T10" fmla="*/ 875 w 1166"/>
              <a:gd name="T11" fmla="*/ 118 h 1051"/>
              <a:gd name="T12" fmla="*/ 875 w 1166"/>
              <a:gd name="T13" fmla="*/ 583 h 1051"/>
              <a:gd name="T14" fmla="*/ 0 w 1166"/>
              <a:gd name="T15" fmla="*/ 408 h 1051"/>
              <a:gd name="T16" fmla="*/ 175 w 1166"/>
              <a:gd name="T17" fmla="*/ 408 h 1051"/>
              <a:gd name="T18" fmla="*/ 175 w 1166"/>
              <a:gd name="T19" fmla="*/ 583 h 1051"/>
              <a:gd name="T20" fmla="*/ 0 w 1166"/>
              <a:gd name="T21" fmla="*/ 583 h 1051"/>
              <a:gd name="T22" fmla="*/ 0 w 1166"/>
              <a:gd name="T23" fmla="*/ 408 h 1051"/>
              <a:gd name="T24" fmla="*/ 990 w 1166"/>
              <a:gd name="T25" fmla="*/ 408 h 1051"/>
              <a:gd name="T26" fmla="*/ 1165 w 1166"/>
              <a:gd name="T27" fmla="*/ 408 h 1051"/>
              <a:gd name="T28" fmla="*/ 1165 w 1166"/>
              <a:gd name="T29" fmla="*/ 583 h 1051"/>
              <a:gd name="T30" fmla="*/ 990 w 1166"/>
              <a:gd name="T31" fmla="*/ 583 h 1051"/>
              <a:gd name="T32" fmla="*/ 990 w 1166"/>
              <a:gd name="T33" fmla="*/ 408 h 1051"/>
              <a:gd name="T34" fmla="*/ 115 w 1166"/>
              <a:gd name="T35" fmla="*/ 1050 h 1051"/>
              <a:gd name="T36" fmla="*/ 115 w 1166"/>
              <a:gd name="T37" fmla="*/ 700 h 1051"/>
              <a:gd name="T38" fmla="*/ 1050 w 1166"/>
              <a:gd name="T39" fmla="*/ 700 h 1051"/>
              <a:gd name="T40" fmla="*/ 1050 w 1166"/>
              <a:gd name="T41" fmla="*/ 1050 h 1051"/>
              <a:gd name="T42" fmla="*/ 875 w 1166"/>
              <a:gd name="T43" fmla="*/ 1050 h 1051"/>
              <a:gd name="T44" fmla="*/ 875 w 1166"/>
              <a:gd name="T45" fmla="*/ 875 h 1051"/>
              <a:gd name="T46" fmla="*/ 290 w 1166"/>
              <a:gd name="T47" fmla="*/ 875 h 1051"/>
              <a:gd name="T48" fmla="*/ 290 w 1166"/>
              <a:gd name="T49" fmla="*/ 1050 h 1051"/>
              <a:gd name="T50" fmla="*/ 115 w 1166"/>
              <a:gd name="T51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875" y="583"/>
                </a:moveTo>
                <a:lnTo>
                  <a:pt x="290" y="583"/>
                </a:lnTo>
                <a:lnTo>
                  <a:pt x="290" y="118"/>
                </a:lnTo>
                <a:cubicBezTo>
                  <a:pt x="290" y="55"/>
                  <a:pt x="344" y="0"/>
                  <a:pt x="407" y="0"/>
                </a:cubicBezTo>
                <a:lnTo>
                  <a:pt x="757" y="0"/>
                </a:lnTo>
                <a:cubicBezTo>
                  <a:pt x="820" y="0"/>
                  <a:pt x="875" y="55"/>
                  <a:pt x="875" y="118"/>
                </a:cubicBezTo>
                <a:lnTo>
                  <a:pt x="875" y="583"/>
                </a:lnTo>
                <a:close/>
                <a:moveTo>
                  <a:pt x="0" y="408"/>
                </a:moveTo>
                <a:lnTo>
                  <a:pt x="175" y="408"/>
                </a:lnTo>
                <a:lnTo>
                  <a:pt x="175" y="583"/>
                </a:lnTo>
                <a:lnTo>
                  <a:pt x="0" y="583"/>
                </a:lnTo>
                <a:lnTo>
                  <a:pt x="0" y="408"/>
                </a:lnTo>
                <a:close/>
                <a:moveTo>
                  <a:pt x="990" y="408"/>
                </a:moveTo>
                <a:lnTo>
                  <a:pt x="1165" y="408"/>
                </a:lnTo>
                <a:lnTo>
                  <a:pt x="1165" y="583"/>
                </a:lnTo>
                <a:lnTo>
                  <a:pt x="990" y="583"/>
                </a:lnTo>
                <a:lnTo>
                  <a:pt x="990" y="408"/>
                </a:lnTo>
                <a:close/>
                <a:moveTo>
                  <a:pt x="115" y="1050"/>
                </a:moveTo>
                <a:lnTo>
                  <a:pt x="115" y="700"/>
                </a:lnTo>
                <a:lnTo>
                  <a:pt x="1050" y="700"/>
                </a:lnTo>
                <a:lnTo>
                  <a:pt x="1050" y="1050"/>
                </a:lnTo>
                <a:lnTo>
                  <a:pt x="875" y="1050"/>
                </a:lnTo>
                <a:lnTo>
                  <a:pt x="875" y="875"/>
                </a:lnTo>
                <a:lnTo>
                  <a:pt x="290" y="875"/>
                </a:lnTo>
                <a:lnTo>
                  <a:pt x="290" y="1050"/>
                </a:lnTo>
                <a:lnTo>
                  <a:pt x="115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68789" y="1475582"/>
            <a:ext cx="377825" cy="420689"/>
          </a:xfrm>
          <a:custGeom>
            <a:avLst/>
            <a:gdLst>
              <a:gd name="T0" fmla="*/ 642 w 1051"/>
              <a:gd name="T1" fmla="*/ 760 h 1169"/>
              <a:gd name="T2" fmla="*/ 642 w 1051"/>
              <a:gd name="T3" fmla="*/ 875 h 1169"/>
              <a:gd name="T4" fmla="*/ 232 w 1051"/>
              <a:gd name="T5" fmla="*/ 875 h 1169"/>
              <a:gd name="T6" fmla="*/ 232 w 1051"/>
              <a:gd name="T7" fmla="*/ 760 h 1169"/>
              <a:gd name="T8" fmla="*/ 642 w 1051"/>
              <a:gd name="T9" fmla="*/ 760 h 1169"/>
              <a:gd name="T10" fmla="*/ 932 w 1051"/>
              <a:gd name="T11" fmla="*/ 1050 h 1169"/>
              <a:gd name="T12" fmla="*/ 932 w 1051"/>
              <a:gd name="T13" fmla="*/ 411 h 1169"/>
              <a:gd name="T14" fmla="*/ 117 w 1051"/>
              <a:gd name="T15" fmla="*/ 411 h 1169"/>
              <a:gd name="T16" fmla="*/ 117 w 1051"/>
              <a:gd name="T17" fmla="*/ 1050 h 1169"/>
              <a:gd name="T18" fmla="*/ 932 w 1051"/>
              <a:gd name="T19" fmla="*/ 1050 h 1169"/>
              <a:gd name="T20" fmla="*/ 932 w 1051"/>
              <a:gd name="T21" fmla="*/ 118 h 1169"/>
              <a:gd name="T22" fmla="*/ 1050 w 1051"/>
              <a:gd name="T23" fmla="*/ 236 h 1169"/>
              <a:gd name="T24" fmla="*/ 1050 w 1051"/>
              <a:gd name="T25" fmla="*/ 1050 h 1169"/>
              <a:gd name="T26" fmla="*/ 932 w 1051"/>
              <a:gd name="T27" fmla="*/ 1168 h 1169"/>
              <a:gd name="T28" fmla="*/ 117 w 1051"/>
              <a:gd name="T29" fmla="*/ 1168 h 1169"/>
              <a:gd name="T30" fmla="*/ 0 w 1051"/>
              <a:gd name="T31" fmla="*/ 1050 h 1169"/>
              <a:gd name="T32" fmla="*/ 0 w 1051"/>
              <a:gd name="T33" fmla="*/ 236 h 1169"/>
              <a:gd name="T34" fmla="*/ 117 w 1051"/>
              <a:gd name="T35" fmla="*/ 118 h 1169"/>
              <a:gd name="T36" fmla="*/ 175 w 1051"/>
              <a:gd name="T37" fmla="*/ 118 h 1169"/>
              <a:gd name="T38" fmla="*/ 175 w 1051"/>
              <a:gd name="T39" fmla="*/ 0 h 1169"/>
              <a:gd name="T40" fmla="*/ 292 w 1051"/>
              <a:gd name="T41" fmla="*/ 0 h 1169"/>
              <a:gd name="T42" fmla="*/ 292 w 1051"/>
              <a:gd name="T43" fmla="*/ 118 h 1169"/>
              <a:gd name="T44" fmla="*/ 757 w 1051"/>
              <a:gd name="T45" fmla="*/ 118 h 1169"/>
              <a:gd name="T46" fmla="*/ 757 w 1051"/>
              <a:gd name="T47" fmla="*/ 0 h 1169"/>
              <a:gd name="T48" fmla="*/ 875 w 1051"/>
              <a:gd name="T49" fmla="*/ 0 h 1169"/>
              <a:gd name="T50" fmla="*/ 875 w 1051"/>
              <a:gd name="T51" fmla="*/ 118 h 1169"/>
              <a:gd name="T52" fmla="*/ 932 w 1051"/>
              <a:gd name="T53" fmla="*/ 118 h 1169"/>
              <a:gd name="T54" fmla="*/ 817 w 1051"/>
              <a:gd name="T55" fmla="*/ 525 h 1169"/>
              <a:gd name="T56" fmla="*/ 817 w 1051"/>
              <a:gd name="T57" fmla="*/ 643 h 1169"/>
              <a:gd name="T58" fmla="*/ 232 w 1051"/>
              <a:gd name="T59" fmla="*/ 643 h 1169"/>
              <a:gd name="T60" fmla="*/ 232 w 1051"/>
              <a:gd name="T61" fmla="*/ 525 h 1169"/>
              <a:gd name="T62" fmla="*/ 817 w 1051"/>
              <a:gd name="T63" fmla="*/ 52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169">
                <a:moveTo>
                  <a:pt x="642" y="760"/>
                </a:moveTo>
                <a:lnTo>
                  <a:pt x="642" y="875"/>
                </a:lnTo>
                <a:lnTo>
                  <a:pt x="232" y="875"/>
                </a:lnTo>
                <a:lnTo>
                  <a:pt x="232" y="760"/>
                </a:lnTo>
                <a:lnTo>
                  <a:pt x="642" y="760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2" y="0"/>
                </a:lnTo>
                <a:lnTo>
                  <a:pt x="292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817" y="525"/>
                </a:moveTo>
                <a:lnTo>
                  <a:pt x="817" y="643"/>
                </a:lnTo>
                <a:lnTo>
                  <a:pt x="232" y="643"/>
                </a:lnTo>
                <a:lnTo>
                  <a:pt x="232" y="525"/>
                </a:lnTo>
                <a:lnTo>
                  <a:pt x="817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46701" y="1475582"/>
            <a:ext cx="377825" cy="420689"/>
          </a:xfrm>
          <a:custGeom>
            <a:avLst/>
            <a:gdLst>
              <a:gd name="T0" fmla="*/ 932 w 1051"/>
              <a:gd name="T1" fmla="*/ 1050 h 1169"/>
              <a:gd name="T2" fmla="*/ 932 w 1051"/>
              <a:gd name="T3" fmla="*/ 411 h 1169"/>
              <a:gd name="T4" fmla="*/ 117 w 1051"/>
              <a:gd name="T5" fmla="*/ 411 h 1169"/>
              <a:gd name="T6" fmla="*/ 117 w 1051"/>
              <a:gd name="T7" fmla="*/ 1050 h 1169"/>
              <a:gd name="T8" fmla="*/ 932 w 1051"/>
              <a:gd name="T9" fmla="*/ 1050 h 1169"/>
              <a:gd name="T10" fmla="*/ 932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2 w 1051"/>
              <a:gd name="T17" fmla="*/ 1168 h 1169"/>
              <a:gd name="T18" fmla="*/ 117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7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7 w 1051"/>
              <a:gd name="T35" fmla="*/ 118 h 1169"/>
              <a:gd name="T36" fmla="*/ 757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2 w 1051"/>
              <a:gd name="T43" fmla="*/ 118 h 1169"/>
              <a:gd name="T44" fmla="*/ 369 w 1051"/>
              <a:gd name="T45" fmla="*/ 935 h 1169"/>
              <a:gd name="T46" fmla="*/ 306 w 1051"/>
              <a:gd name="T47" fmla="*/ 873 h 1169"/>
              <a:gd name="T48" fmla="*/ 448 w 1051"/>
              <a:gd name="T49" fmla="*/ 730 h 1169"/>
              <a:gd name="T50" fmla="*/ 306 w 1051"/>
              <a:gd name="T51" fmla="*/ 588 h 1169"/>
              <a:gd name="T52" fmla="*/ 369 w 1051"/>
              <a:gd name="T53" fmla="*/ 525 h 1169"/>
              <a:gd name="T54" fmla="*/ 511 w 1051"/>
              <a:gd name="T55" fmla="*/ 668 h 1169"/>
              <a:gd name="T56" fmla="*/ 653 w 1051"/>
              <a:gd name="T57" fmla="*/ 525 h 1169"/>
              <a:gd name="T58" fmla="*/ 714 w 1051"/>
              <a:gd name="T59" fmla="*/ 588 h 1169"/>
              <a:gd name="T60" fmla="*/ 571 w 1051"/>
              <a:gd name="T61" fmla="*/ 730 h 1169"/>
              <a:gd name="T62" fmla="*/ 714 w 1051"/>
              <a:gd name="T63" fmla="*/ 873 h 1169"/>
              <a:gd name="T64" fmla="*/ 653 w 1051"/>
              <a:gd name="T65" fmla="*/ 935 h 1169"/>
              <a:gd name="T66" fmla="*/ 511 w 1051"/>
              <a:gd name="T67" fmla="*/ 793 h 1169"/>
              <a:gd name="T68" fmla="*/ 369 w 1051"/>
              <a:gd name="T69" fmla="*/ 9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1" h="1169">
                <a:moveTo>
                  <a:pt x="932" y="1050"/>
                </a:moveTo>
                <a:lnTo>
                  <a:pt x="932" y="411"/>
                </a:lnTo>
                <a:lnTo>
                  <a:pt x="117" y="411"/>
                </a:lnTo>
                <a:lnTo>
                  <a:pt x="117" y="1050"/>
                </a:lnTo>
                <a:lnTo>
                  <a:pt x="932" y="1050"/>
                </a:lnTo>
                <a:close/>
                <a:moveTo>
                  <a:pt x="932" y="118"/>
                </a:moveTo>
                <a:cubicBezTo>
                  <a:pt x="995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7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7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  <a:moveTo>
                  <a:pt x="369" y="935"/>
                </a:moveTo>
                <a:lnTo>
                  <a:pt x="306" y="873"/>
                </a:lnTo>
                <a:lnTo>
                  <a:pt x="448" y="730"/>
                </a:lnTo>
                <a:lnTo>
                  <a:pt x="306" y="588"/>
                </a:lnTo>
                <a:lnTo>
                  <a:pt x="369" y="525"/>
                </a:lnTo>
                <a:lnTo>
                  <a:pt x="511" y="668"/>
                </a:lnTo>
                <a:lnTo>
                  <a:pt x="653" y="525"/>
                </a:lnTo>
                <a:lnTo>
                  <a:pt x="714" y="588"/>
                </a:lnTo>
                <a:lnTo>
                  <a:pt x="571" y="730"/>
                </a:lnTo>
                <a:lnTo>
                  <a:pt x="714" y="873"/>
                </a:lnTo>
                <a:lnTo>
                  <a:pt x="653" y="935"/>
                </a:lnTo>
                <a:lnTo>
                  <a:pt x="511" y="793"/>
                </a:lnTo>
                <a:lnTo>
                  <a:pt x="369" y="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4614" y="1475582"/>
            <a:ext cx="377825" cy="420689"/>
          </a:xfrm>
          <a:custGeom>
            <a:avLst/>
            <a:gdLst>
              <a:gd name="T0" fmla="*/ 933 w 1051"/>
              <a:gd name="T1" fmla="*/ 1050 h 1169"/>
              <a:gd name="T2" fmla="*/ 933 w 1051"/>
              <a:gd name="T3" fmla="*/ 411 h 1169"/>
              <a:gd name="T4" fmla="*/ 118 w 1051"/>
              <a:gd name="T5" fmla="*/ 411 h 1169"/>
              <a:gd name="T6" fmla="*/ 118 w 1051"/>
              <a:gd name="T7" fmla="*/ 1050 h 1169"/>
              <a:gd name="T8" fmla="*/ 933 w 1051"/>
              <a:gd name="T9" fmla="*/ 1050 h 1169"/>
              <a:gd name="T10" fmla="*/ 933 w 1051"/>
              <a:gd name="T11" fmla="*/ 118 h 1169"/>
              <a:gd name="T12" fmla="*/ 1050 w 1051"/>
              <a:gd name="T13" fmla="*/ 236 h 1169"/>
              <a:gd name="T14" fmla="*/ 1050 w 1051"/>
              <a:gd name="T15" fmla="*/ 1050 h 1169"/>
              <a:gd name="T16" fmla="*/ 933 w 1051"/>
              <a:gd name="T17" fmla="*/ 1168 h 1169"/>
              <a:gd name="T18" fmla="*/ 118 w 1051"/>
              <a:gd name="T19" fmla="*/ 1168 h 1169"/>
              <a:gd name="T20" fmla="*/ 0 w 1051"/>
              <a:gd name="T21" fmla="*/ 1050 h 1169"/>
              <a:gd name="T22" fmla="*/ 0 w 1051"/>
              <a:gd name="T23" fmla="*/ 236 h 1169"/>
              <a:gd name="T24" fmla="*/ 118 w 1051"/>
              <a:gd name="T25" fmla="*/ 118 h 1169"/>
              <a:gd name="T26" fmla="*/ 175 w 1051"/>
              <a:gd name="T27" fmla="*/ 118 h 1169"/>
              <a:gd name="T28" fmla="*/ 175 w 1051"/>
              <a:gd name="T29" fmla="*/ 0 h 1169"/>
              <a:gd name="T30" fmla="*/ 293 w 1051"/>
              <a:gd name="T31" fmla="*/ 0 h 1169"/>
              <a:gd name="T32" fmla="*/ 293 w 1051"/>
              <a:gd name="T33" fmla="*/ 118 h 1169"/>
              <a:gd name="T34" fmla="*/ 758 w 1051"/>
              <a:gd name="T35" fmla="*/ 118 h 1169"/>
              <a:gd name="T36" fmla="*/ 758 w 1051"/>
              <a:gd name="T37" fmla="*/ 0 h 1169"/>
              <a:gd name="T38" fmla="*/ 875 w 1051"/>
              <a:gd name="T39" fmla="*/ 0 h 1169"/>
              <a:gd name="T40" fmla="*/ 875 w 1051"/>
              <a:gd name="T41" fmla="*/ 118 h 1169"/>
              <a:gd name="T42" fmla="*/ 933 w 1051"/>
              <a:gd name="T43" fmla="*/ 118 h 1169"/>
              <a:gd name="T44" fmla="*/ 790 w 1051"/>
              <a:gd name="T45" fmla="*/ 588 h 1169"/>
              <a:gd name="T46" fmla="*/ 443 w 1051"/>
              <a:gd name="T47" fmla="*/ 935 h 1169"/>
              <a:gd name="T48" fmla="*/ 257 w 1051"/>
              <a:gd name="T49" fmla="*/ 750 h 1169"/>
              <a:gd name="T50" fmla="*/ 320 w 1051"/>
              <a:gd name="T51" fmla="*/ 687 h 1169"/>
              <a:gd name="T52" fmla="*/ 443 w 1051"/>
              <a:gd name="T53" fmla="*/ 810 h 1169"/>
              <a:gd name="T54" fmla="*/ 728 w 1051"/>
              <a:gd name="T55" fmla="*/ 525 h 1169"/>
              <a:gd name="T56" fmla="*/ 790 w 1051"/>
              <a:gd name="T57" fmla="*/ 58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169">
                <a:moveTo>
                  <a:pt x="933" y="1050"/>
                </a:moveTo>
                <a:lnTo>
                  <a:pt x="933" y="411"/>
                </a:lnTo>
                <a:lnTo>
                  <a:pt x="118" y="411"/>
                </a:lnTo>
                <a:lnTo>
                  <a:pt x="118" y="1050"/>
                </a:lnTo>
                <a:lnTo>
                  <a:pt x="933" y="1050"/>
                </a:lnTo>
                <a:close/>
                <a:moveTo>
                  <a:pt x="933" y="118"/>
                </a:moveTo>
                <a:cubicBezTo>
                  <a:pt x="996" y="118"/>
                  <a:pt x="1050" y="173"/>
                  <a:pt x="1050" y="236"/>
                </a:cubicBezTo>
                <a:lnTo>
                  <a:pt x="1050" y="1050"/>
                </a:lnTo>
                <a:cubicBezTo>
                  <a:pt x="1050" y="1113"/>
                  <a:pt x="996" y="1168"/>
                  <a:pt x="933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8" y="118"/>
                </a:lnTo>
                <a:lnTo>
                  <a:pt x="758" y="0"/>
                </a:lnTo>
                <a:lnTo>
                  <a:pt x="875" y="0"/>
                </a:lnTo>
                <a:lnTo>
                  <a:pt x="875" y="118"/>
                </a:lnTo>
                <a:lnTo>
                  <a:pt x="933" y="118"/>
                </a:lnTo>
                <a:close/>
                <a:moveTo>
                  <a:pt x="790" y="588"/>
                </a:moveTo>
                <a:lnTo>
                  <a:pt x="443" y="935"/>
                </a:lnTo>
                <a:lnTo>
                  <a:pt x="257" y="750"/>
                </a:lnTo>
                <a:lnTo>
                  <a:pt x="320" y="687"/>
                </a:lnTo>
                <a:lnTo>
                  <a:pt x="443" y="810"/>
                </a:lnTo>
                <a:lnTo>
                  <a:pt x="728" y="525"/>
                </a:lnTo>
                <a:lnTo>
                  <a:pt x="790" y="5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18401" y="1497807"/>
            <a:ext cx="347663" cy="377825"/>
          </a:xfrm>
          <a:custGeom>
            <a:avLst/>
            <a:gdLst>
              <a:gd name="T0" fmla="*/ 236 w 964"/>
              <a:gd name="T1" fmla="*/ 875 h 1051"/>
              <a:gd name="T2" fmla="*/ 468 w 964"/>
              <a:gd name="T3" fmla="*/ 468 h 1051"/>
              <a:gd name="T4" fmla="*/ 350 w 964"/>
              <a:gd name="T5" fmla="*/ 468 h 1051"/>
              <a:gd name="T6" fmla="*/ 350 w 964"/>
              <a:gd name="T7" fmla="*/ 175 h 1051"/>
              <a:gd name="T8" fmla="*/ 118 w 964"/>
              <a:gd name="T9" fmla="*/ 613 h 1051"/>
              <a:gd name="T10" fmla="*/ 235 w 964"/>
              <a:gd name="T11" fmla="*/ 613 h 1051"/>
              <a:gd name="T12" fmla="*/ 235 w 964"/>
              <a:gd name="T13" fmla="*/ 875 h 1051"/>
              <a:gd name="T14" fmla="*/ 236 w 964"/>
              <a:gd name="T15" fmla="*/ 875 h 1051"/>
              <a:gd name="T16" fmla="*/ 818 w 964"/>
              <a:gd name="T17" fmla="*/ 408 h 1051"/>
              <a:gd name="T18" fmla="*/ 875 w 964"/>
              <a:gd name="T19" fmla="*/ 350 h 1051"/>
              <a:gd name="T20" fmla="*/ 818 w 964"/>
              <a:gd name="T21" fmla="*/ 293 h 1051"/>
              <a:gd name="T22" fmla="*/ 760 w 964"/>
              <a:gd name="T23" fmla="*/ 350 h 1051"/>
              <a:gd name="T24" fmla="*/ 818 w 964"/>
              <a:gd name="T25" fmla="*/ 408 h 1051"/>
              <a:gd name="T26" fmla="*/ 922 w 964"/>
              <a:gd name="T27" fmla="*/ 246 h 1051"/>
              <a:gd name="T28" fmla="*/ 963 w 964"/>
              <a:gd name="T29" fmla="*/ 350 h 1051"/>
              <a:gd name="T30" fmla="*/ 963 w 964"/>
              <a:gd name="T31" fmla="*/ 905 h 1051"/>
              <a:gd name="T32" fmla="*/ 818 w 964"/>
              <a:gd name="T33" fmla="*/ 1050 h 1051"/>
              <a:gd name="T34" fmla="*/ 673 w 964"/>
              <a:gd name="T35" fmla="*/ 905 h 1051"/>
              <a:gd name="T36" fmla="*/ 673 w 964"/>
              <a:gd name="T37" fmla="*/ 613 h 1051"/>
              <a:gd name="T38" fmla="*/ 585 w 964"/>
              <a:gd name="T39" fmla="*/ 613 h 1051"/>
              <a:gd name="T40" fmla="*/ 585 w 964"/>
              <a:gd name="T41" fmla="*/ 1050 h 1051"/>
              <a:gd name="T42" fmla="*/ 0 w 964"/>
              <a:gd name="T43" fmla="*/ 1050 h 1051"/>
              <a:gd name="T44" fmla="*/ 0 w 964"/>
              <a:gd name="T45" fmla="*/ 118 h 1051"/>
              <a:gd name="T46" fmla="*/ 118 w 964"/>
              <a:gd name="T47" fmla="*/ 0 h 1051"/>
              <a:gd name="T48" fmla="*/ 468 w 964"/>
              <a:gd name="T49" fmla="*/ 0 h 1051"/>
              <a:gd name="T50" fmla="*/ 585 w 964"/>
              <a:gd name="T51" fmla="*/ 118 h 1051"/>
              <a:gd name="T52" fmla="*/ 585 w 964"/>
              <a:gd name="T53" fmla="*/ 525 h 1051"/>
              <a:gd name="T54" fmla="*/ 643 w 964"/>
              <a:gd name="T55" fmla="*/ 525 h 1051"/>
              <a:gd name="T56" fmla="*/ 760 w 964"/>
              <a:gd name="T57" fmla="*/ 643 h 1051"/>
              <a:gd name="T58" fmla="*/ 760 w 964"/>
              <a:gd name="T59" fmla="*/ 905 h 1051"/>
              <a:gd name="T60" fmla="*/ 818 w 964"/>
              <a:gd name="T61" fmla="*/ 963 h 1051"/>
              <a:gd name="T62" fmla="*/ 875 w 964"/>
              <a:gd name="T63" fmla="*/ 905 h 1051"/>
              <a:gd name="T64" fmla="*/ 875 w 964"/>
              <a:gd name="T65" fmla="*/ 484 h 1051"/>
              <a:gd name="T66" fmla="*/ 818 w 964"/>
              <a:gd name="T67" fmla="*/ 495 h 1051"/>
              <a:gd name="T68" fmla="*/ 673 w 964"/>
              <a:gd name="T69" fmla="*/ 350 h 1051"/>
              <a:gd name="T70" fmla="*/ 766 w 964"/>
              <a:gd name="T71" fmla="*/ 213 h 1051"/>
              <a:gd name="T72" fmla="*/ 643 w 964"/>
              <a:gd name="T73" fmla="*/ 90 h 1051"/>
              <a:gd name="T74" fmla="*/ 706 w 964"/>
              <a:gd name="T75" fmla="*/ 30 h 1051"/>
              <a:gd name="T76" fmla="*/ 922 w 964"/>
              <a:gd name="T77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4" h="1051">
                <a:moveTo>
                  <a:pt x="236" y="875"/>
                </a:moveTo>
                <a:lnTo>
                  <a:pt x="468" y="468"/>
                </a:lnTo>
                <a:lnTo>
                  <a:pt x="350" y="468"/>
                </a:lnTo>
                <a:lnTo>
                  <a:pt x="350" y="175"/>
                </a:lnTo>
                <a:lnTo>
                  <a:pt x="118" y="613"/>
                </a:lnTo>
                <a:lnTo>
                  <a:pt x="235" y="613"/>
                </a:lnTo>
                <a:lnTo>
                  <a:pt x="235" y="875"/>
                </a:lnTo>
                <a:lnTo>
                  <a:pt x="236" y="875"/>
                </a:lnTo>
                <a:close/>
                <a:moveTo>
                  <a:pt x="818" y="408"/>
                </a:moveTo>
                <a:cubicBezTo>
                  <a:pt x="851" y="408"/>
                  <a:pt x="875" y="383"/>
                  <a:pt x="875" y="350"/>
                </a:cubicBezTo>
                <a:cubicBezTo>
                  <a:pt x="875" y="317"/>
                  <a:pt x="851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8"/>
                  <a:pt x="818" y="408"/>
                </a:cubicBezTo>
                <a:close/>
                <a:moveTo>
                  <a:pt x="922" y="246"/>
                </a:moveTo>
                <a:cubicBezTo>
                  <a:pt x="949" y="274"/>
                  <a:pt x="963" y="309"/>
                  <a:pt x="963" y="350"/>
                </a:cubicBezTo>
                <a:lnTo>
                  <a:pt x="963" y="905"/>
                </a:lnTo>
                <a:cubicBezTo>
                  <a:pt x="963" y="984"/>
                  <a:pt x="897" y="1050"/>
                  <a:pt x="818" y="1050"/>
                </a:cubicBezTo>
                <a:cubicBezTo>
                  <a:pt x="739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1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6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3"/>
                  <a:pt x="818" y="963"/>
                </a:cubicBezTo>
                <a:cubicBezTo>
                  <a:pt x="851" y="963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40" y="495"/>
                  <a:pt x="818" y="495"/>
                </a:cubicBezTo>
                <a:cubicBezTo>
                  <a:pt x="739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6" y="30"/>
                </a:lnTo>
                <a:lnTo>
                  <a:pt x="922" y="2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80439" y="1497807"/>
            <a:ext cx="377825" cy="377825"/>
          </a:xfrm>
          <a:custGeom>
            <a:avLst/>
            <a:gdLst>
              <a:gd name="T0" fmla="*/ 700 w 1051"/>
              <a:gd name="T1" fmla="*/ 905 h 1051"/>
              <a:gd name="T2" fmla="*/ 946 w 1051"/>
              <a:gd name="T3" fmla="*/ 812 h 1051"/>
              <a:gd name="T4" fmla="*/ 1050 w 1051"/>
              <a:gd name="T5" fmla="*/ 916 h 1051"/>
              <a:gd name="T6" fmla="*/ 700 w 1051"/>
              <a:gd name="T7" fmla="*/ 1050 h 1051"/>
              <a:gd name="T8" fmla="*/ 205 w 1051"/>
              <a:gd name="T9" fmla="*/ 700 h 1051"/>
              <a:gd name="T10" fmla="*/ 0 w 1051"/>
              <a:gd name="T11" fmla="*/ 700 h 1051"/>
              <a:gd name="T12" fmla="*/ 0 w 1051"/>
              <a:gd name="T13" fmla="*/ 583 h 1051"/>
              <a:gd name="T14" fmla="*/ 178 w 1051"/>
              <a:gd name="T15" fmla="*/ 583 h 1051"/>
              <a:gd name="T16" fmla="*/ 175 w 1051"/>
              <a:gd name="T17" fmla="*/ 525 h 1051"/>
              <a:gd name="T18" fmla="*/ 178 w 1051"/>
              <a:gd name="T19" fmla="*/ 468 h 1051"/>
              <a:gd name="T20" fmla="*/ 0 w 1051"/>
              <a:gd name="T21" fmla="*/ 468 h 1051"/>
              <a:gd name="T22" fmla="*/ 0 w 1051"/>
              <a:gd name="T23" fmla="*/ 350 h 1051"/>
              <a:gd name="T24" fmla="*/ 205 w 1051"/>
              <a:gd name="T25" fmla="*/ 350 h 1051"/>
              <a:gd name="T26" fmla="*/ 700 w 1051"/>
              <a:gd name="T27" fmla="*/ 0 h 1051"/>
              <a:gd name="T28" fmla="*/ 1050 w 1051"/>
              <a:gd name="T29" fmla="*/ 134 h 1051"/>
              <a:gd name="T30" fmla="*/ 946 w 1051"/>
              <a:gd name="T31" fmla="*/ 238 h 1051"/>
              <a:gd name="T32" fmla="*/ 700 w 1051"/>
              <a:gd name="T33" fmla="*/ 145 h 1051"/>
              <a:gd name="T34" fmla="*/ 364 w 1051"/>
              <a:gd name="T35" fmla="*/ 350 h 1051"/>
              <a:gd name="T36" fmla="*/ 700 w 1051"/>
              <a:gd name="T37" fmla="*/ 350 h 1051"/>
              <a:gd name="T38" fmla="*/ 700 w 1051"/>
              <a:gd name="T39" fmla="*/ 468 h 1051"/>
              <a:gd name="T40" fmla="*/ 325 w 1051"/>
              <a:gd name="T41" fmla="*/ 468 h 1051"/>
              <a:gd name="T42" fmla="*/ 320 w 1051"/>
              <a:gd name="T43" fmla="*/ 525 h 1051"/>
              <a:gd name="T44" fmla="*/ 325 w 1051"/>
              <a:gd name="T45" fmla="*/ 583 h 1051"/>
              <a:gd name="T46" fmla="*/ 700 w 1051"/>
              <a:gd name="T47" fmla="*/ 583 h 1051"/>
              <a:gd name="T48" fmla="*/ 700 w 1051"/>
              <a:gd name="T49" fmla="*/ 700 h 1051"/>
              <a:gd name="T50" fmla="*/ 364 w 1051"/>
              <a:gd name="T51" fmla="*/ 700 h 1051"/>
              <a:gd name="T52" fmla="*/ 700 w 1051"/>
              <a:gd name="T53" fmla="*/ 90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905"/>
                </a:moveTo>
                <a:cubicBezTo>
                  <a:pt x="796" y="905"/>
                  <a:pt x="880" y="870"/>
                  <a:pt x="946" y="812"/>
                </a:cubicBezTo>
                <a:lnTo>
                  <a:pt x="1050" y="916"/>
                </a:lnTo>
                <a:cubicBezTo>
                  <a:pt x="957" y="1001"/>
                  <a:pt x="834" y="1050"/>
                  <a:pt x="700" y="1050"/>
                </a:cubicBezTo>
                <a:cubicBezTo>
                  <a:pt x="470" y="1050"/>
                  <a:pt x="276" y="902"/>
                  <a:pt x="205" y="700"/>
                </a:cubicBezTo>
                <a:lnTo>
                  <a:pt x="0" y="700"/>
                </a:lnTo>
                <a:lnTo>
                  <a:pt x="0" y="583"/>
                </a:lnTo>
                <a:lnTo>
                  <a:pt x="178" y="583"/>
                </a:lnTo>
                <a:cubicBezTo>
                  <a:pt x="175" y="563"/>
                  <a:pt x="175" y="544"/>
                  <a:pt x="175" y="525"/>
                </a:cubicBezTo>
                <a:cubicBezTo>
                  <a:pt x="175" y="506"/>
                  <a:pt x="175" y="487"/>
                  <a:pt x="178" y="468"/>
                </a:cubicBezTo>
                <a:lnTo>
                  <a:pt x="0" y="468"/>
                </a:lnTo>
                <a:lnTo>
                  <a:pt x="0" y="350"/>
                </a:lnTo>
                <a:lnTo>
                  <a:pt x="205" y="350"/>
                </a:lnTo>
                <a:cubicBezTo>
                  <a:pt x="276" y="148"/>
                  <a:pt x="470" y="0"/>
                  <a:pt x="700" y="0"/>
                </a:cubicBezTo>
                <a:cubicBezTo>
                  <a:pt x="834" y="0"/>
                  <a:pt x="957" y="49"/>
                  <a:pt x="1050" y="134"/>
                </a:cubicBezTo>
                <a:lnTo>
                  <a:pt x="946" y="238"/>
                </a:lnTo>
                <a:cubicBezTo>
                  <a:pt x="880" y="181"/>
                  <a:pt x="793" y="145"/>
                  <a:pt x="700" y="145"/>
                </a:cubicBezTo>
                <a:cubicBezTo>
                  <a:pt x="555" y="145"/>
                  <a:pt x="426" y="230"/>
                  <a:pt x="364" y="350"/>
                </a:cubicBezTo>
                <a:lnTo>
                  <a:pt x="700" y="350"/>
                </a:lnTo>
                <a:lnTo>
                  <a:pt x="700" y="468"/>
                </a:lnTo>
                <a:lnTo>
                  <a:pt x="325" y="468"/>
                </a:lnTo>
                <a:cubicBezTo>
                  <a:pt x="323" y="487"/>
                  <a:pt x="320" y="506"/>
                  <a:pt x="320" y="525"/>
                </a:cubicBezTo>
                <a:cubicBezTo>
                  <a:pt x="320" y="544"/>
                  <a:pt x="323" y="563"/>
                  <a:pt x="325" y="583"/>
                </a:cubicBezTo>
                <a:lnTo>
                  <a:pt x="700" y="583"/>
                </a:lnTo>
                <a:lnTo>
                  <a:pt x="700" y="700"/>
                </a:lnTo>
                <a:lnTo>
                  <a:pt x="364" y="700"/>
                </a:lnTo>
                <a:cubicBezTo>
                  <a:pt x="426" y="820"/>
                  <a:pt x="552" y="905"/>
                  <a:pt x="700" y="90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7712" y="1477168"/>
            <a:ext cx="419100" cy="419100"/>
          </a:xfrm>
          <a:custGeom>
            <a:avLst/>
            <a:gdLst>
              <a:gd name="T0" fmla="*/ 640 w 1166"/>
              <a:gd name="T1" fmla="*/ 640 h 1165"/>
              <a:gd name="T2" fmla="*/ 640 w 1166"/>
              <a:gd name="T3" fmla="*/ 290 h 1165"/>
              <a:gd name="T4" fmla="*/ 525 w 1166"/>
              <a:gd name="T5" fmla="*/ 290 h 1165"/>
              <a:gd name="T6" fmla="*/ 525 w 1166"/>
              <a:gd name="T7" fmla="*/ 640 h 1165"/>
              <a:gd name="T8" fmla="*/ 640 w 1166"/>
              <a:gd name="T9" fmla="*/ 640 h 1165"/>
              <a:gd name="T10" fmla="*/ 640 w 1166"/>
              <a:gd name="T11" fmla="*/ 875 h 1165"/>
              <a:gd name="T12" fmla="*/ 640 w 1166"/>
              <a:gd name="T13" fmla="*/ 757 h 1165"/>
              <a:gd name="T14" fmla="*/ 525 w 1166"/>
              <a:gd name="T15" fmla="*/ 757 h 1165"/>
              <a:gd name="T16" fmla="*/ 525 w 1166"/>
              <a:gd name="T17" fmla="*/ 875 h 1165"/>
              <a:gd name="T18" fmla="*/ 640 w 1166"/>
              <a:gd name="T19" fmla="*/ 875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640"/>
                </a:moveTo>
                <a:lnTo>
                  <a:pt x="640" y="290"/>
                </a:lnTo>
                <a:lnTo>
                  <a:pt x="525" y="290"/>
                </a:lnTo>
                <a:lnTo>
                  <a:pt x="525" y="640"/>
                </a:lnTo>
                <a:lnTo>
                  <a:pt x="640" y="640"/>
                </a:lnTo>
                <a:close/>
                <a:moveTo>
                  <a:pt x="640" y="875"/>
                </a:moveTo>
                <a:lnTo>
                  <a:pt x="640" y="757"/>
                </a:lnTo>
                <a:lnTo>
                  <a:pt x="525" y="757"/>
                </a:lnTo>
                <a:lnTo>
                  <a:pt x="525" y="875"/>
                </a:lnTo>
                <a:lnTo>
                  <a:pt x="640" y="875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477168"/>
            <a:ext cx="419100" cy="419100"/>
          </a:xfrm>
          <a:custGeom>
            <a:avLst/>
            <a:gdLst>
              <a:gd name="T0" fmla="*/ 583 w 1166"/>
              <a:gd name="T1" fmla="*/ 1050 h 1165"/>
              <a:gd name="T2" fmla="*/ 1050 w 1166"/>
              <a:gd name="T3" fmla="*/ 582 h 1165"/>
              <a:gd name="T4" fmla="*/ 583 w 1166"/>
              <a:gd name="T5" fmla="*/ 115 h 1165"/>
              <a:gd name="T6" fmla="*/ 115 w 1166"/>
              <a:gd name="T7" fmla="*/ 582 h 1165"/>
              <a:gd name="T8" fmla="*/ 583 w 1166"/>
              <a:gd name="T9" fmla="*/ 1050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  <a:gd name="T20" fmla="*/ 525 w 1166"/>
              <a:gd name="T21" fmla="*/ 290 h 1165"/>
              <a:gd name="T22" fmla="*/ 640 w 1166"/>
              <a:gd name="T23" fmla="*/ 290 h 1165"/>
              <a:gd name="T24" fmla="*/ 640 w 1166"/>
              <a:gd name="T25" fmla="*/ 640 h 1165"/>
              <a:gd name="T26" fmla="*/ 525 w 1166"/>
              <a:gd name="T27" fmla="*/ 640 h 1165"/>
              <a:gd name="T28" fmla="*/ 525 w 1166"/>
              <a:gd name="T29" fmla="*/ 290 h 1165"/>
              <a:gd name="T30" fmla="*/ 525 w 1166"/>
              <a:gd name="T31" fmla="*/ 757 h 1165"/>
              <a:gd name="T32" fmla="*/ 640 w 1166"/>
              <a:gd name="T33" fmla="*/ 757 h 1165"/>
              <a:gd name="T34" fmla="*/ 640 w 1166"/>
              <a:gd name="T35" fmla="*/ 875 h 1165"/>
              <a:gd name="T36" fmla="*/ 525 w 1166"/>
              <a:gd name="T37" fmla="*/ 875 h 1165"/>
              <a:gd name="T38" fmla="*/ 525 w 1166"/>
              <a:gd name="T39" fmla="*/ 75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83" y="1050"/>
                </a:moveTo>
                <a:cubicBezTo>
                  <a:pt x="840" y="1050"/>
                  <a:pt x="1050" y="839"/>
                  <a:pt x="1050" y="582"/>
                </a:cubicBezTo>
                <a:cubicBezTo>
                  <a:pt x="1050" y="325"/>
                  <a:pt x="840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525" y="290"/>
                </a:moveTo>
                <a:lnTo>
                  <a:pt x="640" y="290"/>
                </a:lnTo>
                <a:lnTo>
                  <a:pt x="640" y="640"/>
                </a:lnTo>
                <a:lnTo>
                  <a:pt x="525" y="640"/>
                </a:lnTo>
                <a:lnTo>
                  <a:pt x="525" y="290"/>
                </a:lnTo>
                <a:close/>
                <a:moveTo>
                  <a:pt x="525" y="757"/>
                </a:moveTo>
                <a:lnTo>
                  <a:pt x="640" y="757"/>
                </a:lnTo>
                <a:lnTo>
                  <a:pt x="640" y="875"/>
                </a:lnTo>
                <a:lnTo>
                  <a:pt x="525" y="875"/>
                </a:lnTo>
                <a:lnTo>
                  <a:pt x="525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77296"/>
            <a:ext cx="252412" cy="155575"/>
          </a:xfrm>
          <a:custGeom>
            <a:avLst/>
            <a:gdLst>
              <a:gd name="T0" fmla="*/ 350 w 701"/>
              <a:gd name="T1" fmla="*/ 0 h 433"/>
              <a:gd name="T2" fmla="*/ 700 w 701"/>
              <a:gd name="T3" fmla="*/ 350 h 433"/>
              <a:gd name="T4" fmla="*/ 618 w 701"/>
              <a:gd name="T5" fmla="*/ 432 h 433"/>
              <a:gd name="T6" fmla="*/ 350 w 701"/>
              <a:gd name="T7" fmla="*/ 164 h 433"/>
              <a:gd name="T8" fmla="*/ 82 w 701"/>
              <a:gd name="T9" fmla="*/ 432 h 433"/>
              <a:gd name="T10" fmla="*/ 0 w 701"/>
              <a:gd name="T11" fmla="*/ 350 h 433"/>
              <a:gd name="T12" fmla="*/ 350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350" y="0"/>
                </a:move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63749" y="2345531"/>
            <a:ext cx="419100" cy="419100"/>
          </a:xfrm>
          <a:custGeom>
            <a:avLst/>
            <a:gdLst>
              <a:gd name="T0" fmla="*/ 1050 w 1166"/>
              <a:gd name="T1" fmla="*/ 1050 h 1166"/>
              <a:gd name="T2" fmla="*/ 1050 w 1166"/>
              <a:gd name="T3" fmla="*/ 115 h 1166"/>
              <a:gd name="T4" fmla="*/ 115 w 1166"/>
              <a:gd name="T5" fmla="*/ 1050 h 1166"/>
              <a:gd name="T6" fmla="*/ 1050 w 1166"/>
              <a:gd name="T7" fmla="*/ 1050 h 1166"/>
              <a:gd name="T8" fmla="*/ 175 w 1166"/>
              <a:gd name="T9" fmla="*/ 175 h 1166"/>
              <a:gd name="T10" fmla="*/ 175 w 1166"/>
              <a:gd name="T11" fmla="*/ 290 h 1166"/>
              <a:gd name="T12" fmla="*/ 525 w 1166"/>
              <a:gd name="T13" fmla="*/ 290 h 1166"/>
              <a:gd name="T14" fmla="*/ 525 w 1166"/>
              <a:gd name="T15" fmla="*/ 175 h 1166"/>
              <a:gd name="T16" fmla="*/ 175 w 1166"/>
              <a:gd name="T17" fmla="*/ 175 h 1166"/>
              <a:gd name="T18" fmla="*/ 1050 w 1166"/>
              <a:gd name="T19" fmla="*/ 0 h 1166"/>
              <a:gd name="T20" fmla="*/ 1165 w 1166"/>
              <a:gd name="T21" fmla="*/ 115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115 h 1166"/>
              <a:gd name="T32" fmla="*/ 115 w 1166"/>
              <a:gd name="T33" fmla="*/ 0 h 1166"/>
              <a:gd name="T34" fmla="*/ 1050 w 1166"/>
              <a:gd name="T35" fmla="*/ 0 h 1166"/>
              <a:gd name="T36" fmla="*/ 757 w 1166"/>
              <a:gd name="T37" fmla="*/ 875 h 1166"/>
              <a:gd name="T38" fmla="*/ 640 w 1166"/>
              <a:gd name="T39" fmla="*/ 875 h 1166"/>
              <a:gd name="T40" fmla="*/ 640 w 1166"/>
              <a:gd name="T41" fmla="*/ 758 h 1166"/>
              <a:gd name="T42" fmla="*/ 757 w 1166"/>
              <a:gd name="T43" fmla="*/ 758 h 1166"/>
              <a:gd name="T44" fmla="*/ 757 w 1166"/>
              <a:gd name="T45" fmla="*/ 640 h 1166"/>
              <a:gd name="T46" fmla="*/ 875 w 1166"/>
              <a:gd name="T47" fmla="*/ 640 h 1166"/>
              <a:gd name="T48" fmla="*/ 875 w 1166"/>
              <a:gd name="T49" fmla="*/ 758 h 1166"/>
              <a:gd name="T50" fmla="*/ 990 w 1166"/>
              <a:gd name="T51" fmla="*/ 758 h 1166"/>
              <a:gd name="T52" fmla="*/ 990 w 1166"/>
              <a:gd name="T53" fmla="*/ 875 h 1166"/>
              <a:gd name="T54" fmla="*/ 875 w 1166"/>
              <a:gd name="T55" fmla="*/ 875 h 1166"/>
              <a:gd name="T56" fmla="*/ 875 w 1166"/>
              <a:gd name="T57" fmla="*/ 990 h 1166"/>
              <a:gd name="T58" fmla="*/ 757 w 1166"/>
              <a:gd name="T59" fmla="*/ 990 h 1166"/>
              <a:gd name="T60" fmla="*/ 757 w 1166"/>
              <a:gd name="T61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66">
                <a:moveTo>
                  <a:pt x="1050" y="1050"/>
                </a:moveTo>
                <a:lnTo>
                  <a:pt x="1050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75" y="175"/>
                </a:moveTo>
                <a:lnTo>
                  <a:pt x="175" y="290"/>
                </a:lnTo>
                <a:lnTo>
                  <a:pt x="525" y="290"/>
                </a:lnTo>
                <a:lnTo>
                  <a:pt x="525" y="175"/>
                </a:lnTo>
                <a:lnTo>
                  <a:pt x="175" y="17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757" y="875"/>
                </a:moveTo>
                <a:lnTo>
                  <a:pt x="640" y="875"/>
                </a:lnTo>
                <a:lnTo>
                  <a:pt x="640" y="758"/>
                </a:lnTo>
                <a:lnTo>
                  <a:pt x="757" y="758"/>
                </a:lnTo>
                <a:lnTo>
                  <a:pt x="757" y="640"/>
                </a:lnTo>
                <a:lnTo>
                  <a:pt x="875" y="640"/>
                </a:lnTo>
                <a:lnTo>
                  <a:pt x="875" y="758"/>
                </a:lnTo>
                <a:lnTo>
                  <a:pt x="990" y="758"/>
                </a:lnTo>
                <a:lnTo>
                  <a:pt x="990" y="875"/>
                </a:lnTo>
                <a:lnTo>
                  <a:pt x="875" y="875"/>
                </a:lnTo>
                <a:lnTo>
                  <a:pt x="875" y="990"/>
                </a:lnTo>
                <a:lnTo>
                  <a:pt x="757" y="990"/>
                </a:lnTo>
                <a:lnTo>
                  <a:pt x="757" y="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78189" y="2418556"/>
            <a:ext cx="174625" cy="273050"/>
          </a:xfrm>
          <a:custGeom>
            <a:avLst/>
            <a:gdLst>
              <a:gd name="T0" fmla="*/ 359 w 485"/>
              <a:gd name="T1" fmla="*/ 298 h 758"/>
              <a:gd name="T2" fmla="*/ 329 w 485"/>
              <a:gd name="T3" fmla="*/ 142 h 758"/>
              <a:gd name="T4" fmla="*/ 290 w 485"/>
              <a:gd name="T5" fmla="*/ 109 h 758"/>
              <a:gd name="T6" fmla="*/ 241 w 485"/>
              <a:gd name="T7" fmla="*/ 99 h 758"/>
              <a:gd name="T8" fmla="*/ 192 w 485"/>
              <a:gd name="T9" fmla="*/ 109 h 758"/>
              <a:gd name="T10" fmla="*/ 154 w 485"/>
              <a:gd name="T11" fmla="*/ 142 h 758"/>
              <a:gd name="T12" fmla="*/ 124 w 485"/>
              <a:gd name="T13" fmla="*/ 298 h 758"/>
              <a:gd name="T14" fmla="*/ 124 w 485"/>
              <a:gd name="T15" fmla="*/ 454 h 758"/>
              <a:gd name="T16" fmla="*/ 192 w 485"/>
              <a:gd name="T17" fmla="*/ 648 h 758"/>
              <a:gd name="T18" fmla="*/ 241 w 485"/>
              <a:gd name="T19" fmla="*/ 659 h 758"/>
              <a:gd name="T20" fmla="*/ 329 w 485"/>
              <a:gd name="T21" fmla="*/ 613 h 758"/>
              <a:gd name="T22" fmla="*/ 361 w 485"/>
              <a:gd name="T23" fmla="*/ 454 h 758"/>
              <a:gd name="T24" fmla="*/ 361 w 485"/>
              <a:gd name="T25" fmla="*/ 298 h 758"/>
              <a:gd name="T26" fmla="*/ 359 w 485"/>
              <a:gd name="T27" fmla="*/ 298 h 758"/>
              <a:gd name="T28" fmla="*/ 0 w 485"/>
              <a:gd name="T29" fmla="*/ 317 h 758"/>
              <a:gd name="T30" fmla="*/ 241 w 485"/>
              <a:gd name="T31" fmla="*/ 0 h 758"/>
              <a:gd name="T32" fmla="*/ 465 w 485"/>
              <a:gd name="T33" fmla="*/ 170 h 758"/>
              <a:gd name="T34" fmla="*/ 484 w 485"/>
              <a:gd name="T35" fmla="*/ 317 h 758"/>
              <a:gd name="T36" fmla="*/ 484 w 485"/>
              <a:gd name="T37" fmla="*/ 438 h 758"/>
              <a:gd name="T38" fmla="*/ 482 w 485"/>
              <a:gd name="T39" fmla="*/ 438 h 758"/>
              <a:gd name="T40" fmla="*/ 416 w 485"/>
              <a:gd name="T41" fmla="*/ 684 h 758"/>
              <a:gd name="T42" fmla="*/ 339 w 485"/>
              <a:gd name="T43" fmla="*/ 741 h 758"/>
              <a:gd name="T44" fmla="*/ 241 w 485"/>
              <a:gd name="T45" fmla="*/ 757 h 758"/>
              <a:gd name="T46" fmla="*/ 143 w 485"/>
              <a:gd name="T47" fmla="*/ 741 h 758"/>
              <a:gd name="T48" fmla="*/ 66 w 485"/>
              <a:gd name="T49" fmla="*/ 684 h 758"/>
              <a:gd name="T50" fmla="*/ 0 w 485"/>
              <a:gd name="T51" fmla="*/ 438 h 758"/>
              <a:gd name="T52" fmla="*/ 0 w 485"/>
              <a:gd name="T53" fmla="*/ 31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5" h="758">
                <a:moveTo>
                  <a:pt x="359" y="298"/>
                </a:moveTo>
                <a:cubicBezTo>
                  <a:pt x="359" y="228"/>
                  <a:pt x="355" y="181"/>
                  <a:pt x="329" y="142"/>
                </a:cubicBezTo>
                <a:cubicBezTo>
                  <a:pt x="318" y="126"/>
                  <a:pt x="304" y="118"/>
                  <a:pt x="290" y="109"/>
                </a:cubicBezTo>
                <a:cubicBezTo>
                  <a:pt x="277" y="101"/>
                  <a:pt x="260" y="99"/>
                  <a:pt x="241" y="99"/>
                </a:cubicBezTo>
                <a:cubicBezTo>
                  <a:pt x="222" y="99"/>
                  <a:pt x="206" y="100"/>
                  <a:pt x="192" y="109"/>
                </a:cubicBezTo>
                <a:cubicBezTo>
                  <a:pt x="178" y="117"/>
                  <a:pt x="165" y="126"/>
                  <a:pt x="154" y="142"/>
                </a:cubicBezTo>
                <a:cubicBezTo>
                  <a:pt x="128" y="181"/>
                  <a:pt x="124" y="228"/>
                  <a:pt x="124" y="298"/>
                </a:cubicBezTo>
                <a:lnTo>
                  <a:pt x="124" y="454"/>
                </a:lnTo>
                <a:cubicBezTo>
                  <a:pt x="124" y="548"/>
                  <a:pt x="136" y="615"/>
                  <a:pt x="192" y="648"/>
                </a:cubicBezTo>
                <a:cubicBezTo>
                  <a:pt x="206" y="656"/>
                  <a:pt x="222" y="659"/>
                  <a:pt x="241" y="659"/>
                </a:cubicBezTo>
                <a:cubicBezTo>
                  <a:pt x="287" y="659"/>
                  <a:pt x="309" y="642"/>
                  <a:pt x="329" y="613"/>
                </a:cubicBezTo>
                <a:cubicBezTo>
                  <a:pt x="353" y="576"/>
                  <a:pt x="361" y="518"/>
                  <a:pt x="361" y="454"/>
                </a:cubicBezTo>
                <a:lnTo>
                  <a:pt x="361" y="298"/>
                </a:lnTo>
                <a:lnTo>
                  <a:pt x="359" y="298"/>
                </a:lnTo>
                <a:close/>
                <a:moveTo>
                  <a:pt x="0" y="317"/>
                </a:moveTo>
                <a:cubicBezTo>
                  <a:pt x="0" y="130"/>
                  <a:pt x="59" y="0"/>
                  <a:pt x="241" y="0"/>
                </a:cubicBezTo>
                <a:cubicBezTo>
                  <a:pt x="368" y="0"/>
                  <a:pt x="438" y="66"/>
                  <a:pt x="465" y="170"/>
                </a:cubicBezTo>
                <a:cubicBezTo>
                  <a:pt x="476" y="211"/>
                  <a:pt x="484" y="257"/>
                  <a:pt x="484" y="317"/>
                </a:cubicBezTo>
                <a:lnTo>
                  <a:pt x="484" y="438"/>
                </a:lnTo>
                <a:lnTo>
                  <a:pt x="482" y="438"/>
                </a:lnTo>
                <a:cubicBezTo>
                  <a:pt x="482" y="546"/>
                  <a:pt x="461" y="626"/>
                  <a:pt x="416" y="684"/>
                </a:cubicBezTo>
                <a:cubicBezTo>
                  <a:pt x="394" y="708"/>
                  <a:pt x="369" y="730"/>
                  <a:pt x="339" y="741"/>
                </a:cubicBezTo>
                <a:cubicBezTo>
                  <a:pt x="308" y="752"/>
                  <a:pt x="277" y="757"/>
                  <a:pt x="241" y="757"/>
                </a:cubicBezTo>
                <a:cubicBezTo>
                  <a:pt x="206" y="757"/>
                  <a:pt x="173" y="752"/>
                  <a:pt x="143" y="741"/>
                </a:cubicBezTo>
                <a:cubicBezTo>
                  <a:pt x="113" y="730"/>
                  <a:pt x="88" y="708"/>
                  <a:pt x="66" y="684"/>
                </a:cubicBezTo>
                <a:cubicBezTo>
                  <a:pt x="18" y="630"/>
                  <a:pt x="0" y="544"/>
                  <a:pt x="0" y="438"/>
                </a:cubicBezTo>
                <a:lnTo>
                  <a:pt x="0" y="3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48149" y="2418556"/>
            <a:ext cx="419100" cy="273050"/>
          </a:xfrm>
          <a:custGeom>
            <a:avLst/>
            <a:gdLst>
              <a:gd name="T0" fmla="*/ 350 w 1166"/>
              <a:gd name="T1" fmla="*/ 115 h 758"/>
              <a:gd name="T2" fmla="*/ 350 w 1166"/>
              <a:gd name="T3" fmla="*/ 350 h 758"/>
              <a:gd name="T4" fmla="*/ 583 w 1166"/>
              <a:gd name="T5" fmla="*/ 350 h 758"/>
              <a:gd name="T6" fmla="*/ 583 w 1166"/>
              <a:gd name="T7" fmla="*/ 465 h 758"/>
              <a:gd name="T8" fmla="*/ 350 w 1166"/>
              <a:gd name="T9" fmla="*/ 465 h 758"/>
              <a:gd name="T10" fmla="*/ 350 w 1166"/>
              <a:gd name="T11" fmla="*/ 700 h 758"/>
              <a:gd name="T12" fmla="*/ 233 w 1166"/>
              <a:gd name="T13" fmla="*/ 700 h 758"/>
              <a:gd name="T14" fmla="*/ 233 w 1166"/>
              <a:gd name="T15" fmla="*/ 465 h 758"/>
              <a:gd name="T16" fmla="*/ 0 w 1166"/>
              <a:gd name="T17" fmla="*/ 465 h 758"/>
              <a:gd name="T18" fmla="*/ 0 w 1166"/>
              <a:gd name="T19" fmla="*/ 350 h 758"/>
              <a:gd name="T20" fmla="*/ 233 w 1166"/>
              <a:gd name="T21" fmla="*/ 350 h 758"/>
              <a:gd name="T22" fmla="*/ 233 w 1166"/>
              <a:gd name="T23" fmla="*/ 115 h 758"/>
              <a:gd name="T24" fmla="*/ 350 w 1166"/>
              <a:gd name="T25" fmla="*/ 115 h 758"/>
              <a:gd name="T26" fmla="*/ 818 w 1166"/>
              <a:gd name="T27" fmla="*/ 659 h 758"/>
              <a:gd name="T28" fmla="*/ 1165 w 1166"/>
              <a:gd name="T29" fmla="*/ 659 h 758"/>
              <a:gd name="T30" fmla="*/ 1165 w 1166"/>
              <a:gd name="T31" fmla="*/ 757 h 758"/>
              <a:gd name="T32" fmla="*/ 662 w 1166"/>
              <a:gd name="T33" fmla="*/ 757 h 758"/>
              <a:gd name="T34" fmla="*/ 662 w 1166"/>
              <a:gd name="T35" fmla="*/ 670 h 758"/>
              <a:gd name="T36" fmla="*/ 905 w 1166"/>
              <a:gd name="T37" fmla="*/ 405 h 758"/>
              <a:gd name="T38" fmla="*/ 990 w 1166"/>
              <a:gd name="T39" fmla="*/ 295 h 758"/>
              <a:gd name="T40" fmla="*/ 1012 w 1166"/>
              <a:gd name="T41" fmla="*/ 219 h 758"/>
              <a:gd name="T42" fmla="*/ 982 w 1166"/>
              <a:gd name="T43" fmla="*/ 134 h 758"/>
              <a:gd name="T44" fmla="*/ 900 w 1166"/>
              <a:gd name="T45" fmla="*/ 99 h 758"/>
              <a:gd name="T46" fmla="*/ 804 w 1166"/>
              <a:gd name="T47" fmla="*/ 137 h 758"/>
              <a:gd name="T48" fmla="*/ 774 w 1166"/>
              <a:gd name="T49" fmla="*/ 233 h 758"/>
              <a:gd name="T50" fmla="*/ 648 w 1166"/>
              <a:gd name="T51" fmla="*/ 233 h 758"/>
              <a:gd name="T52" fmla="*/ 714 w 1166"/>
              <a:gd name="T53" fmla="*/ 69 h 758"/>
              <a:gd name="T54" fmla="*/ 793 w 1166"/>
              <a:gd name="T55" fmla="*/ 17 h 758"/>
              <a:gd name="T56" fmla="*/ 903 w 1166"/>
              <a:gd name="T57" fmla="*/ 0 h 758"/>
              <a:gd name="T58" fmla="*/ 1001 w 1166"/>
              <a:gd name="T59" fmla="*/ 14 h 758"/>
              <a:gd name="T60" fmla="*/ 1075 w 1166"/>
              <a:gd name="T61" fmla="*/ 55 h 758"/>
              <a:gd name="T62" fmla="*/ 1138 w 1166"/>
              <a:gd name="T63" fmla="*/ 205 h 758"/>
              <a:gd name="T64" fmla="*/ 1094 w 1166"/>
              <a:gd name="T65" fmla="*/ 342 h 758"/>
              <a:gd name="T66" fmla="*/ 1048 w 1166"/>
              <a:gd name="T67" fmla="*/ 410 h 758"/>
              <a:gd name="T68" fmla="*/ 985 w 1166"/>
              <a:gd name="T69" fmla="*/ 479 h 758"/>
              <a:gd name="T70" fmla="*/ 818 w 1166"/>
              <a:gd name="T71" fmla="*/ 65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758">
                <a:moveTo>
                  <a:pt x="350" y="115"/>
                </a:moveTo>
                <a:lnTo>
                  <a:pt x="350" y="350"/>
                </a:lnTo>
                <a:lnTo>
                  <a:pt x="583" y="350"/>
                </a:lnTo>
                <a:lnTo>
                  <a:pt x="583" y="465"/>
                </a:lnTo>
                <a:lnTo>
                  <a:pt x="350" y="465"/>
                </a:lnTo>
                <a:lnTo>
                  <a:pt x="350" y="700"/>
                </a:lnTo>
                <a:lnTo>
                  <a:pt x="233" y="700"/>
                </a:lnTo>
                <a:lnTo>
                  <a:pt x="233" y="465"/>
                </a:lnTo>
                <a:lnTo>
                  <a:pt x="0" y="465"/>
                </a:lnTo>
                <a:lnTo>
                  <a:pt x="0" y="350"/>
                </a:lnTo>
                <a:lnTo>
                  <a:pt x="233" y="350"/>
                </a:lnTo>
                <a:lnTo>
                  <a:pt x="233" y="115"/>
                </a:lnTo>
                <a:lnTo>
                  <a:pt x="350" y="115"/>
                </a:lnTo>
                <a:close/>
                <a:moveTo>
                  <a:pt x="818" y="659"/>
                </a:moveTo>
                <a:lnTo>
                  <a:pt x="1165" y="659"/>
                </a:lnTo>
                <a:lnTo>
                  <a:pt x="1165" y="757"/>
                </a:lnTo>
                <a:lnTo>
                  <a:pt x="662" y="757"/>
                </a:lnTo>
                <a:lnTo>
                  <a:pt x="662" y="670"/>
                </a:lnTo>
                <a:lnTo>
                  <a:pt x="905" y="405"/>
                </a:lnTo>
                <a:cubicBezTo>
                  <a:pt x="942" y="368"/>
                  <a:pt x="966" y="335"/>
                  <a:pt x="990" y="295"/>
                </a:cubicBezTo>
                <a:cubicBezTo>
                  <a:pt x="1003" y="273"/>
                  <a:pt x="1012" y="250"/>
                  <a:pt x="1012" y="219"/>
                </a:cubicBezTo>
                <a:cubicBezTo>
                  <a:pt x="1012" y="181"/>
                  <a:pt x="998" y="156"/>
                  <a:pt x="982" y="134"/>
                </a:cubicBezTo>
                <a:cubicBezTo>
                  <a:pt x="964" y="111"/>
                  <a:pt x="941" y="99"/>
                  <a:pt x="900" y="99"/>
                </a:cubicBezTo>
                <a:cubicBezTo>
                  <a:pt x="858" y="99"/>
                  <a:pt x="825" y="116"/>
                  <a:pt x="804" y="137"/>
                </a:cubicBezTo>
                <a:cubicBezTo>
                  <a:pt x="785" y="156"/>
                  <a:pt x="774" y="196"/>
                  <a:pt x="774" y="233"/>
                </a:cubicBezTo>
                <a:lnTo>
                  <a:pt x="648" y="233"/>
                </a:lnTo>
                <a:cubicBezTo>
                  <a:pt x="648" y="162"/>
                  <a:pt x="677" y="106"/>
                  <a:pt x="714" y="69"/>
                </a:cubicBezTo>
                <a:cubicBezTo>
                  <a:pt x="736" y="47"/>
                  <a:pt x="760" y="27"/>
                  <a:pt x="793" y="17"/>
                </a:cubicBezTo>
                <a:cubicBezTo>
                  <a:pt x="826" y="6"/>
                  <a:pt x="862" y="0"/>
                  <a:pt x="903" y="0"/>
                </a:cubicBezTo>
                <a:cubicBezTo>
                  <a:pt x="941" y="0"/>
                  <a:pt x="971" y="6"/>
                  <a:pt x="1001" y="14"/>
                </a:cubicBezTo>
                <a:cubicBezTo>
                  <a:pt x="1028" y="25"/>
                  <a:pt x="1056" y="36"/>
                  <a:pt x="1075" y="55"/>
                </a:cubicBezTo>
                <a:cubicBezTo>
                  <a:pt x="1111" y="86"/>
                  <a:pt x="1138" y="140"/>
                  <a:pt x="1138" y="205"/>
                </a:cubicBezTo>
                <a:cubicBezTo>
                  <a:pt x="1138" y="260"/>
                  <a:pt x="1118" y="304"/>
                  <a:pt x="1094" y="342"/>
                </a:cubicBezTo>
                <a:cubicBezTo>
                  <a:pt x="1080" y="364"/>
                  <a:pt x="1067" y="388"/>
                  <a:pt x="1048" y="410"/>
                </a:cubicBezTo>
                <a:cubicBezTo>
                  <a:pt x="1028" y="432"/>
                  <a:pt x="1006" y="457"/>
                  <a:pt x="985" y="479"/>
                </a:cubicBezTo>
                <a:lnTo>
                  <a:pt x="818" y="6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81624" y="2418556"/>
            <a:ext cx="336550" cy="273050"/>
          </a:xfrm>
          <a:custGeom>
            <a:avLst/>
            <a:gdLst>
              <a:gd name="T0" fmla="*/ 935 w 936"/>
              <a:gd name="T1" fmla="*/ 757 h 758"/>
              <a:gd name="T2" fmla="*/ 818 w 936"/>
              <a:gd name="T3" fmla="*/ 757 h 758"/>
              <a:gd name="T4" fmla="*/ 818 w 936"/>
              <a:gd name="T5" fmla="*/ 137 h 758"/>
              <a:gd name="T6" fmla="*/ 643 w 936"/>
              <a:gd name="T7" fmla="*/ 197 h 758"/>
              <a:gd name="T8" fmla="*/ 643 w 936"/>
              <a:gd name="T9" fmla="*/ 99 h 758"/>
              <a:gd name="T10" fmla="*/ 916 w 936"/>
              <a:gd name="T11" fmla="*/ 0 h 758"/>
              <a:gd name="T12" fmla="*/ 935 w 936"/>
              <a:gd name="T13" fmla="*/ 0 h 758"/>
              <a:gd name="T14" fmla="*/ 935 w 936"/>
              <a:gd name="T15" fmla="*/ 757 h 758"/>
              <a:gd name="T16" fmla="*/ 350 w 936"/>
              <a:gd name="T17" fmla="*/ 115 h 758"/>
              <a:gd name="T18" fmla="*/ 350 w 936"/>
              <a:gd name="T19" fmla="*/ 350 h 758"/>
              <a:gd name="T20" fmla="*/ 585 w 936"/>
              <a:gd name="T21" fmla="*/ 350 h 758"/>
              <a:gd name="T22" fmla="*/ 585 w 936"/>
              <a:gd name="T23" fmla="*/ 465 h 758"/>
              <a:gd name="T24" fmla="*/ 350 w 936"/>
              <a:gd name="T25" fmla="*/ 465 h 758"/>
              <a:gd name="T26" fmla="*/ 350 w 936"/>
              <a:gd name="T27" fmla="*/ 700 h 758"/>
              <a:gd name="T28" fmla="*/ 235 w 936"/>
              <a:gd name="T29" fmla="*/ 700 h 758"/>
              <a:gd name="T30" fmla="*/ 235 w 936"/>
              <a:gd name="T31" fmla="*/ 465 h 758"/>
              <a:gd name="T32" fmla="*/ 0 w 936"/>
              <a:gd name="T33" fmla="*/ 465 h 758"/>
              <a:gd name="T34" fmla="*/ 0 w 936"/>
              <a:gd name="T35" fmla="*/ 350 h 758"/>
              <a:gd name="T36" fmla="*/ 235 w 936"/>
              <a:gd name="T37" fmla="*/ 350 h 758"/>
              <a:gd name="T38" fmla="*/ 235 w 936"/>
              <a:gd name="T39" fmla="*/ 115 h 758"/>
              <a:gd name="T40" fmla="*/ 350 w 936"/>
              <a:gd name="T41" fmla="*/ 115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758">
                <a:moveTo>
                  <a:pt x="935" y="757"/>
                </a:moveTo>
                <a:lnTo>
                  <a:pt x="818" y="757"/>
                </a:lnTo>
                <a:lnTo>
                  <a:pt x="818" y="137"/>
                </a:lnTo>
                <a:lnTo>
                  <a:pt x="643" y="197"/>
                </a:lnTo>
                <a:lnTo>
                  <a:pt x="643" y="99"/>
                </a:lnTo>
                <a:lnTo>
                  <a:pt x="916" y="0"/>
                </a:lnTo>
                <a:lnTo>
                  <a:pt x="935" y="0"/>
                </a:lnTo>
                <a:lnTo>
                  <a:pt x="935" y="757"/>
                </a:lnTo>
                <a:close/>
                <a:moveTo>
                  <a:pt x="350" y="115"/>
                </a:moveTo>
                <a:lnTo>
                  <a:pt x="350" y="350"/>
                </a:lnTo>
                <a:lnTo>
                  <a:pt x="585" y="350"/>
                </a:lnTo>
                <a:lnTo>
                  <a:pt x="585" y="465"/>
                </a:lnTo>
                <a:lnTo>
                  <a:pt x="350" y="465"/>
                </a:lnTo>
                <a:lnTo>
                  <a:pt x="350" y="700"/>
                </a:lnTo>
                <a:lnTo>
                  <a:pt x="235" y="700"/>
                </a:lnTo>
                <a:lnTo>
                  <a:pt x="235" y="465"/>
                </a:lnTo>
                <a:lnTo>
                  <a:pt x="0" y="465"/>
                </a:lnTo>
                <a:lnTo>
                  <a:pt x="0" y="350"/>
                </a:lnTo>
                <a:lnTo>
                  <a:pt x="235" y="350"/>
                </a:lnTo>
                <a:lnTo>
                  <a:pt x="235" y="115"/>
                </a:lnTo>
                <a:lnTo>
                  <a:pt x="350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2076" y="2418556"/>
            <a:ext cx="398463" cy="273050"/>
          </a:xfrm>
          <a:custGeom>
            <a:avLst/>
            <a:gdLst>
              <a:gd name="T0" fmla="*/ 0 w 1109"/>
              <a:gd name="T1" fmla="*/ 350 h 758"/>
              <a:gd name="T2" fmla="*/ 465 w 1109"/>
              <a:gd name="T3" fmla="*/ 350 h 758"/>
              <a:gd name="T4" fmla="*/ 465 w 1109"/>
              <a:gd name="T5" fmla="*/ 465 h 758"/>
              <a:gd name="T6" fmla="*/ 0 w 1109"/>
              <a:gd name="T7" fmla="*/ 465 h 758"/>
              <a:gd name="T8" fmla="*/ 0 w 1109"/>
              <a:gd name="T9" fmla="*/ 350 h 758"/>
              <a:gd name="T10" fmla="*/ 843 w 1109"/>
              <a:gd name="T11" fmla="*/ 0 h 758"/>
              <a:gd name="T12" fmla="*/ 1078 w 1109"/>
              <a:gd name="T13" fmla="*/ 205 h 758"/>
              <a:gd name="T14" fmla="*/ 1067 w 1109"/>
              <a:gd name="T15" fmla="*/ 274 h 758"/>
              <a:gd name="T16" fmla="*/ 1037 w 1109"/>
              <a:gd name="T17" fmla="*/ 342 h 758"/>
              <a:gd name="T18" fmla="*/ 927 w 1109"/>
              <a:gd name="T19" fmla="*/ 479 h 758"/>
              <a:gd name="T20" fmla="*/ 761 w 1109"/>
              <a:gd name="T21" fmla="*/ 659 h 758"/>
              <a:gd name="T22" fmla="*/ 1108 w 1109"/>
              <a:gd name="T23" fmla="*/ 659 h 758"/>
              <a:gd name="T24" fmla="*/ 1108 w 1109"/>
              <a:gd name="T25" fmla="*/ 757 h 758"/>
              <a:gd name="T26" fmla="*/ 605 w 1109"/>
              <a:gd name="T27" fmla="*/ 757 h 758"/>
              <a:gd name="T28" fmla="*/ 605 w 1109"/>
              <a:gd name="T29" fmla="*/ 670 h 758"/>
              <a:gd name="T30" fmla="*/ 848 w 1109"/>
              <a:gd name="T31" fmla="*/ 405 h 758"/>
              <a:gd name="T32" fmla="*/ 933 w 1109"/>
              <a:gd name="T33" fmla="*/ 295 h 758"/>
              <a:gd name="T34" fmla="*/ 952 w 1109"/>
              <a:gd name="T35" fmla="*/ 219 h 758"/>
              <a:gd name="T36" fmla="*/ 946 w 1109"/>
              <a:gd name="T37" fmla="*/ 170 h 758"/>
              <a:gd name="T38" fmla="*/ 843 w 1109"/>
              <a:gd name="T39" fmla="*/ 99 h 758"/>
              <a:gd name="T40" fmla="*/ 717 w 1109"/>
              <a:gd name="T41" fmla="*/ 233 h 758"/>
              <a:gd name="T42" fmla="*/ 591 w 1109"/>
              <a:gd name="T43" fmla="*/ 233 h 758"/>
              <a:gd name="T44" fmla="*/ 657 w 1109"/>
              <a:gd name="T45" fmla="*/ 69 h 758"/>
              <a:gd name="T46" fmla="*/ 843 w 1109"/>
              <a:gd name="T47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9" h="758">
                <a:moveTo>
                  <a:pt x="0" y="350"/>
                </a:moveTo>
                <a:lnTo>
                  <a:pt x="465" y="350"/>
                </a:lnTo>
                <a:lnTo>
                  <a:pt x="465" y="465"/>
                </a:lnTo>
                <a:lnTo>
                  <a:pt x="0" y="465"/>
                </a:lnTo>
                <a:lnTo>
                  <a:pt x="0" y="350"/>
                </a:lnTo>
                <a:close/>
                <a:moveTo>
                  <a:pt x="843" y="0"/>
                </a:moveTo>
                <a:cubicBezTo>
                  <a:pt x="984" y="0"/>
                  <a:pt x="1078" y="64"/>
                  <a:pt x="1078" y="205"/>
                </a:cubicBezTo>
                <a:cubicBezTo>
                  <a:pt x="1078" y="227"/>
                  <a:pt x="1075" y="252"/>
                  <a:pt x="1067" y="274"/>
                </a:cubicBezTo>
                <a:cubicBezTo>
                  <a:pt x="1059" y="295"/>
                  <a:pt x="1050" y="320"/>
                  <a:pt x="1037" y="342"/>
                </a:cubicBezTo>
                <a:cubicBezTo>
                  <a:pt x="1007" y="390"/>
                  <a:pt x="968" y="438"/>
                  <a:pt x="927" y="479"/>
                </a:cubicBezTo>
                <a:lnTo>
                  <a:pt x="761" y="659"/>
                </a:lnTo>
                <a:lnTo>
                  <a:pt x="1108" y="659"/>
                </a:lnTo>
                <a:lnTo>
                  <a:pt x="1108" y="757"/>
                </a:lnTo>
                <a:lnTo>
                  <a:pt x="605" y="757"/>
                </a:lnTo>
                <a:lnTo>
                  <a:pt x="605" y="670"/>
                </a:lnTo>
                <a:lnTo>
                  <a:pt x="848" y="405"/>
                </a:lnTo>
                <a:cubicBezTo>
                  <a:pt x="885" y="368"/>
                  <a:pt x="909" y="335"/>
                  <a:pt x="933" y="295"/>
                </a:cubicBezTo>
                <a:cubicBezTo>
                  <a:pt x="947" y="272"/>
                  <a:pt x="952" y="253"/>
                  <a:pt x="952" y="219"/>
                </a:cubicBezTo>
                <a:cubicBezTo>
                  <a:pt x="952" y="202"/>
                  <a:pt x="952" y="183"/>
                  <a:pt x="946" y="170"/>
                </a:cubicBezTo>
                <a:cubicBezTo>
                  <a:pt x="930" y="129"/>
                  <a:pt x="900" y="99"/>
                  <a:pt x="843" y="99"/>
                </a:cubicBezTo>
                <a:cubicBezTo>
                  <a:pt x="759" y="99"/>
                  <a:pt x="717" y="149"/>
                  <a:pt x="717" y="233"/>
                </a:cubicBezTo>
                <a:lnTo>
                  <a:pt x="591" y="233"/>
                </a:lnTo>
                <a:cubicBezTo>
                  <a:pt x="591" y="162"/>
                  <a:pt x="619" y="106"/>
                  <a:pt x="657" y="69"/>
                </a:cubicBezTo>
                <a:cubicBezTo>
                  <a:pt x="700" y="26"/>
                  <a:pt x="757" y="0"/>
                  <a:pt x="8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75551" y="2418556"/>
            <a:ext cx="315913" cy="273050"/>
          </a:xfrm>
          <a:custGeom>
            <a:avLst/>
            <a:gdLst>
              <a:gd name="T0" fmla="*/ 875 w 876"/>
              <a:gd name="T1" fmla="*/ 757 h 758"/>
              <a:gd name="T2" fmla="*/ 760 w 876"/>
              <a:gd name="T3" fmla="*/ 757 h 758"/>
              <a:gd name="T4" fmla="*/ 760 w 876"/>
              <a:gd name="T5" fmla="*/ 137 h 758"/>
              <a:gd name="T6" fmla="*/ 585 w 876"/>
              <a:gd name="T7" fmla="*/ 197 h 758"/>
              <a:gd name="T8" fmla="*/ 585 w 876"/>
              <a:gd name="T9" fmla="*/ 99 h 758"/>
              <a:gd name="T10" fmla="*/ 858 w 876"/>
              <a:gd name="T11" fmla="*/ 0 h 758"/>
              <a:gd name="T12" fmla="*/ 875 w 876"/>
              <a:gd name="T13" fmla="*/ 0 h 758"/>
              <a:gd name="T14" fmla="*/ 875 w 876"/>
              <a:gd name="T15" fmla="*/ 757 h 758"/>
              <a:gd name="T16" fmla="*/ 0 w 876"/>
              <a:gd name="T17" fmla="*/ 350 h 758"/>
              <a:gd name="T18" fmla="*/ 467 w 876"/>
              <a:gd name="T19" fmla="*/ 350 h 758"/>
              <a:gd name="T20" fmla="*/ 467 w 876"/>
              <a:gd name="T21" fmla="*/ 465 h 758"/>
              <a:gd name="T22" fmla="*/ 0 w 876"/>
              <a:gd name="T23" fmla="*/ 465 h 758"/>
              <a:gd name="T24" fmla="*/ 0 w 876"/>
              <a:gd name="T25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76" h="758">
                <a:moveTo>
                  <a:pt x="875" y="757"/>
                </a:moveTo>
                <a:lnTo>
                  <a:pt x="760" y="757"/>
                </a:lnTo>
                <a:lnTo>
                  <a:pt x="760" y="137"/>
                </a:lnTo>
                <a:lnTo>
                  <a:pt x="585" y="197"/>
                </a:lnTo>
                <a:lnTo>
                  <a:pt x="585" y="99"/>
                </a:lnTo>
                <a:lnTo>
                  <a:pt x="858" y="0"/>
                </a:lnTo>
                <a:lnTo>
                  <a:pt x="875" y="0"/>
                </a:lnTo>
                <a:lnTo>
                  <a:pt x="875" y="757"/>
                </a:lnTo>
                <a:close/>
                <a:moveTo>
                  <a:pt x="0" y="350"/>
                </a:moveTo>
                <a:lnTo>
                  <a:pt x="467" y="350"/>
                </a:lnTo>
                <a:lnTo>
                  <a:pt x="467" y="465"/>
                </a:lnTo>
                <a:lnTo>
                  <a:pt x="0" y="465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15362" y="2345531"/>
            <a:ext cx="419100" cy="419100"/>
          </a:xfrm>
          <a:custGeom>
            <a:avLst/>
            <a:gdLst>
              <a:gd name="T0" fmla="*/ 711 w 1166"/>
              <a:gd name="T1" fmla="*/ 711 h 1166"/>
              <a:gd name="T2" fmla="*/ 933 w 1166"/>
              <a:gd name="T3" fmla="*/ 233 h 1166"/>
              <a:gd name="T4" fmla="*/ 454 w 1166"/>
              <a:gd name="T5" fmla="*/ 454 h 1166"/>
              <a:gd name="T6" fmla="*/ 233 w 1166"/>
              <a:gd name="T7" fmla="*/ 933 h 1166"/>
              <a:gd name="T8" fmla="*/ 711 w 1166"/>
              <a:gd name="T9" fmla="*/ 711 h 1166"/>
              <a:gd name="T10" fmla="*/ 583 w 1166"/>
              <a:gd name="T11" fmla="*/ 0 h 1166"/>
              <a:gd name="T12" fmla="*/ 1165 w 1166"/>
              <a:gd name="T13" fmla="*/ 583 h 1166"/>
              <a:gd name="T14" fmla="*/ 583 w 1166"/>
              <a:gd name="T15" fmla="*/ 1165 h 1166"/>
              <a:gd name="T16" fmla="*/ 0 w 1166"/>
              <a:gd name="T17" fmla="*/ 583 h 1166"/>
              <a:gd name="T18" fmla="*/ 583 w 1166"/>
              <a:gd name="T19" fmla="*/ 0 h 1166"/>
              <a:gd name="T20" fmla="*/ 583 w 1166"/>
              <a:gd name="T21" fmla="*/ 520 h 1166"/>
              <a:gd name="T22" fmla="*/ 645 w 1166"/>
              <a:gd name="T23" fmla="*/ 583 h 1166"/>
              <a:gd name="T24" fmla="*/ 583 w 1166"/>
              <a:gd name="T25" fmla="*/ 646 h 1166"/>
              <a:gd name="T26" fmla="*/ 520 w 1166"/>
              <a:gd name="T27" fmla="*/ 583 h 1166"/>
              <a:gd name="T28" fmla="*/ 583 w 1166"/>
              <a:gd name="T29" fmla="*/ 52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711" y="711"/>
                </a:moveTo>
                <a:lnTo>
                  <a:pt x="933" y="233"/>
                </a:lnTo>
                <a:lnTo>
                  <a:pt x="454" y="454"/>
                </a:lnTo>
                <a:lnTo>
                  <a:pt x="233" y="933"/>
                </a:lnTo>
                <a:lnTo>
                  <a:pt x="711" y="711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583" y="520"/>
                </a:moveTo>
                <a:cubicBezTo>
                  <a:pt x="618" y="520"/>
                  <a:pt x="645" y="547"/>
                  <a:pt x="645" y="583"/>
                </a:cubicBezTo>
                <a:cubicBezTo>
                  <a:pt x="645" y="618"/>
                  <a:pt x="619" y="646"/>
                  <a:pt x="583" y="646"/>
                </a:cubicBezTo>
                <a:cubicBezTo>
                  <a:pt x="548" y="646"/>
                  <a:pt x="520" y="618"/>
                  <a:pt x="520" y="583"/>
                </a:cubicBezTo>
                <a:cubicBezTo>
                  <a:pt x="520" y="547"/>
                  <a:pt x="547" y="520"/>
                  <a:pt x="583" y="5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28201" y="2366171"/>
            <a:ext cx="377825" cy="377825"/>
          </a:xfrm>
          <a:custGeom>
            <a:avLst/>
            <a:gdLst>
              <a:gd name="T0" fmla="*/ 700 w 1051"/>
              <a:gd name="T1" fmla="*/ 232 h 1051"/>
              <a:gd name="T2" fmla="*/ 350 w 1051"/>
              <a:gd name="T3" fmla="*/ 232 h 1051"/>
              <a:gd name="T4" fmla="*/ 350 w 1051"/>
              <a:gd name="T5" fmla="*/ 817 h 1051"/>
              <a:gd name="T6" fmla="*/ 700 w 1051"/>
              <a:gd name="T7" fmla="*/ 817 h 1051"/>
              <a:gd name="T8" fmla="*/ 700 w 1051"/>
              <a:gd name="T9" fmla="*/ 700 h 1051"/>
              <a:gd name="T10" fmla="*/ 467 w 1051"/>
              <a:gd name="T11" fmla="*/ 700 h 1051"/>
              <a:gd name="T12" fmla="*/ 467 w 1051"/>
              <a:gd name="T13" fmla="*/ 582 h 1051"/>
              <a:gd name="T14" fmla="*/ 700 w 1051"/>
              <a:gd name="T15" fmla="*/ 582 h 1051"/>
              <a:gd name="T16" fmla="*/ 700 w 1051"/>
              <a:gd name="T17" fmla="*/ 467 h 1051"/>
              <a:gd name="T18" fmla="*/ 467 w 1051"/>
              <a:gd name="T19" fmla="*/ 467 h 1051"/>
              <a:gd name="T20" fmla="*/ 467 w 1051"/>
              <a:gd name="T21" fmla="*/ 350 h 1051"/>
              <a:gd name="T22" fmla="*/ 700 w 1051"/>
              <a:gd name="T23" fmla="*/ 350 h 1051"/>
              <a:gd name="T24" fmla="*/ 700 w 1051"/>
              <a:gd name="T25" fmla="*/ 232 h 1051"/>
              <a:gd name="T26" fmla="*/ 932 w 1051"/>
              <a:gd name="T27" fmla="*/ 0 h 1051"/>
              <a:gd name="T28" fmla="*/ 1050 w 1051"/>
              <a:gd name="T29" fmla="*/ 117 h 1051"/>
              <a:gd name="T30" fmla="*/ 1050 w 1051"/>
              <a:gd name="T31" fmla="*/ 932 h 1051"/>
              <a:gd name="T32" fmla="*/ 932 w 1051"/>
              <a:gd name="T33" fmla="*/ 1050 h 1051"/>
              <a:gd name="T34" fmla="*/ 117 w 1051"/>
              <a:gd name="T35" fmla="*/ 1050 h 1051"/>
              <a:gd name="T36" fmla="*/ 0 w 1051"/>
              <a:gd name="T37" fmla="*/ 932 h 1051"/>
              <a:gd name="T38" fmla="*/ 0 w 1051"/>
              <a:gd name="T39" fmla="*/ 117 h 1051"/>
              <a:gd name="T40" fmla="*/ 117 w 1051"/>
              <a:gd name="T41" fmla="*/ 0 h 1051"/>
              <a:gd name="T42" fmla="*/ 932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700" y="232"/>
                </a:moveTo>
                <a:lnTo>
                  <a:pt x="350" y="232"/>
                </a:lnTo>
                <a:lnTo>
                  <a:pt x="350" y="817"/>
                </a:lnTo>
                <a:lnTo>
                  <a:pt x="700" y="817"/>
                </a:lnTo>
                <a:lnTo>
                  <a:pt x="700" y="700"/>
                </a:lnTo>
                <a:lnTo>
                  <a:pt x="467" y="700"/>
                </a:lnTo>
                <a:lnTo>
                  <a:pt x="467" y="582"/>
                </a:lnTo>
                <a:lnTo>
                  <a:pt x="700" y="582"/>
                </a:lnTo>
                <a:lnTo>
                  <a:pt x="700" y="467"/>
                </a:lnTo>
                <a:lnTo>
                  <a:pt x="467" y="467"/>
                </a:lnTo>
                <a:lnTo>
                  <a:pt x="467" y="350"/>
                </a:lnTo>
                <a:lnTo>
                  <a:pt x="700" y="350"/>
                </a:lnTo>
                <a:lnTo>
                  <a:pt x="700" y="23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883901" y="2477296"/>
            <a:ext cx="252413" cy="155575"/>
          </a:xfrm>
          <a:custGeom>
            <a:avLst/>
            <a:gdLst>
              <a:gd name="T0" fmla="*/ 618 w 701"/>
              <a:gd name="T1" fmla="*/ 0 h 433"/>
              <a:gd name="T2" fmla="*/ 700 w 701"/>
              <a:gd name="T3" fmla="*/ 82 h 433"/>
              <a:gd name="T4" fmla="*/ 350 w 701"/>
              <a:gd name="T5" fmla="*/ 432 h 433"/>
              <a:gd name="T6" fmla="*/ 0 w 701"/>
              <a:gd name="T7" fmla="*/ 82 h 433"/>
              <a:gd name="T8" fmla="*/ 82 w 701"/>
              <a:gd name="T9" fmla="*/ 0 h 433"/>
              <a:gd name="T10" fmla="*/ 350 w 701"/>
              <a:gd name="T11" fmla="*/ 268 h 433"/>
              <a:gd name="T12" fmla="*/ 618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618" y="0"/>
                </a:move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  <a:lnTo>
                  <a:pt x="350" y="268"/>
                </a:lnTo>
                <a:lnTo>
                  <a:pt x="618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9" y="3202783"/>
            <a:ext cx="441325" cy="441325"/>
          </a:xfrm>
          <a:custGeom>
            <a:avLst/>
            <a:gdLst>
              <a:gd name="T0" fmla="*/ 1077 w 1226"/>
              <a:gd name="T1" fmla="*/ 585 h 1225"/>
              <a:gd name="T2" fmla="*/ 1225 w 1226"/>
              <a:gd name="T3" fmla="*/ 729 h 1225"/>
              <a:gd name="T4" fmla="*/ 1077 w 1226"/>
              <a:gd name="T5" fmla="*/ 874 h 1225"/>
              <a:gd name="T6" fmla="*/ 990 w 1226"/>
              <a:gd name="T7" fmla="*/ 874 h 1225"/>
              <a:gd name="T8" fmla="*/ 990 w 1226"/>
              <a:gd name="T9" fmla="*/ 1109 h 1225"/>
              <a:gd name="T10" fmla="*/ 875 w 1226"/>
              <a:gd name="T11" fmla="*/ 1224 h 1225"/>
              <a:gd name="T12" fmla="*/ 653 w 1226"/>
              <a:gd name="T13" fmla="*/ 1224 h 1225"/>
              <a:gd name="T14" fmla="*/ 653 w 1226"/>
              <a:gd name="T15" fmla="*/ 1136 h 1225"/>
              <a:gd name="T16" fmla="*/ 495 w 1226"/>
              <a:gd name="T17" fmla="*/ 981 h 1225"/>
              <a:gd name="T18" fmla="*/ 336 w 1226"/>
              <a:gd name="T19" fmla="*/ 1136 h 1225"/>
              <a:gd name="T20" fmla="*/ 336 w 1226"/>
              <a:gd name="T21" fmla="*/ 1224 h 1225"/>
              <a:gd name="T22" fmla="*/ 115 w 1226"/>
              <a:gd name="T23" fmla="*/ 1224 h 1225"/>
              <a:gd name="T24" fmla="*/ 0 w 1226"/>
              <a:gd name="T25" fmla="*/ 1109 h 1225"/>
              <a:gd name="T26" fmla="*/ 0 w 1226"/>
              <a:gd name="T27" fmla="*/ 888 h 1225"/>
              <a:gd name="T28" fmla="*/ 87 w 1226"/>
              <a:gd name="T29" fmla="*/ 888 h 1225"/>
              <a:gd name="T30" fmla="*/ 243 w 1226"/>
              <a:gd name="T31" fmla="*/ 729 h 1225"/>
              <a:gd name="T32" fmla="*/ 87 w 1226"/>
              <a:gd name="T33" fmla="*/ 571 h 1225"/>
              <a:gd name="T34" fmla="*/ 0 w 1226"/>
              <a:gd name="T35" fmla="*/ 571 h 1225"/>
              <a:gd name="T36" fmla="*/ 0 w 1226"/>
              <a:gd name="T37" fmla="*/ 350 h 1225"/>
              <a:gd name="T38" fmla="*/ 115 w 1226"/>
              <a:gd name="T39" fmla="*/ 235 h 1225"/>
              <a:gd name="T40" fmla="*/ 350 w 1226"/>
              <a:gd name="T41" fmla="*/ 235 h 1225"/>
              <a:gd name="T42" fmla="*/ 350 w 1226"/>
              <a:gd name="T43" fmla="*/ 148 h 1225"/>
              <a:gd name="T44" fmla="*/ 495 w 1226"/>
              <a:gd name="T45" fmla="*/ 0 h 1225"/>
              <a:gd name="T46" fmla="*/ 640 w 1226"/>
              <a:gd name="T47" fmla="*/ 148 h 1225"/>
              <a:gd name="T48" fmla="*/ 640 w 1226"/>
              <a:gd name="T49" fmla="*/ 235 h 1225"/>
              <a:gd name="T50" fmla="*/ 875 w 1226"/>
              <a:gd name="T51" fmla="*/ 235 h 1225"/>
              <a:gd name="T52" fmla="*/ 990 w 1226"/>
              <a:gd name="T53" fmla="*/ 350 h 1225"/>
              <a:gd name="T54" fmla="*/ 990 w 1226"/>
              <a:gd name="T55" fmla="*/ 585 h 1225"/>
              <a:gd name="T56" fmla="*/ 1077 w 1226"/>
              <a:gd name="T57" fmla="*/ 585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26" h="1225">
                <a:moveTo>
                  <a:pt x="1077" y="585"/>
                </a:moveTo>
                <a:cubicBezTo>
                  <a:pt x="1157" y="585"/>
                  <a:pt x="1225" y="650"/>
                  <a:pt x="1225" y="729"/>
                </a:cubicBezTo>
                <a:cubicBezTo>
                  <a:pt x="1225" y="808"/>
                  <a:pt x="1157" y="874"/>
                  <a:pt x="1077" y="874"/>
                </a:cubicBezTo>
                <a:lnTo>
                  <a:pt x="990" y="874"/>
                </a:ln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653" y="1224"/>
                </a:lnTo>
                <a:lnTo>
                  <a:pt x="653" y="1136"/>
                </a:lnTo>
                <a:cubicBezTo>
                  <a:pt x="653" y="1049"/>
                  <a:pt x="582" y="981"/>
                  <a:pt x="495" y="981"/>
                </a:cubicBezTo>
                <a:cubicBezTo>
                  <a:pt x="407" y="981"/>
                  <a:pt x="336" y="1049"/>
                  <a:pt x="336" y="1136"/>
                </a:cubicBezTo>
                <a:lnTo>
                  <a:pt x="336" y="1224"/>
                </a:lnTo>
                <a:lnTo>
                  <a:pt x="115" y="1224"/>
                </a:lnTo>
                <a:cubicBezTo>
                  <a:pt x="52" y="1224"/>
                  <a:pt x="0" y="1172"/>
                  <a:pt x="0" y="1109"/>
                </a:cubicBezTo>
                <a:lnTo>
                  <a:pt x="0" y="888"/>
                </a:lnTo>
                <a:lnTo>
                  <a:pt x="87" y="888"/>
                </a:lnTo>
                <a:cubicBezTo>
                  <a:pt x="175" y="888"/>
                  <a:pt x="243" y="817"/>
                  <a:pt x="243" y="729"/>
                </a:cubicBezTo>
                <a:cubicBezTo>
                  <a:pt x="243" y="642"/>
                  <a:pt x="175" y="571"/>
                  <a:pt x="87" y="571"/>
                </a:cubicBezTo>
                <a:lnTo>
                  <a:pt x="0" y="571"/>
                </a:lnTo>
                <a:lnTo>
                  <a:pt x="0" y="350"/>
                </a:lnTo>
                <a:cubicBezTo>
                  <a:pt x="0" y="287"/>
                  <a:pt x="52" y="235"/>
                  <a:pt x="115" y="235"/>
                </a:cubicBezTo>
                <a:lnTo>
                  <a:pt x="350" y="235"/>
                </a:lnTo>
                <a:lnTo>
                  <a:pt x="350" y="148"/>
                </a:lnTo>
                <a:cubicBezTo>
                  <a:pt x="350" y="68"/>
                  <a:pt x="416" y="0"/>
                  <a:pt x="495" y="0"/>
                </a:cubicBezTo>
                <a:cubicBezTo>
                  <a:pt x="574" y="0"/>
                  <a:pt x="640" y="68"/>
                  <a:pt x="640" y="148"/>
                </a:cubicBezTo>
                <a:lnTo>
                  <a:pt x="640" y="235"/>
                </a:lnTo>
                <a:lnTo>
                  <a:pt x="875" y="235"/>
                </a:lnTo>
                <a:cubicBezTo>
                  <a:pt x="938" y="235"/>
                  <a:pt x="990" y="287"/>
                  <a:pt x="990" y="350"/>
                </a:cubicBezTo>
                <a:lnTo>
                  <a:pt x="990" y="585"/>
                </a:lnTo>
                <a:lnTo>
                  <a:pt x="1077" y="58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9637" y="3255169"/>
            <a:ext cx="336550" cy="336550"/>
          </a:xfrm>
          <a:custGeom>
            <a:avLst/>
            <a:gdLst>
              <a:gd name="T0" fmla="*/ 0 w 936"/>
              <a:gd name="T1" fmla="*/ 467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0 w 936"/>
              <a:gd name="T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6" h="935">
                <a:moveTo>
                  <a:pt x="0" y="467"/>
                </a:moveTo>
                <a:cubicBezTo>
                  <a:pt x="0" y="210"/>
                  <a:pt x="211" y="0"/>
                  <a:pt x="468" y="0"/>
                </a:cubicBezTo>
                <a:cubicBezTo>
                  <a:pt x="725" y="0"/>
                  <a:pt x="935" y="210"/>
                  <a:pt x="935" y="467"/>
                </a:cubicBezTo>
                <a:cubicBezTo>
                  <a:pt x="935" y="723"/>
                  <a:pt x="725" y="934"/>
                  <a:pt x="468" y="934"/>
                </a:cubicBezTo>
                <a:cubicBezTo>
                  <a:pt x="211" y="934"/>
                  <a:pt x="0" y="723"/>
                  <a:pt x="0" y="46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89287" y="3234533"/>
            <a:ext cx="463550" cy="377825"/>
          </a:xfrm>
          <a:custGeom>
            <a:avLst/>
            <a:gdLst>
              <a:gd name="T0" fmla="*/ 1168 w 1287"/>
              <a:gd name="T1" fmla="*/ 494 h 1049"/>
              <a:gd name="T2" fmla="*/ 1168 w 1287"/>
              <a:gd name="T3" fmla="*/ 437 h 1049"/>
              <a:gd name="T4" fmla="*/ 1080 w 1287"/>
              <a:gd name="T5" fmla="*/ 350 h 1049"/>
              <a:gd name="T6" fmla="*/ 875 w 1287"/>
              <a:gd name="T7" fmla="*/ 350 h 1049"/>
              <a:gd name="T8" fmla="*/ 875 w 1287"/>
              <a:gd name="T9" fmla="*/ 698 h 1049"/>
              <a:gd name="T10" fmla="*/ 963 w 1287"/>
              <a:gd name="T11" fmla="*/ 698 h 1049"/>
              <a:gd name="T12" fmla="*/ 963 w 1287"/>
              <a:gd name="T13" fmla="*/ 581 h 1049"/>
              <a:gd name="T14" fmla="*/ 1031 w 1287"/>
              <a:gd name="T15" fmla="*/ 581 h 1049"/>
              <a:gd name="T16" fmla="*/ 1080 w 1287"/>
              <a:gd name="T17" fmla="*/ 698 h 1049"/>
              <a:gd name="T18" fmla="*/ 1168 w 1287"/>
              <a:gd name="T19" fmla="*/ 698 h 1049"/>
              <a:gd name="T20" fmla="*/ 1116 w 1287"/>
              <a:gd name="T21" fmla="*/ 575 h 1049"/>
              <a:gd name="T22" fmla="*/ 1168 w 1287"/>
              <a:gd name="T23" fmla="*/ 494 h 1049"/>
              <a:gd name="T24" fmla="*/ 678 w 1287"/>
              <a:gd name="T25" fmla="*/ 698 h 1049"/>
              <a:gd name="T26" fmla="*/ 782 w 1287"/>
              <a:gd name="T27" fmla="*/ 350 h 1049"/>
              <a:gd name="T28" fmla="*/ 695 w 1287"/>
              <a:gd name="T29" fmla="*/ 350 h 1049"/>
              <a:gd name="T30" fmla="*/ 635 w 1287"/>
              <a:gd name="T31" fmla="*/ 548 h 1049"/>
              <a:gd name="T32" fmla="*/ 577 w 1287"/>
              <a:gd name="T33" fmla="*/ 350 h 1049"/>
              <a:gd name="T34" fmla="*/ 490 w 1287"/>
              <a:gd name="T35" fmla="*/ 350 h 1049"/>
              <a:gd name="T36" fmla="*/ 591 w 1287"/>
              <a:gd name="T37" fmla="*/ 698 h 1049"/>
              <a:gd name="T38" fmla="*/ 678 w 1287"/>
              <a:gd name="T39" fmla="*/ 698 h 1049"/>
              <a:gd name="T40" fmla="*/ 411 w 1287"/>
              <a:gd name="T41" fmla="*/ 611 h 1049"/>
              <a:gd name="T42" fmla="*/ 411 w 1287"/>
              <a:gd name="T43" fmla="*/ 437 h 1049"/>
              <a:gd name="T44" fmla="*/ 323 w 1287"/>
              <a:gd name="T45" fmla="*/ 350 h 1049"/>
              <a:gd name="T46" fmla="*/ 118 w 1287"/>
              <a:gd name="T47" fmla="*/ 350 h 1049"/>
              <a:gd name="T48" fmla="*/ 118 w 1287"/>
              <a:gd name="T49" fmla="*/ 698 h 1049"/>
              <a:gd name="T50" fmla="*/ 323 w 1287"/>
              <a:gd name="T51" fmla="*/ 698 h 1049"/>
              <a:gd name="T52" fmla="*/ 411 w 1287"/>
              <a:gd name="T53" fmla="*/ 611 h 1049"/>
              <a:gd name="T54" fmla="*/ 1286 w 1287"/>
              <a:gd name="T55" fmla="*/ 117 h 1049"/>
              <a:gd name="T56" fmla="*/ 1286 w 1287"/>
              <a:gd name="T57" fmla="*/ 931 h 1049"/>
              <a:gd name="T58" fmla="*/ 1168 w 1287"/>
              <a:gd name="T59" fmla="*/ 1048 h 1049"/>
              <a:gd name="T60" fmla="*/ 118 w 1287"/>
              <a:gd name="T61" fmla="*/ 1048 h 1049"/>
              <a:gd name="T62" fmla="*/ 0 w 1287"/>
              <a:gd name="T63" fmla="*/ 931 h 1049"/>
              <a:gd name="T64" fmla="*/ 0 w 1287"/>
              <a:gd name="T65" fmla="*/ 117 h 1049"/>
              <a:gd name="T66" fmla="*/ 118 w 1287"/>
              <a:gd name="T67" fmla="*/ 0 h 1049"/>
              <a:gd name="T68" fmla="*/ 1168 w 1287"/>
              <a:gd name="T69" fmla="*/ 0 h 1049"/>
              <a:gd name="T70" fmla="*/ 1286 w 1287"/>
              <a:gd name="T71" fmla="*/ 117 h 1049"/>
              <a:gd name="T72" fmla="*/ 205 w 1287"/>
              <a:gd name="T73" fmla="*/ 437 h 1049"/>
              <a:gd name="T74" fmla="*/ 323 w 1287"/>
              <a:gd name="T75" fmla="*/ 437 h 1049"/>
              <a:gd name="T76" fmla="*/ 323 w 1287"/>
              <a:gd name="T77" fmla="*/ 611 h 1049"/>
              <a:gd name="T78" fmla="*/ 205 w 1287"/>
              <a:gd name="T79" fmla="*/ 611 h 1049"/>
              <a:gd name="T80" fmla="*/ 205 w 1287"/>
              <a:gd name="T81" fmla="*/ 437 h 1049"/>
              <a:gd name="T82" fmla="*/ 963 w 1287"/>
              <a:gd name="T83" fmla="*/ 437 h 1049"/>
              <a:gd name="T84" fmla="*/ 1080 w 1287"/>
              <a:gd name="T85" fmla="*/ 437 h 1049"/>
              <a:gd name="T86" fmla="*/ 1080 w 1287"/>
              <a:gd name="T87" fmla="*/ 494 h 1049"/>
              <a:gd name="T88" fmla="*/ 963 w 1287"/>
              <a:gd name="T89" fmla="*/ 494 h 1049"/>
              <a:gd name="T90" fmla="*/ 963 w 1287"/>
              <a:gd name="T91" fmla="*/ 43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7" h="1049">
                <a:moveTo>
                  <a:pt x="1168" y="494"/>
                </a:moveTo>
                <a:lnTo>
                  <a:pt x="1168" y="437"/>
                </a:lnTo>
                <a:cubicBezTo>
                  <a:pt x="1168" y="388"/>
                  <a:pt x="1130" y="350"/>
                  <a:pt x="1080" y="350"/>
                </a:cubicBezTo>
                <a:lnTo>
                  <a:pt x="875" y="350"/>
                </a:lnTo>
                <a:lnTo>
                  <a:pt x="875" y="698"/>
                </a:lnTo>
                <a:lnTo>
                  <a:pt x="963" y="698"/>
                </a:lnTo>
                <a:lnTo>
                  <a:pt x="963" y="581"/>
                </a:lnTo>
                <a:lnTo>
                  <a:pt x="1031" y="581"/>
                </a:lnTo>
                <a:lnTo>
                  <a:pt x="1080" y="698"/>
                </a:lnTo>
                <a:lnTo>
                  <a:pt x="1168" y="698"/>
                </a:lnTo>
                <a:lnTo>
                  <a:pt x="1116" y="575"/>
                </a:lnTo>
                <a:cubicBezTo>
                  <a:pt x="1146" y="562"/>
                  <a:pt x="1168" y="530"/>
                  <a:pt x="1168" y="494"/>
                </a:cubicBezTo>
                <a:close/>
                <a:moveTo>
                  <a:pt x="678" y="698"/>
                </a:moveTo>
                <a:lnTo>
                  <a:pt x="782" y="350"/>
                </a:lnTo>
                <a:lnTo>
                  <a:pt x="695" y="350"/>
                </a:lnTo>
                <a:lnTo>
                  <a:pt x="635" y="548"/>
                </a:lnTo>
                <a:lnTo>
                  <a:pt x="577" y="350"/>
                </a:lnTo>
                <a:lnTo>
                  <a:pt x="490" y="350"/>
                </a:lnTo>
                <a:lnTo>
                  <a:pt x="591" y="698"/>
                </a:lnTo>
                <a:lnTo>
                  <a:pt x="678" y="698"/>
                </a:lnTo>
                <a:close/>
                <a:moveTo>
                  <a:pt x="411" y="611"/>
                </a:moveTo>
                <a:lnTo>
                  <a:pt x="411" y="437"/>
                </a:lnTo>
                <a:cubicBezTo>
                  <a:pt x="411" y="388"/>
                  <a:pt x="372" y="350"/>
                  <a:pt x="323" y="350"/>
                </a:cubicBezTo>
                <a:lnTo>
                  <a:pt x="118" y="350"/>
                </a:lnTo>
                <a:lnTo>
                  <a:pt x="118" y="698"/>
                </a:lnTo>
                <a:lnTo>
                  <a:pt x="323" y="698"/>
                </a:lnTo>
                <a:cubicBezTo>
                  <a:pt x="372" y="698"/>
                  <a:pt x="411" y="660"/>
                  <a:pt x="411" y="611"/>
                </a:cubicBezTo>
                <a:close/>
                <a:moveTo>
                  <a:pt x="1286" y="117"/>
                </a:moveTo>
                <a:lnTo>
                  <a:pt x="1286" y="931"/>
                </a:lnTo>
                <a:cubicBezTo>
                  <a:pt x="1286" y="994"/>
                  <a:pt x="1234" y="1048"/>
                  <a:pt x="1168" y="1048"/>
                </a:cubicBezTo>
                <a:lnTo>
                  <a:pt x="118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2"/>
                  <a:pt x="52" y="0"/>
                  <a:pt x="118" y="0"/>
                </a:cubicBezTo>
                <a:lnTo>
                  <a:pt x="1168" y="0"/>
                </a:lnTo>
                <a:cubicBezTo>
                  <a:pt x="1234" y="0"/>
                  <a:pt x="1286" y="52"/>
                  <a:pt x="1286" y="117"/>
                </a:cubicBezTo>
                <a:close/>
                <a:moveTo>
                  <a:pt x="205" y="437"/>
                </a:moveTo>
                <a:lnTo>
                  <a:pt x="323" y="437"/>
                </a:lnTo>
                <a:lnTo>
                  <a:pt x="323" y="611"/>
                </a:lnTo>
                <a:lnTo>
                  <a:pt x="205" y="611"/>
                </a:lnTo>
                <a:lnTo>
                  <a:pt x="205" y="437"/>
                </a:lnTo>
                <a:close/>
                <a:moveTo>
                  <a:pt x="963" y="437"/>
                </a:moveTo>
                <a:lnTo>
                  <a:pt x="1080" y="437"/>
                </a:lnTo>
                <a:lnTo>
                  <a:pt x="1080" y="494"/>
                </a:lnTo>
                <a:lnTo>
                  <a:pt x="963" y="494"/>
                </a:lnTo>
                <a:lnTo>
                  <a:pt x="963" y="4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62437" y="3234533"/>
            <a:ext cx="463550" cy="377825"/>
          </a:xfrm>
          <a:custGeom>
            <a:avLst/>
            <a:gdLst>
              <a:gd name="T0" fmla="*/ 642 w 1286"/>
              <a:gd name="T1" fmla="*/ 524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524 h 1049"/>
              <a:gd name="T8" fmla="*/ 642 w 1286"/>
              <a:gd name="T9" fmla="*/ 524 h 1049"/>
              <a:gd name="T10" fmla="*/ 1285 w 1286"/>
              <a:gd name="T11" fmla="*/ 117 h 1049"/>
              <a:gd name="T12" fmla="*/ 1285 w 1286"/>
              <a:gd name="T13" fmla="*/ 931 h 1049"/>
              <a:gd name="T14" fmla="*/ 1167 w 1286"/>
              <a:gd name="T15" fmla="*/ 1048 h 1049"/>
              <a:gd name="T16" fmla="*/ 117 w 1286"/>
              <a:gd name="T17" fmla="*/ 1048 h 1049"/>
              <a:gd name="T18" fmla="*/ 0 w 1286"/>
              <a:gd name="T19" fmla="*/ 931 h 1049"/>
              <a:gd name="T20" fmla="*/ 0 w 1286"/>
              <a:gd name="T21" fmla="*/ 117 h 1049"/>
              <a:gd name="T22" fmla="*/ 117 w 1286"/>
              <a:gd name="T23" fmla="*/ 0 h 1049"/>
              <a:gd name="T24" fmla="*/ 1167 w 1286"/>
              <a:gd name="T25" fmla="*/ 0 h 1049"/>
              <a:gd name="T26" fmla="*/ 1285 w 1286"/>
              <a:gd name="T2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49">
                <a:moveTo>
                  <a:pt x="642" y="524"/>
                </a:moveTo>
                <a:lnTo>
                  <a:pt x="642" y="117"/>
                </a:lnTo>
                <a:lnTo>
                  <a:pt x="117" y="117"/>
                </a:lnTo>
                <a:lnTo>
                  <a:pt x="117" y="524"/>
                </a:lnTo>
                <a:lnTo>
                  <a:pt x="642" y="524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4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33999" y="3234533"/>
            <a:ext cx="463550" cy="377825"/>
          </a:xfrm>
          <a:custGeom>
            <a:avLst/>
            <a:gdLst>
              <a:gd name="T0" fmla="*/ 642 w 1286"/>
              <a:gd name="T1" fmla="*/ 232 h 1049"/>
              <a:gd name="T2" fmla="*/ 642 w 1286"/>
              <a:gd name="T3" fmla="*/ 117 h 1049"/>
              <a:gd name="T4" fmla="*/ 117 w 1286"/>
              <a:gd name="T5" fmla="*/ 117 h 1049"/>
              <a:gd name="T6" fmla="*/ 117 w 1286"/>
              <a:gd name="T7" fmla="*/ 232 h 1049"/>
              <a:gd name="T8" fmla="*/ 642 w 1286"/>
              <a:gd name="T9" fmla="*/ 232 h 1049"/>
              <a:gd name="T10" fmla="*/ 642 w 1286"/>
              <a:gd name="T11" fmla="*/ 467 h 1049"/>
              <a:gd name="T12" fmla="*/ 642 w 1286"/>
              <a:gd name="T13" fmla="*/ 350 h 1049"/>
              <a:gd name="T14" fmla="*/ 117 w 1286"/>
              <a:gd name="T15" fmla="*/ 350 h 1049"/>
              <a:gd name="T16" fmla="*/ 117 w 1286"/>
              <a:gd name="T17" fmla="*/ 467 h 1049"/>
              <a:gd name="T18" fmla="*/ 642 w 1286"/>
              <a:gd name="T19" fmla="*/ 467 h 1049"/>
              <a:gd name="T20" fmla="*/ 1285 w 1286"/>
              <a:gd name="T21" fmla="*/ 117 h 1049"/>
              <a:gd name="T22" fmla="*/ 1285 w 1286"/>
              <a:gd name="T23" fmla="*/ 931 h 1049"/>
              <a:gd name="T24" fmla="*/ 1167 w 1286"/>
              <a:gd name="T25" fmla="*/ 1048 h 1049"/>
              <a:gd name="T26" fmla="*/ 117 w 1286"/>
              <a:gd name="T27" fmla="*/ 1048 h 1049"/>
              <a:gd name="T28" fmla="*/ 0 w 1286"/>
              <a:gd name="T29" fmla="*/ 931 h 1049"/>
              <a:gd name="T30" fmla="*/ 0 w 1286"/>
              <a:gd name="T31" fmla="*/ 117 h 1049"/>
              <a:gd name="T32" fmla="*/ 117 w 1286"/>
              <a:gd name="T33" fmla="*/ 0 h 1049"/>
              <a:gd name="T34" fmla="*/ 1167 w 1286"/>
              <a:gd name="T35" fmla="*/ 0 h 1049"/>
              <a:gd name="T36" fmla="*/ 1285 w 1286"/>
              <a:gd name="T3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49">
                <a:moveTo>
                  <a:pt x="642" y="232"/>
                </a:moveTo>
                <a:lnTo>
                  <a:pt x="642" y="117"/>
                </a:lnTo>
                <a:lnTo>
                  <a:pt x="117" y="117"/>
                </a:lnTo>
                <a:lnTo>
                  <a:pt x="117" y="232"/>
                </a:lnTo>
                <a:lnTo>
                  <a:pt x="642" y="232"/>
                </a:lnTo>
                <a:close/>
                <a:moveTo>
                  <a:pt x="642" y="467"/>
                </a:moveTo>
                <a:lnTo>
                  <a:pt x="642" y="350"/>
                </a:lnTo>
                <a:lnTo>
                  <a:pt x="117" y="350"/>
                </a:lnTo>
                <a:lnTo>
                  <a:pt x="117" y="467"/>
                </a:lnTo>
                <a:lnTo>
                  <a:pt x="642" y="467"/>
                </a:ln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8"/>
                  <a:pt x="1167" y="1048"/>
                </a:cubicBezTo>
                <a:lnTo>
                  <a:pt x="117" y="1048"/>
                </a:lnTo>
                <a:cubicBezTo>
                  <a:pt x="55" y="1048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7787" y="3231358"/>
            <a:ext cx="419100" cy="384175"/>
          </a:xfrm>
          <a:custGeom>
            <a:avLst/>
            <a:gdLst>
              <a:gd name="T0" fmla="*/ 583 w 1166"/>
              <a:gd name="T1" fmla="*/ 1068 h 1069"/>
              <a:gd name="T2" fmla="*/ 498 w 1166"/>
              <a:gd name="T3" fmla="*/ 991 h 1069"/>
              <a:gd name="T4" fmla="*/ 0 w 1166"/>
              <a:gd name="T5" fmla="*/ 320 h 1069"/>
              <a:gd name="T6" fmla="*/ 320 w 1166"/>
              <a:gd name="T7" fmla="*/ 0 h 1069"/>
              <a:gd name="T8" fmla="*/ 583 w 1166"/>
              <a:gd name="T9" fmla="*/ 123 h 1069"/>
              <a:gd name="T10" fmla="*/ 845 w 1166"/>
              <a:gd name="T11" fmla="*/ 0 h 1069"/>
              <a:gd name="T12" fmla="*/ 1165 w 1166"/>
              <a:gd name="T13" fmla="*/ 320 h 1069"/>
              <a:gd name="T14" fmla="*/ 667 w 1166"/>
              <a:gd name="T15" fmla="*/ 994 h 1069"/>
              <a:gd name="T16" fmla="*/ 583 w 1166"/>
              <a:gd name="T17" fmla="*/ 1068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6" h="1069">
                <a:moveTo>
                  <a:pt x="583" y="1068"/>
                </a:moveTo>
                <a:lnTo>
                  <a:pt x="498" y="991"/>
                </a:lnTo>
                <a:cubicBezTo>
                  <a:pt x="197" y="718"/>
                  <a:pt x="0" y="541"/>
                  <a:pt x="0" y="320"/>
                </a:cubicBezTo>
                <a:cubicBezTo>
                  <a:pt x="0" y="139"/>
                  <a:pt x="140" y="0"/>
                  <a:pt x="320" y="0"/>
                </a:cubicBezTo>
                <a:cubicBezTo>
                  <a:pt x="421" y="0"/>
                  <a:pt x="520" y="49"/>
                  <a:pt x="583" y="123"/>
                </a:cubicBezTo>
                <a:cubicBezTo>
                  <a:pt x="646" y="49"/>
                  <a:pt x="744" y="0"/>
                  <a:pt x="845" y="0"/>
                </a:cubicBezTo>
                <a:cubicBezTo>
                  <a:pt x="1026" y="0"/>
                  <a:pt x="1165" y="139"/>
                  <a:pt x="1165" y="320"/>
                </a:cubicBezTo>
                <a:cubicBezTo>
                  <a:pt x="1165" y="541"/>
                  <a:pt x="968" y="721"/>
                  <a:pt x="667" y="994"/>
                </a:cubicBezTo>
                <a:lnTo>
                  <a:pt x="583" y="106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99349" y="3231358"/>
            <a:ext cx="419100" cy="384175"/>
          </a:xfrm>
          <a:custGeom>
            <a:avLst/>
            <a:gdLst>
              <a:gd name="T0" fmla="*/ 587 w 1165"/>
              <a:gd name="T1" fmla="*/ 907 h 1069"/>
              <a:gd name="T2" fmla="*/ 1049 w 1165"/>
              <a:gd name="T3" fmla="*/ 320 h 1069"/>
              <a:gd name="T4" fmla="*/ 844 w 1165"/>
              <a:gd name="T5" fmla="*/ 118 h 1069"/>
              <a:gd name="T6" fmla="*/ 637 w 1165"/>
              <a:gd name="T7" fmla="*/ 254 h 1069"/>
              <a:gd name="T8" fmla="*/ 527 w 1165"/>
              <a:gd name="T9" fmla="*/ 254 h 1069"/>
              <a:gd name="T10" fmla="*/ 319 w 1165"/>
              <a:gd name="T11" fmla="*/ 118 h 1069"/>
              <a:gd name="T12" fmla="*/ 114 w 1165"/>
              <a:gd name="T13" fmla="*/ 320 h 1069"/>
              <a:gd name="T14" fmla="*/ 576 w 1165"/>
              <a:gd name="T15" fmla="*/ 907 h 1069"/>
              <a:gd name="T16" fmla="*/ 582 w 1165"/>
              <a:gd name="T17" fmla="*/ 912 h 1069"/>
              <a:gd name="T18" fmla="*/ 587 w 1165"/>
              <a:gd name="T19" fmla="*/ 907 h 1069"/>
              <a:gd name="T20" fmla="*/ 844 w 1165"/>
              <a:gd name="T21" fmla="*/ 0 h 1069"/>
              <a:gd name="T22" fmla="*/ 1164 w 1165"/>
              <a:gd name="T23" fmla="*/ 320 h 1069"/>
              <a:gd name="T24" fmla="*/ 667 w 1165"/>
              <a:gd name="T25" fmla="*/ 991 h 1069"/>
              <a:gd name="T26" fmla="*/ 582 w 1165"/>
              <a:gd name="T27" fmla="*/ 1068 h 1069"/>
              <a:gd name="T28" fmla="*/ 497 w 1165"/>
              <a:gd name="T29" fmla="*/ 994 h 1069"/>
              <a:gd name="T30" fmla="*/ 0 w 1165"/>
              <a:gd name="T31" fmla="*/ 320 h 1069"/>
              <a:gd name="T32" fmla="*/ 319 w 1165"/>
              <a:gd name="T33" fmla="*/ 0 h 1069"/>
              <a:gd name="T34" fmla="*/ 582 w 1165"/>
              <a:gd name="T35" fmla="*/ 123 h 1069"/>
              <a:gd name="T36" fmla="*/ 844 w 1165"/>
              <a:gd name="T37" fmla="*/ 0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069">
                <a:moveTo>
                  <a:pt x="587" y="907"/>
                </a:moveTo>
                <a:cubicBezTo>
                  <a:pt x="866" y="655"/>
                  <a:pt x="1049" y="489"/>
                  <a:pt x="1049" y="320"/>
                </a:cubicBezTo>
                <a:cubicBezTo>
                  <a:pt x="1049" y="202"/>
                  <a:pt x="962" y="118"/>
                  <a:pt x="844" y="118"/>
                </a:cubicBezTo>
                <a:cubicBezTo>
                  <a:pt x="754" y="118"/>
                  <a:pt x="667" y="175"/>
                  <a:pt x="637" y="254"/>
                </a:cubicBezTo>
                <a:lnTo>
                  <a:pt x="527" y="254"/>
                </a:lnTo>
                <a:cubicBezTo>
                  <a:pt x="497" y="175"/>
                  <a:pt x="410" y="118"/>
                  <a:pt x="319" y="118"/>
                </a:cubicBezTo>
                <a:cubicBezTo>
                  <a:pt x="202" y="118"/>
                  <a:pt x="114" y="202"/>
                  <a:pt x="114" y="320"/>
                </a:cubicBezTo>
                <a:cubicBezTo>
                  <a:pt x="114" y="489"/>
                  <a:pt x="298" y="655"/>
                  <a:pt x="576" y="907"/>
                </a:cubicBezTo>
                <a:lnTo>
                  <a:pt x="582" y="912"/>
                </a:lnTo>
                <a:lnTo>
                  <a:pt x="587" y="907"/>
                </a:lnTo>
                <a:close/>
                <a:moveTo>
                  <a:pt x="844" y="0"/>
                </a:moveTo>
                <a:cubicBezTo>
                  <a:pt x="1025" y="0"/>
                  <a:pt x="1164" y="139"/>
                  <a:pt x="1164" y="320"/>
                </a:cubicBezTo>
                <a:cubicBezTo>
                  <a:pt x="1164" y="541"/>
                  <a:pt x="967" y="718"/>
                  <a:pt x="667" y="991"/>
                </a:cubicBezTo>
                <a:lnTo>
                  <a:pt x="582" y="1068"/>
                </a:lnTo>
                <a:lnTo>
                  <a:pt x="497" y="994"/>
                </a:lnTo>
                <a:cubicBezTo>
                  <a:pt x="196" y="721"/>
                  <a:pt x="0" y="541"/>
                  <a:pt x="0" y="320"/>
                </a:cubicBezTo>
                <a:cubicBezTo>
                  <a:pt x="0" y="139"/>
                  <a:pt x="139" y="0"/>
                  <a:pt x="319" y="0"/>
                </a:cubicBezTo>
                <a:cubicBezTo>
                  <a:pt x="421" y="0"/>
                  <a:pt x="519" y="49"/>
                  <a:pt x="582" y="123"/>
                </a:cubicBezTo>
                <a:cubicBezTo>
                  <a:pt x="645" y="49"/>
                  <a:pt x="743" y="0"/>
                  <a:pt x="84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97899" y="3298032"/>
            <a:ext cx="368300" cy="252412"/>
          </a:xfrm>
          <a:custGeom>
            <a:avLst/>
            <a:gdLst>
              <a:gd name="T0" fmla="*/ 525 w 1023"/>
              <a:gd name="T1" fmla="*/ 349 h 699"/>
              <a:gd name="T2" fmla="*/ 1022 w 1023"/>
              <a:gd name="T3" fmla="*/ 0 h 699"/>
              <a:gd name="T4" fmla="*/ 1022 w 1023"/>
              <a:gd name="T5" fmla="*/ 698 h 699"/>
              <a:gd name="T6" fmla="*/ 525 w 1023"/>
              <a:gd name="T7" fmla="*/ 349 h 699"/>
              <a:gd name="T8" fmla="*/ 497 w 1023"/>
              <a:gd name="T9" fmla="*/ 698 h 699"/>
              <a:gd name="T10" fmla="*/ 0 w 1023"/>
              <a:gd name="T11" fmla="*/ 349 h 699"/>
              <a:gd name="T12" fmla="*/ 497 w 1023"/>
              <a:gd name="T13" fmla="*/ 0 h 699"/>
              <a:gd name="T14" fmla="*/ 497 w 1023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3" h="699">
                <a:moveTo>
                  <a:pt x="525" y="349"/>
                </a:moveTo>
                <a:lnTo>
                  <a:pt x="1022" y="0"/>
                </a:lnTo>
                <a:lnTo>
                  <a:pt x="1022" y="698"/>
                </a:lnTo>
                <a:lnTo>
                  <a:pt x="525" y="349"/>
                </a:lnTo>
                <a:close/>
                <a:moveTo>
                  <a:pt x="497" y="698"/>
                </a:moveTo>
                <a:lnTo>
                  <a:pt x="0" y="349"/>
                </a:lnTo>
                <a:lnTo>
                  <a:pt x="497" y="0"/>
                </a:lnTo>
                <a:lnTo>
                  <a:pt x="497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9462" y="3298032"/>
            <a:ext cx="368300" cy="252412"/>
          </a:xfrm>
          <a:custGeom>
            <a:avLst/>
            <a:gdLst>
              <a:gd name="T0" fmla="*/ 525 w 1024"/>
              <a:gd name="T1" fmla="*/ 0 h 699"/>
              <a:gd name="T2" fmla="*/ 1023 w 1024"/>
              <a:gd name="T3" fmla="*/ 349 h 699"/>
              <a:gd name="T4" fmla="*/ 525 w 1024"/>
              <a:gd name="T5" fmla="*/ 698 h 699"/>
              <a:gd name="T6" fmla="*/ 525 w 1024"/>
              <a:gd name="T7" fmla="*/ 0 h 699"/>
              <a:gd name="T8" fmla="*/ 0 w 1024"/>
              <a:gd name="T9" fmla="*/ 698 h 699"/>
              <a:gd name="T10" fmla="*/ 0 w 1024"/>
              <a:gd name="T11" fmla="*/ 0 h 699"/>
              <a:gd name="T12" fmla="*/ 498 w 1024"/>
              <a:gd name="T13" fmla="*/ 349 h 699"/>
              <a:gd name="T14" fmla="*/ 0 w 1024"/>
              <a:gd name="T15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4" h="699">
                <a:moveTo>
                  <a:pt x="525" y="0"/>
                </a:moveTo>
                <a:lnTo>
                  <a:pt x="1023" y="349"/>
                </a:lnTo>
                <a:lnTo>
                  <a:pt x="525" y="698"/>
                </a:lnTo>
                <a:lnTo>
                  <a:pt x="525" y="0"/>
                </a:lnTo>
                <a:close/>
                <a:moveTo>
                  <a:pt x="0" y="698"/>
                </a:moveTo>
                <a:lnTo>
                  <a:pt x="0" y="0"/>
                </a:lnTo>
                <a:lnTo>
                  <a:pt x="498" y="349"/>
                </a:lnTo>
                <a:lnTo>
                  <a:pt x="0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3894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1031 w 1166"/>
              <a:gd name="T5" fmla="*/ 451 h 1165"/>
              <a:gd name="T6" fmla="*/ 900 w 1166"/>
              <a:gd name="T7" fmla="*/ 465 h 1165"/>
              <a:gd name="T8" fmla="*/ 424 w 1166"/>
              <a:gd name="T9" fmla="*/ 219 h 1165"/>
              <a:gd name="T10" fmla="*/ 118 w 1166"/>
              <a:gd name="T11" fmla="*/ 533 h 1165"/>
              <a:gd name="T12" fmla="*/ 115 w 1166"/>
              <a:gd name="T13" fmla="*/ 582 h 1165"/>
              <a:gd name="T14" fmla="*/ 583 w 1166"/>
              <a:gd name="T15" fmla="*/ 1049 h 1165"/>
              <a:gd name="T16" fmla="*/ 583 w 1166"/>
              <a:gd name="T17" fmla="*/ 0 h 1165"/>
              <a:gd name="T18" fmla="*/ 1165 w 1166"/>
              <a:gd name="T19" fmla="*/ 582 h 1165"/>
              <a:gd name="T20" fmla="*/ 583 w 1166"/>
              <a:gd name="T21" fmla="*/ 1164 h 1165"/>
              <a:gd name="T22" fmla="*/ 0 w 1166"/>
              <a:gd name="T23" fmla="*/ 582 h 1165"/>
              <a:gd name="T24" fmla="*/ 583 w 1166"/>
              <a:gd name="T25" fmla="*/ 0 h 1165"/>
              <a:gd name="T26" fmla="*/ 758 w 1166"/>
              <a:gd name="T27" fmla="*/ 569 h 1165"/>
              <a:gd name="T28" fmla="*/ 831 w 1166"/>
              <a:gd name="T29" fmla="*/ 639 h 1165"/>
              <a:gd name="T30" fmla="*/ 758 w 1166"/>
              <a:gd name="T31" fmla="*/ 713 h 1165"/>
              <a:gd name="T32" fmla="*/ 684 w 1166"/>
              <a:gd name="T33" fmla="*/ 639 h 1165"/>
              <a:gd name="T34" fmla="*/ 758 w 1166"/>
              <a:gd name="T35" fmla="*/ 569 h 1165"/>
              <a:gd name="T36" fmla="*/ 408 w 1166"/>
              <a:gd name="T37" fmla="*/ 569 h 1165"/>
              <a:gd name="T38" fmla="*/ 481 w 1166"/>
              <a:gd name="T39" fmla="*/ 639 h 1165"/>
              <a:gd name="T40" fmla="*/ 408 w 1166"/>
              <a:gd name="T41" fmla="*/ 713 h 1165"/>
              <a:gd name="T42" fmla="*/ 334 w 1166"/>
              <a:gd name="T43" fmla="*/ 639 h 1165"/>
              <a:gd name="T44" fmla="*/ 408 w 1166"/>
              <a:gd name="T45" fmla="*/ 5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8"/>
                  <a:pt x="1050" y="582"/>
                </a:cubicBezTo>
                <a:cubicBezTo>
                  <a:pt x="1050" y="536"/>
                  <a:pt x="1042" y="492"/>
                  <a:pt x="1031" y="451"/>
                </a:cubicBezTo>
                <a:cubicBezTo>
                  <a:pt x="990" y="462"/>
                  <a:pt x="946" y="465"/>
                  <a:pt x="900" y="465"/>
                </a:cubicBezTo>
                <a:cubicBezTo>
                  <a:pt x="703" y="465"/>
                  <a:pt x="531" y="369"/>
                  <a:pt x="424" y="219"/>
                </a:cubicBezTo>
                <a:cubicBezTo>
                  <a:pt x="367" y="358"/>
                  <a:pt x="254" y="473"/>
                  <a:pt x="118" y="533"/>
                </a:cubicBezTo>
                <a:cubicBezTo>
                  <a:pt x="115" y="550"/>
                  <a:pt x="115" y="566"/>
                  <a:pt x="115" y="582"/>
                </a:cubicBezTo>
                <a:cubicBezTo>
                  <a:pt x="115" y="838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4"/>
                  <a:pt x="583" y="1164"/>
                </a:cubicBezTo>
                <a:cubicBezTo>
                  <a:pt x="261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758" y="569"/>
                </a:moveTo>
                <a:cubicBezTo>
                  <a:pt x="799" y="569"/>
                  <a:pt x="831" y="599"/>
                  <a:pt x="831" y="639"/>
                </a:cubicBezTo>
                <a:cubicBezTo>
                  <a:pt x="831" y="680"/>
                  <a:pt x="799" y="713"/>
                  <a:pt x="758" y="713"/>
                </a:cubicBezTo>
                <a:cubicBezTo>
                  <a:pt x="717" y="713"/>
                  <a:pt x="684" y="680"/>
                  <a:pt x="684" y="639"/>
                </a:cubicBezTo>
                <a:cubicBezTo>
                  <a:pt x="684" y="599"/>
                  <a:pt x="717" y="569"/>
                  <a:pt x="758" y="569"/>
                </a:cubicBezTo>
                <a:close/>
                <a:moveTo>
                  <a:pt x="408" y="569"/>
                </a:moveTo>
                <a:cubicBezTo>
                  <a:pt x="449" y="569"/>
                  <a:pt x="481" y="599"/>
                  <a:pt x="481" y="639"/>
                </a:cubicBezTo>
                <a:cubicBezTo>
                  <a:pt x="481" y="680"/>
                  <a:pt x="449" y="713"/>
                  <a:pt x="408" y="713"/>
                </a:cubicBezTo>
                <a:cubicBezTo>
                  <a:pt x="367" y="713"/>
                  <a:pt x="334" y="680"/>
                  <a:pt x="334" y="639"/>
                </a:cubicBezTo>
                <a:cubicBezTo>
                  <a:pt x="334" y="599"/>
                  <a:pt x="367" y="569"/>
                  <a:pt x="408" y="5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993481"/>
            <a:ext cx="419100" cy="336550"/>
          </a:xfrm>
          <a:custGeom>
            <a:avLst/>
            <a:gdLst>
              <a:gd name="T0" fmla="*/ 1077 w 1166"/>
              <a:gd name="T1" fmla="*/ 585 h 936"/>
              <a:gd name="T2" fmla="*/ 1077 w 1166"/>
              <a:gd name="T3" fmla="*/ 293 h 936"/>
              <a:gd name="T4" fmla="*/ 1006 w 1166"/>
              <a:gd name="T5" fmla="*/ 293 h 936"/>
              <a:gd name="T6" fmla="*/ 1006 w 1166"/>
              <a:gd name="T7" fmla="*/ 555 h 936"/>
              <a:gd name="T8" fmla="*/ 941 w 1166"/>
              <a:gd name="T9" fmla="*/ 555 h 936"/>
              <a:gd name="T10" fmla="*/ 941 w 1166"/>
              <a:gd name="T11" fmla="*/ 350 h 936"/>
              <a:gd name="T12" fmla="*/ 867 w 1166"/>
              <a:gd name="T13" fmla="*/ 350 h 936"/>
              <a:gd name="T14" fmla="*/ 867 w 1166"/>
              <a:gd name="T15" fmla="*/ 555 h 936"/>
              <a:gd name="T16" fmla="*/ 801 w 1166"/>
              <a:gd name="T17" fmla="*/ 555 h 936"/>
              <a:gd name="T18" fmla="*/ 801 w 1166"/>
              <a:gd name="T19" fmla="*/ 293 h 936"/>
              <a:gd name="T20" fmla="*/ 727 w 1166"/>
              <a:gd name="T21" fmla="*/ 293 h 936"/>
              <a:gd name="T22" fmla="*/ 727 w 1166"/>
              <a:gd name="T23" fmla="*/ 585 h 936"/>
              <a:gd name="T24" fmla="*/ 787 w 1166"/>
              <a:gd name="T25" fmla="*/ 643 h 936"/>
              <a:gd name="T26" fmla="*/ 1020 w 1166"/>
              <a:gd name="T27" fmla="*/ 643 h 936"/>
              <a:gd name="T28" fmla="*/ 1077 w 1166"/>
              <a:gd name="T29" fmla="*/ 585 h 936"/>
              <a:gd name="T30" fmla="*/ 670 w 1166"/>
              <a:gd name="T31" fmla="*/ 367 h 936"/>
              <a:gd name="T32" fmla="*/ 670 w 1166"/>
              <a:gd name="T33" fmla="*/ 293 h 936"/>
              <a:gd name="T34" fmla="*/ 437 w 1166"/>
              <a:gd name="T35" fmla="*/ 293 h 936"/>
              <a:gd name="T36" fmla="*/ 437 w 1166"/>
              <a:gd name="T37" fmla="*/ 643 h 936"/>
              <a:gd name="T38" fmla="*/ 670 w 1166"/>
              <a:gd name="T39" fmla="*/ 643 h 936"/>
              <a:gd name="T40" fmla="*/ 670 w 1166"/>
              <a:gd name="T41" fmla="*/ 569 h 936"/>
              <a:gd name="T42" fmla="*/ 525 w 1166"/>
              <a:gd name="T43" fmla="*/ 569 h 936"/>
              <a:gd name="T44" fmla="*/ 525 w 1166"/>
              <a:gd name="T45" fmla="*/ 506 h 936"/>
              <a:gd name="T46" fmla="*/ 670 w 1166"/>
              <a:gd name="T47" fmla="*/ 506 h 936"/>
              <a:gd name="T48" fmla="*/ 670 w 1166"/>
              <a:gd name="T49" fmla="*/ 432 h 936"/>
              <a:gd name="T50" fmla="*/ 525 w 1166"/>
              <a:gd name="T51" fmla="*/ 432 h 936"/>
              <a:gd name="T52" fmla="*/ 525 w 1166"/>
              <a:gd name="T53" fmla="*/ 367 h 936"/>
              <a:gd name="T54" fmla="*/ 670 w 1166"/>
              <a:gd name="T55" fmla="*/ 367 h 936"/>
              <a:gd name="T56" fmla="*/ 377 w 1166"/>
              <a:gd name="T57" fmla="*/ 643 h 936"/>
              <a:gd name="T58" fmla="*/ 377 w 1166"/>
              <a:gd name="T59" fmla="*/ 293 h 936"/>
              <a:gd name="T60" fmla="*/ 306 w 1166"/>
              <a:gd name="T61" fmla="*/ 293 h 936"/>
              <a:gd name="T62" fmla="*/ 306 w 1166"/>
              <a:gd name="T63" fmla="*/ 498 h 936"/>
              <a:gd name="T64" fmla="*/ 159 w 1166"/>
              <a:gd name="T65" fmla="*/ 293 h 936"/>
              <a:gd name="T66" fmla="*/ 87 w 1166"/>
              <a:gd name="T67" fmla="*/ 293 h 936"/>
              <a:gd name="T68" fmla="*/ 87 w 1166"/>
              <a:gd name="T69" fmla="*/ 643 h 936"/>
              <a:gd name="T70" fmla="*/ 159 w 1166"/>
              <a:gd name="T71" fmla="*/ 643 h 936"/>
              <a:gd name="T72" fmla="*/ 159 w 1166"/>
              <a:gd name="T73" fmla="*/ 438 h 936"/>
              <a:gd name="T74" fmla="*/ 309 w 1166"/>
              <a:gd name="T75" fmla="*/ 643 h 936"/>
              <a:gd name="T76" fmla="*/ 377 w 1166"/>
              <a:gd name="T77" fmla="*/ 643 h 936"/>
              <a:gd name="T78" fmla="*/ 1050 w 1166"/>
              <a:gd name="T79" fmla="*/ 0 h 936"/>
              <a:gd name="T80" fmla="*/ 1165 w 1166"/>
              <a:gd name="T81" fmla="*/ 118 h 936"/>
              <a:gd name="T82" fmla="*/ 1165 w 1166"/>
              <a:gd name="T83" fmla="*/ 818 h 936"/>
              <a:gd name="T84" fmla="*/ 1050 w 1166"/>
              <a:gd name="T85" fmla="*/ 935 h 936"/>
              <a:gd name="T86" fmla="*/ 115 w 1166"/>
              <a:gd name="T87" fmla="*/ 935 h 936"/>
              <a:gd name="T88" fmla="*/ 0 w 1166"/>
              <a:gd name="T89" fmla="*/ 818 h 936"/>
              <a:gd name="T90" fmla="*/ 0 w 1166"/>
              <a:gd name="T91" fmla="*/ 118 h 936"/>
              <a:gd name="T92" fmla="*/ 115 w 1166"/>
              <a:gd name="T93" fmla="*/ 0 h 936"/>
              <a:gd name="T94" fmla="*/ 1050 w 1166"/>
              <a:gd name="T9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6" h="936">
                <a:moveTo>
                  <a:pt x="1077" y="585"/>
                </a:moveTo>
                <a:lnTo>
                  <a:pt x="1077" y="293"/>
                </a:lnTo>
                <a:lnTo>
                  <a:pt x="1006" y="293"/>
                </a:lnTo>
                <a:lnTo>
                  <a:pt x="1006" y="555"/>
                </a:lnTo>
                <a:lnTo>
                  <a:pt x="941" y="555"/>
                </a:lnTo>
                <a:lnTo>
                  <a:pt x="941" y="350"/>
                </a:lnTo>
                <a:lnTo>
                  <a:pt x="867" y="350"/>
                </a:lnTo>
                <a:lnTo>
                  <a:pt x="867" y="555"/>
                </a:lnTo>
                <a:lnTo>
                  <a:pt x="801" y="555"/>
                </a:lnTo>
                <a:lnTo>
                  <a:pt x="801" y="293"/>
                </a:lnTo>
                <a:lnTo>
                  <a:pt x="727" y="293"/>
                </a:lnTo>
                <a:lnTo>
                  <a:pt x="727" y="585"/>
                </a:lnTo>
                <a:cubicBezTo>
                  <a:pt x="727" y="618"/>
                  <a:pt x="755" y="643"/>
                  <a:pt x="787" y="643"/>
                </a:cubicBezTo>
                <a:lnTo>
                  <a:pt x="1020" y="643"/>
                </a:lnTo>
                <a:cubicBezTo>
                  <a:pt x="1053" y="643"/>
                  <a:pt x="1077" y="618"/>
                  <a:pt x="1077" y="585"/>
                </a:cubicBezTo>
                <a:close/>
                <a:moveTo>
                  <a:pt x="670" y="367"/>
                </a:moveTo>
                <a:lnTo>
                  <a:pt x="670" y="293"/>
                </a:lnTo>
                <a:lnTo>
                  <a:pt x="437" y="293"/>
                </a:lnTo>
                <a:lnTo>
                  <a:pt x="437" y="643"/>
                </a:lnTo>
                <a:lnTo>
                  <a:pt x="670" y="643"/>
                </a:lnTo>
                <a:lnTo>
                  <a:pt x="670" y="569"/>
                </a:lnTo>
                <a:lnTo>
                  <a:pt x="525" y="569"/>
                </a:lnTo>
                <a:lnTo>
                  <a:pt x="525" y="506"/>
                </a:lnTo>
                <a:lnTo>
                  <a:pt x="670" y="506"/>
                </a:lnTo>
                <a:lnTo>
                  <a:pt x="670" y="432"/>
                </a:lnTo>
                <a:lnTo>
                  <a:pt x="525" y="432"/>
                </a:lnTo>
                <a:lnTo>
                  <a:pt x="525" y="367"/>
                </a:lnTo>
                <a:lnTo>
                  <a:pt x="670" y="367"/>
                </a:lnTo>
                <a:close/>
                <a:moveTo>
                  <a:pt x="377" y="643"/>
                </a:moveTo>
                <a:lnTo>
                  <a:pt x="377" y="293"/>
                </a:lnTo>
                <a:lnTo>
                  <a:pt x="306" y="293"/>
                </a:lnTo>
                <a:lnTo>
                  <a:pt x="306" y="498"/>
                </a:lnTo>
                <a:lnTo>
                  <a:pt x="159" y="293"/>
                </a:lnTo>
                <a:lnTo>
                  <a:pt x="87" y="293"/>
                </a:lnTo>
                <a:lnTo>
                  <a:pt x="87" y="643"/>
                </a:lnTo>
                <a:lnTo>
                  <a:pt x="159" y="643"/>
                </a:lnTo>
                <a:lnTo>
                  <a:pt x="159" y="438"/>
                </a:lnTo>
                <a:lnTo>
                  <a:pt x="309" y="643"/>
                </a:lnTo>
                <a:lnTo>
                  <a:pt x="377" y="643"/>
                </a:ln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08199" y="4929981"/>
            <a:ext cx="463550" cy="463550"/>
          </a:xfrm>
          <a:custGeom>
            <a:avLst/>
            <a:gdLst>
              <a:gd name="T0" fmla="*/ 700 w 1287"/>
              <a:gd name="T1" fmla="*/ 585 h 1286"/>
              <a:gd name="T2" fmla="*/ 700 w 1287"/>
              <a:gd name="T3" fmla="*/ 700 h 1286"/>
              <a:gd name="T4" fmla="*/ 818 w 1287"/>
              <a:gd name="T5" fmla="*/ 700 h 1286"/>
              <a:gd name="T6" fmla="*/ 818 w 1287"/>
              <a:gd name="T7" fmla="*/ 585 h 1286"/>
              <a:gd name="T8" fmla="*/ 700 w 1287"/>
              <a:gd name="T9" fmla="*/ 585 h 1286"/>
              <a:gd name="T10" fmla="*/ 700 w 1287"/>
              <a:gd name="T11" fmla="*/ 818 h 1286"/>
              <a:gd name="T12" fmla="*/ 586 w 1287"/>
              <a:gd name="T13" fmla="*/ 700 h 1286"/>
              <a:gd name="T14" fmla="*/ 586 w 1287"/>
              <a:gd name="T15" fmla="*/ 350 h 1286"/>
              <a:gd name="T16" fmla="*/ 700 w 1287"/>
              <a:gd name="T17" fmla="*/ 235 h 1286"/>
              <a:gd name="T18" fmla="*/ 936 w 1287"/>
              <a:gd name="T19" fmla="*/ 235 h 1286"/>
              <a:gd name="T20" fmla="*/ 936 w 1287"/>
              <a:gd name="T21" fmla="*/ 350 h 1286"/>
              <a:gd name="T22" fmla="*/ 700 w 1287"/>
              <a:gd name="T23" fmla="*/ 350 h 1286"/>
              <a:gd name="T24" fmla="*/ 700 w 1287"/>
              <a:gd name="T25" fmla="*/ 468 h 1286"/>
              <a:gd name="T26" fmla="*/ 818 w 1287"/>
              <a:gd name="T27" fmla="*/ 468 h 1286"/>
              <a:gd name="T28" fmla="*/ 936 w 1287"/>
              <a:gd name="T29" fmla="*/ 585 h 1286"/>
              <a:gd name="T30" fmla="*/ 936 w 1287"/>
              <a:gd name="T31" fmla="*/ 700 h 1286"/>
              <a:gd name="T32" fmla="*/ 818 w 1287"/>
              <a:gd name="T33" fmla="*/ 818 h 1286"/>
              <a:gd name="T34" fmla="*/ 700 w 1287"/>
              <a:gd name="T35" fmla="*/ 818 h 1286"/>
              <a:gd name="T36" fmla="*/ 1168 w 1287"/>
              <a:gd name="T37" fmla="*/ 935 h 1286"/>
              <a:gd name="T38" fmla="*/ 1168 w 1287"/>
              <a:gd name="T39" fmla="*/ 118 h 1286"/>
              <a:gd name="T40" fmla="*/ 350 w 1287"/>
              <a:gd name="T41" fmla="*/ 118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8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8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8 h 1286"/>
              <a:gd name="T68" fmla="*/ 1050 w 1287"/>
              <a:gd name="T69" fmla="*/ 1168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8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700" y="585"/>
                </a:moveTo>
                <a:lnTo>
                  <a:pt x="700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lose/>
                <a:moveTo>
                  <a:pt x="700" y="818"/>
                </a:moveTo>
                <a:cubicBezTo>
                  <a:pt x="638" y="818"/>
                  <a:pt x="586" y="766"/>
                  <a:pt x="586" y="700"/>
                </a:cubicBezTo>
                <a:lnTo>
                  <a:pt x="586" y="350"/>
                </a:lnTo>
                <a:cubicBezTo>
                  <a:pt x="586" y="285"/>
                  <a:pt x="638" y="235"/>
                  <a:pt x="700" y="235"/>
                </a:cubicBezTo>
                <a:lnTo>
                  <a:pt x="936" y="235"/>
                </a:lnTo>
                <a:lnTo>
                  <a:pt x="936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1" y="468"/>
                  <a:pt x="936" y="520"/>
                  <a:pt x="936" y="585"/>
                </a:cubicBezTo>
                <a:lnTo>
                  <a:pt x="936" y="700"/>
                </a:lnTo>
                <a:cubicBezTo>
                  <a:pt x="936" y="766"/>
                  <a:pt x="881" y="818"/>
                  <a:pt x="818" y="818"/>
                </a:cubicBezTo>
                <a:lnTo>
                  <a:pt x="700" y="818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5"/>
                  <a:pt x="1286" y="118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8"/>
                </a:lnTo>
                <a:cubicBezTo>
                  <a:pt x="236" y="55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585 w 1286"/>
              <a:gd name="T13" fmla="*/ 585 h 1286"/>
              <a:gd name="T14" fmla="*/ 585 w 1286"/>
              <a:gd name="T15" fmla="*/ 235 h 1286"/>
              <a:gd name="T16" fmla="*/ 935 w 1286"/>
              <a:gd name="T17" fmla="*/ 235 h 1286"/>
              <a:gd name="T18" fmla="*/ 935 w 1286"/>
              <a:gd name="T19" fmla="*/ 350 h 1286"/>
              <a:gd name="T20" fmla="*/ 700 w 1286"/>
              <a:gd name="T21" fmla="*/ 350 h 1286"/>
              <a:gd name="T22" fmla="*/ 700 w 1286"/>
              <a:gd name="T23" fmla="*/ 468 h 1286"/>
              <a:gd name="T24" fmla="*/ 818 w 1286"/>
              <a:gd name="T25" fmla="*/ 468 h 1286"/>
              <a:gd name="T26" fmla="*/ 935 w 1286"/>
              <a:gd name="T27" fmla="*/ 585 h 1286"/>
              <a:gd name="T28" fmla="*/ 935 w 1286"/>
              <a:gd name="T29" fmla="*/ 700 h 1286"/>
              <a:gd name="T30" fmla="*/ 118 w 1286"/>
              <a:gd name="T31" fmla="*/ 235 h 1286"/>
              <a:gd name="T32" fmla="*/ 118 w 1286"/>
              <a:gd name="T33" fmla="*/ 1168 h 1286"/>
              <a:gd name="T34" fmla="*/ 1050 w 1286"/>
              <a:gd name="T35" fmla="*/ 1168 h 1286"/>
              <a:gd name="T36" fmla="*/ 1050 w 1286"/>
              <a:gd name="T37" fmla="*/ 1285 h 1286"/>
              <a:gd name="T38" fmla="*/ 118 w 1286"/>
              <a:gd name="T39" fmla="*/ 1285 h 1286"/>
              <a:gd name="T40" fmla="*/ 0 w 1286"/>
              <a:gd name="T41" fmla="*/ 1168 h 1286"/>
              <a:gd name="T42" fmla="*/ 0 w 1286"/>
              <a:gd name="T43" fmla="*/ 235 h 1286"/>
              <a:gd name="T44" fmla="*/ 118 w 1286"/>
              <a:gd name="T45" fmla="*/ 235 h 1286"/>
              <a:gd name="T46" fmla="*/ 1168 w 1286"/>
              <a:gd name="T47" fmla="*/ 935 h 1286"/>
              <a:gd name="T48" fmla="*/ 1168 w 1286"/>
              <a:gd name="T49" fmla="*/ 118 h 1286"/>
              <a:gd name="T50" fmla="*/ 350 w 1286"/>
              <a:gd name="T51" fmla="*/ 118 h 1286"/>
              <a:gd name="T52" fmla="*/ 350 w 1286"/>
              <a:gd name="T53" fmla="*/ 935 h 1286"/>
              <a:gd name="T54" fmla="*/ 1168 w 1286"/>
              <a:gd name="T55" fmla="*/ 935 h 1286"/>
              <a:gd name="T56" fmla="*/ 1168 w 1286"/>
              <a:gd name="T57" fmla="*/ 0 h 1286"/>
              <a:gd name="T58" fmla="*/ 1285 w 1286"/>
              <a:gd name="T59" fmla="*/ 118 h 1286"/>
              <a:gd name="T60" fmla="*/ 1285 w 1286"/>
              <a:gd name="T61" fmla="*/ 935 h 1286"/>
              <a:gd name="T62" fmla="*/ 1168 w 1286"/>
              <a:gd name="T63" fmla="*/ 1050 h 1286"/>
              <a:gd name="T64" fmla="*/ 350 w 1286"/>
              <a:gd name="T65" fmla="*/ 1050 h 1286"/>
              <a:gd name="T66" fmla="*/ 235 w 1286"/>
              <a:gd name="T67" fmla="*/ 935 h 1286"/>
              <a:gd name="T68" fmla="*/ 235 w 1286"/>
              <a:gd name="T69" fmla="*/ 118 h 1286"/>
              <a:gd name="T70" fmla="*/ 350 w 1286"/>
              <a:gd name="T71" fmla="*/ 0 h 1286"/>
              <a:gd name="T72" fmla="*/ 1168 w 1286"/>
              <a:gd name="T73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0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585" y="585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350"/>
                </a:lnTo>
                <a:lnTo>
                  <a:pt x="700" y="468"/>
                </a:lnTo>
                <a:lnTo>
                  <a:pt x="818" y="468"/>
                </a:lnTo>
                <a:cubicBezTo>
                  <a:pt x="880" y="468"/>
                  <a:pt x="935" y="520"/>
                  <a:pt x="935" y="585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54499" y="4929981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817 w 1286"/>
              <a:gd name="T29" fmla="*/ 818 h 1286"/>
              <a:gd name="T30" fmla="*/ 817 w 1286"/>
              <a:gd name="T31" fmla="*/ 585 h 1286"/>
              <a:gd name="T32" fmla="*/ 585 w 1286"/>
              <a:gd name="T33" fmla="*/ 585 h 1286"/>
              <a:gd name="T34" fmla="*/ 585 w 1286"/>
              <a:gd name="T35" fmla="*/ 235 h 1286"/>
              <a:gd name="T36" fmla="*/ 700 w 1286"/>
              <a:gd name="T37" fmla="*/ 235 h 1286"/>
              <a:gd name="T38" fmla="*/ 700 w 1286"/>
              <a:gd name="T39" fmla="*/ 468 h 1286"/>
              <a:gd name="T40" fmla="*/ 817 w 1286"/>
              <a:gd name="T41" fmla="*/ 468 h 1286"/>
              <a:gd name="T42" fmla="*/ 817 w 1286"/>
              <a:gd name="T43" fmla="*/ 235 h 1286"/>
              <a:gd name="T44" fmla="*/ 935 w 1286"/>
              <a:gd name="T45" fmla="*/ 235 h 1286"/>
              <a:gd name="T46" fmla="*/ 935 w 1286"/>
              <a:gd name="T47" fmla="*/ 818 h 1286"/>
              <a:gd name="T48" fmla="*/ 817 w 1286"/>
              <a:gd name="T49" fmla="*/ 818 h 1286"/>
              <a:gd name="T50" fmla="*/ 117 w 1286"/>
              <a:gd name="T51" fmla="*/ 235 h 1286"/>
              <a:gd name="T52" fmla="*/ 117 w 1286"/>
              <a:gd name="T53" fmla="*/ 1168 h 1286"/>
              <a:gd name="T54" fmla="*/ 1050 w 1286"/>
              <a:gd name="T55" fmla="*/ 1168 h 1286"/>
              <a:gd name="T56" fmla="*/ 1050 w 1286"/>
              <a:gd name="T57" fmla="*/ 1285 h 1286"/>
              <a:gd name="T58" fmla="*/ 117 w 1286"/>
              <a:gd name="T59" fmla="*/ 1285 h 1286"/>
              <a:gd name="T60" fmla="*/ 0 w 1286"/>
              <a:gd name="T61" fmla="*/ 1168 h 1286"/>
              <a:gd name="T62" fmla="*/ 0 w 1286"/>
              <a:gd name="T63" fmla="*/ 235 h 1286"/>
              <a:gd name="T64" fmla="*/ 117 w 1286"/>
              <a:gd name="T6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817" y="818"/>
                </a:moveTo>
                <a:lnTo>
                  <a:pt x="817" y="585"/>
                </a:lnTo>
                <a:lnTo>
                  <a:pt x="585" y="585"/>
                </a:lnTo>
                <a:lnTo>
                  <a:pt x="585" y="235"/>
                </a:lnTo>
                <a:lnTo>
                  <a:pt x="700" y="235"/>
                </a:lnTo>
                <a:lnTo>
                  <a:pt x="700" y="468"/>
                </a:lnTo>
                <a:lnTo>
                  <a:pt x="817" y="468"/>
                </a:lnTo>
                <a:lnTo>
                  <a:pt x="817" y="235"/>
                </a:lnTo>
                <a:lnTo>
                  <a:pt x="935" y="235"/>
                </a:lnTo>
                <a:lnTo>
                  <a:pt x="935" y="818"/>
                </a:lnTo>
                <a:lnTo>
                  <a:pt x="817" y="818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2764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818 w 1286"/>
              <a:gd name="T3" fmla="*/ 818 h 1286"/>
              <a:gd name="T4" fmla="*/ 585 w 1286"/>
              <a:gd name="T5" fmla="*/ 818 h 1286"/>
              <a:gd name="T6" fmla="*/ 585 w 1286"/>
              <a:gd name="T7" fmla="*/ 700 h 1286"/>
              <a:gd name="T8" fmla="*/ 818 w 1286"/>
              <a:gd name="T9" fmla="*/ 700 h 1286"/>
              <a:gd name="T10" fmla="*/ 818 w 1286"/>
              <a:gd name="T11" fmla="*/ 585 h 1286"/>
              <a:gd name="T12" fmla="*/ 700 w 1286"/>
              <a:gd name="T13" fmla="*/ 585 h 1286"/>
              <a:gd name="T14" fmla="*/ 700 w 1286"/>
              <a:gd name="T15" fmla="*/ 468 h 1286"/>
              <a:gd name="T16" fmla="*/ 818 w 1286"/>
              <a:gd name="T17" fmla="*/ 468 h 1286"/>
              <a:gd name="T18" fmla="*/ 818 w 1286"/>
              <a:gd name="T19" fmla="*/ 350 h 1286"/>
              <a:gd name="T20" fmla="*/ 585 w 1286"/>
              <a:gd name="T21" fmla="*/ 350 h 1286"/>
              <a:gd name="T22" fmla="*/ 585 w 1286"/>
              <a:gd name="T23" fmla="*/ 236 h 1286"/>
              <a:gd name="T24" fmla="*/ 818 w 1286"/>
              <a:gd name="T25" fmla="*/ 236 h 1286"/>
              <a:gd name="T26" fmla="*/ 935 w 1286"/>
              <a:gd name="T27" fmla="*/ 350 h 1286"/>
              <a:gd name="T28" fmla="*/ 935 w 1286"/>
              <a:gd name="T29" fmla="*/ 438 h 1286"/>
              <a:gd name="T30" fmla="*/ 848 w 1286"/>
              <a:gd name="T31" fmla="*/ 525 h 1286"/>
              <a:gd name="T32" fmla="*/ 935 w 1286"/>
              <a:gd name="T33" fmla="*/ 613 h 1286"/>
              <a:gd name="T34" fmla="*/ 935 w 1286"/>
              <a:gd name="T35" fmla="*/ 700 h 1286"/>
              <a:gd name="T36" fmla="*/ 118 w 1286"/>
              <a:gd name="T37" fmla="*/ 235 h 1286"/>
              <a:gd name="T38" fmla="*/ 118 w 1286"/>
              <a:gd name="T39" fmla="*/ 1168 h 1286"/>
              <a:gd name="T40" fmla="*/ 1050 w 1286"/>
              <a:gd name="T41" fmla="*/ 1168 h 1286"/>
              <a:gd name="T42" fmla="*/ 1050 w 1286"/>
              <a:gd name="T43" fmla="*/ 1285 h 1286"/>
              <a:gd name="T44" fmla="*/ 118 w 1286"/>
              <a:gd name="T45" fmla="*/ 1285 h 1286"/>
              <a:gd name="T46" fmla="*/ 0 w 1286"/>
              <a:gd name="T47" fmla="*/ 1168 h 1286"/>
              <a:gd name="T48" fmla="*/ 0 w 1286"/>
              <a:gd name="T49" fmla="*/ 235 h 1286"/>
              <a:gd name="T50" fmla="*/ 118 w 1286"/>
              <a:gd name="T51" fmla="*/ 235 h 1286"/>
              <a:gd name="T52" fmla="*/ 1168 w 1286"/>
              <a:gd name="T53" fmla="*/ 935 h 1286"/>
              <a:gd name="T54" fmla="*/ 1168 w 1286"/>
              <a:gd name="T55" fmla="*/ 118 h 1286"/>
              <a:gd name="T56" fmla="*/ 350 w 1286"/>
              <a:gd name="T57" fmla="*/ 118 h 1286"/>
              <a:gd name="T58" fmla="*/ 350 w 1286"/>
              <a:gd name="T59" fmla="*/ 935 h 1286"/>
              <a:gd name="T60" fmla="*/ 1168 w 1286"/>
              <a:gd name="T61" fmla="*/ 935 h 1286"/>
              <a:gd name="T62" fmla="*/ 1168 w 1286"/>
              <a:gd name="T63" fmla="*/ 0 h 1286"/>
              <a:gd name="T64" fmla="*/ 1285 w 1286"/>
              <a:gd name="T65" fmla="*/ 118 h 1286"/>
              <a:gd name="T66" fmla="*/ 1285 w 1286"/>
              <a:gd name="T67" fmla="*/ 935 h 1286"/>
              <a:gd name="T68" fmla="*/ 1168 w 1286"/>
              <a:gd name="T69" fmla="*/ 1050 h 1286"/>
              <a:gd name="T70" fmla="*/ 350 w 1286"/>
              <a:gd name="T71" fmla="*/ 1050 h 1286"/>
              <a:gd name="T72" fmla="*/ 235 w 1286"/>
              <a:gd name="T73" fmla="*/ 935 h 1286"/>
              <a:gd name="T74" fmla="*/ 235 w 1286"/>
              <a:gd name="T75" fmla="*/ 118 h 1286"/>
              <a:gd name="T76" fmla="*/ 350 w 1286"/>
              <a:gd name="T77" fmla="*/ 0 h 1286"/>
              <a:gd name="T78" fmla="*/ 1168 w 1286"/>
              <a:gd name="T79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6" h="1286">
                <a:moveTo>
                  <a:pt x="935" y="700"/>
                </a:moveTo>
                <a:cubicBezTo>
                  <a:pt x="935" y="766"/>
                  <a:pt x="881" y="818"/>
                  <a:pt x="818" y="818"/>
                </a:cubicBezTo>
                <a:lnTo>
                  <a:pt x="585" y="818"/>
                </a:lnTo>
                <a:lnTo>
                  <a:pt x="585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lnTo>
                  <a:pt x="700" y="468"/>
                </a:lnTo>
                <a:lnTo>
                  <a:pt x="818" y="468"/>
                </a:lnTo>
                <a:lnTo>
                  <a:pt x="818" y="350"/>
                </a:lnTo>
                <a:lnTo>
                  <a:pt x="585" y="350"/>
                </a:lnTo>
                <a:lnTo>
                  <a:pt x="585" y="236"/>
                </a:lnTo>
                <a:lnTo>
                  <a:pt x="818" y="236"/>
                </a:lnTo>
                <a:cubicBezTo>
                  <a:pt x="881" y="236"/>
                  <a:pt x="935" y="285"/>
                  <a:pt x="935" y="350"/>
                </a:cubicBezTo>
                <a:lnTo>
                  <a:pt x="935" y="438"/>
                </a:lnTo>
                <a:cubicBezTo>
                  <a:pt x="935" y="487"/>
                  <a:pt x="897" y="525"/>
                  <a:pt x="848" y="525"/>
                </a:cubicBezTo>
                <a:cubicBezTo>
                  <a:pt x="897" y="525"/>
                  <a:pt x="935" y="564"/>
                  <a:pt x="935" y="613"/>
                </a:cubicBezTo>
                <a:lnTo>
                  <a:pt x="935" y="700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00799" y="4929981"/>
            <a:ext cx="463550" cy="463550"/>
          </a:xfrm>
          <a:custGeom>
            <a:avLst/>
            <a:gdLst>
              <a:gd name="T0" fmla="*/ 935 w 1286"/>
              <a:gd name="T1" fmla="*/ 700 h 1286"/>
              <a:gd name="T2" fmla="*/ 935 w 1286"/>
              <a:gd name="T3" fmla="*/ 818 h 1286"/>
              <a:gd name="T4" fmla="*/ 585 w 1286"/>
              <a:gd name="T5" fmla="*/ 818 h 1286"/>
              <a:gd name="T6" fmla="*/ 585 w 1286"/>
              <a:gd name="T7" fmla="*/ 585 h 1286"/>
              <a:gd name="T8" fmla="*/ 700 w 1286"/>
              <a:gd name="T9" fmla="*/ 468 h 1286"/>
              <a:gd name="T10" fmla="*/ 817 w 1286"/>
              <a:gd name="T11" fmla="*/ 468 h 1286"/>
              <a:gd name="T12" fmla="*/ 817 w 1286"/>
              <a:gd name="T13" fmla="*/ 350 h 1286"/>
              <a:gd name="T14" fmla="*/ 585 w 1286"/>
              <a:gd name="T15" fmla="*/ 350 h 1286"/>
              <a:gd name="T16" fmla="*/ 585 w 1286"/>
              <a:gd name="T17" fmla="*/ 236 h 1286"/>
              <a:gd name="T18" fmla="*/ 817 w 1286"/>
              <a:gd name="T19" fmla="*/ 236 h 1286"/>
              <a:gd name="T20" fmla="*/ 935 w 1286"/>
              <a:gd name="T21" fmla="*/ 350 h 1286"/>
              <a:gd name="T22" fmla="*/ 935 w 1286"/>
              <a:gd name="T23" fmla="*/ 468 h 1286"/>
              <a:gd name="T24" fmla="*/ 817 w 1286"/>
              <a:gd name="T25" fmla="*/ 585 h 1286"/>
              <a:gd name="T26" fmla="*/ 700 w 1286"/>
              <a:gd name="T27" fmla="*/ 585 h 1286"/>
              <a:gd name="T28" fmla="*/ 700 w 1286"/>
              <a:gd name="T29" fmla="*/ 700 h 1286"/>
              <a:gd name="T30" fmla="*/ 935 w 1286"/>
              <a:gd name="T31" fmla="*/ 700 h 1286"/>
              <a:gd name="T32" fmla="*/ 1167 w 1286"/>
              <a:gd name="T33" fmla="*/ 935 h 1286"/>
              <a:gd name="T34" fmla="*/ 1167 w 1286"/>
              <a:gd name="T35" fmla="*/ 118 h 1286"/>
              <a:gd name="T36" fmla="*/ 350 w 1286"/>
              <a:gd name="T37" fmla="*/ 118 h 1286"/>
              <a:gd name="T38" fmla="*/ 350 w 1286"/>
              <a:gd name="T39" fmla="*/ 935 h 1286"/>
              <a:gd name="T40" fmla="*/ 1167 w 1286"/>
              <a:gd name="T41" fmla="*/ 935 h 1286"/>
              <a:gd name="T42" fmla="*/ 1167 w 1286"/>
              <a:gd name="T43" fmla="*/ 0 h 1286"/>
              <a:gd name="T44" fmla="*/ 1285 w 1286"/>
              <a:gd name="T45" fmla="*/ 118 h 1286"/>
              <a:gd name="T46" fmla="*/ 1285 w 1286"/>
              <a:gd name="T47" fmla="*/ 935 h 1286"/>
              <a:gd name="T48" fmla="*/ 1167 w 1286"/>
              <a:gd name="T49" fmla="*/ 1050 h 1286"/>
              <a:gd name="T50" fmla="*/ 350 w 1286"/>
              <a:gd name="T51" fmla="*/ 1050 h 1286"/>
              <a:gd name="T52" fmla="*/ 235 w 1286"/>
              <a:gd name="T53" fmla="*/ 935 h 1286"/>
              <a:gd name="T54" fmla="*/ 235 w 1286"/>
              <a:gd name="T55" fmla="*/ 118 h 1286"/>
              <a:gd name="T56" fmla="*/ 350 w 1286"/>
              <a:gd name="T57" fmla="*/ 0 h 1286"/>
              <a:gd name="T58" fmla="*/ 1167 w 1286"/>
              <a:gd name="T59" fmla="*/ 0 h 1286"/>
              <a:gd name="T60" fmla="*/ 117 w 1286"/>
              <a:gd name="T61" fmla="*/ 235 h 1286"/>
              <a:gd name="T62" fmla="*/ 117 w 1286"/>
              <a:gd name="T63" fmla="*/ 1168 h 1286"/>
              <a:gd name="T64" fmla="*/ 1050 w 1286"/>
              <a:gd name="T65" fmla="*/ 1168 h 1286"/>
              <a:gd name="T66" fmla="*/ 1050 w 1286"/>
              <a:gd name="T67" fmla="*/ 1285 h 1286"/>
              <a:gd name="T68" fmla="*/ 117 w 1286"/>
              <a:gd name="T69" fmla="*/ 1285 h 1286"/>
              <a:gd name="T70" fmla="*/ 0 w 1286"/>
              <a:gd name="T71" fmla="*/ 1168 h 1286"/>
              <a:gd name="T72" fmla="*/ 0 w 1286"/>
              <a:gd name="T73" fmla="*/ 235 h 1286"/>
              <a:gd name="T74" fmla="*/ 117 w 1286"/>
              <a:gd name="T75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6" h="1286">
                <a:moveTo>
                  <a:pt x="935" y="700"/>
                </a:moveTo>
                <a:lnTo>
                  <a:pt x="935" y="818"/>
                </a:lnTo>
                <a:lnTo>
                  <a:pt x="585" y="818"/>
                </a:lnTo>
                <a:lnTo>
                  <a:pt x="585" y="585"/>
                </a:lnTo>
                <a:cubicBezTo>
                  <a:pt x="585" y="520"/>
                  <a:pt x="637" y="468"/>
                  <a:pt x="700" y="468"/>
                </a:cubicBezTo>
                <a:lnTo>
                  <a:pt x="817" y="468"/>
                </a:lnTo>
                <a:lnTo>
                  <a:pt x="817" y="350"/>
                </a:lnTo>
                <a:lnTo>
                  <a:pt x="585" y="350"/>
                </a:lnTo>
                <a:lnTo>
                  <a:pt x="585" y="236"/>
                </a:lnTo>
                <a:lnTo>
                  <a:pt x="817" y="236"/>
                </a:lnTo>
                <a:cubicBezTo>
                  <a:pt x="880" y="236"/>
                  <a:pt x="935" y="285"/>
                  <a:pt x="935" y="350"/>
                </a:cubicBezTo>
                <a:lnTo>
                  <a:pt x="935" y="468"/>
                </a:lnTo>
                <a:cubicBezTo>
                  <a:pt x="935" y="534"/>
                  <a:pt x="880" y="585"/>
                  <a:pt x="817" y="585"/>
                </a:cubicBezTo>
                <a:lnTo>
                  <a:pt x="700" y="585"/>
                </a:lnTo>
                <a:lnTo>
                  <a:pt x="700" y="700"/>
                </a:lnTo>
                <a:lnTo>
                  <a:pt x="935" y="700"/>
                </a:lnTo>
                <a:close/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1"/>
                  <a:pt x="0" y="1168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73949" y="4929981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8 w 1286"/>
              <a:gd name="T27" fmla="*/ 0 h 1286"/>
              <a:gd name="T28" fmla="*/ 760 w 1286"/>
              <a:gd name="T29" fmla="*/ 818 h 1286"/>
              <a:gd name="T30" fmla="*/ 760 w 1286"/>
              <a:gd name="T31" fmla="*/ 350 h 1286"/>
              <a:gd name="T32" fmla="*/ 643 w 1286"/>
              <a:gd name="T33" fmla="*/ 350 h 1286"/>
              <a:gd name="T34" fmla="*/ 643 w 1286"/>
              <a:gd name="T35" fmla="*/ 235 h 1286"/>
              <a:gd name="T36" fmla="*/ 875 w 1286"/>
              <a:gd name="T37" fmla="*/ 235 h 1286"/>
              <a:gd name="T38" fmla="*/ 875 w 1286"/>
              <a:gd name="T39" fmla="*/ 818 h 1286"/>
              <a:gd name="T40" fmla="*/ 760 w 1286"/>
              <a:gd name="T41" fmla="*/ 818 h 1286"/>
              <a:gd name="T42" fmla="*/ 118 w 1286"/>
              <a:gd name="T43" fmla="*/ 235 h 1286"/>
              <a:gd name="T44" fmla="*/ 118 w 1286"/>
              <a:gd name="T45" fmla="*/ 1168 h 1286"/>
              <a:gd name="T46" fmla="*/ 1050 w 1286"/>
              <a:gd name="T47" fmla="*/ 1168 h 1286"/>
              <a:gd name="T48" fmla="*/ 1050 w 1286"/>
              <a:gd name="T49" fmla="*/ 1285 h 1286"/>
              <a:gd name="T50" fmla="*/ 118 w 1286"/>
              <a:gd name="T51" fmla="*/ 1285 h 1286"/>
              <a:gd name="T52" fmla="*/ 0 w 1286"/>
              <a:gd name="T53" fmla="*/ 1168 h 1286"/>
              <a:gd name="T54" fmla="*/ 0 w 1286"/>
              <a:gd name="T55" fmla="*/ 235 h 1286"/>
              <a:gd name="T56" fmla="*/ 118 w 1286"/>
              <a:gd name="T57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8"/>
                </a:lnTo>
                <a:lnTo>
                  <a:pt x="350" y="118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760" y="818"/>
                </a:moveTo>
                <a:lnTo>
                  <a:pt x="760" y="350"/>
                </a:lnTo>
                <a:lnTo>
                  <a:pt x="643" y="350"/>
                </a:lnTo>
                <a:lnTo>
                  <a:pt x="643" y="235"/>
                </a:lnTo>
                <a:lnTo>
                  <a:pt x="875" y="235"/>
                </a:lnTo>
                <a:lnTo>
                  <a:pt x="875" y="818"/>
                </a:lnTo>
                <a:lnTo>
                  <a:pt x="760" y="818"/>
                </a:lnTo>
                <a:close/>
                <a:moveTo>
                  <a:pt x="118" y="235"/>
                </a:moveTo>
                <a:lnTo>
                  <a:pt x="118" y="1168"/>
                </a:lnTo>
                <a:lnTo>
                  <a:pt x="1050" y="1168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1"/>
                  <a:pt x="0" y="1168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32824" y="4982371"/>
            <a:ext cx="293688" cy="357187"/>
          </a:xfrm>
          <a:custGeom>
            <a:avLst/>
            <a:gdLst>
              <a:gd name="T0" fmla="*/ 0 w 816"/>
              <a:gd name="T1" fmla="*/ 875 h 993"/>
              <a:gd name="T2" fmla="*/ 815 w 816"/>
              <a:gd name="T3" fmla="*/ 875 h 993"/>
              <a:gd name="T4" fmla="*/ 815 w 816"/>
              <a:gd name="T5" fmla="*/ 992 h 993"/>
              <a:gd name="T6" fmla="*/ 0 w 816"/>
              <a:gd name="T7" fmla="*/ 992 h 993"/>
              <a:gd name="T8" fmla="*/ 0 w 816"/>
              <a:gd name="T9" fmla="*/ 875 h 993"/>
              <a:gd name="T10" fmla="*/ 232 w 816"/>
              <a:gd name="T11" fmla="*/ 757 h 993"/>
              <a:gd name="T12" fmla="*/ 232 w 816"/>
              <a:gd name="T13" fmla="*/ 407 h 993"/>
              <a:gd name="T14" fmla="*/ 0 w 816"/>
              <a:gd name="T15" fmla="*/ 407 h 993"/>
              <a:gd name="T16" fmla="*/ 407 w 816"/>
              <a:gd name="T17" fmla="*/ 0 h 993"/>
              <a:gd name="T18" fmla="*/ 815 w 816"/>
              <a:gd name="T19" fmla="*/ 407 h 993"/>
              <a:gd name="T20" fmla="*/ 582 w 816"/>
              <a:gd name="T21" fmla="*/ 407 h 993"/>
              <a:gd name="T22" fmla="*/ 582 w 816"/>
              <a:gd name="T23" fmla="*/ 757 h 993"/>
              <a:gd name="T24" fmla="*/ 232 w 816"/>
              <a:gd name="T25" fmla="*/ 757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93">
                <a:moveTo>
                  <a:pt x="0" y="875"/>
                </a:moveTo>
                <a:lnTo>
                  <a:pt x="815" y="875"/>
                </a:lnTo>
                <a:lnTo>
                  <a:pt x="815" y="992"/>
                </a:lnTo>
                <a:lnTo>
                  <a:pt x="0" y="992"/>
                </a:lnTo>
                <a:lnTo>
                  <a:pt x="0" y="875"/>
                </a:lnTo>
                <a:close/>
                <a:moveTo>
                  <a:pt x="232" y="757"/>
                </a:moveTo>
                <a:lnTo>
                  <a:pt x="232" y="407"/>
                </a:lnTo>
                <a:lnTo>
                  <a:pt x="0" y="407"/>
                </a:lnTo>
                <a:lnTo>
                  <a:pt x="407" y="0"/>
                </a:lnTo>
                <a:lnTo>
                  <a:pt x="815" y="407"/>
                </a:lnTo>
                <a:lnTo>
                  <a:pt x="582" y="407"/>
                </a:lnTo>
                <a:lnTo>
                  <a:pt x="582" y="757"/>
                </a:lnTo>
                <a:lnTo>
                  <a:pt x="232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4993481"/>
            <a:ext cx="463550" cy="336550"/>
          </a:xfrm>
          <a:custGeom>
            <a:avLst/>
            <a:gdLst>
              <a:gd name="T0" fmla="*/ 936 w 1287"/>
              <a:gd name="T1" fmla="*/ 17 h 936"/>
              <a:gd name="T2" fmla="*/ 1286 w 1287"/>
              <a:gd name="T3" fmla="*/ 468 h 936"/>
              <a:gd name="T4" fmla="*/ 936 w 1287"/>
              <a:gd name="T5" fmla="*/ 919 h 936"/>
              <a:gd name="T6" fmla="*/ 936 w 1287"/>
              <a:gd name="T7" fmla="*/ 799 h 936"/>
              <a:gd name="T8" fmla="*/ 1168 w 1287"/>
              <a:gd name="T9" fmla="*/ 468 h 936"/>
              <a:gd name="T10" fmla="*/ 936 w 1287"/>
              <a:gd name="T11" fmla="*/ 137 h 936"/>
              <a:gd name="T12" fmla="*/ 936 w 1287"/>
              <a:gd name="T13" fmla="*/ 17 h 936"/>
              <a:gd name="T14" fmla="*/ 0 w 1287"/>
              <a:gd name="T15" fmla="*/ 468 h 936"/>
              <a:gd name="T16" fmla="*/ 468 w 1287"/>
              <a:gd name="T17" fmla="*/ 0 h 936"/>
              <a:gd name="T18" fmla="*/ 936 w 1287"/>
              <a:gd name="T19" fmla="*/ 468 h 936"/>
              <a:gd name="T20" fmla="*/ 468 w 1287"/>
              <a:gd name="T21" fmla="*/ 935 h 936"/>
              <a:gd name="T22" fmla="*/ 0 w 1287"/>
              <a:gd name="T23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7" h="936">
                <a:moveTo>
                  <a:pt x="936" y="17"/>
                </a:moveTo>
                <a:cubicBezTo>
                  <a:pt x="1138" y="69"/>
                  <a:pt x="1286" y="249"/>
                  <a:pt x="1286" y="468"/>
                </a:cubicBezTo>
                <a:cubicBezTo>
                  <a:pt x="1286" y="687"/>
                  <a:pt x="1138" y="867"/>
                  <a:pt x="936" y="919"/>
                </a:cubicBezTo>
                <a:lnTo>
                  <a:pt x="936" y="799"/>
                </a:lnTo>
                <a:cubicBezTo>
                  <a:pt x="1072" y="752"/>
                  <a:pt x="1168" y="621"/>
                  <a:pt x="1168" y="468"/>
                </a:cubicBezTo>
                <a:cubicBezTo>
                  <a:pt x="1168" y="315"/>
                  <a:pt x="1072" y="184"/>
                  <a:pt x="936" y="137"/>
                </a:cubicBezTo>
                <a:lnTo>
                  <a:pt x="936" y="17"/>
                </a:lnTo>
                <a:close/>
                <a:moveTo>
                  <a:pt x="0" y="468"/>
                </a:moveTo>
                <a:cubicBezTo>
                  <a:pt x="0" y="211"/>
                  <a:pt x="211" y="0"/>
                  <a:pt x="468" y="0"/>
                </a:cubicBezTo>
                <a:cubicBezTo>
                  <a:pt x="725" y="0"/>
                  <a:pt x="936" y="211"/>
                  <a:pt x="936" y="468"/>
                </a:cubicBezTo>
                <a:cubicBezTo>
                  <a:pt x="936" y="725"/>
                  <a:pt x="725" y="935"/>
                  <a:pt x="468" y="935"/>
                </a:cubicBezTo>
                <a:cubicBezTo>
                  <a:pt x="211" y="935"/>
                  <a:pt x="0" y="725"/>
                  <a:pt x="0" y="4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993481"/>
            <a:ext cx="419100" cy="336550"/>
          </a:xfrm>
          <a:custGeom>
            <a:avLst/>
            <a:gdLst>
              <a:gd name="T0" fmla="*/ 1050 w 1166"/>
              <a:gd name="T1" fmla="*/ 643 h 936"/>
              <a:gd name="T2" fmla="*/ 1050 w 1166"/>
              <a:gd name="T3" fmla="*/ 293 h 936"/>
              <a:gd name="T4" fmla="*/ 976 w 1166"/>
              <a:gd name="T5" fmla="*/ 293 h 936"/>
              <a:gd name="T6" fmla="*/ 976 w 1166"/>
              <a:gd name="T7" fmla="*/ 498 h 936"/>
              <a:gd name="T8" fmla="*/ 831 w 1166"/>
              <a:gd name="T9" fmla="*/ 293 h 936"/>
              <a:gd name="T10" fmla="*/ 758 w 1166"/>
              <a:gd name="T11" fmla="*/ 293 h 936"/>
              <a:gd name="T12" fmla="*/ 758 w 1166"/>
              <a:gd name="T13" fmla="*/ 643 h 936"/>
              <a:gd name="T14" fmla="*/ 831 w 1166"/>
              <a:gd name="T15" fmla="*/ 643 h 936"/>
              <a:gd name="T16" fmla="*/ 831 w 1166"/>
              <a:gd name="T17" fmla="*/ 438 h 936"/>
              <a:gd name="T18" fmla="*/ 979 w 1166"/>
              <a:gd name="T19" fmla="*/ 643 h 936"/>
              <a:gd name="T20" fmla="*/ 1050 w 1166"/>
              <a:gd name="T21" fmla="*/ 643 h 936"/>
              <a:gd name="T22" fmla="*/ 613 w 1166"/>
              <a:gd name="T23" fmla="*/ 643 h 936"/>
              <a:gd name="T24" fmla="*/ 613 w 1166"/>
              <a:gd name="T25" fmla="*/ 293 h 936"/>
              <a:gd name="T26" fmla="*/ 525 w 1166"/>
              <a:gd name="T27" fmla="*/ 293 h 936"/>
              <a:gd name="T28" fmla="*/ 525 w 1166"/>
              <a:gd name="T29" fmla="*/ 643 h 936"/>
              <a:gd name="T30" fmla="*/ 613 w 1166"/>
              <a:gd name="T31" fmla="*/ 643 h 936"/>
              <a:gd name="T32" fmla="*/ 408 w 1166"/>
              <a:gd name="T33" fmla="*/ 438 h 936"/>
              <a:gd name="T34" fmla="*/ 408 w 1166"/>
              <a:gd name="T35" fmla="*/ 380 h 936"/>
              <a:gd name="T36" fmla="*/ 320 w 1166"/>
              <a:gd name="T37" fmla="*/ 293 h 936"/>
              <a:gd name="T38" fmla="*/ 115 w 1166"/>
              <a:gd name="T39" fmla="*/ 293 h 936"/>
              <a:gd name="T40" fmla="*/ 115 w 1166"/>
              <a:gd name="T41" fmla="*/ 643 h 936"/>
              <a:gd name="T42" fmla="*/ 203 w 1166"/>
              <a:gd name="T43" fmla="*/ 643 h 936"/>
              <a:gd name="T44" fmla="*/ 203 w 1166"/>
              <a:gd name="T45" fmla="*/ 525 h 936"/>
              <a:gd name="T46" fmla="*/ 320 w 1166"/>
              <a:gd name="T47" fmla="*/ 525 h 936"/>
              <a:gd name="T48" fmla="*/ 408 w 1166"/>
              <a:gd name="T49" fmla="*/ 438 h 936"/>
              <a:gd name="T50" fmla="*/ 1050 w 1166"/>
              <a:gd name="T51" fmla="*/ 0 h 936"/>
              <a:gd name="T52" fmla="*/ 1165 w 1166"/>
              <a:gd name="T53" fmla="*/ 118 h 936"/>
              <a:gd name="T54" fmla="*/ 1165 w 1166"/>
              <a:gd name="T55" fmla="*/ 818 h 936"/>
              <a:gd name="T56" fmla="*/ 1050 w 1166"/>
              <a:gd name="T57" fmla="*/ 935 h 936"/>
              <a:gd name="T58" fmla="*/ 115 w 1166"/>
              <a:gd name="T59" fmla="*/ 935 h 936"/>
              <a:gd name="T60" fmla="*/ 0 w 1166"/>
              <a:gd name="T61" fmla="*/ 818 h 936"/>
              <a:gd name="T62" fmla="*/ 0 w 1166"/>
              <a:gd name="T63" fmla="*/ 118 h 936"/>
              <a:gd name="T64" fmla="*/ 115 w 1166"/>
              <a:gd name="T65" fmla="*/ 0 h 936"/>
              <a:gd name="T66" fmla="*/ 1050 w 1166"/>
              <a:gd name="T67" fmla="*/ 0 h 936"/>
              <a:gd name="T68" fmla="*/ 203 w 1166"/>
              <a:gd name="T69" fmla="*/ 380 h 936"/>
              <a:gd name="T70" fmla="*/ 320 w 1166"/>
              <a:gd name="T71" fmla="*/ 380 h 936"/>
              <a:gd name="T72" fmla="*/ 320 w 1166"/>
              <a:gd name="T73" fmla="*/ 438 h 936"/>
              <a:gd name="T74" fmla="*/ 203 w 1166"/>
              <a:gd name="T75" fmla="*/ 438 h 936"/>
              <a:gd name="T76" fmla="*/ 203 w 1166"/>
              <a:gd name="T77" fmla="*/ 3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643"/>
                </a:moveTo>
                <a:lnTo>
                  <a:pt x="1050" y="293"/>
                </a:lnTo>
                <a:lnTo>
                  <a:pt x="976" y="293"/>
                </a:lnTo>
                <a:lnTo>
                  <a:pt x="976" y="498"/>
                </a:lnTo>
                <a:lnTo>
                  <a:pt x="831" y="293"/>
                </a:lnTo>
                <a:lnTo>
                  <a:pt x="758" y="293"/>
                </a:lnTo>
                <a:lnTo>
                  <a:pt x="758" y="643"/>
                </a:lnTo>
                <a:lnTo>
                  <a:pt x="831" y="643"/>
                </a:lnTo>
                <a:lnTo>
                  <a:pt x="831" y="438"/>
                </a:lnTo>
                <a:lnTo>
                  <a:pt x="979" y="643"/>
                </a:lnTo>
                <a:lnTo>
                  <a:pt x="1050" y="643"/>
                </a:lnTo>
                <a:close/>
                <a:moveTo>
                  <a:pt x="613" y="643"/>
                </a:moveTo>
                <a:lnTo>
                  <a:pt x="613" y="293"/>
                </a:lnTo>
                <a:lnTo>
                  <a:pt x="525" y="293"/>
                </a:lnTo>
                <a:lnTo>
                  <a:pt x="525" y="643"/>
                </a:lnTo>
                <a:lnTo>
                  <a:pt x="613" y="643"/>
                </a:lnTo>
                <a:close/>
                <a:moveTo>
                  <a:pt x="408" y="438"/>
                </a:moveTo>
                <a:lnTo>
                  <a:pt x="408" y="380"/>
                </a:lnTo>
                <a:cubicBezTo>
                  <a:pt x="408" y="331"/>
                  <a:pt x="369" y="293"/>
                  <a:pt x="320" y="293"/>
                </a:cubicBezTo>
                <a:lnTo>
                  <a:pt x="115" y="293"/>
                </a:lnTo>
                <a:lnTo>
                  <a:pt x="115" y="643"/>
                </a:lnTo>
                <a:lnTo>
                  <a:pt x="203" y="643"/>
                </a:lnTo>
                <a:lnTo>
                  <a:pt x="203" y="525"/>
                </a:lnTo>
                <a:lnTo>
                  <a:pt x="320" y="525"/>
                </a:lnTo>
                <a:cubicBezTo>
                  <a:pt x="369" y="525"/>
                  <a:pt x="408" y="487"/>
                  <a:pt x="408" y="438"/>
                </a:cubicBezTo>
                <a:close/>
                <a:moveTo>
                  <a:pt x="1050" y="0"/>
                </a:moveTo>
                <a:cubicBezTo>
                  <a:pt x="1116" y="0"/>
                  <a:pt x="1165" y="52"/>
                  <a:pt x="1165" y="118"/>
                </a:cubicBezTo>
                <a:lnTo>
                  <a:pt x="1165" y="818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8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1050" y="0"/>
                </a:lnTo>
                <a:close/>
                <a:moveTo>
                  <a:pt x="203" y="380"/>
                </a:moveTo>
                <a:lnTo>
                  <a:pt x="320" y="380"/>
                </a:lnTo>
                <a:lnTo>
                  <a:pt x="320" y="438"/>
                </a:lnTo>
                <a:lnTo>
                  <a:pt x="203" y="438"/>
                </a:lnTo>
                <a:lnTo>
                  <a:pt x="203" y="38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061619"/>
            <a:ext cx="463550" cy="463550"/>
          </a:xfrm>
          <a:custGeom>
            <a:avLst/>
            <a:gdLst>
              <a:gd name="T0" fmla="*/ 700 w 1286"/>
              <a:gd name="T1" fmla="*/ 817 h 1286"/>
              <a:gd name="T2" fmla="*/ 585 w 1286"/>
              <a:gd name="T3" fmla="*/ 817 h 1286"/>
              <a:gd name="T4" fmla="*/ 818 w 1286"/>
              <a:gd name="T5" fmla="*/ 350 h 1286"/>
              <a:gd name="T6" fmla="*/ 585 w 1286"/>
              <a:gd name="T7" fmla="*/ 350 h 1286"/>
              <a:gd name="T8" fmla="*/ 585 w 1286"/>
              <a:gd name="T9" fmla="*/ 235 h 1286"/>
              <a:gd name="T10" fmla="*/ 935 w 1286"/>
              <a:gd name="T11" fmla="*/ 235 h 1286"/>
              <a:gd name="T12" fmla="*/ 935 w 1286"/>
              <a:gd name="T13" fmla="*/ 350 h 1286"/>
              <a:gd name="T14" fmla="*/ 700 w 1286"/>
              <a:gd name="T15" fmla="*/ 817 h 1286"/>
              <a:gd name="T16" fmla="*/ 1168 w 1286"/>
              <a:gd name="T17" fmla="*/ 935 h 1286"/>
              <a:gd name="T18" fmla="*/ 1168 w 1286"/>
              <a:gd name="T19" fmla="*/ 117 h 1286"/>
              <a:gd name="T20" fmla="*/ 350 w 1286"/>
              <a:gd name="T21" fmla="*/ 117 h 1286"/>
              <a:gd name="T22" fmla="*/ 350 w 1286"/>
              <a:gd name="T23" fmla="*/ 935 h 1286"/>
              <a:gd name="T24" fmla="*/ 1168 w 1286"/>
              <a:gd name="T25" fmla="*/ 935 h 1286"/>
              <a:gd name="T26" fmla="*/ 1168 w 1286"/>
              <a:gd name="T27" fmla="*/ 0 h 1286"/>
              <a:gd name="T28" fmla="*/ 1285 w 1286"/>
              <a:gd name="T29" fmla="*/ 117 h 1286"/>
              <a:gd name="T30" fmla="*/ 1285 w 1286"/>
              <a:gd name="T31" fmla="*/ 935 h 1286"/>
              <a:gd name="T32" fmla="*/ 1168 w 1286"/>
              <a:gd name="T33" fmla="*/ 1050 h 1286"/>
              <a:gd name="T34" fmla="*/ 350 w 1286"/>
              <a:gd name="T35" fmla="*/ 1050 h 1286"/>
              <a:gd name="T36" fmla="*/ 235 w 1286"/>
              <a:gd name="T37" fmla="*/ 935 h 1286"/>
              <a:gd name="T38" fmla="*/ 235 w 1286"/>
              <a:gd name="T39" fmla="*/ 117 h 1286"/>
              <a:gd name="T40" fmla="*/ 350 w 1286"/>
              <a:gd name="T41" fmla="*/ 0 h 1286"/>
              <a:gd name="T42" fmla="*/ 1168 w 1286"/>
              <a:gd name="T43" fmla="*/ 0 h 1286"/>
              <a:gd name="T44" fmla="*/ 118 w 1286"/>
              <a:gd name="T45" fmla="*/ 235 h 1286"/>
              <a:gd name="T46" fmla="*/ 118 w 1286"/>
              <a:gd name="T47" fmla="*/ 1167 h 1286"/>
              <a:gd name="T48" fmla="*/ 1050 w 1286"/>
              <a:gd name="T49" fmla="*/ 1167 h 1286"/>
              <a:gd name="T50" fmla="*/ 1050 w 1286"/>
              <a:gd name="T51" fmla="*/ 1285 h 1286"/>
              <a:gd name="T52" fmla="*/ 118 w 1286"/>
              <a:gd name="T53" fmla="*/ 1285 h 1286"/>
              <a:gd name="T54" fmla="*/ 0 w 1286"/>
              <a:gd name="T55" fmla="*/ 1167 h 1286"/>
              <a:gd name="T56" fmla="*/ 0 w 1286"/>
              <a:gd name="T57" fmla="*/ 235 h 1286"/>
              <a:gd name="T58" fmla="*/ 118 w 1286"/>
              <a:gd name="T5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286">
                <a:moveTo>
                  <a:pt x="700" y="817"/>
                </a:moveTo>
                <a:lnTo>
                  <a:pt x="585" y="817"/>
                </a:lnTo>
                <a:lnTo>
                  <a:pt x="818" y="350"/>
                </a:lnTo>
                <a:lnTo>
                  <a:pt x="585" y="350"/>
                </a:lnTo>
                <a:lnTo>
                  <a:pt x="585" y="235"/>
                </a:lnTo>
                <a:lnTo>
                  <a:pt x="935" y="235"/>
                </a:lnTo>
                <a:lnTo>
                  <a:pt x="935" y="350"/>
                </a:lnTo>
                <a:lnTo>
                  <a:pt x="700" y="817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24074" y="4061619"/>
            <a:ext cx="463550" cy="463550"/>
          </a:xfrm>
          <a:custGeom>
            <a:avLst/>
            <a:gdLst>
              <a:gd name="T0" fmla="*/ 1168 w 1286"/>
              <a:gd name="T1" fmla="*/ 935 h 1286"/>
              <a:gd name="T2" fmla="*/ 1168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8 w 1286"/>
              <a:gd name="T9" fmla="*/ 935 h 1286"/>
              <a:gd name="T10" fmla="*/ 1168 w 1286"/>
              <a:gd name="T11" fmla="*/ 0 h 1286"/>
              <a:gd name="T12" fmla="*/ 1285 w 1286"/>
              <a:gd name="T13" fmla="*/ 117 h 1286"/>
              <a:gd name="T14" fmla="*/ 1285 w 1286"/>
              <a:gd name="T15" fmla="*/ 935 h 1286"/>
              <a:gd name="T16" fmla="*/ 1168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7 h 1286"/>
              <a:gd name="T24" fmla="*/ 350 w 1286"/>
              <a:gd name="T25" fmla="*/ 0 h 1286"/>
              <a:gd name="T26" fmla="*/ 1168 w 1286"/>
              <a:gd name="T27" fmla="*/ 0 h 1286"/>
              <a:gd name="T28" fmla="*/ 118 w 1286"/>
              <a:gd name="T29" fmla="*/ 235 h 1286"/>
              <a:gd name="T30" fmla="*/ 118 w 1286"/>
              <a:gd name="T31" fmla="*/ 1167 h 1286"/>
              <a:gd name="T32" fmla="*/ 1050 w 1286"/>
              <a:gd name="T33" fmla="*/ 1167 h 1286"/>
              <a:gd name="T34" fmla="*/ 1050 w 1286"/>
              <a:gd name="T35" fmla="*/ 1285 h 1286"/>
              <a:gd name="T36" fmla="*/ 118 w 1286"/>
              <a:gd name="T37" fmla="*/ 1285 h 1286"/>
              <a:gd name="T38" fmla="*/ 0 w 1286"/>
              <a:gd name="T39" fmla="*/ 1167 h 1286"/>
              <a:gd name="T40" fmla="*/ 0 w 1286"/>
              <a:gd name="T41" fmla="*/ 235 h 1286"/>
              <a:gd name="T42" fmla="*/ 118 w 1286"/>
              <a:gd name="T4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6"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5326" y="4166394"/>
            <a:ext cx="377825" cy="252412"/>
          </a:xfrm>
          <a:custGeom>
            <a:avLst/>
            <a:gdLst>
              <a:gd name="T0" fmla="*/ 175 w 1051"/>
              <a:gd name="T1" fmla="*/ 408 h 701"/>
              <a:gd name="T2" fmla="*/ 175 w 1051"/>
              <a:gd name="T3" fmla="*/ 293 h 701"/>
              <a:gd name="T4" fmla="*/ 875 w 1051"/>
              <a:gd name="T5" fmla="*/ 293 h 701"/>
              <a:gd name="T6" fmla="*/ 875 w 1051"/>
              <a:gd name="T7" fmla="*/ 408 h 701"/>
              <a:gd name="T8" fmla="*/ 175 w 1051"/>
              <a:gd name="T9" fmla="*/ 408 h 701"/>
              <a:gd name="T10" fmla="*/ 0 w 1051"/>
              <a:gd name="T11" fmla="*/ 0 h 701"/>
              <a:gd name="T12" fmla="*/ 1050 w 1051"/>
              <a:gd name="T13" fmla="*/ 0 h 701"/>
              <a:gd name="T14" fmla="*/ 1050 w 1051"/>
              <a:gd name="T15" fmla="*/ 118 h 701"/>
              <a:gd name="T16" fmla="*/ 0 w 1051"/>
              <a:gd name="T17" fmla="*/ 118 h 701"/>
              <a:gd name="T18" fmla="*/ 0 w 1051"/>
              <a:gd name="T19" fmla="*/ 0 h 701"/>
              <a:gd name="T20" fmla="*/ 407 w 1051"/>
              <a:gd name="T21" fmla="*/ 700 h 701"/>
              <a:gd name="T22" fmla="*/ 407 w 1051"/>
              <a:gd name="T23" fmla="*/ 583 h 701"/>
              <a:gd name="T24" fmla="*/ 643 w 1051"/>
              <a:gd name="T25" fmla="*/ 583 h 701"/>
              <a:gd name="T26" fmla="*/ 643 w 1051"/>
              <a:gd name="T27" fmla="*/ 700 h 701"/>
              <a:gd name="T28" fmla="*/ 407 w 1051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701">
                <a:moveTo>
                  <a:pt x="175" y="408"/>
                </a:moveTo>
                <a:lnTo>
                  <a:pt x="175" y="293"/>
                </a:lnTo>
                <a:lnTo>
                  <a:pt x="875" y="293"/>
                </a:lnTo>
                <a:lnTo>
                  <a:pt x="875" y="408"/>
                </a:lnTo>
                <a:lnTo>
                  <a:pt x="175" y="408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07" y="700"/>
                </a:moveTo>
                <a:lnTo>
                  <a:pt x="407" y="583"/>
                </a:lnTo>
                <a:lnTo>
                  <a:pt x="643" y="583"/>
                </a:lnTo>
                <a:lnTo>
                  <a:pt x="643" y="700"/>
                </a:lnTo>
                <a:lnTo>
                  <a:pt x="407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83074" y="4061619"/>
            <a:ext cx="419100" cy="461963"/>
          </a:xfrm>
          <a:custGeom>
            <a:avLst/>
            <a:gdLst>
              <a:gd name="T0" fmla="*/ 932 w 1166"/>
              <a:gd name="T1" fmla="*/ 468 h 1283"/>
              <a:gd name="T2" fmla="*/ 932 w 1166"/>
              <a:gd name="T3" fmla="*/ 1050 h 1283"/>
              <a:gd name="T4" fmla="*/ 232 w 1166"/>
              <a:gd name="T5" fmla="*/ 1050 h 1283"/>
              <a:gd name="T6" fmla="*/ 232 w 1166"/>
              <a:gd name="T7" fmla="*/ 468 h 1283"/>
              <a:gd name="T8" fmla="*/ 932 w 1166"/>
              <a:gd name="T9" fmla="*/ 468 h 1283"/>
              <a:gd name="T10" fmla="*/ 1050 w 1166"/>
              <a:gd name="T11" fmla="*/ 1167 h 1283"/>
              <a:gd name="T12" fmla="*/ 1050 w 1166"/>
              <a:gd name="T13" fmla="*/ 350 h 1283"/>
              <a:gd name="T14" fmla="*/ 787 w 1166"/>
              <a:gd name="T15" fmla="*/ 350 h 1283"/>
              <a:gd name="T16" fmla="*/ 585 w 1166"/>
              <a:gd name="T17" fmla="*/ 145 h 1283"/>
              <a:gd name="T18" fmla="*/ 380 w 1166"/>
              <a:gd name="T19" fmla="*/ 350 h 1283"/>
              <a:gd name="T20" fmla="*/ 115 w 1166"/>
              <a:gd name="T21" fmla="*/ 350 h 1283"/>
              <a:gd name="T22" fmla="*/ 115 w 1166"/>
              <a:gd name="T23" fmla="*/ 1167 h 1283"/>
              <a:gd name="T24" fmla="*/ 1050 w 1166"/>
              <a:gd name="T25" fmla="*/ 1167 h 1283"/>
              <a:gd name="T26" fmla="*/ 1165 w 1166"/>
              <a:gd name="T27" fmla="*/ 350 h 1283"/>
              <a:gd name="T28" fmla="*/ 1165 w 1166"/>
              <a:gd name="T29" fmla="*/ 1167 h 1283"/>
              <a:gd name="T30" fmla="*/ 1050 w 1166"/>
              <a:gd name="T31" fmla="*/ 1282 h 1283"/>
              <a:gd name="T32" fmla="*/ 115 w 1166"/>
              <a:gd name="T33" fmla="*/ 1282 h 1283"/>
              <a:gd name="T34" fmla="*/ 0 w 1166"/>
              <a:gd name="T35" fmla="*/ 1167 h 1283"/>
              <a:gd name="T36" fmla="*/ 0 w 1166"/>
              <a:gd name="T37" fmla="*/ 350 h 1283"/>
              <a:gd name="T38" fmla="*/ 115 w 1166"/>
              <a:gd name="T39" fmla="*/ 232 h 1283"/>
              <a:gd name="T40" fmla="*/ 350 w 1166"/>
              <a:gd name="T41" fmla="*/ 232 h 1283"/>
              <a:gd name="T42" fmla="*/ 582 w 1166"/>
              <a:gd name="T43" fmla="*/ 0 h 1283"/>
              <a:gd name="T44" fmla="*/ 815 w 1166"/>
              <a:gd name="T45" fmla="*/ 232 h 1283"/>
              <a:gd name="T46" fmla="*/ 1050 w 1166"/>
              <a:gd name="T47" fmla="*/ 232 h 1283"/>
              <a:gd name="T48" fmla="*/ 1165 w 1166"/>
              <a:gd name="T49" fmla="*/ 35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283">
                <a:moveTo>
                  <a:pt x="932" y="468"/>
                </a:moveTo>
                <a:lnTo>
                  <a:pt x="932" y="1050"/>
                </a:lnTo>
                <a:lnTo>
                  <a:pt x="232" y="1050"/>
                </a:lnTo>
                <a:lnTo>
                  <a:pt x="232" y="468"/>
                </a:lnTo>
                <a:lnTo>
                  <a:pt x="932" y="468"/>
                </a:lnTo>
                <a:close/>
                <a:moveTo>
                  <a:pt x="1050" y="1167"/>
                </a:moveTo>
                <a:lnTo>
                  <a:pt x="1050" y="350"/>
                </a:lnTo>
                <a:lnTo>
                  <a:pt x="787" y="350"/>
                </a:lnTo>
                <a:lnTo>
                  <a:pt x="585" y="145"/>
                </a:lnTo>
                <a:lnTo>
                  <a:pt x="380" y="350"/>
                </a:lnTo>
                <a:lnTo>
                  <a:pt x="115" y="350"/>
                </a:lnTo>
                <a:lnTo>
                  <a:pt x="115" y="1167"/>
                </a:lnTo>
                <a:lnTo>
                  <a:pt x="1050" y="1167"/>
                </a:lnTo>
                <a:close/>
                <a:moveTo>
                  <a:pt x="1165" y="350"/>
                </a:moveTo>
                <a:lnTo>
                  <a:pt x="1165" y="1167"/>
                </a:lnTo>
                <a:cubicBezTo>
                  <a:pt x="1165" y="1230"/>
                  <a:pt x="1113" y="1282"/>
                  <a:pt x="1050" y="1282"/>
                </a:cubicBezTo>
                <a:lnTo>
                  <a:pt x="115" y="1282"/>
                </a:lnTo>
                <a:cubicBezTo>
                  <a:pt x="52" y="1282"/>
                  <a:pt x="0" y="1230"/>
                  <a:pt x="0" y="1167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582" y="0"/>
                </a:ln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08601" y="4125119"/>
            <a:ext cx="504825" cy="336550"/>
          </a:xfrm>
          <a:custGeom>
            <a:avLst/>
            <a:gdLst>
              <a:gd name="T0" fmla="*/ 1108 w 1401"/>
              <a:gd name="T1" fmla="*/ 817 h 936"/>
              <a:gd name="T2" fmla="*/ 1283 w 1401"/>
              <a:gd name="T3" fmla="*/ 642 h 936"/>
              <a:gd name="T4" fmla="*/ 1108 w 1401"/>
              <a:gd name="T5" fmla="*/ 467 h 936"/>
              <a:gd name="T6" fmla="*/ 1020 w 1401"/>
              <a:gd name="T7" fmla="*/ 467 h 936"/>
              <a:gd name="T8" fmla="*/ 1020 w 1401"/>
              <a:gd name="T9" fmla="*/ 437 h 936"/>
              <a:gd name="T10" fmla="*/ 700 w 1401"/>
              <a:gd name="T11" fmla="*/ 117 h 936"/>
              <a:gd name="T12" fmla="*/ 443 w 1401"/>
              <a:gd name="T13" fmla="*/ 246 h 936"/>
              <a:gd name="T14" fmla="*/ 700 w 1401"/>
              <a:gd name="T15" fmla="*/ 585 h 936"/>
              <a:gd name="T16" fmla="*/ 583 w 1401"/>
              <a:gd name="T17" fmla="*/ 585 h 936"/>
              <a:gd name="T18" fmla="*/ 350 w 1401"/>
              <a:gd name="T19" fmla="*/ 350 h 936"/>
              <a:gd name="T20" fmla="*/ 118 w 1401"/>
              <a:gd name="T21" fmla="*/ 585 h 936"/>
              <a:gd name="T22" fmla="*/ 350 w 1401"/>
              <a:gd name="T23" fmla="*/ 817 h 936"/>
              <a:gd name="T24" fmla="*/ 1108 w 1401"/>
              <a:gd name="T25" fmla="*/ 817 h 936"/>
              <a:gd name="T26" fmla="*/ 1130 w 1401"/>
              <a:gd name="T27" fmla="*/ 352 h 936"/>
              <a:gd name="T28" fmla="*/ 1400 w 1401"/>
              <a:gd name="T29" fmla="*/ 642 h 936"/>
              <a:gd name="T30" fmla="*/ 1108 w 1401"/>
              <a:gd name="T31" fmla="*/ 935 h 936"/>
              <a:gd name="T32" fmla="*/ 350 w 1401"/>
              <a:gd name="T33" fmla="*/ 935 h 936"/>
              <a:gd name="T34" fmla="*/ 0 w 1401"/>
              <a:gd name="T35" fmla="*/ 585 h 936"/>
              <a:gd name="T36" fmla="*/ 312 w 1401"/>
              <a:gd name="T37" fmla="*/ 238 h 936"/>
              <a:gd name="T38" fmla="*/ 700 w 1401"/>
              <a:gd name="T39" fmla="*/ 0 h 936"/>
              <a:gd name="T40" fmla="*/ 1130 w 1401"/>
              <a:gd name="T41" fmla="*/ 352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936">
                <a:moveTo>
                  <a:pt x="1108" y="817"/>
                </a:moveTo>
                <a:cubicBezTo>
                  <a:pt x="1204" y="817"/>
                  <a:pt x="1283" y="738"/>
                  <a:pt x="1283" y="642"/>
                </a:cubicBezTo>
                <a:cubicBezTo>
                  <a:pt x="1283" y="546"/>
                  <a:pt x="1203" y="467"/>
                  <a:pt x="1108" y="467"/>
                </a:cubicBezTo>
                <a:lnTo>
                  <a:pt x="1020" y="467"/>
                </a:lnTo>
                <a:lnTo>
                  <a:pt x="1020" y="437"/>
                </a:lnTo>
                <a:cubicBezTo>
                  <a:pt x="1020" y="259"/>
                  <a:pt x="878" y="117"/>
                  <a:pt x="700" y="117"/>
                </a:cubicBezTo>
                <a:cubicBezTo>
                  <a:pt x="596" y="117"/>
                  <a:pt x="504" y="166"/>
                  <a:pt x="443" y="246"/>
                </a:cubicBezTo>
                <a:cubicBezTo>
                  <a:pt x="591" y="287"/>
                  <a:pt x="700" y="423"/>
                  <a:pt x="700" y="585"/>
                </a:cubicBezTo>
                <a:lnTo>
                  <a:pt x="583" y="585"/>
                </a:lnTo>
                <a:cubicBezTo>
                  <a:pt x="583" y="456"/>
                  <a:pt x="478" y="350"/>
                  <a:pt x="350" y="350"/>
                </a:cubicBezTo>
                <a:cubicBezTo>
                  <a:pt x="221" y="350"/>
                  <a:pt x="118" y="456"/>
                  <a:pt x="118" y="585"/>
                </a:cubicBezTo>
                <a:cubicBezTo>
                  <a:pt x="118" y="713"/>
                  <a:pt x="222" y="817"/>
                  <a:pt x="350" y="817"/>
                </a:cubicBezTo>
                <a:lnTo>
                  <a:pt x="1108" y="817"/>
                </a:lnTo>
                <a:close/>
                <a:moveTo>
                  <a:pt x="1130" y="352"/>
                </a:moveTo>
                <a:cubicBezTo>
                  <a:pt x="1280" y="363"/>
                  <a:pt x="1400" y="489"/>
                  <a:pt x="1400" y="642"/>
                </a:cubicBezTo>
                <a:cubicBezTo>
                  <a:pt x="1400" y="803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79"/>
                  <a:pt x="0" y="585"/>
                </a:cubicBezTo>
                <a:cubicBezTo>
                  <a:pt x="0" y="404"/>
                  <a:pt x="137" y="257"/>
                  <a:pt x="312" y="238"/>
                </a:cubicBezTo>
                <a:cubicBezTo>
                  <a:pt x="386" y="98"/>
                  <a:pt x="531" y="0"/>
                  <a:pt x="700" y="0"/>
                </a:cubicBezTo>
                <a:cubicBezTo>
                  <a:pt x="914" y="0"/>
                  <a:pt x="1089" y="150"/>
                  <a:pt x="1130" y="3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40489" y="4102895"/>
            <a:ext cx="377825" cy="377825"/>
          </a:xfrm>
          <a:custGeom>
            <a:avLst/>
            <a:gdLst>
              <a:gd name="T0" fmla="*/ 525 w 1051"/>
              <a:gd name="T1" fmla="*/ 350 h 1051"/>
              <a:gd name="T2" fmla="*/ 700 w 1051"/>
              <a:gd name="T3" fmla="*/ 525 h 1051"/>
              <a:gd name="T4" fmla="*/ 525 w 1051"/>
              <a:gd name="T5" fmla="*/ 700 h 1051"/>
              <a:gd name="T6" fmla="*/ 350 w 1051"/>
              <a:gd name="T7" fmla="*/ 525 h 1051"/>
              <a:gd name="T8" fmla="*/ 525 w 1051"/>
              <a:gd name="T9" fmla="*/ 350 h 1051"/>
              <a:gd name="T10" fmla="*/ 932 w 1051"/>
              <a:gd name="T11" fmla="*/ 933 h 1051"/>
              <a:gd name="T12" fmla="*/ 932 w 1051"/>
              <a:gd name="T13" fmla="*/ 700 h 1051"/>
              <a:gd name="T14" fmla="*/ 1050 w 1051"/>
              <a:gd name="T15" fmla="*/ 700 h 1051"/>
              <a:gd name="T16" fmla="*/ 1050 w 1051"/>
              <a:gd name="T17" fmla="*/ 933 h 1051"/>
              <a:gd name="T18" fmla="*/ 932 w 1051"/>
              <a:gd name="T19" fmla="*/ 1050 h 1051"/>
              <a:gd name="T20" fmla="*/ 700 w 1051"/>
              <a:gd name="T21" fmla="*/ 1050 h 1051"/>
              <a:gd name="T22" fmla="*/ 700 w 1051"/>
              <a:gd name="T23" fmla="*/ 933 h 1051"/>
              <a:gd name="T24" fmla="*/ 932 w 1051"/>
              <a:gd name="T25" fmla="*/ 933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350 h 1051"/>
              <a:gd name="T32" fmla="*/ 932 w 1051"/>
              <a:gd name="T33" fmla="*/ 350 h 1051"/>
              <a:gd name="T34" fmla="*/ 932 w 1051"/>
              <a:gd name="T35" fmla="*/ 118 h 1051"/>
              <a:gd name="T36" fmla="*/ 700 w 1051"/>
              <a:gd name="T37" fmla="*/ 118 h 1051"/>
              <a:gd name="T38" fmla="*/ 700 w 1051"/>
              <a:gd name="T39" fmla="*/ 0 h 1051"/>
              <a:gd name="T40" fmla="*/ 932 w 1051"/>
              <a:gd name="T41" fmla="*/ 0 h 1051"/>
              <a:gd name="T42" fmla="*/ 117 w 1051"/>
              <a:gd name="T43" fmla="*/ 118 h 1051"/>
              <a:gd name="T44" fmla="*/ 117 w 1051"/>
              <a:gd name="T45" fmla="*/ 350 h 1051"/>
              <a:gd name="T46" fmla="*/ 0 w 1051"/>
              <a:gd name="T47" fmla="*/ 350 h 1051"/>
              <a:gd name="T48" fmla="*/ 0 w 1051"/>
              <a:gd name="T49" fmla="*/ 118 h 1051"/>
              <a:gd name="T50" fmla="*/ 117 w 1051"/>
              <a:gd name="T51" fmla="*/ 0 h 1051"/>
              <a:gd name="T52" fmla="*/ 350 w 1051"/>
              <a:gd name="T53" fmla="*/ 0 h 1051"/>
              <a:gd name="T54" fmla="*/ 350 w 1051"/>
              <a:gd name="T55" fmla="*/ 118 h 1051"/>
              <a:gd name="T56" fmla="*/ 117 w 1051"/>
              <a:gd name="T57" fmla="*/ 118 h 1051"/>
              <a:gd name="T58" fmla="*/ 117 w 1051"/>
              <a:gd name="T59" fmla="*/ 700 h 1051"/>
              <a:gd name="T60" fmla="*/ 117 w 1051"/>
              <a:gd name="T61" fmla="*/ 933 h 1051"/>
              <a:gd name="T62" fmla="*/ 350 w 1051"/>
              <a:gd name="T63" fmla="*/ 933 h 1051"/>
              <a:gd name="T64" fmla="*/ 350 w 1051"/>
              <a:gd name="T65" fmla="*/ 1050 h 1051"/>
              <a:gd name="T66" fmla="*/ 117 w 1051"/>
              <a:gd name="T67" fmla="*/ 1050 h 1051"/>
              <a:gd name="T68" fmla="*/ 0 w 1051"/>
              <a:gd name="T69" fmla="*/ 933 h 1051"/>
              <a:gd name="T70" fmla="*/ 0 w 1051"/>
              <a:gd name="T71" fmla="*/ 700 h 1051"/>
              <a:gd name="T72" fmla="*/ 117 w 1051"/>
              <a:gd name="T7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051">
                <a:moveTo>
                  <a:pt x="525" y="350"/>
                </a:moveTo>
                <a:cubicBezTo>
                  <a:pt x="620" y="350"/>
                  <a:pt x="700" y="430"/>
                  <a:pt x="700" y="525"/>
                </a:cubicBezTo>
                <a:cubicBezTo>
                  <a:pt x="700" y="621"/>
                  <a:pt x="621" y="700"/>
                  <a:pt x="525" y="700"/>
                </a:cubicBezTo>
                <a:cubicBezTo>
                  <a:pt x="430" y="700"/>
                  <a:pt x="350" y="621"/>
                  <a:pt x="350" y="525"/>
                </a:cubicBezTo>
                <a:cubicBezTo>
                  <a:pt x="350" y="430"/>
                  <a:pt x="429" y="350"/>
                  <a:pt x="525" y="350"/>
                </a:cubicBezTo>
                <a:close/>
                <a:moveTo>
                  <a:pt x="932" y="933"/>
                </a:moveTo>
                <a:lnTo>
                  <a:pt x="932" y="700"/>
                </a:lnTo>
                <a:lnTo>
                  <a:pt x="1050" y="700"/>
                </a:ln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700" y="1050"/>
                </a:lnTo>
                <a:lnTo>
                  <a:pt x="700" y="933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350"/>
                </a:lnTo>
                <a:lnTo>
                  <a:pt x="932" y="350"/>
                </a:lnTo>
                <a:lnTo>
                  <a:pt x="932" y="118"/>
                </a:lnTo>
                <a:lnTo>
                  <a:pt x="700" y="118"/>
                </a:lnTo>
                <a:lnTo>
                  <a:pt x="700" y="0"/>
                </a:lnTo>
                <a:lnTo>
                  <a:pt x="932" y="0"/>
                </a:lnTo>
                <a:close/>
                <a:moveTo>
                  <a:pt x="117" y="118"/>
                </a:moveTo>
                <a:lnTo>
                  <a:pt x="117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350" y="0"/>
                </a:lnTo>
                <a:lnTo>
                  <a:pt x="350" y="118"/>
                </a:lnTo>
                <a:lnTo>
                  <a:pt x="117" y="118"/>
                </a:lnTo>
                <a:close/>
                <a:moveTo>
                  <a:pt x="117" y="700"/>
                </a:moveTo>
                <a:lnTo>
                  <a:pt x="117" y="933"/>
                </a:lnTo>
                <a:lnTo>
                  <a:pt x="350" y="933"/>
                </a:lnTo>
                <a:lnTo>
                  <a:pt x="350" y="1050"/>
                </a:lnTo>
                <a:lnTo>
                  <a:pt x="117" y="1050"/>
                </a:lnTo>
                <a:cubicBezTo>
                  <a:pt x="54" y="1050"/>
                  <a:pt x="0" y="995"/>
                  <a:pt x="0" y="933"/>
                </a:cubicBezTo>
                <a:lnTo>
                  <a:pt x="0" y="700"/>
                </a:lnTo>
                <a:lnTo>
                  <a:pt x="117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08876" y="4102895"/>
            <a:ext cx="377825" cy="377825"/>
          </a:xfrm>
          <a:custGeom>
            <a:avLst/>
            <a:gdLst>
              <a:gd name="T0" fmla="*/ 932 w 1051"/>
              <a:gd name="T1" fmla="*/ 933 h 1051"/>
              <a:gd name="T2" fmla="*/ 932 w 1051"/>
              <a:gd name="T3" fmla="*/ 118 h 1051"/>
              <a:gd name="T4" fmla="*/ 525 w 1051"/>
              <a:gd name="T5" fmla="*/ 118 h 1051"/>
              <a:gd name="T6" fmla="*/ 525 w 1051"/>
              <a:gd name="T7" fmla="*/ 468 h 1051"/>
              <a:gd name="T8" fmla="*/ 932 w 1051"/>
              <a:gd name="T9" fmla="*/ 933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3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3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  <a:gd name="T28" fmla="*/ 525 w 1051"/>
              <a:gd name="T29" fmla="*/ 468 h 1051"/>
              <a:gd name="T30" fmla="*/ 117 w 1051"/>
              <a:gd name="T31" fmla="*/ 933 h 1051"/>
              <a:gd name="T32" fmla="*/ 525 w 1051"/>
              <a:gd name="T33" fmla="*/ 933 h 1051"/>
              <a:gd name="T34" fmla="*/ 525 w 1051"/>
              <a:gd name="T35" fmla="*/ 46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932" y="933"/>
                </a:moveTo>
                <a:lnTo>
                  <a:pt x="932" y="118"/>
                </a:lnTo>
                <a:lnTo>
                  <a:pt x="525" y="118"/>
                </a:lnTo>
                <a:lnTo>
                  <a:pt x="525" y="468"/>
                </a:lnTo>
                <a:lnTo>
                  <a:pt x="932" y="933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3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  <a:moveTo>
                  <a:pt x="525" y="468"/>
                </a:moveTo>
                <a:lnTo>
                  <a:pt x="117" y="933"/>
                </a:lnTo>
                <a:lnTo>
                  <a:pt x="525" y="933"/>
                </a:lnTo>
                <a:lnTo>
                  <a:pt x="525" y="4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35987" y="4061619"/>
            <a:ext cx="463550" cy="463550"/>
          </a:xfrm>
          <a:custGeom>
            <a:avLst/>
            <a:gdLst>
              <a:gd name="T0" fmla="*/ 818 w 1287"/>
              <a:gd name="T1" fmla="*/ 467 h 1286"/>
              <a:gd name="T2" fmla="*/ 818 w 1287"/>
              <a:gd name="T3" fmla="*/ 350 h 1286"/>
              <a:gd name="T4" fmla="*/ 700 w 1287"/>
              <a:gd name="T5" fmla="*/ 350 h 1286"/>
              <a:gd name="T6" fmla="*/ 700 w 1287"/>
              <a:gd name="T7" fmla="*/ 467 h 1286"/>
              <a:gd name="T8" fmla="*/ 818 w 1287"/>
              <a:gd name="T9" fmla="*/ 467 h 1286"/>
              <a:gd name="T10" fmla="*/ 818 w 1287"/>
              <a:gd name="T11" fmla="*/ 235 h 1286"/>
              <a:gd name="T12" fmla="*/ 936 w 1287"/>
              <a:gd name="T13" fmla="*/ 350 h 1286"/>
              <a:gd name="T14" fmla="*/ 936 w 1287"/>
              <a:gd name="T15" fmla="*/ 700 h 1286"/>
              <a:gd name="T16" fmla="*/ 818 w 1287"/>
              <a:gd name="T17" fmla="*/ 817 h 1286"/>
              <a:gd name="T18" fmla="*/ 586 w 1287"/>
              <a:gd name="T19" fmla="*/ 817 h 1286"/>
              <a:gd name="T20" fmla="*/ 586 w 1287"/>
              <a:gd name="T21" fmla="*/ 700 h 1286"/>
              <a:gd name="T22" fmla="*/ 818 w 1287"/>
              <a:gd name="T23" fmla="*/ 700 h 1286"/>
              <a:gd name="T24" fmla="*/ 818 w 1287"/>
              <a:gd name="T25" fmla="*/ 585 h 1286"/>
              <a:gd name="T26" fmla="*/ 700 w 1287"/>
              <a:gd name="T27" fmla="*/ 585 h 1286"/>
              <a:gd name="T28" fmla="*/ 586 w 1287"/>
              <a:gd name="T29" fmla="*/ 467 h 1286"/>
              <a:gd name="T30" fmla="*/ 586 w 1287"/>
              <a:gd name="T31" fmla="*/ 350 h 1286"/>
              <a:gd name="T32" fmla="*/ 700 w 1287"/>
              <a:gd name="T33" fmla="*/ 235 h 1286"/>
              <a:gd name="T34" fmla="*/ 818 w 1287"/>
              <a:gd name="T35" fmla="*/ 235 h 1286"/>
              <a:gd name="T36" fmla="*/ 1168 w 1287"/>
              <a:gd name="T37" fmla="*/ 935 h 1286"/>
              <a:gd name="T38" fmla="*/ 1168 w 1287"/>
              <a:gd name="T39" fmla="*/ 117 h 1286"/>
              <a:gd name="T40" fmla="*/ 350 w 1287"/>
              <a:gd name="T41" fmla="*/ 117 h 1286"/>
              <a:gd name="T42" fmla="*/ 350 w 1287"/>
              <a:gd name="T43" fmla="*/ 935 h 1286"/>
              <a:gd name="T44" fmla="*/ 1168 w 1287"/>
              <a:gd name="T45" fmla="*/ 935 h 1286"/>
              <a:gd name="T46" fmla="*/ 1168 w 1287"/>
              <a:gd name="T47" fmla="*/ 0 h 1286"/>
              <a:gd name="T48" fmla="*/ 1286 w 1287"/>
              <a:gd name="T49" fmla="*/ 117 h 1286"/>
              <a:gd name="T50" fmla="*/ 1286 w 1287"/>
              <a:gd name="T51" fmla="*/ 935 h 1286"/>
              <a:gd name="T52" fmla="*/ 1168 w 1287"/>
              <a:gd name="T53" fmla="*/ 1050 h 1286"/>
              <a:gd name="T54" fmla="*/ 350 w 1287"/>
              <a:gd name="T55" fmla="*/ 1050 h 1286"/>
              <a:gd name="T56" fmla="*/ 236 w 1287"/>
              <a:gd name="T57" fmla="*/ 935 h 1286"/>
              <a:gd name="T58" fmla="*/ 236 w 1287"/>
              <a:gd name="T59" fmla="*/ 117 h 1286"/>
              <a:gd name="T60" fmla="*/ 350 w 1287"/>
              <a:gd name="T61" fmla="*/ 0 h 1286"/>
              <a:gd name="T62" fmla="*/ 1168 w 1287"/>
              <a:gd name="T63" fmla="*/ 0 h 1286"/>
              <a:gd name="T64" fmla="*/ 118 w 1287"/>
              <a:gd name="T65" fmla="*/ 235 h 1286"/>
              <a:gd name="T66" fmla="*/ 118 w 1287"/>
              <a:gd name="T67" fmla="*/ 1167 h 1286"/>
              <a:gd name="T68" fmla="*/ 1050 w 1287"/>
              <a:gd name="T69" fmla="*/ 1167 h 1286"/>
              <a:gd name="T70" fmla="*/ 1050 w 1287"/>
              <a:gd name="T71" fmla="*/ 1285 h 1286"/>
              <a:gd name="T72" fmla="*/ 118 w 1287"/>
              <a:gd name="T73" fmla="*/ 1285 h 1286"/>
              <a:gd name="T74" fmla="*/ 0 w 1287"/>
              <a:gd name="T75" fmla="*/ 1167 h 1286"/>
              <a:gd name="T76" fmla="*/ 0 w 1287"/>
              <a:gd name="T77" fmla="*/ 235 h 1286"/>
              <a:gd name="T78" fmla="*/ 118 w 1287"/>
              <a:gd name="T79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7" h="1286">
                <a:moveTo>
                  <a:pt x="818" y="467"/>
                </a:moveTo>
                <a:lnTo>
                  <a:pt x="818" y="350"/>
                </a:lnTo>
                <a:lnTo>
                  <a:pt x="700" y="350"/>
                </a:lnTo>
                <a:lnTo>
                  <a:pt x="700" y="467"/>
                </a:lnTo>
                <a:lnTo>
                  <a:pt x="818" y="467"/>
                </a:lnTo>
                <a:close/>
                <a:moveTo>
                  <a:pt x="818" y="235"/>
                </a:moveTo>
                <a:cubicBezTo>
                  <a:pt x="881" y="235"/>
                  <a:pt x="936" y="284"/>
                  <a:pt x="936" y="350"/>
                </a:cubicBezTo>
                <a:lnTo>
                  <a:pt x="936" y="700"/>
                </a:lnTo>
                <a:cubicBezTo>
                  <a:pt x="936" y="765"/>
                  <a:pt x="881" y="817"/>
                  <a:pt x="818" y="817"/>
                </a:cubicBezTo>
                <a:lnTo>
                  <a:pt x="586" y="817"/>
                </a:lnTo>
                <a:lnTo>
                  <a:pt x="586" y="700"/>
                </a:lnTo>
                <a:lnTo>
                  <a:pt x="818" y="700"/>
                </a:lnTo>
                <a:lnTo>
                  <a:pt x="818" y="585"/>
                </a:lnTo>
                <a:lnTo>
                  <a:pt x="700" y="585"/>
                </a:lnTo>
                <a:cubicBezTo>
                  <a:pt x="638" y="585"/>
                  <a:pt x="586" y="533"/>
                  <a:pt x="586" y="467"/>
                </a:cubicBezTo>
                <a:lnTo>
                  <a:pt x="586" y="350"/>
                </a:lnTo>
                <a:cubicBezTo>
                  <a:pt x="586" y="284"/>
                  <a:pt x="638" y="235"/>
                  <a:pt x="700" y="235"/>
                </a:cubicBezTo>
                <a:lnTo>
                  <a:pt x="818" y="235"/>
                </a:lnTo>
                <a:close/>
                <a:moveTo>
                  <a:pt x="1168" y="935"/>
                </a:moveTo>
                <a:lnTo>
                  <a:pt x="1168" y="117"/>
                </a:lnTo>
                <a:lnTo>
                  <a:pt x="350" y="117"/>
                </a:lnTo>
                <a:lnTo>
                  <a:pt x="350" y="935"/>
                </a:lnTo>
                <a:lnTo>
                  <a:pt x="1168" y="935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6" y="935"/>
                </a:lnTo>
                <a:cubicBezTo>
                  <a:pt x="1286" y="998"/>
                  <a:pt x="1231" y="1050"/>
                  <a:pt x="1168" y="1050"/>
                </a:cubicBezTo>
                <a:lnTo>
                  <a:pt x="350" y="1050"/>
                </a:lnTo>
                <a:cubicBezTo>
                  <a:pt x="288" y="1050"/>
                  <a:pt x="236" y="998"/>
                  <a:pt x="236" y="935"/>
                </a:cubicBezTo>
                <a:lnTo>
                  <a:pt x="236" y="117"/>
                </a:lnTo>
                <a:cubicBezTo>
                  <a:pt x="236" y="54"/>
                  <a:pt x="288" y="0"/>
                  <a:pt x="350" y="0"/>
                </a:cubicBezTo>
                <a:lnTo>
                  <a:pt x="1168" y="0"/>
                </a:lnTo>
                <a:close/>
                <a:moveTo>
                  <a:pt x="118" y="235"/>
                </a:moveTo>
                <a:lnTo>
                  <a:pt x="118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8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04374" y="4061619"/>
            <a:ext cx="463550" cy="463550"/>
          </a:xfrm>
          <a:custGeom>
            <a:avLst/>
            <a:gdLst>
              <a:gd name="T0" fmla="*/ 1167 w 1286"/>
              <a:gd name="T1" fmla="*/ 467 h 1286"/>
              <a:gd name="T2" fmla="*/ 1167 w 1286"/>
              <a:gd name="T3" fmla="*/ 117 h 1286"/>
              <a:gd name="T4" fmla="*/ 350 w 1286"/>
              <a:gd name="T5" fmla="*/ 117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585 h 1286"/>
              <a:gd name="T12" fmla="*/ 1050 w 1286"/>
              <a:gd name="T13" fmla="*/ 585 h 1286"/>
              <a:gd name="T14" fmla="*/ 1050 w 1286"/>
              <a:gd name="T15" fmla="*/ 700 h 1286"/>
              <a:gd name="T16" fmla="*/ 935 w 1286"/>
              <a:gd name="T17" fmla="*/ 700 h 1286"/>
              <a:gd name="T18" fmla="*/ 935 w 1286"/>
              <a:gd name="T19" fmla="*/ 585 h 1286"/>
              <a:gd name="T20" fmla="*/ 817 w 1286"/>
              <a:gd name="T21" fmla="*/ 585 h 1286"/>
              <a:gd name="T22" fmla="*/ 817 w 1286"/>
              <a:gd name="T23" fmla="*/ 467 h 1286"/>
              <a:gd name="T24" fmla="*/ 935 w 1286"/>
              <a:gd name="T25" fmla="*/ 467 h 1286"/>
              <a:gd name="T26" fmla="*/ 935 w 1286"/>
              <a:gd name="T27" fmla="*/ 350 h 1286"/>
              <a:gd name="T28" fmla="*/ 1050 w 1286"/>
              <a:gd name="T29" fmla="*/ 350 h 1286"/>
              <a:gd name="T30" fmla="*/ 1050 w 1286"/>
              <a:gd name="T31" fmla="*/ 467 h 1286"/>
              <a:gd name="T32" fmla="*/ 1167 w 1286"/>
              <a:gd name="T33" fmla="*/ 467 h 1286"/>
              <a:gd name="T34" fmla="*/ 1167 w 1286"/>
              <a:gd name="T35" fmla="*/ 0 h 1286"/>
              <a:gd name="T36" fmla="*/ 1285 w 1286"/>
              <a:gd name="T37" fmla="*/ 117 h 1286"/>
              <a:gd name="T38" fmla="*/ 1285 w 1286"/>
              <a:gd name="T39" fmla="*/ 935 h 1286"/>
              <a:gd name="T40" fmla="*/ 1167 w 1286"/>
              <a:gd name="T41" fmla="*/ 1050 h 1286"/>
              <a:gd name="T42" fmla="*/ 350 w 1286"/>
              <a:gd name="T43" fmla="*/ 1050 h 1286"/>
              <a:gd name="T44" fmla="*/ 235 w 1286"/>
              <a:gd name="T45" fmla="*/ 935 h 1286"/>
              <a:gd name="T46" fmla="*/ 235 w 1286"/>
              <a:gd name="T47" fmla="*/ 117 h 1286"/>
              <a:gd name="T48" fmla="*/ 350 w 1286"/>
              <a:gd name="T49" fmla="*/ 0 h 1286"/>
              <a:gd name="T50" fmla="*/ 1167 w 1286"/>
              <a:gd name="T51" fmla="*/ 0 h 1286"/>
              <a:gd name="T52" fmla="*/ 585 w 1286"/>
              <a:gd name="T53" fmla="*/ 467 h 1286"/>
              <a:gd name="T54" fmla="*/ 642 w 1286"/>
              <a:gd name="T55" fmla="*/ 467 h 1286"/>
              <a:gd name="T56" fmla="*/ 642 w 1286"/>
              <a:gd name="T57" fmla="*/ 410 h 1286"/>
              <a:gd name="T58" fmla="*/ 585 w 1286"/>
              <a:gd name="T59" fmla="*/ 410 h 1286"/>
              <a:gd name="T60" fmla="*/ 585 w 1286"/>
              <a:gd name="T61" fmla="*/ 467 h 1286"/>
              <a:gd name="T62" fmla="*/ 760 w 1286"/>
              <a:gd name="T63" fmla="*/ 642 h 1286"/>
              <a:gd name="T64" fmla="*/ 642 w 1286"/>
              <a:gd name="T65" fmla="*/ 760 h 1286"/>
              <a:gd name="T66" fmla="*/ 467 w 1286"/>
              <a:gd name="T67" fmla="*/ 760 h 1286"/>
              <a:gd name="T68" fmla="*/ 467 w 1286"/>
              <a:gd name="T69" fmla="*/ 642 h 1286"/>
              <a:gd name="T70" fmla="*/ 642 w 1286"/>
              <a:gd name="T71" fmla="*/ 642 h 1286"/>
              <a:gd name="T72" fmla="*/ 642 w 1286"/>
              <a:gd name="T73" fmla="*/ 585 h 1286"/>
              <a:gd name="T74" fmla="*/ 585 w 1286"/>
              <a:gd name="T75" fmla="*/ 585 h 1286"/>
              <a:gd name="T76" fmla="*/ 467 w 1286"/>
              <a:gd name="T77" fmla="*/ 467 h 1286"/>
              <a:gd name="T78" fmla="*/ 467 w 1286"/>
              <a:gd name="T79" fmla="*/ 410 h 1286"/>
              <a:gd name="T80" fmla="*/ 585 w 1286"/>
              <a:gd name="T81" fmla="*/ 292 h 1286"/>
              <a:gd name="T82" fmla="*/ 642 w 1286"/>
              <a:gd name="T83" fmla="*/ 292 h 1286"/>
              <a:gd name="T84" fmla="*/ 760 w 1286"/>
              <a:gd name="T85" fmla="*/ 410 h 1286"/>
              <a:gd name="T86" fmla="*/ 760 w 1286"/>
              <a:gd name="T87" fmla="*/ 642 h 1286"/>
              <a:gd name="T88" fmla="*/ 117 w 1286"/>
              <a:gd name="T89" fmla="*/ 235 h 1286"/>
              <a:gd name="T90" fmla="*/ 117 w 1286"/>
              <a:gd name="T91" fmla="*/ 1167 h 1286"/>
              <a:gd name="T92" fmla="*/ 1050 w 1286"/>
              <a:gd name="T93" fmla="*/ 1167 h 1286"/>
              <a:gd name="T94" fmla="*/ 1050 w 1286"/>
              <a:gd name="T95" fmla="*/ 1285 h 1286"/>
              <a:gd name="T96" fmla="*/ 117 w 1286"/>
              <a:gd name="T97" fmla="*/ 1285 h 1286"/>
              <a:gd name="T98" fmla="*/ 0 w 1286"/>
              <a:gd name="T99" fmla="*/ 1167 h 1286"/>
              <a:gd name="T100" fmla="*/ 0 w 1286"/>
              <a:gd name="T101" fmla="*/ 235 h 1286"/>
              <a:gd name="T102" fmla="*/ 117 w 1286"/>
              <a:gd name="T10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6" h="1286">
                <a:moveTo>
                  <a:pt x="1167" y="467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lnTo>
                  <a:pt x="1167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5" y="700"/>
                </a:lnTo>
                <a:lnTo>
                  <a:pt x="935" y="585"/>
                </a:lnTo>
                <a:lnTo>
                  <a:pt x="817" y="585"/>
                </a:lnTo>
                <a:lnTo>
                  <a:pt x="817" y="467"/>
                </a:lnTo>
                <a:lnTo>
                  <a:pt x="935" y="467"/>
                </a:lnTo>
                <a:lnTo>
                  <a:pt x="935" y="350"/>
                </a:lnTo>
                <a:lnTo>
                  <a:pt x="1050" y="350"/>
                </a:lnTo>
                <a:lnTo>
                  <a:pt x="1050" y="467"/>
                </a:lnTo>
                <a:lnTo>
                  <a:pt x="1167" y="46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585" y="467"/>
                </a:moveTo>
                <a:lnTo>
                  <a:pt x="642" y="467"/>
                </a:lnTo>
                <a:lnTo>
                  <a:pt x="642" y="410"/>
                </a:lnTo>
                <a:lnTo>
                  <a:pt x="585" y="410"/>
                </a:lnTo>
                <a:lnTo>
                  <a:pt x="585" y="467"/>
                </a:lnTo>
                <a:close/>
                <a:moveTo>
                  <a:pt x="760" y="642"/>
                </a:moveTo>
                <a:cubicBezTo>
                  <a:pt x="760" y="708"/>
                  <a:pt x="705" y="760"/>
                  <a:pt x="642" y="760"/>
                </a:cubicBezTo>
                <a:lnTo>
                  <a:pt x="467" y="760"/>
                </a:lnTo>
                <a:lnTo>
                  <a:pt x="467" y="642"/>
                </a:lnTo>
                <a:lnTo>
                  <a:pt x="642" y="642"/>
                </a:lnTo>
                <a:lnTo>
                  <a:pt x="642" y="585"/>
                </a:lnTo>
                <a:lnTo>
                  <a:pt x="585" y="585"/>
                </a:lnTo>
                <a:cubicBezTo>
                  <a:pt x="522" y="585"/>
                  <a:pt x="467" y="533"/>
                  <a:pt x="467" y="467"/>
                </a:cubicBezTo>
                <a:lnTo>
                  <a:pt x="467" y="410"/>
                </a:lnTo>
                <a:cubicBezTo>
                  <a:pt x="467" y="344"/>
                  <a:pt x="522" y="292"/>
                  <a:pt x="585" y="292"/>
                </a:cubicBezTo>
                <a:lnTo>
                  <a:pt x="642" y="292"/>
                </a:lnTo>
                <a:cubicBezTo>
                  <a:pt x="705" y="292"/>
                  <a:pt x="760" y="344"/>
                  <a:pt x="760" y="410"/>
                </a:cubicBezTo>
                <a:lnTo>
                  <a:pt x="760" y="642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72762" y="4061619"/>
            <a:ext cx="463550" cy="463550"/>
          </a:xfrm>
          <a:custGeom>
            <a:avLst/>
            <a:gdLst>
              <a:gd name="T0" fmla="*/ 700 w 1286"/>
              <a:gd name="T1" fmla="*/ 585 h 1286"/>
              <a:gd name="T2" fmla="*/ 700 w 1286"/>
              <a:gd name="T3" fmla="*/ 700 h 1286"/>
              <a:gd name="T4" fmla="*/ 817 w 1286"/>
              <a:gd name="T5" fmla="*/ 700 h 1286"/>
              <a:gd name="T6" fmla="*/ 817 w 1286"/>
              <a:gd name="T7" fmla="*/ 585 h 1286"/>
              <a:gd name="T8" fmla="*/ 700 w 1286"/>
              <a:gd name="T9" fmla="*/ 585 h 1286"/>
              <a:gd name="T10" fmla="*/ 700 w 1286"/>
              <a:gd name="T11" fmla="*/ 350 h 1286"/>
              <a:gd name="T12" fmla="*/ 700 w 1286"/>
              <a:gd name="T13" fmla="*/ 467 h 1286"/>
              <a:gd name="T14" fmla="*/ 817 w 1286"/>
              <a:gd name="T15" fmla="*/ 467 h 1286"/>
              <a:gd name="T16" fmla="*/ 817 w 1286"/>
              <a:gd name="T17" fmla="*/ 350 h 1286"/>
              <a:gd name="T18" fmla="*/ 700 w 1286"/>
              <a:gd name="T19" fmla="*/ 350 h 1286"/>
              <a:gd name="T20" fmla="*/ 700 w 1286"/>
              <a:gd name="T21" fmla="*/ 817 h 1286"/>
              <a:gd name="T22" fmla="*/ 585 w 1286"/>
              <a:gd name="T23" fmla="*/ 700 h 1286"/>
              <a:gd name="T24" fmla="*/ 585 w 1286"/>
              <a:gd name="T25" fmla="*/ 612 h 1286"/>
              <a:gd name="T26" fmla="*/ 673 w 1286"/>
              <a:gd name="T27" fmla="*/ 525 h 1286"/>
              <a:gd name="T28" fmla="*/ 585 w 1286"/>
              <a:gd name="T29" fmla="*/ 437 h 1286"/>
              <a:gd name="T30" fmla="*/ 585 w 1286"/>
              <a:gd name="T31" fmla="*/ 350 h 1286"/>
              <a:gd name="T32" fmla="*/ 700 w 1286"/>
              <a:gd name="T33" fmla="*/ 235 h 1286"/>
              <a:gd name="T34" fmla="*/ 817 w 1286"/>
              <a:gd name="T35" fmla="*/ 235 h 1286"/>
              <a:gd name="T36" fmla="*/ 935 w 1286"/>
              <a:gd name="T37" fmla="*/ 350 h 1286"/>
              <a:gd name="T38" fmla="*/ 935 w 1286"/>
              <a:gd name="T39" fmla="*/ 437 h 1286"/>
              <a:gd name="T40" fmla="*/ 848 w 1286"/>
              <a:gd name="T41" fmla="*/ 525 h 1286"/>
              <a:gd name="T42" fmla="*/ 935 w 1286"/>
              <a:gd name="T43" fmla="*/ 612 h 1286"/>
              <a:gd name="T44" fmla="*/ 935 w 1286"/>
              <a:gd name="T45" fmla="*/ 700 h 1286"/>
              <a:gd name="T46" fmla="*/ 817 w 1286"/>
              <a:gd name="T47" fmla="*/ 817 h 1286"/>
              <a:gd name="T48" fmla="*/ 700 w 1286"/>
              <a:gd name="T49" fmla="*/ 817 h 1286"/>
              <a:gd name="T50" fmla="*/ 1167 w 1286"/>
              <a:gd name="T51" fmla="*/ 935 h 1286"/>
              <a:gd name="T52" fmla="*/ 1167 w 1286"/>
              <a:gd name="T53" fmla="*/ 117 h 1286"/>
              <a:gd name="T54" fmla="*/ 350 w 1286"/>
              <a:gd name="T55" fmla="*/ 117 h 1286"/>
              <a:gd name="T56" fmla="*/ 350 w 1286"/>
              <a:gd name="T57" fmla="*/ 935 h 1286"/>
              <a:gd name="T58" fmla="*/ 1167 w 1286"/>
              <a:gd name="T59" fmla="*/ 935 h 1286"/>
              <a:gd name="T60" fmla="*/ 1167 w 1286"/>
              <a:gd name="T61" fmla="*/ 0 h 1286"/>
              <a:gd name="T62" fmla="*/ 1285 w 1286"/>
              <a:gd name="T63" fmla="*/ 117 h 1286"/>
              <a:gd name="T64" fmla="*/ 1285 w 1286"/>
              <a:gd name="T65" fmla="*/ 935 h 1286"/>
              <a:gd name="T66" fmla="*/ 1167 w 1286"/>
              <a:gd name="T67" fmla="*/ 1050 h 1286"/>
              <a:gd name="T68" fmla="*/ 350 w 1286"/>
              <a:gd name="T69" fmla="*/ 1050 h 1286"/>
              <a:gd name="T70" fmla="*/ 235 w 1286"/>
              <a:gd name="T71" fmla="*/ 935 h 1286"/>
              <a:gd name="T72" fmla="*/ 235 w 1286"/>
              <a:gd name="T73" fmla="*/ 117 h 1286"/>
              <a:gd name="T74" fmla="*/ 350 w 1286"/>
              <a:gd name="T75" fmla="*/ 0 h 1286"/>
              <a:gd name="T76" fmla="*/ 1167 w 1286"/>
              <a:gd name="T77" fmla="*/ 0 h 1286"/>
              <a:gd name="T78" fmla="*/ 117 w 1286"/>
              <a:gd name="T79" fmla="*/ 235 h 1286"/>
              <a:gd name="T80" fmla="*/ 117 w 1286"/>
              <a:gd name="T81" fmla="*/ 1167 h 1286"/>
              <a:gd name="T82" fmla="*/ 1050 w 1286"/>
              <a:gd name="T83" fmla="*/ 1167 h 1286"/>
              <a:gd name="T84" fmla="*/ 1050 w 1286"/>
              <a:gd name="T85" fmla="*/ 1285 h 1286"/>
              <a:gd name="T86" fmla="*/ 117 w 1286"/>
              <a:gd name="T87" fmla="*/ 1285 h 1286"/>
              <a:gd name="T88" fmla="*/ 0 w 1286"/>
              <a:gd name="T89" fmla="*/ 1167 h 1286"/>
              <a:gd name="T90" fmla="*/ 0 w 1286"/>
              <a:gd name="T91" fmla="*/ 235 h 1286"/>
              <a:gd name="T92" fmla="*/ 117 w 1286"/>
              <a:gd name="T93" fmla="*/ 23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6" h="1286">
                <a:moveTo>
                  <a:pt x="700" y="585"/>
                </a:moveTo>
                <a:lnTo>
                  <a:pt x="700" y="700"/>
                </a:lnTo>
                <a:lnTo>
                  <a:pt x="817" y="700"/>
                </a:lnTo>
                <a:lnTo>
                  <a:pt x="817" y="585"/>
                </a:lnTo>
                <a:lnTo>
                  <a:pt x="700" y="585"/>
                </a:lnTo>
                <a:close/>
                <a:moveTo>
                  <a:pt x="700" y="350"/>
                </a:moveTo>
                <a:lnTo>
                  <a:pt x="700" y="467"/>
                </a:lnTo>
                <a:lnTo>
                  <a:pt x="817" y="467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700" y="817"/>
                </a:moveTo>
                <a:cubicBezTo>
                  <a:pt x="637" y="817"/>
                  <a:pt x="585" y="765"/>
                  <a:pt x="585" y="700"/>
                </a:cubicBezTo>
                <a:lnTo>
                  <a:pt x="585" y="612"/>
                </a:lnTo>
                <a:cubicBezTo>
                  <a:pt x="585" y="563"/>
                  <a:pt x="623" y="525"/>
                  <a:pt x="673" y="525"/>
                </a:cubicBezTo>
                <a:cubicBezTo>
                  <a:pt x="623" y="525"/>
                  <a:pt x="585" y="486"/>
                  <a:pt x="585" y="437"/>
                </a:cubicBezTo>
                <a:lnTo>
                  <a:pt x="585" y="350"/>
                </a:lnTo>
                <a:cubicBezTo>
                  <a:pt x="585" y="284"/>
                  <a:pt x="637" y="235"/>
                  <a:pt x="700" y="235"/>
                </a:cubicBezTo>
                <a:lnTo>
                  <a:pt x="817" y="235"/>
                </a:lnTo>
                <a:cubicBezTo>
                  <a:pt x="880" y="235"/>
                  <a:pt x="935" y="284"/>
                  <a:pt x="935" y="350"/>
                </a:cubicBezTo>
                <a:lnTo>
                  <a:pt x="935" y="437"/>
                </a:lnTo>
                <a:cubicBezTo>
                  <a:pt x="935" y="486"/>
                  <a:pt x="897" y="525"/>
                  <a:pt x="848" y="525"/>
                </a:cubicBezTo>
                <a:cubicBezTo>
                  <a:pt x="897" y="525"/>
                  <a:pt x="935" y="563"/>
                  <a:pt x="935" y="612"/>
                </a:cubicBezTo>
                <a:lnTo>
                  <a:pt x="935" y="700"/>
                </a:lnTo>
                <a:cubicBezTo>
                  <a:pt x="935" y="765"/>
                  <a:pt x="880" y="817"/>
                  <a:pt x="817" y="817"/>
                </a:cubicBezTo>
                <a:lnTo>
                  <a:pt x="700" y="817"/>
                </a:lnTo>
                <a:close/>
                <a:moveTo>
                  <a:pt x="1167" y="935"/>
                </a:moveTo>
                <a:lnTo>
                  <a:pt x="1167" y="117"/>
                </a:lnTo>
                <a:lnTo>
                  <a:pt x="350" y="117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7"/>
                </a:lnTo>
                <a:cubicBezTo>
                  <a:pt x="235" y="54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235"/>
                </a:moveTo>
                <a:lnTo>
                  <a:pt x="117" y="1167"/>
                </a:ln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5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2157"/>
            <a:ext cx="417512" cy="417513"/>
          </a:xfrm>
          <a:custGeom>
            <a:avLst/>
            <a:gdLst>
              <a:gd name="T0" fmla="*/ 211 w 1160"/>
              <a:gd name="T1" fmla="*/ 1031 h 1160"/>
              <a:gd name="T2" fmla="*/ 293 w 1160"/>
              <a:gd name="T3" fmla="*/ 949 h 1160"/>
              <a:gd name="T4" fmla="*/ 522 w 1160"/>
              <a:gd name="T5" fmla="*/ 1042 h 1160"/>
              <a:gd name="T6" fmla="*/ 522 w 1160"/>
              <a:gd name="T7" fmla="*/ 1159 h 1160"/>
              <a:gd name="T8" fmla="*/ 211 w 1160"/>
              <a:gd name="T9" fmla="*/ 1031 h 1160"/>
              <a:gd name="T10" fmla="*/ 637 w 1160"/>
              <a:gd name="T11" fmla="*/ 1042 h 1160"/>
              <a:gd name="T12" fmla="*/ 864 w 1160"/>
              <a:gd name="T13" fmla="*/ 949 h 1160"/>
              <a:gd name="T14" fmla="*/ 949 w 1160"/>
              <a:gd name="T15" fmla="*/ 1031 h 1160"/>
              <a:gd name="T16" fmla="*/ 637 w 1160"/>
              <a:gd name="T17" fmla="*/ 1159 h 1160"/>
              <a:gd name="T18" fmla="*/ 637 w 1160"/>
              <a:gd name="T19" fmla="*/ 1042 h 1160"/>
              <a:gd name="T20" fmla="*/ 949 w 1160"/>
              <a:gd name="T21" fmla="*/ 867 h 1160"/>
              <a:gd name="T22" fmla="*/ 1042 w 1160"/>
              <a:gd name="T23" fmla="*/ 640 h 1160"/>
              <a:gd name="T24" fmla="*/ 1159 w 1160"/>
              <a:gd name="T25" fmla="*/ 640 h 1160"/>
              <a:gd name="T26" fmla="*/ 1031 w 1160"/>
              <a:gd name="T27" fmla="*/ 949 h 1160"/>
              <a:gd name="T28" fmla="*/ 949 w 1160"/>
              <a:gd name="T29" fmla="*/ 867 h 1160"/>
              <a:gd name="T30" fmla="*/ 755 w 1160"/>
              <a:gd name="T31" fmla="*/ 580 h 1160"/>
              <a:gd name="T32" fmla="*/ 580 w 1160"/>
              <a:gd name="T33" fmla="*/ 755 h 1160"/>
              <a:gd name="T34" fmla="*/ 405 w 1160"/>
              <a:gd name="T35" fmla="*/ 580 h 1160"/>
              <a:gd name="T36" fmla="*/ 580 w 1160"/>
              <a:gd name="T37" fmla="*/ 405 h 1160"/>
              <a:gd name="T38" fmla="*/ 755 w 1160"/>
              <a:gd name="T39" fmla="*/ 580 h 1160"/>
              <a:gd name="T40" fmla="*/ 118 w 1160"/>
              <a:gd name="T41" fmla="*/ 637 h 1160"/>
              <a:gd name="T42" fmla="*/ 211 w 1160"/>
              <a:gd name="T43" fmla="*/ 864 h 1160"/>
              <a:gd name="T44" fmla="*/ 129 w 1160"/>
              <a:gd name="T45" fmla="*/ 949 h 1160"/>
              <a:gd name="T46" fmla="*/ 0 w 1160"/>
              <a:gd name="T47" fmla="*/ 637 h 1160"/>
              <a:gd name="T48" fmla="*/ 118 w 1160"/>
              <a:gd name="T49" fmla="*/ 637 h 1160"/>
              <a:gd name="T50" fmla="*/ 211 w 1160"/>
              <a:gd name="T51" fmla="*/ 292 h 1160"/>
              <a:gd name="T52" fmla="*/ 118 w 1160"/>
              <a:gd name="T53" fmla="*/ 522 h 1160"/>
              <a:gd name="T54" fmla="*/ 0 w 1160"/>
              <a:gd name="T55" fmla="*/ 522 h 1160"/>
              <a:gd name="T56" fmla="*/ 129 w 1160"/>
              <a:gd name="T57" fmla="*/ 210 h 1160"/>
              <a:gd name="T58" fmla="*/ 211 w 1160"/>
              <a:gd name="T59" fmla="*/ 292 h 1160"/>
              <a:gd name="T60" fmla="*/ 1042 w 1160"/>
              <a:gd name="T61" fmla="*/ 522 h 1160"/>
              <a:gd name="T62" fmla="*/ 949 w 1160"/>
              <a:gd name="T63" fmla="*/ 292 h 1160"/>
              <a:gd name="T64" fmla="*/ 1031 w 1160"/>
              <a:gd name="T65" fmla="*/ 210 h 1160"/>
              <a:gd name="T66" fmla="*/ 1159 w 1160"/>
              <a:gd name="T67" fmla="*/ 522 h 1160"/>
              <a:gd name="T68" fmla="*/ 1042 w 1160"/>
              <a:gd name="T69" fmla="*/ 522 h 1160"/>
              <a:gd name="T70" fmla="*/ 949 w 1160"/>
              <a:gd name="T71" fmla="*/ 128 h 1160"/>
              <a:gd name="T72" fmla="*/ 867 w 1160"/>
              <a:gd name="T73" fmla="*/ 210 h 1160"/>
              <a:gd name="T74" fmla="*/ 637 w 1160"/>
              <a:gd name="T75" fmla="*/ 118 h 1160"/>
              <a:gd name="T76" fmla="*/ 637 w 1160"/>
              <a:gd name="T77" fmla="*/ 0 h 1160"/>
              <a:gd name="T78" fmla="*/ 949 w 1160"/>
              <a:gd name="T79" fmla="*/ 128 h 1160"/>
              <a:gd name="T80" fmla="*/ 522 w 1160"/>
              <a:gd name="T81" fmla="*/ 118 h 1160"/>
              <a:gd name="T82" fmla="*/ 293 w 1160"/>
              <a:gd name="T83" fmla="*/ 210 h 1160"/>
              <a:gd name="T84" fmla="*/ 211 w 1160"/>
              <a:gd name="T85" fmla="*/ 128 h 1160"/>
              <a:gd name="T86" fmla="*/ 522 w 1160"/>
              <a:gd name="T87" fmla="*/ 0 h 1160"/>
              <a:gd name="T88" fmla="*/ 522 w 1160"/>
              <a:gd name="T89" fmla="*/ 118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0" h="1160"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7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637" y="1042"/>
                </a:moveTo>
                <a:cubicBezTo>
                  <a:pt x="722" y="1031"/>
                  <a:pt x="801" y="998"/>
                  <a:pt x="864" y="949"/>
                </a:cubicBezTo>
                <a:lnTo>
                  <a:pt x="949" y="1031"/>
                </a:lnTo>
                <a:cubicBezTo>
                  <a:pt x="861" y="1102"/>
                  <a:pt x="755" y="1148"/>
                  <a:pt x="637" y="1159"/>
                </a:cubicBezTo>
                <a:lnTo>
                  <a:pt x="637" y="1042"/>
                </a:lnTo>
                <a:close/>
                <a:moveTo>
                  <a:pt x="949" y="867"/>
                </a:moveTo>
                <a:cubicBezTo>
                  <a:pt x="998" y="801"/>
                  <a:pt x="1031" y="724"/>
                  <a:pt x="1042" y="640"/>
                </a:cubicBezTo>
                <a:lnTo>
                  <a:pt x="1159" y="640"/>
                </a:lnTo>
                <a:cubicBezTo>
                  <a:pt x="1148" y="757"/>
                  <a:pt x="1102" y="861"/>
                  <a:pt x="1031" y="949"/>
                </a:cubicBezTo>
                <a:lnTo>
                  <a:pt x="949" y="867"/>
                </a:lnTo>
                <a:close/>
                <a:moveTo>
                  <a:pt x="755" y="580"/>
                </a:moveTo>
                <a:cubicBezTo>
                  <a:pt x="755" y="675"/>
                  <a:pt x="675" y="755"/>
                  <a:pt x="580" y="755"/>
                </a:cubicBezTo>
                <a:cubicBezTo>
                  <a:pt x="484" y="755"/>
                  <a:pt x="405" y="675"/>
                  <a:pt x="405" y="580"/>
                </a:cubicBezTo>
                <a:cubicBezTo>
                  <a:pt x="405" y="484"/>
                  <a:pt x="484" y="405"/>
                  <a:pt x="580" y="405"/>
                </a:cubicBezTo>
                <a:cubicBezTo>
                  <a:pt x="675" y="405"/>
                  <a:pt x="755" y="484"/>
                  <a:pt x="755" y="580"/>
                </a:cubicBezTo>
                <a:close/>
                <a:moveTo>
                  <a:pt x="118" y="637"/>
                </a:moveTo>
                <a:cubicBezTo>
                  <a:pt x="129" y="722"/>
                  <a:pt x="161" y="801"/>
                  <a:pt x="211" y="864"/>
                </a:cubicBezTo>
                <a:lnTo>
                  <a:pt x="129" y="949"/>
                </a:lnTo>
                <a:cubicBezTo>
                  <a:pt x="57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2"/>
                </a:moveTo>
                <a:cubicBezTo>
                  <a:pt x="161" y="358"/>
                  <a:pt x="129" y="437"/>
                  <a:pt x="118" y="522"/>
                </a:cubicBezTo>
                <a:lnTo>
                  <a:pt x="0" y="522"/>
                </a:lnTo>
                <a:cubicBezTo>
                  <a:pt x="11" y="405"/>
                  <a:pt x="57" y="298"/>
                  <a:pt x="129" y="210"/>
                </a:cubicBezTo>
                <a:lnTo>
                  <a:pt x="211" y="292"/>
                </a:lnTo>
                <a:close/>
                <a:moveTo>
                  <a:pt x="1042" y="522"/>
                </a:moveTo>
                <a:cubicBezTo>
                  <a:pt x="1031" y="437"/>
                  <a:pt x="998" y="358"/>
                  <a:pt x="949" y="292"/>
                </a:cubicBezTo>
                <a:lnTo>
                  <a:pt x="1031" y="210"/>
                </a:lnTo>
                <a:cubicBezTo>
                  <a:pt x="1102" y="298"/>
                  <a:pt x="1148" y="405"/>
                  <a:pt x="1159" y="522"/>
                </a:cubicBezTo>
                <a:lnTo>
                  <a:pt x="1042" y="522"/>
                </a:lnTo>
                <a:close/>
                <a:moveTo>
                  <a:pt x="949" y="128"/>
                </a:moveTo>
                <a:lnTo>
                  <a:pt x="867" y="210"/>
                </a:lnTo>
                <a:cubicBezTo>
                  <a:pt x="801" y="161"/>
                  <a:pt x="722" y="128"/>
                  <a:pt x="637" y="118"/>
                </a:cubicBezTo>
                <a:lnTo>
                  <a:pt x="637" y="0"/>
                </a:lnTo>
                <a:cubicBezTo>
                  <a:pt x="755" y="11"/>
                  <a:pt x="861" y="57"/>
                  <a:pt x="949" y="128"/>
                </a:cubicBezTo>
                <a:close/>
                <a:moveTo>
                  <a:pt x="522" y="118"/>
                </a:moveTo>
                <a:cubicBezTo>
                  <a:pt x="437" y="128"/>
                  <a:pt x="358" y="161"/>
                  <a:pt x="293" y="210"/>
                </a:cubicBezTo>
                <a:lnTo>
                  <a:pt x="211" y="128"/>
                </a:lnTo>
                <a:cubicBezTo>
                  <a:pt x="298" y="57"/>
                  <a:pt x="405" y="11"/>
                  <a:pt x="522" y="0"/>
                </a:cubicBezTo>
                <a:lnTo>
                  <a:pt x="522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798344"/>
            <a:ext cx="463550" cy="463550"/>
          </a:xfrm>
          <a:custGeom>
            <a:avLst/>
            <a:gdLst>
              <a:gd name="T0" fmla="*/ 585 w 1286"/>
              <a:gd name="T1" fmla="*/ 1285 h 1286"/>
              <a:gd name="T2" fmla="*/ 585 w 1286"/>
              <a:gd name="T3" fmla="*/ 935 h 1286"/>
              <a:gd name="T4" fmla="*/ 700 w 1286"/>
              <a:gd name="T5" fmla="*/ 935 h 1286"/>
              <a:gd name="T6" fmla="*/ 700 w 1286"/>
              <a:gd name="T7" fmla="*/ 1285 h 1286"/>
              <a:gd name="T8" fmla="*/ 585 w 1286"/>
              <a:gd name="T9" fmla="*/ 1285 h 1286"/>
              <a:gd name="T10" fmla="*/ 271 w 1286"/>
              <a:gd name="T11" fmla="*/ 932 h 1286"/>
              <a:gd name="T12" fmla="*/ 396 w 1286"/>
              <a:gd name="T13" fmla="*/ 807 h 1286"/>
              <a:gd name="T14" fmla="*/ 478 w 1286"/>
              <a:gd name="T15" fmla="*/ 889 h 1286"/>
              <a:gd name="T16" fmla="*/ 353 w 1286"/>
              <a:gd name="T17" fmla="*/ 1014 h 1286"/>
              <a:gd name="T18" fmla="*/ 271 w 1286"/>
              <a:gd name="T19" fmla="*/ 932 h 1286"/>
              <a:gd name="T20" fmla="*/ 806 w 1286"/>
              <a:gd name="T21" fmla="*/ 889 h 1286"/>
              <a:gd name="T22" fmla="*/ 888 w 1286"/>
              <a:gd name="T23" fmla="*/ 807 h 1286"/>
              <a:gd name="T24" fmla="*/ 1014 w 1286"/>
              <a:gd name="T25" fmla="*/ 932 h 1286"/>
              <a:gd name="T26" fmla="*/ 932 w 1286"/>
              <a:gd name="T27" fmla="*/ 1014 h 1286"/>
              <a:gd name="T28" fmla="*/ 806 w 1286"/>
              <a:gd name="T29" fmla="*/ 889 h 1286"/>
              <a:gd name="T30" fmla="*/ 642 w 1286"/>
              <a:gd name="T31" fmla="*/ 468 h 1286"/>
              <a:gd name="T32" fmla="*/ 817 w 1286"/>
              <a:gd name="T33" fmla="*/ 643 h 1286"/>
              <a:gd name="T34" fmla="*/ 642 w 1286"/>
              <a:gd name="T35" fmla="*/ 818 h 1286"/>
              <a:gd name="T36" fmla="*/ 467 w 1286"/>
              <a:gd name="T37" fmla="*/ 643 h 1286"/>
              <a:gd name="T38" fmla="*/ 642 w 1286"/>
              <a:gd name="T39" fmla="*/ 468 h 1286"/>
              <a:gd name="T40" fmla="*/ 935 w 1286"/>
              <a:gd name="T41" fmla="*/ 585 h 1286"/>
              <a:gd name="T42" fmla="*/ 1285 w 1286"/>
              <a:gd name="T43" fmla="*/ 585 h 1286"/>
              <a:gd name="T44" fmla="*/ 1285 w 1286"/>
              <a:gd name="T45" fmla="*/ 700 h 1286"/>
              <a:gd name="T46" fmla="*/ 935 w 1286"/>
              <a:gd name="T47" fmla="*/ 700 h 1286"/>
              <a:gd name="T48" fmla="*/ 935 w 1286"/>
              <a:gd name="T49" fmla="*/ 585 h 1286"/>
              <a:gd name="T50" fmla="*/ 1014 w 1286"/>
              <a:gd name="T51" fmla="*/ 353 h 1286"/>
              <a:gd name="T52" fmla="*/ 888 w 1286"/>
              <a:gd name="T53" fmla="*/ 479 h 1286"/>
              <a:gd name="T54" fmla="*/ 806 w 1286"/>
              <a:gd name="T55" fmla="*/ 396 h 1286"/>
              <a:gd name="T56" fmla="*/ 932 w 1286"/>
              <a:gd name="T57" fmla="*/ 271 h 1286"/>
              <a:gd name="T58" fmla="*/ 1014 w 1286"/>
              <a:gd name="T59" fmla="*/ 353 h 1286"/>
              <a:gd name="T60" fmla="*/ 700 w 1286"/>
              <a:gd name="T61" fmla="*/ 0 h 1286"/>
              <a:gd name="T62" fmla="*/ 700 w 1286"/>
              <a:gd name="T63" fmla="*/ 350 h 1286"/>
              <a:gd name="T64" fmla="*/ 585 w 1286"/>
              <a:gd name="T65" fmla="*/ 350 h 1286"/>
              <a:gd name="T66" fmla="*/ 585 w 1286"/>
              <a:gd name="T67" fmla="*/ 0 h 1286"/>
              <a:gd name="T68" fmla="*/ 700 w 1286"/>
              <a:gd name="T69" fmla="*/ 0 h 1286"/>
              <a:gd name="T70" fmla="*/ 478 w 1286"/>
              <a:gd name="T71" fmla="*/ 396 h 1286"/>
              <a:gd name="T72" fmla="*/ 396 w 1286"/>
              <a:gd name="T73" fmla="*/ 479 h 1286"/>
              <a:gd name="T74" fmla="*/ 271 w 1286"/>
              <a:gd name="T75" fmla="*/ 353 h 1286"/>
              <a:gd name="T76" fmla="*/ 353 w 1286"/>
              <a:gd name="T77" fmla="*/ 271 h 1286"/>
              <a:gd name="T78" fmla="*/ 478 w 1286"/>
              <a:gd name="T79" fmla="*/ 396 h 1286"/>
              <a:gd name="T80" fmla="*/ 350 w 1286"/>
              <a:gd name="T81" fmla="*/ 585 h 1286"/>
              <a:gd name="T82" fmla="*/ 350 w 1286"/>
              <a:gd name="T83" fmla="*/ 700 h 1286"/>
              <a:gd name="T84" fmla="*/ 0 w 1286"/>
              <a:gd name="T85" fmla="*/ 700 h 1286"/>
              <a:gd name="T86" fmla="*/ 0 w 1286"/>
              <a:gd name="T87" fmla="*/ 585 h 1286"/>
              <a:gd name="T88" fmla="*/ 350 w 1286"/>
              <a:gd name="T89" fmla="*/ 58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86">
                <a:moveTo>
                  <a:pt x="585" y="1285"/>
                </a:moveTo>
                <a:lnTo>
                  <a:pt x="585" y="935"/>
                </a:lnTo>
                <a:lnTo>
                  <a:pt x="700" y="935"/>
                </a:lnTo>
                <a:lnTo>
                  <a:pt x="700" y="1285"/>
                </a:lnTo>
                <a:lnTo>
                  <a:pt x="585" y="1285"/>
                </a:lnTo>
                <a:close/>
                <a:moveTo>
                  <a:pt x="271" y="932"/>
                </a:moveTo>
                <a:lnTo>
                  <a:pt x="396" y="807"/>
                </a:lnTo>
                <a:lnTo>
                  <a:pt x="478" y="889"/>
                </a:lnTo>
                <a:lnTo>
                  <a:pt x="353" y="1014"/>
                </a:lnTo>
                <a:lnTo>
                  <a:pt x="271" y="932"/>
                </a:lnTo>
                <a:close/>
                <a:moveTo>
                  <a:pt x="806" y="889"/>
                </a:moveTo>
                <a:lnTo>
                  <a:pt x="888" y="807"/>
                </a:lnTo>
                <a:lnTo>
                  <a:pt x="1014" y="932"/>
                </a:lnTo>
                <a:lnTo>
                  <a:pt x="932" y="1014"/>
                </a:lnTo>
                <a:lnTo>
                  <a:pt x="806" y="889"/>
                </a:lnTo>
                <a:close/>
                <a:moveTo>
                  <a:pt x="642" y="468"/>
                </a:moveTo>
                <a:cubicBezTo>
                  <a:pt x="738" y="468"/>
                  <a:pt x="817" y="548"/>
                  <a:pt x="817" y="643"/>
                </a:cubicBezTo>
                <a:cubicBezTo>
                  <a:pt x="817" y="739"/>
                  <a:pt x="737" y="818"/>
                  <a:pt x="642" y="818"/>
                </a:cubicBezTo>
                <a:cubicBezTo>
                  <a:pt x="546" y="818"/>
                  <a:pt x="467" y="739"/>
                  <a:pt x="467" y="643"/>
                </a:cubicBezTo>
                <a:cubicBezTo>
                  <a:pt x="467" y="548"/>
                  <a:pt x="547" y="468"/>
                  <a:pt x="642" y="468"/>
                </a:cubicBezTo>
                <a:close/>
                <a:moveTo>
                  <a:pt x="935" y="585"/>
                </a:moveTo>
                <a:lnTo>
                  <a:pt x="1285" y="585"/>
                </a:lnTo>
                <a:lnTo>
                  <a:pt x="1285" y="700"/>
                </a:lnTo>
                <a:lnTo>
                  <a:pt x="935" y="700"/>
                </a:lnTo>
                <a:lnTo>
                  <a:pt x="935" y="585"/>
                </a:lnTo>
                <a:close/>
                <a:moveTo>
                  <a:pt x="1014" y="353"/>
                </a:moveTo>
                <a:lnTo>
                  <a:pt x="888" y="479"/>
                </a:lnTo>
                <a:lnTo>
                  <a:pt x="806" y="396"/>
                </a:lnTo>
                <a:lnTo>
                  <a:pt x="932" y="271"/>
                </a:lnTo>
                <a:lnTo>
                  <a:pt x="1014" y="353"/>
                </a:lnTo>
                <a:close/>
                <a:moveTo>
                  <a:pt x="700" y="0"/>
                </a:moveTo>
                <a:lnTo>
                  <a:pt x="700" y="350"/>
                </a:lnTo>
                <a:lnTo>
                  <a:pt x="585" y="350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478" y="396"/>
                </a:moveTo>
                <a:lnTo>
                  <a:pt x="396" y="479"/>
                </a:lnTo>
                <a:lnTo>
                  <a:pt x="271" y="353"/>
                </a:lnTo>
                <a:lnTo>
                  <a:pt x="353" y="271"/>
                </a:lnTo>
                <a:lnTo>
                  <a:pt x="478" y="396"/>
                </a:lnTo>
                <a:close/>
                <a:moveTo>
                  <a:pt x="350" y="585"/>
                </a:moveTo>
                <a:lnTo>
                  <a:pt x="350" y="700"/>
                </a:lnTo>
                <a:lnTo>
                  <a:pt x="0" y="700"/>
                </a:lnTo>
                <a:lnTo>
                  <a:pt x="0" y="585"/>
                </a:lnTo>
                <a:lnTo>
                  <a:pt x="350" y="5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55962" y="5852320"/>
            <a:ext cx="315912" cy="357187"/>
          </a:xfrm>
          <a:custGeom>
            <a:avLst/>
            <a:gdLst>
              <a:gd name="T0" fmla="*/ 546 w 876"/>
              <a:gd name="T1" fmla="*/ 118 h 994"/>
              <a:gd name="T2" fmla="*/ 875 w 876"/>
              <a:gd name="T3" fmla="*/ 118 h 994"/>
              <a:gd name="T4" fmla="*/ 875 w 876"/>
              <a:gd name="T5" fmla="*/ 700 h 994"/>
              <a:gd name="T6" fmla="*/ 464 w 876"/>
              <a:gd name="T7" fmla="*/ 700 h 994"/>
              <a:gd name="T8" fmla="*/ 443 w 876"/>
              <a:gd name="T9" fmla="*/ 585 h 994"/>
              <a:gd name="T10" fmla="*/ 114 w 876"/>
              <a:gd name="T11" fmla="*/ 585 h 994"/>
              <a:gd name="T12" fmla="*/ 114 w 876"/>
              <a:gd name="T13" fmla="*/ 993 h 994"/>
              <a:gd name="T14" fmla="*/ 0 w 876"/>
              <a:gd name="T15" fmla="*/ 993 h 994"/>
              <a:gd name="T16" fmla="*/ 0 w 876"/>
              <a:gd name="T17" fmla="*/ 0 h 994"/>
              <a:gd name="T18" fmla="*/ 525 w 876"/>
              <a:gd name="T19" fmla="*/ 0 h 994"/>
              <a:gd name="T20" fmla="*/ 546 w 876"/>
              <a:gd name="T21" fmla="*/ 118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6" h="994">
                <a:moveTo>
                  <a:pt x="546" y="118"/>
                </a:moveTo>
                <a:lnTo>
                  <a:pt x="875" y="118"/>
                </a:lnTo>
                <a:lnTo>
                  <a:pt x="875" y="700"/>
                </a:lnTo>
                <a:lnTo>
                  <a:pt x="464" y="700"/>
                </a:lnTo>
                <a:lnTo>
                  <a:pt x="443" y="585"/>
                </a:lnTo>
                <a:lnTo>
                  <a:pt x="114" y="585"/>
                </a:lnTo>
                <a:lnTo>
                  <a:pt x="114" y="993"/>
                </a:lnTo>
                <a:lnTo>
                  <a:pt x="0" y="993"/>
                </a:lnTo>
                <a:lnTo>
                  <a:pt x="0" y="0"/>
                </a:lnTo>
                <a:lnTo>
                  <a:pt x="525" y="0"/>
                </a:lnTo>
                <a:lnTo>
                  <a:pt x="546" y="11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76724" y="5820569"/>
            <a:ext cx="419100" cy="419100"/>
          </a:xfrm>
          <a:custGeom>
            <a:avLst/>
            <a:gdLst>
              <a:gd name="T0" fmla="*/ 1083 w 1166"/>
              <a:gd name="T1" fmla="*/ 749 h 1166"/>
              <a:gd name="T2" fmla="*/ 1165 w 1166"/>
              <a:gd name="T3" fmla="*/ 834 h 1166"/>
              <a:gd name="T4" fmla="*/ 1042 w 1166"/>
              <a:gd name="T5" fmla="*/ 957 h 1166"/>
              <a:gd name="T6" fmla="*/ 1124 w 1166"/>
              <a:gd name="T7" fmla="*/ 1042 h 1166"/>
              <a:gd name="T8" fmla="*/ 1042 w 1166"/>
              <a:gd name="T9" fmla="*/ 1124 h 1166"/>
              <a:gd name="T10" fmla="*/ 957 w 1166"/>
              <a:gd name="T11" fmla="*/ 1042 h 1166"/>
              <a:gd name="T12" fmla="*/ 834 w 1166"/>
              <a:gd name="T13" fmla="*/ 1165 h 1166"/>
              <a:gd name="T14" fmla="*/ 750 w 1166"/>
              <a:gd name="T15" fmla="*/ 1083 h 1166"/>
              <a:gd name="T16" fmla="*/ 668 w 1166"/>
              <a:gd name="T17" fmla="*/ 1165 h 1166"/>
              <a:gd name="T18" fmla="*/ 583 w 1166"/>
              <a:gd name="T19" fmla="*/ 1083 h 1166"/>
              <a:gd name="T20" fmla="*/ 791 w 1166"/>
              <a:gd name="T21" fmla="*/ 875 h 1166"/>
              <a:gd name="T22" fmla="*/ 290 w 1166"/>
              <a:gd name="T23" fmla="*/ 375 h 1166"/>
              <a:gd name="T24" fmla="*/ 82 w 1166"/>
              <a:gd name="T25" fmla="*/ 583 h 1166"/>
              <a:gd name="T26" fmla="*/ 0 w 1166"/>
              <a:gd name="T27" fmla="*/ 498 h 1166"/>
              <a:gd name="T28" fmla="*/ 82 w 1166"/>
              <a:gd name="T29" fmla="*/ 416 h 1166"/>
              <a:gd name="T30" fmla="*/ 0 w 1166"/>
              <a:gd name="T31" fmla="*/ 331 h 1166"/>
              <a:gd name="T32" fmla="*/ 123 w 1166"/>
              <a:gd name="T33" fmla="*/ 208 h 1166"/>
              <a:gd name="T34" fmla="*/ 41 w 1166"/>
              <a:gd name="T35" fmla="*/ 123 h 1166"/>
              <a:gd name="T36" fmla="*/ 123 w 1166"/>
              <a:gd name="T37" fmla="*/ 41 h 1166"/>
              <a:gd name="T38" fmla="*/ 208 w 1166"/>
              <a:gd name="T39" fmla="*/ 123 h 1166"/>
              <a:gd name="T40" fmla="*/ 331 w 1166"/>
              <a:gd name="T41" fmla="*/ 0 h 1166"/>
              <a:gd name="T42" fmla="*/ 416 w 1166"/>
              <a:gd name="T43" fmla="*/ 82 h 1166"/>
              <a:gd name="T44" fmla="*/ 498 w 1166"/>
              <a:gd name="T45" fmla="*/ 0 h 1166"/>
              <a:gd name="T46" fmla="*/ 583 w 1166"/>
              <a:gd name="T47" fmla="*/ 82 h 1166"/>
              <a:gd name="T48" fmla="*/ 375 w 1166"/>
              <a:gd name="T49" fmla="*/ 290 h 1166"/>
              <a:gd name="T50" fmla="*/ 875 w 1166"/>
              <a:gd name="T51" fmla="*/ 790 h 1166"/>
              <a:gd name="T52" fmla="*/ 1083 w 1166"/>
              <a:gd name="T53" fmla="*/ 583 h 1166"/>
              <a:gd name="T54" fmla="*/ 1165 w 1166"/>
              <a:gd name="T55" fmla="*/ 667 h 1166"/>
              <a:gd name="T56" fmla="*/ 1083 w 1166"/>
              <a:gd name="T57" fmla="*/ 74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1166">
                <a:moveTo>
                  <a:pt x="1083" y="749"/>
                </a:moveTo>
                <a:lnTo>
                  <a:pt x="1165" y="834"/>
                </a:lnTo>
                <a:lnTo>
                  <a:pt x="1042" y="957"/>
                </a:lnTo>
                <a:lnTo>
                  <a:pt x="1124" y="1042"/>
                </a:lnTo>
                <a:lnTo>
                  <a:pt x="1042" y="1124"/>
                </a:lnTo>
                <a:lnTo>
                  <a:pt x="957" y="1042"/>
                </a:lnTo>
                <a:lnTo>
                  <a:pt x="834" y="1165"/>
                </a:lnTo>
                <a:lnTo>
                  <a:pt x="750" y="1083"/>
                </a:lnTo>
                <a:lnTo>
                  <a:pt x="668" y="1165"/>
                </a:lnTo>
                <a:lnTo>
                  <a:pt x="583" y="1083"/>
                </a:lnTo>
                <a:lnTo>
                  <a:pt x="791" y="875"/>
                </a:lnTo>
                <a:lnTo>
                  <a:pt x="290" y="375"/>
                </a:lnTo>
                <a:lnTo>
                  <a:pt x="82" y="583"/>
                </a:lnTo>
                <a:lnTo>
                  <a:pt x="0" y="498"/>
                </a:lnTo>
                <a:lnTo>
                  <a:pt x="82" y="416"/>
                </a:lnTo>
                <a:lnTo>
                  <a:pt x="0" y="331"/>
                </a:lnTo>
                <a:lnTo>
                  <a:pt x="123" y="208"/>
                </a:lnTo>
                <a:lnTo>
                  <a:pt x="41" y="123"/>
                </a:lnTo>
                <a:lnTo>
                  <a:pt x="123" y="41"/>
                </a:lnTo>
                <a:lnTo>
                  <a:pt x="208" y="123"/>
                </a:lnTo>
                <a:lnTo>
                  <a:pt x="331" y="0"/>
                </a:lnTo>
                <a:lnTo>
                  <a:pt x="416" y="82"/>
                </a:lnTo>
                <a:lnTo>
                  <a:pt x="498" y="0"/>
                </a:lnTo>
                <a:lnTo>
                  <a:pt x="583" y="82"/>
                </a:lnTo>
                <a:lnTo>
                  <a:pt x="375" y="290"/>
                </a:lnTo>
                <a:lnTo>
                  <a:pt x="875" y="790"/>
                </a:lnTo>
                <a:lnTo>
                  <a:pt x="1083" y="583"/>
                </a:lnTo>
                <a:lnTo>
                  <a:pt x="1165" y="667"/>
                </a:lnTo>
                <a:lnTo>
                  <a:pt x="1083" y="749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430839" y="5904707"/>
            <a:ext cx="261937" cy="252412"/>
          </a:xfrm>
          <a:custGeom>
            <a:avLst/>
            <a:gdLst>
              <a:gd name="T0" fmla="*/ 0 w 726"/>
              <a:gd name="T1" fmla="*/ 0 h 701"/>
              <a:gd name="T2" fmla="*/ 118 w 726"/>
              <a:gd name="T3" fmla="*/ 0 h 701"/>
              <a:gd name="T4" fmla="*/ 118 w 726"/>
              <a:gd name="T5" fmla="*/ 700 h 701"/>
              <a:gd name="T6" fmla="*/ 0 w 726"/>
              <a:gd name="T7" fmla="*/ 700 h 701"/>
              <a:gd name="T8" fmla="*/ 0 w 726"/>
              <a:gd name="T9" fmla="*/ 0 h 701"/>
              <a:gd name="T10" fmla="*/ 725 w 726"/>
              <a:gd name="T11" fmla="*/ 617 h 701"/>
              <a:gd name="T12" fmla="*/ 643 w 726"/>
              <a:gd name="T13" fmla="*/ 700 h 701"/>
              <a:gd name="T14" fmla="*/ 293 w 726"/>
              <a:gd name="T15" fmla="*/ 350 h 701"/>
              <a:gd name="T16" fmla="*/ 643 w 726"/>
              <a:gd name="T17" fmla="*/ 0 h 701"/>
              <a:gd name="T18" fmla="*/ 725 w 726"/>
              <a:gd name="T19" fmla="*/ 82 h 701"/>
              <a:gd name="T20" fmla="*/ 457 w 726"/>
              <a:gd name="T21" fmla="*/ 350 h 701"/>
              <a:gd name="T22" fmla="*/ 725 w 726"/>
              <a:gd name="T23" fmla="*/ 6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6" h="701">
                <a:moveTo>
                  <a:pt x="0" y="0"/>
                </a:moveTo>
                <a:lnTo>
                  <a:pt x="118" y="0"/>
                </a:lnTo>
                <a:lnTo>
                  <a:pt x="118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725" y="617"/>
                </a:moveTo>
                <a:lnTo>
                  <a:pt x="643" y="700"/>
                </a:lnTo>
                <a:lnTo>
                  <a:pt x="293" y="350"/>
                </a:lnTo>
                <a:lnTo>
                  <a:pt x="643" y="0"/>
                </a:lnTo>
                <a:lnTo>
                  <a:pt x="725" y="82"/>
                </a:lnTo>
                <a:lnTo>
                  <a:pt x="457" y="350"/>
                </a:lnTo>
                <a:lnTo>
                  <a:pt x="725" y="6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43664" y="5820569"/>
            <a:ext cx="382587" cy="419100"/>
          </a:xfrm>
          <a:custGeom>
            <a:avLst/>
            <a:gdLst>
              <a:gd name="T0" fmla="*/ 694 w 1061"/>
              <a:gd name="T1" fmla="*/ 1165 h 1166"/>
              <a:gd name="T2" fmla="*/ 352 w 1061"/>
              <a:gd name="T3" fmla="*/ 738 h 1166"/>
              <a:gd name="T4" fmla="*/ 710 w 1061"/>
              <a:gd name="T5" fmla="*/ 738 h 1166"/>
              <a:gd name="T6" fmla="*/ 954 w 1061"/>
              <a:gd name="T7" fmla="*/ 738 h 1166"/>
              <a:gd name="T8" fmla="*/ 144 w 1061"/>
              <a:gd name="T9" fmla="*/ 574 h 1166"/>
              <a:gd name="T10" fmla="*/ 150 w 1061"/>
              <a:gd name="T11" fmla="*/ 949 h 1166"/>
              <a:gd name="T12" fmla="*/ 51 w 1061"/>
              <a:gd name="T13" fmla="*/ 738 h 1166"/>
              <a:gd name="T14" fmla="*/ 530 w 1061"/>
              <a:gd name="T15" fmla="*/ 279 h 1166"/>
              <a:gd name="T16" fmla="*/ 831 w 1061"/>
              <a:gd name="T17" fmla="*/ 908 h 1166"/>
              <a:gd name="T18" fmla="*/ 530 w 1061"/>
              <a:gd name="T19" fmla="*/ 624 h 1166"/>
              <a:gd name="T20" fmla="*/ 519 w 1061"/>
              <a:gd name="T21" fmla="*/ 1001 h 1166"/>
              <a:gd name="T22" fmla="*/ 729 w 1061"/>
              <a:gd name="T23" fmla="*/ 1143 h 1166"/>
              <a:gd name="T24" fmla="*/ 557 w 1061"/>
              <a:gd name="T25" fmla="*/ 738 h 1166"/>
              <a:gd name="T26" fmla="*/ 915 w 1061"/>
              <a:gd name="T27" fmla="*/ 1004 h 1166"/>
              <a:gd name="T28" fmla="*/ 820 w 1061"/>
              <a:gd name="T29" fmla="*/ 1045 h 1166"/>
              <a:gd name="T30" fmla="*/ 500 w 1061"/>
              <a:gd name="T31" fmla="*/ 738 h 1166"/>
              <a:gd name="T32" fmla="*/ 557 w 1061"/>
              <a:gd name="T33" fmla="*/ 738 h 1166"/>
              <a:gd name="T34" fmla="*/ 382 w 1061"/>
              <a:gd name="T35" fmla="*/ 1146 h 1166"/>
              <a:gd name="T36" fmla="*/ 202 w 1061"/>
              <a:gd name="T37" fmla="*/ 738 h 1166"/>
              <a:gd name="T38" fmla="*/ 863 w 1061"/>
              <a:gd name="T39" fmla="*/ 738 h 1166"/>
              <a:gd name="T40" fmla="*/ 803 w 1061"/>
              <a:gd name="T41" fmla="*/ 738 h 1166"/>
              <a:gd name="T42" fmla="*/ 262 w 1061"/>
              <a:gd name="T43" fmla="*/ 738 h 1166"/>
              <a:gd name="T44" fmla="*/ 423 w 1061"/>
              <a:gd name="T45" fmla="*/ 1105 h 1166"/>
              <a:gd name="T46" fmla="*/ 401 w 1061"/>
              <a:gd name="T47" fmla="*/ 1154 h 1166"/>
              <a:gd name="T48" fmla="*/ 13 w 1061"/>
              <a:gd name="T49" fmla="*/ 405 h 1166"/>
              <a:gd name="T50" fmla="*/ 833 w 1061"/>
              <a:gd name="T51" fmla="*/ 213 h 1166"/>
              <a:gd name="T52" fmla="*/ 1044 w 1061"/>
              <a:gd name="T53" fmla="*/ 443 h 1166"/>
              <a:gd name="T54" fmla="*/ 806 w 1061"/>
              <a:gd name="T55" fmla="*/ 265 h 1166"/>
              <a:gd name="T56" fmla="*/ 59 w 1061"/>
              <a:gd name="T57" fmla="*/ 438 h 1166"/>
              <a:gd name="T58" fmla="*/ 872 w 1061"/>
              <a:gd name="T59" fmla="*/ 142 h 1166"/>
              <a:gd name="T60" fmla="*/ 532 w 1061"/>
              <a:gd name="T61" fmla="*/ 58 h 1166"/>
              <a:gd name="T62" fmla="*/ 180 w 1061"/>
              <a:gd name="T63" fmla="*/ 88 h 1166"/>
              <a:gd name="T64" fmla="*/ 885 w 1061"/>
              <a:gd name="T65" fmla="*/ 8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61" h="1166">
                <a:moveTo>
                  <a:pt x="702" y="1165"/>
                </a:moveTo>
                <a:lnTo>
                  <a:pt x="694" y="1165"/>
                </a:lnTo>
                <a:cubicBezTo>
                  <a:pt x="601" y="1140"/>
                  <a:pt x="541" y="1105"/>
                  <a:pt x="478" y="1042"/>
                </a:cubicBezTo>
                <a:cubicBezTo>
                  <a:pt x="396" y="960"/>
                  <a:pt x="352" y="853"/>
                  <a:pt x="352" y="738"/>
                </a:cubicBezTo>
                <a:cubicBezTo>
                  <a:pt x="352" y="643"/>
                  <a:pt x="432" y="566"/>
                  <a:pt x="530" y="566"/>
                </a:cubicBezTo>
                <a:cubicBezTo>
                  <a:pt x="629" y="566"/>
                  <a:pt x="710" y="643"/>
                  <a:pt x="710" y="738"/>
                </a:cubicBezTo>
                <a:cubicBezTo>
                  <a:pt x="710" y="801"/>
                  <a:pt x="762" y="851"/>
                  <a:pt x="831" y="851"/>
                </a:cubicBezTo>
                <a:cubicBezTo>
                  <a:pt x="899" y="851"/>
                  <a:pt x="954" y="801"/>
                  <a:pt x="954" y="738"/>
                </a:cubicBezTo>
                <a:cubicBezTo>
                  <a:pt x="954" y="520"/>
                  <a:pt x="762" y="339"/>
                  <a:pt x="530" y="339"/>
                </a:cubicBezTo>
                <a:cubicBezTo>
                  <a:pt x="363" y="339"/>
                  <a:pt x="213" y="432"/>
                  <a:pt x="144" y="574"/>
                </a:cubicBezTo>
                <a:cubicBezTo>
                  <a:pt x="122" y="621"/>
                  <a:pt x="111" y="678"/>
                  <a:pt x="111" y="738"/>
                </a:cubicBezTo>
                <a:cubicBezTo>
                  <a:pt x="111" y="785"/>
                  <a:pt x="114" y="856"/>
                  <a:pt x="150" y="949"/>
                </a:cubicBezTo>
                <a:cubicBezTo>
                  <a:pt x="162" y="986"/>
                  <a:pt x="107" y="999"/>
                  <a:pt x="95" y="968"/>
                </a:cubicBezTo>
                <a:cubicBezTo>
                  <a:pt x="68" y="892"/>
                  <a:pt x="51" y="818"/>
                  <a:pt x="51" y="738"/>
                </a:cubicBezTo>
                <a:cubicBezTo>
                  <a:pt x="51" y="667"/>
                  <a:pt x="65" y="604"/>
                  <a:pt x="92" y="550"/>
                </a:cubicBezTo>
                <a:cubicBezTo>
                  <a:pt x="169" y="386"/>
                  <a:pt x="341" y="279"/>
                  <a:pt x="530" y="279"/>
                </a:cubicBezTo>
                <a:cubicBezTo>
                  <a:pt x="795" y="279"/>
                  <a:pt x="1011" y="487"/>
                  <a:pt x="1011" y="738"/>
                </a:cubicBezTo>
                <a:cubicBezTo>
                  <a:pt x="1011" y="834"/>
                  <a:pt x="930" y="908"/>
                  <a:pt x="831" y="908"/>
                </a:cubicBezTo>
                <a:cubicBezTo>
                  <a:pt x="733" y="908"/>
                  <a:pt x="653" y="834"/>
                  <a:pt x="653" y="738"/>
                </a:cubicBezTo>
                <a:cubicBezTo>
                  <a:pt x="653" y="676"/>
                  <a:pt x="599" y="624"/>
                  <a:pt x="530" y="624"/>
                </a:cubicBezTo>
                <a:cubicBezTo>
                  <a:pt x="462" y="624"/>
                  <a:pt x="409" y="676"/>
                  <a:pt x="409" y="738"/>
                </a:cubicBezTo>
                <a:cubicBezTo>
                  <a:pt x="409" y="837"/>
                  <a:pt x="448" y="930"/>
                  <a:pt x="519" y="1001"/>
                </a:cubicBezTo>
                <a:cubicBezTo>
                  <a:pt x="574" y="1056"/>
                  <a:pt x="628" y="1086"/>
                  <a:pt x="710" y="1107"/>
                </a:cubicBezTo>
                <a:cubicBezTo>
                  <a:pt x="727" y="1110"/>
                  <a:pt x="732" y="1127"/>
                  <a:pt x="729" y="1143"/>
                </a:cubicBezTo>
                <a:cubicBezTo>
                  <a:pt x="727" y="1157"/>
                  <a:pt x="713" y="1165"/>
                  <a:pt x="702" y="1165"/>
                </a:cubicBezTo>
                <a:close/>
                <a:moveTo>
                  <a:pt x="557" y="738"/>
                </a:moveTo>
                <a:cubicBezTo>
                  <a:pt x="557" y="872"/>
                  <a:pt x="667" y="987"/>
                  <a:pt x="820" y="987"/>
                </a:cubicBezTo>
                <a:cubicBezTo>
                  <a:pt x="847" y="987"/>
                  <a:pt x="909" y="967"/>
                  <a:pt x="915" y="1004"/>
                </a:cubicBezTo>
                <a:cubicBezTo>
                  <a:pt x="918" y="1020"/>
                  <a:pt x="907" y="1036"/>
                  <a:pt x="891" y="1039"/>
                </a:cubicBezTo>
                <a:cubicBezTo>
                  <a:pt x="858" y="1045"/>
                  <a:pt x="828" y="1045"/>
                  <a:pt x="820" y="1045"/>
                </a:cubicBezTo>
                <a:cubicBezTo>
                  <a:pt x="751" y="1045"/>
                  <a:pt x="688" y="1028"/>
                  <a:pt x="639" y="993"/>
                </a:cubicBezTo>
                <a:cubicBezTo>
                  <a:pt x="552" y="933"/>
                  <a:pt x="500" y="840"/>
                  <a:pt x="500" y="738"/>
                </a:cubicBezTo>
                <a:cubicBezTo>
                  <a:pt x="500" y="722"/>
                  <a:pt x="514" y="708"/>
                  <a:pt x="530" y="708"/>
                </a:cubicBezTo>
                <a:cubicBezTo>
                  <a:pt x="547" y="708"/>
                  <a:pt x="557" y="722"/>
                  <a:pt x="557" y="738"/>
                </a:cubicBezTo>
                <a:close/>
                <a:moveTo>
                  <a:pt x="401" y="1154"/>
                </a:moveTo>
                <a:cubicBezTo>
                  <a:pt x="393" y="1154"/>
                  <a:pt x="388" y="1151"/>
                  <a:pt x="382" y="1146"/>
                </a:cubicBezTo>
                <a:cubicBezTo>
                  <a:pt x="330" y="1094"/>
                  <a:pt x="303" y="1061"/>
                  <a:pt x="265" y="990"/>
                </a:cubicBezTo>
                <a:cubicBezTo>
                  <a:pt x="224" y="919"/>
                  <a:pt x="202" y="831"/>
                  <a:pt x="202" y="738"/>
                </a:cubicBezTo>
                <a:cubicBezTo>
                  <a:pt x="202" y="566"/>
                  <a:pt x="349" y="424"/>
                  <a:pt x="532" y="424"/>
                </a:cubicBezTo>
                <a:cubicBezTo>
                  <a:pt x="716" y="424"/>
                  <a:pt x="863" y="566"/>
                  <a:pt x="863" y="738"/>
                </a:cubicBezTo>
                <a:cubicBezTo>
                  <a:pt x="863" y="755"/>
                  <a:pt x="850" y="766"/>
                  <a:pt x="833" y="766"/>
                </a:cubicBezTo>
                <a:cubicBezTo>
                  <a:pt x="817" y="766"/>
                  <a:pt x="803" y="755"/>
                  <a:pt x="803" y="738"/>
                </a:cubicBezTo>
                <a:cubicBezTo>
                  <a:pt x="803" y="596"/>
                  <a:pt x="683" y="481"/>
                  <a:pt x="532" y="481"/>
                </a:cubicBezTo>
                <a:cubicBezTo>
                  <a:pt x="382" y="481"/>
                  <a:pt x="262" y="596"/>
                  <a:pt x="262" y="738"/>
                </a:cubicBezTo>
                <a:cubicBezTo>
                  <a:pt x="262" y="823"/>
                  <a:pt x="278" y="900"/>
                  <a:pt x="314" y="963"/>
                </a:cubicBezTo>
                <a:cubicBezTo>
                  <a:pt x="352" y="1031"/>
                  <a:pt x="379" y="1058"/>
                  <a:pt x="423" y="1105"/>
                </a:cubicBezTo>
                <a:cubicBezTo>
                  <a:pt x="434" y="1116"/>
                  <a:pt x="434" y="1135"/>
                  <a:pt x="423" y="1146"/>
                </a:cubicBezTo>
                <a:cubicBezTo>
                  <a:pt x="418" y="1151"/>
                  <a:pt x="409" y="1154"/>
                  <a:pt x="401" y="1154"/>
                </a:cubicBezTo>
                <a:close/>
                <a:moveTo>
                  <a:pt x="38" y="449"/>
                </a:moveTo>
                <a:cubicBezTo>
                  <a:pt x="14" y="449"/>
                  <a:pt x="0" y="427"/>
                  <a:pt x="13" y="405"/>
                </a:cubicBezTo>
                <a:cubicBezTo>
                  <a:pt x="70" y="323"/>
                  <a:pt x="144" y="257"/>
                  <a:pt x="232" y="213"/>
                </a:cubicBezTo>
                <a:cubicBezTo>
                  <a:pt x="415" y="118"/>
                  <a:pt x="650" y="118"/>
                  <a:pt x="833" y="213"/>
                </a:cubicBezTo>
                <a:cubicBezTo>
                  <a:pt x="921" y="257"/>
                  <a:pt x="995" y="320"/>
                  <a:pt x="1052" y="402"/>
                </a:cubicBezTo>
                <a:cubicBezTo>
                  <a:pt x="1060" y="416"/>
                  <a:pt x="1057" y="435"/>
                  <a:pt x="1044" y="443"/>
                </a:cubicBezTo>
                <a:cubicBezTo>
                  <a:pt x="1030" y="451"/>
                  <a:pt x="1011" y="449"/>
                  <a:pt x="1003" y="435"/>
                </a:cubicBezTo>
                <a:cubicBezTo>
                  <a:pt x="951" y="361"/>
                  <a:pt x="885" y="306"/>
                  <a:pt x="806" y="265"/>
                </a:cubicBezTo>
                <a:cubicBezTo>
                  <a:pt x="639" y="181"/>
                  <a:pt x="426" y="178"/>
                  <a:pt x="259" y="265"/>
                </a:cubicBezTo>
                <a:cubicBezTo>
                  <a:pt x="180" y="306"/>
                  <a:pt x="111" y="364"/>
                  <a:pt x="59" y="438"/>
                </a:cubicBezTo>
                <a:cubicBezTo>
                  <a:pt x="54" y="446"/>
                  <a:pt x="46" y="449"/>
                  <a:pt x="38" y="449"/>
                </a:cubicBezTo>
                <a:close/>
                <a:moveTo>
                  <a:pt x="872" y="142"/>
                </a:moveTo>
                <a:cubicBezTo>
                  <a:pt x="866" y="142"/>
                  <a:pt x="861" y="142"/>
                  <a:pt x="858" y="140"/>
                </a:cubicBezTo>
                <a:cubicBezTo>
                  <a:pt x="746" y="82"/>
                  <a:pt x="647" y="58"/>
                  <a:pt x="532" y="58"/>
                </a:cubicBezTo>
                <a:cubicBezTo>
                  <a:pt x="418" y="58"/>
                  <a:pt x="306" y="85"/>
                  <a:pt x="207" y="140"/>
                </a:cubicBezTo>
                <a:cubicBezTo>
                  <a:pt x="175" y="159"/>
                  <a:pt x="148" y="107"/>
                  <a:pt x="180" y="88"/>
                </a:cubicBezTo>
                <a:cubicBezTo>
                  <a:pt x="289" y="28"/>
                  <a:pt x="407" y="0"/>
                  <a:pt x="532" y="0"/>
                </a:cubicBezTo>
                <a:cubicBezTo>
                  <a:pt x="656" y="0"/>
                  <a:pt x="765" y="28"/>
                  <a:pt x="885" y="88"/>
                </a:cubicBezTo>
                <a:cubicBezTo>
                  <a:pt x="910" y="103"/>
                  <a:pt x="899" y="142"/>
                  <a:pt x="872" y="14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4749" y="5847558"/>
            <a:ext cx="368300" cy="366713"/>
          </a:xfrm>
          <a:custGeom>
            <a:avLst/>
            <a:gdLst>
              <a:gd name="T0" fmla="*/ 1020 w 1021"/>
              <a:gd name="T1" fmla="*/ 935 h 1020"/>
              <a:gd name="T2" fmla="*/ 935 w 1021"/>
              <a:gd name="T3" fmla="*/ 1019 h 1020"/>
              <a:gd name="T4" fmla="*/ 651 w 1021"/>
              <a:gd name="T5" fmla="*/ 738 h 1020"/>
              <a:gd name="T6" fmla="*/ 410 w 1021"/>
              <a:gd name="T7" fmla="*/ 817 h 1020"/>
              <a:gd name="T8" fmla="*/ 120 w 1021"/>
              <a:gd name="T9" fmla="*/ 697 h 1020"/>
              <a:gd name="T10" fmla="*/ 0 w 1021"/>
              <a:gd name="T11" fmla="*/ 817 h 1020"/>
              <a:gd name="T12" fmla="*/ 0 w 1021"/>
              <a:gd name="T13" fmla="*/ 467 h 1020"/>
              <a:gd name="T14" fmla="*/ 350 w 1021"/>
              <a:gd name="T15" fmla="*/ 467 h 1020"/>
              <a:gd name="T16" fmla="*/ 202 w 1021"/>
              <a:gd name="T17" fmla="*/ 615 h 1020"/>
              <a:gd name="T18" fmla="*/ 410 w 1021"/>
              <a:gd name="T19" fmla="*/ 700 h 1020"/>
              <a:gd name="T20" fmla="*/ 694 w 1021"/>
              <a:gd name="T21" fmla="*/ 467 h 1020"/>
              <a:gd name="T22" fmla="*/ 812 w 1021"/>
              <a:gd name="T23" fmla="*/ 467 h 1020"/>
              <a:gd name="T24" fmla="*/ 738 w 1021"/>
              <a:gd name="T25" fmla="*/ 650 h 1020"/>
              <a:gd name="T26" fmla="*/ 1020 w 1021"/>
              <a:gd name="T27" fmla="*/ 935 h 1020"/>
              <a:gd name="T28" fmla="*/ 410 w 1021"/>
              <a:gd name="T29" fmla="*/ 117 h 1020"/>
              <a:gd name="T30" fmla="*/ 123 w 1021"/>
              <a:gd name="T31" fmla="*/ 350 h 1020"/>
              <a:gd name="T32" fmla="*/ 5 w 1021"/>
              <a:gd name="T33" fmla="*/ 350 h 1020"/>
              <a:gd name="T34" fmla="*/ 410 w 1021"/>
              <a:gd name="T35" fmla="*/ 0 h 1020"/>
              <a:gd name="T36" fmla="*/ 697 w 1021"/>
              <a:gd name="T37" fmla="*/ 120 h 1020"/>
              <a:gd name="T38" fmla="*/ 817 w 1021"/>
              <a:gd name="T39" fmla="*/ 0 h 1020"/>
              <a:gd name="T40" fmla="*/ 817 w 1021"/>
              <a:gd name="T41" fmla="*/ 350 h 1020"/>
              <a:gd name="T42" fmla="*/ 467 w 1021"/>
              <a:gd name="T43" fmla="*/ 350 h 1020"/>
              <a:gd name="T44" fmla="*/ 615 w 1021"/>
              <a:gd name="T45" fmla="*/ 202 h 1020"/>
              <a:gd name="T46" fmla="*/ 410 w 1021"/>
              <a:gd name="T47" fmla="*/ 117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21" h="1020">
                <a:moveTo>
                  <a:pt x="1020" y="935"/>
                </a:moveTo>
                <a:lnTo>
                  <a:pt x="935" y="1019"/>
                </a:lnTo>
                <a:lnTo>
                  <a:pt x="651" y="738"/>
                </a:lnTo>
                <a:cubicBezTo>
                  <a:pt x="582" y="787"/>
                  <a:pt x="500" y="817"/>
                  <a:pt x="410" y="817"/>
                </a:cubicBezTo>
                <a:cubicBezTo>
                  <a:pt x="298" y="817"/>
                  <a:pt x="194" y="771"/>
                  <a:pt x="120" y="697"/>
                </a:cubicBezTo>
                <a:lnTo>
                  <a:pt x="0" y="817"/>
                </a:lnTo>
                <a:lnTo>
                  <a:pt x="0" y="467"/>
                </a:lnTo>
                <a:lnTo>
                  <a:pt x="350" y="467"/>
                </a:lnTo>
                <a:lnTo>
                  <a:pt x="202" y="615"/>
                </a:lnTo>
                <a:cubicBezTo>
                  <a:pt x="254" y="667"/>
                  <a:pt x="331" y="700"/>
                  <a:pt x="410" y="700"/>
                </a:cubicBezTo>
                <a:cubicBezTo>
                  <a:pt x="552" y="700"/>
                  <a:pt x="667" y="601"/>
                  <a:pt x="694" y="467"/>
                </a:cubicBezTo>
                <a:lnTo>
                  <a:pt x="812" y="467"/>
                </a:lnTo>
                <a:cubicBezTo>
                  <a:pt x="804" y="536"/>
                  <a:pt x="776" y="598"/>
                  <a:pt x="738" y="650"/>
                </a:cubicBezTo>
                <a:lnTo>
                  <a:pt x="1020" y="935"/>
                </a:lnTo>
                <a:close/>
                <a:moveTo>
                  <a:pt x="410" y="117"/>
                </a:moveTo>
                <a:cubicBezTo>
                  <a:pt x="268" y="117"/>
                  <a:pt x="150" y="216"/>
                  <a:pt x="123" y="350"/>
                </a:cubicBezTo>
                <a:lnTo>
                  <a:pt x="5" y="350"/>
                </a:lnTo>
                <a:cubicBezTo>
                  <a:pt x="33" y="153"/>
                  <a:pt x="205" y="0"/>
                  <a:pt x="410" y="0"/>
                </a:cubicBezTo>
                <a:cubicBezTo>
                  <a:pt x="522" y="0"/>
                  <a:pt x="623" y="46"/>
                  <a:pt x="697" y="120"/>
                </a:cubicBezTo>
                <a:lnTo>
                  <a:pt x="817" y="0"/>
                </a:lnTo>
                <a:lnTo>
                  <a:pt x="817" y="350"/>
                </a:lnTo>
                <a:lnTo>
                  <a:pt x="467" y="350"/>
                </a:lnTo>
                <a:lnTo>
                  <a:pt x="615" y="202"/>
                </a:lnTo>
                <a:cubicBezTo>
                  <a:pt x="563" y="150"/>
                  <a:pt x="489" y="117"/>
                  <a:pt x="41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15362" y="5820569"/>
            <a:ext cx="336550" cy="419100"/>
          </a:xfrm>
          <a:custGeom>
            <a:avLst/>
            <a:gdLst>
              <a:gd name="T0" fmla="*/ 293 w 936"/>
              <a:gd name="T1" fmla="*/ 640 h 1166"/>
              <a:gd name="T2" fmla="*/ 468 w 936"/>
              <a:gd name="T3" fmla="*/ 465 h 1166"/>
              <a:gd name="T4" fmla="*/ 643 w 936"/>
              <a:gd name="T5" fmla="*/ 640 h 1166"/>
              <a:gd name="T6" fmla="*/ 468 w 936"/>
              <a:gd name="T7" fmla="*/ 815 h 1166"/>
              <a:gd name="T8" fmla="*/ 293 w 936"/>
              <a:gd name="T9" fmla="*/ 640 h 1166"/>
              <a:gd name="T10" fmla="*/ 935 w 936"/>
              <a:gd name="T11" fmla="*/ 1025 h 1166"/>
              <a:gd name="T12" fmla="*/ 711 w 936"/>
              <a:gd name="T13" fmla="*/ 801 h 1166"/>
              <a:gd name="T14" fmla="*/ 760 w 936"/>
              <a:gd name="T15" fmla="*/ 640 h 1166"/>
              <a:gd name="T16" fmla="*/ 468 w 936"/>
              <a:gd name="T17" fmla="*/ 350 h 1166"/>
              <a:gd name="T18" fmla="*/ 175 w 936"/>
              <a:gd name="T19" fmla="*/ 640 h 1166"/>
              <a:gd name="T20" fmla="*/ 468 w 936"/>
              <a:gd name="T21" fmla="*/ 933 h 1166"/>
              <a:gd name="T22" fmla="*/ 629 w 936"/>
              <a:gd name="T23" fmla="*/ 883 h 1166"/>
              <a:gd name="T24" fmla="*/ 886 w 936"/>
              <a:gd name="T25" fmla="*/ 1143 h 1166"/>
              <a:gd name="T26" fmla="*/ 818 w 936"/>
              <a:gd name="T27" fmla="*/ 1165 h 1166"/>
              <a:gd name="T28" fmla="*/ 118 w 936"/>
              <a:gd name="T29" fmla="*/ 1165 h 1166"/>
              <a:gd name="T30" fmla="*/ 0 w 936"/>
              <a:gd name="T31" fmla="*/ 1050 h 1166"/>
              <a:gd name="T32" fmla="*/ 3 w 936"/>
              <a:gd name="T33" fmla="*/ 115 h 1166"/>
              <a:gd name="T34" fmla="*/ 118 w 936"/>
              <a:gd name="T35" fmla="*/ 0 h 1166"/>
              <a:gd name="T36" fmla="*/ 585 w 936"/>
              <a:gd name="T37" fmla="*/ 0 h 1166"/>
              <a:gd name="T38" fmla="*/ 935 w 936"/>
              <a:gd name="T39" fmla="*/ 350 h 1166"/>
              <a:gd name="T40" fmla="*/ 935 w 936"/>
              <a:gd name="T41" fmla="*/ 10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6">
                <a:moveTo>
                  <a:pt x="293" y="640"/>
                </a:moveTo>
                <a:cubicBezTo>
                  <a:pt x="293" y="544"/>
                  <a:pt x="373" y="465"/>
                  <a:pt x="468" y="465"/>
                </a:cubicBezTo>
                <a:cubicBezTo>
                  <a:pt x="564" y="465"/>
                  <a:pt x="643" y="544"/>
                  <a:pt x="643" y="640"/>
                </a:cubicBezTo>
                <a:cubicBezTo>
                  <a:pt x="643" y="736"/>
                  <a:pt x="564" y="815"/>
                  <a:pt x="468" y="815"/>
                </a:cubicBezTo>
                <a:cubicBezTo>
                  <a:pt x="373" y="815"/>
                  <a:pt x="293" y="736"/>
                  <a:pt x="293" y="640"/>
                </a:cubicBezTo>
                <a:close/>
                <a:moveTo>
                  <a:pt x="935" y="1025"/>
                </a:moveTo>
                <a:lnTo>
                  <a:pt x="711" y="801"/>
                </a:lnTo>
                <a:cubicBezTo>
                  <a:pt x="741" y="755"/>
                  <a:pt x="760" y="700"/>
                  <a:pt x="760" y="640"/>
                </a:cubicBezTo>
                <a:cubicBezTo>
                  <a:pt x="760" y="479"/>
                  <a:pt x="630" y="350"/>
                  <a:pt x="468" y="350"/>
                </a:cubicBezTo>
                <a:cubicBezTo>
                  <a:pt x="307" y="350"/>
                  <a:pt x="175" y="479"/>
                  <a:pt x="175" y="640"/>
                </a:cubicBezTo>
                <a:cubicBezTo>
                  <a:pt x="175" y="801"/>
                  <a:pt x="306" y="933"/>
                  <a:pt x="468" y="933"/>
                </a:cubicBezTo>
                <a:cubicBezTo>
                  <a:pt x="528" y="933"/>
                  <a:pt x="582" y="913"/>
                  <a:pt x="629" y="883"/>
                </a:cubicBezTo>
                <a:lnTo>
                  <a:pt x="886" y="1143"/>
                </a:lnTo>
                <a:cubicBezTo>
                  <a:pt x="867" y="1157"/>
                  <a:pt x="845" y="1165"/>
                  <a:pt x="818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lnTo>
                  <a:pt x="935" y="350"/>
                </a:lnTo>
                <a:lnTo>
                  <a:pt x="935" y="10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6599" y="5798344"/>
            <a:ext cx="463550" cy="463550"/>
          </a:xfrm>
          <a:custGeom>
            <a:avLst/>
            <a:gdLst>
              <a:gd name="T0" fmla="*/ 1167 w 1286"/>
              <a:gd name="T1" fmla="*/ 935 h 1286"/>
              <a:gd name="T2" fmla="*/ 1167 w 1286"/>
              <a:gd name="T3" fmla="*/ 118 h 1286"/>
              <a:gd name="T4" fmla="*/ 350 w 1286"/>
              <a:gd name="T5" fmla="*/ 118 h 1286"/>
              <a:gd name="T6" fmla="*/ 350 w 1286"/>
              <a:gd name="T7" fmla="*/ 935 h 1286"/>
              <a:gd name="T8" fmla="*/ 1167 w 1286"/>
              <a:gd name="T9" fmla="*/ 935 h 1286"/>
              <a:gd name="T10" fmla="*/ 1167 w 1286"/>
              <a:gd name="T11" fmla="*/ 0 h 1286"/>
              <a:gd name="T12" fmla="*/ 1285 w 1286"/>
              <a:gd name="T13" fmla="*/ 118 h 1286"/>
              <a:gd name="T14" fmla="*/ 1285 w 1286"/>
              <a:gd name="T15" fmla="*/ 935 h 1286"/>
              <a:gd name="T16" fmla="*/ 1167 w 1286"/>
              <a:gd name="T17" fmla="*/ 1050 h 1286"/>
              <a:gd name="T18" fmla="*/ 350 w 1286"/>
              <a:gd name="T19" fmla="*/ 1050 h 1286"/>
              <a:gd name="T20" fmla="*/ 235 w 1286"/>
              <a:gd name="T21" fmla="*/ 935 h 1286"/>
              <a:gd name="T22" fmla="*/ 235 w 1286"/>
              <a:gd name="T23" fmla="*/ 118 h 1286"/>
              <a:gd name="T24" fmla="*/ 350 w 1286"/>
              <a:gd name="T25" fmla="*/ 0 h 1286"/>
              <a:gd name="T26" fmla="*/ 1167 w 1286"/>
              <a:gd name="T27" fmla="*/ 0 h 1286"/>
              <a:gd name="T28" fmla="*/ 117 w 1286"/>
              <a:gd name="T29" fmla="*/ 1167 h 1286"/>
              <a:gd name="T30" fmla="*/ 1050 w 1286"/>
              <a:gd name="T31" fmla="*/ 1167 h 1286"/>
              <a:gd name="T32" fmla="*/ 1050 w 1286"/>
              <a:gd name="T33" fmla="*/ 1285 h 1286"/>
              <a:gd name="T34" fmla="*/ 117 w 1286"/>
              <a:gd name="T35" fmla="*/ 1285 h 1286"/>
              <a:gd name="T36" fmla="*/ 0 w 1286"/>
              <a:gd name="T37" fmla="*/ 1167 h 1286"/>
              <a:gd name="T38" fmla="*/ 0 w 1286"/>
              <a:gd name="T39" fmla="*/ 235 h 1286"/>
              <a:gd name="T40" fmla="*/ 117 w 1286"/>
              <a:gd name="T41" fmla="*/ 235 h 1286"/>
              <a:gd name="T42" fmla="*/ 117 w 1286"/>
              <a:gd name="T43" fmla="*/ 1167 h 1286"/>
              <a:gd name="T44" fmla="*/ 872 w 1286"/>
              <a:gd name="T45" fmla="*/ 544 h 1286"/>
              <a:gd name="T46" fmla="*/ 1080 w 1286"/>
              <a:gd name="T47" fmla="*/ 818 h 1286"/>
              <a:gd name="T48" fmla="*/ 437 w 1286"/>
              <a:gd name="T49" fmla="*/ 818 h 1286"/>
              <a:gd name="T50" fmla="*/ 599 w 1286"/>
              <a:gd name="T51" fmla="*/ 612 h 1286"/>
              <a:gd name="T52" fmla="*/ 713 w 1286"/>
              <a:gd name="T53" fmla="*/ 749 h 1286"/>
              <a:gd name="T54" fmla="*/ 872 w 1286"/>
              <a:gd name="T55" fmla="*/ 54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6" h="1286">
                <a:moveTo>
                  <a:pt x="1167" y="935"/>
                </a:moveTo>
                <a:lnTo>
                  <a:pt x="1167" y="118"/>
                </a:lnTo>
                <a:lnTo>
                  <a:pt x="350" y="118"/>
                </a:lnTo>
                <a:lnTo>
                  <a:pt x="350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7" y="1050"/>
                </a:cubicBezTo>
                <a:lnTo>
                  <a:pt x="350" y="1050"/>
                </a:lnTo>
                <a:cubicBezTo>
                  <a:pt x="287" y="1050"/>
                  <a:pt x="235" y="998"/>
                  <a:pt x="235" y="935"/>
                </a:cubicBezTo>
                <a:lnTo>
                  <a:pt x="235" y="118"/>
                </a:lnTo>
                <a:cubicBezTo>
                  <a:pt x="235" y="55"/>
                  <a:pt x="287" y="0"/>
                  <a:pt x="350" y="0"/>
                </a:cubicBezTo>
                <a:lnTo>
                  <a:pt x="1167" y="0"/>
                </a:lnTo>
                <a:close/>
                <a:moveTo>
                  <a:pt x="117" y="1167"/>
                </a:moveTo>
                <a:lnTo>
                  <a:pt x="1050" y="1167"/>
                </a:lnTo>
                <a:lnTo>
                  <a:pt x="1050" y="1285"/>
                </a:lnTo>
                <a:lnTo>
                  <a:pt x="117" y="1285"/>
                </a:lnTo>
                <a:cubicBezTo>
                  <a:pt x="54" y="1285"/>
                  <a:pt x="0" y="1230"/>
                  <a:pt x="0" y="1167"/>
                </a:cubicBezTo>
                <a:lnTo>
                  <a:pt x="0" y="235"/>
                </a:lnTo>
                <a:lnTo>
                  <a:pt x="117" y="235"/>
                </a:lnTo>
                <a:lnTo>
                  <a:pt x="117" y="1167"/>
                </a:lnTo>
                <a:close/>
                <a:moveTo>
                  <a:pt x="872" y="544"/>
                </a:moveTo>
                <a:lnTo>
                  <a:pt x="1080" y="818"/>
                </a:lnTo>
                <a:lnTo>
                  <a:pt x="437" y="818"/>
                </a:lnTo>
                <a:lnTo>
                  <a:pt x="599" y="612"/>
                </a:lnTo>
                <a:lnTo>
                  <a:pt x="713" y="749"/>
                </a:lnTo>
                <a:lnTo>
                  <a:pt x="872" y="5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7389" y="5945982"/>
            <a:ext cx="166687" cy="168275"/>
          </a:xfrm>
          <a:custGeom>
            <a:avLst/>
            <a:gdLst>
              <a:gd name="T0" fmla="*/ 232 w 465"/>
              <a:gd name="T1" fmla="*/ 465 h 466"/>
              <a:gd name="T2" fmla="*/ 464 w 465"/>
              <a:gd name="T3" fmla="*/ 233 h 466"/>
              <a:gd name="T4" fmla="*/ 232 w 465"/>
              <a:gd name="T5" fmla="*/ 0 h 466"/>
              <a:gd name="T6" fmla="*/ 0 w 465"/>
              <a:gd name="T7" fmla="*/ 233 h 466"/>
              <a:gd name="T8" fmla="*/ 232 w 465"/>
              <a:gd name="T9" fmla="*/ 465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5" h="466">
                <a:moveTo>
                  <a:pt x="232" y="465"/>
                </a:moveTo>
                <a:cubicBezTo>
                  <a:pt x="360" y="465"/>
                  <a:pt x="464" y="362"/>
                  <a:pt x="464" y="233"/>
                </a:cubicBezTo>
                <a:cubicBezTo>
                  <a:pt x="464" y="105"/>
                  <a:pt x="361" y="0"/>
                  <a:pt x="232" y="0"/>
                </a:cubicBezTo>
                <a:cubicBezTo>
                  <a:pt x="103" y="0"/>
                  <a:pt x="0" y="105"/>
                  <a:pt x="0" y="233"/>
                </a:cubicBezTo>
                <a:cubicBezTo>
                  <a:pt x="0" y="362"/>
                  <a:pt x="103" y="465"/>
                  <a:pt x="232" y="46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222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58864" y="606426"/>
            <a:ext cx="403225" cy="441325"/>
          </a:xfrm>
          <a:custGeom>
            <a:avLst/>
            <a:gdLst>
              <a:gd name="T0" fmla="*/ 806 w 1122"/>
              <a:gd name="T1" fmla="*/ 328 h 1226"/>
              <a:gd name="T2" fmla="*/ 943 w 1122"/>
              <a:gd name="T3" fmla="*/ 328 h 1226"/>
              <a:gd name="T4" fmla="*/ 875 w 1122"/>
              <a:gd name="T5" fmla="*/ 115 h 1226"/>
              <a:gd name="T6" fmla="*/ 806 w 1122"/>
              <a:gd name="T7" fmla="*/ 328 h 1226"/>
              <a:gd name="T8" fmla="*/ 1121 w 1122"/>
              <a:gd name="T9" fmla="*/ 525 h 1226"/>
              <a:gd name="T10" fmla="*/ 1009 w 1122"/>
              <a:gd name="T11" fmla="*/ 525 h 1226"/>
              <a:gd name="T12" fmla="*/ 968 w 1122"/>
              <a:gd name="T13" fmla="*/ 408 h 1226"/>
              <a:gd name="T14" fmla="*/ 782 w 1122"/>
              <a:gd name="T15" fmla="*/ 408 h 1226"/>
              <a:gd name="T16" fmla="*/ 741 w 1122"/>
              <a:gd name="T17" fmla="*/ 525 h 1226"/>
              <a:gd name="T18" fmla="*/ 629 w 1122"/>
              <a:gd name="T19" fmla="*/ 525 h 1226"/>
              <a:gd name="T20" fmla="*/ 817 w 1122"/>
              <a:gd name="T21" fmla="*/ 0 h 1226"/>
              <a:gd name="T22" fmla="*/ 932 w 1122"/>
              <a:gd name="T23" fmla="*/ 0 h 1226"/>
              <a:gd name="T24" fmla="*/ 1121 w 1122"/>
              <a:gd name="T25" fmla="*/ 525 h 1226"/>
              <a:gd name="T26" fmla="*/ 0 w 1122"/>
              <a:gd name="T27" fmla="*/ 0 h 1226"/>
              <a:gd name="T28" fmla="*/ 582 w 1122"/>
              <a:gd name="T29" fmla="*/ 0 h 1226"/>
              <a:gd name="T30" fmla="*/ 350 w 1122"/>
              <a:gd name="T31" fmla="*/ 525 h 1226"/>
              <a:gd name="T32" fmla="*/ 582 w 1122"/>
              <a:gd name="T33" fmla="*/ 525 h 1226"/>
              <a:gd name="T34" fmla="*/ 175 w 1122"/>
              <a:gd name="T35" fmla="*/ 1225 h 1226"/>
              <a:gd name="T36" fmla="*/ 175 w 1122"/>
              <a:gd name="T37" fmla="*/ 700 h 1226"/>
              <a:gd name="T38" fmla="*/ 0 w 1122"/>
              <a:gd name="T39" fmla="*/ 700 h 1226"/>
              <a:gd name="T40" fmla="*/ 0 w 1122"/>
              <a:gd name="T4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2" h="1226">
                <a:moveTo>
                  <a:pt x="806" y="328"/>
                </a:moveTo>
                <a:lnTo>
                  <a:pt x="943" y="328"/>
                </a:lnTo>
                <a:lnTo>
                  <a:pt x="875" y="115"/>
                </a:lnTo>
                <a:lnTo>
                  <a:pt x="806" y="328"/>
                </a:lnTo>
                <a:close/>
                <a:moveTo>
                  <a:pt x="1121" y="525"/>
                </a:moveTo>
                <a:lnTo>
                  <a:pt x="1009" y="525"/>
                </a:lnTo>
                <a:lnTo>
                  <a:pt x="968" y="408"/>
                </a:lnTo>
                <a:lnTo>
                  <a:pt x="782" y="408"/>
                </a:lnTo>
                <a:lnTo>
                  <a:pt x="741" y="525"/>
                </a:lnTo>
                <a:lnTo>
                  <a:pt x="629" y="525"/>
                </a:lnTo>
                <a:lnTo>
                  <a:pt x="817" y="0"/>
                </a:lnTo>
                <a:lnTo>
                  <a:pt x="932" y="0"/>
                </a:lnTo>
                <a:lnTo>
                  <a:pt x="1121" y="525"/>
                </a:lnTo>
                <a:close/>
                <a:moveTo>
                  <a:pt x="0" y="0"/>
                </a:moveTo>
                <a:lnTo>
                  <a:pt x="582" y="0"/>
                </a:lnTo>
                <a:lnTo>
                  <a:pt x="350" y="525"/>
                </a:lnTo>
                <a:lnTo>
                  <a:pt x="582" y="525"/>
                </a:lnTo>
                <a:lnTo>
                  <a:pt x="175" y="1225"/>
                </a:lnTo>
                <a:lnTo>
                  <a:pt x="175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2127250" y="658813"/>
            <a:ext cx="419100" cy="336550"/>
          </a:xfrm>
          <a:custGeom>
            <a:avLst/>
            <a:gdLst>
              <a:gd name="T0" fmla="*/ 1049 w 1165"/>
              <a:gd name="T1" fmla="*/ 235 h 936"/>
              <a:gd name="T2" fmla="*/ 114 w 1165"/>
              <a:gd name="T3" fmla="*/ 235 h 936"/>
              <a:gd name="T4" fmla="*/ 114 w 1165"/>
              <a:gd name="T5" fmla="*/ 817 h 936"/>
              <a:gd name="T6" fmla="*/ 1049 w 1165"/>
              <a:gd name="T7" fmla="*/ 817 h 936"/>
              <a:gd name="T8" fmla="*/ 1049 w 1165"/>
              <a:gd name="T9" fmla="*/ 235 h 936"/>
              <a:gd name="T10" fmla="*/ 1164 w 1165"/>
              <a:gd name="T11" fmla="*/ 235 h 936"/>
              <a:gd name="T12" fmla="*/ 1164 w 1165"/>
              <a:gd name="T13" fmla="*/ 817 h 936"/>
              <a:gd name="T14" fmla="*/ 1049 w 1165"/>
              <a:gd name="T15" fmla="*/ 935 h 936"/>
              <a:gd name="T16" fmla="*/ 114 w 1165"/>
              <a:gd name="T17" fmla="*/ 935 h 936"/>
              <a:gd name="T18" fmla="*/ 0 w 1165"/>
              <a:gd name="T19" fmla="*/ 817 h 936"/>
              <a:gd name="T20" fmla="*/ 0 w 1165"/>
              <a:gd name="T21" fmla="*/ 118 h 936"/>
              <a:gd name="T22" fmla="*/ 114 w 1165"/>
              <a:gd name="T23" fmla="*/ 0 h 936"/>
              <a:gd name="T24" fmla="*/ 464 w 1165"/>
              <a:gd name="T25" fmla="*/ 0 h 936"/>
              <a:gd name="T26" fmla="*/ 582 w 1165"/>
              <a:gd name="T27" fmla="*/ 118 h 936"/>
              <a:gd name="T28" fmla="*/ 1049 w 1165"/>
              <a:gd name="T29" fmla="*/ 118 h 936"/>
              <a:gd name="T30" fmla="*/ 1164 w 1165"/>
              <a:gd name="T31" fmla="*/ 2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6">
                <a:moveTo>
                  <a:pt x="1049" y="235"/>
                </a:moveTo>
                <a:lnTo>
                  <a:pt x="114" y="235"/>
                </a:lnTo>
                <a:lnTo>
                  <a:pt x="114" y="817"/>
                </a:lnTo>
                <a:lnTo>
                  <a:pt x="1049" y="817"/>
                </a:lnTo>
                <a:lnTo>
                  <a:pt x="1049" y="235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464" y="0"/>
                </a:lnTo>
                <a:lnTo>
                  <a:pt x="582" y="118"/>
                </a:lnTo>
                <a:lnTo>
                  <a:pt x="1049" y="118"/>
                </a:lnTo>
                <a:cubicBezTo>
                  <a:pt x="1112" y="118"/>
                  <a:pt x="1164" y="172"/>
                  <a:pt x="1164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3225801" y="595313"/>
            <a:ext cx="377825" cy="463550"/>
          </a:xfrm>
          <a:custGeom>
            <a:avLst/>
            <a:gdLst>
              <a:gd name="T0" fmla="*/ 932 w 1051"/>
              <a:gd name="T1" fmla="*/ 1167 h 1286"/>
              <a:gd name="T2" fmla="*/ 932 w 1051"/>
              <a:gd name="T3" fmla="*/ 1050 h 1286"/>
              <a:gd name="T4" fmla="*/ 1050 w 1051"/>
              <a:gd name="T5" fmla="*/ 1050 h 1286"/>
              <a:gd name="T6" fmla="*/ 932 w 1051"/>
              <a:gd name="T7" fmla="*/ 1167 h 1286"/>
              <a:gd name="T8" fmla="*/ 932 w 1051"/>
              <a:gd name="T9" fmla="*/ 700 h 1286"/>
              <a:gd name="T10" fmla="*/ 932 w 1051"/>
              <a:gd name="T11" fmla="*/ 585 h 1286"/>
              <a:gd name="T12" fmla="*/ 1050 w 1051"/>
              <a:gd name="T13" fmla="*/ 585 h 1286"/>
              <a:gd name="T14" fmla="*/ 1050 w 1051"/>
              <a:gd name="T15" fmla="*/ 700 h 1286"/>
              <a:gd name="T16" fmla="*/ 932 w 1051"/>
              <a:gd name="T17" fmla="*/ 700 h 1286"/>
              <a:gd name="T18" fmla="*/ 700 w 1051"/>
              <a:gd name="T19" fmla="*/ 118 h 1286"/>
              <a:gd name="T20" fmla="*/ 817 w 1051"/>
              <a:gd name="T21" fmla="*/ 118 h 1286"/>
              <a:gd name="T22" fmla="*/ 817 w 1051"/>
              <a:gd name="T23" fmla="*/ 235 h 1286"/>
              <a:gd name="T24" fmla="*/ 700 w 1051"/>
              <a:gd name="T25" fmla="*/ 235 h 1286"/>
              <a:gd name="T26" fmla="*/ 700 w 1051"/>
              <a:gd name="T27" fmla="*/ 118 h 1286"/>
              <a:gd name="T28" fmla="*/ 932 w 1051"/>
              <a:gd name="T29" fmla="*/ 935 h 1286"/>
              <a:gd name="T30" fmla="*/ 932 w 1051"/>
              <a:gd name="T31" fmla="*/ 817 h 1286"/>
              <a:gd name="T32" fmla="*/ 1050 w 1051"/>
              <a:gd name="T33" fmla="*/ 817 h 1286"/>
              <a:gd name="T34" fmla="*/ 1050 w 1051"/>
              <a:gd name="T35" fmla="*/ 935 h 1286"/>
              <a:gd name="T36" fmla="*/ 932 w 1051"/>
              <a:gd name="T37" fmla="*/ 935 h 1286"/>
              <a:gd name="T38" fmla="*/ 467 w 1051"/>
              <a:gd name="T39" fmla="*/ 1285 h 1286"/>
              <a:gd name="T40" fmla="*/ 467 w 1051"/>
              <a:gd name="T41" fmla="*/ 0 h 1286"/>
              <a:gd name="T42" fmla="*/ 582 w 1051"/>
              <a:gd name="T43" fmla="*/ 0 h 1286"/>
              <a:gd name="T44" fmla="*/ 582 w 1051"/>
              <a:gd name="T45" fmla="*/ 1285 h 1286"/>
              <a:gd name="T46" fmla="*/ 467 w 1051"/>
              <a:gd name="T47" fmla="*/ 1285 h 1286"/>
              <a:gd name="T48" fmla="*/ 932 w 1051"/>
              <a:gd name="T49" fmla="*/ 118 h 1286"/>
              <a:gd name="T50" fmla="*/ 1050 w 1051"/>
              <a:gd name="T51" fmla="*/ 235 h 1286"/>
              <a:gd name="T52" fmla="*/ 932 w 1051"/>
              <a:gd name="T53" fmla="*/ 235 h 1286"/>
              <a:gd name="T54" fmla="*/ 932 w 1051"/>
              <a:gd name="T55" fmla="*/ 118 h 1286"/>
              <a:gd name="T56" fmla="*/ 0 w 1051"/>
              <a:gd name="T57" fmla="*/ 235 h 1286"/>
              <a:gd name="T58" fmla="*/ 118 w 1051"/>
              <a:gd name="T59" fmla="*/ 118 h 1286"/>
              <a:gd name="T60" fmla="*/ 350 w 1051"/>
              <a:gd name="T61" fmla="*/ 118 h 1286"/>
              <a:gd name="T62" fmla="*/ 350 w 1051"/>
              <a:gd name="T63" fmla="*/ 235 h 1286"/>
              <a:gd name="T64" fmla="*/ 118 w 1051"/>
              <a:gd name="T65" fmla="*/ 235 h 1286"/>
              <a:gd name="T66" fmla="*/ 118 w 1051"/>
              <a:gd name="T67" fmla="*/ 1050 h 1286"/>
              <a:gd name="T68" fmla="*/ 350 w 1051"/>
              <a:gd name="T69" fmla="*/ 1050 h 1286"/>
              <a:gd name="T70" fmla="*/ 350 w 1051"/>
              <a:gd name="T71" fmla="*/ 1167 h 1286"/>
              <a:gd name="T72" fmla="*/ 118 w 1051"/>
              <a:gd name="T73" fmla="*/ 1167 h 1286"/>
              <a:gd name="T74" fmla="*/ 0 w 1051"/>
              <a:gd name="T75" fmla="*/ 1050 h 1286"/>
              <a:gd name="T76" fmla="*/ 0 w 1051"/>
              <a:gd name="T77" fmla="*/ 235 h 1286"/>
              <a:gd name="T78" fmla="*/ 932 w 1051"/>
              <a:gd name="T79" fmla="*/ 468 h 1286"/>
              <a:gd name="T80" fmla="*/ 932 w 1051"/>
              <a:gd name="T81" fmla="*/ 350 h 1286"/>
              <a:gd name="T82" fmla="*/ 1050 w 1051"/>
              <a:gd name="T83" fmla="*/ 350 h 1286"/>
              <a:gd name="T84" fmla="*/ 1050 w 1051"/>
              <a:gd name="T85" fmla="*/ 468 h 1286"/>
              <a:gd name="T86" fmla="*/ 932 w 1051"/>
              <a:gd name="T87" fmla="*/ 468 h 1286"/>
              <a:gd name="T88" fmla="*/ 700 w 1051"/>
              <a:gd name="T89" fmla="*/ 1167 h 1286"/>
              <a:gd name="T90" fmla="*/ 700 w 1051"/>
              <a:gd name="T91" fmla="*/ 1050 h 1286"/>
              <a:gd name="T92" fmla="*/ 817 w 1051"/>
              <a:gd name="T93" fmla="*/ 1050 h 1286"/>
              <a:gd name="T94" fmla="*/ 817 w 1051"/>
              <a:gd name="T95" fmla="*/ 1167 h 1286"/>
              <a:gd name="T96" fmla="*/ 700 w 1051"/>
              <a:gd name="T97" fmla="*/ 1167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51" h="1286">
                <a:moveTo>
                  <a:pt x="932" y="1167"/>
                </a:moveTo>
                <a:lnTo>
                  <a:pt x="932" y="1050"/>
                </a:lnTo>
                <a:lnTo>
                  <a:pt x="1050" y="1050"/>
                </a:lnTo>
                <a:cubicBezTo>
                  <a:pt x="1050" y="1112"/>
                  <a:pt x="995" y="1167"/>
                  <a:pt x="932" y="1167"/>
                </a:cubicBezTo>
                <a:close/>
                <a:moveTo>
                  <a:pt x="932" y="700"/>
                </a:moveTo>
                <a:lnTo>
                  <a:pt x="932" y="585"/>
                </a:lnTo>
                <a:lnTo>
                  <a:pt x="1050" y="585"/>
                </a:lnTo>
                <a:lnTo>
                  <a:pt x="1050" y="700"/>
                </a:lnTo>
                <a:lnTo>
                  <a:pt x="932" y="700"/>
                </a:lnTo>
                <a:close/>
                <a:moveTo>
                  <a:pt x="700" y="118"/>
                </a:moveTo>
                <a:lnTo>
                  <a:pt x="817" y="118"/>
                </a:lnTo>
                <a:lnTo>
                  <a:pt x="817" y="235"/>
                </a:lnTo>
                <a:lnTo>
                  <a:pt x="700" y="235"/>
                </a:lnTo>
                <a:lnTo>
                  <a:pt x="700" y="118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467" y="1285"/>
                </a:moveTo>
                <a:lnTo>
                  <a:pt x="467" y="0"/>
                </a:lnTo>
                <a:lnTo>
                  <a:pt x="582" y="0"/>
                </a:lnTo>
                <a:lnTo>
                  <a:pt x="582" y="1285"/>
                </a:lnTo>
                <a:lnTo>
                  <a:pt x="467" y="1285"/>
                </a:lnTo>
                <a:close/>
                <a:moveTo>
                  <a:pt x="932" y="118"/>
                </a:moveTo>
                <a:cubicBezTo>
                  <a:pt x="995" y="118"/>
                  <a:pt x="1050" y="172"/>
                  <a:pt x="1050" y="235"/>
                </a:cubicBezTo>
                <a:lnTo>
                  <a:pt x="932" y="235"/>
                </a:lnTo>
                <a:lnTo>
                  <a:pt x="932" y="118"/>
                </a:lnTo>
                <a:close/>
                <a:moveTo>
                  <a:pt x="0" y="235"/>
                </a:moveTo>
                <a:cubicBezTo>
                  <a:pt x="0" y="172"/>
                  <a:pt x="55" y="118"/>
                  <a:pt x="118" y="118"/>
                </a:cubicBezTo>
                <a:lnTo>
                  <a:pt x="350" y="118"/>
                </a:lnTo>
                <a:lnTo>
                  <a:pt x="350" y="235"/>
                </a:lnTo>
                <a:lnTo>
                  <a:pt x="118" y="235"/>
                </a:lnTo>
                <a:lnTo>
                  <a:pt x="118" y="1050"/>
                </a:lnTo>
                <a:lnTo>
                  <a:pt x="350" y="1050"/>
                </a:lnTo>
                <a:lnTo>
                  <a:pt x="350" y="1167"/>
                </a:lnTo>
                <a:lnTo>
                  <a:pt x="118" y="1167"/>
                </a:lnTo>
                <a:cubicBezTo>
                  <a:pt x="55" y="1167"/>
                  <a:pt x="0" y="1113"/>
                  <a:pt x="0" y="1050"/>
                </a:cubicBezTo>
                <a:lnTo>
                  <a:pt x="0" y="235"/>
                </a:lnTo>
                <a:close/>
                <a:moveTo>
                  <a:pt x="932" y="468"/>
                </a:moveTo>
                <a:lnTo>
                  <a:pt x="932" y="350"/>
                </a:ln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close/>
                <a:moveTo>
                  <a:pt x="700" y="1167"/>
                </a:moveTo>
                <a:lnTo>
                  <a:pt x="700" y="1050"/>
                </a:lnTo>
                <a:lnTo>
                  <a:pt x="817" y="1050"/>
                </a:lnTo>
                <a:lnTo>
                  <a:pt x="817" y="1167"/>
                </a:lnTo>
                <a:lnTo>
                  <a:pt x="700" y="11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4302126" y="638176"/>
            <a:ext cx="377825" cy="377825"/>
          </a:xfrm>
          <a:custGeom>
            <a:avLst/>
            <a:gdLst>
              <a:gd name="T0" fmla="*/ 233 w 1051"/>
              <a:gd name="T1" fmla="*/ 1049 h 1050"/>
              <a:gd name="T2" fmla="*/ 233 w 1051"/>
              <a:gd name="T3" fmla="*/ 932 h 1050"/>
              <a:gd name="T4" fmla="*/ 350 w 1051"/>
              <a:gd name="T5" fmla="*/ 932 h 1050"/>
              <a:gd name="T6" fmla="*/ 350 w 1051"/>
              <a:gd name="T7" fmla="*/ 1049 h 1050"/>
              <a:gd name="T8" fmla="*/ 233 w 1051"/>
              <a:gd name="T9" fmla="*/ 1049 h 1050"/>
              <a:gd name="T10" fmla="*/ 468 w 1051"/>
              <a:gd name="T11" fmla="*/ 1049 h 1050"/>
              <a:gd name="T12" fmla="*/ 468 w 1051"/>
              <a:gd name="T13" fmla="*/ 932 h 1050"/>
              <a:gd name="T14" fmla="*/ 582 w 1051"/>
              <a:gd name="T15" fmla="*/ 932 h 1050"/>
              <a:gd name="T16" fmla="*/ 582 w 1051"/>
              <a:gd name="T17" fmla="*/ 1049 h 1050"/>
              <a:gd name="T18" fmla="*/ 468 w 1051"/>
              <a:gd name="T19" fmla="*/ 1049 h 1050"/>
              <a:gd name="T20" fmla="*/ 932 w 1051"/>
              <a:gd name="T21" fmla="*/ 699 h 1050"/>
              <a:gd name="T22" fmla="*/ 932 w 1051"/>
              <a:gd name="T23" fmla="*/ 117 h 1050"/>
              <a:gd name="T24" fmla="*/ 350 w 1051"/>
              <a:gd name="T25" fmla="*/ 117 h 1050"/>
              <a:gd name="T26" fmla="*/ 350 w 1051"/>
              <a:gd name="T27" fmla="*/ 699 h 1050"/>
              <a:gd name="T28" fmla="*/ 932 w 1051"/>
              <a:gd name="T29" fmla="*/ 699 h 1050"/>
              <a:gd name="T30" fmla="*/ 932 w 1051"/>
              <a:gd name="T31" fmla="*/ 0 h 1050"/>
              <a:gd name="T32" fmla="*/ 1050 w 1051"/>
              <a:gd name="T33" fmla="*/ 117 h 1050"/>
              <a:gd name="T34" fmla="*/ 1050 w 1051"/>
              <a:gd name="T35" fmla="*/ 699 h 1050"/>
              <a:gd name="T36" fmla="*/ 932 w 1051"/>
              <a:gd name="T37" fmla="*/ 817 h 1050"/>
              <a:gd name="T38" fmla="*/ 350 w 1051"/>
              <a:gd name="T39" fmla="*/ 817 h 1050"/>
              <a:gd name="T40" fmla="*/ 233 w 1051"/>
              <a:gd name="T41" fmla="*/ 699 h 1050"/>
              <a:gd name="T42" fmla="*/ 233 w 1051"/>
              <a:gd name="T43" fmla="*/ 117 h 1050"/>
              <a:gd name="T44" fmla="*/ 350 w 1051"/>
              <a:gd name="T45" fmla="*/ 0 h 1050"/>
              <a:gd name="T46" fmla="*/ 932 w 1051"/>
              <a:gd name="T47" fmla="*/ 0 h 1050"/>
              <a:gd name="T48" fmla="*/ 700 w 1051"/>
              <a:gd name="T49" fmla="*/ 1049 h 1050"/>
              <a:gd name="T50" fmla="*/ 700 w 1051"/>
              <a:gd name="T51" fmla="*/ 932 h 1050"/>
              <a:gd name="T52" fmla="*/ 817 w 1051"/>
              <a:gd name="T53" fmla="*/ 932 h 1050"/>
              <a:gd name="T54" fmla="*/ 817 w 1051"/>
              <a:gd name="T55" fmla="*/ 1049 h 1050"/>
              <a:gd name="T56" fmla="*/ 700 w 1051"/>
              <a:gd name="T57" fmla="*/ 1049 h 1050"/>
              <a:gd name="T58" fmla="*/ 0 w 1051"/>
              <a:gd name="T59" fmla="*/ 350 h 1050"/>
              <a:gd name="T60" fmla="*/ 0 w 1051"/>
              <a:gd name="T61" fmla="*/ 232 h 1050"/>
              <a:gd name="T62" fmla="*/ 118 w 1051"/>
              <a:gd name="T63" fmla="*/ 232 h 1050"/>
              <a:gd name="T64" fmla="*/ 118 w 1051"/>
              <a:gd name="T65" fmla="*/ 350 h 1050"/>
              <a:gd name="T66" fmla="*/ 0 w 1051"/>
              <a:gd name="T67" fmla="*/ 350 h 1050"/>
              <a:gd name="T68" fmla="*/ 118 w 1051"/>
              <a:gd name="T69" fmla="*/ 1049 h 1050"/>
              <a:gd name="T70" fmla="*/ 0 w 1051"/>
              <a:gd name="T71" fmla="*/ 932 h 1050"/>
              <a:gd name="T72" fmla="*/ 118 w 1051"/>
              <a:gd name="T73" fmla="*/ 932 h 1050"/>
              <a:gd name="T74" fmla="*/ 118 w 1051"/>
              <a:gd name="T75" fmla="*/ 1049 h 1050"/>
              <a:gd name="T76" fmla="*/ 0 w 1051"/>
              <a:gd name="T77" fmla="*/ 817 h 1050"/>
              <a:gd name="T78" fmla="*/ 0 w 1051"/>
              <a:gd name="T79" fmla="*/ 699 h 1050"/>
              <a:gd name="T80" fmla="*/ 118 w 1051"/>
              <a:gd name="T81" fmla="*/ 699 h 1050"/>
              <a:gd name="T82" fmla="*/ 118 w 1051"/>
              <a:gd name="T83" fmla="*/ 817 h 1050"/>
              <a:gd name="T84" fmla="*/ 0 w 1051"/>
              <a:gd name="T85" fmla="*/ 817 h 1050"/>
              <a:gd name="T86" fmla="*/ 0 w 1051"/>
              <a:gd name="T87" fmla="*/ 582 h 1050"/>
              <a:gd name="T88" fmla="*/ 0 w 1051"/>
              <a:gd name="T89" fmla="*/ 467 h 1050"/>
              <a:gd name="T90" fmla="*/ 118 w 1051"/>
              <a:gd name="T91" fmla="*/ 467 h 1050"/>
              <a:gd name="T92" fmla="*/ 118 w 1051"/>
              <a:gd name="T93" fmla="*/ 582 h 1050"/>
              <a:gd name="T94" fmla="*/ 0 w 1051"/>
              <a:gd name="T9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51" h="1050">
                <a:moveTo>
                  <a:pt x="233" y="1049"/>
                </a:moveTo>
                <a:lnTo>
                  <a:pt x="233" y="932"/>
                </a:lnTo>
                <a:lnTo>
                  <a:pt x="350" y="932"/>
                </a:lnTo>
                <a:lnTo>
                  <a:pt x="350" y="1049"/>
                </a:lnTo>
                <a:lnTo>
                  <a:pt x="233" y="1049"/>
                </a:lnTo>
                <a:close/>
                <a:moveTo>
                  <a:pt x="468" y="1049"/>
                </a:moveTo>
                <a:lnTo>
                  <a:pt x="468" y="932"/>
                </a:lnTo>
                <a:lnTo>
                  <a:pt x="582" y="932"/>
                </a:lnTo>
                <a:lnTo>
                  <a:pt x="582" y="1049"/>
                </a:lnTo>
                <a:lnTo>
                  <a:pt x="468" y="1049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350" y="117"/>
                </a:lnTo>
                <a:lnTo>
                  <a:pt x="350" y="699"/>
                </a:ln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lnTo>
                  <a:pt x="350" y="817"/>
                </a:lnTo>
                <a:cubicBezTo>
                  <a:pt x="285" y="817"/>
                  <a:pt x="233" y="762"/>
                  <a:pt x="233" y="699"/>
                </a:cubicBez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lnTo>
                  <a:pt x="932" y="0"/>
                </a:lnTo>
                <a:close/>
                <a:moveTo>
                  <a:pt x="700" y="1049"/>
                </a:moveTo>
                <a:lnTo>
                  <a:pt x="700" y="932"/>
                </a:lnTo>
                <a:lnTo>
                  <a:pt x="817" y="932"/>
                </a:lnTo>
                <a:lnTo>
                  <a:pt x="817" y="1049"/>
                </a:lnTo>
                <a:lnTo>
                  <a:pt x="700" y="1049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8" y="232"/>
                </a:lnTo>
                <a:lnTo>
                  <a:pt x="118" y="350"/>
                </a:lnTo>
                <a:lnTo>
                  <a:pt x="0" y="350"/>
                </a:lnTo>
                <a:close/>
                <a:moveTo>
                  <a:pt x="118" y="1049"/>
                </a:moveTo>
                <a:cubicBezTo>
                  <a:pt x="52" y="1049"/>
                  <a:pt x="0" y="994"/>
                  <a:pt x="0" y="932"/>
                </a:cubicBezTo>
                <a:lnTo>
                  <a:pt x="118" y="932"/>
                </a:lnTo>
                <a:lnTo>
                  <a:pt x="118" y="1049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8" y="699"/>
                </a:lnTo>
                <a:lnTo>
                  <a:pt x="118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8" y="467"/>
                </a:lnTo>
                <a:lnTo>
                  <a:pt x="118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5380039" y="638176"/>
            <a:ext cx="377825" cy="377825"/>
          </a:xfrm>
          <a:custGeom>
            <a:avLst/>
            <a:gdLst>
              <a:gd name="T0" fmla="*/ 700 w 1051"/>
              <a:gd name="T1" fmla="*/ 699 h 1050"/>
              <a:gd name="T2" fmla="*/ 818 w 1051"/>
              <a:gd name="T3" fmla="*/ 817 h 1050"/>
              <a:gd name="T4" fmla="*/ 700 w 1051"/>
              <a:gd name="T5" fmla="*/ 117 h 1050"/>
              <a:gd name="T6" fmla="*/ 818 w 1051"/>
              <a:gd name="T7" fmla="*/ 0 h 1050"/>
              <a:gd name="T8" fmla="*/ 700 w 1051"/>
              <a:gd name="T9" fmla="*/ 117 h 1050"/>
              <a:gd name="T10" fmla="*/ 118 w 1051"/>
              <a:gd name="T11" fmla="*/ 932 h 1050"/>
              <a:gd name="T12" fmla="*/ 818 w 1051"/>
              <a:gd name="T13" fmla="*/ 1049 h 1050"/>
              <a:gd name="T14" fmla="*/ 0 w 1051"/>
              <a:gd name="T15" fmla="*/ 932 h 1050"/>
              <a:gd name="T16" fmla="*/ 118 w 1051"/>
              <a:gd name="T17" fmla="*/ 232 h 1050"/>
              <a:gd name="T18" fmla="*/ 932 w 1051"/>
              <a:gd name="T19" fmla="*/ 699 h 1050"/>
              <a:gd name="T20" fmla="*/ 932 w 1051"/>
              <a:gd name="T21" fmla="*/ 817 h 1050"/>
              <a:gd name="T22" fmla="*/ 932 w 1051"/>
              <a:gd name="T23" fmla="*/ 232 h 1050"/>
              <a:gd name="T24" fmla="*/ 1050 w 1051"/>
              <a:gd name="T25" fmla="*/ 350 h 1050"/>
              <a:gd name="T26" fmla="*/ 932 w 1051"/>
              <a:gd name="T27" fmla="*/ 582 h 1050"/>
              <a:gd name="T28" fmla="*/ 1050 w 1051"/>
              <a:gd name="T29" fmla="*/ 467 h 1050"/>
              <a:gd name="T30" fmla="*/ 932 w 1051"/>
              <a:gd name="T31" fmla="*/ 582 h 1050"/>
              <a:gd name="T32" fmla="*/ 233 w 1051"/>
              <a:gd name="T33" fmla="*/ 699 h 1050"/>
              <a:gd name="T34" fmla="*/ 350 w 1051"/>
              <a:gd name="T35" fmla="*/ 817 h 1050"/>
              <a:gd name="T36" fmla="*/ 583 w 1051"/>
              <a:gd name="T37" fmla="*/ 117 h 1050"/>
              <a:gd name="T38" fmla="*/ 468 w 1051"/>
              <a:gd name="T39" fmla="*/ 0 h 1050"/>
              <a:gd name="T40" fmla="*/ 932 w 1051"/>
              <a:gd name="T41" fmla="*/ 0 h 1050"/>
              <a:gd name="T42" fmla="*/ 932 w 1051"/>
              <a:gd name="T43" fmla="*/ 117 h 1050"/>
              <a:gd name="T44" fmla="*/ 583 w 1051"/>
              <a:gd name="T45" fmla="*/ 699 h 1050"/>
              <a:gd name="T46" fmla="*/ 468 w 1051"/>
              <a:gd name="T47" fmla="*/ 817 h 1050"/>
              <a:gd name="T48" fmla="*/ 583 w 1051"/>
              <a:gd name="T49" fmla="*/ 699 h 1050"/>
              <a:gd name="T50" fmla="*/ 350 w 1051"/>
              <a:gd name="T51" fmla="*/ 117 h 1050"/>
              <a:gd name="T52" fmla="*/ 350 w 1051"/>
              <a:gd name="T53" fmla="*/ 0 h 1050"/>
              <a:gd name="T54" fmla="*/ 350 w 1051"/>
              <a:gd name="T55" fmla="*/ 582 h 1050"/>
              <a:gd name="T56" fmla="*/ 233 w 1051"/>
              <a:gd name="T57" fmla="*/ 467 h 1050"/>
              <a:gd name="T58" fmla="*/ 350 w 1051"/>
              <a:gd name="T59" fmla="*/ 232 h 1050"/>
              <a:gd name="T60" fmla="*/ 233 w 1051"/>
              <a:gd name="T61" fmla="*/ 350 h 1050"/>
              <a:gd name="T62" fmla="*/ 350 w 1051"/>
              <a:gd name="T63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700" y="817"/>
                </a:moveTo>
                <a:lnTo>
                  <a:pt x="700" y="699"/>
                </a:lnTo>
                <a:lnTo>
                  <a:pt x="818" y="699"/>
                </a:lnTo>
                <a:lnTo>
                  <a:pt x="818" y="817"/>
                </a:lnTo>
                <a:lnTo>
                  <a:pt x="700" y="817"/>
                </a:lnTo>
                <a:close/>
                <a:moveTo>
                  <a:pt x="700" y="117"/>
                </a:moveTo>
                <a:lnTo>
                  <a:pt x="700" y="0"/>
                </a:lnTo>
                <a:lnTo>
                  <a:pt x="818" y="0"/>
                </a:lnTo>
                <a:lnTo>
                  <a:pt x="818" y="117"/>
                </a:lnTo>
                <a:lnTo>
                  <a:pt x="700" y="117"/>
                </a:lnTo>
                <a:close/>
                <a:moveTo>
                  <a:pt x="118" y="232"/>
                </a:moveTo>
                <a:lnTo>
                  <a:pt x="118" y="932"/>
                </a:lnTo>
                <a:lnTo>
                  <a:pt x="818" y="932"/>
                </a:lnTo>
                <a:lnTo>
                  <a:pt x="818" y="1049"/>
                </a:lnTo>
                <a:lnTo>
                  <a:pt x="118" y="1049"/>
                </a:lnTo>
                <a:cubicBezTo>
                  <a:pt x="52" y="1049"/>
                  <a:pt x="0" y="994"/>
                  <a:pt x="0" y="932"/>
                </a:cubicBezTo>
                <a:lnTo>
                  <a:pt x="0" y="232"/>
                </a:lnTo>
                <a:lnTo>
                  <a:pt x="118" y="232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50" y="699"/>
                </a:lnTo>
                <a:cubicBezTo>
                  <a:pt x="1050" y="762"/>
                  <a:pt x="995" y="817"/>
                  <a:pt x="932" y="817"/>
                </a:cubicBezTo>
                <a:close/>
                <a:moveTo>
                  <a:pt x="932" y="350"/>
                </a:moveTo>
                <a:lnTo>
                  <a:pt x="932" y="232"/>
                </a:lnTo>
                <a:lnTo>
                  <a:pt x="1050" y="232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582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2"/>
                </a:lnTo>
                <a:lnTo>
                  <a:pt x="932" y="582"/>
                </a:lnTo>
                <a:close/>
                <a:moveTo>
                  <a:pt x="350" y="817"/>
                </a:moveTo>
                <a:cubicBezTo>
                  <a:pt x="285" y="817"/>
                  <a:pt x="233" y="762"/>
                  <a:pt x="233" y="699"/>
                </a:cubicBezTo>
                <a:lnTo>
                  <a:pt x="350" y="699"/>
                </a:lnTo>
                <a:lnTo>
                  <a:pt x="350" y="817"/>
                </a:lnTo>
                <a:close/>
                <a:moveTo>
                  <a:pt x="583" y="0"/>
                </a:moveTo>
                <a:lnTo>
                  <a:pt x="583" y="117"/>
                </a:lnTo>
                <a:lnTo>
                  <a:pt x="468" y="117"/>
                </a:lnTo>
                <a:lnTo>
                  <a:pt x="468" y="0"/>
                </a:lnTo>
                <a:lnTo>
                  <a:pt x="583" y="0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3" y="699"/>
                </a:moveTo>
                <a:lnTo>
                  <a:pt x="583" y="817"/>
                </a:lnTo>
                <a:lnTo>
                  <a:pt x="468" y="817"/>
                </a:lnTo>
                <a:lnTo>
                  <a:pt x="468" y="699"/>
                </a:lnTo>
                <a:lnTo>
                  <a:pt x="583" y="699"/>
                </a:lnTo>
                <a:close/>
                <a:moveTo>
                  <a:pt x="350" y="0"/>
                </a:moveTo>
                <a:lnTo>
                  <a:pt x="350" y="117"/>
                </a:lnTo>
                <a:lnTo>
                  <a:pt x="233" y="117"/>
                </a:lnTo>
                <a:cubicBezTo>
                  <a:pt x="233" y="54"/>
                  <a:pt x="285" y="0"/>
                  <a:pt x="350" y="0"/>
                </a:cubicBezTo>
                <a:close/>
                <a:moveTo>
                  <a:pt x="350" y="467"/>
                </a:moveTo>
                <a:lnTo>
                  <a:pt x="350" y="582"/>
                </a:lnTo>
                <a:lnTo>
                  <a:pt x="233" y="582"/>
                </a:lnTo>
                <a:lnTo>
                  <a:pt x="233" y="467"/>
                </a:lnTo>
                <a:lnTo>
                  <a:pt x="350" y="467"/>
                </a:lnTo>
                <a:close/>
                <a:moveTo>
                  <a:pt x="350" y="232"/>
                </a:moveTo>
                <a:lnTo>
                  <a:pt x="350" y="350"/>
                </a:lnTo>
                <a:lnTo>
                  <a:pt x="233" y="350"/>
                </a:lnTo>
                <a:lnTo>
                  <a:pt x="233" y="232"/>
                </a:lnTo>
                <a:lnTo>
                  <a:pt x="350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6446838" y="617538"/>
            <a:ext cx="398462" cy="419100"/>
          </a:xfrm>
          <a:custGeom>
            <a:avLst/>
            <a:gdLst>
              <a:gd name="T0" fmla="*/ 1107 w 1108"/>
              <a:gd name="T1" fmla="*/ 815 h 1166"/>
              <a:gd name="T2" fmla="*/ 639 w 1108"/>
              <a:gd name="T3" fmla="*/ 670 h 1166"/>
              <a:gd name="T4" fmla="*/ 639 w 1108"/>
              <a:gd name="T5" fmla="*/ 990 h 1166"/>
              <a:gd name="T6" fmla="*/ 757 w 1108"/>
              <a:gd name="T7" fmla="*/ 1077 h 1166"/>
              <a:gd name="T8" fmla="*/ 757 w 1108"/>
              <a:gd name="T9" fmla="*/ 1165 h 1166"/>
              <a:gd name="T10" fmla="*/ 552 w 1108"/>
              <a:gd name="T11" fmla="*/ 1107 h 1166"/>
              <a:gd name="T12" fmla="*/ 350 w 1108"/>
              <a:gd name="T13" fmla="*/ 1165 h 1166"/>
              <a:gd name="T14" fmla="*/ 350 w 1108"/>
              <a:gd name="T15" fmla="*/ 1077 h 1166"/>
              <a:gd name="T16" fmla="*/ 465 w 1108"/>
              <a:gd name="T17" fmla="*/ 990 h 1166"/>
              <a:gd name="T18" fmla="*/ 465 w 1108"/>
              <a:gd name="T19" fmla="*/ 670 h 1166"/>
              <a:gd name="T20" fmla="*/ 0 w 1108"/>
              <a:gd name="T21" fmla="*/ 815 h 1166"/>
              <a:gd name="T22" fmla="*/ 0 w 1108"/>
              <a:gd name="T23" fmla="*/ 700 h 1166"/>
              <a:gd name="T24" fmla="*/ 465 w 1108"/>
              <a:gd name="T25" fmla="*/ 408 h 1166"/>
              <a:gd name="T26" fmla="*/ 465 w 1108"/>
              <a:gd name="T27" fmla="*/ 88 h 1166"/>
              <a:gd name="T28" fmla="*/ 552 w 1108"/>
              <a:gd name="T29" fmla="*/ 0 h 1166"/>
              <a:gd name="T30" fmla="*/ 639 w 1108"/>
              <a:gd name="T31" fmla="*/ 88 h 1166"/>
              <a:gd name="T32" fmla="*/ 639 w 1108"/>
              <a:gd name="T33" fmla="*/ 408 h 1166"/>
              <a:gd name="T34" fmla="*/ 1107 w 1108"/>
              <a:gd name="T35" fmla="*/ 700 h 1166"/>
              <a:gd name="T36" fmla="*/ 1107 w 1108"/>
              <a:gd name="T37" fmla="*/ 8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6">
                <a:moveTo>
                  <a:pt x="1107" y="815"/>
                </a:moveTo>
                <a:lnTo>
                  <a:pt x="639" y="670"/>
                </a:lnTo>
                <a:lnTo>
                  <a:pt x="639" y="990"/>
                </a:lnTo>
                <a:lnTo>
                  <a:pt x="757" y="1077"/>
                </a:lnTo>
                <a:lnTo>
                  <a:pt x="757" y="1165"/>
                </a:lnTo>
                <a:lnTo>
                  <a:pt x="552" y="1107"/>
                </a:lnTo>
                <a:lnTo>
                  <a:pt x="350" y="1165"/>
                </a:lnTo>
                <a:lnTo>
                  <a:pt x="350" y="1077"/>
                </a:lnTo>
                <a:lnTo>
                  <a:pt x="465" y="990"/>
                </a:lnTo>
                <a:lnTo>
                  <a:pt x="465" y="670"/>
                </a:lnTo>
                <a:lnTo>
                  <a:pt x="0" y="815"/>
                </a:lnTo>
                <a:lnTo>
                  <a:pt x="0" y="700"/>
                </a:lnTo>
                <a:lnTo>
                  <a:pt x="465" y="408"/>
                </a:lnTo>
                <a:lnTo>
                  <a:pt x="465" y="88"/>
                </a:lnTo>
                <a:cubicBezTo>
                  <a:pt x="465" y="39"/>
                  <a:pt x="503" y="0"/>
                  <a:pt x="552" y="0"/>
                </a:cubicBezTo>
                <a:cubicBezTo>
                  <a:pt x="601" y="0"/>
                  <a:pt x="639" y="39"/>
                  <a:pt x="639" y="88"/>
                </a:cubicBezTo>
                <a:lnTo>
                  <a:pt x="639" y="408"/>
                </a:lnTo>
                <a:lnTo>
                  <a:pt x="1107" y="700"/>
                </a:lnTo>
                <a:lnTo>
                  <a:pt x="1107" y="81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510463" y="642938"/>
            <a:ext cx="430212" cy="366712"/>
          </a:xfrm>
          <a:custGeom>
            <a:avLst/>
            <a:gdLst>
              <a:gd name="T0" fmla="*/ 1181 w 1193"/>
              <a:gd name="T1" fmla="*/ 355 h 1018"/>
              <a:gd name="T2" fmla="*/ 1118 w 1193"/>
              <a:gd name="T3" fmla="*/ 462 h 1018"/>
              <a:gd name="T4" fmla="*/ 555 w 1193"/>
              <a:gd name="T5" fmla="*/ 612 h 1018"/>
              <a:gd name="T6" fmla="*/ 246 w 1193"/>
              <a:gd name="T7" fmla="*/ 694 h 1018"/>
              <a:gd name="T8" fmla="*/ 153 w 1193"/>
              <a:gd name="T9" fmla="*/ 722 h 1018"/>
              <a:gd name="T10" fmla="*/ 0 w 1193"/>
              <a:gd name="T11" fmla="*/ 459 h 1018"/>
              <a:gd name="T12" fmla="*/ 85 w 1193"/>
              <a:gd name="T13" fmla="*/ 437 h 1018"/>
              <a:gd name="T14" fmla="*/ 200 w 1193"/>
              <a:gd name="T15" fmla="*/ 525 h 1018"/>
              <a:gd name="T16" fmla="*/ 489 w 1193"/>
              <a:gd name="T17" fmla="*/ 448 h 1018"/>
              <a:gd name="T18" fmla="*/ 249 w 1193"/>
              <a:gd name="T19" fmla="*/ 30 h 1018"/>
              <a:gd name="T20" fmla="*/ 361 w 1193"/>
              <a:gd name="T21" fmla="*/ 0 h 1018"/>
              <a:gd name="T22" fmla="*/ 763 w 1193"/>
              <a:gd name="T23" fmla="*/ 375 h 1018"/>
              <a:gd name="T24" fmla="*/ 1074 w 1193"/>
              <a:gd name="T25" fmla="*/ 293 h 1018"/>
              <a:gd name="T26" fmla="*/ 1181 w 1193"/>
              <a:gd name="T27" fmla="*/ 355 h 1018"/>
              <a:gd name="T28" fmla="*/ 38 w 1193"/>
              <a:gd name="T29" fmla="*/ 899 h 1018"/>
              <a:gd name="T30" fmla="*/ 1148 w 1193"/>
              <a:gd name="T31" fmla="*/ 899 h 1018"/>
              <a:gd name="T32" fmla="*/ 1148 w 1193"/>
              <a:gd name="T33" fmla="*/ 1017 h 1018"/>
              <a:gd name="T34" fmla="*/ 38 w 1193"/>
              <a:gd name="T35" fmla="*/ 1017 h 1018"/>
              <a:gd name="T36" fmla="*/ 38 w 1193"/>
              <a:gd name="T37" fmla="*/ 89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3" h="1018">
                <a:moveTo>
                  <a:pt x="1181" y="355"/>
                </a:moveTo>
                <a:cubicBezTo>
                  <a:pt x="1192" y="402"/>
                  <a:pt x="1164" y="448"/>
                  <a:pt x="1118" y="462"/>
                </a:cubicBezTo>
                <a:cubicBezTo>
                  <a:pt x="930" y="512"/>
                  <a:pt x="742" y="562"/>
                  <a:pt x="555" y="612"/>
                </a:cubicBezTo>
                <a:lnTo>
                  <a:pt x="246" y="694"/>
                </a:lnTo>
                <a:lnTo>
                  <a:pt x="153" y="722"/>
                </a:lnTo>
                <a:cubicBezTo>
                  <a:pt x="102" y="634"/>
                  <a:pt x="51" y="547"/>
                  <a:pt x="0" y="459"/>
                </a:cubicBezTo>
                <a:lnTo>
                  <a:pt x="85" y="437"/>
                </a:lnTo>
                <a:lnTo>
                  <a:pt x="200" y="525"/>
                </a:lnTo>
                <a:lnTo>
                  <a:pt x="489" y="448"/>
                </a:lnTo>
                <a:lnTo>
                  <a:pt x="249" y="30"/>
                </a:lnTo>
                <a:lnTo>
                  <a:pt x="361" y="0"/>
                </a:lnTo>
                <a:lnTo>
                  <a:pt x="763" y="375"/>
                </a:lnTo>
                <a:lnTo>
                  <a:pt x="1074" y="293"/>
                </a:lnTo>
                <a:cubicBezTo>
                  <a:pt x="1121" y="279"/>
                  <a:pt x="1170" y="309"/>
                  <a:pt x="1181" y="355"/>
                </a:cubicBezTo>
                <a:close/>
                <a:moveTo>
                  <a:pt x="38" y="899"/>
                </a:moveTo>
                <a:lnTo>
                  <a:pt x="1148" y="899"/>
                </a:lnTo>
                <a:lnTo>
                  <a:pt x="1148" y="1017"/>
                </a:lnTo>
                <a:lnTo>
                  <a:pt x="38" y="1017"/>
                </a:lnTo>
                <a:lnTo>
                  <a:pt x="38" y="8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8601075" y="627063"/>
            <a:ext cx="400050" cy="398462"/>
          </a:xfrm>
          <a:custGeom>
            <a:avLst/>
            <a:gdLst>
              <a:gd name="T0" fmla="*/ 672 w 1110"/>
              <a:gd name="T1" fmla="*/ 724 h 1108"/>
              <a:gd name="T2" fmla="*/ 109 w 1110"/>
              <a:gd name="T3" fmla="*/ 574 h 1108"/>
              <a:gd name="T4" fmla="*/ 16 w 1110"/>
              <a:gd name="T5" fmla="*/ 547 h 1108"/>
              <a:gd name="T6" fmla="*/ 16 w 1110"/>
              <a:gd name="T7" fmla="*/ 246 h 1108"/>
              <a:gd name="T8" fmla="*/ 101 w 1110"/>
              <a:gd name="T9" fmla="*/ 268 h 1108"/>
              <a:gd name="T10" fmla="*/ 156 w 1110"/>
              <a:gd name="T11" fmla="*/ 405 h 1108"/>
              <a:gd name="T12" fmla="*/ 445 w 1110"/>
              <a:gd name="T13" fmla="*/ 481 h 1108"/>
              <a:gd name="T14" fmla="*/ 445 w 1110"/>
              <a:gd name="T15" fmla="*/ 0 h 1108"/>
              <a:gd name="T16" fmla="*/ 557 w 1110"/>
              <a:gd name="T17" fmla="*/ 30 h 1108"/>
              <a:gd name="T18" fmla="*/ 719 w 1110"/>
              <a:gd name="T19" fmla="*/ 555 h 1108"/>
              <a:gd name="T20" fmla="*/ 1028 w 1110"/>
              <a:gd name="T21" fmla="*/ 637 h 1108"/>
              <a:gd name="T22" fmla="*/ 1090 w 1110"/>
              <a:gd name="T23" fmla="*/ 746 h 1108"/>
              <a:gd name="T24" fmla="*/ 984 w 1110"/>
              <a:gd name="T25" fmla="*/ 806 h 1108"/>
              <a:gd name="T26" fmla="*/ 672 w 1110"/>
              <a:gd name="T27" fmla="*/ 724 h 1108"/>
              <a:gd name="T28" fmla="*/ 0 w 1110"/>
              <a:gd name="T29" fmla="*/ 989 h 1108"/>
              <a:gd name="T30" fmla="*/ 1109 w 1110"/>
              <a:gd name="T31" fmla="*/ 989 h 1108"/>
              <a:gd name="T32" fmla="*/ 1109 w 1110"/>
              <a:gd name="T33" fmla="*/ 1107 h 1108"/>
              <a:gd name="T34" fmla="*/ 0 w 1110"/>
              <a:gd name="T35" fmla="*/ 1107 h 1108"/>
              <a:gd name="T36" fmla="*/ 0 w 1110"/>
              <a:gd name="T37" fmla="*/ 989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0" h="1108">
                <a:moveTo>
                  <a:pt x="672" y="724"/>
                </a:moveTo>
                <a:cubicBezTo>
                  <a:pt x="486" y="673"/>
                  <a:pt x="298" y="623"/>
                  <a:pt x="109" y="574"/>
                </a:cubicBezTo>
                <a:lnTo>
                  <a:pt x="16" y="547"/>
                </a:lnTo>
                <a:lnTo>
                  <a:pt x="16" y="246"/>
                </a:lnTo>
                <a:lnTo>
                  <a:pt x="101" y="268"/>
                </a:lnTo>
                <a:lnTo>
                  <a:pt x="156" y="405"/>
                </a:lnTo>
                <a:lnTo>
                  <a:pt x="445" y="481"/>
                </a:lnTo>
                <a:lnTo>
                  <a:pt x="445" y="0"/>
                </a:lnTo>
                <a:lnTo>
                  <a:pt x="557" y="30"/>
                </a:lnTo>
                <a:lnTo>
                  <a:pt x="719" y="555"/>
                </a:lnTo>
                <a:lnTo>
                  <a:pt x="1028" y="637"/>
                </a:lnTo>
                <a:cubicBezTo>
                  <a:pt x="1074" y="650"/>
                  <a:pt x="1101" y="700"/>
                  <a:pt x="1090" y="746"/>
                </a:cubicBezTo>
                <a:cubicBezTo>
                  <a:pt x="1077" y="793"/>
                  <a:pt x="1030" y="817"/>
                  <a:pt x="984" y="806"/>
                </a:cubicBezTo>
                <a:lnTo>
                  <a:pt x="672" y="724"/>
                </a:lnTo>
                <a:close/>
                <a:moveTo>
                  <a:pt x="0" y="989"/>
                </a:moveTo>
                <a:lnTo>
                  <a:pt x="1109" y="989"/>
                </a:lnTo>
                <a:lnTo>
                  <a:pt x="1109" y="1107"/>
                </a:lnTo>
                <a:lnTo>
                  <a:pt x="0" y="1107"/>
                </a:lnTo>
                <a:lnTo>
                  <a:pt x="0" y="9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9771064" y="617538"/>
            <a:ext cx="211137" cy="419100"/>
          </a:xfrm>
          <a:custGeom>
            <a:avLst/>
            <a:gdLst>
              <a:gd name="T0" fmla="*/ 0 w 586"/>
              <a:gd name="T1" fmla="*/ 0 h 1166"/>
              <a:gd name="T2" fmla="*/ 585 w 586"/>
              <a:gd name="T3" fmla="*/ 0 h 1166"/>
              <a:gd name="T4" fmla="*/ 350 w 586"/>
              <a:gd name="T5" fmla="*/ 465 h 1166"/>
              <a:gd name="T6" fmla="*/ 585 w 586"/>
              <a:gd name="T7" fmla="*/ 465 h 1166"/>
              <a:gd name="T8" fmla="*/ 175 w 586"/>
              <a:gd name="T9" fmla="*/ 1165 h 1166"/>
              <a:gd name="T10" fmla="*/ 175 w 586"/>
              <a:gd name="T11" fmla="*/ 640 h 1166"/>
              <a:gd name="T12" fmla="*/ 0 w 586"/>
              <a:gd name="T13" fmla="*/ 640 h 1166"/>
              <a:gd name="T14" fmla="*/ 0 w 586"/>
              <a:gd name="T1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6" h="1166">
                <a:moveTo>
                  <a:pt x="0" y="0"/>
                </a:moveTo>
                <a:lnTo>
                  <a:pt x="585" y="0"/>
                </a:lnTo>
                <a:lnTo>
                  <a:pt x="350" y="465"/>
                </a:lnTo>
                <a:lnTo>
                  <a:pt x="585" y="465"/>
                </a:lnTo>
                <a:lnTo>
                  <a:pt x="175" y="1165"/>
                </a:lnTo>
                <a:lnTo>
                  <a:pt x="175" y="640"/>
                </a:lnTo>
                <a:lnTo>
                  <a:pt x="0" y="64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10775950" y="617538"/>
            <a:ext cx="357188" cy="419100"/>
          </a:xfrm>
          <a:custGeom>
            <a:avLst/>
            <a:gdLst>
              <a:gd name="T0" fmla="*/ 875 w 991"/>
              <a:gd name="T1" fmla="*/ 465 h 1166"/>
              <a:gd name="T2" fmla="*/ 785 w 991"/>
              <a:gd name="T3" fmla="*/ 621 h 1166"/>
              <a:gd name="T4" fmla="*/ 290 w 991"/>
              <a:gd name="T5" fmla="*/ 126 h 1166"/>
              <a:gd name="T6" fmla="*/ 290 w 991"/>
              <a:gd name="T7" fmla="*/ 0 h 1166"/>
              <a:gd name="T8" fmla="*/ 875 w 991"/>
              <a:gd name="T9" fmla="*/ 0 h 1166"/>
              <a:gd name="T10" fmla="*/ 640 w 991"/>
              <a:gd name="T11" fmla="*/ 465 h 1166"/>
              <a:gd name="T12" fmla="*/ 875 w 991"/>
              <a:gd name="T13" fmla="*/ 465 h 1166"/>
              <a:gd name="T14" fmla="*/ 74 w 991"/>
              <a:gd name="T15" fmla="*/ 58 h 1166"/>
              <a:gd name="T16" fmla="*/ 990 w 991"/>
              <a:gd name="T17" fmla="*/ 976 h 1166"/>
              <a:gd name="T18" fmla="*/ 916 w 991"/>
              <a:gd name="T19" fmla="*/ 1050 h 1166"/>
              <a:gd name="T20" fmla="*/ 675 w 991"/>
              <a:gd name="T21" fmla="*/ 807 h 1166"/>
              <a:gd name="T22" fmla="*/ 465 w 991"/>
              <a:gd name="T23" fmla="*/ 1165 h 1166"/>
              <a:gd name="T24" fmla="*/ 465 w 991"/>
              <a:gd name="T25" fmla="*/ 640 h 1166"/>
              <a:gd name="T26" fmla="*/ 290 w 991"/>
              <a:gd name="T27" fmla="*/ 640 h 1166"/>
              <a:gd name="T28" fmla="*/ 290 w 991"/>
              <a:gd name="T29" fmla="*/ 424 h 1166"/>
              <a:gd name="T30" fmla="*/ 0 w 991"/>
              <a:gd name="T31" fmla="*/ 132 h 1166"/>
              <a:gd name="T32" fmla="*/ 74 w 991"/>
              <a:gd name="T33" fmla="*/ 5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91" h="1166">
                <a:moveTo>
                  <a:pt x="875" y="465"/>
                </a:moveTo>
                <a:lnTo>
                  <a:pt x="785" y="621"/>
                </a:lnTo>
                <a:lnTo>
                  <a:pt x="290" y="126"/>
                </a:lnTo>
                <a:lnTo>
                  <a:pt x="290" y="0"/>
                </a:lnTo>
                <a:lnTo>
                  <a:pt x="875" y="0"/>
                </a:lnTo>
                <a:lnTo>
                  <a:pt x="640" y="465"/>
                </a:lnTo>
                <a:lnTo>
                  <a:pt x="875" y="465"/>
                </a:lnTo>
                <a:close/>
                <a:moveTo>
                  <a:pt x="74" y="58"/>
                </a:moveTo>
                <a:lnTo>
                  <a:pt x="990" y="976"/>
                </a:lnTo>
                <a:lnTo>
                  <a:pt x="916" y="1050"/>
                </a:lnTo>
                <a:lnTo>
                  <a:pt x="675" y="807"/>
                </a:lnTo>
                <a:lnTo>
                  <a:pt x="465" y="1165"/>
                </a:lnTo>
                <a:lnTo>
                  <a:pt x="465" y="640"/>
                </a:lnTo>
                <a:lnTo>
                  <a:pt x="290" y="640"/>
                </a:lnTo>
                <a:lnTo>
                  <a:pt x="290" y="424"/>
                </a:lnTo>
                <a:lnTo>
                  <a:pt x="0" y="132"/>
                </a:lnTo>
                <a:lnTo>
                  <a:pt x="74" y="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1058863" y="1525588"/>
            <a:ext cx="419100" cy="336550"/>
          </a:xfrm>
          <a:custGeom>
            <a:avLst/>
            <a:gdLst>
              <a:gd name="T0" fmla="*/ 990 w 1165"/>
              <a:gd name="T1" fmla="*/ 759 h 935"/>
              <a:gd name="T2" fmla="*/ 990 w 1165"/>
              <a:gd name="T3" fmla="*/ 699 h 935"/>
              <a:gd name="T4" fmla="*/ 757 w 1165"/>
              <a:gd name="T5" fmla="*/ 584 h 935"/>
              <a:gd name="T6" fmla="*/ 525 w 1165"/>
              <a:gd name="T7" fmla="*/ 699 h 935"/>
              <a:gd name="T8" fmla="*/ 525 w 1165"/>
              <a:gd name="T9" fmla="*/ 759 h 935"/>
              <a:gd name="T10" fmla="*/ 990 w 1165"/>
              <a:gd name="T11" fmla="*/ 759 h 935"/>
              <a:gd name="T12" fmla="*/ 757 w 1165"/>
              <a:gd name="T13" fmla="*/ 292 h 935"/>
              <a:gd name="T14" fmla="*/ 640 w 1165"/>
              <a:gd name="T15" fmla="*/ 409 h 935"/>
              <a:gd name="T16" fmla="*/ 757 w 1165"/>
              <a:gd name="T17" fmla="*/ 524 h 935"/>
              <a:gd name="T18" fmla="*/ 875 w 1165"/>
              <a:gd name="T19" fmla="*/ 409 h 935"/>
              <a:gd name="T20" fmla="*/ 757 w 1165"/>
              <a:gd name="T21" fmla="*/ 292 h 935"/>
              <a:gd name="T22" fmla="*/ 1164 w 1165"/>
              <a:gd name="T23" fmla="*/ 235 h 935"/>
              <a:gd name="T24" fmla="*/ 1164 w 1165"/>
              <a:gd name="T25" fmla="*/ 817 h 935"/>
              <a:gd name="T26" fmla="*/ 1050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465 w 1165"/>
              <a:gd name="T37" fmla="*/ 0 h 935"/>
              <a:gd name="T38" fmla="*/ 582 w 1165"/>
              <a:gd name="T39" fmla="*/ 117 h 935"/>
              <a:gd name="T40" fmla="*/ 1050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90" y="759"/>
                </a:moveTo>
                <a:lnTo>
                  <a:pt x="990" y="699"/>
                </a:lnTo>
                <a:cubicBezTo>
                  <a:pt x="990" y="623"/>
                  <a:pt x="833" y="584"/>
                  <a:pt x="757" y="584"/>
                </a:cubicBezTo>
                <a:cubicBezTo>
                  <a:pt x="680" y="584"/>
                  <a:pt x="525" y="623"/>
                  <a:pt x="525" y="699"/>
                </a:cubicBezTo>
                <a:lnTo>
                  <a:pt x="525" y="759"/>
                </a:lnTo>
                <a:lnTo>
                  <a:pt x="990" y="759"/>
                </a:lnTo>
                <a:close/>
                <a:moveTo>
                  <a:pt x="757" y="292"/>
                </a:moveTo>
                <a:cubicBezTo>
                  <a:pt x="694" y="292"/>
                  <a:pt x="640" y="347"/>
                  <a:pt x="640" y="409"/>
                </a:cubicBezTo>
                <a:cubicBezTo>
                  <a:pt x="640" y="472"/>
                  <a:pt x="694" y="524"/>
                  <a:pt x="757" y="524"/>
                </a:cubicBezTo>
                <a:cubicBezTo>
                  <a:pt x="820" y="524"/>
                  <a:pt x="875" y="472"/>
                  <a:pt x="875" y="409"/>
                </a:cubicBezTo>
                <a:cubicBezTo>
                  <a:pt x="875" y="347"/>
                  <a:pt x="820" y="292"/>
                  <a:pt x="757" y="292"/>
                </a:cubicBez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2" y="117"/>
                </a:lnTo>
                <a:lnTo>
                  <a:pt x="1050" y="117"/>
                </a:lnTo>
                <a:cubicBezTo>
                  <a:pt x="1113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2152651" y="1525588"/>
            <a:ext cx="377825" cy="336550"/>
          </a:xfrm>
          <a:custGeom>
            <a:avLst/>
            <a:gdLst>
              <a:gd name="T0" fmla="*/ 232 w 1050"/>
              <a:gd name="T1" fmla="*/ 0 h 933"/>
              <a:gd name="T2" fmla="*/ 1049 w 1050"/>
              <a:gd name="T3" fmla="*/ 0 h 933"/>
              <a:gd name="T4" fmla="*/ 1049 w 1050"/>
              <a:gd name="T5" fmla="*/ 175 h 933"/>
              <a:gd name="T6" fmla="*/ 710 w 1050"/>
              <a:gd name="T7" fmla="*/ 175 h 933"/>
              <a:gd name="T8" fmla="*/ 617 w 1050"/>
              <a:gd name="T9" fmla="*/ 393 h 933"/>
              <a:gd name="T10" fmla="*/ 494 w 1050"/>
              <a:gd name="T11" fmla="*/ 273 h 933"/>
              <a:gd name="T12" fmla="*/ 535 w 1050"/>
              <a:gd name="T13" fmla="*/ 175 h 933"/>
              <a:gd name="T14" fmla="*/ 396 w 1050"/>
              <a:gd name="T15" fmla="*/ 175 h 933"/>
              <a:gd name="T16" fmla="*/ 232 w 1050"/>
              <a:gd name="T17" fmla="*/ 11 h 933"/>
              <a:gd name="T18" fmla="*/ 232 w 1050"/>
              <a:gd name="T19" fmla="*/ 0 h 933"/>
              <a:gd name="T20" fmla="*/ 73 w 1050"/>
              <a:gd name="T21" fmla="*/ 0 h 933"/>
              <a:gd name="T22" fmla="*/ 90 w 1050"/>
              <a:gd name="T23" fmla="*/ 14 h 933"/>
              <a:gd name="T24" fmla="*/ 932 w 1050"/>
              <a:gd name="T25" fmla="*/ 858 h 933"/>
              <a:gd name="T26" fmla="*/ 858 w 1050"/>
              <a:gd name="T27" fmla="*/ 932 h 933"/>
              <a:gd name="T28" fmla="*/ 527 w 1050"/>
              <a:gd name="T29" fmla="*/ 601 h 933"/>
              <a:gd name="T30" fmla="*/ 437 w 1050"/>
              <a:gd name="T31" fmla="*/ 814 h 933"/>
              <a:gd name="T32" fmla="*/ 262 w 1050"/>
              <a:gd name="T33" fmla="*/ 814 h 933"/>
              <a:gd name="T34" fmla="*/ 404 w 1050"/>
              <a:gd name="T35" fmla="*/ 478 h 933"/>
              <a:gd name="T36" fmla="*/ 0 w 1050"/>
              <a:gd name="T37" fmla="*/ 74 h 933"/>
              <a:gd name="T38" fmla="*/ 73 w 1050"/>
              <a:gd name="T39" fmla="*/ 0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933">
                <a:moveTo>
                  <a:pt x="232" y="0"/>
                </a:moveTo>
                <a:lnTo>
                  <a:pt x="1049" y="0"/>
                </a:lnTo>
                <a:lnTo>
                  <a:pt x="1049" y="175"/>
                </a:lnTo>
                <a:lnTo>
                  <a:pt x="710" y="175"/>
                </a:lnTo>
                <a:lnTo>
                  <a:pt x="617" y="393"/>
                </a:lnTo>
                <a:lnTo>
                  <a:pt x="494" y="273"/>
                </a:lnTo>
                <a:lnTo>
                  <a:pt x="535" y="175"/>
                </a:lnTo>
                <a:lnTo>
                  <a:pt x="396" y="175"/>
                </a:lnTo>
                <a:lnTo>
                  <a:pt x="232" y="11"/>
                </a:lnTo>
                <a:lnTo>
                  <a:pt x="232" y="0"/>
                </a:lnTo>
                <a:close/>
                <a:moveTo>
                  <a:pt x="73" y="0"/>
                </a:moveTo>
                <a:lnTo>
                  <a:pt x="90" y="14"/>
                </a:lnTo>
                <a:lnTo>
                  <a:pt x="932" y="858"/>
                </a:lnTo>
                <a:lnTo>
                  <a:pt x="858" y="932"/>
                </a:lnTo>
                <a:lnTo>
                  <a:pt x="527" y="601"/>
                </a:lnTo>
                <a:lnTo>
                  <a:pt x="437" y="814"/>
                </a:lnTo>
                <a:lnTo>
                  <a:pt x="262" y="814"/>
                </a:lnTo>
                <a:lnTo>
                  <a:pt x="404" y="478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3300413" y="1546225"/>
            <a:ext cx="227012" cy="293688"/>
          </a:xfrm>
          <a:custGeom>
            <a:avLst/>
            <a:gdLst>
              <a:gd name="T0" fmla="*/ 380 w 630"/>
              <a:gd name="T1" fmla="*/ 673 h 818"/>
              <a:gd name="T2" fmla="*/ 467 w 630"/>
              <a:gd name="T3" fmla="*/ 585 h 818"/>
              <a:gd name="T4" fmla="*/ 380 w 630"/>
              <a:gd name="T5" fmla="*/ 498 h 818"/>
              <a:gd name="T6" fmla="*/ 175 w 630"/>
              <a:gd name="T7" fmla="*/ 498 h 818"/>
              <a:gd name="T8" fmla="*/ 175 w 630"/>
              <a:gd name="T9" fmla="*/ 673 h 818"/>
              <a:gd name="T10" fmla="*/ 380 w 630"/>
              <a:gd name="T11" fmla="*/ 673 h 818"/>
              <a:gd name="T12" fmla="*/ 175 w 630"/>
              <a:gd name="T13" fmla="*/ 148 h 818"/>
              <a:gd name="T14" fmla="*/ 175 w 630"/>
              <a:gd name="T15" fmla="*/ 323 h 818"/>
              <a:gd name="T16" fmla="*/ 350 w 630"/>
              <a:gd name="T17" fmla="*/ 323 h 818"/>
              <a:gd name="T18" fmla="*/ 437 w 630"/>
              <a:gd name="T19" fmla="*/ 235 h 818"/>
              <a:gd name="T20" fmla="*/ 350 w 630"/>
              <a:gd name="T21" fmla="*/ 148 h 818"/>
              <a:gd name="T22" fmla="*/ 175 w 630"/>
              <a:gd name="T23" fmla="*/ 148 h 818"/>
              <a:gd name="T24" fmla="*/ 503 w 630"/>
              <a:gd name="T25" fmla="*/ 397 h 818"/>
              <a:gd name="T26" fmla="*/ 629 w 630"/>
              <a:gd name="T27" fmla="*/ 596 h 818"/>
              <a:gd name="T28" fmla="*/ 413 w 630"/>
              <a:gd name="T29" fmla="*/ 817 h 818"/>
              <a:gd name="T30" fmla="*/ 0 w 630"/>
              <a:gd name="T31" fmla="*/ 817 h 818"/>
              <a:gd name="T32" fmla="*/ 0 w 630"/>
              <a:gd name="T33" fmla="*/ 0 h 818"/>
              <a:gd name="T34" fmla="*/ 366 w 630"/>
              <a:gd name="T35" fmla="*/ 0 h 818"/>
              <a:gd name="T36" fmla="*/ 599 w 630"/>
              <a:gd name="T37" fmla="*/ 235 h 818"/>
              <a:gd name="T38" fmla="*/ 503 w 630"/>
              <a:gd name="T39" fmla="*/ 397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30" h="818">
                <a:moveTo>
                  <a:pt x="380" y="673"/>
                </a:moveTo>
                <a:cubicBezTo>
                  <a:pt x="429" y="673"/>
                  <a:pt x="467" y="634"/>
                  <a:pt x="467" y="585"/>
                </a:cubicBezTo>
                <a:cubicBezTo>
                  <a:pt x="467" y="536"/>
                  <a:pt x="429" y="498"/>
                  <a:pt x="380" y="498"/>
                </a:cubicBezTo>
                <a:lnTo>
                  <a:pt x="175" y="498"/>
                </a:lnTo>
                <a:lnTo>
                  <a:pt x="175" y="673"/>
                </a:lnTo>
                <a:lnTo>
                  <a:pt x="380" y="673"/>
                </a:lnTo>
                <a:close/>
                <a:moveTo>
                  <a:pt x="175" y="148"/>
                </a:moveTo>
                <a:lnTo>
                  <a:pt x="175" y="323"/>
                </a:lnTo>
                <a:lnTo>
                  <a:pt x="350" y="323"/>
                </a:lnTo>
                <a:cubicBezTo>
                  <a:pt x="399" y="323"/>
                  <a:pt x="437" y="284"/>
                  <a:pt x="437" y="235"/>
                </a:cubicBezTo>
                <a:cubicBezTo>
                  <a:pt x="437" y="186"/>
                  <a:pt x="399" y="148"/>
                  <a:pt x="350" y="148"/>
                </a:cubicBezTo>
                <a:lnTo>
                  <a:pt x="175" y="148"/>
                </a:lnTo>
                <a:close/>
                <a:moveTo>
                  <a:pt x="503" y="397"/>
                </a:moveTo>
                <a:cubicBezTo>
                  <a:pt x="580" y="432"/>
                  <a:pt x="629" y="509"/>
                  <a:pt x="629" y="596"/>
                </a:cubicBezTo>
                <a:cubicBezTo>
                  <a:pt x="629" y="719"/>
                  <a:pt x="536" y="817"/>
                  <a:pt x="413" y="817"/>
                </a:cubicBezTo>
                <a:lnTo>
                  <a:pt x="0" y="817"/>
                </a:lnTo>
                <a:lnTo>
                  <a:pt x="0" y="0"/>
                </a:lnTo>
                <a:lnTo>
                  <a:pt x="366" y="0"/>
                </a:lnTo>
                <a:cubicBezTo>
                  <a:pt x="498" y="0"/>
                  <a:pt x="599" y="104"/>
                  <a:pt x="599" y="235"/>
                </a:cubicBezTo>
                <a:cubicBezTo>
                  <a:pt x="599" y="295"/>
                  <a:pt x="560" y="358"/>
                  <a:pt x="503" y="39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42973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350 w 1050"/>
              <a:gd name="T11" fmla="*/ 350 h 1050"/>
              <a:gd name="T12" fmla="*/ 35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35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350 w 1050"/>
              <a:gd name="T31" fmla="*/ 817 h 1050"/>
              <a:gd name="T32" fmla="*/ 35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35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1049" y="232"/>
                </a:lnTo>
                <a:lnTo>
                  <a:pt x="1049" y="350"/>
                </a:lnTo>
                <a:lnTo>
                  <a:pt x="35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350" y="817"/>
                </a:moveTo>
                <a:lnTo>
                  <a:pt x="350" y="700"/>
                </a:lnTo>
                <a:lnTo>
                  <a:pt x="1049" y="700"/>
                </a:lnTo>
                <a:lnTo>
                  <a:pt x="1049" y="817"/>
                </a:lnTo>
                <a:lnTo>
                  <a:pt x="35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537051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1049 h 1050"/>
              <a:gd name="T12" fmla="*/ 0 w 1050"/>
              <a:gd name="T13" fmla="*/ 932 h 1050"/>
              <a:gd name="T14" fmla="*/ 1049 w 1050"/>
              <a:gd name="T15" fmla="*/ 932 h 1050"/>
              <a:gd name="T16" fmla="*/ 1049 w 1050"/>
              <a:gd name="T17" fmla="*/ 1049 h 1050"/>
              <a:gd name="T18" fmla="*/ 0 w 1050"/>
              <a:gd name="T19" fmla="*/ 1049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699 w 1050"/>
              <a:gd name="T31" fmla="*/ 232 h 1050"/>
              <a:gd name="T32" fmla="*/ 699 w 1050"/>
              <a:gd name="T33" fmla="*/ 350 h 1050"/>
              <a:gd name="T34" fmla="*/ 0 w 1050"/>
              <a:gd name="T35" fmla="*/ 350 h 1050"/>
              <a:gd name="T36" fmla="*/ 0 w 1050"/>
              <a:gd name="T37" fmla="*/ 232 h 1050"/>
              <a:gd name="T38" fmla="*/ 699 w 1050"/>
              <a:gd name="T39" fmla="*/ 232 h 1050"/>
              <a:gd name="T40" fmla="*/ 699 w 1050"/>
              <a:gd name="T41" fmla="*/ 700 h 1050"/>
              <a:gd name="T42" fmla="*/ 699 w 1050"/>
              <a:gd name="T43" fmla="*/ 817 h 1050"/>
              <a:gd name="T44" fmla="*/ 0 w 1050"/>
              <a:gd name="T45" fmla="*/ 817 h 1050"/>
              <a:gd name="T46" fmla="*/ 0 w 1050"/>
              <a:gd name="T47" fmla="*/ 700 h 1050"/>
              <a:gd name="T48" fmla="*/ 699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699" y="232"/>
                </a:moveTo>
                <a:lnTo>
                  <a:pt x="699" y="350"/>
                </a:lnTo>
                <a:lnTo>
                  <a:pt x="0" y="350"/>
                </a:lnTo>
                <a:lnTo>
                  <a:pt x="0" y="232"/>
                </a:lnTo>
                <a:lnTo>
                  <a:pt x="699" y="232"/>
                </a:lnTo>
                <a:close/>
                <a:moveTo>
                  <a:pt x="699" y="700"/>
                </a:moveTo>
                <a:lnTo>
                  <a:pt x="699" y="817"/>
                </a:lnTo>
                <a:lnTo>
                  <a:pt x="0" y="817"/>
                </a:lnTo>
                <a:lnTo>
                  <a:pt x="0" y="700"/>
                </a:lnTo>
                <a:lnTo>
                  <a:pt x="699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6443664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0 w 1050"/>
              <a:gd name="T11" fmla="*/ 350 h 1050"/>
              <a:gd name="T12" fmla="*/ 0 w 1050"/>
              <a:gd name="T13" fmla="*/ 232 h 1050"/>
              <a:gd name="T14" fmla="*/ 1049 w 1050"/>
              <a:gd name="T15" fmla="*/ 232 h 1050"/>
              <a:gd name="T16" fmla="*/ 1049 w 1050"/>
              <a:gd name="T17" fmla="*/ 350 h 1050"/>
              <a:gd name="T18" fmla="*/ 0 w 1050"/>
              <a:gd name="T19" fmla="*/ 350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817 h 1050"/>
              <a:gd name="T32" fmla="*/ 0 w 1050"/>
              <a:gd name="T33" fmla="*/ 700 h 1050"/>
              <a:gd name="T34" fmla="*/ 1049 w 1050"/>
              <a:gd name="T35" fmla="*/ 700 h 1050"/>
              <a:gd name="T36" fmla="*/ 1049 w 1050"/>
              <a:gd name="T37" fmla="*/ 817 h 1050"/>
              <a:gd name="T38" fmla="*/ 0 w 1050"/>
              <a:gd name="T39" fmla="*/ 817 h 1050"/>
              <a:gd name="T40" fmla="*/ 0 w 1050"/>
              <a:gd name="T41" fmla="*/ 1049 h 1050"/>
              <a:gd name="T42" fmla="*/ 0 w 1050"/>
              <a:gd name="T43" fmla="*/ 932 h 1050"/>
              <a:gd name="T44" fmla="*/ 1049 w 1050"/>
              <a:gd name="T45" fmla="*/ 932 h 1050"/>
              <a:gd name="T46" fmla="*/ 1049 w 1050"/>
              <a:gd name="T47" fmla="*/ 1049 h 1050"/>
              <a:gd name="T48" fmla="*/ 0 w 1050"/>
              <a:gd name="T49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049" y="232"/>
                </a:lnTo>
                <a:lnTo>
                  <a:pt x="1049" y="350"/>
                </a:lnTo>
                <a:lnTo>
                  <a:pt x="0" y="35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049" y="700"/>
                </a:lnTo>
                <a:lnTo>
                  <a:pt x="1049" y="817"/>
                </a:lnTo>
                <a:lnTo>
                  <a:pt x="0" y="817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515226" y="1504951"/>
            <a:ext cx="377825" cy="377825"/>
          </a:xfrm>
          <a:custGeom>
            <a:avLst/>
            <a:gdLst>
              <a:gd name="T0" fmla="*/ 0 w 1050"/>
              <a:gd name="T1" fmla="*/ 0 h 1050"/>
              <a:gd name="T2" fmla="*/ 1049 w 1050"/>
              <a:gd name="T3" fmla="*/ 0 h 1050"/>
              <a:gd name="T4" fmla="*/ 1049 w 1050"/>
              <a:gd name="T5" fmla="*/ 118 h 1050"/>
              <a:gd name="T6" fmla="*/ 0 w 1050"/>
              <a:gd name="T7" fmla="*/ 118 h 1050"/>
              <a:gd name="T8" fmla="*/ 0 w 1050"/>
              <a:gd name="T9" fmla="*/ 0 h 1050"/>
              <a:gd name="T10" fmla="*/ 232 w 1050"/>
              <a:gd name="T11" fmla="*/ 232 h 1050"/>
              <a:gd name="T12" fmla="*/ 817 w 1050"/>
              <a:gd name="T13" fmla="*/ 232 h 1050"/>
              <a:gd name="T14" fmla="*/ 817 w 1050"/>
              <a:gd name="T15" fmla="*/ 350 h 1050"/>
              <a:gd name="T16" fmla="*/ 232 w 1050"/>
              <a:gd name="T17" fmla="*/ 350 h 1050"/>
              <a:gd name="T18" fmla="*/ 232 w 1050"/>
              <a:gd name="T19" fmla="*/ 232 h 1050"/>
              <a:gd name="T20" fmla="*/ 0 w 1050"/>
              <a:gd name="T21" fmla="*/ 582 h 1050"/>
              <a:gd name="T22" fmla="*/ 0 w 1050"/>
              <a:gd name="T23" fmla="*/ 467 h 1050"/>
              <a:gd name="T24" fmla="*/ 1049 w 1050"/>
              <a:gd name="T25" fmla="*/ 467 h 1050"/>
              <a:gd name="T26" fmla="*/ 1049 w 1050"/>
              <a:gd name="T27" fmla="*/ 582 h 1050"/>
              <a:gd name="T28" fmla="*/ 0 w 1050"/>
              <a:gd name="T29" fmla="*/ 582 h 1050"/>
              <a:gd name="T30" fmla="*/ 0 w 1050"/>
              <a:gd name="T31" fmla="*/ 1049 h 1050"/>
              <a:gd name="T32" fmla="*/ 0 w 1050"/>
              <a:gd name="T33" fmla="*/ 932 h 1050"/>
              <a:gd name="T34" fmla="*/ 1049 w 1050"/>
              <a:gd name="T35" fmla="*/ 932 h 1050"/>
              <a:gd name="T36" fmla="*/ 1049 w 1050"/>
              <a:gd name="T37" fmla="*/ 1049 h 1050"/>
              <a:gd name="T38" fmla="*/ 0 w 1050"/>
              <a:gd name="T39" fmla="*/ 1049 h 1050"/>
              <a:gd name="T40" fmla="*/ 232 w 1050"/>
              <a:gd name="T41" fmla="*/ 700 h 1050"/>
              <a:gd name="T42" fmla="*/ 817 w 1050"/>
              <a:gd name="T43" fmla="*/ 700 h 1050"/>
              <a:gd name="T44" fmla="*/ 817 w 1050"/>
              <a:gd name="T45" fmla="*/ 817 h 1050"/>
              <a:gd name="T46" fmla="*/ 232 w 1050"/>
              <a:gd name="T47" fmla="*/ 817 h 1050"/>
              <a:gd name="T48" fmla="*/ 232 w 1050"/>
              <a:gd name="T49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232" y="232"/>
                </a:moveTo>
                <a:lnTo>
                  <a:pt x="817" y="232"/>
                </a:lnTo>
                <a:lnTo>
                  <a:pt x="817" y="350"/>
                </a:lnTo>
                <a:lnTo>
                  <a:pt x="232" y="350"/>
                </a:lnTo>
                <a:lnTo>
                  <a:pt x="232" y="232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049" y="467"/>
                </a:lnTo>
                <a:lnTo>
                  <a:pt x="1049" y="582"/>
                </a:lnTo>
                <a:lnTo>
                  <a:pt x="0" y="582"/>
                </a:lnTo>
                <a:close/>
                <a:moveTo>
                  <a:pt x="0" y="1049"/>
                </a:moveTo>
                <a:lnTo>
                  <a:pt x="0" y="932"/>
                </a:lnTo>
                <a:lnTo>
                  <a:pt x="1049" y="932"/>
                </a:lnTo>
                <a:lnTo>
                  <a:pt x="1049" y="1049"/>
                </a:lnTo>
                <a:lnTo>
                  <a:pt x="0" y="1049"/>
                </a:lnTo>
                <a:close/>
                <a:moveTo>
                  <a:pt x="232" y="700"/>
                </a:moveTo>
                <a:lnTo>
                  <a:pt x="817" y="700"/>
                </a:lnTo>
                <a:lnTo>
                  <a:pt x="817" y="817"/>
                </a:lnTo>
                <a:lnTo>
                  <a:pt x="232" y="817"/>
                </a:lnTo>
                <a:lnTo>
                  <a:pt x="232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8567738" y="1484313"/>
            <a:ext cx="419100" cy="419100"/>
          </a:xfrm>
          <a:custGeom>
            <a:avLst/>
            <a:gdLst>
              <a:gd name="T0" fmla="*/ 812 w 1166"/>
              <a:gd name="T1" fmla="*/ 962 h 1165"/>
              <a:gd name="T2" fmla="*/ 935 w 1166"/>
              <a:gd name="T3" fmla="*/ 962 h 1165"/>
              <a:gd name="T4" fmla="*/ 637 w 1166"/>
              <a:gd name="T5" fmla="*/ 202 h 1165"/>
              <a:gd name="T6" fmla="*/ 528 w 1166"/>
              <a:gd name="T7" fmla="*/ 202 h 1165"/>
              <a:gd name="T8" fmla="*/ 230 w 1166"/>
              <a:gd name="T9" fmla="*/ 962 h 1165"/>
              <a:gd name="T10" fmla="*/ 353 w 1166"/>
              <a:gd name="T11" fmla="*/ 962 h 1165"/>
              <a:gd name="T12" fmla="*/ 419 w 1166"/>
              <a:gd name="T13" fmla="*/ 787 h 1165"/>
              <a:gd name="T14" fmla="*/ 747 w 1166"/>
              <a:gd name="T15" fmla="*/ 787 h 1165"/>
              <a:gd name="T16" fmla="*/ 812 w 1166"/>
              <a:gd name="T17" fmla="*/ 962 h 1165"/>
              <a:gd name="T18" fmla="*/ 1050 w 1166"/>
              <a:gd name="T19" fmla="*/ 0 h 1165"/>
              <a:gd name="T20" fmla="*/ 1165 w 1166"/>
              <a:gd name="T21" fmla="*/ 115 h 1165"/>
              <a:gd name="T22" fmla="*/ 1165 w 1166"/>
              <a:gd name="T23" fmla="*/ 1049 h 1165"/>
              <a:gd name="T24" fmla="*/ 1050 w 1166"/>
              <a:gd name="T25" fmla="*/ 1164 h 1165"/>
              <a:gd name="T26" fmla="*/ 115 w 1166"/>
              <a:gd name="T27" fmla="*/ 1164 h 1165"/>
              <a:gd name="T28" fmla="*/ 0 w 1166"/>
              <a:gd name="T29" fmla="*/ 1049 h 1165"/>
              <a:gd name="T30" fmla="*/ 0 w 1166"/>
              <a:gd name="T31" fmla="*/ 115 h 1165"/>
              <a:gd name="T32" fmla="*/ 115 w 1166"/>
              <a:gd name="T33" fmla="*/ 0 h 1165"/>
              <a:gd name="T34" fmla="*/ 1050 w 1166"/>
              <a:gd name="T35" fmla="*/ 0 h 1165"/>
              <a:gd name="T36" fmla="*/ 462 w 1166"/>
              <a:gd name="T37" fmla="*/ 669 h 1165"/>
              <a:gd name="T38" fmla="*/ 583 w 1166"/>
              <a:gd name="T39" fmla="*/ 347 h 1165"/>
              <a:gd name="T40" fmla="*/ 703 w 1166"/>
              <a:gd name="T41" fmla="*/ 669 h 1165"/>
              <a:gd name="T42" fmla="*/ 462 w 1166"/>
              <a:gd name="T43" fmla="*/ 66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812" y="962"/>
                </a:moveTo>
                <a:lnTo>
                  <a:pt x="935" y="962"/>
                </a:lnTo>
                <a:lnTo>
                  <a:pt x="637" y="202"/>
                </a:lnTo>
                <a:lnTo>
                  <a:pt x="528" y="202"/>
                </a:lnTo>
                <a:lnTo>
                  <a:pt x="230" y="962"/>
                </a:lnTo>
                <a:lnTo>
                  <a:pt x="353" y="962"/>
                </a:lnTo>
                <a:lnTo>
                  <a:pt x="419" y="787"/>
                </a:lnTo>
                <a:lnTo>
                  <a:pt x="747" y="787"/>
                </a:lnTo>
                <a:lnTo>
                  <a:pt x="812" y="962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462" y="669"/>
                </a:moveTo>
                <a:lnTo>
                  <a:pt x="583" y="347"/>
                </a:lnTo>
                <a:lnTo>
                  <a:pt x="703" y="669"/>
                </a:lnTo>
                <a:lnTo>
                  <a:pt x="462" y="6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9640888" y="1525588"/>
            <a:ext cx="419100" cy="336550"/>
          </a:xfrm>
          <a:custGeom>
            <a:avLst/>
            <a:gdLst>
              <a:gd name="T0" fmla="*/ 583 w 1166"/>
              <a:gd name="T1" fmla="*/ 117 h 935"/>
              <a:gd name="T2" fmla="*/ 1050 w 1166"/>
              <a:gd name="T3" fmla="*/ 117 h 935"/>
              <a:gd name="T4" fmla="*/ 1165 w 1166"/>
              <a:gd name="T5" fmla="*/ 235 h 935"/>
              <a:gd name="T6" fmla="*/ 1165 w 1166"/>
              <a:gd name="T7" fmla="*/ 817 h 935"/>
              <a:gd name="T8" fmla="*/ 1050 w 1166"/>
              <a:gd name="T9" fmla="*/ 934 h 935"/>
              <a:gd name="T10" fmla="*/ 115 w 1166"/>
              <a:gd name="T11" fmla="*/ 934 h 935"/>
              <a:gd name="T12" fmla="*/ 0 w 1166"/>
              <a:gd name="T13" fmla="*/ 817 h 935"/>
              <a:gd name="T14" fmla="*/ 0 w 1166"/>
              <a:gd name="T15" fmla="*/ 117 h 935"/>
              <a:gd name="T16" fmla="*/ 115 w 1166"/>
              <a:gd name="T17" fmla="*/ 0 h 935"/>
              <a:gd name="T18" fmla="*/ 465 w 1166"/>
              <a:gd name="T19" fmla="*/ 0 h 935"/>
              <a:gd name="T20" fmla="*/ 583 w 1166"/>
              <a:gd name="T2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6" h="935">
                <a:moveTo>
                  <a:pt x="583" y="117"/>
                </a:moveTo>
                <a:lnTo>
                  <a:pt x="1050" y="117"/>
                </a:lnTo>
                <a:cubicBezTo>
                  <a:pt x="1113" y="117"/>
                  <a:pt x="1165" y="172"/>
                  <a:pt x="1165" y="235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465" y="0"/>
                </a:lnTo>
                <a:lnTo>
                  <a:pt x="583" y="11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10714038" y="1525588"/>
            <a:ext cx="419100" cy="336550"/>
          </a:xfrm>
          <a:custGeom>
            <a:avLst/>
            <a:gdLst>
              <a:gd name="T0" fmla="*/ 929 w 1165"/>
              <a:gd name="T1" fmla="*/ 759 h 935"/>
              <a:gd name="T2" fmla="*/ 882 w 1165"/>
              <a:gd name="T3" fmla="*/ 565 h 935"/>
              <a:gd name="T4" fmla="*/ 1033 w 1165"/>
              <a:gd name="T5" fmla="*/ 434 h 935"/>
              <a:gd name="T6" fmla="*/ 836 w 1165"/>
              <a:gd name="T7" fmla="*/ 418 h 935"/>
              <a:gd name="T8" fmla="*/ 756 w 1165"/>
              <a:gd name="T9" fmla="*/ 235 h 935"/>
              <a:gd name="T10" fmla="*/ 677 w 1165"/>
              <a:gd name="T11" fmla="*/ 418 h 935"/>
              <a:gd name="T12" fmla="*/ 480 w 1165"/>
              <a:gd name="T13" fmla="*/ 434 h 935"/>
              <a:gd name="T14" fmla="*/ 631 w 1165"/>
              <a:gd name="T15" fmla="*/ 565 h 935"/>
              <a:gd name="T16" fmla="*/ 584 w 1165"/>
              <a:gd name="T17" fmla="*/ 759 h 935"/>
              <a:gd name="T18" fmla="*/ 756 w 1165"/>
              <a:gd name="T19" fmla="*/ 658 h 935"/>
              <a:gd name="T20" fmla="*/ 929 w 1165"/>
              <a:gd name="T21" fmla="*/ 759 h 935"/>
              <a:gd name="T22" fmla="*/ 1164 w 1165"/>
              <a:gd name="T23" fmla="*/ 235 h 935"/>
              <a:gd name="T24" fmla="*/ 1164 w 1165"/>
              <a:gd name="T25" fmla="*/ 817 h 935"/>
              <a:gd name="T26" fmla="*/ 1049 w 1165"/>
              <a:gd name="T27" fmla="*/ 934 h 935"/>
              <a:gd name="T28" fmla="*/ 114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4 w 1165"/>
              <a:gd name="T35" fmla="*/ 0 h 935"/>
              <a:gd name="T36" fmla="*/ 464 w 1165"/>
              <a:gd name="T37" fmla="*/ 0 h 935"/>
              <a:gd name="T38" fmla="*/ 582 w 1165"/>
              <a:gd name="T39" fmla="*/ 117 h 935"/>
              <a:gd name="T40" fmla="*/ 1049 w 1165"/>
              <a:gd name="T41" fmla="*/ 117 h 935"/>
              <a:gd name="T42" fmla="*/ 1164 w 1165"/>
              <a:gd name="T43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929" y="759"/>
                </a:moveTo>
                <a:lnTo>
                  <a:pt x="882" y="565"/>
                </a:lnTo>
                <a:lnTo>
                  <a:pt x="1033" y="434"/>
                </a:lnTo>
                <a:lnTo>
                  <a:pt x="836" y="418"/>
                </a:lnTo>
                <a:lnTo>
                  <a:pt x="756" y="235"/>
                </a:lnTo>
                <a:lnTo>
                  <a:pt x="677" y="418"/>
                </a:lnTo>
                <a:lnTo>
                  <a:pt x="480" y="434"/>
                </a:lnTo>
                <a:lnTo>
                  <a:pt x="631" y="565"/>
                </a:lnTo>
                <a:lnTo>
                  <a:pt x="584" y="759"/>
                </a:lnTo>
                <a:lnTo>
                  <a:pt x="756" y="658"/>
                </a:lnTo>
                <a:lnTo>
                  <a:pt x="929" y="759"/>
                </a:lnTo>
                <a:close/>
                <a:moveTo>
                  <a:pt x="1164" y="235"/>
                </a:moveTo>
                <a:lnTo>
                  <a:pt x="1164" y="817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1" y="0"/>
                  <a:pt x="114" y="0"/>
                </a:cubicBezTo>
                <a:lnTo>
                  <a:pt x="464" y="0"/>
                </a:lnTo>
                <a:lnTo>
                  <a:pt x="582" y="117"/>
                </a:lnTo>
                <a:lnTo>
                  <a:pt x="1049" y="117"/>
                </a:lnTo>
                <a:cubicBezTo>
                  <a:pt x="1112" y="117"/>
                  <a:pt x="1164" y="172"/>
                  <a:pt x="1164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1058864" y="2309814"/>
            <a:ext cx="504825" cy="503237"/>
          </a:xfrm>
          <a:custGeom>
            <a:avLst/>
            <a:gdLst>
              <a:gd name="T0" fmla="*/ 0 w 1401"/>
              <a:gd name="T1" fmla="*/ 1166 h 1400"/>
              <a:gd name="T2" fmla="*/ 1400 w 1401"/>
              <a:gd name="T3" fmla="*/ 1166 h 1400"/>
              <a:gd name="T4" fmla="*/ 1400 w 1401"/>
              <a:gd name="T5" fmla="*/ 1399 h 1400"/>
              <a:gd name="T6" fmla="*/ 0 w 1401"/>
              <a:gd name="T7" fmla="*/ 1399 h 1400"/>
              <a:gd name="T8" fmla="*/ 0 w 1401"/>
              <a:gd name="T9" fmla="*/ 1166 h 1400"/>
              <a:gd name="T10" fmla="*/ 1107 w 1401"/>
              <a:gd name="T11" fmla="*/ 669 h 1400"/>
              <a:gd name="T12" fmla="*/ 1225 w 1401"/>
              <a:gd name="T13" fmla="*/ 874 h 1400"/>
              <a:gd name="T14" fmla="*/ 1107 w 1401"/>
              <a:gd name="T15" fmla="*/ 992 h 1400"/>
              <a:gd name="T16" fmla="*/ 992 w 1401"/>
              <a:gd name="T17" fmla="*/ 874 h 1400"/>
              <a:gd name="T18" fmla="*/ 1107 w 1401"/>
              <a:gd name="T19" fmla="*/ 669 h 1400"/>
              <a:gd name="T20" fmla="*/ 304 w 1401"/>
              <a:gd name="T21" fmla="*/ 582 h 1400"/>
              <a:gd name="T22" fmla="*/ 864 w 1401"/>
              <a:gd name="T23" fmla="*/ 582 h 1400"/>
              <a:gd name="T24" fmla="*/ 582 w 1401"/>
              <a:gd name="T25" fmla="*/ 303 h 1400"/>
              <a:gd name="T26" fmla="*/ 304 w 1401"/>
              <a:gd name="T27" fmla="*/ 582 h 1400"/>
              <a:gd name="T28" fmla="*/ 965 w 1401"/>
              <a:gd name="T29" fmla="*/ 522 h 1400"/>
              <a:gd name="T30" fmla="*/ 965 w 1401"/>
              <a:gd name="T31" fmla="*/ 645 h 1400"/>
              <a:gd name="T32" fmla="*/ 645 w 1401"/>
              <a:gd name="T33" fmla="*/ 964 h 1400"/>
              <a:gd name="T34" fmla="*/ 582 w 1401"/>
              <a:gd name="T35" fmla="*/ 992 h 1400"/>
              <a:gd name="T36" fmla="*/ 522 w 1401"/>
              <a:gd name="T37" fmla="*/ 964 h 1400"/>
              <a:gd name="T38" fmla="*/ 200 w 1401"/>
              <a:gd name="T39" fmla="*/ 645 h 1400"/>
              <a:gd name="T40" fmla="*/ 200 w 1401"/>
              <a:gd name="T41" fmla="*/ 522 h 1400"/>
              <a:gd name="T42" fmla="*/ 500 w 1401"/>
              <a:gd name="T43" fmla="*/ 221 h 1400"/>
              <a:gd name="T44" fmla="*/ 361 w 1401"/>
              <a:gd name="T45" fmla="*/ 82 h 1400"/>
              <a:gd name="T46" fmla="*/ 446 w 1401"/>
              <a:gd name="T47" fmla="*/ 0 h 1400"/>
              <a:gd name="T48" fmla="*/ 965 w 1401"/>
              <a:gd name="T49" fmla="*/ 522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1" h="1400">
                <a:moveTo>
                  <a:pt x="0" y="1166"/>
                </a:moveTo>
                <a:lnTo>
                  <a:pt x="1400" y="1166"/>
                </a:lnTo>
                <a:lnTo>
                  <a:pt x="1400" y="1399"/>
                </a:lnTo>
                <a:lnTo>
                  <a:pt x="0" y="1399"/>
                </a:lnTo>
                <a:lnTo>
                  <a:pt x="0" y="1166"/>
                </a:lnTo>
                <a:close/>
                <a:moveTo>
                  <a:pt x="1107" y="669"/>
                </a:moveTo>
                <a:cubicBezTo>
                  <a:pt x="1107" y="669"/>
                  <a:pt x="1225" y="798"/>
                  <a:pt x="1225" y="874"/>
                </a:cubicBezTo>
                <a:cubicBezTo>
                  <a:pt x="1225" y="937"/>
                  <a:pt x="1170" y="992"/>
                  <a:pt x="1107" y="992"/>
                </a:cubicBezTo>
                <a:cubicBezTo>
                  <a:pt x="1044" y="992"/>
                  <a:pt x="992" y="937"/>
                  <a:pt x="992" y="874"/>
                </a:cubicBezTo>
                <a:cubicBezTo>
                  <a:pt x="992" y="798"/>
                  <a:pt x="1107" y="669"/>
                  <a:pt x="1107" y="669"/>
                </a:cubicBezTo>
                <a:close/>
                <a:moveTo>
                  <a:pt x="304" y="582"/>
                </a:moveTo>
                <a:lnTo>
                  <a:pt x="864" y="582"/>
                </a:lnTo>
                <a:lnTo>
                  <a:pt x="582" y="303"/>
                </a:lnTo>
                <a:lnTo>
                  <a:pt x="304" y="582"/>
                </a:lnTo>
                <a:close/>
                <a:moveTo>
                  <a:pt x="965" y="522"/>
                </a:moveTo>
                <a:cubicBezTo>
                  <a:pt x="1001" y="557"/>
                  <a:pt x="1001" y="612"/>
                  <a:pt x="965" y="645"/>
                </a:cubicBezTo>
                <a:lnTo>
                  <a:pt x="645" y="964"/>
                </a:lnTo>
                <a:cubicBezTo>
                  <a:pt x="629" y="981"/>
                  <a:pt x="603" y="992"/>
                  <a:pt x="582" y="992"/>
                </a:cubicBezTo>
                <a:cubicBezTo>
                  <a:pt x="560" y="992"/>
                  <a:pt x="539" y="981"/>
                  <a:pt x="522" y="964"/>
                </a:cubicBezTo>
                <a:lnTo>
                  <a:pt x="200" y="645"/>
                </a:lnTo>
                <a:cubicBezTo>
                  <a:pt x="164" y="612"/>
                  <a:pt x="164" y="557"/>
                  <a:pt x="200" y="522"/>
                </a:cubicBezTo>
                <a:lnTo>
                  <a:pt x="500" y="221"/>
                </a:lnTo>
                <a:lnTo>
                  <a:pt x="361" y="82"/>
                </a:lnTo>
                <a:lnTo>
                  <a:pt x="446" y="0"/>
                </a:lnTo>
                <a:lnTo>
                  <a:pt x="965" y="52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2205039" y="2351088"/>
            <a:ext cx="357187" cy="419100"/>
          </a:xfrm>
          <a:custGeom>
            <a:avLst/>
            <a:gdLst>
              <a:gd name="T0" fmla="*/ 817 w 993"/>
              <a:gd name="T1" fmla="*/ 115 h 1165"/>
              <a:gd name="T2" fmla="*/ 992 w 993"/>
              <a:gd name="T3" fmla="*/ 115 h 1165"/>
              <a:gd name="T4" fmla="*/ 992 w 993"/>
              <a:gd name="T5" fmla="*/ 582 h 1165"/>
              <a:gd name="T6" fmla="*/ 525 w 993"/>
              <a:gd name="T7" fmla="*/ 582 h 1165"/>
              <a:gd name="T8" fmla="*/ 525 w 993"/>
              <a:gd name="T9" fmla="*/ 1107 h 1165"/>
              <a:gd name="T10" fmla="*/ 467 w 993"/>
              <a:gd name="T11" fmla="*/ 1164 h 1165"/>
              <a:gd name="T12" fmla="*/ 350 w 993"/>
              <a:gd name="T13" fmla="*/ 1164 h 1165"/>
              <a:gd name="T14" fmla="*/ 292 w 993"/>
              <a:gd name="T15" fmla="*/ 1107 h 1165"/>
              <a:gd name="T16" fmla="*/ 292 w 993"/>
              <a:gd name="T17" fmla="*/ 465 h 1165"/>
              <a:gd name="T18" fmla="*/ 875 w 993"/>
              <a:gd name="T19" fmla="*/ 465 h 1165"/>
              <a:gd name="T20" fmla="*/ 875 w 993"/>
              <a:gd name="T21" fmla="*/ 232 h 1165"/>
              <a:gd name="T22" fmla="*/ 817 w 993"/>
              <a:gd name="T23" fmla="*/ 232 h 1165"/>
              <a:gd name="T24" fmla="*/ 817 w 993"/>
              <a:gd name="T25" fmla="*/ 290 h 1165"/>
              <a:gd name="T26" fmla="*/ 760 w 993"/>
              <a:gd name="T27" fmla="*/ 350 h 1165"/>
              <a:gd name="T28" fmla="*/ 60 w 993"/>
              <a:gd name="T29" fmla="*/ 350 h 1165"/>
              <a:gd name="T30" fmla="*/ 0 w 993"/>
              <a:gd name="T31" fmla="*/ 290 h 1165"/>
              <a:gd name="T32" fmla="*/ 0 w 993"/>
              <a:gd name="T33" fmla="*/ 57 h 1165"/>
              <a:gd name="T34" fmla="*/ 60 w 993"/>
              <a:gd name="T35" fmla="*/ 0 h 1165"/>
              <a:gd name="T36" fmla="*/ 760 w 993"/>
              <a:gd name="T37" fmla="*/ 0 h 1165"/>
              <a:gd name="T38" fmla="*/ 817 w 993"/>
              <a:gd name="T39" fmla="*/ 57 h 1165"/>
              <a:gd name="T40" fmla="*/ 817 w 993"/>
              <a:gd name="T41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3" h="1165">
                <a:moveTo>
                  <a:pt x="817" y="115"/>
                </a:moveTo>
                <a:lnTo>
                  <a:pt x="992" y="115"/>
                </a:lnTo>
                <a:lnTo>
                  <a:pt x="992" y="582"/>
                </a:lnTo>
                <a:lnTo>
                  <a:pt x="525" y="582"/>
                </a:lnTo>
                <a:lnTo>
                  <a:pt x="525" y="1107"/>
                </a:lnTo>
                <a:cubicBezTo>
                  <a:pt x="525" y="1140"/>
                  <a:pt x="500" y="1164"/>
                  <a:pt x="467" y="1164"/>
                </a:cubicBezTo>
                <a:lnTo>
                  <a:pt x="350" y="1164"/>
                </a:lnTo>
                <a:cubicBezTo>
                  <a:pt x="317" y="1164"/>
                  <a:pt x="292" y="1140"/>
                  <a:pt x="292" y="1107"/>
                </a:cubicBezTo>
                <a:lnTo>
                  <a:pt x="292" y="465"/>
                </a:lnTo>
                <a:lnTo>
                  <a:pt x="875" y="465"/>
                </a:lnTo>
                <a:lnTo>
                  <a:pt x="875" y="232"/>
                </a:lnTo>
                <a:lnTo>
                  <a:pt x="817" y="232"/>
                </a:lnTo>
                <a:lnTo>
                  <a:pt x="817" y="290"/>
                </a:lnTo>
                <a:cubicBezTo>
                  <a:pt x="817" y="323"/>
                  <a:pt x="793" y="350"/>
                  <a:pt x="760" y="350"/>
                </a:cubicBezTo>
                <a:lnTo>
                  <a:pt x="60" y="350"/>
                </a:lnTo>
                <a:cubicBezTo>
                  <a:pt x="27" y="350"/>
                  <a:pt x="0" y="323"/>
                  <a:pt x="0" y="290"/>
                </a:cubicBezTo>
                <a:lnTo>
                  <a:pt x="0" y="57"/>
                </a:lnTo>
                <a:cubicBezTo>
                  <a:pt x="0" y="25"/>
                  <a:pt x="27" y="0"/>
                  <a:pt x="60" y="0"/>
                </a:cubicBezTo>
                <a:lnTo>
                  <a:pt x="760" y="0"/>
                </a:lnTo>
                <a:cubicBezTo>
                  <a:pt x="793" y="0"/>
                  <a:pt x="817" y="25"/>
                  <a:pt x="817" y="57"/>
                </a:cubicBezTo>
                <a:lnTo>
                  <a:pt x="817" y="11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3257551" y="2393950"/>
            <a:ext cx="398463" cy="336550"/>
          </a:xfrm>
          <a:custGeom>
            <a:avLst/>
            <a:gdLst>
              <a:gd name="T0" fmla="*/ 290 w 1108"/>
              <a:gd name="T1" fmla="*/ 525 h 935"/>
              <a:gd name="T2" fmla="*/ 290 w 1108"/>
              <a:gd name="T3" fmla="*/ 410 h 935"/>
              <a:gd name="T4" fmla="*/ 1107 w 1108"/>
              <a:gd name="T5" fmla="*/ 410 h 935"/>
              <a:gd name="T6" fmla="*/ 1107 w 1108"/>
              <a:gd name="T7" fmla="*/ 525 h 935"/>
              <a:gd name="T8" fmla="*/ 290 w 1108"/>
              <a:gd name="T9" fmla="*/ 525 h 935"/>
              <a:gd name="T10" fmla="*/ 290 w 1108"/>
              <a:gd name="T11" fmla="*/ 874 h 935"/>
              <a:gd name="T12" fmla="*/ 290 w 1108"/>
              <a:gd name="T13" fmla="*/ 760 h 935"/>
              <a:gd name="T14" fmla="*/ 1107 w 1108"/>
              <a:gd name="T15" fmla="*/ 760 h 935"/>
              <a:gd name="T16" fmla="*/ 1107 w 1108"/>
              <a:gd name="T17" fmla="*/ 874 h 935"/>
              <a:gd name="T18" fmla="*/ 290 w 1108"/>
              <a:gd name="T19" fmla="*/ 874 h 935"/>
              <a:gd name="T20" fmla="*/ 290 w 1108"/>
              <a:gd name="T21" fmla="*/ 60 h 935"/>
              <a:gd name="T22" fmla="*/ 1107 w 1108"/>
              <a:gd name="T23" fmla="*/ 60 h 935"/>
              <a:gd name="T24" fmla="*/ 1107 w 1108"/>
              <a:gd name="T25" fmla="*/ 175 h 935"/>
              <a:gd name="T26" fmla="*/ 290 w 1108"/>
              <a:gd name="T27" fmla="*/ 175 h 935"/>
              <a:gd name="T28" fmla="*/ 290 w 1108"/>
              <a:gd name="T29" fmla="*/ 60 h 935"/>
              <a:gd name="T30" fmla="*/ 0 w 1108"/>
              <a:gd name="T31" fmla="*/ 410 h 935"/>
              <a:gd name="T32" fmla="*/ 0 w 1108"/>
              <a:gd name="T33" fmla="*/ 350 h 935"/>
              <a:gd name="T34" fmla="*/ 175 w 1108"/>
              <a:gd name="T35" fmla="*/ 350 h 935"/>
              <a:gd name="T36" fmla="*/ 175 w 1108"/>
              <a:gd name="T37" fmla="*/ 404 h 935"/>
              <a:gd name="T38" fmla="*/ 68 w 1108"/>
              <a:gd name="T39" fmla="*/ 525 h 935"/>
              <a:gd name="T40" fmla="*/ 175 w 1108"/>
              <a:gd name="T41" fmla="*/ 525 h 935"/>
              <a:gd name="T42" fmla="*/ 175 w 1108"/>
              <a:gd name="T43" fmla="*/ 585 h 935"/>
              <a:gd name="T44" fmla="*/ 0 w 1108"/>
              <a:gd name="T45" fmla="*/ 585 h 935"/>
              <a:gd name="T46" fmla="*/ 0 w 1108"/>
              <a:gd name="T47" fmla="*/ 530 h 935"/>
              <a:gd name="T48" fmla="*/ 104 w 1108"/>
              <a:gd name="T49" fmla="*/ 410 h 935"/>
              <a:gd name="T50" fmla="*/ 0 w 1108"/>
              <a:gd name="T51" fmla="*/ 410 h 935"/>
              <a:gd name="T52" fmla="*/ 57 w 1108"/>
              <a:gd name="T53" fmla="*/ 235 h 935"/>
              <a:gd name="T54" fmla="*/ 57 w 1108"/>
              <a:gd name="T55" fmla="*/ 60 h 935"/>
              <a:gd name="T56" fmla="*/ 0 w 1108"/>
              <a:gd name="T57" fmla="*/ 60 h 935"/>
              <a:gd name="T58" fmla="*/ 0 w 1108"/>
              <a:gd name="T59" fmla="*/ 0 h 935"/>
              <a:gd name="T60" fmla="*/ 115 w 1108"/>
              <a:gd name="T61" fmla="*/ 0 h 935"/>
              <a:gd name="T62" fmla="*/ 115 w 1108"/>
              <a:gd name="T63" fmla="*/ 235 h 935"/>
              <a:gd name="T64" fmla="*/ 57 w 1108"/>
              <a:gd name="T65" fmla="*/ 235 h 935"/>
              <a:gd name="T66" fmla="*/ 0 w 1108"/>
              <a:gd name="T67" fmla="*/ 760 h 935"/>
              <a:gd name="T68" fmla="*/ 0 w 1108"/>
              <a:gd name="T69" fmla="*/ 699 h 935"/>
              <a:gd name="T70" fmla="*/ 175 w 1108"/>
              <a:gd name="T71" fmla="*/ 699 h 935"/>
              <a:gd name="T72" fmla="*/ 175 w 1108"/>
              <a:gd name="T73" fmla="*/ 934 h 935"/>
              <a:gd name="T74" fmla="*/ 0 w 1108"/>
              <a:gd name="T75" fmla="*/ 934 h 935"/>
              <a:gd name="T76" fmla="*/ 0 w 1108"/>
              <a:gd name="T77" fmla="*/ 874 h 935"/>
              <a:gd name="T78" fmla="*/ 115 w 1108"/>
              <a:gd name="T79" fmla="*/ 874 h 935"/>
              <a:gd name="T80" fmla="*/ 115 w 1108"/>
              <a:gd name="T81" fmla="*/ 847 h 935"/>
              <a:gd name="T82" fmla="*/ 57 w 1108"/>
              <a:gd name="T83" fmla="*/ 847 h 935"/>
              <a:gd name="T84" fmla="*/ 57 w 1108"/>
              <a:gd name="T85" fmla="*/ 787 h 935"/>
              <a:gd name="T86" fmla="*/ 115 w 1108"/>
              <a:gd name="T87" fmla="*/ 787 h 935"/>
              <a:gd name="T88" fmla="*/ 115 w 1108"/>
              <a:gd name="T89" fmla="*/ 760 h 935"/>
              <a:gd name="T90" fmla="*/ 0 w 1108"/>
              <a:gd name="T91" fmla="*/ 76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08" h="935">
                <a:moveTo>
                  <a:pt x="290" y="525"/>
                </a:moveTo>
                <a:lnTo>
                  <a:pt x="290" y="410"/>
                </a:lnTo>
                <a:lnTo>
                  <a:pt x="1107" y="410"/>
                </a:lnTo>
                <a:lnTo>
                  <a:pt x="1107" y="525"/>
                </a:lnTo>
                <a:lnTo>
                  <a:pt x="290" y="525"/>
                </a:lnTo>
                <a:close/>
                <a:moveTo>
                  <a:pt x="290" y="874"/>
                </a:moveTo>
                <a:lnTo>
                  <a:pt x="290" y="760"/>
                </a:lnTo>
                <a:lnTo>
                  <a:pt x="1107" y="760"/>
                </a:lnTo>
                <a:lnTo>
                  <a:pt x="1107" y="874"/>
                </a:lnTo>
                <a:lnTo>
                  <a:pt x="290" y="874"/>
                </a:lnTo>
                <a:close/>
                <a:moveTo>
                  <a:pt x="290" y="60"/>
                </a:moveTo>
                <a:lnTo>
                  <a:pt x="1107" y="60"/>
                </a:lnTo>
                <a:lnTo>
                  <a:pt x="1107" y="175"/>
                </a:lnTo>
                <a:lnTo>
                  <a:pt x="290" y="175"/>
                </a:lnTo>
                <a:lnTo>
                  <a:pt x="290" y="60"/>
                </a:lnTo>
                <a:close/>
                <a:moveTo>
                  <a:pt x="0" y="410"/>
                </a:moveTo>
                <a:lnTo>
                  <a:pt x="0" y="350"/>
                </a:lnTo>
                <a:lnTo>
                  <a:pt x="175" y="350"/>
                </a:lnTo>
                <a:lnTo>
                  <a:pt x="175" y="404"/>
                </a:lnTo>
                <a:lnTo>
                  <a:pt x="68" y="525"/>
                </a:lnTo>
                <a:lnTo>
                  <a:pt x="175" y="525"/>
                </a:lnTo>
                <a:lnTo>
                  <a:pt x="175" y="585"/>
                </a:lnTo>
                <a:lnTo>
                  <a:pt x="0" y="585"/>
                </a:lnTo>
                <a:lnTo>
                  <a:pt x="0" y="530"/>
                </a:lnTo>
                <a:lnTo>
                  <a:pt x="104" y="410"/>
                </a:lnTo>
                <a:lnTo>
                  <a:pt x="0" y="410"/>
                </a:lnTo>
                <a:close/>
                <a:moveTo>
                  <a:pt x="57" y="235"/>
                </a:moveTo>
                <a:lnTo>
                  <a:pt x="57" y="60"/>
                </a:lnTo>
                <a:lnTo>
                  <a:pt x="0" y="60"/>
                </a:lnTo>
                <a:lnTo>
                  <a:pt x="0" y="0"/>
                </a:lnTo>
                <a:lnTo>
                  <a:pt x="115" y="0"/>
                </a:lnTo>
                <a:lnTo>
                  <a:pt x="115" y="235"/>
                </a:lnTo>
                <a:lnTo>
                  <a:pt x="57" y="235"/>
                </a:lnTo>
                <a:close/>
                <a:moveTo>
                  <a:pt x="0" y="760"/>
                </a:moveTo>
                <a:lnTo>
                  <a:pt x="0" y="699"/>
                </a:lnTo>
                <a:lnTo>
                  <a:pt x="175" y="699"/>
                </a:lnTo>
                <a:lnTo>
                  <a:pt x="175" y="934"/>
                </a:lnTo>
                <a:lnTo>
                  <a:pt x="0" y="934"/>
                </a:lnTo>
                <a:lnTo>
                  <a:pt x="0" y="874"/>
                </a:lnTo>
                <a:lnTo>
                  <a:pt x="115" y="874"/>
                </a:lnTo>
                <a:lnTo>
                  <a:pt x="115" y="847"/>
                </a:lnTo>
                <a:lnTo>
                  <a:pt x="57" y="847"/>
                </a:lnTo>
                <a:lnTo>
                  <a:pt x="57" y="787"/>
                </a:lnTo>
                <a:lnTo>
                  <a:pt x="115" y="787"/>
                </a:lnTo>
                <a:lnTo>
                  <a:pt x="115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4335464" y="2403476"/>
            <a:ext cx="388937" cy="314325"/>
          </a:xfrm>
          <a:custGeom>
            <a:avLst/>
            <a:gdLst>
              <a:gd name="T0" fmla="*/ 262 w 1080"/>
              <a:gd name="T1" fmla="*/ 30 h 875"/>
              <a:gd name="T2" fmla="*/ 1079 w 1080"/>
              <a:gd name="T3" fmla="*/ 30 h 875"/>
              <a:gd name="T4" fmla="*/ 1079 w 1080"/>
              <a:gd name="T5" fmla="*/ 145 h 875"/>
              <a:gd name="T6" fmla="*/ 262 w 1080"/>
              <a:gd name="T7" fmla="*/ 145 h 875"/>
              <a:gd name="T8" fmla="*/ 262 w 1080"/>
              <a:gd name="T9" fmla="*/ 30 h 875"/>
              <a:gd name="T10" fmla="*/ 262 w 1080"/>
              <a:gd name="T11" fmla="*/ 495 h 875"/>
              <a:gd name="T12" fmla="*/ 262 w 1080"/>
              <a:gd name="T13" fmla="*/ 380 h 875"/>
              <a:gd name="T14" fmla="*/ 1079 w 1080"/>
              <a:gd name="T15" fmla="*/ 380 h 875"/>
              <a:gd name="T16" fmla="*/ 1079 w 1080"/>
              <a:gd name="T17" fmla="*/ 495 h 875"/>
              <a:gd name="T18" fmla="*/ 262 w 1080"/>
              <a:gd name="T19" fmla="*/ 495 h 875"/>
              <a:gd name="T20" fmla="*/ 262 w 1080"/>
              <a:gd name="T21" fmla="*/ 844 h 875"/>
              <a:gd name="T22" fmla="*/ 262 w 1080"/>
              <a:gd name="T23" fmla="*/ 730 h 875"/>
              <a:gd name="T24" fmla="*/ 1079 w 1080"/>
              <a:gd name="T25" fmla="*/ 730 h 875"/>
              <a:gd name="T26" fmla="*/ 1079 w 1080"/>
              <a:gd name="T27" fmla="*/ 844 h 875"/>
              <a:gd name="T28" fmla="*/ 262 w 1080"/>
              <a:gd name="T29" fmla="*/ 844 h 875"/>
              <a:gd name="T30" fmla="*/ 87 w 1080"/>
              <a:gd name="T31" fmla="*/ 700 h 875"/>
              <a:gd name="T32" fmla="*/ 175 w 1080"/>
              <a:gd name="T33" fmla="*/ 787 h 875"/>
              <a:gd name="T34" fmla="*/ 87 w 1080"/>
              <a:gd name="T35" fmla="*/ 874 h 875"/>
              <a:gd name="T36" fmla="*/ 0 w 1080"/>
              <a:gd name="T37" fmla="*/ 787 h 875"/>
              <a:gd name="T38" fmla="*/ 87 w 1080"/>
              <a:gd name="T39" fmla="*/ 700 h 875"/>
              <a:gd name="T40" fmla="*/ 87 w 1080"/>
              <a:gd name="T41" fmla="*/ 0 h 875"/>
              <a:gd name="T42" fmla="*/ 175 w 1080"/>
              <a:gd name="T43" fmla="*/ 87 h 875"/>
              <a:gd name="T44" fmla="*/ 87 w 1080"/>
              <a:gd name="T45" fmla="*/ 175 h 875"/>
              <a:gd name="T46" fmla="*/ 0 w 1080"/>
              <a:gd name="T47" fmla="*/ 87 h 875"/>
              <a:gd name="T48" fmla="*/ 87 w 1080"/>
              <a:gd name="T49" fmla="*/ 0 h 875"/>
              <a:gd name="T50" fmla="*/ 87 w 1080"/>
              <a:gd name="T51" fmla="*/ 350 h 875"/>
              <a:gd name="T52" fmla="*/ 175 w 1080"/>
              <a:gd name="T53" fmla="*/ 437 h 875"/>
              <a:gd name="T54" fmla="*/ 87 w 1080"/>
              <a:gd name="T55" fmla="*/ 525 h 875"/>
              <a:gd name="T56" fmla="*/ 0 w 1080"/>
              <a:gd name="T57" fmla="*/ 437 h 875"/>
              <a:gd name="T58" fmla="*/ 87 w 1080"/>
              <a:gd name="T59" fmla="*/ 35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80" h="875">
                <a:moveTo>
                  <a:pt x="262" y="30"/>
                </a:moveTo>
                <a:lnTo>
                  <a:pt x="1079" y="30"/>
                </a:lnTo>
                <a:lnTo>
                  <a:pt x="1079" y="145"/>
                </a:lnTo>
                <a:lnTo>
                  <a:pt x="262" y="145"/>
                </a:lnTo>
                <a:lnTo>
                  <a:pt x="262" y="30"/>
                </a:lnTo>
                <a:close/>
                <a:moveTo>
                  <a:pt x="262" y="495"/>
                </a:moveTo>
                <a:lnTo>
                  <a:pt x="262" y="380"/>
                </a:lnTo>
                <a:lnTo>
                  <a:pt x="1079" y="380"/>
                </a:lnTo>
                <a:lnTo>
                  <a:pt x="1079" y="495"/>
                </a:lnTo>
                <a:lnTo>
                  <a:pt x="262" y="495"/>
                </a:lnTo>
                <a:close/>
                <a:moveTo>
                  <a:pt x="262" y="844"/>
                </a:moveTo>
                <a:lnTo>
                  <a:pt x="262" y="730"/>
                </a:lnTo>
                <a:lnTo>
                  <a:pt x="1079" y="730"/>
                </a:lnTo>
                <a:lnTo>
                  <a:pt x="1079" y="844"/>
                </a:lnTo>
                <a:lnTo>
                  <a:pt x="262" y="844"/>
                </a:lnTo>
                <a:close/>
                <a:moveTo>
                  <a:pt x="87" y="700"/>
                </a:moveTo>
                <a:cubicBezTo>
                  <a:pt x="136" y="700"/>
                  <a:pt x="175" y="740"/>
                  <a:pt x="175" y="787"/>
                </a:cubicBezTo>
                <a:cubicBezTo>
                  <a:pt x="175" y="833"/>
                  <a:pt x="133" y="874"/>
                  <a:pt x="87" y="874"/>
                </a:cubicBezTo>
                <a:cubicBezTo>
                  <a:pt x="40" y="874"/>
                  <a:pt x="0" y="833"/>
                  <a:pt x="0" y="787"/>
                </a:cubicBezTo>
                <a:cubicBezTo>
                  <a:pt x="0" y="740"/>
                  <a:pt x="38" y="700"/>
                  <a:pt x="87" y="700"/>
                </a:cubicBezTo>
                <a:close/>
                <a:moveTo>
                  <a:pt x="87" y="0"/>
                </a:moveTo>
                <a:cubicBezTo>
                  <a:pt x="136" y="0"/>
                  <a:pt x="175" y="37"/>
                  <a:pt x="175" y="87"/>
                </a:cubicBezTo>
                <a:cubicBezTo>
                  <a:pt x="175" y="136"/>
                  <a:pt x="136" y="175"/>
                  <a:pt x="87" y="175"/>
                </a:cubicBezTo>
                <a:cubicBezTo>
                  <a:pt x="38" y="175"/>
                  <a:pt x="0" y="136"/>
                  <a:pt x="0" y="87"/>
                </a:cubicBezTo>
                <a:cubicBezTo>
                  <a:pt x="0" y="37"/>
                  <a:pt x="38" y="0"/>
                  <a:pt x="87" y="0"/>
                </a:cubicBezTo>
                <a:close/>
                <a:moveTo>
                  <a:pt x="87" y="350"/>
                </a:moveTo>
                <a:cubicBezTo>
                  <a:pt x="136" y="350"/>
                  <a:pt x="175" y="388"/>
                  <a:pt x="175" y="437"/>
                </a:cubicBezTo>
                <a:cubicBezTo>
                  <a:pt x="175" y="486"/>
                  <a:pt x="136" y="525"/>
                  <a:pt x="87" y="525"/>
                </a:cubicBezTo>
                <a:cubicBezTo>
                  <a:pt x="38" y="525"/>
                  <a:pt x="0" y="486"/>
                  <a:pt x="0" y="437"/>
                </a:cubicBezTo>
                <a:cubicBezTo>
                  <a:pt x="0" y="388"/>
                  <a:pt x="38" y="350"/>
                  <a:pt x="87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5386388" y="2382839"/>
            <a:ext cx="430212" cy="357187"/>
          </a:xfrm>
          <a:custGeom>
            <a:avLst/>
            <a:gdLst>
              <a:gd name="T0" fmla="*/ 495 w 1196"/>
              <a:gd name="T1" fmla="*/ 552 h 990"/>
              <a:gd name="T2" fmla="*/ 495 w 1196"/>
              <a:gd name="T3" fmla="*/ 437 h 990"/>
              <a:gd name="T4" fmla="*/ 1195 w 1196"/>
              <a:gd name="T5" fmla="*/ 437 h 990"/>
              <a:gd name="T6" fmla="*/ 1195 w 1196"/>
              <a:gd name="T7" fmla="*/ 552 h 990"/>
              <a:gd name="T8" fmla="*/ 495 w 1196"/>
              <a:gd name="T9" fmla="*/ 552 h 990"/>
              <a:gd name="T10" fmla="*/ 495 w 1196"/>
              <a:gd name="T11" fmla="*/ 901 h 990"/>
              <a:gd name="T12" fmla="*/ 495 w 1196"/>
              <a:gd name="T13" fmla="*/ 787 h 990"/>
              <a:gd name="T14" fmla="*/ 1195 w 1196"/>
              <a:gd name="T15" fmla="*/ 787 h 990"/>
              <a:gd name="T16" fmla="*/ 1195 w 1196"/>
              <a:gd name="T17" fmla="*/ 901 h 990"/>
              <a:gd name="T18" fmla="*/ 495 w 1196"/>
              <a:gd name="T19" fmla="*/ 901 h 990"/>
              <a:gd name="T20" fmla="*/ 495 w 1196"/>
              <a:gd name="T21" fmla="*/ 87 h 990"/>
              <a:gd name="T22" fmla="*/ 1195 w 1196"/>
              <a:gd name="T23" fmla="*/ 87 h 990"/>
              <a:gd name="T24" fmla="*/ 1195 w 1196"/>
              <a:gd name="T25" fmla="*/ 202 h 990"/>
              <a:gd name="T26" fmla="*/ 495 w 1196"/>
              <a:gd name="T27" fmla="*/ 202 h 990"/>
              <a:gd name="T28" fmla="*/ 495 w 1196"/>
              <a:gd name="T29" fmla="*/ 87 h 990"/>
              <a:gd name="T30" fmla="*/ 263 w 1196"/>
              <a:gd name="T31" fmla="*/ 202 h 990"/>
              <a:gd name="T32" fmla="*/ 263 w 1196"/>
              <a:gd name="T33" fmla="*/ 787 h 990"/>
              <a:gd name="T34" fmla="*/ 408 w 1196"/>
              <a:gd name="T35" fmla="*/ 787 h 990"/>
              <a:gd name="T36" fmla="*/ 205 w 1196"/>
              <a:gd name="T37" fmla="*/ 989 h 990"/>
              <a:gd name="T38" fmla="*/ 0 w 1196"/>
              <a:gd name="T39" fmla="*/ 787 h 990"/>
              <a:gd name="T40" fmla="*/ 145 w 1196"/>
              <a:gd name="T41" fmla="*/ 787 h 990"/>
              <a:gd name="T42" fmla="*/ 145 w 1196"/>
              <a:gd name="T43" fmla="*/ 202 h 990"/>
              <a:gd name="T44" fmla="*/ 0 w 1196"/>
              <a:gd name="T45" fmla="*/ 202 h 990"/>
              <a:gd name="T46" fmla="*/ 205 w 1196"/>
              <a:gd name="T47" fmla="*/ 0 h 990"/>
              <a:gd name="T48" fmla="*/ 408 w 1196"/>
              <a:gd name="T49" fmla="*/ 202 h 990"/>
              <a:gd name="T50" fmla="*/ 263 w 1196"/>
              <a:gd name="T51" fmla="*/ 202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96" h="990">
                <a:moveTo>
                  <a:pt x="495" y="552"/>
                </a:moveTo>
                <a:lnTo>
                  <a:pt x="495" y="437"/>
                </a:lnTo>
                <a:lnTo>
                  <a:pt x="1195" y="437"/>
                </a:lnTo>
                <a:lnTo>
                  <a:pt x="1195" y="552"/>
                </a:lnTo>
                <a:lnTo>
                  <a:pt x="495" y="552"/>
                </a:lnTo>
                <a:close/>
                <a:moveTo>
                  <a:pt x="495" y="901"/>
                </a:moveTo>
                <a:lnTo>
                  <a:pt x="495" y="787"/>
                </a:lnTo>
                <a:lnTo>
                  <a:pt x="1195" y="787"/>
                </a:lnTo>
                <a:lnTo>
                  <a:pt x="1195" y="901"/>
                </a:lnTo>
                <a:lnTo>
                  <a:pt x="495" y="901"/>
                </a:lnTo>
                <a:close/>
                <a:moveTo>
                  <a:pt x="495" y="87"/>
                </a:moveTo>
                <a:lnTo>
                  <a:pt x="1195" y="87"/>
                </a:lnTo>
                <a:lnTo>
                  <a:pt x="1195" y="202"/>
                </a:lnTo>
                <a:lnTo>
                  <a:pt x="495" y="202"/>
                </a:lnTo>
                <a:lnTo>
                  <a:pt x="495" y="87"/>
                </a:lnTo>
                <a:close/>
                <a:moveTo>
                  <a:pt x="263" y="202"/>
                </a:moveTo>
                <a:lnTo>
                  <a:pt x="263" y="787"/>
                </a:lnTo>
                <a:lnTo>
                  <a:pt x="408" y="787"/>
                </a:lnTo>
                <a:lnTo>
                  <a:pt x="205" y="989"/>
                </a:lnTo>
                <a:lnTo>
                  <a:pt x="0" y="787"/>
                </a:lnTo>
                <a:lnTo>
                  <a:pt x="145" y="787"/>
                </a:lnTo>
                <a:lnTo>
                  <a:pt x="145" y="202"/>
                </a:lnTo>
                <a:lnTo>
                  <a:pt x="0" y="202"/>
                </a:lnTo>
                <a:lnTo>
                  <a:pt x="205" y="0"/>
                </a:lnTo>
                <a:lnTo>
                  <a:pt x="408" y="202"/>
                </a:lnTo>
                <a:lnTo>
                  <a:pt x="263" y="20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6548438" y="2414589"/>
            <a:ext cx="252412" cy="293687"/>
          </a:xfrm>
          <a:custGeom>
            <a:avLst/>
            <a:gdLst>
              <a:gd name="T0" fmla="*/ 232 w 701"/>
              <a:gd name="T1" fmla="*/ 0 h 818"/>
              <a:gd name="T2" fmla="*/ 700 w 701"/>
              <a:gd name="T3" fmla="*/ 0 h 818"/>
              <a:gd name="T4" fmla="*/ 700 w 701"/>
              <a:gd name="T5" fmla="*/ 175 h 818"/>
              <a:gd name="T6" fmla="*/ 536 w 701"/>
              <a:gd name="T7" fmla="*/ 175 h 818"/>
              <a:gd name="T8" fmla="*/ 339 w 701"/>
              <a:gd name="T9" fmla="*/ 642 h 818"/>
              <a:gd name="T10" fmla="*/ 467 w 701"/>
              <a:gd name="T11" fmla="*/ 642 h 818"/>
              <a:gd name="T12" fmla="*/ 467 w 701"/>
              <a:gd name="T13" fmla="*/ 817 h 818"/>
              <a:gd name="T14" fmla="*/ 0 w 701"/>
              <a:gd name="T15" fmla="*/ 817 h 818"/>
              <a:gd name="T16" fmla="*/ 0 w 701"/>
              <a:gd name="T17" fmla="*/ 642 h 818"/>
              <a:gd name="T18" fmla="*/ 164 w 701"/>
              <a:gd name="T19" fmla="*/ 642 h 818"/>
              <a:gd name="T20" fmla="*/ 361 w 701"/>
              <a:gd name="T21" fmla="*/ 175 h 818"/>
              <a:gd name="T22" fmla="*/ 232 w 701"/>
              <a:gd name="T23" fmla="*/ 175 h 818"/>
              <a:gd name="T24" fmla="*/ 232 w 701"/>
              <a:gd name="T25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1" h="818">
                <a:moveTo>
                  <a:pt x="232" y="0"/>
                </a:moveTo>
                <a:lnTo>
                  <a:pt x="700" y="0"/>
                </a:lnTo>
                <a:lnTo>
                  <a:pt x="700" y="175"/>
                </a:lnTo>
                <a:lnTo>
                  <a:pt x="536" y="175"/>
                </a:lnTo>
                <a:lnTo>
                  <a:pt x="339" y="642"/>
                </a:lnTo>
                <a:lnTo>
                  <a:pt x="467" y="642"/>
                </a:lnTo>
                <a:lnTo>
                  <a:pt x="467" y="817"/>
                </a:lnTo>
                <a:lnTo>
                  <a:pt x="0" y="817"/>
                </a:lnTo>
                <a:lnTo>
                  <a:pt x="0" y="642"/>
                </a:lnTo>
                <a:lnTo>
                  <a:pt x="164" y="642"/>
                </a:lnTo>
                <a:lnTo>
                  <a:pt x="361" y="175"/>
                </a:lnTo>
                <a:lnTo>
                  <a:pt x="232" y="175"/>
                </a:lnTo>
                <a:lnTo>
                  <a:pt x="232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5808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468 w 1051"/>
              <a:gd name="T31" fmla="*/ 818 h 1051"/>
              <a:gd name="T32" fmla="*/ 468 w 1051"/>
              <a:gd name="T33" fmla="*/ 700 h 1051"/>
              <a:gd name="T34" fmla="*/ 1050 w 1051"/>
              <a:gd name="T35" fmla="*/ 700 h 1051"/>
              <a:gd name="T36" fmla="*/ 1050 w 1051"/>
              <a:gd name="T37" fmla="*/ 818 h 1051"/>
              <a:gd name="T38" fmla="*/ 468 w 1051"/>
              <a:gd name="T39" fmla="*/ 818 h 1051"/>
              <a:gd name="T40" fmla="*/ 0 w 1051"/>
              <a:gd name="T41" fmla="*/ 293 h 1051"/>
              <a:gd name="T42" fmla="*/ 233 w 1051"/>
              <a:gd name="T43" fmla="*/ 525 h 1051"/>
              <a:gd name="T44" fmla="*/ 0 w 1051"/>
              <a:gd name="T45" fmla="*/ 757 h 1051"/>
              <a:gd name="T46" fmla="*/ 0 w 1051"/>
              <a:gd name="T47" fmla="*/ 293 h 1051"/>
              <a:gd name="T48" fmla="*/ 0 w 1051"/>
              <a:gd name="T49" fmla="*/ 1050 h 1051"/>
              <a:gd name="T50" fmla="*/ 0 w 1051"/>
              <a:gd name="T51" fmla="*/ 932 h 1051"/>
              <a:gd name="T52" fmla="*/ 1050 w 1051"/>
              <a:gd name="T53" fmla="*/ 932 h 1051"/>
              <a:gd name="T54" fmla="*/ 1050 w 1051"/>
              <a:gd name="T55" fmla="*/ 1050 h 1051"/>
              <a:gd name="T56" fmla="*/ 0 w 1051"/>
              <a:gd name="T5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  <a:moveTo>
                  <a:pt x="0" y="293"/>
                </a:moveTo>
                <a:lnTo>
                  <a:pt x="233" y="525"/>
                </a:lnTo>
                <a:lnTo>
                  <a:pt x="0" y="757"/>
                </a:lnTo>
                <a:lnTo>
                  <a:pt x="0" y="293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8631239" y="2371726"/>
            <a:ext cx="377825" cy="377825"/>
          </a:xfrm>
          <a:custGeom>
            <a:avLst/>
            <a:gdLst>
              <a:gd name="T0" fmla="*/ 468 w 1051"/>
              <a:gd name="T1" fmla="*/ 583 h 1051"/>
              <a:gd name="T2" fmla="*/ 468 w 1051"/>
              <a:gd name="T3" fmla="*/ 468 h 1051"/>
              <a:gd name="T4" fmla="*/ 1050 w 1051"/>
              <a:gd name="T5" fmla="*/ 468 h 1051"/>
              <a:gd name="T6" fmla="*/ 1050 w 1051"/>
              <a:gd name="T7" fmla="*/ 583 h 1051"/>
              <a:gd name="T8" fmla="*/ 468 w 1051"/>
              <a:gd name="T9" fmla="*/ 583 h 1051"/>
              <a:gd name="T10" fmla="*/ 468 w 1051"/>
              <a:gd name="T11" fmla="*/ 350 h 1051"/>
              <a:gd name="T12" fmla="*/ 468 w 1051"/>
              <a:gd name="T13" fmla="*/ 233 h 1051"/>
              <a:gd name="T14" fmla="*/ 1050 w 1051"/>
              <a:gd name="T15" fmla="*/ 233 h 1051"/>
              <a:gd name="T16" fmla="*/ 1050 w 1051"/>
              <a:gd name="T17" fmla="*/ 350 h 1051"/>
              <a:gd name="T18" fmla="*/ 468 w 1051"/>
              <a:gd name="T19" fmla="*/ 350 h 1051"/>
              <a:gd name="T20" fmla="*/ 0 w 1051"/>
              <a:gd name="T21" fmla="*/ 0 h 1051"/>
              <a:gd name="T22" fmla="*/ 1050 w 1051"/>
              <a:gd name="T23" fmla="*/ 0 h 1051"/>
              <a:gd name="T24" fmla="*/ 1050 w 1051"/>
              <a:gd name="T25" fmla="*/ 118 h 1051"/>
              <a:gd name="T26" fmla="*/ 0 w 1051"/>
              <a:gd name="T27" fmla="*/ 118 h 1051"/>
              <a:gd name="T28" fmla="*/ 0 w 1051"/>
              <a:gd name="T29" fmla="*/ 0 h 1051"/>
              <a:gd name="T30" fmla="*/ 0 w 1051"/>
              <a:gd name="T31" fmla="*/ 1050 h 1051"/>
              <a:gd name="T32" fmla="*/ 0 w 1051"/>
              <a:gd name="T33" fmla="*/ 932 h 1051"/>
              <a:gd name="T34" fmla="*/ 1050 w 1051"/>
              <a:gd name="T35" fmla="*/ 932 h 1051"/>
              <a:gd name="T36" fmla="*/ 1050 w 1051"/>
              <a:gd name="T37" fmla="*/ 1050 h 1051"/>
              <a:gd name="T38" fmla="*/ 0 w 1051"/>
              <a:gd name="T39" fmla="*/ 1050 h 1051"/>
              <a:gd name="T40" fmla="*/ 0 w 1051"/>
              <a:gd name="T41" fmla="*/ 525 h 1051"/>
              <a:gd name="T42" fmla="*/ 233 w 1051"/>
              <a:gd name="T43" fmla="*/ 293 h 1051"/>
              <a:gd name="T44" fmla="*/ 233 w 1051"/>
              <a:gd name="T45" fmla="*/ 757 h 1051"/>
              <a:gd name="T46" fmla="*/ 0 w 1051"/>
              <a:gd name="T47" fmla="*/ 525 h 1051"/>
              <a:gd name="T48" fmla="*/ 468 w 1051"/>
              <a:gd name="T49" fmla="*/ 818 h 1051"/>
              <a:gd name="T50" fmla="*/ 468 w 1051"/>
              <a:gd name="T51" fmla="*/ 700 h 1051"/>
              <a:gd name="T52" fmla="*/ 1050 w 1051"/>
              <a:gd name="T53" fmla="*/ 700 h 1051"/>
              <a:gd name="T54" fmla="*/ 1050 w 1051"/>
              <a:gd name="T55" fmla="*/ 818 h 1051"/>
              <a:gd name="T56" fmla="*/ 468 w 1051"/>
              <a:gd name="T57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1" h="1051">
                <a:moveTo>
                  <a:pt x="468" y="583"/>
                </a:moveTo>
                <a:lnTo>
                  <a:pt x="468" y="468"/>
                </a:lnTo>
                <a:lnTo>
                  <a:pt x="1050" y="468"/>
                </a:lnTo>
                <a:lnTo>
                  <a:pt x="1050" y="583"/>
                </a:lnTo>
                <a:lnTo>
                  <a:pt x="468" y="583"/>
                </a:lnTo>
                <a:close/>
                <a:moveTo>
                  <a:pt x="468" y="350"/>
                </a:moveTo>
                <a:lnTo>
                  <a:pt x="468" y="233"/>
                </a:lnTo>
                <a:lnTo>
                  <a:pt x="1050" y="233"/>
                </a:lnTo>
                <a:lnTo>
                  <a:pt x="1050" y="350"/>
                </a:lnTo>
                <a:lnTo>
                  <a:pt x="468" y="350"/>
                </a:lnTo>
                <a:close/>
                <a:moveTo>
                  <a:pt x="0" y="0"/>
                </a:moveTo>
                <a:lnTo>
                  <a:pt x="1050" y="0"/>
                </a:lnTo>
                <a:lnTo>
                  <a:pt x="1050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0" y="525"/>
                </a:moveTo>
                <a:lnTo>
                  <a:pt x="233" y="293"/>
                </a:lnTo>
                <a:lnTo>
                  <a:pt x="233" y="757"/>
                </a:lnTo>
                <a:lnTo>
                  <a:pt x="0" y="525"/>
                </a:lnTo>
                <a:close/>
                <a:moveTo>
                  <a:pt x="468" y="818"/>
                </a:moveTo>
                <a:lnTo>
                  <a:pt x="468" y="700"/>
                </a:lnTo>
                <a:lnTo>
                  <a:pt x="1050" y="700"/>
                </a:lnTo>
                <a:lnTo>
                  <a:pt x="1050" y="818"/>
                </a:lnTo>
                <a:lnTo>
                  <a:pt x="468" y="8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9640889" y="2341564"/>
            <a:ext cx="503237" cy="441325"/>
          </a:xfrm>
          <a:custGeom>
            <a:avLst/>
            <a:gdLst>
              <a:gd name="T0" fmla="*/ 560 w 1400"/>
              <a:gd name="T1" fmla="*/ 525 h 1225"/>
              <a:gd name="T2" fmla="*/ 839 w 1400"/>
              <a:gd name="T3" fmla="*/ 525 h 1225"/>
              <a:gd name="T4" fmla="*/ 699 w 1400"/>
              <a:gd name="T5" fmla="*/ 156 h 1225"/>
              <a:gd name="T6" fmla="*/ 560 w 1400"/>
              <a:gd name="T7" fmla="*/ 525 h 1225"/>
              <a:gd name="T8" fmla="*/ 642 w 1400"/>
              <a:gd name="T9" fmla="*/ 0 h 1225"/>
              <a:gd name="T10" fmla="*/ 757 w 1400"/>
              <a:gd name="T11" fmla="*/ 0 h 1225"/>
              <a:gd name="T12" fmla="*/ 1076 w 1400"/>
              <a:gd name="T13" fmla="*/ 817 h 1225"/>
              <a:gd name="T14" fmla="*/ 945 w 1400"/>
              <a:gd name="T15" fmla="*/ 817 h 1225"/>
              <a:gd name="T16" fmla="*/ 882 w 1400"/>
              <a:gd name="T17" fmla="*/ 642 h 1225"/>
              <a:gd name="T18" fmla="*/ 516 w 1400"/>
              <a:gd name="T19" fmla="*/ 642 h 1225"/>
              <a:gd name="T20" fmla="*/ 451 w 1400"/>
              <a:gd name="T21" fmla="*/ 817 h 1225"/>
              <a:gd name="T22" fmla="*/ 319 w 1400"/>
              <a:gd name="T23" fmla="*/ 817 h 1225"/>
              <a:gd name="T24" fmla="*/ 642 w 1400"/>
              <a:gd name="T25" fmla="*/ 0 h 1225"/>
              <a:gd name="T26" fmla="*/ 0 w 1400"/>
              <a:gd name="T27" fmla="*/ 992 h 1225"/>
              <a:gd name="T28" fmla="*/ 1399 w 1400"/>
              <a:gd name="T29" fmla="*/ 992 h 1225"/>
              <a:gd name="T30" fmla="*/ 1399 w 1400"/>
              <a:gd name="T31" fmla="*/ 1224 h 1225"/>
              <a:gd name="T32" fmla="*/ 0 w 1400"/>
              <a:gd name="T33" fmla="*/ 1224 h 1225"/>
              <a:gd name="T34" fmla="*/ 0 w 1400"/>
              <a:gd name="T35" fmla="*/ 99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0" h="1225">
                <a:moveTo>
                  <a:pt x="560" y="525"/>
                </a:moveTo>
                <a:lnTo>
                  <a:pt x="839" y="525"/>
                </a:lnTo>
                <a:lnTo>
                  <a:pt x="699" y="156"/>
                </a:lnTo>
                <a:lnTo>
                  <a:pt x="560" y="525"/>
                </a:lnTo>
                <a:close/>
                <a:moveTo>
                  <a:pt x="642" y="0"/>
                </a:moveTo>
                <a:lnTo>
                  <a:pt x="757" y="0"/>
                </a:lnTo>
                <a:lnTo>
                  <a:pt x="1076" y="817"/>
                </a:lnTo>
                <a:lnTo>
                  <a:pt x="945" y="817"/>
                </a:lnTo>
                <a:lnTo>
                  <a:pt x="882" y="642"/>
                </a:lnTo>
                <a:lnTo>
                  <a:pt x="516" y="642"/>
                </a:lnTo>
                <a:lnTo>
                  <a:pt x="451" y="817"/>
                </a:lnTo>
                <a:lnTo>
                  <a:pt x="319" y="817"/>
                </a:lnTo>
                <a:lnTo>
                  <a:pt x="642" y="0"/>
                </a:lnTo>
                <a:close/>
                <a:moveTo>
                  <a:pt x="0" y="992"/>
                </a:moveTo>
                <a:lnTo>
                  <a:pt x="1399" y="992"/>
                </a:lnTo>
                <a:lnTo>
                  <a:pt x="1399" y="1224"/>
                </a:lnTo>
                <a:lnTo>
                  <a:pt x="0" y="1224"/>
                </a:lnTo>
                <a:lnTo>
                  <a:pt x="0" y="9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10798176" y="2373314"/>
            <a:ext cx="333375" cy="376237"/>
          </a:xfrm>
          <a:custGeom>
            <a:avLst/>
            <a:gdLst>
              <a:gd name="T0" fmla="*/ 74 w 928"/>
              <a:gd name="T1" fmla="*/ 120 h 1047"/>
              <a:gd name="T2" fmla="*/ 927 w 928"/>
              <a:gd name="T3" fmla="*/ 973 h 1047"/>
              <a:gd name="T4" fmla="*/ 853 w 928"/>
              <a:gd name="T5" fmla="*/ 1046 h 1047"/>
              <a:gd name="T6" fmla="*/ 697 w 928"/>
              <a:gd name="T7" fmla="*/ 893 h 1047"/>
              <a:gd name="T8" fmla="*/ 468 w 928"/>
              <a:gd name="T9" fmla="*/ 981 h 1047"/>
              <a:gd name="T10" fmla="*/ 118 w 928"/>
              <a:gd name="T11" fmla="*/ 631 h 1047"/>
              <a:gd name="T12" fmla="*/ 194 w 928"/>
              <a:gd name="T13" fmla="*/ 391 h 1047"/>
              <a:gd name="T14" fmla="*/ 0 w 928"/>
              <a:gd name="T15" fmla="*/ 197 h 1047"/>
              <a:gd name="T16" fmla="*/ 74 w 928"/>
              <a:gd name="T17" fmla="*/ 120 h 1047"/>
              <a:gd name="T18" fmla="*/ 817 w 928"/>
              <a:gd name="T19" fmla="*/ 631 h 1047"/>
              <a:gd name="T20" fmla="*/ 809 w 928"/>
              <a:gd name="T21" fmla="*/ 708 h 1047"/>
              <a:gd name="T22" fmla="*/ 309 w 928"/>
              <a:gd name="T23" fmla="*/ 205 h 1047"/>
              <a:gd name="T24" fmla="*/ 468 w 928"/>
              <a:gd name="T25" fmla="*/ 0 h 1047"/>
              <a:gd name="T26" fmla="*/ 817 w 928"/>
              <a:gd name="T27" fmla="*/ 631 h 10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28" h="1047">
                <a:moveTo>
                  <a:pt x="74" y="120"/>
                </a:moveTo>
                <a:lnTo>
                  <a:pt x="927" y="973"/>
                </a:lnTo>
                <a:lnTo>
                  <a:pt x="853" y="1046"/>
                </a:lnTo>
                <a:lnTo>
                  <a:pt x="697" y="893"/>
                </a:lnTo>
                <a:cubicBezTo>
                  <a:pt x="634" y="948"/>
                  <a:pt x="555" y="981"/>
                  <a:pt x="468" y="981"/>
                </a:cubicBezTo>
                <a:cubicBezTo>
                  <a:pt x="274" y="981"/>
                  <a:pt x="118" y="825"/>
                  <a:pt x="118" y="631"/>
                </a:cubicBezTo>
                <a:cubicBezTo>
                  <a:pt x="118" y="560"/>
                  <a:pt x="151" y="475"/>
                  <a:pt x="194" y="391"/>
                </a:cubicBezTo>
                <a:lnTo>
                  <a:pt x="0" y="197"/>
                </a:lnTo>
                <a:lnTo>
                  <a:pt x="74" y="120"/>
                </a:lnTo>
                <a:close/>
                <a:moveTo>
                  <a:pt x="817" y="631"/>
                </a:moveTo>
                <a:cubicBezTo>
                  <a:pt x="817" y="658"/>
                  <a:pt x="815" y="683"/>
                  <a:pt x="809" y="708"/>
                </a:cubicBezTo>
                <a:lnTo>
                  <a:pt x="309" y="205"/>
                </a:lnTo>
                <a:cubicBezTo>
                  <a:pt x="391" y="87"/>
                  <a:pt x="468" y="0"/>
                  <a:pt x="468" y="0"/>
                </a:cubicBezTo>
                <a:cubicBezTo>
                  <a:pt x="468" y="0"/>
                  <a:pt x="817" y="399"/>
                  <a:pt x="817" y="6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1058864" y="3324225"/>
            <a:ext cx="293687" cy="211138"/>
          </a:xfrm>
          <a:custGeom>
            <a:avLst/>
            <a:gdLst>
              <a:gd name="T0" fmla="*/ 525 w 816"/>
              <a:gd name="T1" fmla="*/ 584 h 585"/>
              <a:gd name="T2" fmla="*/ 640 w 816"/>
              <a:gd name="T3" fmla="*/ 349 h 585"/>
              <a:gd name="T4" fmla="*/ 465 w 816"/>
              <a:gd name="T5" fmla="*/ 349 h 585"/>
              <a:gd name="T6" fmla="*/ 465 w 816"/>
              <a:gd name="T7" fmla="*/ 0 h 585"/>
              <a:gd name="T8" fmla="*/ 815 w 816"/>
              <a:gd name="T9" fmla="*/ 0 h 585"/>
              <a:gd name="T10" fmla="*/ 815 w 816"/>
              <a:gd name="T11" fmla="*/ 349 h 585"/>
              <a:gd name="T12" fmla="*/ 700 w 816"/>
              <a:gd name="T13" fmla="*/ 584 h 585"/>
              <a:gd name="T14" fmla="*/ 525 w 816"/>
              <a:gd name="T15" fmla="*/ 584 h 585"/>
              <a:gd name="T16" fmla="*/ 58 w 816"/>
              <a:gd name="T17" fmla="*/ 584 h 585"/>
              <a:gd name="T18" fmla="*/ 175 w 816"/>
              <a:gd name="T19" fmla="*/ 349 h 585"/>
              <a:gd name="T20" fmla="*/ 0 w 816"/>
              <a:gd name="T21" fmla="*/ 349 h 585"/>
              <a:gd name="T22" fmla="*/ 0 w 816"/>
              <a:gd name="T23" fmla="*/ 0 h 585"/>
              <a:gd name="T24" fmla="*/ 350 w 816"/>
              <a:gd name="T25" fmla="*/ 0 h 585"/>
              <a:gd name="T26" fmla="*/ 350 w 816"/>
              <a:gd name="T27" fmla="*/ 349 h 585"/>
              <a:gd name="T28" fmla="*/ 233 w 816"/>
              <a:gd name="T29" fmla="*/ 584 h 585"/>
              <a:gd name="T30" fmla="*/ 58 w 816"/>
              <a:gd name="T31" fmla="*/ 584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585">
                <a:moveTo>
                  <a:pt x="525" y="584"/>
                </a:moveTo>
                <a:lnTo>
                  <a:pt x="640" y="349"/>
                </a:lnTo>
                <a:lnTo>
                  <a:pt x="465" y="349"/>
                </a:lnTo>
                <a:lnTo>
                  <a:pt x="465" y="0"/>
                </a:lnTo>
                <a:lnTo>
                  <a:pt x="815" y="0"/>
                </a:lnTo>
                <a:lnTo>
                  <a:pt x="815" y="349"/>
                </a:lnTo>
                <a:lnTo>
                  <a:pt x="700" y="584"/>
                </a:lnTo>
                <a:lnTo>
                  <a:pt x="525" y="584"/>
                </a:lnTo>
                <a:close/>
                <a:moveTo>
                  <a:pt x="58" y="584"/>
                </a:moveTo>
                <a:lnTo>
                  <a:pt x="175" y="349"/>
                </a:lnTo>
                <a:lnTo>
                  <a:pt x="0" y="349"/>
                </a:lnTo>
                <a:lnTo>
                  <a:pt x="0" y="0"/>
                </a:lnTo>
                <a:lnTo>
                  <a:pt x="350" y="0"/>
                </a:lnTo>
                <a:lnTo>
                  <a:pt x="350" y="349"/>
                </a:lnTo>
                <a:lnTo>
                  <a:pt x="233" y="584"/>
                </a:lnTo>
                <a:lnTo>
                  <a:pt x="58" y="5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2114550" y="3219450"/>
            <a:ext cx="336550" cy="420688"/>
          </a:xfrm>
          <a:custGeom>
            <a:avLst/>
            <a:gdLst>
              <a:gd name="T0" fmla="*/ 467 w 936"/>
              <a:gd name="T1" fmla="*/ 0 h 1167"/>
              <a:gd name="T2" fmla="*/ 467 w 936"/>
              <a:gd name="T3" fmla="*/ 584 h 1167"/>
              <a:gd name="T4" fmla="*/ 117 w 936"/>
              <a:gd name="T5" fmla="*/ 699 h 1167"/>
              <a:gd name="T6" fmla="*/ 817 w 936"/>
              <a:gd name="T7" fmla="*/ 699 h 1167"/>
              <a:gd name="T8" fmla="*/ 467 w 936"/>
              <a:gd name="T9" fmla="*/ 1166 h 1167"/>
              <a:gd name="T10" fmla="*/ 0 w 936"/>
              <a:gd name="T11" fmla="*/ 699 h 1167"/>
              <a:gd name="T12" fmla="*/ 544 w 936"/>
              <a:gd name="T13" fmla="*/ 827 h 1167"/>
              <a:gd name="T14" fmla="*/ 590 w 936"/>
              <a:gd name="T15" fmla="*/ 841 h 1167"/>
              <a:gd name="T16" fmla="*/ 607 w 936"/>
              <a:gd name="T17" fmla="*/ 811 h 1167"/>
              <a:gd name="T18" fmla="*/ 601 w 936"/>
              <a:gd name="T19" fmla="*/ 677 h 1167"/>
              <a:gd name="T20" fmla="*/ 555 w 936"/>
              <a:gd name="T21" fmla="*/ 666 h 1167"/>
              <a:gd name="T22" fmla="*/ 538 w 936"/>
              <a:gd name="T23" fmla="*/ 693 h 1167"/>
              <a:gd name="T24" fmla="*/ 544 w 936"/>
              <a:gd name="T25" fmla="*/ 827 h 1167"/>
              <a:gd name="T26" fmla="*/ 653 w 936"/>
              <a:gd name="T27" fmla="*/ 816 h 1167"/>
              <a:gd name="T28" fmla="*/ 607 w 936"/>
              <a:gd name="T29" fmla="*/ 868 h 1167"/>
              <a:gd name="T30" fmla="*/ 508 w 936"/>
              <a:gd name="T31" fmla="*/ 852 h 1167"/>
              <a:gd name="T32" fmla="*/ 484 w 936"/>
              <a:gd name="T33" fmla="*/ 770 h 1167"/>
              <a:gd name="T34" fmla="*/ 492 w 936"/>
              <a:gd name="T35" fmla="*/ 682 h 1167"/>
              <a:gd name="T36" fmla="*/ 538 w 936"/>
              <a:gd name="T37" fmla="*/ 630 h 1167"/>
              <a:gd name="T38" fmla="*/ 607 w 936"/>
              <a:gd name="T39" fmla="*/ 630 h 1167"/>
              <a:gd name="T40" fmla="*/ 653 w 936"/>
              <a:gd name="T41" fmla="*/ 682 h 1167"/>
              <a:gd name="T42" fmla="*/ 659 w 936"/>
              <a:gd name="T43" fmla="*/ 770 h 1167"/>
              <a:gd name="T44" fmla="*/ 391 w 936"/>
              <a:gd name="T45" fmla="*/ 693 h 1167"/>
              <a:gd name="T46" fmla="*/ 385 w 936"/>
              <a:gd name="T47" fmla="*/ 671 h 1167"/>
              <a:gd name="T48" fmla="*/ 344 w 936"/>
              <a:gd name="T49" fmla="*/ 666 h 1167"/>
              <a:gd name="T50" fmla="*/ 328 w 936"/>
              <a:gd name="T51" fmla="*/ 682 h 1167"/>
              <a:gd name="T52" fmla="*/ 268 w 936"/>
              <a:gd name="T53" fmla="*/ 693 h 1167"/>
              <a:gd name="T54" fmla="*/ 344 w 936"/>
              <a:gd name="T55" fmla="*/ 625 h 1167"/>
              <a:gd name="T56" fmla="*/ 432 w 936"/>
              <a:gd name="T57" fmla="*/ 693 h 1167"/>
              <a:gd name="T58" fmla="*/ 426 w 936"/>
              <a:gd name="T59" fmla="*/ 729 h 1167"/>
              <a:gd name="T60" fmla="*/ 396 w 936"/>
              <a:gd name="T61" fmla="*/ 753 h 1167"/>
              <a:gd name="T62" fmla="*/ 437 w 936"/>
              <a:gd name="T63" fmla="*/ 811 h 1167"/>
              <a:gd name="T64" fmla="*/ 415 w 936"/>
              <a:gd name="T65" fmla="*/ 863 h 1167"/>
              <a:gd name="T66" fmla="*/ 350 w 936"/>
              <a:gd name="T67" fmla="*/ 879 h 1167"/>
              <a:gd name="T68" fmla="*/ 292 w 936"/>
              <a:gd name="T69" fmla="*/ 863 h 1167"/>
              <a:gd name="T70" fmla="*/ 317 w 936"/>
              <a:gd name="T71" fmla="*/ 805 h 1167"/>
              <a:gd name="T72" fmla="*/ 322 w 936"/>
              <a:gd name="T73" fmla="*/ 827 h 1167"/>
              <a:gd name="T74" fmla="*/ 363 w 936"/>
              <a:gd name="T75" fmla="*/ 833 h 1167"/>
              <a:gd name="T76" fmla="*/ 380 w 936"/>
              <a:gd name="T77" fmla="*/ 816 h 1167"/>
              <a:gd name="T78" fmla="*/ 374 w 936"/>
              <a:gd name="T79" fmla="*/ 775 h 1167"/>
              <a:gd name="T80" fmla="*/ 328 w 936"/>
              <a:gd name="T81" fmla="*/ 770 h 1167"/>
              <a:gd name="T82" fmla="*/ 350 w 936"/>
              <a:gd name="T83" fmla="*/ 72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6" h="1167">
                <a:moveTo>
                  <a:pt x="467" y="235"/>
                </a:moveTo>
                <a:lnTo>
                  <a:pt x="467" y="0"/>
                </a:lnTo>
                <a:lnTo>
                  <a:pt x="760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5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5" y="699"/>
                </a:lnTo>
                <a:cubicBezTo>
                  <a:pt x="935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lnTo>
                  <a:pt x="0" y="699"/>
                </a:lnTo>
                <a:cubicBezTo>
                  <a:pt x="0" y="443"/>
                  <a:pt x="210" y="235"/>
                  <a:pt x="467" y="235"/>
                </a:cubicBezTo>
                <a:close/>
                <a:moveTo>
                  <a:pt x="544" y="827"/>
                </a:moveTo>
                <a:cubicBezTo>
                  <a:pt x="544" y="836"/>
                  <a:pt x="561" y="846"/>
                  <a:pt x="571" y="846"/>
                </a:cubicBezTo>
                <a:cubicBezTo>
                  <a:pt x="577" y="846"/>
                  <a:pt x="585" y="846"/>
                  <a:pt x="590" y="841"/>
                </a:cubicBezTo>
                <a:lnTo>
                  <a:pt x="601" y="827"/>
                </a:lnTo>
                <a:cubicBezTo>
                  <a:pt x="601" y="827"/>
                  <a:pt x="607" y="816"/>
                  <a:pt x="607" y="811"/>
                </a:cubicBezTo>
                <a:lnTo>
                  <a:pt x="607" y="693"/>
                </a:lnTo>
                <a:cubicBezTo>
                  <a:pt x="607" y="693"/>
                  <a:pt x="601" y="682"/>
                  <a:pt x="601" y="677"/>
                </a:cubicBezTo>
                <a:cubicBezTo>
                  <a:pt x="601" y="669"/>
                  <a:pt x="579" y="658"/>
                  <a:pt x="571" y="658"/>
                </a:cubicBezTo>
                <a:cubicBezTo>
                  <a:pt x="566" y="658"/>
                  <a:pt x="560" y="660"/>
                  <a:pt x="555" y="666"/>
                </a:cubicBezTo>
                <a:lnTo>
                  <a:pt x="544" y="677"/>
                </a:lnTo>
                <a:cubicBezTo>
                  <a:pt x="544" y="677"/>
                  <a:pt x="538" y="688"/>
                  <a:pt x="538" y="693"/>
                </a:cubicBezTo>
                <a:lnTo>
                  <a:pt x="538" y="811"/>
                </a:lnTo>
                <a:cubicBezTo>
                  <a:pt x="538" y="811"/>
                  <a:pt x="544" y="822"/>
                  <a:pt x="544" y="827"/>
                </a:cubicBezTo>
                <a:close/>
                <a:moveTo>
                  <a:pt x="659" y="770"/>
                </a:moveTo>
                <a:cubicBezTo>
                  <a:pt x="659" y="786"/>
                  <a:pt x="659" y="805"/>
                  <a:pt x="653" y="816"/>
                </a:cubicBezTo>
                <a:lnTo>
                  <a:pt x="637" y="852"/>
                </a:lnTo>
                <a:cubicBezTo>
                  <a:pt x="637" y="852"/>
                  <a:pt x="618" y="868"/>
                  <a:pt x="607" y="868"/>
                </a:cubicBezTo>
                <a:cubicBezTo>
                  <a:pt x="596" y="868"/>
                  <a:pt x="582" y="874"/>
                  <a:pt x="571" y="874"/>
                </a:cubicBezTo>
                <a:cubicBezTo>
                  <a:pt x="543" y="874"/>
                  <a:pt x="527" y="861"/>
                  <a:pt x="508" y="852"/>
                </a:cubicBezTo>
                <a:cubicBezTo>
                  <a:pt x="497" y="846"/>
                  <a:pt x="497" y="833"/>
                  <a:pt x="492" y="816"/>
                </a:cubicBezTo>
                <a:cubicBezTo>
                  <a:pt x="486" y="800"/>
                  <a:pt x="484" y="786"/>
                  <a:pt x="484" y="770"/>
                </a:cubicBezTo>
                <a:lnTo>
                  <a:pt x="484" y="729"/>
                </a:lnTo>
                <a:cubicBezTo>
                  <a:pt x="484" y="712"/>
                  <a:pt x="486" y="693"/>
                  <a:pt x="492" y="682"/>
                </a:cubicBezTo>
                <a:lnTo>
                  <a:pt x="508" y="647"/>
                </a:lnTo>
                <a:cubicBezTo>
                  <a:pt x="508" y="647"/>
                  <a:pt x="527" y="630"/>
                  <a:pt x="538" y="630"/>
                </a:cubicBezTo>
                <a:cubicBezTo>
                  <a:pt x="549" y="630"/>
                  <a:pt x="560" y="625"/>
                  <a:pt x="571" y="625"/>
                </a:cubicBezTo>
                <a:cubicBezTo>
                  <a:pt x="582" y="625"/>
                  <a:pt x="596" y="625"/>
                  <a:pt x="607" y="630"/>
                </a:cubicBezTo>
                <a:cubicBezTo>
                  <a:pt x="618" y="636"/>
                  <a:pt x="626" y="642"/>
                  <a:pt x="637" y="647"/>
                </a:cubicBezTo>
                <a:cubicBezTo>
                  <a:pt x="648" y="653"/>
                  <a:pt x="647" y="666"/>
                  <a:pt x="653" y="682"/>
                </a:cubicBezTo>
                <a:cubicBezTo>
                  <a:pt x="658" y="699"/>
                  <a:pt x="659" y="712"/>
                  <a:pt x="659" y="729"/>
                </a:cubicBezTo>
                <a:lnTo>
                  <a:pt x="659" y="770"/>
                </a:lnTo>
                <a:close/>
                <a:moveTo>
                  <a:pt x="350" y="729"/>
                </a:moveTo>
                <a:cubicBezTo>
                  <a:pt x="372" y="729"/>
                  <a:pt x="391" y="715"/>
                  <a:pt x="391" y="693"/>
                </a:cubicBezTo>
                <a:lnTo>
                  <a:pt x="391" y="682"/>
                </a:lnTo>
                <a:cubicBezTo>
                  <a:pt x="391" y="682"/>
                  <a:pt x="385" y="677"/>
                  <a:pt x="385" y="671"/>
                </a:cubicBezTo>
                <a:cubicBezTo>
                  <a:pt x="385" y="666"/>
                  <a:pt x="380" y="666"/>
                  <a:pt x="374" y="666"/>
                </a:cubicBezTo>
                <a:lnTo>
                  <a:pt x="344" y="666"/>
                </a:lnTo>
                <a:cubicBezTo>
                  <a:pt x="344" y="666"/>
                  <a:pt x="338" y="671"/>
                  <a:pt x="333" y="671"/>
                </a:cubicBezTo>
                <a:cubicBezTo>
                  <a:pt x="327" y="671"/>
                  <a:pt x="328" y="677"/>
                  <a:pt x="328" y="682"/>
                </a:cubicBezTo>
                <a:lnTo>
                  <a:pt x="328" y="693"/>
                </a:lnTo>
                <a:lnTo>
                  <a:pt x="268" y="693"/>
                </a:lnTo>
                <a:cubicBezTo>
                  <a:pt x="268" y="666"/>
                  <a:pt x="292" y="630"/>
                  <a:pt x="317" y="630"/>
                </a:cubicBezTo>
                <a:cubicBezTo>
                  <a:pt x="322" y="630"/>
                  <a:pt x="339" y="625"/>
                  <a:pt x="344" y="625"/>
                </a:cubicBezTo>
                <a:cubicBezTo>
                  <a:pt x="368" y="625"/>
                  <a:pt x="392" y="633"/>
                  <a:pt x="410" y="641"/>
                </a:cubicBezTo>
                <a:cubicBezTo>
                  <a:pt x="424" y="648"/>
                  <a:pt x="432" y="674"/>
                  <a:pt x="432" y="693"/>
                </a:cubicBezTo>
                <a:lnTo>
                  <a:pt x="432" y="712"/>
                </a:lnTo>
                <a:cubicBezTo>
                  <a:pt x="432" y="712"/>
                  <a:pt x="426" y="724"/>
                  <a:pt x="426" y="729"/>
                </a:cubicBezTo>
                <a:cubicBezTo>
                  <a:pt x="426" y="735"/>
                  <a:pt x="420" y="740"/>
                  <a:pt x="415" y="740"/>
                </a:cubicBezTo>
                <a:cubicBezTo>
                  <a:pt x="409" y="740"/>
                  <a:pt x="402" y="748"/>
                  <a:pt x="396" y="753"/>
                </a:cubicBezTo>
                <a:cubicBezTo>
                  <a:pt x="407" y="759"/>
                  <a:pt x="420" y="764"/>
                  <a:pt x="426" y="775"/>
                </a:cubicBezTo>
                <a:cubicBezTo>
                  <a:pt x="431" y="786"/>
                  <a:pt x="437" y="800"/>
                  <a:pt x="437" y="811"/>
                </a:cubicBezTo>
                <a:cubicBezTo>
                  <a:pt x="437" y="822"/>
                  <a:pt x="437" y="836"/>
                  <a:pt x="432" y="841"/>
                </a:cubicBezTo>
                <a:cubicBezTo>
                  <a:pt x="426" y="847"/>
                  <a:pt x="420" y="858"/>
                  <a:pt x="415" y="863"/>
                </a:cubicBezTo>
                <a:cubicBezTo>
                  <a:pt x="409" y="869"/>
                  <a:pt x="396" y="874"/>
                  <a:pt x="385" y="874"/>
                </a:cubicBezTo>
                <a:cubicBezTo>
                  <a:pt x="374" y="874"/>
                  <a:pt x="361" y="879"/>
                  <a:pt x="350" y="879"/>
                </a:cubicBezTo>
                <a:cubicBezTo>
                  <a:pt x="339" y="879"/>
                  <a:pt x="327" y="880"/>
                  <a:pt x="322" y="874"/>
                </a:cubicBezTo>
                <a:cubicBezTo>
                  <a:pt x="316" y="869"/>
                  <a:pt x="303" y="868"/>
                  <a:pt x="292" y="863"/>
                </a:cubicBezTo>
                <a:cubicBezTo>
                  <a:pt x="277" y="855"/>
                  <a:pt x="268" y="826"/>
                  <a:pt x="268" y="805"/>
                </a:cubicBezTo>
                <a:lnTo>
                  <a:pt x="317" y="805"/>
                </a:lnTo>
                <a:lnTo>
                  <a:pt x="317" y="816"/>
                </a:lnTo>
                <a:cubicBezTo>
                  <a:pt x="317" y="816"/>
                  <a:pt x="322" y="822"/>
                  <a:pt x="322" y="827"/>
                </a:cubicBezTo>
                <a:cubicBezTo>
                  <a:pt x="322" y="833"/>
                  <a:pt x="328" y="833"/>
                  <a:pt x="333" y="833"/>
                </a:cubicBezTo>
                <a:lnTo>
                  <a:pt x="363" y="833"/>
                </a:lnTo>
                <a:cubicBezTo>
                  <a:pt x="363" y="833"/>
                  <a:pt x="368" y="827"/>
                  <a:pt x="374" y="827"/>
                </a:cubicBezTo>
                <a:cubicBezTo>
                  <a:pt x="379" y="827"/>
                  <a:pt x="380" y="822"/>
                  <a:pt x="380" y="816"/>
                </a:cubicBezTo>
                <a:lnTo>
                  <a:pt x="380" y="786"/>
                </a:lnTo>
                <a:cubicBezTo>
                  <a:pt x="380" y="786"/>
                  <a:pt x="374" y="781"/>
                  <a:pt x="374" y="775"/>
                </a:cubicBezTo>
                <a:cubicBezTo>
                  <a:pt x="374" y="770"/>
                  <a:pt x="369" y="770"/>
                  <a:pt x="363" y="770"/>
                </a:cubicBezTo>
                <a:lnTo>
                  <a:pt x="328" y="770"/>
                </a:lnTo>
                <a:lnTo>
                  <a:pt x="328" y="729"/>
                </a:lnTo>
                <a:lnTo>
                  <a:pt x="350" y="7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3192463" y="3219450"/>
            <a:ext cx="336550" cy="420688"/>
          </a:xfrm>
          <a:custGeom>
            <a:avLst/>
            <a:gdLst>
              <a:gd name="T0" fmla="*/ 538 w 935"/>
              <a:gd name="T1" fmla="*/ 827 h 1167"/>
              <a:gd name="T2" fmla="*/ 565 w 935"/>
              <a:gd name="T3" fmla="*/ 846 h 1167"/>
              <a:gd name="T4" fmla="*/ 585 w 935"/>
              <a:gd name="T5" fmla="*/ 841 h 1167"/>
              <a:gd name="T6" fmla="*/ 595 w 935"/>
              <a:gd name="T7" fmla="*/ 827 h 1167"/>
              <a:gd name="T8" fmla="*/ 601 w 935"/>
              <a:gd name="T9" fmla="*/ 811 h 1167"/>
              <a:gd name="T10" fmla="*/ 601 w 935"/>
              <a:gd name="T11" fmla="*/ 693 h 1167"/>
              <a:gd name="T12" fmla="*/ 595 w 935"/>
              <a:gd name="T13" fmla="*/ 677 h 1167"/>
              <a:gd name="T14" fmla="*/ 565 w 935"/>
              <a:gd name="T15" fmla="*/ 658 h 1167"/>
              <a:gd name="T16" fmla="*/ 549 w 935"/>
              <a:gd name="T17" fmla="*/ 666 h 1167"/>
              <a:gd name="T18" fmla="*/ 538 w 935"/>
              <a:gd name="T19" fmla="*/ 677 h 1167"/>
              <a:gd name="T20" fmla="*/ 530 w 935"/>
              <a:gd name="T21" fmla="*/ 693 h 1167"/>
              <a:gd name="T22" fmla="*/ 530 w 935"/>
              <a:gd name="T23" fmla="*/ 811 h 1167"/>
              <a:gd name="T24" fmla="*/ 538 w 935"/>
              <a:gd name="T25" fmla="*/ 827 h 1167"/>
              <a:gd name="T26" fmla="*/ 647 w 935"/>
              <a:gd name="T27" fmla="*/ 770 h 1167"/>
              <a:gd name="T28" fmla="*/ 642 w 935"/>
              <a:gd name="T29" fmla="*/ 816 h 1167"/>
              <a:gd name="T30" fmla="*/ 626 w 935"/>
              <a:gd name="T31" fmla="*/ 852 h 1167"/>
              <a:gd name="T32" fmla="*/ 595 w 935"/>
              <a:gd name="T33" fmla="*/ 868 h 1167"/>
              <a:gd name="T34" fmla="*/ 560 w 935"/>
              <a:gd name="T35" fmla="*/ 874 h 1167"/>
              <a:gd name="T36" fmla="*/ 524 w 935"/>
              <a:gd name="T37" fmla="*/ 868 h 1167"/>
              <a:gd name="T38" fmla="*/ 497 w 935"/>
              <a:gd name="T39" fmla="*/ 852 h 1167"/>
              <a:gd name="T40" fmla="*/ 472 w 935"/>
              <a:gd name="T41" fmla="*/ 770 h 1167"/>
              <a:gd name="T42" fmla="*/ 472 w 935"/>
              <a:gd name="T43" fmla="*/ 729 h 1167"/>
              <a:gd name="T44" fmla="*/ 478 w 935"/>
              <a:gd name="T45" fmla="*/ 682 h 1167"/>
              <a:gd name="T46" fmla="*/ 497 w 935"/>
              <a:gd name="T47" fmla="*/ 647 h 1167"/>
              <a:gd name="T48" fmla="*/ 524 w 935"/>
              <a:gd name="T49" fmla="*/ 630 h 1167"/>
              <a:gd name="T50" fmla="*/ 560 w 935"/>
              <a:gd name="T51" fmla="*/ 625 h 1167"/>
              <a:gd name="T52" fmla="*/ 595 w 935"/>
              <a:gd name="T53" fmla="*/ 630 h 1167"/>
              <a:gd name="T54" fmla="*/ 626 w 935"/>
              <a:gd name="T55" fmla="*/ 647 h 1167"/>
              <a:gd name="T56" fmla="*/ 642 w 935"/>
              <a:gd name="T57" fmla="*/ 682 h 1167"/>
              <a:gd name="T58" fmla="*/ 647 w 935"/>
              <a:gd name="T59" fmla="*/ 729 h 1167"/>
              <a:gd name="T60" fmla="*/ 647 w 935"/>
              <a:gd name="T61" fmla="*/ 770 h 1167"/>
              <a:gd name="T62" fmla="*/ 404 w 935"/>
              <a:gd name="T63" fmla="*/ 874 h 1167"/>
              <a:gd name="T64" fmla="*/ 350 w 935"/>
              <a:gd name="T65" fmla="*/ 874 h 1167"/>
              <a:gd name="T66" fmla="*/ 350 w 935"/>
              <a:gd name="T67" fmla="*/ 682 h 1167"/>
              <a:gd name="T68" fmla="*/ 292 w 935"/>
              <a:gd name="T69" fmla="*/ 699 h 1167"/>
              <a:gd name="T70" fmla="*/ 292 w 935"/>
              <a:gd name="T71" fmla="*/ 658 h 1167"/>
              <a:gd name="T72" fmla="*/ 396 w 935"/>
              <a:gd name="T73" fmla="*/ 625 h 1167"/>
              <a:gd name="T74" fmla="*/ 404 w 935"/>
              <a:gd name="T75" fmla="*/ 625 h 1167"/>
              <a:gd name="T76" fmla="*/ 404 w 935"/>
              <a:gd name="T77" fmla="*/ 874 h 1167"/>
              <a:gd name="T78" fmla="*/ 0 w 935"/>
              <a:gd name="T79" fmla="*/ 699 h 1167"/>
              <a:gd name="T80" fmla="*/ 467 w 935"/>
              <a:gd name="T81" fmla="*/ 235 h 1167"/>
              <a:gd name="T82" fmla="*/ 467 w 935"/>
              <a:gd name="T83" fmla="*/ 0 h 1167"/>
              <a:gd name="T84" fmla="*/ 759 w 935"/>
              <a:gd name="T85" fmla="*/ 292 h 1167"/>
              <a:gd name="T86" fmla="*/ 467 w 935"/>
              <a:gd name="T87" fmla="*/ 584 h 1167"/>
              <a:gd name="T88" fmla="*/ 467 w 935"/>
              <a:gd name="T89" fmla="*/ 350 h 1167"/>
              <a:gd name="T90" fmla="*/ 117 w 935"/>
              <a:gd name="T91" fmla="*/ 699 h 1167"/>
              <a:gd name="T92" fmla="*/ 467 w 935"/>
              <a:gd name="T93" fmla="*/ 1048 h 1167"/>
              <a:gd name="T94" fmla="*/ 817 w 935"/>
              <a:gd name="T95" fmla="*/ 699 h 1167"/>
              <a:gd name="T96" fmla="*/ 934 w 935"/>
              <a:gd name="T97" fmla="*/ 699 h 1167"/>
              <a:gd name="T98" fmla="*/ 467 w 935"/>
              <a:gd name="T99" fmla="*/ 1166 h 1167"/>
              <a:gd name="T100" fmla="*/ 0 w 935"/>
              <a:gd name="T101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5" h="1167">
                <a:moveTo>
                  <a:pt x="538" y="827"/>
                </a:moveTo>
                <a:cubicBezTo>
                  <a:pt x="538" y="836"/>
                  <a:pt x="555" y="846"/>
                  <a:pt x="565" y="846"/>
                </a:cubicBezTo>
                <a:cubicBezTo>
                  <a:pt x="571" y="846"/>
                  <a:pt x="579" y="846"/>
                  <a:pt x="585" y="841"/>
                </a:cubicBezTo>
                <a:lnTo>
                  <a:pt x="595" y="827"/>
                </a:lnTo>
                <a:cubicBezTo>
                  <a:pt x="595" y="827"/>
                  <a:pt x="601" y="816"/>
                  <a:pt x="601" y="811"/>
                </a:cubicBezTo>
                <a:lnTo>
                  <a:pt x="601" y="693"/>
                </a:lnTo>
                <a:cubicBezTo>
                  <a:pt x="601" y="693"/>
                  <a:pt x="595" y="682"/>
                  <a:pt x="595" y="677"/>
                </a:cubicBezTo>
                <a:cubicBezTo>
                  <a:pt x="595" y="669"/>
                  <a:pt x="573" y="658"/>
                  <a:pt x="565" y="658"/>
                </a:cubicBezTo>
                <a:cubicBezTo>
                  <a:pt x="560" y="658"/>
                  <a:pt x="554" y="660"/>
                  <a:pt x="549" y="666"/>
                </a:cubicBezTo>
                <a:lnTo>
                  <a:pt x="538" y="677"/>
                </a:lnTo>
                <a:cubicBezTo>
                  <a:pt x="538" y="677"/>
                  <a:pt x="530" y="688"/>
                  <a:pt x="530" y="693"/>
                </a:cubicBezTo>
                <a:lnTo>
                  <a:pt x="530" y="811"/>
                </a:lnTo>
                <a:cubicBezTo>
                  <a:pt x="530" y="811"/>
                  <a:pt x="538" y="822"/>
                  <a:pt x="538" y="827"/>
                </a:cubicBezTo>
                <a:close/>
                <a:moveTo>
                  <a:pt x="647" y="770"/>
                </a:moveTo>
                <a:cubicBezTo>
                  <a:pt x="647" y="786"/>
                  <a:pt x="647" y="805"/>
                  <a:pt x="642" y="816"/>
                </a:cubicBezTo>
                <a:lnTo>
                  <a:pt x="626" y="852"/>
                </a:lnTo>
                <a:cubicBezTo>
                  <a:pt x="626" y="852"/>
                  <a:pt x="605" y="868"/>
                  <a:pt x="595" y="868"/>
                </a:cubicBezTo>
                <a:cubicBezTo>
                  <a:pt x="584" y="868"/>
                  <a:pt x="571" y="874"/>
                  <a:pt x="560" y="874"/>
                </a:cubicBezTo>
                <a:cubicBezTo>
                  <a:pt x="549" y="874"/>
                  <a:pt x="535" y="874"/>
                  <a:pt x="524" y="868"/>
                </a:cubicBezTo>
                <a:cubicBezTo>
                  <a:pt x="513" y="863"/>
                  <a:pt x="508" y="857"/>
                  <a:pt x="497" y="852"/>
                </a:cubicBezTo>
                <a:cubicBezTo>
                  <a:pt x="479" y="842"/>
                  <a:pt x="472" y="798"/>
                  <a:pt x="472" y="770"/>
                </a:cubicBezTo>
                <a:lnTo>
                  <a:pt x="472" y="729"/>
                </a:lnTo>
                <a:cubicBezTo>
                  <a:pt x="472" y="712"/>
                  <a:pt x="472" y="693"/>
                  <a:pt x="478" y="682"/>
                </a:cubicBezTo>
                <a:lnTo>
                  <a:pt x="497" y="647"/>
                </a:lnTo>
                <a:cubicBezTo>
                  <a:pt x="497" y="647"/>
                  <a:pt x="513" y="630"/>
                  <a:pt x="524" y="630"/>
                </a:cubicBezTo>
                <a:cubicBezTo>
                  <a:pt x="535" y="630"/>
                  <a:pt x="549" y="625"/>
                  <a:pt x="560" y="625"/>
                </a:cubicBezTo>
                <a:cubicBezTo>
                  <a:pt x="571" y="625"/>
                  <a:pt x="584" y="625"/>
                  <a:pt x="595" y="630"/>
                </a:cubicBezTo>
                <a:cubicBezTo>
                  <a:pt x="605" y="636"/>
                  <a:pt x="615" y="642"/>
                  <a:pt x="626" y="647"/>
                </a:cubicBezTo>
                <a:cubicBezTo>
                  <a:pt x="636" y="653"/>
                  <a:pt x="636" y="666"/>
                  <a:pt x="642" y="682"/>
                </a:cubicBezTo>
                <a:cubicBezTo>
                  <a:pt x="647" y="699"/>
                  <a:pt x="647" y="712"/>
                  <a:pt x="647" y="729"/>
                </a:cubicBezTo>
                <a:lnTo>
                  <a:pt x="647" y="770"/>
                </a:lnTo>
                <a:close/>
                <a:moveTo>
                  <a:pt x="404" y="874"/>
                </a:moveTo>
                <a:lnTo>
                  <a:pt x="350" y="874"/>
                </a:lnTo>
                <a:lnTo>
                  <a:pt x="350" y="682"/>
                </a:lnTo>
                <a:lnTo>
                  <a:pt x="292" y="699"/>
                </a:lnTo>
                <a:lnTo>
                  <a:pt x="292" y="658"/>
                </a:lnTo>
                <a:lnTo>
                  <a:pt x="396" y="625"/>
                </a:lnTo>
                <a:lnTo>
                  <a:pt x="404" y="625"/>
                </a:lnTo>
                <a:lnTo>
                  <a:pt x="404" y="874"/>
                </a:lnTo>
                <a:close/>
                <a:moveTo>
                  <a:pt x="0" y="699"/>
                </a:moveTo>
                <a:cubicBezTo>
                  <a:pt x="0" y="443"/>
                  <a:pt x="210" y="235"/>
                  <a:pt x="467" y="235"/>
                </a:cubicBezTo>
                <a:lnTo>
                  <a:pt x="467" y="0"/>
                </a:lnTo>
                <a:lnTo>
                  <a:pt x="759" y="292"/>
                </a:lnTo>
                <a:lnTo>
                  <a:pt x="467" y="584"/>
                </a:lnTo>
                <a:lnTo>
                  <a:pt x="467" y="350"/>
                </a:lnTo>
                <a:cubicBezTo>
                  <a:pt x="276" y="350"/>
                  <a:pt x="117" y="508"/>
                  <a:pt x="117" y="699"/>
                </a:cubicBezTo>
                <a:cubicBezTo>
                  <a:pt x="117" y="891"/>
                  <a:pt x="276" y="1048"/>
                  <a:pt x="467" y="1048"/>
                </a:cubicBezTo>
                <a:cubicBezTo>
                  <a:pt x="658" y="1048"/>
                  <a:pt x="817" y="890"/>
                  <a:pt x="817" y="699"/>
                </a:cubicBezTo>
                <a:lnTo>
                  <a:pt x="934" y="699"/>
                </a:lnTo>
                <a:cubicBezTo>
                  <a:pt x="934" y="956"/>
                  <a:pt x="724" y="1166"/>
                  <a:pt x="467" y="1166"/>
                </a:cubicBezTo>
                <a:cubicBezTo>
                  <a:pt x="210" y="1166"/>
                  <a:pt x="0" y="956"/>
                  <a:pt x="0" y="6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68788" y="3219450"/>
            <a:ext cx="336550" cy="420688"/>
          </a:xfrm>
          <a:custGeom>
            <a:avLst/>
            <a:gdLst>
              <a:gd name="T0" fmla="*/ 451 w 936"/>
              <a:gd name="T1" fmla="*/ 734 h 1167"/>
              <a:gd name="T2" fmla="*/ 432 w 936"/>
              <a:gd name="T3" fmla="*/ 745 h 1167"/>
              <a:gd name="T4" fmla="*/ 427 w 936"/>
              <a:gd name="T5" fmla="*/ 753 h 1167"/>
              <a:gd name="T6" fmla="*/ 391 w 936"/>
              <a:gd name="T7" fmla="*/ 753 h 1167"/>
              <a:gd name="T8" fmla="*/ 405 w 936"/>
              <a:gd name="T9" fmla="*/ 625 h 1167"/>
              <a:gd name="T10" fmla="*/ 544 w 936"/>
              <a:gd name="T11" fmla="*/ 625 h 1167"/>
              <a:gd name="T12" fmla="*/ 544 w 936"/>
              <a:gd name="T13" fmla="*/ 666 h 1167"/>
              <a:gd name="T14" fmla="*/ 443 w 936"/>
              <a:gd name="T15" fmla="*/ 666 h 1167"/>
              <a:gd name="T16" fmla="*/ 438 w 936"/>
              <a:gd name="T17" fmla="*/ 718 h 1167"/>
              <a:gd name="T18" fmla="*/ 443 w 936"/>
              <a:gd name="T19" fmla="*/ 712 h 1167"/>
              <a:gd name="T20" fmla="*/ 451 w 936"/>
              <a:gd name="T21" fmla="*/ 704 h 1167"/>
              <a:gd name="T22" fmla="*/ 462 w 936"/>
              <a:gd name="T23" fmla="*/ 704 h 1167"/>
              <a:gd name="T24" fmla="*/ 473 w 936"/>
              <a:gd name="T25" fmla="*/ 704 h 1167"/>
              <a:gd name="T26" fmla="*/ 503 w 936"/>
              <a:gd name="T27" fmla="*/ 712 h 1167"/>
              <a:gd name="T28" fmla="*/ 525 w 936"/>
              <a:gd name="T29" fmla="*/ 729 h 1167"/>
              <a:gd name="T30" fmla="*/ 550 w 936"/>
              <a:gd name="T31" fmla="*/ 792 h 1167"/>
              <a:gd name="T32" fmla="*/ 544 w 936"/>
              <a:gd name="T33" fmla="*/ 822 h 1167"/>
              <a:gd name="T34" fmla="*/ 525 w 936"/>
              <a:gd name="T35" fmla="*/ 852 h 1167"/>
              <a:gd name="T36" fmla="*/ 462 w 936"/>
              <a:gd name="T37" fmla="*/ 874 h 1167"/>
              <a:gd name="T38" fmla="*/ 432 w 936"/>
              <a:gd name="T39" fmla="*/ 868 h 1167"/>
              <a:gd name="T40" fmla="*/ 405 w 936"/>
              <a:gd name="T41" fmla="*/ 857 h 1167"/>
              <a:gd name="T42" fmla="*/ 380 w 936"/>
              <a:gd name="T43" fmla="*/ 805 h 1167"/>
              <a:gd name="T44" fmla="*/ 427 w 936"/>
              <a:gd name="T45" fmla="*/ 805 h 1167"/>
              <a:gd name="T46" fmla="*/ 462 w 936"/>
              <a:gd name="T47" fmla="*/ 833 h 1167"/>
              <a:gd name="T48" fmla="*/ 479 w 936"/>
              <a:gd name="T49" fmla="*/ 827 h 1167"/>
              <a:gd name="T50" fmla="*/ 492 w 936"/>
              <a:gd name="T51" fmla="*/ 816 h 1167"/>
              <a:gd name="T52" fmla="*/ 498 w 936"/>
              <a:gd name="T53" fmla="*/ 800 h 1167"/>
              <a:gd name="T54" fmla="*/ 498 w 936"/>
              <a:gd name="T55" fmla="*/ 764 h 1167"/>
              <a:gd name="T56" fmla="*/ 492 w 936"/>
              <a:gd name="T57" fmla="*/ 753 h 1167"/>
              <a:gd name="T58" fmla="*/ 479 w 936"/>
              <a:gd name="T59" fmla="*/ 740 h 1167"/>
              <a:gd name="T60" fmla="*/ 462 w 936"/>
              <a:gd name="T61" fmla="*/ 734 h 1167"/>
              <a:gd name="T62" fmla="*/ 451 w 936"/>
              <a:gd name="T63" fmla="*/ 734 h 1167"/>
              <a:gd name="T64" fmla="*/ 0 w 936"/>
              <a:gd name="T65" fmla="*/ 699 h 1167"/>
              <a:gd name="T66" fmla="*/ 468 w 936"/>
              <a:gd name="T67" fmla="*/ 235 h 1167"/>
              <a:gd name="T68" fmla="*/ 468 w 936"/>
              <a:gd name="T69" fmla="*/ 0 h 1167"/>
              <a:gd name="T70" fmla="*/ 760 w 936"/>
              <a:gd name="T71" fmla="*/ 292 h 1167"/>
              <a:gd name="T72" fmla="*/ 468 w 936"/>
              <a:gd name="T73" fmla="*/ 584 h 1167"/>
              <a:gd name="T74" fmla="*/ 468 w 936"/>
              <a:gd name="T75" fmla="*/ 350 h 1167"/>
              <a:gd name="T76" fmla="*/ 118 w 936"/>
              <a:gd name="T77" fmla="*/ 699 h 1167"/>
              <a:gd name="T78" fmla="*/ 468 w 936"/>
              <a:gd name="T79" fmla="*/ 1048 h 1167"/>
              <a:gd name="T80" fmla="*/ 818 w 936"/>
              <a:gd name="T81" fmla="*/ 699 h 1167"/>
              <a:gd name="T82" fmla="*/ 935 w 936"/>
              <a:gd name="T83" fmla="*/ 699 h 1167"/>
              <a:gd name="T84" fmla="*/ 468 w 936"/>
              <a:gd name="T85" fmla="*/ 1166 h 1167"/>
              <a:gd name="T86" fmla="*/ 0 w 936"/>
              <a:gd name="T87" fmla="*/ 699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6" h="1167">
                <a:moveTo>
                  <a:pt x="451" y="734"/>
                </a:moveTo>
                <a:cubicBezTo>
                  <a:pt x="447" y="736"/>
                  <a:pt x="432" y="741"/>
                  <a:pt x="432" y="745"/>
                </a:cubicBezTo>
                <a:cubicBezTo>
                  <a:pt x="432" y="751"/>
                  <a:pt x="427" y="753"/>
                  <a:pt x="427" y="753"/>
                </a:cubicBezTo>
                <a:lnTo>
                  <a:pt x="391" y="753"/>
                </a:lnTo>
                <a:lnTo>
                  <a:pt x="405" y="625"/>
                </a:lnTo>
                <a:lnTo>
                  <a:pt x="544" y="625"/>
                </a:lnTo>
                <a:lnTo>
                  <a:pt x="544" y="666"/>
                </a:lnTo>
                <a:lnTo>
                  <a:pt x="443" y="666"/>
                </a:lnTo>
                <a:lnTo>
                  <a:pt x="438" y="718"/>
                </a:lnTo>
                <a:cubicBezTo>
                  <a:pt x="438" y="718"/>
                  <a:pt x="443" y="718"/>
                  <a:pt x="443" y="712"/>
                </a:cubicBezTo>
                <a:cubicBezTo>
                  <a:pt x="443" y="707"/>
                  <a:pt x="451" y="710"/>
                  <a:pt x="451" y="704"/>
                </a:cubicBezTo>
                <a:cubicBezTo>
                  <a:pt x="451" y="699"/>
                  <a:pt x="457" y="704"/>
                  <a:pt x="462" y="704"/>
                </a:cubicBezTo>
                <a:lnTo>
                  <a:pt x="473" y="704"/>
                </a:lnTo>
                <a:cubicBezTo>
                  <a:pt x="484" y="704"/>
                  <a:pt x="497" y="707"/>
                  <a:pt x="503" y="712"/>
                </a:cubicBezTo>
                <a:cubicBezTo>
                  <a:pt x="508" y="718"/>
                  <a:pt x="519" y="724"/>
                  <a:pt x="525" y="729"/>
                </a:cubicBezTo>
                <a:cubicBezTo>
                  <a:pt x="536" y="742"/>
                  <a:pt x="550" y="766"/>
                  <a:pt x="550" y="792"/>
                </a:cubicBezTo>
                <a:cubicBezTo>
                  <a:pt x="550" y="802"/>
                  <a:pt x="549" y="817"/>
                  <a:pt x="544" y="822"/>
                </a:cubicBezTo>
                <a:cubicBezTo>
                  <a:pt x="538" y="828"/>
                  <a:pt x="536" y="841"/>
                  <a:pt x="525" y="852"/>
                </a:cubicBezTo>
                <a:cubicBezTo>
                  <a:pt x="510" y="867"/>
                  <a:pt x="489" y="874"/>
                  <a:pt x="462" y="874"/>
                </a:cubicBezTo>
                <a:cubicBezTo>
                  <a:pt x="451" y="874"/>
                  <a:pt x="437" y="874"/>
                  <a:pt x="432" y="868"/>
                </a:cubicBezTo>
                <a:cubicBezTo>
                  <a:pt x="426" y="863"/>
                  <a:pt x="416" y="863"/>
                  <a:pt x="405" y="857"/>
                </a:cubicBezTo>
                <a:cubicBezTo>
                  <a:pt x="390" y="849"/>
                  <a:pt x="380" y="826"/>
                  <a:pt x="380" y="805"/>
                </a:cubicBezTo>
                <a:lnTo>
                  <a:pt x="427" y="805"/>
                </a:lnTo>
                <a:cubicBezTo>
                  <a:pt x="427" y="825"/>
                  <a:pt x="441" y="833"/>
                  <a:pt x="462" y="833"/>
                </a:cubicBezTo>
                <a:cubicBezTo>
                  <a:pt x="468" y="833"/>
                  <a:pt x="473" y="833"/>
                  <a:pt x="479" y="827"/>
                </a:cubicBezTo>
                <a:lnTo>
                  <a:pt x="492" y="816"/>
                </a:lnTo>
                <a:cubicBezTo>
                  <a:pt x="492" y="816"/>
                  <a:pt x="498" y="805"/>
                  <a:pt x="498" y="800"/>
                </a:cubicBezTo>
                <a:lnTo>
                  <a:pt x="498" y="764"/>
                </a:lnTo>
                <a:lnTo>
                  <a:pt x="492" y="753"/>
                </a:lnTo>
                <a:lnTo>
                  <a:pt x="479" y="740"/>
                </a:lnTo>
                <a:cubicBezTo>
                  <a:pt x="479" y="740"/>
                  <a:pt x="468" y="734"/>
                  <a:pt x="462" y="734"/>
                </a:cubicBezTo>
                <a:lnTo>
                  <a:pt x="451" y="734"/>
                </a:lnTo>
                <a:close/>
                <a:moveTo>
                  <a:pt x="0" y="699"/>
                </a:moveTo>
                <a:cubicBezTo>
                  <a:pt x="0" y="443"/>
                  <a:pt x="211" y="235"/>
                  <a:pt x="468" y="235"/>
                </a:cubicBezTo>
                <a:lnTo>
                  <a:pt x="468" y="0"/>
                </a:lnTo>
                <a:lnTo>
                  <a:pt x="760" y="292"/>
                </a:lnTo>
                <a:lnTo>
                  <a:pt x="468" y="584"/>
                </a:lnTo>
                <a:lnTo>
                  <a:pt x="468" y="350"/>
                </a:lnTo>
                <a:cubicBezTo>
                  <a:pt x="277" y="350"/>
                  <a:pt x="118" y="508"/>
                  <a:pt x="118" y="699"/>
                </a:cubicBezTo>
                <a:cubicBezTo>
                  <a:pt x="118" y="891"/>
                  <a:pt x="277" y="1048"/>
                  <a:pt x="468" y="1048"/>
                </a:cubicBezTo>
                <a:cubicBezTo>
                  <a:pt x="659" y="1048"/>
                  <a:pt x="818" y="890"/>
                  <a:pt x="818" y="699"/>
                </a:cubicBezTo>
                <a:lnTo>
                  <a:pt x="935" y="699"/>
                </a:lnTo>
                <a:cubicBezTo>
                  <a:pt x="935" y="956"/>
                  <a:pt x="725" y="1166"/>
                  <a:pt x="468" y="1166"/>
                </a:cubicBezTo>
                <a:cubicBezTo>
                  <a:pt x="211" y="1166"/>
                  <a:pt x="0" y="956"/>
                  <a:pt x="0" y="6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5367339" y="3240089"/>
            <a:ext cx="293687" cy="377825"/>
          </a:xfrm>
          <a:custGeom>
            <a:avLst/>
            <a:gdLst>
              <a:gd name="T0" fmla="*/ 0 w 816"/>
              <a:gd name="T1" fmla="*/ 931 h 1049"/>
              <a:gd name="T2" fmla="*/ 815 w 816"/>
              <a:gd name="T3" fmla="*/ 931 h 1049"/>
              <a:gd name="T4" fmla="*/ 815 w 816"/>
              <a:gd name="T5" fmla="*/ 1048 h 1049"/>
              <a:gd name="T6" fmla="*/ 0 w 816"/>
              <a:gd name="T7" fmla="*/ 1048 h 1049"/>
              <a:gd name="T8" fmla="*/ 0 w 816"/>
              <a:gd name="T9" fmla="*/ 931 h 1049"/>
              <a:gd name="T10" fmla="*/ 408 w 816"/>
              <a:gd name="T11" fmla="*/ 816 h 1049"/>
              <a:gd name="T12" fmla="*/ 58 w 816"/>
              <a:gd name="T13" fmla="*/ 467 h 1049"/>
              <a:gd name="T14" fmla="*/ 58 w 816"/>
              <a:gd name="T15" fmla="*/ 0 h 1049"/>
              <a:gd name="T16" fmla="*/ 203 w 816"/>
              <a:gd name="T17" fmla="*/ 0 h 1049"/>
              <a:gd name="T18" fmla="*/ 203 w 816"/>
              <a:gd name="T19" fmla="*/ 467 h 1049"/>
              <a:gd name="T20" fmla="*/ 408 w 816"/>
              <a:gd name="T21" fmla="*/ 668 h 1049"/>
              <a:gd name="T22" fmla="*/ 613 w 816"/>
              <a:gd name="T23" fmla="*/ 467 h 1049"/>
              <a:gd name="T24" fmla="*/ 613 w 816"/>
              <a:gd name="T25" fmla="*/ 0 h 1049"/>
              <a:gd name="T26" fmla="*/ 757 w 816"/>
              <a:gd name="T27" fmla="*/ 0 h 1049"/>
              <a:gd name="T28" fmla="*/ 757 w 816"/>
              <a:gd name="T29" fmla="*/ 467 h 1049"/>
              <a:gd name="T30" fmla="*/ 408 w 816"/>
              <a:gd name="T31" fmla="*/ 816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49">
                <a:moveTo>
                  <a:pt x="0" y="931"/>
                </a:moveTo>
                <a:lnTo>
                  <a:pt x="815" y="931"/>
                </a:lnTo>
                <a:lnTo>
                  <a:pt x="815" y="1048"/>
                </a:lnTo>
                <a:lnTo>
                  <a:pt x="0" y="1048"/>
                </a:lnTo>
                <a:lnTo>
                  <a:pt x="0" y="931"/>
                </a:lnTo>
                <a:close/>
                <a:moveTo>
                  <a:pt x="408" y="816"/>
                </a:moveTo>
                <a:cubicBezTo>
                  <a:pt x="214" y="816"/>
                  <a:pt x="58" y="660"/>
                  <a:pt x="58" y="467"/>
                </a:cubicBezTo>
                <a:lnTo>
                  <a:pt x="58" y="0"/>
                </a:lnTo>
                <a:lnTo>
                  <a:pt x="203" y="0"/>
                </a:lnTo>
                <a:lnTo>
                  <a:pt x="203" y="467"/>
                </a:lnTo>
                <a:cubicBezTo>
                  <a:pt x="203" y="578"/>
                  <a:pt x="296" y="668"/>
                  <a:pt x="408" y="668"/>
                </a:cubicBezTo>
                <a:cubicBezTo>
                  <a:pt x="520" y="668"/>
                  <a:pt x="613" y="578"/>
                  <a:pt x="613" y="467"/>
                </a:cubicBezTo>
                <a:lnTo>
                  <a:pt x="613" y="0"/>
                </a:lnTo>
                <a:lnTo>
                  <a:pt x="757" y="0"/>
                </a:lnTo>
                <a:lnTo>
                  <a:pt x="757" y="467"/>
                </a:lnTo>
                <a:cubicBezTo>
                  <a:pt x="757" y="660"/>
                  <a:pt x="602" y="816"/>
                  <a:pt x="408" y="8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6423025" y="3219450"/>
            <a:ext cx="336550" cy="419100"/>
          </a:xfrm>
          <a:custGeom>
            <a:avLst/>
            <a:gdLst>
              <a:gd name="T0" fmla="*/ 235 w 936"/>
              <a:gd name="T1" fmla="*/ 874 h 1165"/>
              <a:gd name="T2" fmla="*/ 935 w 936"/>
              <a:gd name="T3" fmla="*/ 874 h 1165"/>
              <a:gd name="T4" fmla="*/ 935 w 936"/>
              <a:gd name="T5" fmla="*/ 989 h 1165"/>
              <a:gd name="T6" fmla="*/ 235 w 936"/>
              <a:gd name="T7" fmla="*/ 989 h 1165"/>
              <a:gd name="T8" fmla="*/ 235 w 936"/>
              <a:gd name="T9" fmla="*/ 1164 h 1165"/>
              <a:gd name="T10" fmla="*/ 0 w 936"/>
              <a:gd name="T11" fmla="*/ 931 h 1165"/>
              <a:gd name="T12" fmla="*/ 235 w 936"/>
              <a:gd name="T13" fmla="*/ 699 h 1165"/>
              <a:gd name="T14" fmla="*/ 235 w 936"/>
              <a:gd name="T15" fmla="*/ 874 h 1165"/>
              <a:gd name="T16" fmla="*/ 350 w 936"/>
              <a:gd name="T17" fmla="*/ 465 h 1165"/>
              <a:gd name="T18" fmla="*/ 118 w 936"/>
              <a:gd name="T19" fmla="*/ 233 h 1165"/>
              <a:gd name="T20" fmla="*/ 350 w 936"/>
              <a:gd name="T21" fmla="*/ 0 h 1165"/>
              <a:gd name="T22" fmla="*/ 817 w 936"/>
              <a:gd name="T23" fmla="*/ 0 h 1165"/>
              <a:gd name="T24" fmla="*/ 817 w 936"/>
              <a:gd name="T25" fmla="*/ 115 h 1165"/>
              <a:gd name="T26" fmla="*/ 700 w 936"/>
              <a:gd name="T27" fmla="*/ 115 h 1165"/>
              <a:gd name="T28" fmla="*/ 700 w 936"/>
              <a:gd name="T29" fmla="*/ 756 h 1165"/>
              <a:gd name="T30" fmla="*/ 585 w 936"/>
              <a:gd name="T31" fmla="*/ 756 h 1165"/>
              <a:gd name="T32" fmla="*/ 585 w 936"/>
              <a:gd name="T33" fmla="*/ 115 h 1165"/>
              <a:gd name="T34" fmla="*/ 467 w 936"/>
              <a:gd name="T35" fmla="*/ 115 h 1165"/>
              <a:gd name="T36" fmla="*/ 467 w 936"/>
              <a:gd name="T37" fmla="*/ 756 h 1165"/>
              <a:gd name="T38" fmla="*/ 350 w 936"/>
              <a:gd name="T39" fmla="*/ 756 h 1165"/>
              <a:gd name="T40" fmla="*/ 350 w 936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235" y="874"/>
                </a:moveTo>
                <a:lnTo>
                  <a:pt x="935" y="874"/>
                </a:lnTo>
                <a:lnTo>
                  <a:pt x="935" y="989"/>
                </a:lnTo>
                <a:lnTo>
                  <a:pt x="235" y="989"/>
                </a:lnTo>
                <a:lnTo>
                  <a:pt x="235" y="1164"/>
                </a:lnTo>
                <a:lnTo>
                  <a:pt x="0" y="931"/>
                </a:lnTo>
                <a:lnTo>
                  <a:pt x="235" y="699"/>
                </a:lnTo>
                <a:lnTo>
                  <a:pt x="235" y="874"/>
                </a:lnTo>
                <a:close/>
                <a:moveTo>
                  <a:pt x="350" y="465"/>
                </a:moveTo>
                <a:cubicBezTo>
                  <a:pt x="221" y="465"/>
                  <a:pt x="118" y="361"/>
                  <a:pt x="118" y="233"/>
                </a:cubicBezTo>
                <a:cubicBezTo>
                  <a:pt x="118" y="104"/>
                  <a:pt x="221" y="0"/>
                  <a:pt x="350" y="0"/>
                </a:cubicBezTo>
                <a:lnTo>
                  <a:pt x="817" y="0"/>
                </a:lnTo>
                <a:lnTo>
                  <a:pt x="817" y="115"/>
                </a:lnTo>
                <a:lnTo>
                  <a:pt x="700" y="115"/>
                </a:lnTo>
                <a:lnTo>
                  <a:pt x="700" y="756"/>
                </a:lnTo>
                <a:lnTo>
                  <a:pt x="585" y="756"/>
                </a:lnTo>
                <a:lnTo>
                  <a:pt x="585" y="115"/>
                </a:lnTo>
                <a:lnTo>
                  <a:pt x="467" y="115"/>
                </a:lnTo>
                <a:lnTo>
                  <a:pt x="467" y="756"/>
                </a:lnTo>
                <a:lnTo>
                  <a:pt x="350" y="756"/>
                </a:lnTo>
                <a:lnTo>
                  <a:pt x="350" y="4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500938" y="3219450"/>
            <a:ext cx="336550" cy="419100"/>
          </a:xfrm>
          <a:custGeom>
            <a:avLst/>
            <a:gdLst>
              <a:gd name="T0" fmla="*/ 932 w 933"/>
              <a:gd name="T1" fmla="*/ 931 h 1165"/>
              <a:gd name="T2" fmla="*/ 700 w 933"/>
              <a:gd name="T3" fmla="*/ 1164 h 1165"/>
              <a:gd name="T4" fmla="*/ 700 w 933"/>
              <a:gd name="T5" fmla="*/ 989 h 1165"/>
              <a:gd name="T6" fmla="*/ 0 w 933"/>
              <a:gd name="T7" fmla="*/ 989 h 1165"/>
              <a:gd name="T8" fmla="*/ 0 w 933"/>
              <a:gd name="T9" fmla="*/ 874 h 1165"/>
              <a:gd name="T10" fmla="*/ 700 w 933"/>
              <a:gd name="T11" fmla="*/ 874 h 1165"/>
              <a:gd name="T12" fmla="*/ 700 w 933"/>
              <a:gd name="T13" fmla="*/ 699 h 1165"/>
              <a:gd name="T14" fmla="*/ 932 w 933"/>
              <a:gd name="T15" fmla="*/ 931 h 1165"/>
              <a:gd name="T16" fmla="*/ 232 w 933"/>
              <a:gd name="T17" fmla="*/ 465 h 1165"/>
              <a:gd name="T18" fmla="*/ 0 w 933"/>
              <a:gd name="T19" fmla="*/ 233 h 1165"/>
              <a:gd name="T20" fmla="*/ 232 w 933"/>
              <a:gd name="T21" fmla="*/ 0 h 1165"/>
              <a:gd name="T22" fmla="*/ 700 w 933"/>
              <a:gd name="T23" fmla="*/ 0 h 1165"/>
              <a:gd name="T24" fmla="*/ 700 w 933"/>
              <a:gd name="T25" fmla="*/ 115 h 1165"/>
              <a:gd name="T26" fmla="*/ 582 w 933"/>
              <a:gd name="T27" fmla="*/ 115 h 1165"/>
              <a:gd name="T28" fmla="*/ 582 w 933"/>
              <a:gd name="T29" fmla="*/ 756 h 1165"/>
              <a:gd name="T30" fmla="*/ 465 w 933"/>
              <a:gd name="T31" fmla="*/ 756 h 1165"/>
              <a:gd name="T32" fmla="*/ 465 w 933"/>
              <a:gd name="T33" fmla="*/ 115 h 1165"/>
              <a:gd name="T34" fmla="*/ 350 w 933"/>
              <a:gd name="T35" fmla="*/ 115 h 1165"/>
              <a:gd name="T36" fmla="*/ 350 w 933"/>
              <a:gd name="T37" fmla="*/ 756 h 1165"/>
              <a:gd name="T38" fmla="*/ 232 w 933"/>
              <a:gd name="T39" fmla="*/ 756 h 1165"/>
              <a:gd name="T40" fmla="*/ 232 w 933"/>
              <a:gd name="T41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3" h="1165">
                <a:moveTo>
                  <a:pt x="932" y="931"/>
                </a:moveTo>
                <a:lnTo>
                  <a:pt x="700" y="1164"/>
                </a:lnTo>
                <a:lnTo>
                  <a:pt x="700" y="989"/>
                </a:lnTo>
                <a:lnTo>
                  <a:pt x="0" y="989"/>
                </a:lnTo>
                <a:lnTo>
                  <a:pt x="0" y="874"/>
                </a:lnTo>
                <a:lnTo>
                  <a:pt x="700" y="874"/>
                </a:lnTo>
                <a:lnTo>
                  <a:pt x="700" y="699"/>
                </a:lnTo>
                <a:lnTo>
                  <a:pt x="932" y="931"/>
                </a:lnTo>
                <a:close/>
                <a:moveTo>
                  <a:pt x="232" y="465"/>
                </a:moveTo>
                <a:cubicBezTo>
                  <a:pt x="104" y="465"/>
                  <a:pt x="0" y="361"/>
                  <a:pt x="0" y="233"/>
                </a:cubicBezTo>
                <a:cubicBezTo>
                  <a:pt x="0" y="104"/>
                  <a:pt x="104" y="0"/>
                  <a:pt x="232" y="0"/>
                </a:cubicBezTo>
                <a:lnTo>
                  <a:pt x="700" y="0"/>
                </a:lnTo>
                <a:lnTo>
                  <a:pt x="700" y="115"/>
                </a:lnTo>
                <a:lnTo>
                  <a:pt x="582" y="115"/>
                </a:lnTo>
                <a:lnTo>
                  <a:pt x="582" y="756"/>
                </a:lnTo>
                <a:lnTo>
                  <a:pt x="465" y="756"/>
                </a:lnTo>
                <a:lnTo>
                  <a:pt x="465" y="115"/>
                </a:lnTo>
                <a:lnTo>
                  <a:pt x="350" y="115"/>
                </a:lnTo>
                <a:lnTo>
                  <a:pt x="350" y="756"/>
                </a:lnTo>
                <a:lnTo>
                  <a:pt x="232" y="756"/>
                </a:lnTo>
                <a:lnTo>
                  <a:pt x="232" y="4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8558214" y="3271839"/>
            <a:ext cx="377825" cy="314325"/>
          </a:xfrm>
          <a:custGeom>
            <a:avLst/>
            <a:gdLst>
              <a:gd name="T0" fmla="*/ 0 w 1051"/>
              <a:gd name="T1" fmla="*/ 584 h 875"/>
              <a:gd name="T2" fmla="*/ 0 w 1051"/>
              <a:gd name="T3" fmla="*/ 467 h 875"/>
              <a:gd name="T4" fmla="*/ 1050 w 1051"/>
              <a:gd name="T5" fmla="*/ 467 h 875"/>
              <a:gd name="T6" fmla="*/ 1050 w 1051"/>
              <a:gd name="T7" fmla="*/ 584 h 875"/>
              <a:gd name="T8" fmla="*/ 0 w 1051"/>
              <a:gd name="T9" fmla="*/ 584 h 875"/>
              <a:gd name="T10" fmla="*/ 118 w 1051"/>
              <a:gd name="T11" fmla="*/ 0 h 875"/>
              <a:gd name="T12" fmla="*/ 932 w 1051"/>
              <a:gd name="T13" fmla="*/ 0 h 875"/>
              <a:gd name="T14" fmla="*/ 932 w 1051"/>
              <a:gd name="T15" fmla="*/ 175 h 875"/>
              <a:gd name="T16" fmla="*/ 642 w 1051"/>
              <a:gd name="T17" fmla="*/ 175 h 875"/>
              <a:gd name="T18" fmla="*/ 642 w 1051"/>
              <a:gd name="T19" fmla="*/ 350 h 875"/>
              <a:gd name="T20" fmla="*/ 407 w 1051"/>
              <a:gd name="T21" fmla="*/ 350 h 875"/>
              <a:gd name="T22" fmla="*/ 407 w 1051"/>
              <a:gd name="T23" fmla="*/ 175 h 875"/>
              <a:gd name="T24" fmla="*/ 118 w 1051"/>
              <a:gd name="T25" fmla="*/ 175 h 875"/>
              <a:gd name="T26" fmla="*/ 118 w 1051"/>
              <a:gd name="T27" fmla="*/ 0 h 875"/>
              <a:gd name="T28" fmla="*/ 407 w 1051"/>
              <a:gd name="T29" fmla="*/ 874 h 875"/>
              <a:gd name="T30" fmla="*/ 407 w 1051"/>
              <a:gd name="T31" fmla="*/ 699 h 875"/>
              <a:gd name="T32" fmla="*/ 642 w 1051"/>
              <a:gd name="T33" fmla="*/ 699 h 875"/>
              <a:gd name="T34" fmla="*/ 642 w 1051"/>
              <a:gd name="T35" fmla="*/ 874 h 875"/>
              <a:gd name="T36" fmla="*/ 407 w 1051"/>
              <a:gd name="T37" fmla="*/ 874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875">
                <a:moveTo>
                  <a:pt x="0" y="584"/>
                </a:moveTo>
                <a:lnTo>
                  <a:pt x="0" y="467"/>
                </a:lnTo>
                <a:lnTo>
                  <a:pt x="1050" y="467"/>
                </a:lnTo>
                <a:lnTo>
                  <a:pt x="1050" y="584"/>
                </a:lnTo>
                <a:lnTo>
                  <a:pt x="0" y="584"/>
                </a:lnTo>
                <a:close/>
                <a:moveTo>
                  <a:pt x="118" y="0"/>
                </a:moveTo>
                <a:lnTo>
                  <a:pt x="932" y="0"/>
                </a:lnTo>
                <a:lnTo>
                  <a:pt x="932" y="175"/>
                </a:lnTo>
                <a:lnTo>
                  <a:pt x="642" y="175"/>
                </a:lnTo>
                <a:lnTo>
                  <a:pt x="642" y="350"/>
                </a:lnTo>
                <a:lnTo>
                  <a:pt x="407" y="350"/>
                </a:lnTo>
                <a:lnTo>
                  <a:pt x="407" y="175"/>
                </a:lnTo>
                <a:lnTo>
                  <a:pt x="118" y="175"/>
                </a:lnTo>
                <a:lnTo>
                  <a:pt x="118" y="0"/>
                </a:lnTo>
                <a:close/>
                <a:moveTo>
                  <a:pt x="407" y="874"/>
                </a:moveTo>
                <a:lnTo>
                  <a:pt x="407" y="699"/>
                </a:lnTo>
                <a:lnTo>
                  <a:pt x="642" y="699"/>
                </a:lnTo>
                <a:lnTo>
                  <a:pt x="642" y="874"/>
                </a:lnTo>
                <a:lnTo>
                  <a:pt x="407" y="8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9625013" y="3271839"/>
            <a:ext cx="398462" cy="314325"/>
          </a:xfrm>
          <a:custGeom>
            <a:avLst/>
            <a:gdLst>
              <a:gd name="T0" fmla="*/ 0 w 1108"/>
              <a:gd name="T1" fmla="*/ 467 h 875"/>
              <a:gd name="T2" fmla="*/ 0 w 1108"/>
              <a:gd name="T3" fmla="*/ 293 h 875"/>
              <a:gd name="T4" fmla="*/ 525 w 1108"/>
              <a:gd name="T5" fmla="*/ 293 h 875"/>
              <a:gd name="T6" fmla="*/ 525 w 1108"/>
              <a:gd name="T7" fmla="*/ 467 h 875"/>
              <a:gd name="T8" fmla="*/ 350 w 1108"/>
              <a:gd name="T9" fmla="*/ 467 h 875"/>
              <a:gd name="T10" fmla="*/ 350 w 1108"/>
              <a:gd name="T11" fmla="*/ 874 h 875"/>
              <a:gd name="T12" fmla="*/ 175 w 1108"/>
              <a:gd name="T13" fmla="*/ 874 h 875"/>
              <a:gd name="T14" fmla="*/ 175 w 1108"/>
              <a:gd name="T15" fmla="*/ 467 h 875"/>
              <a:gd name="T16" fmla="*/ 0 w 1108"/>
              <a:gd name="T17" fmla="*/ 467 h 875"/>
              <a:gd name="T18" fmla="*/ 1107 w 1108"/>
              <a:gd name="T19" fmla="*/ 0 h 875"/>
              <a:gd name="T20" fmla="*/ 1107 w 1108"/>
              <a:gd name="T21" fmla="*/ 175 h 875"/>
              <a:gd name="T22" fmla="*/ 817 w 1108"/>
              <a:gd name="T23" fmla="*/ 175 h 875"/>
              <a:gd name="T24" fmla="*/ 817 w 1108"/>
              <a:gd name="T25" fmla="*/ 874 h 875"/>
              <a:gd name="T26" fmla="*/ 643 w 1108"/>
              <a:gd name="T27" fmla="*/ 874 h 875"/>
              <a:gd name="T28" fmla="*/ 643 w 1108"/>
              <a:gd name="T29" fmla="*/ 175 h 875"/>
              <a:gd name="T30" fmla="*/ 350 w 1108"/>
              <a:gd name="T31" fmla="*/ 175 h 875"/>
              <a:gd name="T32" fmla="*/ 350 w 1108"/>
              <a:gd name="T33" fmla="*/ 0 h 875"/>
              <a:gd name="T34" fmla="*/ 1107 w 1108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875">
                <a:moveTo>
                  <a:pt x="0" y="467"/>
                </a:moveTo>
                <a:lnTo>
                  <a:pt x="0" y="293"/>
                </a:lnTo>
                <a:lnTo>
                  <a:pt x="525" y="293"/>
                </a:lnTo>
                <a:lnTo>
                  <a:pt x="525" y="467"/>
                </a:lnTo>
                <a:lnTo>
                  <a:pt x="350" y="467"/>
                </a:lnTo>
                <a:lnTo>
                  <a:pt x="350" y="874"/>
                </a:lnTo>
                <a:lnTo>
                  <a:pt x="175" y="874"/>
                </a:lnTo>
                <a:lnTo>
                  <a:pt x="175" y="467"/>
                </a:lnTo>
                <a:lnTo>
                  <a:pt x="0" y="467"/>
                </a:lnTo>
                <a:close/>
                <a:moveTo>
                  <a:pt x="1107" y="0"/>
                </a:moveTo>
                <a:lnTo>
                  <a:pt x="1107" y="175"/>
                </a:lnTo>
                <a:lnTo>
                  <a:pt x="817" y="175"/>
                </a:lnTo>
                <a:lnTo>
                  <a:pt x="817" y="874"/>
                </a:lnTo>
                <a:lnTo>
                  <a:pt x="643" y="874"/>
                </a:lnTo>
                <a:lnTo>
                  <a:pt x="643" y="175"/>
                </a:lnTo>
                <a:lnTo>
                  <a:pt x="350" y="175"/>
                </a:lnTo>
                <a:lnTo>
                  <a:pt x="350" y="0"/>
                </a:lnTo>
                <a:lnTo>
                  <a:pt x="11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0669588" y="3197226"/>
            <a:ext cx="463550" cy="461963"/>
          </a:xfrm>
          <a:custGeom>
            <a:avLst/>
            <a:gdLst>
              <a:gd name="T0" fmla="*/ 719 w 1286"/>
              <a:gd name="T1" fmla="*/ 685 h 1285"/>
              <a:gd name="T2" fmla="*/ 566 w 1286"/>
              <a:gd name="T3" fmla="*/ 685 h 1285"/>
              <a:gd name="T4" fmla="*/ 539 w 1286"/>
              <a:gd name="T5" fmla="*/ 759 h 1285"/>
              <a:gd name="T6" fmla="*/ 402 w 1286"/>
              <a:gd name="T7" fmla="*/ 874 h 1285"/>
              <a:gd name="T8" fmla="*/ 683 w 1286"/>
              <a:gd name="T9" fmla="*/ 350 h 1285"/>
              <a:gd name="T10" fmla="*/ 787 w 1286"/>
              <a:gd name="T11" fmla="*/ 874 h 1285"/>
              <a:gd name="T12" fmla="*/ 1050 w 1286"/>
              <a:gd name="T13" fmla="*/ 235 h 1285"/>
              <a:gd name="T14" fmla="*/ 1167 w 1286"/>
              <a:gd name="T15" fmla="*/ 118 h 1285"/>
              <a:gd name="T16" fmla="*/ 1050 w 1286"/>
              <a:gd name="T17" fmla="*/ 235 h 1285"/>
              <a:gd name="T18" fmla="*/ 1167 w 1286"/>
              <a:gd name="T19" fmla="*/ 1049 h 1285"/>
              <a:gd name="T20" fmla="*/ 1050 w 1286"/>
              <a:gd name="T21" fmla="*/ 1166 h 1285"/>
              <a:gd name="T22" fmla="*/ 935 w 1286"/>
              <a:gd name="T23" fmla="*/ 1049 h 1285"/>
              <a:gd name="T24" fmla="*/ 1050 w 1286"/>
              <a:gd name="T25" fmla="*/ 934 h 1285"/>
              <a:gd name="T26" fmla="*/ 935 w 1286"/>
              <a:gd name="T27" fmla="*/ 350 h 1285"/>
              <a:gd name="T28" fmla="*/ 350 w 1286"/>
              <a:gd name="T29" fmla="*/ 235 h 1285"/>
              <a:gd name="T30" fmla="*/ 235 w 1286"/>
              <a:gd name="T31" fmla="*/ 350 h 1285"/>
              <a:gd name="T32" fmla="*/ 350 w 1286"/>
              <a:gd name="T33" fmla="*/ 934 h 1285"/>
              <a:gd name="T34" fmla="*/ 935 w 1286"/>
              <a:gd name="T35" fmla="*/ 1049 h 1285"/>
              <a:gd name="T36" fmla="*/ 235 w 1286"/>
              <a:gd name="T37" fmla="*/ 1049 h 1285"/>
              <a:gd name="T38" fmla="*/ 118 w 1286"/>
              <a:gd name="T39" fmla="*/ 1166 h 1285"/>
              <a:gd name="T40" fmla="*/ 118 w 1286"/>
              <a:gd name="T41" fmla="*/ 118 h 1285"/>
              <a:gd name="T42" fmla="*/ 235 w 1286"/>
              <a:gd name="T43" fmla="*/ 235 h 1285"/>
              <a:gd name="T44" fmla="*/ 118 w 1286"/>
              <a:gd name="T45" fmla="*/ 118 h 1285"/>
              <a:gd name="T46" fmla="*/ 1167 w 1286"/>
              <a:gd name="T47" fmla="*/ 350 h 1285"/>
              <a:gd name="T48" fmla="*/ 1285 w 1286"/>
              <a:gd name="T49" fmla="*/ 934 h 1285"/>
              <a:gd name="T50" fmla="*/ 935 w 1286"/>
              <a:gd name="T51" fmla="*/ 1284 h 1285"/>
              <a:gd name="T52" fmla="*/ 350 w 1286"/>
              <a:gd name="T53" fmla="*/ 1166 h 1285"/>
              <a:gd name="T54" fmla="*/ 0 w 1286"/>
              <a:gd name="T55" fmla="*/ 1284 h 1285"/>
              <a:gd name="T56" fmla="*/ 118 w 1286"/>
              <a:gd name="T57" fmla="*/ 934 h 1285"/>
              <a:gd name="T58" fmla="*/ 0 w 1286"/>
              <a:gd name="T59" fmla="*/ 350 h 1285"/>
              <a:gd name="T60" fmla="*/ 350 w 1286"/>
              <a:gd name="T61" fmla="*/ 0 h 1285"/>
              <a:gd name="T62" fmla="*/ 935 w 1286"/>
              <a:gd name="T63" fmla="*/ 118 h 1285"/>
              <a:gd name="T64" fmla="*/ 1285 w 1286"/>
              <a:gd name="T65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85">
                <a:moveTo>
                  <a:pt x="566" y="685"/>
                </a:moveTo>
                <a:lnTo>
                  <a:pt x="719" y="685"/>
                </a:lnTo>
                <a:lnTo>
                  <a:pt x="642" y="462"/>
                </a:lnTo>
                <a:lnTo>
                  <a:pt x="566" y="685"/>
                </a:lnTo>
                <a:close/>
                <a:moveTo>
                  <a:pt x="744" y="759"/>
                </a:moveTo>
                <a:lnTo>
                  <a:pt x="539" y="759"/>
                </a:lnTo>
                <a:lnTo>
                  <a:pt x="498" y="874"/>
                </a:lnTo>
                <a:lnTo>
                  <a:pt x="402" y="874"/>
                </a:lnTo>
                <a:lnTo>
                  <a:pt x="602" y="350"/>
                </a:lnTo>
                <a:lnTo>
                  <a:pt x="683" y="350"/>
                </a:lnTo>
                <a:lnTo>
                  <a:pt x="880" y="874"/>
                </a:lnTo>
                <a:lnTo>
                  <a:pt x="787" y="874"/>
                </a:lnTo>
                <a:lnTo>
                  <a:pt x="744" y="759"/>
                </a:lnTo>
                <a:close/>
                <a:moveTo>
                  <a:pt x="1050" y="235"/>
                </a:moveTo>
                <a:lnTo>
                  <a:pt x="1167" y="235"/>
                </a:lnTo>
                <a:lnTo>
                  <a:pt x="1167" y="118"/>
                </a:lnTo>
                <a:lnTo>
                  <a:pt x="1050" y="118"/>
                </a:lnTo>
                <a:lnTo>
                  <a:pt x="1050" y="235"/>
                </a:lnTo>
                <a:close/>
                <a:moveTo>
                  <a:pt x="1167" y="1166"/>
                </a:moveTo>
                <a:lnTo>
                  <a:pt x="1167" y="1049"/>
                </a:lnTo>
                <a:lnTo>
                  <a:pt x="1050" y="1049"/>
                </a:lnTo>
                <a:lnTo>
                  <a:pt x="1050" y="1166"/>
                </a:lnTo>
                <a:lnTo>
                  <a:pt x="1167" y="1166"/>
                </a:lnTo>
                <a:close/>
                <a:moveTo>
                  <a:pt x="935" y="1049"/>
                </a:moveTo>
                <a:lnTo>
                  <a:pt x="935" y="934"/>
                </a:lnTo>
                <a:lnTo>
                  <a:pt x="1050" y="934"/>
                </a:lnTo>
                <a:lnTo>
                  <a:pt x="1050" y="350"/>
                </a:lnTo>
                <a:lnTo>
                  <a:pt x="935" y="350"/>
                </a:lnTo>
                <a:lnTo>
                  <a:pt x="935" y="235"/>
                </a:lnTo>
                <a:lnTo>
                  <a:pt x="350" y="235"/>
                </a:lnTo>
                <a:lnTo>
                  <a:pt x="350" y="350"/>
                </a:lnTo>
                <a:lnTo>
                  <a:pt x="235" y="350"/>
                </a:lnTo>
                <a:lnTo>
                  <a:pt x="235" y="934"/>
                </a:lnTo>
                <a:lnTo>
                  <a:pt x="350" y="934"/>
                </a:lnTo>
                <a:lnTo>
                  <a:pt x="350" y="1049"/>
                </a:lnTo>
                <a:lnTo>
                  <a:pt x="935" y="1049"/>
                </a:lnTo>
                <a:close/>
                <a:moveTo>
                  <a:pt x="235" y="1166"/>
                </a:moveTo>
                <a:lnTo>
                  <a:pt x="235" y="1049"/>
                </a:lnTo>
                <a:lnTo>
                  <a:pt x="118" y="1049"/>
                </a:lnTo>
                <a:lnTo>
                  <a:pt x="118" y="1166"/>
                </a:lnTo>
                <a:lnTo>
                  <a:pt x="235" y="1166"/>
                </a:lnTo>
                <a:close/>
                <a:moveTo>
                  <a:pt x="118" y="118"/>
                </a:moveTo>
                <a:lnTo>
                  <a:pt x="118" y="235"/>
                </a:lnTo>
                <a:lnTo>
                  <a:pt x="235" y="235"/>
                </a:lnTo>
                <a:lnTo>
                  <a:pt x="235" y="118"/>
                </a:lnTo>
                <a:lnTo>
                  <a:pt x="118" y="118"/>
                </a:lnTo>
                <a:close/>
                <a:moveTo>
                  <a:pt x="1285" y="350"/>
                </a:moveTo>
                <a:lnTo>
                  <a:pt x="1167" y="350"/>
                </a:lnTo>
                <a:lnTo>
                  <a:pt x="1167" y="934"/>
                </a:lnTo>
                <a:lnTo>
                  <a:pt x="1285" y="934"/>
                </a:lnTo>
                <a:lnTo>
                  <a:pt x="1285" y="1284"/>
                </a:lnTo>
                <a:lnTo>
                  <a:pt x="935" y="1284"/>
                </a:lnTo>
                <a:lnTo>
                  <a:pt x="935" y="1166"/>
                </a:lnTo>
                <a:lnTo>
                  <a:pt x="350" y="1166"/>
                </a:lnTo>
                <a:lnTo>
                  <a:pt x="350" y="1284"/>
                </a:lnTo>
                <a:lnTo>
                  <a:pt x="0" y="1284"/>
                </a:lnTo>
                <a:lnTo>
                  <a:pt x="0" y="934"/>
                </a:lnTo>
                <a:lnTo>
                  <a:pt x="118" y="934"/>
                </a:lnTo>
                <a:lnTo>
                  <a:pt x="118" y="350"/>
                </a:lnTo>
                <a:lnTo>
                  <a:pt x="0" y="350"/>
                </a:lnTo>
                <a:lnTo>
                  <a:pt x="0" y="0"/>
                </a:lnTo>
                <a:lnTo>
                  <a:pt x="350" y="0"/>
                </a:lnTo>
                <a:lnTo>
                  <a:pt x="350" y="118"/>
                </a:lnTo>
                <a:lnTo>
                  <a:pt x="935" y="118"/>
                </a:lnTo>
                <a:lnTo>
                  <a:pt x="935" y="0"/>
                </a:lnTo>
                <a:lnTo>
                  <a:pt x="1285" y="0"/>
                </a:lnTo>
                <a:lnTo>
                  <a:pt x="1285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1058863" y="4127500"/>
            <a:ext cx="336550" cy="336550"/>
          </a:xfrm>
          <a:custGeom>
            <a:avLst/>
            <a:gdLst>
              <a:gd name="T0" fmla="*/ 468 w 936"/>
              <a:gd name="T1" fmla="*/ 235 h 935"/>
              <a:gd name="T2" fmla="*/ 468 w 936"/>
              <a:gd name="T3" fmla="*/ 0 h 935"/>
              <a:gd name="T4" fmla="*/ 935 w 936"/>
              <a:gd name="T5" fmla="*/ 467 h 935"/>
              <a:gd name="T6" fmla="*/ 468 w 936"/>
              <a:gd name="T7" fmla="*/ 934 h 935"/>
              <a:gd name="T8" fmla="*/ 468 w 936"/>
              <a:gd name="T9" fmla="*/ 699 h 935"/>
              <a:gd name="T10" fmla="*/ 0 w 936"/>
              <a:gd name="T11" fmla="*/ 699 h 935"/>
              <a:gd name="T12" fmla="*/ 0 w 936"/>
              <a:gd name="T13" fmla="*/ 235 h 935"/>
              <a:gd name="T14" fmla="*/ 468 w 936"/>
              <a:gd name="T15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6" h="935">
                <a:moveTo>
                  <a:pt x="468" y="235"/>
                </a:moveTo>
                <a:lnTo>
                  <a:pt x="468" y="0"/>
                </a:lnTo>
                <a:lnTo>
                  <a:pt x="935" y="467"/>
                </a:lnTo>
                <a:lnTo>
                  <a:pt x="468" y="934"/>
                </a:lnTo>
                <a:lnTo>
                  <a:pt x="468" y="699"/>
                </a:lnTo>
                <a:lnTo>
                  <a:pt x="0" y="699"/>
                </a:lnTo>
                <a:lnTo>
                  <a:pt x="0" y="235"/>
                </a:lnTo>
                <a:lnTo>
                  <a:pt x="468" y="23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2160589" y="4117975"/>
            <a:ext cx="293687" cy="357188"/>
          </a:xfrm>
          <a:custGeom>
            <a:avLst/>
            <a:gdLst>
              <a:gd name="T0" fmla="*/ 0 w 815"/>
              <a:gd name="T1" fmla="*/ 874 h 993"/>
              <a:gd name="T2" fmla="*/ 814 w 815"/>
              <a:gd name="T3" fmla="*/ 874 h 993"/>
              <a:gd name="T4" fmla="*/ 814 w 815"/>
              <a:gd name="T5" fmla="*/ 992 h 993"/>
              <a:gd name="T6" fmla="*/ 0 w 815"/>
              <a:gd name="T7" fmla="*/ 992 h 993"/>
              <a:gd name="T8" fmla="*/ 0 w 815"/>
              <a:gd name="T9" fmla="*/ 874 h 993"/>
              <a:gd name="T10" fmla="*/ 814 w 815"/>
              <a:gd name="T11" fmla="*/ 350 h 993"/>
              <a:gd name="T12" fmla="*/ 407 w 815"/>
              <a:gd name="T13" fmla="*/ 757 h 993"/>
              <a:gd name="T14" fmla="*/ 0 w 815"/>
              <a:gd name="T15" fmla="*/ 350 h 993"/>
              <a:gd name="T16" fmla="*/ 232 w 815"/>
              <a:gd name="T17" fmla="*/ 350 h 993"/>
              <a:gd name="T18" fmla="*/ 232 w 815"/>
              <a:gd name="T19" fmla="*/ 0 h 993"/>
              <a:gd name="T20" fmla="*/ 582 w 815"/>
              <a:gd name="T21" fmla="*/ 0 h 993"/>
              <a:gd name="T22" fmla="*/ 582 w 815"/>
              <a:gd name="T23" fmla="*/ 350 h 993"/>
              <a:gd name="T24" fmla="*/ 814 w 815"/>
              <a:gd name="T25" fmla="*/ 35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5" h="993">
                <a:moveTo>
                  <a:pt x="0" y="874"/>
                </a:moveTo>
                <a:lnTo>
                  <a:pt x="814" y="874"/>
                </a:lnTo>
                <a:lnTo>
                  <a:pt x="814" y="992"/>
                </a:lnTo>
                <a:lnTo>
                  <a:pt x="0" y="992"/>
                </a:lnTo>
                <a:lnTo>
                  <a:pt x="0" y="874"/>
                </a:lnTo>
                <a:close/>
                <a:moveTo>
                  <a:pt x="814" y="350"/>
                </a:moveTo>
                <a:lnTo>
                  <a:pt x="407" y="757"/>
                </a:lnTo>
                <a:lnTo>
                  <a:pt x="0" y="350"/>
                </a:lnTo>
                <a:lnTo>
                  <a:pt x="232" y="350"/>
                </a:lnTo>
                <a:lnTo>
                  <a:pt x="232" y="0"/>
                </a:lnTo>
                <a:lnTo>
                  <a:pt x="582" y="0"/>
                </a:lnTo>
                <a:lnTo>
                  <a:pt x="582" y="350"/>
                </a:lnTo>
                <a:lnTo>
                  <a:pt x="814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3195638" y="4106864"/>
            <a:ext cx="381000" cy="377825"/>
          </a:xfrm>
          <a:custGeom>
            <a:avLst/>
            <a:gdLst>
              <a:gd name="T0" fmla="*/ 642 w 1059"/>
              <a:gd name="T1" fmla="*/ 907 h 1051"/>
              <a:gd name="T2" fmla="*/ 768 w 1059"/>
              <a:gd name="T3" fmla="*/ 702 h 1051"/>
              <a:gd name="T4" fmla="*/ 599 w 1059"/>
              <a:gd name="T5" fmla="*/ 864 h 1051"/>
              <a:gd name="T6" fmla="*/ 642 w 1059"/>
              <a:gd name="T7" fmla="*/ 907 h 1051"/>
              <a:gd name="T8" fmla="*/ 101 w 1059"/>
              <a:gd name="T9" fmla="*/ 227 h 1051"/>
              <a:gd name="T10" fmla="*/ 0 w 1059"/>
              <a:gd name="T11" fmla="*/ 129 h 1051"/>
              <a:gd name="T12" fmla="*/ 49 w 1059"/>
              <a:gd name="T13" fmla="*/ 74 h 1051"/>
              <a:gd name="T14" fmla="*/ 208 w 1059"/>
              <a:gd name="T15" fmla="*/ 0 h 1051"/>
              <a:gd name="T16" fmla="*/ 355 w 1059"/>
              <a:gd name="T17" fmla="*/ 167 h 1051"/>
              <a:gd name="T18" fmla="*/ 279 w 1059"/>
              <a:gd name="T19" fmla="*/ 358 h 1051"/>
              <a:gd name="T20" fmla="*/ 172 w 1059"/>
              <a:gd name="T21" fmla="*/ 563 h 1051"/>
              <a:gd name="T22" fmla="*/ 191 w 1059"/>
              <a:gd name="T23" fmla="*/ 675 h 1051"/>
              <a:gd name="T24" fmla="*/ 257 w 1059"/>
              <a:gd name="T25" fmla="*/ 626 h 1051"/>
              <a:gd name="T26" fmla="*/ 391 w 1059"/>
              <a:gd name="T27" fmla="*/ 467 h 1051"/>
              <a:gd name="T28" fmla="*/ 678 w 1059"/>
              <a:gd name="T29" fmla="*/ 304 h 1051"/>
              <a:gd name="T30" fmla="*/ 913 w 1059"/>
              <a:gd name="T31" fmla="*/ 547 h 1051"/>
              <a:gd name="T32" fmla="*/ 1058 w 1059"/>
              <a:gd name="T33" fmla="*/ 547 h 1051"/>
              <a:gd name="T34" fmla="*/ 1058 w 1059"/>
              <a:gd name="T35" fmla="*/ 692 h 1051"/>
              <a:gd name="T36" fmla="*/ 916 w 1059"/>
              <a:gd name="T37" fmla="*/ 692 h 1051"/>
              <a:gd name="T38" fmla="*/ 640 w 1059"/>
              <a:gd name="T39" fmla="*/ 1050 h 1051"/>
              <a:gd name="T40" fmla="*/ 454 w 1059"/>
              <a:gd name="T41" fmla="*/ 869 h 1051"/>
              <a:gd name="T42" fmla="*/ 768 w 1059"/>
              <a:gd name="T43" fmla="*/ 555 h 1051"/>
              <a:gd name="T44" fmla="*/ 664 w 1059"/>
              <a:gd name="T45" fmla="*/ 451 h 1051"/>
              <a:gd name="T46" fmla="*/ 426 w 1059"/>
              <a:gd name="T47" fmla="*/ 651 h 1051"/>
              <a:gd name="T48" fmla="*/ 249 w 1059"/>
              <a:gd name="T49" fmla="*/ 812 h 1051"/>
              <a:gd name="T50" fmla="*/ 16 w 1059"/>
              <a:gd name="T51" fmla="*/ 612 h 1051"/>
              <a:gd name="T52" fmla="*/ 183 w 1059"/>
              <a:gd name="T53" fmla="*/ 243 h 1051"/>
              <a:gd name="T54" fmla="*/ 200 w 1059"/>
              <a:gd name="T55" fmla="*/ 156 h 1051"/>
              <a:gd name="T56" fmla="*/ 101 w 1059"/>
              <a:gd name="T57" fmla="*/ 22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9" h="1051">
                <a:moveTo>
                  <a:pt x="642" y="907"/>
                </a:moveTo>
                <a:cubicBezTo>
                  <a:pt x="683" y="907"/>
                  <a:pt x="752" y="858"/>
                  <a:pt x="768" y="702"/>
                </a:cubicBezTo>
                <a:cubicBezTo>
                  <a:pt x="642" y="735"/>
                  <a:pt x="599" y="828"/>
                  <a:pt x="599" y="864"/>
                </a:cubicBezTo>
                <a:cubicBezTo>
                  <a:pt x="599" y="891"/>
                  <a:pt x="623" y="907"/>
                  <a:pt x="642" y="907"/>
                </a:cubicBezTo>
                <a:close/>
                <a:moveTo>
                  <a:pt x="101" y="227"/>
                </a:moveTo>
                <a:lnTo>
                  <a:pt x="0" y="129"/>
                </a:lnTo>
                <a:cubicBezTo>
                  <a:pt x="14" y="112"/>
                  <a:pt x="27" y="96"/>
                  <a:pt x="49" y="74"/>
                </a:cubicBezTo>
                <a:cubicBezTo>
                  <a:pt x="63" y="60"/>
                  <a:pt x="131" y="0"/>
                  <a:pt x="208" y="0"/>
                </a:cubicBezTo>
                <a:cubicBezTo>
                  <a:pt x="260" y="0"/>
                  <a:pt x="355" y="41"/>
                  <a:pt x="355" y="167"/>
                </a:cubicBezTo>
                <a:cubicBezTo>
                  <a:pt x="355" y="246"/>
                  <a:pt x="325" y="293"/>
                  <a:pt x="279" y="358"/>
                </a:cubicBezTo>
                <a:cubicBezTo>
                  <a:pt x="252" y="396"/>
                  <a:pt x="191" y="500"/>
                  <a:pt x="172" y="563"/>
                </a:cubicBezTo>
                <a:cubicBezTo>
                  <a:pt x="150" y="626"/>
                  <a:pt x="164" y="675"/>
                  <a:pt x="191" y="675"/>
                </a:cubicBezTo>
                <a:cubicBezTo>
                  <a:pt x="216" y="675"/>
                  <a:pt x="243" y="642"/>
                  <a:pt x="257" y="626"/>
                </a:cubicBezTo>
                <a:cubicBezTo>
                  <a:pt x="271" y="612"/>
                  <a:pt x="358" y="511"/>
                  <a:pt x="391" y="467"/>
                </a:cubicBezTo>
                <a:cubicBezTo>
                  <a:pt x="435" y="413"/>
                  <a:pt x="547" y="304"/>
                  <a:pt x="678" y="304"/>
                </a:cubicBezTo>
                <a:cubicBezTo>
                  <a:pt x="850" y="304"/>
                  <a:pt x="905" y="451"/>
                  <a:pt x="913" y="547"/>
                </a:cubicBezTo>
                <a:lnTo>
                  <a:pt x="1058" y="547"/>
                </a:lnTo>
                <a:lnTo>
                  <a:pt x="1058" y="692"/>
                </a:lnTo>
                <a:lnTo>
                  <a:pt x="916" y="692"/>
                </a:lnTo>
                <a:cubicBezTo>
                  <a:pt x="891" y="970"/>
                  <a:pt x="735" y="1050"/>
                  <a:pt x="640" y="1050"/>
                </a:cubicBezTo>
                <a:cubicBezTo>
                  <a:pt x="536" y="1050"/>
                  <a:pt x="454" y="968"/>
                  <a:pt x="454" y="869"/>
                </a:cubicBezTo>
                <a:cubicBezTo>
                  <a:pt x="454" y="771"/>
                  <a:pt x="547" y="593"/>
                  <a:pt x="768" y="555"/>
                </a:cubicBezTo>
                <a:cubicBezTo>
                  <a:pt x="763" y="508"/>
                  <a:pt x="760" y="451"/>
                  <a:pt x="664" y="451"/>
                </a:cubicBezTo>
                <a:cubicBezTo>
                  <a:pt x="590" y="451"/>
                  <a:pt x="497" y="563"/>
                  <a:pt x="426" y="651"/>
                </a:cubicBezTo>
                <a:cubicBezTo>
                  <a:pt x="361" y="730"/>
                  <a:pt x="312" y="793"/>
                  <a:pt x="249" y="812"/>
                </a:cubicBezTo>
                <a:cubicBezTo>
                  <a:pt x="113" y="855"/>
                  <a:pt x="16" y="735"/>
                  <a:pt x="16" y="612"/>
                </a:cubicBezTo>
                <a:cubicBezTo>
                  <a:pt x="16" y="470"/>
                  <a:pt x="170" y="268"/>
                  <a:pt x="183" y="243"/>
                </a:cubicBezTo>
                <a:cubicBezTo>
                  <a:pt x="200" y="216"/>
                  <a:pt x="230" y="167"/>
                  <a:pt x="200" y="156"/>
                </a:cubicBezTo>
                <a:cubicBezTo>
                  <a:pt x="180" y="148"/>
                  <a:pt x="142" y="186"/>
                  <a:pt x="101" y="22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43389" y="4064001"/>
            <a:ext cx="446087" cy="461963"/>
          </a:xfrm>
          <a:custGeom>
            <a:avLst/>
            <a:gdLst>
              <a:gd name="T0" fmla="*/ 167 w 1239"/>
              <a:gd name="T1" fmla="*/ 494 h 1285"/>
              <a:gd name="T2" fmla="*/ 495 w 1239"/>
              <a:gd name="T3" fmla="*/ 825 h 1285"/>
              <a:gd name="T4" fmla="*/ 331 w 1239"/>
              <a:gd name="T5" fmla="*/ 989 h 1285"/>
              <a:gd name="T6" fmla="*/ 0 w 1239"/>
              <a:gd name="T7" fmla="*/ 661 h 1285"/>
              <a:gd name="T8" fmla="*/ 167 w 1239"/>
              <a:gd name="T9" fmla="*/ 494 h 1285"/>
              <a:gd name="T10" fmla="*/ 661 w 1239"/>
              <a:gd name="T11" fmla="*/ 0 h 1285"/>
              <a:gd name="T12" fmla="*/ 989 w 1239"/>
              <a:gd name="T13" fmla="*/ 330 h 1285"/>
              <a:gd name="T14" fmla="*/ 825 w 1239"/>
              <a:gd name="T15" fmla="*/ 494 h 1285"/>
              <a:gd name="T16" fmla="*/ 495 w 1239"/>
              <a:gd name="T17" fmla="*/ 166 h 1285"/>
              <a:gd name="T18" fmla="*/ 661 w 1239"/>
              <a:gd name="T19" fmla="*/ 0 h 1285"/>
              <a:gd name="T20" fmla="*/ 249 w 1239"/>
              <a:gd name="T21" fmla="*/ 412 h 1285"/>
              <a:gd name="T22" fmla="*/ 413 w 1239"/>
              <a:gd name="T23" fmla="*/ 248 h 1285"/>
              <a:gd name="T24" fmla="*/ 1238 w 1239"/>
              <a:gd name="T25" fmla="*/ 1074 h 1285"/>
              <a:gd name="T26" fmla="*/ 1074 w 1239"/>
              <a:gd name="T27" fmla="*/ 1238 h 1285"/>
              <a:gd name="T28" fmla="*/ 249 w 1239"/>
              <a:gd name="T29" fmla="*/ 412 h 1285"/>
              <a:gd name="T30" fmla="*/ 0 w 1239"/>
              <a:gd name="T31" fmla="*/ 1167 h 1285"/>
              <a:gd name="T32" fmla="*/ 700 w 1239"/>
              <a:gd name="T33" fmla="*/ 1167 h 1285"/>
              <a:gd name="T34" fmla="*/ 700 w 1239"/>
              <a:gd name="T35" fmla="*/ 1284 h 1285"/>
              <a:gd name="T36" fmla="*/ 0 w 1239"/>
              <a:gd name="T37" fmla="*/ 1284 h 1285"/>
              <a:gd name="T38" fmla="*/ 0 w 1239"/>
              <a:gd name="T39" fmla="*/ 11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9" h="1285">
                <a:moveTo>
                  <a:pt x="167" y="494"/>
                </a:moveTo>
                <a:lnTo>
                  <a:pt x="495" y="825"/>
                </a:lnTo>
                <a:lnTo>
                  <a:pt x="331" y="989"/>
                </a:lnTo>
                <a:lnTo>
                  <a:pt x="0" y="661"/>
                </a:lnTo>
                <a:lnTo>
                  <a:pt x="167" y="494"/>
                </a:lnTo>
                <a:close/>
                <a:moveTo>
                  <a:pt x="661" y="0"/>
                </a:moveTo>
                <a:lnTo>
                  <a:pt x="989" y="330"/>
                </a:lnTo>
                <a:lnTo>
                  <a:pt x="825" y="494"/>
                </a:lnTo>
                <a:lnTo>
                  <a:pt x="495" y="166"/>
                </a:lnTo>
                <a:lnTo>
                  <a:pt x="661" y="0"/>
                </a:lnTo>
                <a:close/>
                <a:moveTo>
                  <a:pt x="249" y="412"/>
                </a:moveTo>
                <a:lnTo>
                  <a:pt x="413" y="248"/>
                </a:lnTo>
                <a:lnTo>
                  <a:pt x="1238" y="1074"/>
                </a:lnTo>
                <a:lnTo>
                  <a:pt x="1074" y="1238"/>
                </a:lnTo>
                <a:lnTo>
                  <a:pt x="249" y="412"/>
                </a:lnTo>
                <a:close/>
                <a:moveTo>
                  <a:pt x="0" y="1167"/>
                </a:moveTo>
                <a:lnTo>
                  <a:pt x="700" y="1167"/>
                </a:lnTo>
                <a:lnTo>
                  <a:pt x="700" y="1284"/>
                </a:lnTo>
                <a:lnTo>
                  <a:pt x="0" y="1284"/>
                </a:lnTo>
                <a:lnTo>
                  <a:pt x="0" y="11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5335588" y="4086225"/>
            <a:ext cx="419100" cy="419100"/>
          </a:xfrm>
          <a:custGeom>
            <a:avLst/>
            <a:gdLst>
              <a:gd name="T0" fmla="*/ 845 w 1165"/>
              <a:gd name="T1" fmla="*/ 407 h 1165"/>
              <a:gd name="T2" fmla="*/ 1164 w 1165"/>
              <a:gd name="T3" fmla="*/ 407 h 1165"/>
              <a:gd name="T4" fmla="*/ 1164 w 1165"/>
              <a:gd name="T5" fmla="*/ 757 h 1165"/>
              <a:gd name="T6" fmla="*/ 845 w 1165"/>
              <a:gd name="T7" fmla="*/ 757 h 1165"/>
              <a:gd name="T8" fmla="*/ 670 w 1165"/>
              <a:gd name="T9" fmla="*/ 582 h 1165"/>
              <a:gd name="T10" fmla="*/ 845 w 1165"/>
              <a:gd name="T11" fmla="*/ 407 h 1165"/>
              <a:gd name="T12" fmla="*/ 407 w 1165"/>
              <a:gd name="T13" fmla="*/ 844 h 1165"/>
              <a:gd name="T14" fmla="*/ 582 w 1165"/>
              <a:gd name="T15" fmla="*/ 669 h 1165"/>
              <a:gd name="T16" fmla="*/ 757 w 1165"/>
              <a:gd name="T17" fmla="*/ 844 h 1165"/>
              <a:gd name="T18" fmla="*/ 757 w 1165"/>
              <a:gd name="T19" fmla="*/ 1164 h 1165"/>
              <a:gd name="T20" fmla="*/ 407 w 1165"/>
              <a:gd name="T21" fmla="*/ 1164 h 1165"/>
              <a:gd name="T22" fmla="*/ 407 w 1165"/>
              <a:gd name="T23" fmla="*/ 844 h 1165"/>
              <a:gd name="T24" fmla="*/ 320 w 1165"/>
              <a:gd name="T25" fmla="*/ 407 h 1165"/>
              <a:gd name="T26" fmla="*/ 495 w 1165"/>
              <a:gd name="T27" fmla="*/ 582 h 1165"/>
              <a:gd name="T28" fmla="*/ 320 w 1165"/>
              <a:gd name="T29" fmla="*/ 757 h 1165"/>
              <a:gd name="T30" fmla="*/ 0 w 1165"/>
              <a:gd name="T31" fmla="*/ 757 h 1165"/>
              <a:gd name="T32" fmla="*/ 0 w 1165"/>
              <a:gd name="T33" fmla="*/ 407 h 1165"/>
              <a:gd name="T34" fmla="*/ 320 w 1165"/>
              <a:gd name="T35" fmla="*/ 407 h 1165"/>
              <a:gd name="T36" fmla="*/ 757 w 1165"/>
              <a:gd name="T37" fmla="*/ 319 h 1165"/>
              <a:gd name="T38" fmla="*/ 582 w 1165"/>
              <a:gd name="T39" fmla="*/ 494 h 1165"/>
              <a:gd name="T40" fmla="*/ 407 w 1165"/>
              <a:gd name="T41" fmla="*/ 319 h 1165"/>
              <a:gd name="T42" fmla="*/ 407 w 1165"/>
              <a:gd name="T43" fmla="*/ 0 h 1165"/>
              <a:gd name="T44" fmla="*/ 757 w 1165"/>
              <a:gd name="T45" fmla="*/ 0 h 1165"/>
              <a:gd name="T46" fmla="*/ 757 w 1165"/>
              <a:gd name="T47" fmla="*/ 3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5">
                <a:moveTo>
                  <a:pt x="845" y="407"/>
                </a:moveTo>
                <a:lnTo>
                  <a:pt x="1164" y="407"/>
                </a:lnTo>
                <a:lnTo>
                  <a:pt x="1164" y="757"/>
                </a:lnTo>
                <a:lnTo>
                  <a:pt x="845" y="757"/>
                </a:lnTo>
                <a:lnTo>
                  <a:pt x="670" y="582"/>
                </a:lnTo>
                <a:lnTo>
                  <a:pt x="845" y="407"/>
                </a:lnTo>
                <a:close/>
                <a:moveTo>
                  <a:pt x="407" y="844"/>
                </a:moveTo>
                <a:lnTo>
                  <a:pt x="582" y="669"/>
                </a:lnTo>
                <a:lnTo>
                  <a:pt x="757" y="844"/>
                </a:lnTo>
                <a:lnTo>
                  <a:pt x="757" y="1164"/>
                </a:lnTo>
                <a:lnTo>
                  <a:pt x="407" y="1164"/>
                </a:lnTo>
                <a:lnTo>
                  <a:pt x="407" y="844"/>
                </a:lnTo>
                <a:close/>
                <a:moveTo>
                  <a:pt x="320" y="407"/>
                </a:moveTo>
                <a:lnTo>
                  <a:pt x="495" y="582"/>
                </a:lnTo>
                <a:lnTo>
                  <a:pt x="320" y="757"/>
                </a:lnTo>
                <a:lnTo>
                  <a:pt x="0" y="757"/>
                </a:lnTo>
                <a:lnTo>
                  <a:pt x="0" y="407"/>
                </a:lnTo>
                <a:lnTo>
                  <a:pt x="320" y="407"/>
                </a:lnTo>
                <a:close/>
                <a:moveTo>
                  <a:pt x="757" y="319"/>
                </a:moveTo>
                <a:lnTo>
                  <a:pt x="582" y="494"/>
                </a:lnTo>
                <a:lnTo>
                  <a:pt x="407" y="319"/>
                </a:lnTo>
                <a:lnTo>
                  <a:pt x="407" y="0"/>
                </a:lnTo>
                <a:lnTo>
                  <a:pt x="757" y="0"/>
                </a:lnTo>
                <a:lnTo>
                  <a:pt x="757" y="3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6415088" y="4086225"/>
            <a:ext cx="419100" cy="419100"/>
          </a:xfrm>
          <a:custGeom>
            <a:avLst/>
            <a:gdLst>
              <a:gd name="T0" fmla="*/ 1107 w 1165"/>
              <a:gd name="T1" fmla="*/ 1049 h 1165"/>
              <a:gd name="T2" fmla="*/ 1107 w 1165"/>
              <a:gd name="T3" fmla="*/ 289 h 1165"/>
              <a:gd name="T4" fmla="*/ 1050 w 1165"/>
              <a:gd name="T5" fmla="*/ 232 h 1165"/>
              <a:gd name="T6" fmla="*/ 536 w 1165"/>
              <a:gd name="T7" fmla="*/ 232 h 1165"/>
              <a:gd name="T8" fmla="*/ 604 w 1165"/>
              <a:gd name="T9" fmla="*/ 467 h 1165"/>
              <a:gd name="T10" fmla="*/ 716 w 1165"/>
              <a:gd name="T11" fmla="*/ 467 h 1165"/>
              <a:gd name="T12" fmla="*/ 716 w 1165"/>
              <a:gd name="T13" fmla="*/ 407 h 1165"/>
              <a:gd name="T14" fmla="*/ 779 w 1165"/>
              <a:gd name="T15" fmla="*/ 407 h 1165"/>
              <a:gd name="T16" fmla="*/ 779 w 1165"/>
              <a:gd name="T17" fmla="*/ 467 h 1165"/>
              <a:gd name="T18" fmla="*/ 990 w 1165"/>
              <a:gd name="T19" fmla="*/ 467 h 1165"/>
              <a:gd name="T20" fmla="*/ 990 w 1165"/>
              <a:gd name="T21" fmla="*/ 527 h 1165"/>
              <a:gd name="T22" fmla="*/ 916 w 1165"/>
              <a:gd name="T23" fmla="*/ 527 h 1165"/>
              <a:gd name="T24" fmla="*/ 804 w 1165"/>
              <a:gd name="T25" fmla="*/ 732 h 1165"/>
              <a:gd name="T26" fmla="*/ 962 w 1165"/>
              <a:gd name="T27" fmla="*/ 888 h 1165"/>
              <a:gd name="T28" fmla="*/ 921 w 1165"/>
              <a:gd name="T29" fmla="*/ 932 h 1165"/>
              <a:gd name="T30" fmla="*/ 763 w 1165"/>
              <a:gd name="T31" fmla="*/ 776 h 1165"/>
              <a:gd name="T32" fmla="*/ 711 w 1165"/>
              <a:gd name="T33" fmla="*/ 828 h 1165"/>
              <a:gd name="T34" fmla="*/ 757 w 1165"/>
              <a:gd name="T35" fmla="*/ 989 h 1165"/>
              <a:gd name="T36" fmla="*/ 640 w 1165"/>
              <a:gd name="T37" fmla="*/ 1107 h 1165"/>
              <a:gd name="T38" fmla="*/ 1050 w 1165"/>
              <a:gd name="T39" fmla="*/ 1107 h 1165"/>
              <a:gd name="T40" fmla="*/ 1107 w 1165"/>
              <a:gd name="T41" fmla="*/ 1049 h 1165"/>
              <a:gd name="T42" fmla="*/ 697 w 1165"/>
              <a:gd name="T43" fmla="*/ 590 h 1165"/>
              <a:gd name="T44" fmla="*/ 763 w 1165"/>
              <a:gd name="T45" fmla="*/ 688 h 1165"/>
              <a:gd name="T46" fmla="*/ 853 w 1165"/>
              <a:gd name="T47" fmla="*/ 527 h 1165"/>
              <a:gd name="T48" fmla="*/ 621 w 1165"/>
              <a:gd name="T49" fmla="*/ 527 h 1165"/>
              <a:gd name="T50" fmla="*/ 640 w 1165"/>
              <a:gd name="T51" fmla="*/ 590 h 1165"/>
              <a:gd name="T52" fmla="*/ 697 w 1165"/>
              <a:gd name="T53" fmla="*/ 590 h 1165"/>
              <a:gd name="T54" fmla="*/ 653 w 1165"/>
              <a:gd name="T55" fmla="*/ 634 h 1165"/>
              <a:gd name="T56" fmla="*/ 689 w 1165"/>
              <a:gd name="T57" fmla="*/ 762 h 1165"/>
              <a:gd name="T58" fmla="*/ 722 w 1165"/>
              <a:gd name="T59" fmla="*/ 732 h 1165"/>
              <a:gd name="T60" fmla="*/ 653 w 1165"/>
              <a:gd name="T61" fmla="*/ 634 h 1165"/>
              <a:gd name="T62" fmla="*/ 530 w 1165"/>
              <a:gd name="T63" fmla="*/ 500 h 1165"/>
              <a:gd name="T64" fmla="*/ 525 w 1165"/>
              <a:gd name="T65" fmla="*/ 459 h 1165"/>
              <a:gd name="T66" fmla="*/ 295 w 1165"/>
              <a:gd name="T67" fmla="*/ 459 h 1165"/>
              <a:gd name="T68" fmla="*/ 295 w 1165"/>
              <a:gd name="T69" fmla="*/ 549 h 1165"/>
              <a:gd name="T70" fmla="*/ 424 w 1165"/>
              <a:gd name="T71" fmla="*/ 549 h 1165"/>
              <a:gd name="T72" fmla="*/ 301 w 1165"/>
              <a:gd name="T73" fmla="*/ 637 h 1165"/>
              <a:gd name="T74" fmla="*/ 162 w 1165"/>
              <a:gd name="T75" fmla="*/ 494 h 1165"/>
              <a:gd name="T76" fmla="*/ 301 w 1165"/>
              <a:gd name="T77" fmla="*/ 352 h 1165"/>
              <a:gd name="T78" fmla="*/ 388 w 1165"/>
              <a:gd name="T79" fmla="*/ 388 h 1165"/>
              <a:gd name="T80" fmla="*/ 394 w 1165"/>
              <a:gd name="T81" fmla="*/ 391 h 1165"/>
              <a:gd name="T82" fmla="*/ 465 w 1165"/>
              <a:gd name="T83" fmla="*/ 322 h 1165"/>
              <a:gd name="T84" fmla="*/ 459 w 1165"/>
              <a:gd name="T85" fmla="*/ 320 h 1165"/>
              <a:gd name="T86" fmla="*/ 301 w 1165"/>
              <a:gd name="T87" fmla="*/ 257 h 1165"/>
              <a:gd name="T88" fmla="*/ 63 w 1165"/>
              <a:gd name="T89" fmla="*/ 494 h 1165"/>
              <a:gd name="T90" fmla="*/ 301 w 1165"/>
              <a:gd name="T91" fmla="*/ 732 h 1165"/>
              <a:gd name="T92" fmla="*/ 530 w 1165"/>
              <a:gd name="T93" fmla="*/ 500 h 1165"/>
              <a:gd name="T94" fmla="*/ 1050 w 1165"/>
              <a:gd name="T95" fmla="*/ 175 h 1165"/>
              <a:gd name="T96" fmla="*/ 1164 w 1165"/>
              <a:gd name="T97" fmla="*/ 289 h 1165"/>
              <a:gd name="T98" fmla="*/ 1164 w 1165"/>
              <a:gd name="T99" fmla="*/ 1049 h 1165"/>
              <a:gd name="T100" fmla="*/ 1050 w 1165"/>
              <a:gd name="T101" fmla="*/ 1164 h 1165"/>
              <a:gd name="T102" fmla="*/ 582 w 1165"/>
              <a:gd name="T103" fmla="*/ 1164 h 1165"/>
              <a:gd name="T104" fmla="*/ 525 w 1165"/>
              <a:gd name="T105" fmla="*/ 989 h 1165"/>
              <a:gd name="T106" fmla="*/ 115 w 1165"/>
              <a:gd name="T107" fmla="*/ 989 h 1165"/>
              <a:gd name="T108" fmla="*/ 0 w 1165"/>
              <a:gd name="T109" fmla="*/ 874 h 1165"/>
              <a:gd name="T110" fmla="*/ 0 w 1165"/>
              <a:gd name="T111" fmla="*/ 115 h 1165"/>
              <a:gd name="T112" fmla="*/ 115 w 1165"/>
              <a:gd name="T113" fmla="*/ 0 h 1165"/>
              <a:gd name="T114" fmla="*/ 465 w 1165"/>
              <a:gd name="T115" fmla="*/ 0 h 1165"/>
              <a:gd name="T116" fmla="*/ 517 w 1165"/>
              <a:gd name="T117" fmla="*/ 175 h 1165"/>
              <a:gd name="T118" fmla="*/ 1050 w 1165"/>
              <a:gd name="T119" fmla="*/ 1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65" h="1165">
                <a:moveTo>
                  <a:pt x="1107" y="1049"/>
                </a:moveTo>
                <a:lnTo>
                  <a:pt x="1107" y="289"/>
                </a:lnTo>
                <a:cubicBezTo>
                  <a:pt x="1107" y="257"/>
                  <a:pt x="1082" y="232"/>
                  <a:pt x="1050" y="232"/>
                </a:cubicBezTo>
                <a:lnTo>
                  <a:pt x="536" y="232"/>
                </a:lnTo>
                <a:lnTo>
                  <a:pt x="604" y="467"/>
                </a:lnTo>
                <a:lnTo>
                  <a:pt x="716" y="467"/>
                </a:lnTo>
                <a:lnTo>
                  <a:pt x="716" y="407"/>
                </a:lnTo>
                <a:lnTo>
                  <a:pt x="779" y="407"/>
                </a:lnTo>
                <a:lnTo>
                  <a:pt x="779" y="467"/>
                </a:lnTo>
                <a:lnTo>
                  <a:pt x="990" y="467"/>
                </a:lnTo>
                <a:lnTo>
                  <a:pt x="990" y="527"/>
                </a:lnTo>
                <a:lnTo>
                  <a:pt x="916" y="527"/>
                </a:lnTo>
                <a:cubicBezTo>
                  <a:pt x="897" y="601"/>
                  <a:pt x="856" y="672"/>
                  <a:pt x="804" y="732"/>
                </a:cubicBezTo>
                <a:lnTo>
                  <a:pt x="962" y="888"/>
                </a:lnTo>
                <a:lnTo>
                  <a:pt x="921" y="932"/>
                </a:lnTo>
                <a:lnTo>
                  <a:pt x="763" y="776"/>
                </a:lnTo>
                <a:lnTo>
                  <a:pt x="711" y="828"/>
                </a:lnTo>
                <a:lnTo>
                  <a:pt x="757" y="989"/>
                </a:lnTo>
                <a:lnTo>
                  <a:pt x="640" y="1107"/>
                </a:lnTo>
                <a:lnTo>
                  <a:pt x="1050" y="1107"/>
                </a:lnTo>
                <a:cubicBezTo>
                  <a:pt x="1083" y="1107"/>
                  <a:pt x="1107" y="1082"/>
                  <a:pt x="1107" y="1049"/>
                </a:cubicBezTo>
                <a:close/>
                <a:moveTo>
                  <a:pt x="697" y="590"/>
                </a:moveTo>
                <a:cubicBezTo>
                  <a:pt x="711" y="617"/>
                  <a:pt x="733" y="653"/>
                  <a:pt x="763" y="688"/>
                </a:cubicBezTo>
                <a:cubicBezTo>
                  <a:pt x="834" y="604"/>
                  <a:pt x="853" y="527"/>
                  <a:pt x="853" y="527"/>
                </a:cubicBezTo>
                <a:lnTo>
                  <a:pt x="621" y="527"/>
                </a:lnTo>
                <a:lnTo>
                  <a:pt x="640" y="590"/>
                </a:lnTo>
                <a:lnTo>
                  <a:pt x="697" y="590"/>
                </a:lnTo>
                <a:close/>
                <a:moveTo>
                  <a:pt x="653" y="634"/>
                </a:moveTo>
                <a:lnTo>
                  <a:pt x="689" y="762"/>
                </a:lnTo>
                <a:lnTo>
                  <a:pt x="722" y="732"/>
                </a:lnTo>
                <a:cubicBezTo>
                  <a:pt x="694" y="702"/>
                  <a:pt x="673" y="669"/>
                  <a:pt x="653" y="634"/>
                </a:cubicBezTo>
                <a:close/>
                <a:moveTo>
                  <a:pt x="530" y="500"/>
                </a:moveTo>
                <a:cubicBezTo>
                  <a:pt x="530" y="486"/>
                  <a:pt x="530" y="469"/>
                  <a:pt x="525" y="459"/>
                </a:cubicBezTo>
                <a:lnTo>
                  <a:pt x="295" y="459"/>
                </a:lnTo>
                <a:lnTo>
                  <a:pt x="295" y="549"/>
                </a:lnTo>
                <a:lnTo>
                  <a:pt x="424" y="549"/>
                </a:lnTo>
                <a:cubicBezTo>
                  <a:pt x="416" y="585"/>
                  <a:pt x="380" y="637"/>
                  <a:pt x="301" y="637"/>
                </a:cubicBezTo>
                <a:cubicBezTo>
                  <a:pt x="224" y="637"/>
                  <a:pt x="162" y="571"/>
                  <a:pt x="162" y="494"/>
                </a:cubicBezTo>
                <a:cubicBezTo>
                  <a:pt x="162" y="418"/>
                  <a:pt x="224" y="352"/>
                  <a:pt x="301" y="352"/>
                </a:cubicBezTo>
                <a:cubicBezTo>
                  <a:pt x="345" y="352"/>
                  <a:pt x="372" y="371"/>
                  <a:pt x="388" y="388"/>
                </a:cubicBezTo>
                <a:lnTo>
                  <a:pt x="394" y="391"/>
                </a:lnTo>
                <a:lnTo>
                  <a:pt x="465" y="322"/>
                </a:lnTo>
                <a:lnTo>
                  <a:pt x="459" y="320"/>
                </a:lnTo>
                <a:cubicBezTo>
                  <a:pt x="416" y="279"/>
                  <a:pt x="361" y="257"/>
                  <a:pt x="301" y="257"/>
                </a:cubicBezTo>
                <a:cubicBezTo>
                  <a:pt x="170" y="257"/>
                  <a:pt x="63" y="363"/>
                  <a:pt x="63" y="494"/>
                </a:cubicBezTo>
                <a:cubicBezTo>
                  <a:pt x="63" y="626"/>
                  <a:pt x="170" y="732"/>
                  <a:pt x="301" y="732"/>
                </a:cubicBezTo>
                <a:cubicBezTo>
                  <a:pt x="435" y="732"/>
                  <a:pt x="530" y="636"/>
                  <a:pt x="530" y="500"/>
                </a:cubicBezTo>
                <a:close/>
                <a:moveTo>
                  <a:pt x="1050" y="175"/>
                </a:moveTo>
                <a:cubicBezTo>
                  <a:pt x="1113" y="175"/>
                  <a:pt x="1164" y="227"/>
                  <a:pt x="1164" y="289"/>
                </a:cubicBezTo>
                <a:lnTo>
                  <a:pt x="1164" y="1049"/>
                </a:lnTo>
                <a:cubicBezTo>
                  <a:pt x="1164" y="1112"/>
                  <a:pt x="1113" y="1164"/>
                  <a:pt x="1050" y="1164"/>
                </a:cubicBezTo>
                <a:lnTo>
                  <a:pt x="582" y="1164"/>
                </a:lnTo>
                <a:lnTo>
                  <a:pt x="525" y="989"/>
                </a:lnTo>
                <a:lnTo>
                  <a:pt x="115" y="989"/>
                </a:lnTo>
                <a:cubicBezTo>
                  <a:pt x="52" y="989"/>
                  <a:pt x="0" y="937"/>
                  <a:pt x="0" y="87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465" y="0"/>
                </a:lnTo>
                <a:lnTo>
                  <a:pt x="517" y="175"/>
                </a:lnTo>
                <a:lnTo>
                  <a:pt x="1050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578726" y="4127500"/>
            <a:ext cx="252413" cy="336550"/>
          </a:xfrm>
          <a:custGeom>
            <a:avLst/>
            <a:gdLst>
              <a:gd name="T0" fmla="*/ 699 w 700"/>
              <a:gd name="T1" fmla="*/ 0 h 935"/>
              <a:gd name="T2" fmla="*/ 699 w 700"/>
              <a:gd name="T3" fmla="*/ 174 h 935"/>
              <a:gd name="T4" fmla="*/ 292 w 700"/>
              <a:gd name="T5" fmla="*/ 174 h 935"/>
              <a:gd name="T6" fmla="*/ 582 w 700"/>
              <a:gd name="T7" fmla="*/ 467 h 935"/>
              <a:gd name="T8" fmla="*/ 292 w 700"/>
              <a:gd name="T9" fmla="*/ 759 h 935"/>
              <a:gd name="T10" fmla="*/ 699 w 700"/>
              <a:gd name="T11" fmla="*/ 759 h 935"/>
              <a:gd name="T12" fmla="*/ 699 w 700"/>
              <a:gd name="T13" fmla="*/ 934 h 935"/>
              <a:gd name="T14" fmla="*/ 0 w 700"/>
              <a:gd name="T15" fmla="*/ 934 h 935"/>
              <a:gd name="T16" fmla="*/ 0 w 700"/>
              <a:gd name="T17" fmla="*/ 817 h 935"/>
              <a:gd name="T18" fmla="*/ 380 w 700"/>
              <a:gd name="T19" fmla="*/ 467 h 935"/>
              <a:gd name="T20" fmla="*/ 0 w 700"/>
              <a:gd name="T21" fmla="*/ 117 h 935"/>
              <a:gd name="T22" fmla="*/ 0 w 700"/>
              <a:gd name="T23" fmla="*/ 0 h 935"/>
              <a:gd name="T24" fmla="*/ 699 w 700"/>
              <a:gd name="T25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0" h="935">
                <a:moveTo>
                  <a:pt x="699" y="0"/>
                </a:moveTo>
                <a:lnTo>
                  <a:pt x="699" y="174"/>
                </a:lnTo>
                <a:lnTo>
                  <a:pt x="292" y="174"/>
                </a:lnTo>
                <a:lnTo>
                  <a:pt x="582" y="467"/>
                </a:lnTo>
                <a:lnTo>
                  <a:pt x="292" y="759"/>
                </a:lnTo>
                <a:lnTo>
                  <a:pt x="699" y="759"/>
                </a:lnTo>
                <a:lnTo>
                  <a:pt x="699" y="934"/>
                </a:lnTo>
                <a:lnTo>
                  <a:pt x="0" y="934"/>
                </a:lnTo>
                <a:lnTo>
                  <a:pt x="0" y="817"/>
                </a:lnTo>
                <a:lnTo>
                  <a:pt x="380" y="467"/>
                </a:lnTo>
                <a:lnTo>
                  <a:pt x="0" y="117"/>
                </a:lnTo>
                <a:lnTo>
                  <a:pt x="0" y="0"/>
                </a:lnTo>
                <a:lnTo>
                  <a:pt x="699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8637589" y="4149725"/>
            <a:ext cx="293687" cy="293688"/>
          </a:xfrm>
          <a:custGeom>
            <a:avLst/>
            <a:gdLst>
              <a:gd name="T0" fmla="*/ 524 w 815"/>
              <a:gd name="T1" fmla="*/ 0 h 815"/>
              <a:gd name="T2" fmla="*/ 814 w 815"/>
              <a:gd name="T3" fmla="*/ 0 h 815"/>
              <a:gd name="T4" fmla="*/ 814 w 815"/>
              <a:gd name="T5" fmla="*/ 289 h 815"/>
              <a:gd name="T6" fmla="*/ 699 w 815"/>
              <a:gd name="T7" fmla="*/ 289 h 815"/>
              <a:gd name="T8" fmla="*/ 699 w 815"/>
              <a:gd name="T9" fmla="*/ 114 h 815"/>
              <a:gd name="T10" fmla="*/ 524 w 815"/>
              <a:gd name="T11" fmla="*/ 114 h 815"/>
              <a:gd name="T12" fmla="*/ 524 w 815"/>
              <a:gd name="T13" fmla="*/ 0 h 815"/>
              <a:gd name="T14" fmla="*/ 699 w 815"/>
              <a:gd name="T15" fmla="*/ 699 h 815"/>
              <a:gd name="T16" fmla="*/ 699 w 815"/>
              <a:gd name="T17" fmla="*/ 524 h 815"/>
              <a:gd name="T18" fmla="*/ 814 w 815"/>
              <a:gd name="T19" fmla="*/ 524 h 815"/>
              <a:gd name="T20" fmla="*/ 814 w 815"/>
              <a:gd name="T21" fmla="*/ 814 h 815"/>
              <a:gd name="T22" fmla="*/ 524 w 815"/>
              <a:gd name="T23" fmla="*/ 814 h 815"/>
              <a:gd name="T24" fmla="*/ 524 w 815"/>
              <a:gd name="T25" fmla="*/ 699 h 815"/>
              <a:gd name="T26" fmla="*/ 699 w 815"/>
              <a:gd name="T27" fmla="*/ 699 h 815"/>
              <a:gd name="T28" fmla="*/ 0 w 815"/>
              <a:gd name="T29" fmla="*/ 289 h 815"/>
              <a:gd name="T30" fmla="*/ 0 w 815"/>
              <a:gd name="T31" fmla="*/ 0 h 815"/>
              <a:gd name="T32" fmla="*/ 289 w 815"/>
              <a:gd name="T33" fmla="*/ 0 h 815"/>
              <a:gd name="T34" fmla="*/ 289 w 815"/>
              <a:gd name="T35" fmla="*/ 114 h 815"/>
              <a:gd name="T36" fmla="*/ 114 w 815"/>
              <a:gd name="T37" fmla="*/ 114 h 815"/>
              <a:gd name="T38" fmla="*/ 114 w 815"/>
              <a:gd name="T39" fmla="*/ 289 h 815"/>
              <a:gd name="T40" fmla="*/ 0 w 815"/>
              <a:gd name="T41" fmla="*/ 289 h 815"/>
              <a:gd name="T42" fmla="*/ 114 w 815"/>
              <a:gd name="T43" fmla="*/ 524 h 815"/>
              <a:gd name="T44" fmla="*/ 114 w 815"/>
              <a:gd name="T45" fmla="*/ 699 h 815"/>
              <a:gd name="T46" fmla="*/ 289 w 815"/>
              <a:gd name="T47" fmla="*/ 699 h 815"/>
              <a:gd name="T48" fmla="*/ 289 w 815"/>
              <a:gd name="T49" fmla="*/ 814 h 815"/>
              <a:gd name="T50" fmla="*/ 0 w 815"/>
              <a:gd name="T51" fmla="*/ 814 h 815"/>
              <a:gd name="T52" fmla="*/ 0 w 815"/>
              <a:gd name="T53" fmla="*/ 524 h 815"/>
              <a:gd name="T54" fmla="*/ 114 w 815"/>
              <a:gd name="T55" fmla="*/ 52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524" y="0"/>
                </a:moveTo>
                <a:lnTo>
                  <a:pt x="814" y="0"/>
                </a:lnTo>
                <a:lnTo>
                  <a:pt x="814" y="289"/>
                </a:lnTo>
                <a:lnTo>
                  <a:pt x="699" y="289"/>
                </a:lnTo>
                <a:lnTo>
                  <a:pt x="699" y="114"/>
                </a:lnTo>
                <a:lnTo>
                  <a:pt x="524" y="114"/>
                </a:lnTo>
                <a:lnTo>
                  <a:pt x="524" y="0"/>
                </a:lnTo>
                <a:close/>
                <a:moveTo>
                  <a:pt x="699" y="699"/>
                </a:moveTo>
                <a:lnTo>
                  <a:pt x="699" y="524"/>
                </a:lnTo>
                <a:lnTo>
                  <a:pt x="814" y="524"/>
                </a:lnTo>
                <a:lnTo>
                  <a:pt x="814" y="814"/>
                </a:lnTo>
                <a:lnTo>
                  <a:pt x="524" y="814"/>
                </a:lnTo>
                <a:lnTo>
                  <a:pt x="524" y="699"/>
                </a:lnTo>
                <a:lnTo>
                  <a:pt x="699" y="699"/>
                </a:lnTo>
                <a:close/>
                <a:moveTo>
                  <a:pt x="0" y="289"/>
                </a:moveTo>
                <a:lnTo>
                  <a:pt x="0" y="0"/>
                </a:lnTo>
                <a:lnTo>
                  <a:pt x="289" y="0"/>
                </a:lnTo>
                <a:lnTo>
                  <a:pt x="289" y="114"/>
                </a:lnTo>
                <a:lnTo>
                  <a:pt x="114" y="114"/>
                </a:lnTo>
                <a:lnTo>
                  <a:pt x="114" y="289"/>
                </a:lnTo>
                <a:lnTo>
                  <a:pt x="0" y="289"/>
                </a:lnTo>
                <a:close/>
                <a:moveTo>
                  <a:pt x="114" y="524"/>
                </a:moveTo>
                <a:lnTo>
                  <a:pt x="114" y="699"/>
                </a:lnTo>
                <a:lnTo>
                  <a:pt x="289" y="699"/>
                </a:lnTo>
                <a:lnTo>
                  <a:pt x="289" y="814"/>
                </a:lnTo>
                <a:lnTo>
                  <a:pt x="0" y="814"/>
                </a:lnTo>
                <a:lnTo>
                  <a:pt x="0" y="524"/>
                </a:lnTo>
                <a:lnTo>
                  <a:pt x="114" y="5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9717089" y="4149725"/>
            <a:ext cx="293687" cy="293688"/>
          </a:xfrm>
          <a:custGeom>
            <a:avLst/>
            <a:gdLst>
              <a:gd name="T0" fmla="*/ 639 w 815"/>
              <a:gd name="T1" fmla="*/ 175 h 815"/>
              <a:gd name="T2" fmla="*/ 814 w 815"/>
              <a:gd name="T3" fmla="*/ 175 h 815"/>
              <a:gd name="T4" fmla="*/ 814 w 815"/>
              <a:gd name="T5" fmla="*/ 289 h 815"/>
              <a:gd name="T6" fmla="*/ 524 w 815"/>
              <a:gd name="T7" fmla="*/ 289 h 815"/>
              <a:gd name="T8" fmla="*/ 524 w 815"/>
              <a:gd name="T9" fmla="*/ 0 h 815"/>
              <a:gd name="T10" fmla="*/ 639 w 815"/>
              <a:gd name="T11" fmla="*/ 0 h 815"/>
              <a:gd name="T12" fmla="*/ 639 w 815"/>
              <a:gd name="T13" fmla="*/ 175 h 815"/>
              <a:gd name="T14" fmla="*/ 524 w 815"/>
              <a:gd name="T15" fmla="*/ 814 h 815"/>
              <a:gd name="T16" fmla="*/ 524 w 815"/>
              <a:gd name="T17" fmla="*/ 524 h 815"/>
              <a:gd name="T18" fmla="*/ 814 w 815"/>
              <a:gd name="T19" fmla="*/ 524 h 815"/>
              <a:gd name="T20" fmla="*/ 814 w 815"/>
              <a:gd name="T21" fmla="*/ 639 h 815"/>
              <a:gd name="T22" fmla="*/ 639 w 815"/>
              <a:gd name="T23" fmla="*/ 639 h 815"/>
              <a:gd name="T24" fmla="*/ 639 w 815"/>
              <a:gd name="T25" fmla="*/ 814 h 815"/>
              <a:gd name="T26" fmla="*/ 524 w 815"/>
              <a:gd name="T27" fmla="*/ 814 h 815"/>
              <a:gd name="T28" fmla="*/ 175 w 815"/>
              <a:gd name="T29" fmla="*/ 175 h 815"/>
              <a:gd name="T30" fmla="*/ 175 w 815"/>
              <a:gd name="T31" fmla="*/ 0 h 815"/>
              <a:gd name="T32" fmla="*/ 289 w 815"/>
              <a:gd name="T33" fmla="*/ 0 h 815"/>
              <a:gd name="T34" fmla="*/ 289 w 815"/>
              <a:gd name="T35" fmla="*/ 289 h 815"/>
              <a:gd name="T36" fmla="*/ 0 w 815"/>
              <a:gd name="T37" fmla="*/ 289 h 815"/>
              <a:gd name="T38" fmla="*/ 0 w 815"/>
              <a:gd name="T39" fmla="*/ 175 h 815"/>
              <a:gd name="T40" fmla="*/ 175 w 815"/>
              <a:gd name="T41" fmla="*/ 175 h 815"/>
              <a:gd name="T42" fmla="*/ 0 w 815"/>
              <a:gd name="T43" fmla="*/ 639 h 815"/>
              <a:gd name="T44" fmla="*/ 0 w 815"/>
              <a:gd name="T45" fmla="*/ 524 h 815"/>
              <a:gd name="T46" fmla="*/ 289 w 815"/>
              <a:gd name="T47" fmla="*/ 524 h 815"/>
              <a:gd name="T48" fmla="*/ 289 w 815"/>
              <a:gd name="T49" fmla="*/ 814 h 815"/>
              <a:gd name="T50" fmla="*/ 175 w 815"/>
              <a:gd name="T51" fmla="*/ 814 h 815"/>
              <a:gd name="T52" fmla="*/ 175 w 815"/>
              <a:gd name="T53" fmla="*/ 639 h 815"/>
              <a:gd name="T54" fmla="*/ 0 w 815"/>
              <a:gd name="T55" fmla="*/ 63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815">
                <a:moveTo>
                  <a:pt x="639" y="175"/>
                </a:moveTo>
                <a:lnTo>
                  <a:pt x="814" y="175"/>
                </a:lnTo>
                <a:lnTo>
                  <a:pt x="814" y="289"/>
                </a:lnTo>
                <a:lnTo>
                  <a:pt x="524" y="289"/>
                </a:lnTo>
                <a:lnTo>
                  <a:pt x="524" y="0"/>
                </a:lnTo>
                <a:lnTo>
                  <a:pt x="639" y="0"/>
                </a:lnTo>
                <a:lnTo>
                  <a:pt x="639" y="175"/>
                </a:lnTo>
                <a:close/>
                <a:moveTo>
                  <a:pt x="524" y="814"/>
                </a:moveTo>
                <a:lnTo>
                  <a:pt x="524" y="524"/>
                </a:lnTo>
                <a:lnTo>
                  <a:pt x="814" y="524"/>
                </a:lnTo>
                <a:lnTo>
                  <a:pt x="814" y="639"/>
                </a:lnTo>
                <a:lnTo>
                  <a:pt x="639" y="639"/>
                </a:lnTo>
                <a:lnTo>
                  <a:pt x="639" y="814"/>
                </a:lnTo>
                <a:lnTo>
                  <a:pt x="524" y="814"/>
                </a:lnTo>
                <a:close/>
                <a:moveTo>
                  <a:pt x="175" y="175"/>
                </a:moveTo>
                <a:lnTo>
                  <a:pt x="175" y="0"/>
                </a:lnTo>
                <a:lnTo>
                  <a:pt x="289" y="0"/>
                </a:lnTo>
                <a:lnTo>
                  <a:pt x="289" y="289"/>
                </a:lnTo>
                <a:lnTo>
                  <a:pt x="0" y="289"/>
                </a:lnTo>
                <a:lnTo>
                  <a:pt x="0" y="175"/>
                </a:lnTo>
                <a:lnTo>
                  <a:pt x="175" y="175"/>
                </a:lnTo>
                <a:close/>
                <a:moveTo>
                  <a:pt x="0" y="639"/>
                </a:moveTo>
                <a:lnTo>
                  <a:pt x="0" y="524"/>
                </a:lnTo>
                <a:lnTo>
                  <a:pt x="289" y="524"/>
                </a:lnTo>
                <a:lnTo>
                  <a:pt x="289" y="814"/>
                </a:lnTo>
                <a:lnTo>
                  <a:pt x="175" y="814"/>
                </a:lnTo>
                <a:lnTo>
                  <a:pt x="175" y="639"/>
                </a:lnTo>
                <a:lnTo>
                  <a:pt x="0" y="63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0755314" y="4106864"/>
            <a:ext cx="377825" cy="377825"/>
          </a:xfrm>
          <a:custGeom>
            <a:avLst/>
            <a:gdLst>
              <a:gd name="T0" fmla="*/ 0 w 1051"/>
              <a:gd name="T1" fmla="*/ 932 h 1051"/>
              <a:gd name="T2" fmla="*/ 935 w 1051"/>
              <a:gd name="T3" fmla="*/ 932 h 1051"/>
              <a:gd name="T4" fmla="*/ 935 w 1051"/>
              <a:gd name="T5" fmla="*/ 1050 h 1051"/>
              <a:gd name="T6" fmla="*/ 0 w 1051"/>
              <a:gd name="T7" fmla="*/ 1050 h 1051"/>
              <a:gd name="T8" fmla="*/ 0 w 1051"/>
              <a:gd name="T9" fmla="*/ 932 h 1051"/>
              <a:gd name="T10" fmla="*/ 935 w 1051"/>
              <a:gd name="T11" fmla="*/ 293 h 1051"/>
              <a:gd name="T12" fmla="*/ 935 w 1051"/>
              <a:gd name="T13" fmla="*/ 118 h 1051"/>
              <a:gd name="T14" fmla="*/ 817 w 1051"/>
              <a:gd name="T15" fmla="*/ 118 h 1051"/>
              <a:gd name="T16" fmla="*/ 817 w 1051"/>
              <a:gd name="T17" fmla="*/ 293 h 1051"/>
              <a:gd name="T18" fmla="*/ 935 w 1051"/>
              <a:gd name="T19" fmla="*/ 293 h 1051"/>
              <a:gd name="T20" fmla="*/ 935 w 1051"/>
              <a:gd name="T21" fmla="*/ 0 h 1051"/>
              <a:gd name="T22" fmla="*/ 1050 w 1051"/>
              <a:gd name="T23" fmla="*/ 118 h 1051"/>
              <a:gd name="T24" fmla="*/ 1050 w 1051"/>
              <a:gd name="T25" fmla="*/ 293 h 1051"/>
              <a:gd name="T26" fmla="*/ 935 w 1051"/>
              <a:gd name="T27" fmla="*/ 407 h 1051"/>
              <a:gd name="T28" fmla="*/ 817 w 1051"/>
              <a:gd name="T29" fmla="*/ 407 h 1051"/>
              <a:gd name="T30" fmla="*/ 817 w 1051"/>
              <a:gd name="T31" fmla="*/ 582 h 1051"/>
              <a:gd name="T32" fmla="*/ 585 w 1051"/>
              <a:gd name="T33" fmla="*/ 817 h 1051"/>
              <a:gd name="T34" fmla="*/ 235 w 1051"/>
              <a:gd name="T35" fmla="*/ 817 h 1051"/>
              <a:gd name="T36" fmla="*/ 0 w 1051"/>
              <a:gd name="T37" fmla="*/ 582 h 1051"/>
              <a:gd name="T38" fmla="*/ 0 w 1051"/>
              <a:gd name="T39" fmla="*/ 0 h 1051"/>
              <a:gd name="T40" fmla="*/ 935 w 1051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1" h="1051">
                <a:moveTo>
                  <a:pt x="0" y="932"/>
                </a:moveTo>
                <a:lnTo>
                  <a:pt x="935" y="932"/>
                </a:lnTo>
                <a:lnTo>
                  <a:pt x="935" y="1050"/>
                </a:lnTo>
                <a:lnTo>
                  <a:pt x="0" y="1050"/>
                </a:lnTo>
                <a:lnTo>
                  <a:pt x="0" y="932"/>
                </a:lnTo>
                <a:close/>
                <a:moveTo>
                  <a:pt x="935" y="293"/>
                </a:moveTo>
                <a:lnTo>
                  <a:pt x="935" y="118"/>
                </a:lnTo>
                <a:lnTo>
                  <a:pt x="817" y="118"/>
                </a:lnTo>
                <a:lnTo>
                  <a:pt x="817" y="293"/>
                </a:lnTo>
                <a:lnTo>
                  <a:pt x="935" y="293"/>
                </a:lnTo>
                <a:close/>
                <a:moveTo>
                  <a:pt x="935" y="0"/>
                </a:moveTo>
                <a:cubicBezTo>
                  <a:pt x="1001" y="0"/>
                  <a:pt x="1050" y="52"/>
                  <a:pt x="1050" y="118"/>
                </a:cubicBezTo>
                <a:lnTo>
                  <a:pt x="1050" y="293"/>
                </a:lnTo>
                <a:cubicBezTo>
                  <a:pt x="1050" y="355"/>
                  <a:pt x="1001" y="407"/>
                  <a:pt x="935" y="407"/>
                </a:cubicBezTo>
                <a:lnTo>
                  <a:pt x="817" y="407"/>
                </a:lnTo>
                <a:lnTo>
                  <a:pt x="817" y="582"/>
                </a:lnTo>
                <a:cubicBezTo>
                  <a:pt x="817" y="711"/>
                  <a:pt x="714" y="817"/>
                  <a:pt x="585" y="817"/>
                </a:cubicBezTo>
                <a:lnTo>
                  <a:pt x="235" y="817"/>
                </a:lnTo>
                <a:cubicBezTo>
                  <a:pt x="107" y="817"/>
                  <a:pt x="0" y="711"/>
                  <a:pt x="0" y="582"/>
                </a:cubicBezTo>
                <a:lnTo>
                  <a:pt x="0" y="0"/>
                </a:lnTo>
                <a:lnTo>
                  <a:pt x="9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1058864" y="5100638"/>
            <a:ext cx="293687" cy="127000"/>
          </a:xfrm>
          <a:custGeom>
            <a:avLst/>
            <a:gdLst>
              <a:gd name="T0" fmla="*/ 815 w 816"/>
              <a:gd name="T1" fmla="*/ 88 h 351"/>
              <a:gd name="T2" fmla="*/ 640 w 816"/>
              <a:gd name="T3" fmla="*/ 88 h 351"/>
              <a:gd name="T4" fmla="*/ 640 w 816"/>
              <a:gd name="T5" fmla="*/ 145 h 351"/>
              <a:gd name="T6" fmla="*/ 757 w 816"/>
              <a:gd name="T7" fmla="*/ 145 h 351"/>
              <a:gd name="T8" fmla="*/ 757 w 816"/>
              <a:gd name="T9" fmla="*/ 233 h 351"/>
              <a:gd name="T10" fmla="*/ 640 w 816"/>
              <a:gd name="T11" fmla="*/ 233 h 351"/>
              <a:gd name="T12" fmla="*/ 640 w 816"/>
              <a:gd name="T13" fmla="*/ 350 h 351"/>
              <a:gd name="T14" fmla="*/ 552 w 816"/>
              <a:gd name="T15" fmla="*/ 350 h 351"/>
              <a:gd name="T16" fmla="*/ 552 w 816"/>
              <a:gd name="T17" fmla="*/ 0 h 351"/>
              <a:gd name="T18" fmla="*/ 815 w 816"/>
              <a:gd name="T19" fmla="*/ 0 h 351"/>
              <a:gd name="T20" fmla="*/ 815 w 816"/>
              <a:gd name="T21" fmla="*/ 88 h 351"/>
              <a:gd name="T22" fmla="*/ 233 w 816"/>
              <a:gd name="T23" fmla="*/ 0 h 351"/>
              <a:gd name="T24" fmla="*/ 290 w 816"/>
              <a:gd name="T25" fmla="*/ 58 h 351"/>
              <a:gd name="T26" fmla="*/ 290 w 816"/>
              <a:gd name="T27" fmla="*/ 88 h 351"/>
              <a:gd name="T28" fmla="*/ 88 w 816"/>
              <a:gd name="T29" fmla="*/ 88 h 351"/>
              <a:gd name="T30" fmla="*/ 88 w 816"/>
              <a:gd name="T31" fmla="*/ 263 h 351"/>
              <a:gd name="T32" fmla="*/ 203 w 816"/>
              <a:gd name="T33" fmla="*/ 263 h 351"/>
              <a:gd name="T34" fmla="*/ 203 w 816"/>
              <a:gd name="T35" fmla="*/ 175 h 351"/>
              <a:gd name="T36" fmla="*/ 290 w 816"/>
              <a:gd name="T37" fmla="*/ 175 h 351"/>
              <a:gd name="T38" fmla="*/ 290 w 816"/>
              <a:gd name="T39" fmla="*/ 293 h 351"/>
              <a:gd name="T40" fmla="*/ 233 w 816"/>
              <a:gd name="T41" fmla="*/ 350 h 351"/>
              <a:gd name="T42" fmla="*/ 58 w 816"/>
              <a:gd name="T43" fmla="*/ 350 h 351"/>
              <a:gd name="T44" fmla="*/ 0 w 816"/>
              <a:gd name="T45" fmla="*/ 293 h 351"/>
              <a:gd name="T46" fmla="*/ 0 w 816"/>
              <a:gd name="T47" fmla="*/ 58 h 351"/>
              <a:gd name="T48" fmla="*/ 58 w 816"/>
              <a:gd name="T49" fmla="*/ 0 h 351"/>
              <a:gd name="T50" fmla="*/ 233 w 816"/>
              <a:gd name="T51" fmla="*/ 0 h 351"/>
              <a:gd name="T52" fmla="*/ 377 w 816"/>
              <a:gd name="T53" fmla="*/ 0 h 351"/>
              <a:gd name="T54" fmla="*/ 465 w 816"/>
              <a:gd name="T55" fmla="*/ 0 h 351"/>
              <a:gd name="T56" fmla="*/ 465 w 816"/>
              <a:gd name="T57" fmla="*/ 350 h 351"/>
              <a:gd name="T58" fmla="*/ 377 w 816"/>
              <a:gd name="T59" fmla="*/ 350 h 351"/>
              <a:gd name="T60" fmla="*/ 377 w 816"/>
              <a:gd name="T6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16" h="351">
                <a:moveTo>
                  <a:pt x="815" y="88"/>
                </a:moveTo>
                <a:lnTo>
                  <a:pt x="640" y="88"/>
                </a:lnTo>
                <a:lnTo>
                  <a:pt x="640" y="145"/>
                </a:lnTo>
                <a:lnTo>
                  <a:pt x="757" y="145"/>
                </a:lnTo>
                <a:lnTo>
                  <a:pt x="757" y="233"/>
                </a:lnTo>
                <a:lnTo>
                  <a:pt x="640" y="233"/>
                </a:lnTo>
                <a:lnTo>
                  <a:pt x="640" y="350"/>
                </a:lnTo>
                <a:lnTo>
                  <a:pt x="552" y="350"/>
                </a:lnTo>
                <a:lnTo>
                  <a:pt x="552" y="0"/>
                </a:lnTo>
                <a:lnTo>
                  <a:pt x="815" y="0"/>
                </a:lnTo>
                <a:lnTo>
                  <a:pt x="815" y="88"/>
                </a:lnTo>
                <a:close/>
                <a:moveTo>
                  <a:pt x="233" y="0"/>
                </a:moveTo>
                <a:cubicBezTo>
                  <a:pt x="268" y="0"/>
                  <a:pt x="290" y="28"/>
                  <a:pt x="290" y="58"/>
                </a:cubicBezTo>
                <a:lnTo>
                  <a:pt x="290" y="88"/>
                </a:lnTo>
                <a:lnTo>
                  <a:pt x="88" y="88"/>
                </a:lnTo>
                <a:lnTo>
                  <a:pt x="88" y="263"/>
                </a:lnTo>
                <a:lnTo>
                  <a:pt x="203" y="263"/>
                </a:lnTo>
                <a:lnTo>
                  <a:pt x="203" y="175"/>
                </a:lnTo>
                <a:lnTo>
                  <a:pt x="290" y="175"/>
                </a:lnTo>
                <a:lnTo>
                  <a:pt x="290" y="293"/>
                </a:lnTo>
                <a:cubicBezTo>
                  <a:pt x="290" y="323"/>
                  <a:pt x="268" y="350"/>
                  <a:pt x="233" y="350"/>
                </a:cubicBezTo>
                <a:lnTo>
                  <a:pt x="58" y="350"/>
                </a:lnTo>
                <a:cubicBezTo>
                  <a:pt x="22" y="350"/>
                  <a:pt x="0" y="323"/>
                  <a:pt x="0" y="293"/>
                </a:cubicBezTo>
                <a:lnTo>
                  <a:pt x="0" y="58"/>
                </a:lnTo>
                <a:cubicBezTo>
                  <a:pt x="0" y="28"/>
                  <a:pt x="22" y="0"/>
                  <a:pt x="58" y="0"/>
                </a:cubicBezTo>
                <a:lnTo>
                  <a:pt x="233" y="0"/>
                </a:lnTo>
                <a:close/>
                <a:moveTo>
                  <a:pt x="377" y="0"/>
                </a:moveTo>
                <a:lnTo>
                  <a:pt x="465" y="0"/>
                </a:lnTo>
                <a:lnTo>
                  <a:pt x="465" y="350"/>
                </a:lnTo>
                <a:lnTo>
                  <a:pt x="377" y="350"/>
                </a:lnTo>
                <a:lnTo>
                  <a:pt x="37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2070100" y="4953000"/>
            <a:ext cx="419100" cy="419100"/>
          </a:xfrm>
          <a:custGeom>
            <a:avLst/>
            <a:gdLst>
              <a:gd name="T0" fmla="*/ 814 w 1165"/>
              <a:gd name="T1" fmla="*/ 902 h 1165"/>
              <a:gd name="T2" fmla="*/ 962 w 1165"/>
              <a:gd name="T3" fmla="*/ 757 h 1165"/>
              <a:gd name="T4" fmla="*/ 814 w 1165"/>
              <a:gd name="T5" fmla="*/ 612 h 1165"/>
              <a:gd name="T6" fmla="*/ 669 w 1165"/>
              <a:gd name="T7" fmla="*/ 757 h 1165"/>
              <a:gd name="T8" fmla="*/ 814 w 1165"/>
              <a:gd name="T9" fmla="*/ 902 h 1165"/>
              <a:gd name="T10" fmla="*/ 437 w 1165"/>
              <a:gd name="T11" fmla="*/ 350 h 1165"/>
              <a:gd name="T12" fmla="*/ 582 w 1165"/>
              <a:gd name="T13" fmla="*/ 495 h 1165"/>
              <a:gd name="T14" fmla="*/ 727 w 1165"/>
              <a:gd name="T15" fmla="*/ 350 h 1165"/>
              <a:gd name="T16" fmla="*/ 582 w 1165"/>
              <a:gd name="T17" fmla="*/ 202 h 1165"/>
              <a:gd name="T18" fmla="*/ 437 w 1165"/>
              <a:gd name="T19" fmla="*/ 350 h 1165"/>
              <a:gd name="T20" fmla="*/ 350 w 1165"/>
              <a:gd name="T21" fmla="*/ 902 h 1165"/>
              <a:gd name="T22" fmla="*/ 494 w 1165"/>
              <a:gd name="T23" fmla="*/ 757 h 1165"/>
              <a:gd name="T24" fmla="*/ 350 w 1165"/>
              <a:gd name="T25" fmla="*/ 612 h 1165"/>
              <a:gd name="T26" fmla="*/ 202 w 1165"/>
              <a:gd name="T27" fmla="*/ 757 h 1165"/>
              <a:gd name="T28" fmla="*/ 350 w 1165"/>
              <a:gd name="T29" fmla="*/ 902 h 1165"/>
              <a:gd name="T30" fmla="*/ 582 w 1165"/>
              <a:gd name="T31" fmla="*/ 0 h 1165"/>
              <a:gd name="T32" fmla="*/ 1164 w 1165"/>
              <a:gd name="T33" fmla="*/ 582 h 1165"/>
              <a:gd name="T34" fmla="*/ 582 w 1165"/>
              <a:gd name="T35" fmla="*/ 1164 h 1165"/>
              <a:gd name="T36" fmla="*/ 0 w 1165"/>
              <a:gd name="T37" fmla="*/ 582 h 1165"/>
              <a:gd name="T38" fmla="*/ 582 w 1165"/>
              <a:gd name="T3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1165">
                <a:moveTo>
                  <a:pt x="814" y="902"/>
                </a:moveTo>
                <a:cubicBezTo>
                  <a:pt x="893" y="902"/>
                  <a:pt x="962" y="836"/>
                  <a:pt x="962" y="757"/>
                </a:cubicBezTo>
                <a:cubicBezTo>
                  <a:pt x="962" y="678"/>
                  <a:pt x="893" y="612"/>
                  <a:pt x="814" y="612"/>
                </a:cubicBezTo>
                <a:cubicBezTo>
                  <a:pt x="735" y="612"/>
                  <a:pt x="669" y="678"/>
                  <a:pt x="669" y="757"/>
                </a:cubicBezTo>
                <a:cubicBezTo>
                  <a:pt x="669" y="836"/>
                  <a:pt x="735" y="902"/>
                  <a:pt x="814" y="902"/>
                </a:cubicBezTo>
                <a:close/>
                <a:moveTo>
                  <a:pt x="437" y="350"/>
                </a:moveTo>
                <a:cubicBezTo>
                  <a:pt x="437" y="429"/>
                  <a:pt x="503" y="495"/>
                  <a:pt x="582" y="495"/>
                </a:cubicBezTo>
                <a:cubicBezTo>
                  <a:pt x="661" y="495"/>
                  <a:pt x="727" y="429"/>
                  <a:pt x="727" y="350"/>
                </a:cubicBezTo>
                <a:cubicBezTo>
                  <a:pt x="727" y="271"/>
                  <a:pt x="661" y="202"/>
                  <a:pt x="582" y="202"/>
                </a:cubicBezTo>
                <a:cubicBezTo>
                  <a:pt x="503" y="202"/>
                  <a:pt x="437" y="271"/>
                  <a:pt x="437" y="350"/>
                </a:cubicBezTo>
                <a:close/>
                <a:moveTo>
                  <a:pt x="350" y="902"/>
                </a:moveTo>
                <a:cubicBezTo>
                  <a:pt x="429" y="902"/>
                  <a:pt x="494" y="836"/>
                  <a:pt x="494" y="757"/>
                </a:cubicBezTo>
                <a:cubicBezTo>
                  <a:pt x="494" y="678"/>
                  <a:pt x="429" y="612"/>
                  <a:pt x="350" y="612"/>
                </a:cubicBezTo>
                <a:cubicBezTo>
                  <a:pt x="270" y="612"/>
                  <a:pt x="202" y="678"/>
                  <a:pt x="202" y="757"/>
                </a:cubicBezTo>
                <a:cubicBezTo>
                  <a:pt x="202" y="836"/>
                  <a:pt x="270" y="902"/>
                  <a:pt x="350" y="902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cubicBezTo>
                  <a:pt x="1164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60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3103564" y="5027613"/>
            <a:ext cx="503237" cy="273050"/>
          </a:xfrm>
          <a:custGeom>
            <a:avLst/>
            <a:gdLst>
              <a:gd name="T0" fmla="*/ 757 w 1400"/>
              <a:gd name="T1" fmla="*/ 464 h 758"/>
              <a:gd name="T2" fmla="*/ 1107 w 1400"/>
              <a:gd name="T3" fmla="*/ 639 h 758"/>
              <a:gd name="T4" fmla="*/ 1107 w 1400"/>
              <a:gd name="T5" fmla="*/ 757 h 758"/>
              <a:gd name="T6" fmla="*/ 407 w 1400"/>
              <a:gd name="T7" fmla="*/ 757 h 758"/>
              <a:gd name="T8" fmla="*/ 407 w 1400"/>
              <a:gd name="T9" fmla="*/ 639 h 758"/>
              <a:gd name="T10" fmla="*/ 757 w 1400"/>
              <a:gd name="T11" fmla="*/ 464 h 758"/>
              <a:gd name="T12" fmla="*/ 1145 w 1400"/>
              <a:gd name="T13" fmla="*/ 475 h 758"/>
              <a:gd name="T14" fmla="*/ 1399 w 1400"/>
              <a:gd name="T15" fmla="*/ 639 h 758"/>
              <a:gd name="T16" fmla="*/ 1399 w 1400"/>
              <a:gd name="T17" fmla="*/ 757 h 758"/>
              <a:gd name="T18" fmla="*/ 1224 w 1400"/>
              <a:gd name="T19" fmla="*/ 757 h 758"/>
              <a:gd name="T20" fmla="*/ 1224 w 1400"/>
              <a:gd name="T21" fmla="*/ 639 h 758"/>
              <a:gd name="T22" fmla="*/ 1145 w 1400"/>
              <a:gd name="T23" fmla="*/ 475 h 758"/>
              <a:gd name="T24" fmla="*/ 757 w 1400"/>
              <a:gd name="T25" fmla="*/ 349 h 758"/>
              <a:gd name="T26" fmla="*/ 582 w 1400"/>
              <a:gd name="T27" fmla="*/ 175 h 758"/>
              <a:gd name="T28" fmla="*/ 757 w 1400"/>
              <a:gd name="T29" fmla="*/ 0 h 758"/>
              <a:gd name="T30" fmla="*/ 932 w 1400"/>
              <a:gd name="T31" fmla="*/ 175 h 758"/>
              <a:gd name="T32" fmla="*/ 757 w 1400"/>
              <a:gd name="T33" fmla="*/ 349 h 758"/>
              <a:gd name="T34" fmla="*/ 1049 w 1400"/>
              <a:gd name="T35" fmla="*/ 349 h 758"/>
              <a:gd name="T36" fmla="*/ 997 w 1400"/>
              <a:gd name="T37" fmla="*/ 341 h 758"/>
              <a:gd name="T38" fmla="*/ 1049 w 1400"/>
              <a:gd name="T39" fmla="*/ 175 h 758"/>
              <a:gd name="T40" fmla="*/ 997 w 1400"/>
              <a:gd name="T41" fmla="*/ 8 h 758"/>
              <a:gd name="T42" fmla="*/ 1049 w 1400"/>
              <a:gd name="T43" fmla="*/ 0 h 758"/>
              <a:gd name="T44" fmla="*/ 1224 w 1400"/>
              <a:gd name="T45" fmla="*/ 175 h 758"/>
              <a:gd name="T46" fmla="*/ 1049 w 1400"/>
              <a:gd name="T47" fmla="*/ 349 h 758"/>
              <a:gd name="T48" fmla="*/ 467 w 1400"/>
              <a:gd name="T49" fmla="*/ 289 h 758"/>
              <a:gd name="T50" fmla="*/ 467 w 1400"/>
              <a:gd name="T51" fmla="*/ 407 h 758"/>
              <a:gd name="T52" fmla="*/ 292 w 1400"/>
              <a:gd name="T53" fmla="*/ 407 h 758"/>
              <a:gd name="T54" fmla="*/ 292 w 1400"/>
              <a:gd name="T55" fmla="*/ 582 h 758"/>
              <a:gd name="T56" fmla="*/ 175 w 1400"/>
              <a:gd name="T57" fmla="*/ 582 h 758"/>
              <a:gd name="T58" fmla="*/ 175 w 1400"/>
              <a:gd name="T59" fmla="*/ 407 h 758"/>
              <a:gd name="T60" fmla="*/ 0 w 1400"/>
              <a:gd name="T61" fmla="*/ 407 h 758"/>
              <a:gd name="T62" fmla="*/ 0 w 1400"/>
              <a:gd name="T63" fmla="*/ 289 h 758"/>
              <a:gd name="T64" fmla="*/ 175 w 1400"/>
              <a:gd name="T65" fmla="*/ 289 h 758"/>
              <a:gd name="T66" fmla="*/ 175 w 1400"/>
              <a:gd name="T67" fmla="*/ 114 h 758"/>
              <a:gd name="T68" fmla="*/ 292 w 1400"/>
              <a:gd name="T69" fmla="*/ 114 h 758"/>
              <a:gd name="T70" fmla="*/ 292 w 1400"/>
              <a:gd name="T71" fmla="*/ 289 h 758"/>
              <a:gd name="T72" fmla="*/ 467 w 1400"/>
              <a:gd name="T73" fmla="*/ 289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00" h="758">
                <a:moveTo>
                  <a:pt x="757" y="464"/>
                </a:moveTo>
                <a:cubicBezTo>
                  <a:pt x="874" y="464"/>
                  <a:pt x="1107" y="522"/>
                  <a:pt x="1107" y="639"/>
                </a:cubicBezTo>
                <a:lnTo>
                  <a:pt x="1107" y="757"/>
                </a:lnTo>
                <a:lnTo>
                  <a:pt x="407" y="757"/>
                </a:lnTo>
                <a:lnTo>
                  <a:pt x="407" y="639"/>
                </a:lnTo>
                <a:cubicBezTo>
                  <a:pt x="407" y="522"/>
                  <a:pt x="639" y="464"/>
                  <a:pt x="757" y="464"/>
                </a:cubicBezTo>
                <a:close/>
                <a:moveTo>
                  <a:pt x="1145" y="475"/>
                </a:moveTo>
                <a:cubicBezTo>
                  <a:pt x="1262" y="494"/>
                  <a:pt x="1399" y="549"/>
                  <a:pt x="1399" y="639"/>
                </a:cubicBezTo>
                <a:lnTo>
                  <a:pt x="1399" y="757"/>
                </a:lnTo>
                <a:lnTo>
                  <a:pt x="1224" y="757"/>
                </a:lnTo>
                <a:lnTo>
                  <a:pt x="1224" y="639"/>
                </a:lnTo>
                <a:cubicBezTo>
                  <a:pt x="1224" y="571"/>
                  <a:pt x="1194" y="519"/>
                  <a:pt x="1145" y="475"/>
                </a:cubicBezTo>
                <a:close/>
                <a:moveTo>
                  <a:pt x="757" y="349"/>
                </a:moveTo>
                <a:cubicBezTo>
                  <a:pt x="661" y="349"/>
                  <a:pt x="582" y="270"/>
                  <a:pt x="582" y="175"/>
                </a:cubicBezTo>
                <a:cubicBezTo>
                  <a:pt x="582" y="79"/>
                  <a:pt x="661" y="0"/>
                  <a:pt x="757" y="0"/>
                </a:cubicBezTo>
                <a:cubicBezTo>
                  <a:pt x="852" y="0"/>
                  <a:pt x="932" y="79"/>
                  <a:pt x="932" y="175"/>
                </a:cubicBezTo>
                <a:cubicBezTo>
                  <a:pt x="932" y="270"/>
                  <a:pt x="852" y="349"/>
                  <a:pt x="757" y="349"/>
                </a:cubicBezTo>
                <a:close/>
                <a:moveTo>
                  <a:pt x="1049" y="349"/>
                </a:moveTo>
                <a:cubicBezTo>
                  <a:pt x="1030" y="349"/>
                  <a:pt x="1014" y="347"/>
                  <a:pt x="997" y="341"/>
                </a:cubicBezTo>
                <a:cubicBezTo>
                  <a:pt x="1030" y="295"/>
                  <a:pt x="1049" y="238"/>
                  <a:pt x="1049" y="175"/>
                </a:cubicBezTo>
                <a:cubicBezTo>
                  <a:pt x="1049" y="113"/>
                  <a:pt x="1030" y="54"/>
                  <a:pt x="997" y="8"/>
                </a:cubicBezTo>
                <a:cubicBezTo>
                  <a:pt x="1014" y="2"/>
                  <a:pt x="1030" y="0"/>
                  <a:pt x="1049" y="0"/>
                </a:cubicBezTo>
                <a:cubicBezTo>
                  <a:pt x="1145" y="0"/>
                  <a:pt x="1224" y="79"/>
                  <a:pt x="1224" y="175"/>
                </a:cubicBezTo>
                <a:cubicBezTo>
                  <a:pt x="1224" y="270"/>
                  <a:pt x="1145" y="349"/>
                  <a:pt x="1049" y="349"/>
                </a:cubicBezTo>
                <a:close/>
                <a:moveTo>
                  <a:pt x="467" y="289"/>
                </a:moveTo>
                <a:lnTo>
                  <a:pt x="467" y="407"/>
                </a:lnTo>
                <a:lnTo>
                  <a:pt x="292" y="407"/>
                </a:lnTo>
                <a:lnTo>
                  <a:pt x="292" y="582"/>
                </a:lnTo>
                <a:lnTo>
                  <a:pt x="175" y="582"/>
                </a:lnTo>
                <a:lnTo>
                  <a:pt x="175" y="407"/>
                </a:lnTo>
                <a:lnTo>
                  <a:pt x="0" y="407"/>
                </a:lnTo>
                <a:lnTo>
                  <a:pt x="0" y="289"/>
                </a:lnTo>
                <a:lnTo>
                  <a:pt x="175" y="289"/>
                </a:lnTo>
                <a:lnTo>
                  <a:pt x="175" y="114"/>
                </a:lnTo>
                <a:lnTo>
                  <a:pt x="292" y="114"/>
                </a:lnTo>
                <a:lnTo>
                  <a:pt x="292" y="289"/>
                </a:lnTo>
                <a:lnTo>
                  <a:pt x="467" y="2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21163" y="4953000"/>
            <a:ext cx="419100" cy="419100"/>
          </a:xfrm>
          <a:custGeom>
            <a:avLst/>
            <a:gdLst>
              <a:gd name="T0" fmla="*/ 1049 w 1165"/>
              <a:gd name="T1" fmla="*/ 350 h 1165"/>
              <a:gd name="T2" fmla="*/ 1049 w 1165"/>
              <a:gd name="T3" fmla="*/ 115 h 1165"/>
              <a:gd name="T4" fmla="*/ 814 w 1165"/>
              <a:gd name="T5" fmla="*/ 115 h 1165"/>
              <a:gd name="T6" fmla="*/ 814 w 1165"/>
              <a:gd name="T7" fmla="*/ 350 h 1165"/>
              <a:gd name="T8" fmla="*/ 1049 w 1165"/>
              <a:gd name="T9" fmla="*/ 350 h 1165"/>
              <a:gd name="T10" fmla="*/ 1049 w 1165"/>
              <a:gd name="T11" fmla="*/ 700 h 1165"/>
              <a:gd name="T12" fmla="*/ 1049 w 1165"/>
              <a:gd name="T13" fmla="*/ 465 h 1165"/>
              <a:gd name="T14" fmla="*/ 814 w 1165"/>
              <a:gd name="T15" fmla="*/ 465 h 1165"/>
              <a:gd name="T16" fmla="*/ 814 w 1165"/>
              <a:gd name="T17" fmla="*/ 700 h 1165"/>
              <a:gd name="T18" fmla="*/ 1049 w 1165"/>
              <a:gd name="T19" fmla="*/ 700 h 1165"/>
              <a:gd name="T20" fmla="*/ 1049 w 1165"/>
              <a:gd name="T21" fmla="*/ 1049 h 1165"/>
              <a:gd name="T22" fmla="*/ 1049 w 1165"/>
              <a:gd name="T23" fmla="*/ 814 h 1165"/>
              <a:gd name="T24" fmla="*/ 814 w 1165"/>
              <a:gd name="T25" fmla="*/ 814 h 1165"/>
              <a:gd name="T26" fmla="*/ 814 w 1165"/>
              <a:gd name="T27" fmla="*/ 1049 h 1165"/>
              <a:gd name="T28" fmla="*/ 1049 w 1165"/>
              <a:gd name="T29" fmla="*/ 1049 h 1165"/>
              <a:gd name="T30" fmla="*/ 699 w 1165"/>
              <a:gd name="T31" fmla="*/ 350 h 1165"/>
              <a:gd name="T32" fmla="*/ 699 w 1165"/>
              <a:gd name="T33" fmla="*/ 115 h 1165"/>
              <a:gd name="T34" fmla="*/ 464 w 1165"/>
              <a:gd name="T35" fmla="*/ 115 h 1165"/>
              <a:gd name="T36" fmla="*/ 464 w 1165"/>
              <a:gd name="T37" fmla="*/ 350 h 1165"/>
              <a:gd name="T38" fmla="*/ 699 w 1165"/>
              <a:gd name="T39" fmla="*/ 350 h 1165"/>
              <a:gd name="T40" fmla="*/ 699 w 1165"/>
              <a:gd name="T41" fmla="*/ 700 h 1165"/>
              <a:gd name="T42" fmla="*/ 699 w 1165"/>
              <a:gd name="T43" fmla="*/ 465 h 1165"/>
              <a:gd name="T44" fmla="*/ 464 w 1165"/>
              <a:gd name="T45" fmla="*/ 465 h 1165"/>
              <a:gd name="T46" fmla="*/ 464 w 1165"/>
              <a:gd name="T47" fmla="*/ 700 h 1165"/>
              <a:gd name="T48" fmla="*/ 699 w 1165"/>
              <a:gd name="T49" fmla="*/ 700 h 1165"/>
              <a:gd name="T50" fmla="*/ 699 w 1165"/>
              <a:gd name="T51" fmla="*/ 1049 h 1165"/>
              <a:gd name="T52" fmla="*/ 699 w 1165"/>
              <a:gd name="T53" fmla="*/ 814 h 1165"/>
              <a:gd name="T54" fmla="*/ 464 w 1165"/>
              <a:gd name="T55" fmla="*/ 814 h 1165"/>
              <a:gd name="T56" fmla="*/ 464 w 1165"/>
              <a:gd name="T57" fmla="*/ 1049 h 1165"/>
              <a:gd name="T58" fmla="*/ 699 w 1165"/>
              <a:gd name="T59" fmla="*/ 1049 h 1165"/>
              <a:gd name="T60" fmla="*/ 350 w 1165"/>
              <a:gd name="T61" fmla="*/ 350 h 1165"/>
              <a:gd name="T62" fmla="*/ 350 w 1165"/>
              <a:gd name="T63" fmla="*/ 115 h 1165"/>
              <a:gd name="T64" fmla="*/ 114 w 1165"/>
              <a:gd name="T65" fmla="*/ 115 h 1165"/>
              <a:gd name="T66" fmla="*/ 114 w 1165"/>
              <a:gd name="T67" fmla="*/ 350 h 1165"/>
              <a:gd name="T68" fmla="*/ 350 w 1165"/>
              <a:gd name="T69" fmla="*/ 350 h 1165"/>
              <a:gd name="T70" fmla="*/ 350 w 1165"/>
              <a:gd name="T71" fmla="*/ 700 h 1165"/>
              <a:gd name="T72" fmla="*/ 350 w 1165"/>
              <a:gd name="T73" fmla="*/ 465 h 1165"/>
              <a:gd name="T74" fmla="*/ 114 w 1165"/>
              <a:gd name="T75" fmla="*/ 465 h 1165"/>
              <a:gd name="T76" fmla="*/ 114 w 1165"/>
              <a:gd name="T77" fmla="*/ 700 h 1165"/>
              <a:gd name="T78" fmla="*/ 350 w 1165"/>
              <a:gd name="T79" fmla="*/ 700 h 1165"/>
              <a:gd name="T80" fmla="*/ 350 w 1165"/>
              <a:gd name="T81" fmla="*/ 1049 h 1165"/>
              <a:gd name="T82" fmla="*/ 350 w 1165"/>
              <a:gd name="T83" fmla="*/ 814 h 1165"/>
              <a:gd name="T84" fmla="*/ 114 w 1165"/>
              <a:gd name="T85" fmla="*/ 814 h 1165"/>
              <a:gd name="T86" fmla="*/ 114 w 1165"/>
              <a:gd name="T87" fmla="*/ 1049 h 1165"/>
              <a:gd name="T88" fmla="*/ 350 w 1165"/>
              <a:gd name="T89" fmla="*/ 1049 h 1165"/>
              <a:gd name="T90" fmla="*/ 1049 w 1165"/>
              <a:gd name="T91" fmla="*/ 0 h 1165"/>
              <a:gd name="T92" fmla="*/ 1164 w 1165"/>
              <a:gd name="T93" fmla="*/ 115 h 1165"/>
              <a:gd name="T94" fmla="*/ 1164 w 1165"/>
              <a:gd name="T95" fmla="*/ 1049 h 1165"/>
              <a:gd name="T96" fmla="*/ 1049 w 1165"/>
              <a:gd name="T97" fmla="*/ 1164 h 1165"/>
              <a:gd name="T98" fmla="*/ 114 w 1165"/>
              <a:gd name="T99" fmla="*/ 1164 h 1165"/>
              <a:gd name="T100" fmla="*/ 0 w 1165"/>
              <a:gd name="T101" fmla="*/ 1049 h 1165"/>
              <a:gd name="T102" fmla="*/ 0 w 1165"/>
              <a:gd name="T103" fmla="*/ 115 h 1165"/>
              <a:gd name="T104" fmla="*/ 114 w 1165"/>
              <a:gd name="T105" fmla="*/ 0 h 1165"/>
              <a:gd name="T106" fmla="*/ 1049 w 1165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5" h="1165">
                <a:moveTo>
                  <a:pt x="1049" y="350"/>
                </a:moveTo>
                <a:lnTo>
                  <a:pt x="1049" y="115"/>
                </a:lnTo>
                <a:lnTo>
                  <a:pt x="814" y="115"/>
                </a:lnTo>
                <a:lnTo>
                  <a:pt x="814" y="350"/>
                </a:lnTo>
                <a:lnTo>
                  <a:pt x="1049" y="350"/>
                </a:lnTo>
                <a:close/>
                <a:moveTo>
                  <a:pt x="1049" y="700"/>
                </a:moveTo>
                <a:lnTo>
                  <a:pt x="1049" y="465"/>
                </a:lnTo>
                <a:lnTo>
                  <a:pt x="814" y="465"/>
                </a:lnTo>
                <a:lnTo>
                  <a:pt x="814" y="700"/>
                </a:lnTo>
                <a:lnTo>
                  <a:pt x="1049" y="700"/>
                </a:lnTo>
                <a:close/>
                <a:moveTo>
                  <a:pt x="1049" y="1049"/>
                </a:moveTo>
                <a:lnTo>
                  <a:pt x="1049" y="814"/>
                </a:lnTo>
                <a:lnTo>
                  <a:pt x="814" y="814"/>
                </a:lnTo>
                <a:lnTo>
                  <a:pt x="814" y="1049"/>
                </a:lnTo>
                <a:lnTo>
                  <a:pt x="1049" y="1049"/>
                </a:lnTo>
                <a:close/>
                <a:moveTo>
                  <a:pt x="699" y="350"/>
                </a:moveTo>
                <a:lnTo>
                  <a:pt x="699" y="115"/>
                </a:lnTo>
                <a:lnTo>
                  <a:pt x="464" y="115"/>
                </a:lnTo>
                <a:lnTo>
                  <a:pt x="464" y="350"/>
                </a:lnTo>
                <a:lnTo>
                  <a:pt x="699" y="350"/>
                </a:lnTo>
                <a:close/>
                <a:moveTo>
                  <a:pt x="699" y="700"/>
                </a:moveTo>
                <a:lnTo>
                  <a:pt x="699" y="465"/>
                </a:lnTo>
                <a:lnTo>
                  <a:pt x="464" y="465"/>
                </a:lnTo>
                <a:lnTo>
                  <a:pt x="464" y="700"/>
                </a:lnTo>
                <a:lnTo>
                  <a:pt x="699" y="700"/>
                </a:lnTo>
                <a:close/>
                <a:moveTo>
                  <a:pt x="699" y="1049"/>
                </a:moveTo>
                <a:lnTo>
                  <a:pt x="699" y="814"/>
                </a:lnTo>
                <a:lnTo>
                  <a:pt x="464" y="814"/>
                </a:lnTo>
                <a:lnTo>
                  <a:pt x="464" y="1049"/>
                </a:lnTo>
                <a:lnTo>
                  <a:pt x="699" y="1049"/>
                </a:lnTo>
                <a:close/>
                <a:moveTo>
                  <a:pt x="350" y="350"/>
                </a:moveTo>
                <a:lnTo>
                  <a:pt x="350" y="115"/>
                </a:lnTo>
                <a:lnTo>
                  <a:pt x="114" y="115"/>
                </a:lnTo>
                <a:lnTo>
                  <a:pt x="114" y="350"/>
                </a:lnTo>
                <a:lnTo>
                  <a:pt x="350" y="350"/>
                </a:lnTo>
                <a:close/>
                <a:moveTo>
                  <a:pt x="350" y="700"/>
                </a:moveTo>
                <a:lnTo>
                  <a:pt x="350" y="465"/>
                </a:lnTo>
                <a:lnTo>
                  <a:pt x="114" y="465"/>
                </a:lnTo>
                <a:lnTo>
                  <a:pt x="114" y="700"/>
                </a:lnTo>
                <a:lnTo>
                  <a:pt x="350" y="700"/>
                </a:lnTo>
                <a:close/>
                <a:moveTo>
                  <a:pt x="350" y="1049"/>
                </a:moveTo>
                <a:lnTo>
                  <a:pt x="350" y="814"/>
                </a:lnTo>
                <a:lnTo>
                  <a:pt x="114" y="814"/>
                </a:lnTo>
                <a:lnTo>
                  <a:pt x="114" y="1049"/>
                </a:lnTo>
                <a:lnTo>
                  <a:pt x="350" y="1049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114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5267325" y="4924425"/>
            <a:ext cx="477838" cy="477838"/>
          </a:xfrm>
          <a:custGeom>
            <a:avLst/>
            <a:gdLst>
              <a:gd name="T0" fmla="*/ 1016 w 1326"/>
              <a:gd name="T1" fmla="*/ 1094 h 1327"/>
              <a:gd name="T2" fmla="*/ 931 w 1326"/>
              <a:gd name="T3" fmla="*/ 1094 h 1327"/>
              <a:gd name="T4" fmla="*/ 817 w 1326"/>
              <a:gd name="T5" fmla="*/ 891 h 1327"/>
              <a:gd name="T6" fmla="*/ 582 w 1326"/>
              <a:gd name="T7" fmla="*/ 859 h 1327"/>
              <a:gd name="T8" fmla="*/ 817 w 1326"/>
              <a:gd name="T9" fmla="*/ 1094 h 1327"/>
              <a:gd name="T10" fmla="*/ 467 w 1326"/>
              <a:gd name="T11" fmla="*/ 542 h 1327"/>
              <a:gd name="T12" fmla="*/ 232 w 1326"/>
              <a:gd name="T13" fmla="*/ 509 h 1327"/>
              <a:gd name="T14" fmla="*/ 467 w 1326"/>
              <a:gd name="T15" fmla="*/ 744 h 1327"/>
              <a:gd name="T16" fmla="*/ 467 w 1326"/>
              <a:gd name="T17" fmla="*/ 859 h 1327"/>
              <a:gd name="T18" fmla="*/ 232 w 1326"/>
              <a:gd name="T19" fmla="*/ 1094 h 1327"/>
              <a:gd name="T20" fmla="*/ 232 w 1326"/>
              <a:gd name="T21" fmla="*/ 309 h 1327"/>
              <a:gd name="T22" fmla="*/ 317 w 1326"/>
              <a:gd name="T23" fmla="*/ 394 h 1327"/>
              <a:gd name="T24" fmla="*/ 582 w 1326"/>
              <a:gd name="T25" fmla="*/ 659 h 1327"/>
              <a:gd name="T26" fmla="*/ 666 w 1326"/>
              <a:gd name="T27" fmla="*/ 744 h 1327"/>
              <a:gd name="T28" fmla="*/ 73 w 1326"/>
              <a:gd name="T29" fmla="*/ 0 h 1327"/>
              <a:gd name="T30" fmla="*/ 1251 w 1326"/>
              <a:gd name="T31" fmla="*/ 1326 h 1327"/>
              <a:gd name="T32" fmla="*/ 232 w 1326"/>
              <a:gd name="T33" fmla="*/ 1208 h 1327"/>
              <a:gd name="T34" fmla="*/ 117 w 1326"/>
              <a:gd name="T35" fmla="*/ 192 h 1327"/>
              <a:gd name="T36" fmla="*/ 73 w 1326"/>
              <a:gd name="T37" fmla="*/ 0 h 1327"/>
              <a:gd name="T38" fmla="*/ 931 w 1326"/>
              <a:gd name="T39" fmla="*/ 394 h 1327"/>
              <a:gd name="T40" fmla="*/ 1166 w 1326"/>
              <a:gd name="T41" fmla="*/ 159 h 1327"/>
              <a:gd name="T42" fmla="*/ 467 w 1326"/>
              <a:gd name="T43" fmla="*/ 159 h 1327"/>
              <a:gd name="T44" fmla="*/ 265 w 1326"/>
              <a:gd name="T45" fmla="*/ 44 h 1327"/>
              <a:gd name="T46" fmla="*/ 1281 w 1326"/>
              <a:gd name="T47" fmla="*/ 159 h 1327"/>
              <a:gd name="T48" fmla="*/ 1166 w 1326"/>
              <a:gd name="T49" fmla="*/ 943 h 1327"/>
              <a:gd name="T50" fmla="*/ 1082 w 1326"/>
              <a:gd name="T51" fmla="*/ 859 h 1327"/>
              <a:gd name="T52" fmla="*/ 1166 w 1326"/>
              <a:gd name="T53" fmla="*/ 744 h 1327"/>
              <a:gd name="T54" fmla="*/ 931 w 1326"/>
              <a:gd name="T55" fmla="*/ 509 h 1327"/>
              <a:gd name="T56" fmla="*/ 817 w 1326"/>
              <a:gd name="T57" fmla="*/ 593 h 1327"/>
              <a:gd name="T58" fmla="*/ 732 w 1326"/>
              <a:gd name="T59" fmla="*/ 509 h 1327"/>
              <a:gd name="T60" fmla="*/ 817 w 1326"/>
              <a:gd name="T61" fmla="*/ 394 h 1327"/>
              <a:gd name="T62" fmla="*/ 582 w 1326"/>
              <a:gd name="T63" fmla="*/ 159 h 1327"/>
              <a:gd name="T64" fmla="*/ 467 w 1326"/>
              <a:gd name="T65" fmla="*/ 244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6" h="1327">
                <a:moveTo>
                  <a:pt x="931" y="1094"/>
                </a:moveTo>
                <a:lnTo>
                  <a:pt x="1016" y="1094"/>
                </a:lnTo>
                <a:lnTo>
                  <a:pt x="931" y="1009"/>
                </a:lnTo>
                <a:lnTo>
                  <a:pt x="931" y="1094"/>
                </a:lnTo>
                <a:close/>
                <a:moveTo>
                  <a:pt x="817" y="1094"/>
                </a:moveTo>
                <a:lnTo>
                  <a:pt x="817" y="891"/>
                </a:lnTo>
                <a:lnTo>
                  <a:pt x="784" y="859"/>
                </a:lnTo>
                <a:lnTo>
                  <a:pt x="582" y="859"/>
                </a:lnTo>
                <a:lnTo>
                  <a:pt x="582" y="1094"/>
                </a:lnTo>
                <a:lnTo>
                  <a:pt x="817" y="1094"/>
                </a:lnTo>
                <a:close/>
                <a:moveTo>
                  <a:pt x="467" y="744"/>
                </a:moveTo>
                <a:lnTo>
                  <a:pt x="467" y="542"/>
                </a:lnTo>
                <a:lnTo>
                  <a:pt x="434" y="509"/>
                </a:lnTo>
                <a:lnTo>
                  <a:pt x="232" y="509"/>
                </a:lnTo>
                <a:lnTo>
                  <a:pt x="232" y="744"/>
                </a:lnTo>
                <a:lnTo>
                  <a:pt x="467" y="744"/>
                </a:lnTo>
                <a:close/>
                <a:moveTo>
                  <a:pt x="467" y="1094"/>
                </a:moveTo>
                <a:lnTo>
                  <a:pt x="467" y="859"/>
                </a:lnTo>
                <a:lnTo>
                  <a:pt x="232" y="859"/>
                </a:lnTo>
                <a:lnTo>
                  <a:pt x="232" y="1094"/>
                </a:lnTo>
                <a:lnTo>
                  <a:pt x="467" y="1094"/>
                </a:lnTo>
                <a:close/>
                <a:moveTo>
                  <a:pt x="232" y="309"/>
                </a:moveTo>
                <a:lnTo>
                  <a:pt x="232" y="394"/>
                </a:lnTo>
                <a:lnTo>
                  <a:pt x="317" y="394"/>
                </a:lnTo>
                <a:lnTo>
                  <a:pt x="232" y="309"/>
                </a:lnTo>
                <a:close/>
                <a:moveTo>
                  <a:pt x="582" y="659"/>
                </a:moveTo>
                <a:lnTo>
                  <a:pt x="582" y="744"/>
                </a:lnTo>
                <a:lnTo>
                  <a:pt x="666" y="744"/>
                </a:lnTo>
                <a:lnTo>
                  <a:pt x="582" y="659"/>
                </a:lnTo>
                <a:close/>
                <a:moveTo>
                  <a:pt x="73" y="0"/>
                </a:moveTo>
                <a:lnTo>
                  <a:pt x="1325" y="1252"/>
                </a:lnTo>
                <a:lnTo>
                  <a:pt x="1251" y="1326"/>
                </a:lnTo>
                <a:lnTo>
                  <a:pt x="1134" y="1208"/>
                </a:lnTo>
                <a:lnTo>
                  <a:pt x="232" y="1208"/>
                </a:lnTo>
                <a:cubicBezTo>
                  <a:pt x="169" y="1208"/>
                  <a:pt x="117" y="1156"/>
                  <a:pt x="117" y="1094"/>
                </a:cubicBez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1" y="159"/>
                </a:moveTo>
                <a:lnTo>
                  <a:pt x="931" y="394"/>
                </a:lnTo>
                <a:lnTo>
                  <a:pt x="1166" y="394"/>
                </a:lnTo>
                <a:lnTo>
                  <a:pt x="1166" y="159"/>
                </a:lnTo>
                <a:lnTo>
                  <a:pt x="931" y="159"/>
                </a:lnTo>
                <a:close/>
                <a:moveTo>
                  <a:pt x="467" y="159"/>
                </a:moveTo>
                <a:lnTo>
                  <a:pt x="382" y="159"/>
                </a:lnTo>
                <a:lnTo>
                  <a:pt x="265" y="44"/>
                </a:lnTo>
                <a:lnTo>
                  <a:pt x="1166" y="44"/>
                </a:lnTo>
                <a:cubicBezTo>
                  <a:pt x="1229" y="44"/>
                  <a:pt x="1281" y="96"/>
                  <a:pt x="1281" y="159"/>
                </a:cubicBezTo>
                <a:lnTo>
                  <a:pt x="1281" y="1061"/>
                </a:lnTo>
                <a:lnTo>
                  <a:pt x="1166" y="943"/>
                </a:lnTo>
                <a:lnTo>
                  <a:pt x="1166" y="859"/>
                </a:lnTo>
                <a:lnTo>
                  <a:pt x="1082" y="859"/>
                </a:lnTo>
                <a:lnTo>
                  <a:pt x="964" y="744"/>
                </a:lnTo>
                <a:lnTo>
                  <a:pt x="1166" y="744"/>
                </a:lnTo>
                <a:lnTo>
                  <a:pt x="1166" y="509"/>
                </a:lnTo>
                <a:lnTo>
                  <a:pt x="931" y="509"/>
                </a:lnTo>
                <a:lnTo>
                  <a:pt x="931" y="711"/>
                </a:lnTo>
                <a:lnTo>
                  <a:pt x="817" y="593"/>
                </a:lnTo>
                <a:lnTo>
                  <a:pt x="817" y="509"/>
                </a:lnTo>
                <a:lnTo>
                  <a:pt x="732" y="509"/>
                </a:lnTo>
                <a:lnTo>
                  <a:pt x="614" y="394"/>
                </a:lnTo>
                <a:lnTo>
                  <a:pt x="817" y="394"/>
                </a:lnTo>
                <a:lnTo>
                  <a:pt x="817" y="159"/>
                </a:lnTo>
                <a:lnTo>
                  <a:pt x="582" y="159"/>
                </a:lnTo>
                <a:lnTo>
                  <a:pt x="582" y="361"/>
                </a:lnTo>
                <a:lnTo>
                  <a:pt x="467" y="244"/>
                </a:lnTo>
                <a:lnTo>
                  <a:pt x="467" y="1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6391276" y="4953000"/>
            <a:ext cx="377825" cy="419100"/>
          </a:xfrm>
          <a:custGeom>
            <a:avLst/>
            <a:gdLst>
              <a:gd name="T0" fmla="*/ 932 w 1050"/>
              <a:gd name="T1" fmla="*/ 465 h 1165"/>
              <a:gd name="T2" fmla="*/ 1049 w 1050"/>
              <a:gd name="T3" fmla="*/ 465 h 1165"/>
              <a:gd name="T4" fmla="*/ 1049 w 1050"/>
              <a:gd name="T5" fmla="*/ 700 h 1165"/>
              <a:gd name="T6" fmla="*/ 932 w 1050"/>
              <a:gd name="T7" fmla="*/ 700 h 1165"/>
              <a:gd name="T8" fmla="*/ 932 w 1050"/>
              <a:gd name="T9" fmla="*/ 465 h 1165"/>
              <a:gd name="T10" fmla="*/ 700 w 1050"/>
              <a:gd name="T11" fmla="*/ 932 h 1165"/>
              <a:gd name="T12" fmla="*/ 700 w 1050"/>
              <a:gd name="T13" fmla="*/ 232 h 1165"/>
              <a:gd name="T14" fmla="*/ 817 w 1050"/>
              <a:gd name="T15" fmla="*/ 232 h 1165"/>
              <a:gd name="T16" fmla="*/ 817 w 1050"/>
              <a:gd name="T17" fmla="*/ 932 h 1165"/>
              <a:gd name="T18" fmla="*/ 700 w 1050"/>
              <a:gd name="T19" fmla="*/ 932 h 1165"/>
              <a:gd name="T20" fmla="*/ 0 w 1050"/>
              <a:gd name="T21" fmla="*/ 700 h 1165"/>
              <a:gd name="T22" fmla="*/ 0 w 1050"/>
              <a:gd name="T23" fmla="*/ 465 h 1165"/>
              <a:gd name="T24" fmla="*/ 117 w 1050"/>
              <a:gd name="T25" fmla="*/ 465 h 1165"/>
              <a:gd name="T26" fmla="*/ 117 w 1050"/>
              <a:gd name="T27" fmla="*/ 700 h 1165"/>
              <a:gd name="T28" fmla="*/ 0 w 1050"/>
              <a:gd name="T29" fmla="*/ 700 h 1165"/>
              <a:gd name="T30" fmla="*/ 467 w 1050"/>
              <a:gd name="T31" fmla="*/ 1164 h 1165"/>
              <a:gd name="T32" fmla="*/ 467 w 1050"/>
              <a:gd name="T33" fmla="*/ 0 h 1165"/>
              <a:gd name="T34" fmla="*/ 582 w 1050"/>
              <a:gd name="T35" fmla="*/ 0 h 1165"/>
              <a:gd name="T36" fmla="*/ 582 w 1050"/>
              <a:gd name="T37" fmla="*/ 1164 h 1165"/>
              <a:gd name="T38" fmla="*/ 467 w 1050"/>
              <a:gd name="T39" fmla="*/ 1164 h 1165"/>
              <a:gd name="T40" fmla="*/ 232 w 1050"/>
              <a:gd name="T41" fmla="*/ 932 h 1165"/>
              <a:gd name="T42" fmla="*/ 232 w 1050"/>
              <a:gd name="T43" fmla="*/ 232 h 1165"/>
              <a:gd name="T44" fmla="*/ 350 w 1050"/>
              <a:gd name="T45" fmla="*/ 232 h 1165"/>
              <a:gd name="T46" fmla="*/ 350 w 1050"/>
              <a:gd name="T47" fmla="*/ 932 h 1165"/>
              <a:gd name="T48" fmla="*/ 232 w 1050"/>
              <a:gd name="T49" fmla="*/ 93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165">
                <a:moveTo>
                  <a:pt x="932" y="465"/>
                </a:moveTo>
                <a:lnTo>
                  <a:pt x="1049" y="465"/>
                </a:lnTo>
                <a:lnTo>
                  <a:pt x="1049" y="700"/>
                </a:lnTo>
                <a:lnTo>
                  <a:pt x="932" y="700"/>
                </a:lnTo>
                <a:lnTo>
                  <a:pt x="932" y="465"/>
                </a:lnTo>
                <a:close/>
                <a:moveTo>
                  <a:pt x="700" y="932"/>
                </a:moveTo>
                <a:lnTo>
                  <a:pt x="700" y="232"/>
                </a:lnTo>
                <a:lnTo>
                  <a:pt x="817" y="232"/>
                </a:lnTo>
                <a:lnTo>
                  <a:pt x="817" y="932"/>
                </a:lnTo>
                <a:lnTo>
                  <a:pt x="700" y="932"/>
                </a:lnTo>
                <a:close/>
                <a:moveTo>
                  <a:pt x="0" y="700"/>
                </a:moveTo>
                <a:lnTo>
                  <a:pt x="0" y="465"/>
                </a:lnTo>
                <a:lnTo>
                  <a:pt x="117" y="465"/>
                </a:lnTo>
                <a:lnTo>
                  <a:pt x="117" y="700"/>
                </a:lnTo>
                <a:lnTo>
                  <a:pt x="0" y="700"/>
                </a:lnTo>
                <a:close/>
                <a:moveTo>
                  <a:pt x="467" y="1164"/>
                </a:moveTo>
                <a:lnTo>
                  <a:pt x="467" y="0"/>
                </a:lnTo>
                <a:lnTo>
                  <a:pt x="582" y="0"/>
                </a:lnTo>
                <a:lnTo>
                  <a:pt x="582" y="1164"/>
                </a:lnTo>
                <a:lnTo>
                  <a:pt x="467" y="1164"/>
                </a:lnTo>
                <a:close/>
                <a:moveTo>
                  <a:pt x="232" y="932"/>
                </a:moveTo>
                <a:lnTo>
                  <a:pt x="232" y="232"/>
                </a:lnTo>
                <a:lnTo>
                  <a:pt x="350" y="232"/>
                </a:lnTo>
                <a:lnTo>
                  <a:pt x="350" y="932"/>
                </a:lnTo>
                <a:lnTo>
                  <a:pt x="232" y="9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86650" y="4994275"/>
            <a:ext cx="336550" cy="336550"/>
          </a:xfrm>
          <a:custGeom>
            <a:avLst/>
            <a:gdLst>
              <a:gd name="T0" fmla="*/ 350 w 935"/>
              <a:gd name="T1" fmla="*/ 0 h 935"/>
              <a:gd name="T2" fmla="*/ 467 w 935"/>
              <a:gd name="T3" fmla="*/ 117 h 935"/>
              <a:gd name="T4" fmla="*/ 350 w 935"/>
              <a:gd name="T5" fmla="*/ 235 h 935"/>
              <a:gd name="T6" fmla="*/ 235 w 935"/>
              <a:gd name="T7" fmla="*/ 117 h 935"/>
              <a:gd name="T8" fmla="*/ 350 w 935"/>
              <a:gd name="T9" fmla="*/ 0 h 935"/>
              <a:gd name="T10" fmla="*/ 585 w 935"/>
              <a:gd name="T11" fmla="*/ 235 h 935"/>
              <a:gd name="T12" fmla="*/ 699 w 935"/>
              <a:gd name="T13" fmla="*/ 350 h 935"/>
              <a:gd name="T14" fmla="*/ 585 w 935"/>
              <a:gd name="T15" fmla="*/ 467 h 935"/>
              <a:gd name="T16" fmla="*/ 467 w 935"/>
              <a:gd name="T17" fmla="*/ 350 h 935"/>
              <a:gd name="T18" fmla="*/ 585 w 935"/>
              <a:gd name="T19" fmla="*/ 235 h 935"/>
              <a:gd name="T20" fmla="*/ 817 w 935"/>
              <a:gd name="T21" fmla="*/ 467 h 935"/>
              <a:gd name="T22" fmla="*/ 934 w 935"/>
              <a:gd name="T23" fmla="*/ 585 h 935"/>
              <a:gd name="T24" fmla="*/ 817 w 935"/>
              <a:gd name="T25" fmla="*/ 699 h 935"/>
              <a:gd name="T26" fmla="*/ 699 w 935"/>
              <a:gd name="T27" fmla="*/ 585 h 935"/>
              <a:gd name="T28" fmla="*/ 817 w 935"/>
              <a:gd name="T29" fmla="*/ 467 h 935"/>
              <a:gd name="T30" fmla="*/ 585 w 935"/>
              <a:gd name="T31" fmla="*/ 699 h 935"/>
              <a:gd name="T32" fmla="*/ 699 w 935"/>
              <a:gd name="T33" fmla="*/ 817 h 935"/>
              <a:gd name="T34" fmla="*/ 585 w 935"/>
              <a:gd name="T35" fmla="*/ 934 h 935"/>
              <a:gd name="T36" fmla="*/ 467 w 935"/>
              <a:gd name="T37" fmla="*/ 817 h 935"/>
              <a:gd name="T38" fmla="*/ 585 w 935"/>
              <a:gd name="T39" fmla="*/ 699 h 935"/>
              <a:gd name="T40" fmla="*/ 817 w 935"/>
              <a:gd name="T41" fmla="*/ 235 h 935"/>
              <a:gd name="T42" fmla="*/ 699 w 935"/>
              <a:gd name="T43" fmla="*/ 117 h 935"/>
              <a:gd name="T44" fmla="*/ 817 w 935"/>
              <a:gd name="T45" fmla="*/ 0 h 935"/>
              <a:gd name="T46" fmla="*/ 934 w 935"/>
              <a:gd name="T47" fmla="*/ 117 h 935"/>
              <a:gd name="T48" fmla="*/ 817 w 935"/>
              <a:gd name="T49" fmla="*/ 235 h 935"/>
              <a:gd name="T50" fmla="*/ 117 w 935"/>
              <a:gd name="T51" fmla="*/ 699 h 935"/>
              <a:gd name="T52" fmla="*/ 235 w 935"/>
              <a:gd name="T53" fmla="*/ 817 h 935"/>
              <a:gd name="T54" fmla="*/ 117 w 935"/>
              <a:gd name="T55" fmla="*/ 934 h 935"/>
              <a:gd name="T56" fmla="*/ 0 w 935"/>
              <a:gd name="T57" fmla="*/ 817 h 935"/>
              <a:gd name="T58" fmla="*/ 117 w 935"/>
              <a:gd name="T59" fmla="*/ 699 h 935"/>
              <a:gd name="T60" fmla="*/ 117 w 935"/>
              <a:gd name="T61" fmla="*/ 235 h 935"/>
              <a:gd name="T62" fmla="*/ 235 w 935"/>
              <a:gd name="T63" fmla="*/ 350 h 935"/>
              <a:gd name="T64" fmla="*/ 117 w 935"/>
              <a:gd name="T65" fmla="*/ 467 h 935"/>
              <a:gd name="T66" fmla="*/ 0 w 935"/>
              <a:gd name="T67" fmla="*/ 350 h 935"/>
              <a:gd name="T68" fmla="*/ 117 w 935"/>
              <a:gd name="T69" fmla="*/ 235 h 935"/>
              <a:gd name="T70" fmla="*/ 350 w 935"/>
              <a:gd name="T71" fmla="*/ 467 h 935"/>
              <a:gd name="T72" fmla="*/ 467 w 935"/>
              <a:gd name="T73" fmla="*/ 585 h 935"/>
              <a:gd name="T74" fmla="*/ 350 w 935"/>
              <a:gd name="T75" fmla="*/ 699 h 935"/>
              <a:gd name="T76" fmla="*/ 235 w 935"/>
              <a:gd name="T77" fmla="*/ 585 h 935"/>
              <a:gd name="T78" fmla="*/ 350 w 935"/>
              <a:gd name="T79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35" h="935">
                <a:moveTo>
                  <a:pt x="350" y="0"/>
                </a:moveTo>
                <a:cubicBezTo>
                  <a:pt x="412" y="0"/>
                  <a:pt x="467" y="55"/>
                  <a:pt x="467" y="117"/>
                </a:cubicBezTo>
                <a:cubicBezTo>
                  <a:pt x="467" y="180"/>
                  <a:pt x="412" y="235"/>
                  <a:pt x="350" y="235"/>
                </a:cubicBezTo>
                <a:cubicBezTo>
                  <a:pt x="287" y="235"/>
                  <a:pt x="235" y="180"/>
                  <a:pt x="235" y="117"/>
                </a:cubicBezTo>
                <a:cubicBezTo>
                  <a:pt x="235" y="55"/>
                  <a:pt x="287" y="0"/>
                  <a:pt x="350" y="0"/>
                </a:cubicBezTo>
                <a:close/>
                <a:moveTo>
                  <a:pt x="585" y="235"/>
                </a:moveTo>
                <a:cubicBezTo>
                  <a:pt x="647" y="235"/>
                  <a:pt x="699" y="287"/>
                  <a:pt x="699" y="350"/>
                </a:cubicBezTo>
                <a:cubicBezTo>
                  <a:pt x="699" y="413"/>
                  <a:pt x="647" y="467"/>
                  <a:pt x="585" y="467"/>
                </a:cubicBezTo>
                <a:cubicBezTo>
                  <a:pt x="522" y="467"/>
                  <a:pt x="467" y="413"/>
                  <a:pt x="467" y="350"/>
                </a:cubicBezTo>
                <a:cubicBezTo>
                  <a:pt x="467" y="287"/>
                  <a:pt x="522" y="235"/>
                  <a:pt x="585" y="235"/>
                </a:cubicBezTo>
                <a:close/>
                <a:moveTo>
                  <a:pt x="817" y="467"/>
                </a:moveTo>
                <a:cubicBezTo>
                  <a:pt x="880" y="467"/>
                  <a:pt x="934" y="522"/>
                  <a:pt x="934" y="585"/>
                </a:cubicBezTo>
                <a:cubicBezTo>
                  <a:pt x="934" y="648"/>
                  <a:pt x="880" y="699"/>
                  <a:pt x="817" y="699"/>
                </a:cubicBezTo>
                <a:cubicBezTo>
                  <a:pt x="754" y="699"/>
                  <a:pt x="699" y="648"/>
                  <a:pt x="699" y="585"/>
                </a:cubicBezTo>
                <a:cubicBezTo>
                  <a:pt x="699" y="522"/>
                  <a:pt x="754" y="467"/>
                  <a:pt x="817" y="467"/>
                </a:cubicBezTo>
                <a:close/>
                <a:moveTo>
                  <a:pt x="585" y="699"/>
                </a:moveTo>
                <a:cubicBezTo>
                  <a:pt x="647" y="699"/>
                  <a:pt x="699" y="754"/>
                  <a:pt x="699" y="817"/>
                </a:cubicBezTo>
                <a:cubicBezTo>
                  <a:pt x="699" y="880"/>
                  <a:pt x="647" y="934"/>
                  <a:pt x="585" y="934"/>
                </a:cubicBezTo>
                <a:cubicBezTo>
                  <a:pt x="522" y="934"/>
                  <a:pt x="467" y="880"/>
                  <a:pt x="467" y="817"/>
                </a:cubicBezTo>
                <a:cubicBezTo>
                  <a:pt x="467" y="754"/>
                  <a:pt x="522" y="699"/>
                  <a:pt x="585" y="699"/>
                </a:cubicBezTo>
                <a:close/>
                <a:moveTo>
                  <a:pt x="817" y="235"/>
                </a:moveTo>
                <a:cubicBezTo>
                  <a:pt x="754" y="235"/>
                  <a:pt x="699" y="180"/>
                  <a:pt x="699" y="117"/>
                </a:cubicBezTo>
                <a:cubicBezTo>
                  <a:pt x="699" y="55"/>
                  <a:pt x="754" y="0"/>
                  <a:pt x="817" y="0"/>
                </a:cubicBezTo>
                <a:cubicBezTo>
                  <a:pt x="880" y="0"/>
                  <a:pt x="934" y="55"/>
                  <a:pt x="934" y="117"/>
                </a:cubicBezTo>
                <a:cubicBezTo>
                  <a:pt x="934" y="180"/>
                  <a:pt x="880" y="235"/>
                  <a:pt x="817" y="235"/>
                </a:cubicBezTo>
                <a:close/>
                <a:moveTo>
                  <a:pt x="117" y="699"/>
                </a:moveTo>
                <a:cubicBezTo>
                  <a:pt x="180" y="699"/>
                  <a:pt x="235" y="754"/>
                  <a:pt x="235" y="817"/>
                </a:cubicBezTo>
                <a:cubicBezTo>
                  <a:pt x="235" y="880"/>
                  <a:pt x="180" y="934"/>
                  <a:pt x="117" y="934"/>
                </a:cubicBezTo>
                <a:cubicBezTo>
                  <a:pt x="54" y="934"/>
                  <a:pt x="0" y="880"/>
                  <a:pt x="0" y="817"/>
                </a:cubicBezTo>
                <a:cubicBezTo>
                  <a:pt x="0" y="754"/>
                  <a:pt x="54" y="699"/>
                  <a:pt x="117" y="699"/>
                </a:cubicBezTo>
                <a:close/>
                <a:moveTo>
                  <a:pt x="117" y="235"/>
                </a:moveTo>
                <a:cubicBezTo>
                  <a:pt x="180" y="235"/>
                  <a:pt x="235" y="287"/>
                  <a:pt x="235" y="350"/>
                </a:cubicBezTo>
                <a:cubicBezTo>
                  <a:pt x="235" y="413"/>
                  <a:pt x="180" y="467"/>
                  <a:pt x="117" y="467"/>
                </a:cubicBezTo>
                <a:cubicBezTo>
                  <a:pt x="54" y="467"/>
                  <a:pt x="0" y="413"/>
                  <a:pt x="0" y="350"/>
                </a:cubicBezTo>
                <a:cubicBezTo>
                  <a:pt x="0" y="287"/>
                  <a:pt x="54" y="235"/>
                  <a:pt x="117" y="235"/>
                </a:cubicBezTo>
                <a:close/>
                <a:moveTo>
                  <a:pt x="350" y="467"/>
                </a:moveTo>
                <a:cubicBezTo>
                  <a:pt x="412" y="467"/>
                  <a:pt x="467" y="522"/>
                  <a:pt x="467" y="585"/>
                </a:cubicBezTo>
                <a:cubicBezTo>
                  <a:pt x="467" y="648"/>
                  <a:pt x="412" y="699"/>
                  <a:pt x="350" y="699"/>
                </a:cubicBezTo>
                <a:cubicBezTo>
                  <a:pt x="287" y="699"/>
                  <a:pt x="235" y="648"/>
                  <a:pt x="235" y="585"/>
                </a:cubicBezTo>
                <a:cubicBezTo>
                  <a:pt x="235" y="522"/>
                  <a:pt x="287" y="467"/>
                  <a:pt x="350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8542339" y="4973639"/>
            <a:ext cx="377825" cy="377825"/>
          </a:xfrm>
          <a:custGeom>
            <a:avLst/>
            <a:gdLst>
              <a:gd name="T0" fmla="*/ 117 w 1050"/>
              <a:gd name="T1" fmla="*/ 117 h 1050"/>
              <a:gd name="T2" fmla="*/ 232 w 1050"/>
              <a:gd name="T3" fmla="*/ 467 h 1050"/>
              <a:gd name="T4" fmla="*/ 117 w 1050"/>
              <a:gd name="T5" fmla="*/ 582 h 1050"/>
              <a:gd name="T6" fmla="*/ 232 w 1050"/>
              <a:gd name="T7" fmla="*/ 699 h 1050"/>
              <a:gd name="T8" fmla="*/ 350 w 1050"/>
              <a:gd name="T9" fmla="*/ 582 h 1050"/>
              <a:gd name="T10" fmla="*/ 467 w 1050"/>
              <a:gd name="T11" fmla="*/ 699 h 1050"/>
              <a:gd name="T12" fmla="*/ 582 w 1050"/>
              <a:gd name="T13" fmla="*/ 582 h 1050"/>
              <a:gd name="T14" fmla="*/ 699 w 1050"/>
              <a:gd name="T15" fmla="*/ 699 h 1050"/>
              <a:gd name="T16" fmla="*/ 817 w 1050"/>
              <a:gd name="T17" fmla="*/ 582 h 1050"/>
              <a:gd name="T18" fmla="*/ 932 w 1050"/>
              <a:gd name="T19" fmla="*/ 467 h 1050"/>
              <a:gd name="T20" fmla="*/ 817 w 1050"/>
              <a:gd name="T21" fmla="*/ 874 h 1050"/>
              <a:gd name="T22" fmla="*/ 699 w 1050"/>
              <a:gd name="T23" fmla="*/ 756 h 1050"/>
              <a:gd name="T24" fmla="*/ 817 w 1050"/>
              <a:gd name="T25" fmla="*/ 874 h 1050"/>
              <a:gd name="T26" fmla="*/ 582 w 1050"/>
              <a:gd name="T27" fmla="*/ 756 h 1050"/>
              <a:gd name="T28" fmla="*/ 467 w 1050"/>
              <a:gd name="T29" fmla="*/ 874 h 1050"/>
              <a:gd name="T30" fmla="*/ 350 w 1050"/>
              <a:gd name="T31" fmla="*/ 874 h 1050"/>
              <a:gd name="T32" fmla="*/ 232 w 1050"/>
              <a:gd name="T33" fmla="*/ 756 h 1050"/>
              <a:gd name="T34" fmla="*/ 350 w 1050"/>
              <a:gd name="T35" fmla="*/ 874 h 1050"/>
              <a:gd name="T36" fmla="*/ 1049 w 1050"/>
              <a:gd name="T37" fmla="*/ 117 h 1050"/>
              <a:gd name="T38" fmla="*/ 932 w 1050"/>
              <a:gd name="T39" fmla="*/ 1049 h 1050"/>
              <a:gd name="T40" fmla="*/ 0 w 1050"/>
              <a:gd name="T41" fmla="*/ 931 h 1050"/>
              <a:gd name="T42" fmla="*/ 117 w 1050"/>
              <a:gd name="T43" fmla="*/ 0 h 1050"/>
              <a:gd name="T44" fmla="*/ 232 w 1050"/>
              <a:gd name="T45" fmla="*/ 349 h 1050"/>
              <a:gd name="T46" fmla="*/ 350 w 1050"/>
              <a:gd name="T47" fmla="*/ 467 h 1050"/>
              <a:gd name="T48" fmla="*/ 232 w 1050"/>
              <a:gd name="T49" fmla="*/ 349 h 1050"/>
              <a:gd name="T50" fmla="*/ 817 w 1050"/>
              <a:gd name="T51" fmla="*/ 349 h 1050"/>
              <a:gd name="T52" fmla="*/ 699 w 1050"/>
              <a:gd name="T53" fmla="*/ 467 h 1050"/>
              <a:gd name="T54" fmla="*/ 467 w 1050"/>
              <a:gd name="T55" fmla="*/ 349 h 1050"/>
              <a:gd name="T56" fmla="*/ 582 w 1050"/>
              <a:gd name="T57" fmla="*/ 467 h 1050"/>
              <a:gd name="T58" fmla="*/ 699 w 1050"/>
              <a:gd name="T59" fmla="*/ 582 h 1050"/>
              <a:gd name="T60" fmla="*/ 582 w 1050"/>
              <a:gd name="T61" fmla="*/ 467 h 1050"/>
              <a:gd name="T62" fmla="*/ 467 w 1050"/>
              <a:gd name="T63" fmla="*/ 582 h 1050"/>
              <a:gd name="T64" fmla="*/ 350 w 1050"/>
              <a:gd name="T65" fmla="*/ 467 h 1050"/>
              <a:gd name="T66" fmla="*/ 467 w 1050"/>
              <a:gd name="T67" fmla="*/ 349 h 1050"/>
              <a:gd name="T68" fmla="*/ 817 w 1050"/>
              <a:gd name="T69" fmla="*/ 699 h 1050"/>
              <a:gd name="T70" fmla="*/ 932 w 1050"/>
              <a:gd name="T71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0" h="1050">
                <a:moveTo>
                  <a:pt x="932" y="117"/>
                </a:moveTo>
                <a:lnTo>
                  <a:pt x="117" y="117"/>
                </a:lnTo>
                <a:lnTo>
                  <a:pt x="117" y="467"/>
                </a:lnTo>
                <a:lnTo>
                  <a:pt x="232" y="467"/>
                </a:lnTo>
                <a:lnTo>
                  <a:pt x="232" y="582"/>
                </a:lnTo>
                <a:lnTo>
                  <a:pt x="117" y="582"/>
                </a:lnTo>
                <a:lnTo>
                  <a:pt x="117" y="699"/>
                </a:lnTo>
                <a:lnTo>
                  <a:pt x="232" y="699"/>
                </a:lnTo>
                <a:lnTo>
                  <a:pt x="232" y="582"/>
                </a:lnTo>
                <a:lnTo>
                  <a:pt x="350" y="582"/>
                </a:lnTo>
                <a:lnTo>
                  <a:pt x="350" y="699"/>
                </a:lnTo>
                <a:lnTo>
                  <a:pt x="467" y="699"/>
                </a:lnTo>
                <a:lnTo>
                  <a:pt x="467" y="582"/>
                </a:lnTo>
                <a:lnTo>
                  <a:pt x="582" y="582"/>
                </a:lnTo>
                <a:lnTo>
                  <a:pt x="582" y="699"/>
                </a:lnTo>
                <a:lnTo>
                  <a:pt x="699" y="699"/>
                </a:lnTo>
                <a:lnTo>
                  <a:pt x="699" y="582"/>
                </a:lnTo>
                <a:lnTo>
                  <a:pt x="817" y="582"/>
                </a:lnTo>
                <a:lnTo>
                  <a:pt x="817" y="467"/>
                </a:lnTo>
                <a:lnTo>
                  <a:pt x="932" y="467"/>
                </a:lnTo>
                <a:lnTo>
                  <a:pt x="932" y="117"/>
                </a:lnTo>
                <a:close/>
                <a:moveTo>
                  <a:pt x="817" y="874"/>
                </a:moveTo>
                <a:lnTo>
                  <a:pt x="817" y="756"/>
                </a:lnTo>
                <a:lnTo>
                  <a:pt x="699" y="756"/>
                </a:lnTo>
                <a:lnTo>
                  <a:pt x="699" y="874"/>
                </a:lnTo>
                <a:lnTo>
                  <a:pt x="817" y="874"/>
                </a:lnTo>
                <a:close/>
                <a:moveTo>
                  <a:pt x="582" y="874"/>
                </a:moveTo>
                <a:lnTo>
                  <a:pt x="582" y="756"/>
                </a:lnTo>
                <a:lnTo>
                  <a:pt x="467" y="756"/>
                </a:lnTo>
                <a:lnTo>
                  <a:pt x="467" y="874"/>
                </a:lnTo>
                <a:lnTo>
                  <a:pt x="582" y="874"/>
                </a:lnTo>
                <a:close/>
                <a:moveTo>
                  <a:pt x="350" y="874"/>
                </a:moveTo>
                <a:lnTo>
                  <a:pt x="350" y="756"/>
                </a:lnTo>
                <a:lnTo>
                  <a:pt x="232" y="756"/>
                </a:lnTo>
                <a:lnTo>
                  <a:pt x="232" y="874"/>
                </a:lnTo>
                <a:lnTo>
                  <a:pt x="350" y="874"/>
                </a:lnTo>
                <a:close/>
                <a:moveTo>
                  <a:pt x="932" y="0"/>
                </a:moveTo>
                <a:cubicBezTo>
                  <a:pt x="995" y="0"/>
                  <a:pt x="1049" y="54"/>
                  <a:pt x="1049" y="117"/>
                </a:cubicBezTo>
                <a:lnTo>
                  <a:pt x="1049" y="931"/>
                </a:lnTo>
                <a:cubicBezTo>
                  <a:pt x="1049" y="994"/>
                  <a:pt x="995" y="1049"/>
                  <a:pt x="932" y="1049"/>
                </a:cubicBezTo>
                <a:lnTo>
                  <a:pt x="117" y="1049"/>
                </a:lnTo>
                <a:cubicBezTo>
                  <a:pt x="54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932" y="0"/>
                </a:lnTo>
                <a:close/>
                <a:moveTo>
                  <a:pt x="232" y="349"/>
                </a:moveTo>
                <a:lnTo>
                  <a:pt x="350" y="349"/>
                </a:lnTo>
                <a:lnTo>
                  <a:pt x="350" y="467"/>
                </a:lnTo>
                <a:lnTo>
                  <a:pt x="232" y="467"/>
                </a:lnTo>
                <a:lnTo>
                  <a:pt x="232" y="349"/>
                </a:lnTo>
                <a:close/>
                <a:moveTo>
                  <a:pt x="699" y="349"/>
                </a:moveTo>
                <a:lnTo>
                  <a:pt x="817" y="349"/>
                </a:lnTo>
                <a:lnTo>
                  <a:pt x="817" y="467"/>
                </a:lnTo>
                <a:lnTo>
                  <a:pt x="699" y="467"/>
                </a:lnTo>
                <a:lnTo>
                  <a:pt x="699" y="349"/>
                </a:lnTo>
                <a:close/>
                <a:moveTo>
                  <a:pt x="467" y="349"/>
                </a:moveTo>
                <a:lnTo>
                  <a:pt x="582" y="349"/>
                </a:lnTo>
                <a:lnTo>
                  <a:pt x="582" y="467"/>
                </a:lnTo>
                <a:lnTo>
                  <a:pt x="699" y="467"/>
                </a:lnTo>
                <a:lnTo>
                  <a:pt x="699" y="582"/>
                </a:lnTo>
                <a:lnTo>
                  <a:pt x="582" y="582"/>
                </a:lnTo>
                <a:lnTo>
                  <a:pt x="582" y="467"/>
                </a:lnTo>
                <a:lnTo>
                  <a:pt x="467" y="467"/>
                </a:lnTo>
                <a:lnTo>
                  <a:pt x="467" y="582"/>
                </a:lnTo>
                <a:lnTo>
                  <a:pt x="350" y="582"/>
                </a:lnTo>
                <a:lnTo>
                  <a:pt x="350" y="467"/>
                </a:lnTo>
                <a:lnTo>
                  <a:pt x="467" y="467"/>
                </a:lnTo>
                <a:lnTo>
                  <a:pt x="467" y="349"/>
                </a:lnTo>
                <a:close/>
                <a:moveTo>
                  <a:pt x="817" y="582"/>
                </a:moveTo>
                <a:lnTo>
                  <a:pt x="817" y="699"/>
                </a:lnTo>
                <a:lnTo>
                  <a:pt x="932" y="699"/>
                </a:lnTo>
                <a:lnTo>
                  <a:pt x="932" y="582"/>
                </a:lnTo>
                <a:lnTo>
                  <a:pt x="817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9626600" y="4953000"/>
            <a:ext cx="357188" cy="419100"/>
          </a:xfrm>
          <a:custGeom>
            <a:avLst/>
            <a:gdLst>
              <a:gd name="T0" fmla="*/ 760 w 993"/>
              <a:gd name="T1" fmla="*/ 227 h 1165"/>
              <a:gd name="T2" fmla="*/ 410 w 993"/>
              <a:gd name="T3" fmla="*/ 407 h 1165"/>
              <a:gd name="T4" fmla="*/ 410 w 993"/>
              <a:gd name="T5" fmla="*/ 935 h 1165"/>
              <a:gd name="T6" fmla="*/ 700 w 993"/>
              <a:gd name="T7" fmla="*/ 1049 h 1165"/>
              <a:gd name="T8" fmla="*/ 350 w 993"/>
              <a:gd name="T9" fmla="*/ 1164 h 1165"/>
              <a:gd name="T10" fmla="*/ 0 w 993"/>
              <a:gd name="T11" fmla="*/ 1049 h 1165"/>
              <a:gd name="T12" fmla="*/ 175 w 993"/>
              <a:gd name="T13" fmla="*/ 948 h 1165"/>
              <a:gd name="T14" fmla="*/ 175 w 993"/>
              <a:gd name="T15" fmla="*/ 1049 h 1165"/>
              <a:gd name="T16" fmla="*/ 292 w 993"/>
              <a:gd name="T17" fmla="*/ 1049 h 1165"/>
              <a:gd name="T18" fmla="*/ 292 w 993"/>
              <a:gd name="T19" fmla="*/ 0 h 1165"/>
              <a:gd name="T20" fmla="*/ 760 w 993"/>
              <a:gd name="T21" fmla="*/ 227 h 1165"/>
              <a:gd name="T22" fmla="*/ 817 w 993"/>
              <a:gd name="T23" fmla="*/ 1019 h 1165"/>
              <a:gd name="T24" fmla="*/ 905 w 993"/>
              <a:gd name="T25" fmla="*/ 932 h 1165"/>
              <a:gd name="T26" fmla="*/ 992 w 993"/>
              <a:gd name="T27" fmla="*/ 1019 h 1165"/>
              <a:gd name="T28" fmla="*/ 905 w 993"/>
              <a:gd name="T29" fmla="*/ 1107 h 1165"/>
              <a:gd name="T30" fmla="*/ 817 w 993"/>
              <a:gd name="T31" fmla="*/ 101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93" h="1165">
                <a:moveTo>
                  <a:pt x="760" y="227"/>
                </a:moveTo>
                <a:lnTo>
                  <a:pt x="410" y="407"/>
                </a:lnTo>
                <a:lnTo>
                  <a:pt x="410" y="935"/>
                </a:lnTo>
                <a:cubicBezTo>
                  <a:pt x="577" y="943"/>
                  <a:pt x="700" y="992"/>
                  <a:pt x="700" y="1049"/>
                </a:cubicBezTo>
                <a:cubicBezTo>
                  <a:pt x="700" y="1112"/>
                  <a:pt x="544" y="1164"/>
                  <a:pt x="350" y="1164"/>
                </a:cubicBezTo>
                <a:cubicBezTo>
                  <a:pt x="156" y="1164"/>
                  <a:pt x="0" y="1112"/>
                  <a:pt x="0" y="1049"/>
                </a:cubicBezTo>
                <a:cubicBezTo>
                  <a:pt x="0" y="1006"/>
                  <a:pt x="71" y="968"/>
                  <a:pt x="175" y="948"/>
                </a:cubicBezTo>
                <a:lnTo>
                  <a:pt x="175" y="1049"/>
                </a:lnTo>
                <a:lnTo>
                  <a:pt x="292" y="1049"/>
                </a:lnTo>
                <a:lnTo>
                  <a:pt x="292" y="0"/>
                </a:lnTo>
                <a:lnTo>
                  <a:pt x="760" y="227"/>
                </a:lnTo>
                <a:close/>
                <a:moveTo>
                  <a:pt x="817" y="1019"/>
                </a:moveTo>
                <a:cubicBezTo>
                  <a:pt x="817" y="970"/>
                  <a:pt x="856" y="932"/>
                  <a:pt x="905" y="932"/>
                </a:cubicBezTo>
                <a:cubicBezTo>
                  <a:pt x="955" y="932"/>
                  <a:pt x="992" y="970"/>
                  <a:pt x="992" y="1019"/>
                </a:cubicBezTo>
                <a:cubicBezTo>
                  <a:pt x="992" y="1069"/>
                  <a:pt x="955" y="1107"/>
                  <a:pt x="905" y="1107"/>
                </a:cubicBezTo>
                <a:cubicBezTo>
                  <a:pt x="856" y="1107"/>
                  <a:pt x="817" y="1069"/>
                  <a:pt x="817" y="10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0628314" y="4953000"/>
            <a:ext cx="503237" cy="419100"/>
          </a:xfrm>
          <a:custGeom>
            <a:avLst/>
            <a:gdLst>
              <a:gd name="T0" fmla="*/ 1397 w 1400"/>
              <a:gd name="T1" fmla="*/ 413 h 1165"/>
              <a:gd name="T2" fmla="*/ 1397 w 1400"/>
              <a:gd name="T3" fmla="*/ 426 h 1165"/>
              <a:gd name="T4" fmla="*/ 1328 w 1400"/>
              <a:gd name="T5" fmla="*/ 514 h 1165"/>
              <a:gd name="T6" fmla="*/ 1317 w 1400"/>
              <a:gd name="T7" fmla="*/ 519 h 1165"/>
              <a:gd name="T8" fmla="*/ 1276 w 1400"/>
              <a:gd name="T9" fmla="*/ 511 h 1165"/>
              <a:gd name="T10" fmla="*/ 1257 w 1400"/>
              <a:gd name="T11" fmla="*/ 571 h 1165"/>
              <a:gd name="T12" fmla="*/ 1222 w 1400"/>
              <a:gd name="T13" fmla="*/ 571 h 1165"/>
              <a:gd name="T14" fmla="*/ 1183 w 1400"/>
              <a:gd name="T15" fmla="*/ 489 h 1165"/>
              <a:gd name="T16" fmla="*/ 1121 w 1400"/>
              <a:gd name="T17" fmla="*/ 476 h 1165"/>
              <a:gd name="T18" fmla="*/ 992 w 1400"/>
              <a:gd name="T19" fmla="*/ 782 h 1165"/>
              <a:gd name="T20" fmla="*/ 1039 w 1400"/>
              <a:gd name="T21" fmla="*/ 1153 h 1165"/>
              <a:gd name="T22" fmla="*/ 1028 w 1400"/>
              <a:gd name="T23" fmla="*/ 1164 h 1165"/>
              <a:gd name="T24" fmla="*/ 973 w 1400"/>
              <a:gd name="T25" fmla="*/ 1164 h 1165"/>
              <a:gd name="T26" fmla="*/ 962 w 1400"/>
              <a:gd name="T27" fmla="*/ 1156 h 1165"/>
              <a:gd name="T28" fmla="*/ 907 w 1400"/>
              <a:gd name="T29" fmla="*/ 935 h 1165"/>
              <a:gd name="T30" fmla="*/ 880 w 1400"/>
              <a:gd name="T31" fmla="*/ 888 h 1165"/>
              <a:gd name="T32" fmla="*/ 812 w 1400"/>
              <a:gd name="T33" fmla="*/ 1156 h 1165"/>
              <a:gd name="T34" fmla="*/ 801 w 1400"/>
              <a:gd name="T35" fmla="*/ 1164 h 1165"/>
              <a:gd name="T36" fmla="*/ 743 w 1400"/>
              <a:gd name="T37" fmla="*/ 1164 h 1165"/>
              <a:gd name="T38" fmla="*/ 733 w 1400"/>
              <a:gd name="T39" fmla="*/ 1153 h 1165"/>
              <a:gd name="T40" fmla="*/ 795 w 1400"/>
              <a:gd name="T41" fmla="*/ 784 h 1165"/>
              <a:gd name="T42" fmla="*/ 426 w 1400"/>
              <a:gd name="T43" fmla="*/ 784 h 1165"/>
              <a:gd name="T44" fmla="*/ 331 w 1400"/>
              <a:gd name="T45" fmla="*/ 965 h 1165"/>
              <a:gd name="T46" fmla="*/ 353 w 1400"/>
              <a:gd name="T47" fmla="*/ 1151 h 1165"/>
              <a:gd name="T48" fmla="*/ 342 w 1400"/>
              <a:gd name="T49" fmla="*/ 1164 h 1165"/>
              <a:gd name="T50" fmla="*/ 287 w 1400"/>
              <a:gd name="T51" fmla="*/ 1164 h 1165"/>
              <a:gd name="T52" fmla="*/ 276 w 1400"/>
              <a:gd name="T53" fmla="*/ 1159 h 1165"/>
              <a:gd name="T54" fmla="*/ 200 w 1400"/>
              <a:gd name="T55" fmla="*/ 880 h 1165"/>
              <a:gd name="T56" fmla="*/ 107 w 1400"/>
              <a:gd name="T57" fmla="*/ 987 h 1165"/>
              <a:gd name="T58" fmla="*/ 123 w 1400"/>
              <a:gd name="T59" fmla="*/ 1151 h 1165"/>
              <a:gd name="T60" fmla="*/ 112 w 1400"/>
              <a:gd name="T61" fmla="*/ 1164 h 1165"/>
              <a:gd name="T62" fmla="*/ 52 w 1400"/>
              <a:gd name="T63" fmla="*/ 1164 h 1165"/>
              <a:gd name="T64" fmla="*/ 41 w 1400"/>
              <a:gd name="T65" fmla="*/ 1159 h 1165"/>
              <a:gd name="T66" fmla="*/ 6 w 1400"/>
              <a:gd name="T67" fmla="*/ 1006 h 1165"/>
              <a:gd name="T68" fmla="*/ 63 w 1400"/>
              <a:gd name="T69" fmla="*/ 782 h 1165"/>
              <a:gd name="T70" fmla="*/ 63 w 1400"/>
              <a:gd name="T71" fmla="*/ 388 h 1165"/>
              <a:gd name="T72" fmla="*/ 0 w 1400"/>
              <a:gd name="T73" fmla="*/ 306 h 1165"/>
              <a:gd name="T74" fmla="*/ 749 w 1400"/>
              <a:gd name="T75" fmla="*/ 306 h 1165"/>
              <a:gd name="T76" fmla="*/ 1009 w 1400"/>
              <a:gd name="T77" fmla="*/ 216 h 1165"/>
              <a:gd name="T78" fmla="*/ 1025 w 1400"/>
              <a:gd name="T79" fmla="*/ 118 h 1165"/>
              <a:gd name="T80" fmla="*/ 1123 w 1400"/>
              <a:gd name="T81" fmla="*/ 186 h 1165"/>
              <a:gd name="T82" fmla="*/ 1162 w 1400"/>
              <a:gd name="T83" fmla="*/ 148 h 1165"/>
              <a:gd name="T84" fmla="*/ 1039 w 1400"/>
              <a:gd name="T85" fmla="*/ 33 h 1165"/>
              <a:gd name="T86" fmla="*/ 1003 w 1400"/>
              <a:gd name="T87" fmla="*/ 8 h 1165"/>
              <a:gd name="T88" fmla="*/ 1014 w 1400"/>
              <a:gd name="T89" fmla="*/ 0 h 1165"/>
              <a:gd name="T90" fmla="*/ 1224 w 1400"/>
              <a:gd name="T91" fmla="*/ 159 h 1165"/>
              <a:gd name="T92" fmla="*/ 1274 w 1400"/>
              <a:gd name="T93" fmla="*/ 262 h 1165"/>
              <a:gd name="T94" fmla="*/ 1279 w 1400"/>
              <a:gd name="T95" fmla="*/ 282 h 1165"/>
              <a:gd name="T96" fmla="*/ 1397 w 1400"/>
              <a:gd name="T97" fmla="*/ 41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00" h="1165">
                <a:moveTo>
                  <a:pt x="1397" y="413"/>
                </a:moveTo>
                <a:cubicBezTo>
                  <a:pt x="1399" y="416"/>
                  <a:pt x="1399" y="424"/>
                  <a:pt x="1397" y="426"/>
                </a:cubicBezTo>
                <a:lnTo>
                  <a:pt x="1328" y="514"/>
                </a:lnTo>
                <a:cubicBezTo>
                  <a:pt x="1326" y="517"/>
                  <a:pt x="1320" y="519"/>
                  <a:pt x="1317" y="519"/>
                </a:cubicBezTo>
                <a:lnTo>
                  <a:pt x="1276" y="511"/>
                </a:lnTo>
                <a:lnTo>
                  <a:pt x="1257" y="571"/>
                </a:lnTo>
                <a:cubicBezTo>
                  <a:pt x="1249" y="585"/>
                  <a:pt x="1230" y="585"/>
                  <a:pt x="1222" y="571"/>
                </a:cubicBezTo>
                <a:lnTo>
                  <a:pt x="1183" y="489"/>
                </a:lnTo>
                <a:lnTo>
                  <a:pt x="1121" y="476"/>
                </a:lnTo>
                <a:lnTo>
                  <a:pt x="992" y="782"/>
                </a:lnTo>
                <a:lnTo>
                  <a:pt x="1039" y="1153"/>
                </a:lnTo>
                <a:cubicBezTo>
                  <a:pt x="1039" y="1162"/>
                  <a:pt x="1033" y="1164"/>
                  <a:pt x="1028" y="1164"/>
                </a:cubicBezTo>
                <a:lnTo>
                  <a:pt x="973" y="1164"/>
                </a:lnTo>
                <a:cubicBezTo>
                  <a:pt x="968" y="1164"/>
                  <a:pt x="965" y="1162"/>
                  <a:pt x="962" y="1156"/>
                </a:cubicBezTo>
                <a:lnTo>
                  <a:pt x="907" y="935"/>
                </a:lnTo>
                <a:lnTo>
                  <a:pt x="880" y="888"/>
                </a:lnTo>
                <a:lnTo>
                  <a:pt x="812" y="1156"/>
                </a:lnTo>
                <a:cubicBezTo>
                  <a:pt x="812" y="1162"/>
                  <a:pt x="806" y="1164"/>
                  <a:pt x="801" y="1164"/>
                </a:cubicBezTo>
                <a:lnTo>
                  <a:pt x="743" y="1164"/>
                </a:lnTo>
                <a:cubicBezTo>
                  <a:pt x="738" y="1164"/>
                  <a:pt x="733" y="1159"/>
                  <a:pt x="733" y="1153"/>
                </a:cubicBezTo>
                <a:lnTo>
                  <a:pt x="795" y="784"/>
                </a:lnTo>
                <a:lnTo>
                  <a:pt x="426" y="784"/>
                </a:lnTo>
                <a:lnTo>
                  <a:pt x="331" y="965"/>
                </a:lnTo>
                <a:lnTo>
                  <a:pt x="353" y="1151"/>
                </a:lnTo>
                <a:cubicBezTo>
                  <a:pt x="355" y="1159"/>
                  <a:pt x="350" y="1164"/>
                  <a:pt x="342" y="1164"/>
                </a:cubicBezTo>
                <a:lnTo>
                  <a:pt x="287" y="1164"/>
                </a:lnTo>
                <a:cubicBezTo>
                  <a:pt x="284" y="1164"/>
                  <a:pt x="279" y="1164"/>
                  <a:pt x="276" y="1159"/>
                </a:cubicBezTo>
                <a:lnTo>
                  <a:pt x="200" y="880"/>
                </a:lnTo>
                <a:lnTo>
                  <a:pt x="107" y="987"/>
                </a:lnTo>
                <a:lnTo>
                  <a:pt x="123" y="1151"/>
                </a:lnTo>
                <a:cubicBezTo>
                  <a:pt x="126" y="1159"/>
                  <a:pt x="120" y="1164"/>
                  <a:pt x="112" y="1164"/>
                </a:cubicBezTo>
                <a:lnTo>
                  <a:pt x="52" y="1164"/>
                </a:lnTo>
                <a:cubicBezTo>
                  <a:pt x="47" y="1164"/>
                  <a:pt x="41" y="1162"/>
                  <a:pt x="41" y="1159"/>
                </a:cubicBezTo>
                <a:lnTo>
                  <a:pt x="6" y="1006"/>
                </a:lnTo>
                <a:lnTo>
                  <a:pt x="63" y="782"/>
                </a:lnTo>
                <a:lnTo>
                  <a:pt x="63" y="388"/>
                </a:lnTo>
                <a:cubicBezTo>
                  <a:pt x="63" y="388"/>
                  <a:pt x="0" y="364"/>
                  <a:pt x="0" y="306"/>
                </a:cubicBezTo>
                <a:lnTo>
                  <a:pt x="749" y="306"/>
                </a:lnTo>
                <a:cubicBezTo>
                  <a:pt x="749" y="306"/>
                  <a:pt x="880" y="309"/>
                  <a:pt x="1009" y="216"/>
                </a:cubicBezTo>
                <a:cubicBezTo>
                  <a:pt x="1009" y="216"/>
                  <a:pt x="987" y="156"/>
                  <a:pt x="1025" y="118"/>
                </a:cubicBezTo>
                <a:cubicBezTo>
                  <a:pt x="1025" y="118"/>
                  <a:pt x="1101" y="172"/>
                  <a:pt x="1123" y="186"/>
                </a:cubicBezTo>
                <a:cubicBezTo>
                  <a:pt x="1151" y="202"/>
                  <a:pt x="1170" y="172"/>
                  <a:pt x="1162" y="148"/>
                </a:cubicBezTo>
                <a:cubicBezTo>
                  <a:pt x="1156" y="131"/>
                  <a:pt x="1137" y="71"/>
                  <a:pt x="1039" y="33"/>
                </a:cubicBezTo>
                <a:cubicBezTo>
                  <a:pt x="1026" y="29"/>
                  <a:pt x="997" y="26"/>
                  <a:pt x="1003" y="8"/>
                </a:cubicBezTo>
                <a:cubicBezTo>
                  <a:pt x="1003" y="3"/>
                  <a:pt x="1009" y="0"/>
                  <a:pt x="1014" y="0"/>
                </a:cubicBezTo>
                <a:cubicBezTo>
                  <a:pt x="1134" y="17"/>
                  <a:pt x="1205" y="115"/>
                  <a:pt x="1224" y="159"/>
                </a:cubicBezTo>
                <a:cubicBezTo>
                  <a:pt x="1227" y="164"/>
                  <a:pt x="1279" y="200"/>
                  <a:pt x="1274" y="262"/>
                </a:cubicBezTo>
                <a:cubicBezTo>
                  <a:pt x="1274" y="271"/>
                  <a:pt x="1274" y="276"/>
                  <a:pt x="1279" y="282"/>
                </a:cubicBezTo>
                <a:lnTo>
                  <a:pt x="1397" y="41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1058864" y="5842001"/>
            <a:ext cx="377825" cy="377825"/>
          </a:xfrm>
          <a:custGeom>
            <a:avLst/>
            <a:gdLst>
              <a:gd name="T0" fmla="*/ 670 w 1051"/>
              <a:gd name="T1" fmla="*/ 612 h 1050"/>
              <a:gd name="T2" fmla="*/ 670 w 1051"/>
              <a:gd name="T3" fmla="*/ 437 h 1050"/>
              <a:gd name="T4" fmla="*/ 787 w 1051"/>
              <a:gd name="T5" fmla="*/ 437 h 1050"/>
              <a:gd name="T6" fmla="*/ 787 w 1051"/>
              <a:gd name="T7" fmla="*/ 612 h 1050"/>
              <a:gd name="T8" fmla="*/ 670 w 1051"/>
              <a:gd name="T9" fmla="*/ 612 h 1050"/>
              <a:gd name="T10" fmla="*/ 582 w 1051"/>
              <a:gd name="T11" fmla="*/ 350 h 1050"/>
              <a:gd name="T12" fmla="*/ 582 w 1051"/>
              <a:gd name="T13" fmla="*/ 699 h 1050"/>
              <a:gd name="T14" fmla="*/ 817 w 1051"/>
              <a:gd name="T15" fmla="*/ 699 h 1050"/>
              <a:gd name="T16" fmla="*/ 875 w 1051"/>
              <a:gd name="T17" fmla="*/ 642 h 1050"/>
              <a:gd name="T18" fmla="*/ 875 w 1051"/>
              <a:gd name="T19" fmla="*/ 407 h 1050"/>
              <a:gd name="T20" fmla="*/ 817 w 1051"/>
              <a:gd name="T21" fmla="*/ 350 h 1050"/>
              <a:gd name="T22" fmla="*/ 582 w 1051"/>
              <a:gd name="T23" fmla="*/ 350 h 1050"/>
              <a:gd name="T24" fmla="*/ 468 w 1051"/>
              <a:gd name="T25" fmla="*/ 699 h 1050"/>
              <a:gd name="T26" fmla="*/ 468 w 1051"/>
              <a:gd name="T27" fmla="*/ 350 h 1050"/>
              <a:gd name="T28" fmla="*/ 380 w 1051"/>
              <a:gd name="T29" fmla="*/ 350 h 1050"/>
              <a:gd name="T30" fmla="*/ 380 w 1051"/>
              <a:gd name="T31" fmla="*/ 494 h 1050"/>
              <a:gd name="T32" fmla="*/ 263 w 1051"/>
              <a:gd name="T33" fmla="*/ 494 h 1050"/>
              <a:gd name="T34" fmla="*/ 263 w 1051"/>
              <a:gd name="T35" fmla="*/ 350 h 1050"/>
              <a:gd name="T36" fmla="*/ 175 w 1051"/>
              <a:gd name="T37" fmla="*/ 350 h 1050"/>
              <a:gd name="T38" fmla="*/ 175 w 1051"/>
              <a:gd name="T39" fmla="*/ 699 h 1050"/>
              <a:gd name="T40" fmla="*/ 263 w 1051"/>
              <a:gd name="T41" fmla="*/ 699 h 1050"/>
              <a:gd name="T42" fmla="*/ 263 w 1051"/>
              <a:gd name="T43" fmla="*/ 582 h 1050"/>
              <a:gd name="T44" fmla="*/ 380 w 1051"/>
              <a:gd name="T45" fmla="*/ 582 h 1050"/>
              <a:gd name="T46" fmla="*/ 380 w 1051"/>
              <a:gd name="T47" fmla="*/ 699 h 1050"/>
              <a:gd name="T48" fmla="*/ 468 w 1051"/>
              <a:gd name="T49" fmla="*/ 699 h 1050"/>
              <a:gd name="T50" fmla="*/ 932 w 1051"/>
              <a:gd name="T51" fmla="*/ 0 h 1050"/>
              <a:gd name="T52" fmla="*/ 1050 w 1051"/>
              <a:gd name="T53" fmla="*/ 117 h 1050"/>
              <a:gd name="T54" fmla="*/ 1050 w 1051"/>
              <a:gd name="T55" fmla="*/ 932 h 1050"/>
              <a:gd name="T56" fmla="*/ 932 w 1051"/>
              <a:gd name="T57" fmla="*/ 1049 h 1050"/>
              <a:gd name="T58" fmla="*/ 118 w 1051"/>
              <a:gd name="T59" fmla="*/ 1049 h 1050"/>
              <a:gd name="T60" fmla="*/ 0 w 1051"/>
              <a:gd name="T61" fmla="*/ 932 h 1050"/>
              <a:gd name="T62" fmla="*/ 0 w 1051"/>
              <a:gd name="T63" fmla="*/ 117 h 1050"/>
              <a:gd name="T64" fmla="*/ 118 w 1051"/>
              <a:gd name="T65" fmla="*/ 0 h 1050"/>
              <a:gd name="T66" fmla="*/ 932 w 1051"/>
              <a:gd name="T6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1" h="1050">
                <a:moveTo>
                  <a:pt x="670" y="612"/>
                </a:moveTo>
                <a:lnTo>
                  <a:pt x="670" y="437"/>
                </a:lnTo>
                <a:lnTo>
                  <a:pt x="787" y="437"/>
                </a:lnTo>
                <a:lnTo>
                  <a:pt x="787" y="612"/>
                </a:lnTo>
                <a:lnTo>
                  <a:pt x="670" y="612"/>
                </a:lnTo>
                <a:close/>
                <a:moveTo>
                  <a:pt x="582" y="350"/>
                </a:moveTo>
                <a:lnTo>
                  <a:pt x="582" y="699"/>
                </a:lnTo>
                <a:lnTo>
                  <a:pt x="817" y="699"/>
                </a:lnTo>
                <a:cubicBezTo>
                  <a:pt x="850" y="699"/>
                  <a:pt x="875" y="675"/>
                  <a:pt x="875" y="642"/>
                </a:cubicBezTo>
                <a:lnTo>
                  <a:pt x="875" y="407"/>
                </a:lnTo>
                <a:cubicBezTo>
                  <a:pt x="875" y="374"/>
                  <a:pt x="850" y="350"/>
                  <a:pt x="817" y="350"/>
                </a:cubicBezTo>
                <a:lnTo>
                  <a:pt x="582" y="350"/>
                </a:lnTo>
                <a:close/>
                <a:moveTo>
                  <a:pt x="468" y="699"/>
                </a:moveTo>
                <a:lnTo>
                  <a:pt x="468" y="350"/>
                </a:lnTo>
                <a:lnTo>
                  <a:pt x="380" y="350"/>
                </a:lnTo>
                <a:lnTo>
                  <a:pt x="380" y="494"/>
                </a:lnTo>
                <a:lnTo>
                  <a:pt x="263" y="494"/>
                </a:lnTo>
                <a:lnTo>
                  <a:pt x="263" y="350"/>
                </a:lnTo>
                <a:lnTo>
                  <a:pt x="175" y="350"/>
                </a:lnTo>
                <a:lnTo>
                  <a:pt x="175" y="699"/>
                </a:lnTo>
                <a:lnTo>
                  <a:pt x="263" y="699"/>
                </a:lnTo>
                <a:lnTo>
                  <a:pt x="263" y="582"/>
                </a:lnTo>
                <a:lnTo>
                  <a:pt x="380" y="582"/>
                </a:lnTo>
                <a:lnTo>
                  <a:pt x="380" y="699"/>
                </a:lnTo>
                <a:lnTo>
                  <a:pt x="468" y="699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2112963" y="5821363"/>
            <a:ext cx="419100" cy="419100"/>
          </a:xfrm>
          <a:custGeom>
            <a:avLst/>
            <a:gdLst>
              <a:gd name="T0" fmla="*/ 582 w 1165"/>
              <a:gd name="T1" fmla="*/ 233 h 1166"/>
              <a:gd name="T2" fmla="*/ 814 w 1165"/>
              <a:gd name="T3" fmla="*/ 465 h 1166"/>
              <a:gd name="T4" fmla="*/ 639 w 1165"/>
              <a:gd name="T5" fmla="*/ 757 h 1166"/>
              <a:gd name="T6" fmla="*/ 524 w 1165"/>
              <a:gd name="T7" fmla="*/ 757 h 1166"/>
              <a:gd name="T8" fmla="*/ 699 w 1165"/>
              <a:gd name="T9" fmla="*/ 465 h 1166"/>
              <a:gd name="T10" fmla="*/ 582 w 1165"/>
              <a:gd name="T11" fmla="*/ 350 h 1166"/>
              <a:gd name="T12" fmla="*/ 464 w 1165"/>
              <a:gd name="T13" fmla="*/ 465 h 1166"/>
              <a:gd name="T14" fmla="*/ 349 w 1165"/>
              <a:gd name="T15" fmla="*/ 465 h 1166"/>
              <a:gd name="T16" fmla="*/ 582 w 1165"/>
              <a:gd name="T17" fmla="*/ 233 h 1166"/>
              <a:gd name="T18" fmla="*/ 582 w 1165"/>
              <a:gd name="T19" fmla="*/ 1050 h 1166"/>
              <a:gd name="T20" fmla="*/ 1049 w 1165"/>
              <a:gd name="T21" fmla="*/ 583 h 1166"/>
              <a:gd name="T22" fmla="*/ 582 w 1165"/>
              <a:gd name="T23" fmla="*/ 115 h 1166"/>
              <a:gd name="T24" fmla="*/ 114 w 1165"/>
              <a:gd name="T25" fmla="*/ 583 h 1166"/>
              <a:gd name="T26" fmla="*/ 582 w 1165"/>
              <a:gd name="T27" fmla="*/ 1050 h 1166"/>
              <a:gd name="T28" fmla="*/ 582 w 1165"/>
              <a:gd name="T29" fmla="*/ 0 h 1166"/>
              <a:gd name="T30" fmla="*/ 1164 w 1165"/>
              <a:gd name="T31" fmla="*/ 583 h 1166"/>
              <a:gd name="T32" fmla="*/ 582 w 1165"/>
              <a:gd name="T33" fmla="*/ 1165 h 1166"/>
              <a:gd name="T34" fmla="*/ 0 w 1165"/>
              <a:gd name="T35" fmla="*/ 583 h 1166"/>
              <a:gd name="T36" fmla="*/ 582 w 1165"/>
              <a:gd name="T37" fmla="*/ 0 h 1166"/>
              <a:gd name="T38" fmla="*/ 524 w 1165"/>
              <a:gd name="T39" fmla="*/ 932 h 1166"/>
              <a:gd name="T40" fmla="*/ 524 w 1165"/>
              <a:gd name="T41" fmla="*/ 815 h 1166"/>
              <a:gd name="T42" fmla="*/ 639 w 1165"/>
              <a:gd name="T43" fmla="*/ 815 h 1166"/>
              <a:gd name="T44" fmla="*/ 639 w 1165"/>
              <a:gd name="T45" fmla="*/ 932 h 1166"/>
              <a:gd name="T46" fmla="*/ 524 w 1165"/>
              <a:gd name="T47" fmla="*/ 9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166">
                <a:moveTo>
                  <a:pt x="582" y="233"/>
                </a:moveTo>
                <a:cubicBezTo>
                  <a:pt x="710" y="233"/>
                  <a:pt x="814" y="337"/>
                  <a:pt x="814" y="465"/>
                </a:cubicBezTo>
                <a:cubicBezTo>
                  <a:pt x="814" y="610"/>
                  <a:pt x="639" y="626"/>
                  <a:pt x="639" y="757"/>
                </a:cubicBezTo>
                <a:lnTo>
                  <a:pt x="524" y="757"/>
                </a:lnTo>
                <a:cubicBezTo>
                  <a:pt x="524" y="569"/>
                  <a:pt x="699" y="583"/>
                  <a:pt x="699" y="465"/>
                </a:cubicBezTo>
                <a:cubicBezTo>
                  <a:pt x="699" y="402"/>
                  <a:pt x="645" y="350"/>
                  <a:pt x="582" y="350"/>
                </a:cubicBezTo>
                <a:cubicBezTo>
                  <a:pt x="519" y="350"/>
                  <a:pt x="464" y="402"/>
                  <a:pt x="464" y="465"/>
                </a:cubicBezTo>
                <a:lnTo>
                  <a:pt x="349" y="465"/>
                </a:lnTo>
                <a:cubicBezTo>
                  <a:pt x="349" y="337"/>
                  <a:pt x="453" y="233"/>
                  <a:pt x="582" y="233"/>
                </a:cubicBezTo>
                <a:close/>
                <a:moveTo>
                  <a:pt x="582" y="1050"/>
                </a:moveTo>
                <a:cubicBezTo>
                  <a:pt x="839" y="1050"/>
                  <a:pt x="1049" y="840"/>
                  <a:pt x="1049" y="583"/>
                </a:cubicBezTo>
                <a:cubicBezTo>
                  <a:pt x="1049" y="327"/>
                  <a:pt x="839" y="115"/>
                  <a:pt x="582" y="115"/>
                </a:cubicBezTo>
                <a:cubicBezTo>
                  <a:pt x="325" y="115"/>
                  <a:pt x="114" y="327"/>
                  <a:pt x="114" y="583"/>
                </a:cubicBezTo>
                <a:cubicBezTo>
                  <a:pt x="114" y="840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59" y="0"/>
                  <a:pt x="582" y="0"/>
                </a:cubicBezTo>
                <a:close/>
                <a:moveTo>
                  <a:pt x="524" y="932"/>
                </a:moveTo>
                <a:lnTo>
                  <a:pt x="524" y="815"/>
                </a:lnTo>
                <a:lnTo>
                  <a:pt x="639" y="815"/>
                </a:lnTo>
                <a:lnTo>
                  <a:pt x="639" y="932"/>
                </a:lnTo>
                <a:lnTo>
                  <a:pt x="524" y="9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3208339" y="5811838"/>
            <a:ext cx="377825" cy="436562"/>
          </a:xfrm>
          <a:custGeom>
            <a:avLst/>
            <a:gdLst>
              <a:gd name="T0" fmla="*/ 494 w 1050"/>
              <a:gd name="T1" fmla="*/ 454 h 1212"/>
              <a:gd name="T2" fmla="*/ 642 w 1050"/>
              <a:gd name="T3" fmla="*/ 309 h 1212"/>
              <a:gd name="T4" fmla="*/ 787 w 1050"/>
              <a:gd name="T5" fmla="*/ 454 h 1212"/>
              <a:gd name="T6" fmla="*/ 642 w 1050"/>
              <a:gd name="T7" fmla="*/ 599 h 1212"/>
              <a:gd name="T8" fmla="*/ 494 w 1050"/>
              <a:gd name="T9" fmla="*/ 454 h 1212"/>
              <a:gd name="T10" fmla="*/ 270 w 1050"/>
              <a:gd name="T11" fmla="*/ 82 h 1212"/>
              <a:gd name="T12" fmla="*/ 117 w 1050"/>
              <a:gd name="T13" fmla="*/ 454 h 1212"/>
              <a:gd name="T14" fmla="*/ 270 w 1050"/>
              <a:gd name="T15" fmla="*/ 826 h 1212"/>
              <a:gd name="T16" fmla="*/ 188 w 1050"/>
              <a:gd name="T17" fmla="*/ 907 h 1212"/>
              <a:gd name="T18" fmla="*/ 0 w 1050"/>
              <a:gd name="T19" fmla="*/ 454 h 1212"/>
              <a:gd name="T20" fmla="*/ 188 w 1050"/>
              <a:gd name="T21" fmla="*/ 0 h 1212"/>
              <a:gd name="T22" fmla="*/ 270 w 1050"/>
              <a:gd name="T23" fmla="*/ 82 h 1212"/>
              <a:gd name="T24" fmla="*/ 817 w 1050"/>
              <a:gd name="T25" fmla="*/ 1096 h 1212"/>
              <a:gd name="T26" fmla="*/ 931 w 1050"/>
              <a:gd name="T27" fmla="*/ 979 h 1212"/>
              <a:gd name="T28" fmla="*/ 1049 w 1050"/>
              <a:gd name="T29" fmla="*/ 979 h 1212"/>
              <a:gd name="T30" fmla="*/ 817 w 1050"/>
              <a:gd name="T31" fmla="*/ 1211 h 1212"/>
              <a:gd name="T32" fmla="*/ 721 w 1050"/>
              <a:gd name="T33" fmla="*/ 1192 h 1212"/>
              <a:gd name="T34" fmla="*/ 560 w 1050"/>
              <a:gd name="T35" fmla="*/ 984 h 1212"/>
              <a:gd name="T36" fmla="*/ 461 w 1050"/>
              <a:gd name="T37" fmla="*/ 864 h 1212"/>
              <a:gd name="T38" fmla="*/ 295 w 1050"/>
              <a:gd name="T39" fmla="*/ 681 h 1212"/>
              <a:gd name="T40" fmla="*/ 232 w 1050"/>
              <a:gd name="T41" fmla="*/ 454 h 1212"/>
              <a:gd name="T42" fmla="*/ 642 w 1050"/>
              <a:gd name="T43" fmla="*/ 47 h 1212"/>
              <a:gd name="T44" fmla="*/ 1049 w 1050"/>
              <a:gd name="T45" fmla="*/ 454 h 1212"/>
              <a:gd name="T46" fmla="*/ 931 w 1050"/>
              <a:gd name="T47" fmla="*/ 454 h 1212"/>
              <a:gd name="T48" fmla="*/ 642 w 1050"/>
              <a:gd name="T49" fmla="*/ 161 h 1212"/>
              <a:gd name="T50" fmla="*/ 349 w 1050"/>
              <a:gd name="T51" fmla="*/ 454 h 1212"/>
              <a:gd name="T52" fmla="*/ 396 w 1050"/>
              <a:gd name="T53" fmla="*/ 626 h 1212"/>
              <a:gd name="T54" fmla="*/ 532 w 1050"/>
              <a:gd name="T55" fmla="*/ 774 h 1212"/>
              <a:gd name="T56" fmla="*/ 672 w 1050"/>
              <a:gd name="T57" fmla="*/ 949 h 1212"/>
              <a:gd name="T58" fmla="*/ 770 w 1050"/>
              <a:gd name="T59" fmla="*/ 1085 h 1212"/>
              <a:gd name="T60" fmla="*/ 817 w 1050"/>
              <a:gd name="T61" fmla="*/ 1096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0" h="1212">
                <a:moveTo>
                  <a:pt x="494" y="454"/>
                </a:moveTo>
                <a:cubicBezTo>
                  <a:pt x="494" y="375"/>
                  <a:pt x="563" y="309"/>
                  <a:pt x="642" y="309"/>
                </a:cubicBezTo>
                <a:cubicBezTo>
                  <a:pt x="721" y="309"/>
                  <a:pt x="787" y="375"/>
                  <a:pt x="787" y="454"/>
                </a:cubicBezTo>
                <a:cubicBezTo>
                  <a:pt x="787" y="533"/>
                  <a:pt x="721" y="599"/>
                  <a:pt x="642" y="599"/>
                </a:cubicBezTo>
                <a:cubicBezTo>
                  <a:pt x="563" y="599"/>
                  <a:pt x="494" y="533"/>
                  <a:pt x="494" y="454"/>
                </a:cubicBezTo>
                <a:close/>
                <a:moveTo>
                  <a:pt x="270" y="82"/>
                </a:moveTo>
                <a:cubicBezTo>
                  <a:pt x="174" y="178"/>
                  <a:pt x="117" y="309"/>
                  <a:pt x="117" y="454"/>
                </a:cubicBezTo>
                <a:cubicBezTo>
                  <a:pt x="117" y="599"/>
                  <a:pt x="174" y="730"/>
                  <a:pt x="270" y="826"/>
                </a:cubicBezTo>
                <a:lnTo>
                  <a:pt x="188" y="907"/>
                </a:lnTo>
                <a:cubicBezTo>
                  <a:pt x="73" y="793"/>
                  <a:pt x="0" y="632"/>
                  <a:pt x="0" y="454"/>
                </a:cubicBezTo>
                <a:cubicBezTo>
                  <a:pt x="0" y="277"/>
                  <a:pt x="73" y="115"/>
                  <a:pt x="188" y="0"/>
                </a:cubicBezTo>
                <a:lnTo>
                  <a:pt x="270" y="82"/>
                </a:lnTo>
                <a:close/>
                <a:moveTo>
                  <a:pt x="817" y="1096"/>
                </a:moveTo>
                <a:cubicBezTo>
                  <a:pt x="880" y="1096"/>
                  <a:pt x="931" y="1041"/>
                  <a:pt x="931" y="979"/>
                </a:cubicBezTo>
                <a:lnTo>
                  <a:pt x="1049" y="979"/>
                </a:lnTo>
                <a:cubicBezTo>
                  <a:pt x="1049" y="1107"/>
                  <a:pt x="945" y="1211"/>
                  <a:pt x="817" y="1211"/>
                </a:cubicBezTo>
                <a:cubicBezTo>
                  <a:pt x="784" y="1211"/>
                  <a:pt x="751" y="1205"/>
                  <a:pt x="721" y="1192"/>
                </a:cubicBezTo>
                <a:cubicBezTo>
                  <a:pt x="642" y="1151"/>
                  <a:pt x="595" y="1091"/>
                  <a:pt x="560" y="984"/>
                </a:cubicBezTo>
                <a:cubicBezTo>
                  <a:pt x="541" y="927"/>
                  <a:pt x="508" y="899"/>
                  <a:pt x="461" y="864"/>
                </a:cubicBezTo>
                <a:cubicBezTo>
                  <a:pt x="410" y="826"/>
                  <a:pt x="347" y="776"/>
                  <a:pt x="295" y="681"/>
                </a:cubicBezTo>
                <a:cubicBezTo>
                  <a:pt x="254" y="607"/>
                  <a:pt x="232" y="528"/>
                  <a:pt x="232" y="454"/>
                </a:cubicBezTo>
                <a:cubicBezTo>
                  <a:pt x="232" y="224"/>
                  <a:pt x="412" y="47"/>
                  <a:pt x="642" y="47"/>
                </a:cubicBezTo>
                <a:cubicBezTo>
                  <a:pt x="871" y="47"/>
                  <a:pt x="1049" y="224"/>
                  <a:pt x="1049" y="454"/>
                </a:cubicBezTo>
                <a:lnTo>
                  <a:pt x="931" y="454"/>
                </a:lnTo>
                <a:cubicBezTo>
                  <a:pt x="931" y="290"/>
                  <a:pt x="806" y="161"/>
                  <a:pt x="642" y="161"/>
                </a:cubicBezTo>
                <a:cubicBezTo>
                  <a:pt x="478" y="161"/>
                  <a:pt x="349" y="290"/>
                  <a:pt x="349" y="454"/>
                </a:cubicBezTo>
                <a:cubicBezTo>
                  <a:pt x="349" y="509"/>
                  <a:pt x="366" y="571"/>
                  <a:pt x="396" y="626"/>
                </a:cubicBezTo>
                <a:cubicBezTo>
                  <a:pt x="437" y="703"/>
                  <a:pt x="486" y="738"/>
                  <a:pt x="532" y="774"/>
                </a:cubicBezTo>
                <a:cubicBezTo>
                  <a:pt x="587" y="815"/>
                  <a:pt x="642" y="858"/>
                  <a:pt x="672" y="949"/>
                </a:cubicBezTo>
                <a:cubicBezTo>
                  <a:pt x="702" y="1036"/>
                  <a:pt x="729" y="1063"/>
                  <a:pt x="770" y="1085"/>
                </a:cubicBezTo>
                <a:cubicBezTo>
                  <a:pt x="781" y="1091"/>
                  <a:pt x="800" y="1096"/>
                  <a:pt x="817" y="10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59263" y="5818188"/>
            <a:ext cx="423862" cy="423862"/>
          </a:xfrm>
          <a:custGeom>
            <a:avLst/>
            <a:gdLst>
              <a:gd name="T0" fmla="*/ 861 w 1179"/>
              <a:gd name="T1" fmla="*/ 1074 h 1178"/>
              <a:gd name="T2" fmla="*/ 1074 w 1179"/>
              <a:gd name="T3" fmla="*/ 860 h 1178"/>
              <a:gd name="T4" fmla="*/ 861 w 1179"/>
              <a:gd name="T5" fmla="*/ 650 h 1178"/>
              <a:gd name="T6" fmla="*/ 650 w 1179"/>
              <a:gd name="T7" fmla="*/ 863 h 1178"/>
              <a:gd name="T8" fmla="*/ 861 w 1179"/>
              <a:gd name="T9" fmla="*/ 1074 h 1178"/>
              <a:gd name="T10" fmla="*/ 708 w 1179"/>
              <a:gd name="T11" fmla="*/ 530 h 1178"/>
              <a:gd name="T12" fmla="*/ 648 w 1179"/>
              <a:gd name="T13" fmla="*/ 587 h 1178"/>
              <a:gd name="T14" fmla="*/ 708 w 1179"/>
              <a:gd name="T15" fmla="*/ 645 h 1178"/>
              <a:gd name="T16" fmla="*/ 765 w 1179"/>
              <a:gd name="T17" fmla="*/ 587 h 1178"/>
              <a:gd name="T18" fmla="*/ 708 w 1179"/>
              <a:gd name="T19" fmla="*/ 530 h 1178"/>
              <a:gd name="T20" fmla="*/ 590 w 1179"/>
              <a:gd name="T21" fmla="*/ 762 h 1178"/>
              <a:gd name="T22" fmla="*/ 648 w 1179"/>
              <a:gd name="T23" fmla="*/ 705 h 1178"/>
              <a:gd name="T24" fmla="*/ 590 w 1179"/>
              <a:gd name="T25" fmla="*/ 645 h 1178"/>
              <a:gd name="T26" fmla="*/ 533 w 1179"/>
              <a:gd name="T27" fmla="*/ 705 h 1178"/>
              <a:gd name="T28" fmla="*/ 590 w 1179"/>
              <a:gd name="T29" fmla="*/ 762 h 1178"/>
              <a:gd name="T30" fmla="*/ 473 w 1179"/>
              <a:gd name="T31" fmla="*/ 645 h 1178"/>
              <a:gd name="T32" fmla="*/ 533 w 1179"/>
              <a:gd name="T33" fmla="*/ 587 h 1178"/>
              <a:gd name="T34" fmla="*/ 473 w 1179"/>
              <a:gd name="T35" fmla="*/ 530 h 1178"/>
              <a:gd name="T36" fmla="*/ 415 w 1179"/>
              <a:gd name="T37" fmla="*/ 587 h 1178"/>
              <a:gd name="T38" fmla="*/ 473 w 1179"/>
              <a:gd name="T39" fmla="*/ 645 h 1178"/>
              <a:gd name="T40" fmla="*/ 317 w 1179"/>
              <a:gd name="T41" fmla="*/ 527 h 1178"/>
              <a:gd name="T42" fmla="*/ 527 w 1179"/>
              <a:gd name="T43" fmla="*/ 314 h 1178"/>
              <a:gd name="T44" fmla="*/ 317 w 1179"/>
              <a:gd name="T45" fmla="*/ 103 h 1178"/>
              <a:gd name="T46" fmla="*/ 104 w 1179"/>
              <a:gd name="T47" fmla="*/ 317 h 1178"/>
              <a:gd name="T48" fmla="*/ 317 w 1179"/>
              <a:gd name="T49" fmla="*/ 527 h 1178"/>
              <a:gd name="T50" fmla="*/ 590 w 1179"/>
              <a:gd name="T51" fmla="*/ 412 h 1178"/>
              <a:gd name="T52" fmla="*/ 533 w 1179"/>
              <a:gd name="T53" fmla="*/ 470 h 1178"/>
              <a:gd name="T54" fmla="*/ 590 w 1179"/>
              <a:gd name="T55" fmla="*/ 530 h 1178"/>
              <a:gd name="T56" fmla="*/ 648 w 1179"/>
              <a:gd name="T57" fmla="*/ 470 h 1178"/>
              <a:gd name="T58" fmla="*/ 590 w 1179"/>
              <a:gd name="T59" fmla="*/ 412 h 1178"/>
              <a:gd name="T60" fmla="*/ 924 w 1179"/>
              <a:gd name="T61" fmla="*/ 587 h 1178"/>
              <a:gd name="T62" fmla="*/ 1156 w 1179"/>
              <a:gd name="T63" fmla="*/ 819 h 1178"/>
              <a:gd name="T64" fmla="*/ 1156 w 1179"/>
              <a:gd name="T65" fmla="*/ 901 h 1178"/>
              <a:gd name="T66" fmla="*/ 905 w 1179"/>
              <a:gd name="T67" fmla="*/ 1156 h 1178"/>
              <a:gd name="T68" fmla="*/ 864 w 1179"/>
              <a:gd name="T69" fmla="*/ 1172 h 1178"/>
              <a:gd name="T70" fmla="*/ 820 w 1179"/>
              <a:gd name="T71" fmla="*/ 1156 h 1178"/>
              <a:gd name="T72" fmla="*/ 590 w 1179"/>
              <a:gd name="T73" fmla="*/ 923 h 1178"/>
              <a:gd name="T74" fmla="*/ 358 w 1179"/>
              <a:gd name="T75" fmla="*/ 1156 h 1178"/>
              <a:gd name="T76" fmla="*/ 276 w 1179"/>
              <a:gd name="T77" fmla="*/ 1156 h 1178"/>
              <a:gd name="T78" fmla="*/ 22 w 1179"/>
              <a:gd name="T79" fmla="*/ 901 h 1178"/>
              <a:gd name="T80" fmla="*/ 22 w 1179"/>
              <a:gd name="T81" fmla="*/ 819 h 1178"/>
              <a:gd name="T82" fmla="*/ 254 w 1179"/>
              <a:gd name="T83" fmla="*/ 587 h 1178"/>
              <a:gd name="T84" fmla="*/ 22 w 1179"/>
              <a:gd name="T85" fmla="*/ 358 h 1178"/>
              <a:gd name="T86" fmla="*/ 22 w 1179"/>
              <a:gd name="T87" fmla="*/ 273 h 1178"/>
              <a:gd name="T88" fmla="*/ 276 w 1179"/>
              <a:gd name="T89" fmla="*/ 21 h 1178"/>
              <a:gd name="T90" fmla="*/ 317 w 1179"/>
              <a:gd name="T91" fmla="*/ 5 h 1178"/>
              <a:gd name="T92" fmla="*/ 358 w 1179"/>
              <a:gd name="T93" fmla="*/ 21 h 1178"/>
              <a:gd name="T94" fmla="*/ 590 w 1179"/>
              <a:gd name="T95" fmla="*/ 254 h 1178"/>
              <a:gd name="T96" fmla="*/ 820 w 1179"/>
              <a:gd name="T97" fmla="*/ 21 h 1178"/>
              <a:gd name="T98" fmla="*/ 905 w 1179"/>
              <a:gd name="T99" fmla="*/ 21 h 1178"/>
              <a:gd name="T100" fmla="*/ 1156 w 1179"/>
              <a:gd name="T101" fmla="*/ 273 h 1178"/>
              <a:gd name="T102" fmla="*/ 1156 w 1179"/>
              <a:gd name="T103" fmla="*/ 358 h 1178"/>
              <a:gd name="T104" fmla="*/ 924 w 1179"/>
              <a:gd name="T105" fmla="*/ 587 h 1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79" h="1178">
                <a:moveTo>
                  <a:pt x="861" y="1074"/>
                </a:moveTo>
                <a:lnTo>
                  <a:pt x="1074" y="860"/>
                </a:lnTo>
                <a:lnTo>
                  <a:pt x="861" y="650"/>
                </a:lnTo>
                <a:lnTo>
                  <a:pt x="650" y="863"/>
                </a:lnTo>
                <a:lnTo>
                  <a:pt x="861" y="1074"/>
                </a:lnTo>
                <a:close/>
                <a:moveTo>
                  <a:pt x="708" y="530"/>
                </a:moveTo>
                <a:cubicBezTo>
                  <a:pt x="675" y="530"/>
                  <a:pt x="648" y="554"/>
                  <a:pt x="648" y="587"/>
                </a:cubicBezTo>
                <a:cubicBezTo>
                  <a:pt x="648" y="620"/>
                  <a:pt x="675" y="645"/>
                  <a:pt x="708" y="645"/>
                </a:cubicBezTo>
                <a:cubicBezTo>
                  <a:pt x="741" y="645"/>
                  <a:pt x="765" y="620"/>
                  <a:pt x="765" y="587"/>
                </a:cubicBezTo>
                <a:cubicBezTo>
                  <a:pt x="765" y="554"/>
                  <a:pt x="741" y="530"/>
                  <a:pt x="708" y="530"/>
                </a:cubicBezTo>
                <a:close/>
                <a:moveTo>
                  <a:pt x="590" y="762"/>
                </a:moveTo>
                <a:cubicBezTo>
                  <a:pt x="623" y="762"/>
                  <a:pt x="648" y="738"/>
                  <a:pt x="648" y="705"/>
                </a:cubicBezTo>
                <a:cubicBezTo>
                  <a:pt x="648" y="673"/>
                  <a:pt x="623" y="645"/>
                  <a:pt x="590" y="645"/>
                </a:cubicBezTo>
                <a:cubicBezTo>
                  <a:pt x="557" y="645"/>
                  <a:pt x="533" y="673"/>
                  <a:pt x="533" y="705"/>
                </a:cubicBezTo>
                <a:cubicBezTo>
                  <a:pt x="533" y="738"/>
                  <a:pt x="557" y="762"/>
                  <a:pt x="590" y="762"/>
                </a:cubicBezTo>
                <a:close/>
                <a:moveTo>
                  <a:pt x="473" y="645"/>
                </a:moveTo>
                <a:cubicBezTo>
                  <a:pt x="506" y="645"/>
                  <a:pt x="533" y="620"/>
                  <a:pt x="533" y="587"/>
                </a:cubicBezTo>
                <a:cubicBezTo>
                  <a:pt x="533" y="554"/>
                  <a:pt x="506" y="530"/>
                  <a:pt x="473" y="530"/>
                </a:cubicBezTo>
                <a:cubicBezTo>
                  <a:pt x="440" y="530"/>
                  <a:pt x="415" y="554"/>
                  <a:pt x="415" y="587"/>
                </a:cubicBezTo>
                <a:cubicBezTo>
                  <a:pt x="415" y="620"/>
                  <a:pt x="440" y="645"/>
                  <a:pt x="473" y="645"/>
                </a:cubicBezTo>
                <a:close/>
                <a:moveTo>
                  <a:pt x="317" y="527"/>
                </a:moveTo>
                <a:lnTo>
                  <a:pt x="527" y="314"/>
                </a:lnTo>
                <a:lnTo>
                  <a:pt x="317" y="103"/>
                </a:lnTo>
                <a:lnTo>
                  <a:pt x="104" y="317"/>
                </a:lnTo>
                <a:lnTo>
                  <a:pt x="317" y="527"/>
                </a:lnTo>
                <a:close/>
                <a:moveTo>
                  <a:pt x="590" y="412"/>
                </a:moveTo>
                <a:cubicBezTo>
                  <a:pt x="557" y="412"/>
                  <a:pt x="533" y="438"/>
                  <a:pt x="533" y="470"/>
                </a:cubicBezTo>
                <a:cubicBezTo>
                  <a:pt x="533" y="503"/>
                  <a:pt x="557" y="530"/>
                  <a:pt x="590" y="530"/>
                </a:cubicBezTo>
                <a:cubicBezTo>
                  <a:pt x="623" y="530"/>
                  <a:pt x="648" y="503"/>
                  <a:pt x="648" y="470"/>
                </a:cubicBezTo>
                <a:cubicBezTo>
                  <a:pt x="648" y="438"/>
                  <a:pt x="623" y="412"/>
                  <a:pt x="590" y="412"/>
                </a:cubicBezTo>
                <a:close/>
                <a:moveTo>
                  <a:pt x="924" y="587"/>
                </a:moveTo>
                <a:lnTo>
                  <a:pt x="1156" y="819"/>
                </a:lnTo>
                <a:cubicBezTo>
                  <a:pt x="1178" y="841"/>
                  <a:pt x="1178" y="880"/>
                  <a:pt x="1156" y="901"/>
                </a:cubicBezTo>
                <a:lnTo>
                  <a:pt x="905" y="1156"/>
                </a:lnTo>
                <a:cubicBezTo>
                  <a:pt x="894" y="1167"/>
                  <a:pt x="880" y="1172"/>
                  <a:pt x="864" y="1172"/>
                </a:cubicBezTo>
                <a:cubicBezTo>
                  <a:pt x="847" y="1172"/>
                  <a:pt x="831" y="1167"/>
                  <a:pt x="820" y="1156"/>
                </a:cubicBezTo>
                <a:lnTo>
                  <a:pt x="590" y="923"/>
                </a:lnTo>
                <a:lnTo>
                  <a:pt x="358" y="1156"/>
                </a:lnTo>
                <a:cubicBezTo>
                  <a:pt x="336" y="1177"/>
                  <a:pt x="298" y="1177"/>
                  <a:pt x="276" y="1156"/>
                </a:cubicBezTo>
                <a:lnTo>
                  <a:pt x="22" y="901"/>
                </a:lnTo>
                <a:cubicBezTo>
                  <a:pt x="0" y="880"/>
                  <a:pt x="0" y="841"/>
                  <a:pt x="22" y="819"/>
                </a:cubicBezTo>
                <a:lnTo>
                  <a:pt x="254" y="587"/>
                </a:lnTo>
                <a:lnTo>
                  <a:pt x="22" y="358"/>
                </a:lnTo>
                <a:cubicBezTo>
                  <a:pt x="0" y="336"/>
                  <a:pt x="0" y="295"/>
                  <a:pt x="22" y="273"/>
                </a:cubicBezTo>
                <a:lnTo>
                  <a:pt x="276" y="21"/>
                </a:lnTo>
                <a:cubicBezTo>
                  <a:pt x="287" y="11"/>
                  <a:pt x="303" y="5"/>
                  <a:pt x="317" y="5"/>
                </a:cubicBezTo>
                <a:cubicBezTo>
                  <a:pt x="333" y="5"/>
                  <a:pt x="347" y="11"/>
                  <a:pt x="358" y="21"/>
                </a:cubicBezTo>
                <a:lnTo>
                  <a:pt x="590" y="254"/>
                </a:lnTo>
                <a:lnTo>
                  <a:pt x="820" y="21"/>
                </a:lnTo>
                <a:cubicBezTo>
                  <a:pt x="842" y="0"/>
                  <a:pt x="883" y="0"/>
                  <a:pt x="905" y="21"/>
                </a:cubicBezTo>
                <a:lnTo>
                  <a:pt x="1156" y="273"/>
                </a:lnTo>
                <a:cubicBezTo>
                  <a:pt x="1178" y="295"/>
                  <a:pt x="1178" y="336"/>
                  <a:pt x="1156" y="358"/>
                </a:cubicBezTo>
                <a:lnTo>
                  <a:pt x="924" y="5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5357814" y="5830888"/>
            <a:ext cx="377825" cy="400050"/>
          </a:xfrm>
          <a:custGeom>
            <a:avLst/>
            <a:gdLst>
              <a:gd name="T0" fmla="*/ 525 w 1050"/>
              <a:gd name="T1" fmla="*/ 0 h 1110"/>
              <a:gd name="T2" fmla="*/ 1049 w 1050"/>
              <a:gd name="T3" fmla="*/ 524 h 1110"/>
              <a:gd name="T4" fmla="*/ 1049 w 1050"/>
              <a:gd name="T5" fmla="*/ 934 h 1110"/>
              <a:gd name="T6" fmla="*/ 874 w 1050"/>
              <a:gd name="T7" fmla="*/ 1109 h 1110"/>
              <a:gd name="T8" fmla="*/ 699 w 1050"/>
              <a:gd name="T9" fmla="*/ 1109 h 1110"/>
              <a:gd name="T10" fmla="*/ 699 w 1050"/>
              <a:gd name="T11" fmla="*/ 642 h 1110"/>
              <a:gd name="T12" fmla="*/ 932 w 1050"/>
              <a:gd name="T13" fmla="*/ 642 h 1110"/>
              <a:gd name="T14" fmla="*/ 932 w 1050"/>
              <a:gd name="T15" fmla="*/ 524 h 1110"/>
              <a:gd name="T16" fmla="*/ 525 w 1050"/>
              <a:gd name="T17" fmla="*/ 117 h 1110"/>
              <a:gd name="T18" fmla="*/ 117 w 1050"/>
              <a:gd name="T19" fmla="*/ 524 h 1110"/>
              <a:gd name="T20" fmla="*/ 117 w 1050"/>
              <a:gd name="T21" fmla="*/ 642 h 1110"/>
              <a:gd name="T22" fmla="*/ 350 w 1050"/>
              <a:gd name="T23" fmla="*/ 642 h 1110"/>
              <a:gd name="T24" fmla="*/ 350 w 1050"/>
              <a:gd name="T25" fmla="*/ 1109 h 1110"/>
              <a:gd name="T26" fmla="*/ 175 w 1050"/>
              <a:gd name="T27" fmla="*/ 1109 h 1110"/>
              <a:gd name="T28" fmla="*/ 0 w 1050"/>
              <a:gd name="T29" fmla="*/ 934 h 1110"/>
              <a:gd name="T30" fmla="*/ 0 w 1050"/>
              <a:gd name="T31" fmla="*/ 524 h 1110"/>
              <a:gd name="T32" fmla="*/ 525 w 1050"/>
              <a:gd name="T33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0" h="1110">
                <a:moveTo>
                  <a:pt x="525" y="0"/>
                </a:moveTo>
                <a:cubicBezTo>
                  <a:pt x="814" y="0"/>
                  <a:pt x="1049" y="235"/>
                  <a:pt x="1049" y="524"/>
                </a:cubicBezTo>
                <a:lnTo>
                  <a:pt x="1049" y="934"/>
                </a:lnTo>
                <a:cubicBezTo>
                  <a:pt x="1049" y="1030"/>
                  <a:pt x="970" y="1109"/>
                  <a:pt x="874" y="1109"/>
                </a:cubicBezTo>
                <a:lnTo>
                  <a:pt x="699" y="1109"/>
                </a:lnTo>
                <a:lnTo>
                  <a:pt x="699" y="642"/>
                </a:lnTo>
                <a:lnTo>
                  <a:pt x="932" y="642"/>
                </a:lnTo>
                <a:lnTo>
                  <a:pt x="932" y="524"/>
                </a:lnTo>
                <a:cubicBezTo>
                  <a:pt x="932" y="298"/>
                  <a:pt x="751" y="117"/>
                  <a:pt x="525" y="117"/>
                </a:cubicBezTo>
                <a:cubicBezTo>
                  <a:pt x="298" y="117"/>
                  <a:pt x="117" y="298"/>
                  <a:pt x="117" y="524"/>
                </a:cubicBezTo>
                <a:lnTo>
                  <a:pt x="117" y="642"/>
                </a:lnTo>
                <a:lnTo>
                  <a:pt x="350" y="642"/>
                </a:lnTo>
                <a:lnTo>
                  <a:pt x="350" y="1109"/>
                </a:lnTo>
                <a:lnTo>
                  <a:pt x="175" y="1109"/>
                </a:lnTo>
                <a:cubicBezTo>
                  <a:pt x="79" y="1109"/>
                  <a:pt x="0" y="1030"/>
                  <a:pt x="0" y="934"/>
                </a:cubicBezTo>
                <a:lnTo>
                  <a:pt x="0" y="524"/>
                </a:lnTo>
                <a:cubicBezTo>
                  <a:pt x="0" y="235"/>
                  <a:pt x="235" y="0"/>
                  <a:pt x="525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6432551" y="5799138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525 h 1286"/>
              <a:gd name="T4" fmla="*/ 1049 w 1050"/>
              <a:gd name="T5" fmla="*/ 1110 h 1286"/>
              <a:gd name="T6" fmla="*/ 874 w 1050"/>
              <a:gd name="T7" fmla="*/ 1285 h 1286"/>
              <a:gd name="T8" fmla="*/ 524 w 1050"/>
              <a:gd name="T9" fmla="*/ 1285 h 1286"/>
              <a:gd name="T10" fmla="*/ 524 w 1050"/>
              <a:gd name="T11" fmla="*/ 1167 h 1286"/>
              <a:gd name="T12" fmla="*/ 931 w 1050"/>
              <a:gd name="T13" fmla="*/ 1167 h 1286"/>
              <a:gd name="T14" fmla="*/ 931 w 1050"/>
              <a:gd name="T15" fmla="*/ 1110 h 1286"/>
              <a:gd name="T16" fmla="*/ 699 w 1050"/>
              <a:gd name="T17" fmla="*/ 1110 h 1286"/>
              <a:gd name="T18" fmla="*/ 699 w 1050"/>
              <a:gd name="T19" fmla="*/ 643 h 1286"/>
              <a:gd name="T20" fmla="*/ 931 w 1050"/>
              <a:gd name="T21" fmla="*/ 643 h 1286"/>
              <a:gd name="T22" fmla="*/ 931 w 1050"/>
              <a:gd name="T23" fmla="*/ 525 h 1286"/>
              <a:gd name="T24" fmla="*/ 524 w 1050"/>
              <a:gd name="T25" fmla="*/ 118 h 1286"/>
              <a:gd name="T26" fmla="*/ 117 w 1050"/>
              <a:gd name="T27" fmla="*/ 525 h 1286"/>
              <a:gd name="T28" fmla="*/ 117 w 1050"/>
              <a:gd name="T29" fmla="*/ 643 h 1286"/>
              <a:gd name="T30" fmla="*/ 349 w 1050"/>
              <a:gd name="T31" fmla="*/ 643 h 1286"/>
              <a:gd name="T32" fmla="*/ 349 w 1050"/>
              <a:gd name="T33" fmla="*/ 1110 h 1286"/>
              <a:gd name="T34" fmla="*/ 174 w 1050"/>
              <a:gd name="T35" fmla="*/ 1110 h 1286"/>
              <a:gd name="T36" fmla="*/ 0 w 1050"/>
              <a:gd name="T37" fmla="*/ 935 h 1286"/>
              <a:gd name="T38" fmla="*/ 0 w 1050"/>
              <a:gd name="T39" fmla="*/ 525 h 1286"/>
              <a:gd name="T40" fmla="*/ 524 w 1050"/>
              <a:gd name="T41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286">
                <a:moveTo>
                  <a:pt x="524" y="0"/>
                </a:moveTo>
                <a:cubicBezTo>
                  <a:pt x="814" y="0"/>
                  <a:pt x="1049" y="235"/>
                  <a:pt x="1049" y="525"/>
                </a:cubicBezTo>
                <a:lnTo>
                  <a:pt x="1049" y="1110"/>
                </a:lnTo>
                <a:cubicBezTo>
                  <a:pt x="1049" y="1205"/>
                  <a:pt x="970" y="1285"/>
                  <a:pt x="874" y="1285"/>
                </a:cubicBezTo>
                <a:lnTo>
                  <a:pt x="524" y="1285"/>
                </a:lnTo>
                <a:lnTo>
                  <a:pt x="524" y="1167"/>
                </a:lnTo>
                <a:lnTo>
                  <a:pt x="931" y="1167"/>
                </a:lnTo>
                <a:lnTo>
                  <a:pt x="931" y="1110"/>
                </a:lnTo>
                <a:lnTo>
                  <a:pt x="699" y="1110"/>
                </a:lnTo>
                <a:lnTo>
                  <a:pt x="699" y="643"/>
                </a:lnTo>
                <a:lnTo>
                  <a:pt x="931" y="643"/>
                </a:lnTo>
                <a:lnTo>
                  <a:pt x="931" y="525"/>
                </a:lnTo>
                <a:cubicBezTo>
                  <a:pt x="931" y="298"/>
                  <a:pt x="751" y="118"/>
                  <a:pt x="524" y="118"/>
                </a:cubicBezTo>
                <a:cubicBezTo>
                  <a:pt x="297" y="118"/>
                  <a:pt x="117" y="298"/>
                  <a:pt x="117" y="525"/>
                </a:cubicBezTo>
                <a:lnTo>
                  <a:pt x="117" y="643"/>
                </a:lnTo>
                <a:lnTo>
                  <a:pt x="349" y="643"/>
                </a:lnTo>
                <a:lnTo>
                  <a:pt x="349" y="1110"/>
                </a:lnTo>
                <a:lnTo>
                  <a:pt x="174" y="1110"/>
                </a:lnTo>
                <a:cubicBezTo>
                  <a:pt x="79" y="1110"/>
                  <a:pt x="0" y="1031"/>
                  <a:pt x="0" y="935"/>
                </a:cubicBezTo>
                <a:lnTo>
                  <a:pt x="0" y="525"/>
                </a:lnTo>
                <a:cubicBezTo>
                  <a:pt x="0" y="235"/>
                  <a:pt x="235" y="0"/>
                  <a:pt x="52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64426" y="5903913"/>
            <a:ext cx="461963" cy="252412"/>
          </a:xfrm>
          <a:custGeom>
            <a:avLst/>
            <a:gdLst>
              <a:gd name="T0" fmla="*/ 934 w 1285"/>
              <a:gd name="T1" fmla="*/ 582 h 700"/>
              <a:gd name="T2" fmla="*/ 1167 w 1285"/>
              <a:gd name="T3" fmla="*/ 350 h 700"/>
              <a:gd name="T4" fmla="*/ 934 w 1285"/>
              <a:gd name="T5" fmla="*/ 117 h 700"/>
              <a:gd name="T6" fmla="*/ 699 w 1285"/>
              <a:gd name="T7" fmla="*/ 350 h 700"/>
              <a:gd name="T8" fmla="*/ 934 w 1285"/>
              <a:gd name="T9" fmla="*/ 582 h 700"/>
              <a:gd name="T10" fmla="*/ 934 w 1285"/>
              <a:gd name="T11" fmla="*/ 0 h 700"/>
              <a:gd name="T12" fmla="*/ 1284 w 1285"/>
              <a:gd name="T13" fmla="*/ 350 h 700"/>
              <a:gd name="T14" fmla="*/ 934 w 1285"/>
              <a:gd name="T15" fmla="*/ 699 h 700"/>
              <a:gd name="T16" fmla="*/ 584 w 1285"/>
              <a:gd name="T17" fmla="*/ 350 h 700"/>
              <a:gd name="T18" fmla="*/ 934 w 1285"/>
              <a:gd name="T19" fmla="*/ 0 h 700"/>
              <a:gd name="T20" fmla="*/ 235 w 1285"/>
              <a:gd name="T21" fmla="*/ 117 h 700"/>
              <a:gd name="T22" fmla="*/ 467 w 1285"/>
              <a:gd name="T23" fmla="*/ 350 h 700"/>
              <a:gd name="T24" fmla="*/ 235 w 1285"/>
              <a:gd name="T25" fmla="*/ 582 h 700"/>
              <a:gd name="T26" fmla="*/ 0 w 1285"/>
              <a:gd name="T27" fmla="*/ 350 h 700"/>
              <a:gd name="T28" fmla="*/ 235 w 1285"/>
              <a:gd name="T29" fmla="*/ 117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700">
                <a:moveTo>
                  <a:pt x="934" y="582"/>
                </a:moveTo>
                <a:cubicBezTo>
                  <a:pt x="1063" y="582"/>
                  <a:pt x="1167" y="479"/>
                  <a:pt x="1167" y="350"/>
                </a:cubicBezTo>
                <a:cubicBezTo>
                  <a:pt x="1167" y="222"/>
                  <a:pt x="1063" y="117"/>
                  <a:pt x="934" y="117"/>
                </a:cubicBezTo>
                <a:cubicBezTo>
                  <a:pt x="806" y="117"/>
                  <a:pt x="699" y="222"/>
                  <a:pt x="699" y="350"/>
                </a:cubicBezTo>
                <a:cubicBezTo>
                  <a:pt x="699" y="479"/>
                  <a:pt x="806" y="582"/>
                  <a:pt x="934" y="582"/>
                </a:cubicBezTo>
                <a:close/>
                <a:moveTo>
                  <a:pt x="934" y="0"/>
                </a:moveTo>
                <a:cubicBezTo>
                  <a:pt x="1128" y="0"/>
                  <a:pt x="1284" y="156"/>
                  <a:pt x="1284" y="350"/>
                </a:cubicBezTo>
                <a:cubicBezTo>
                  <a:pt x="1284" y="544"/>
                  <a:pt x="1128" y="699"/>
                  <a:pt x="934" y="699"/>
                </a:cubicBezTo>
                <a:cubicBezTo>
                  <a:pt x="740" y="699"/>
                  <a:pt x="584" y="544"/>
                  <a:pt x="584" y="350"/>
                </a:cubicBezTo>
                <a:cubicBezTo>
                  <a:pt x="584" y="156"/>
                  <a:pt x="740" y="0"/>
                  <a:pt x="934" y="0"/>
                </a:cubicBezTo>
                <a:close/>
                <a:moveTo>
                  <a:pt x="235" y="117"/>
                </a:moveTo>
                <a:cubicBezTo>
                  <a:pt x="363" y="117"/>
                  <a:pt x="467" y="222"/>
                  <a:pt x="467" y="350"/>
                </a:cubicBezTo>
                <a:cubicBezTo>
                  <a:pt x="467" y="479"/>
                  <a:pt x="363" y="582"/>
                  <a:pt x="235" y="582"/>
                </a:cubicBezTo>
                <a:cubicBezTo>
                  <a:pt x="106" y="582"/>
                  <a:pt x="0" y="479"/>
                  <a:pt x="0" y="350"/>
                </a:cubicBezTo>
                <a:cubicBezTo>
                  <a:pt x="0" y="222"/>
                  <a:pt x="106" y="117"/>
                  <a:pt x="23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8539163" y="5903913"/>
            <a:ext cx="463550" cy="252412"/>
          </a:xfrm>
          <a:custGeom>
            <a:avLst/>
            <a:gdLst>
              <a:gd name="T0" fmla="*/ 235 w 1286"/>
              <a:gd name="T1" fmla="*/ 467 h 700"/>
              <a:gd name="T2" fmla="*/ 350 w 1286"/>
              <a:gd name="T3" fmla="*/ 350 h 700"/>
              <a:gd name="T4" fmla="*/ 235 w 1286"/>
              <a:gd name="T5" fmla="*/ 232 h 700"/>
              <a:gd name="T6" fmla="*/ 118 w 1286"/>
              <a:gd name="T7" fmla="*/ 350 h 700"/>
              <a:gd name="T8" fmla="*/ 235 w 1286"/>
              <a:gd name="T9" fmla="*/ 467 h 700"/>
              <a:gd name="T10" fmla="*/ 235 w 1286"/>
              <a:gd name="T11" fmla="*/ 117 h 700"/>
              <a:gd name="T12" fmla="*/ 468 w 1286"/>
              <a:gd name="T13" fmla="*/ 350 h 700"/>
              <a:gd name="T14" fmla="*/ 235 w 1286"/>
              <a:gd name="T15" fmla="*/ 582 h 700"/>
              <a:gd name="T16" fmla="*/ 0 w 1286"/>
              <a:gd name="T17" fmla="*/ 350 h 700"/>
              <a:gd name="T18" fmla="*/ 235 w 1286"/>
              <a:gd name="T19" fmla="*/ 117 h 700"/>
              <a:gd name="T20" fmla="*/ 935 w 1286"/>
              <a:gd name="T21" fmla="*/ 0 h 700"/>
              <a:gd name="T22" fmla="*/ 1285 w 1286"/>
              <a:gd name="T23" fmla="*/ 350 h 700"/>
              <a:gd name="T24" fmla="*/ 935 w 1286"/>
              <a:gd name="T25" fmla="*/ 699 h 700"/>
              <a:gd name="T26" fmla="*/ 585 w 1286"/>
              <a:gd name="T27" fmla="*/ 350 h 700"/>
              <a:gd name="T28" fmla="*/ 935 w 1286"/>
              <a:gd name="T29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700">
                <a:moveTo>
                  <a:pt x="235" y="467"/>
                </a:moveTo>
                <a:cubicBezTo>
                  <a:pt x="298" y="467"/>
                  <a:pt x="350" y="413"/>
                  <a:pt x="350" y="350"/>
                </a:cubicBezTo>
                <a:cubicBezTo>
                  <a:pt x="350" y="288"/>
                  <a:pt x="298" y="232"/>
                  <a:pt x="235" y="232"/>
                </a:cubicBezTo>
                <a:cubicBezTo>
                  <a:pt x="172" y="232"/>
                  <a:pt x="118" y="288"/>
                  <a:pt x="118" y="350"/>
                </a:cubicBezTo>
                <a:cubicBezTo>
                  <a:pt x="118" y="413"/>
                  <a:pt x="172" y="467"/>
                  <a:pt x="235" y="467"/>
                </a:cubicBezTo>
                <a:close/>
                <a:moveTo>
                  <a:pt x="235" y="117"/>
                </a:moveTo>
                <a:cubicBezTo>
                  <a:pt x="364" y="117"/>
                  <a:pt x="468" y="222"/>
                  <a:pt x="468" y="350"/>
                </a:cubicBezTo>
                <a:cubicBezTo>
                  <a:pt x="468" y="479"/>
                  <a:pt x="364" y="582"/>
                  <a:pt x="235" y="582"/>
                </a:cubicBezTo>
                <a:cubicBezTo>
                  <a:pt x="107" y="582"/>
                  <a:pt x="0" y="479"/>
                  <a:pt x="0" y="350"/>
                </a:cubicBezTo>
                <a:cubicBezTo>
                  <a:pt x="0" y="222"/>
                  <a:pt x="107" y="117"/>
                  <a:pt x="235" y="117"/>
                </a:cubicBezTo>
                <a:close/>
                <a:moveTo>
                  <a:pt x="935" y="0"/>
                </a:moveTo>
                <a:cubicBezTo>
                  <a:pt x="1129" y="0"/>
                  <a:pt x="1285" y="156"/>
                  <a:pt x="1285" y="350"/>
                </a:cubicBezTo>
                <a:cubicBezTo>
                  <a:pt x="1285" y="544"/>
                  <a:pt x="1129" y="699"/>
                  <a:pt x="935" y="699"/>
                </a:cubicBezTo>
                <a:cubicBezTo>
                  <a:pt x="741" y="699"/>
                  <a:pt x="585" y="544"/>
                  <a:pt x="585" y="350"/>
                </a:cubicBezTo>
                <a:cubicBezTo>
                  <a:pt x="585" y="156"/>
                  <a:pt x="741" y="0"/>
                  <a:pt x="9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9656764" y="5967413"/>
            <a:ext cx="377825" cy="125412"/>
          </a:xfrm>
          <a:custGeom>
            <a:avLst/>
            <a:gdLst>
              <a:gd name="T0" fmla="*/ 583 w 1051"/>
              <a:gd name="T1" fmla="*/ 262 h 350"/>
              <a:gd name="T2" fmla="*/ 583 w 1051"/>
              <a:gd name="T3" fmla="*/ 87 h 350"/>
              <a:gd name="T4" fmla="*/ 468 w 1051"/>
              <a:gd name="T5" fmla="*/ 87 h 350"/>
              <a:gd name="T6" fmla="*/ 468 w 1051"/>
              <a:gd name="T7" fmla="*/ 262 h 350"/>
              <a:gd name="T8" fmla="*/ 583 w 1051"/>
              <a:gd name="T9" fmla="*/ 262 h 350"/>
              <a:gd name="T10" fmla="*/ 670 w 1051"/>
              <a:gd name="T11" fmla="*/ 87 h 350"/>
              <a:gd name="T12" fmla="*/ 670 w 1051"/>
              <a:gd name="T13" fmla="*/ 262 h 350"/>
              <a:gd name="T14" fmla="*/ 583 w 1051"/>
              <a:gd name="T15" fmla="*/ 349 h 350"/>
              <a:gd name="T16" fmla="*/ 380 w 1051"/>
              <a:gd name="T17" fmla="*/ 349 h 350"/>
              <a:gd name="T18" fmla="*/ 380 w 1051"/>
              <a:gd name="T19" fmla="*/ 0 h 350"/>
              <a:gd name="T20" fmla="*/ 583 w 1051"/>
              <a:gd name="T21" fmla="*/ 0 h 350"/>
              <a:gd name="T22" fmla="*/ 670 w 1051"/>
              <a:gd name="T23" fmla="*/ 87 h 350"/>
              <a:gd name="T24" fmla="*/ 205 w 1051"/>
              <a:gd name="T25" fmla="*/ 117 h 350"/>
              <a:gd name="T26" fmla="*/ 205 w 1051"/>
              <a:gd name="T27" fmla="*/ 0 h 350"/>
              <a:gd name="T28" fmla="*/ 293 w 1051"/>
              <a:gd name="T29" fmla="*/ 0 h 350"/>
              <a:gd name="T30" fmla="*/ 293 w 1051"/>
              <a:gd name="T31" fmla="*/ 349 h 350"/>
              <a:gd name="T32" fmla="*/ 205 w 1051"/>
              <a:gd name="T33" fmla="*/ 349 h 350"/>
              <a:gd name="T34" fmla="*/ 205 w 1051"/>
              <a:gd name="T35" fmla="*/ 205 h 350"/>
              <a:gd name="T36" fmla="*/ 88 w 1051"/>
              <a:gd name="T37" fmla="*/ 205 h 350"/>
              <a:gd name="T38" fmla="*/ 88 w 1051"/>
              <a:gd name="T39" fmla="*/ 349 h 350"/>
              <a:gd name="T40" fmla="*/ 0 w 1051"/>
              <a:gd name="T41" fmla="*/ 349 h 350"/>
              <a:gd name="T42" fmla="*/ 0 w 1051"/>
              <a:gd name="T43" fmla="*/ 0 h 350"/>
              <a:gd name="T44" fmla="*/ 88 w 1051"/>
              <a:gd name="T45" fmla="*/ 0 h 350"/>
              <a:gd name="T46" fmla="*/ 88 w 1051"/>
              <a:gd name="T47" fmla="*/ 117 h 350"/>
              <a:gd name="T48" fmla="*/ 205 w 1051"/>
              <a:gd name="T49" fmla="*/ 117 h 350"/>
              <a:gd name="T50" fmla="*/ 962 w 1051"/>
              <a:gd name="T51" fmla="*/ 144 h 350"/>
              <a:gd name="T52" fmla="*/ 962 w 1051"/>
              <a:gd name="T53" fmla="*/ 87 h 350"/>
              <a:gd name="T54" fmla="*/ 845 w 1051"/>
              <a:gd name="T55" fmla="*/ 87 h 350"/>
              <a:gd name="T56" fmla="*/ 845 w 1051"/>
              <a:gd name="T57" fmla="*/ 144 h 350"/>
              <a:gd name="T58" fmla="*/ 962 w 1051"/>
              <a:gd name="T59" fmla="*/ 144 h 350"/>
              <a:gd name="T60" fmla="*/ 998 w 1051"/>
              <a:gd name="T61" fmla="*/ 226 h 350"/>
              <a:gd name="T62" fmla="*/ 1050 w 1051"/>
              <a:gd name="T63" fmla="*/ 349 h 350"/>
              <a:gd name="T64" fmla="*/ 962 w 1051"/>
              <a:gd name="T65" fmla="*/ 349 h 350"/>
              <a:gd name="T66" fmla="*/ 910 w 1051"/>
              <a:gd name="T67" fmla="*/ 232 h 350"/>
              <a:gd name="T68" fmla="*/ 845 w 1051"/>
              <a:gd name="T69" fmla="*/ 232 h 350"/>
              <a:gd name="T70" fmla="*/ 845 w 1051"/>
              <a:gd name="T71" fmla="*/ 349 h 350"/>
              <a:gd name="T72" fmla="*/ 757 w 1051"/>
              <a:gd name="T73" fmla="*/ 349 h 350"/>
              <a:gd name="T74" fmla="*/ 757 w 1051"/>
              <a:gd name="T75" fmla="*/ 0 h 350"/>
              <a:gd name="T76" fmla="*/ 962 w 1051"/>
              <a:gd name="T77" fmla="*/ 0 h 350"/>
              <a:gd name="T78" fmla="*/ 1050 w 1051"/>
              <a:gd name="T79" fmla="*/ 87 h 350"/>
              <a:gd name="T80" fmla="*/ 1050 w 1051"/>
              <a:gd name="T81" fmla="*/ 144 h 350"/>
              <a:gd name="T82" fmla="*/ 998 w 1051"/>
              <a:gd name="T83" fmla="*/ 226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350">
                <a:moveTo>
                  <a:pt x="583" y="262"/>
                </a:moveTo>
                <a:lnTo>
                  <a:pt x="583" y="87"/>
                </a:lnTo>
                <a:lnTo>
                  <a:pt x="468" y="87"/>
                </a:lnTo>
                <a:lnTo>
                  <a:pt x="468" y="262"/>
                </a:lnTo>
                <a:lnTo>
                  <a:pt x="583" y="262"/>
                </a:lnTo>
                <a:close/>
                <a:moveTo>
                  <a:pt x="670" y="87"/>
                </a:moveTo>
                <a:lnTo>
                  <a:pt x="670" y="262"/>
                </a:lnTo>
                <a:cubicBezTo>
                  <a:pt x="670" y="308"/>
                  <a:pt x="629" y="349"/>
                  <a:pt x="583" y="349"/>
                </a:cubicBezTo>
                <a:lnTo>
                  <a:pt x="380" y="349"/>
                </a:lnTo>
                <a:lnTo>
                  <a:pt x="380" y="0"/>
                </a:lnTo>
                <a:lnTo>
                  <a:pt x="583" y="0"/>
                </a:lnTo>
                <a:cubicBezTo>
                  <a:pt x="629" y="0"/>
                  <a:pt x="670" y="41"/>
                  <a:pt x="670" y="87"/>
                </a:cubicBezTo>
                <a:close/>
                <a:moveTo>
                  <a:pt x="205" y="117"/>
                </a:moveTo>
                <a:lnTo>
                  <a:pt x="205" y="0"/>
                </a:lnTo>
                <a:lnTo>
                  <a:pt x="293" y="0"/>
                </a:lnTo>
                <a:lnTo>
                  <a:pt x="293" y="349"/>
                </a:lnTo>
                <a:lnTo>
                  <a:pt x="205" y="349"/>
                </a:lnTo>
                <a:lnTo>
                  <a:pt x="205" y="205"/>
                </a:lnTo>
                <a:lnTo>
                  <a:pt x="88" y="205"/>
                </a:lnTo>
                <a:lnTo>
                  <a:pt x="88" y="349"/>
                </a:lnTo>
                <a:lnTo>
                  <a:pt x="0" y="349"/>
                </a:lnTo>
                <a:lnTo>
                  <a:pt x="0" y="0"/>
                </a:lnTo>
                <a:lnTo>
                  <a:pt x="88" y="0"/>
                </a:lnTo>
                <a:lnTo>
                  <a:pt x="88" y="117"/>
                </a:lnTo>
                <a:lnTo>
                  <a:pt x="205" y="117"/>
                </a:lnTo>
                <a:close/>
                <a:moveTo>
                  <a:pt x="962" y="144"/>
                </a:moveTo>
                <a:lnTo>
                  <a:pt x="962" y="87"/>
                </a:lnTo>
                <a:lnTo>
                  <a:pt x="845" y="87"/>
                </a:lnTo>
                <a:lnTo>
                  <a:pt x="845" y="144"/>
                </a:lnTo>
                <a:lnTo>
                  <a:pt x="962" y="144"/>
                </a:lnTo>
                <a:close/>
                <a:moveTo>
                  <a:pt x="998" y="226"/>
                </a:moveTo>
                <a:lnTo>
                  <a:pt x="1050" y="349"/>
                </a:lnTo>
                <a:lnTo>
                  <a:pt x="962" y="349"/>
                </a:lnTo>
                <a:lnTo>
                  <a:pt x="910" y="232"/>
                </a:lnTo>
                <a:lnTo>
                  <a:pt x="845" y="232"/>
                </a:lnTo>
                <a:lnTo>
                  <a:pt x="845" y="349"/>
                </a:lnTo>
                <a:lnTo>
                  <a:pt x="757" y="349"/>
                </a:lnTo>
                <a:lnTo>
                  <a:pt x="757" y="0"/>
                </a:lnTo>
                <a:lnTo>
                  <a:pt x="962" y="0"/>
                </a:lnTo>
                <a:cubicBezTo>
                  <a:pt x="1009" y="0"/>
                  <a:pt x="1050" y="41"/>
                  <a:pt x="1050" y="87"/>
                </a:cubicBezTo>
                <a:lnTo>
                  <a:pt x="1050" y="144"/>
                </a:lnTo>
                <a:cubicBezTo>
                  <a:pt x="1050" y="180"/>
                  <a:pt x="1028" y="210"/>
                  <a:pt x="998" y="2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0709276" y="5819776"/>
            <a:ext cx="423863" cy="422275"/>
          </a:xfrm>
          <a:custGeom>
            <a:avLst/>
            <a:gdLst>
              <a:gd name="T0" fmla="*/ 63 w 1179"/>
              <a:gd name="T1" fmla="*/ 0 h 1174"/>
              <a:gd name="T2" fmla="*/ 1178 w 1179"/>
              <a:gd name="T3" fmla="*/ 1110 h 1174"/>
              <a:gd name="T4" fmla="*/ 1112 w 1179"/>
              <a:gd name="T5" fmla="*/ 1173 h 1174"/>
              <a:gd name="T6" fmla="*/ 669 w 1179"/>
              <a:gd name="T7" fmla="*/ 730 h 1174"/>
              <a:gd name="T8" fmla="*/ 473 w 1179"/>
              <a:gd name="T9" fmla="*/ 730 h 1174"/>
              <a:gd name="T10" fmla="*/ 473 w 1179"/>
              <a:gd name="T11" fmla="*/ 530 h 1174"/>
              <a:gd name="T12" fmla="*/ 385 w 1179"/>
              <a:gd name="T13" fmla="*/ 443 h 1174"/>
              <a:gd name="T14" fmla="*/ 385 w 1179"/>
              <a:gd name="T15" fmla="*/ 730 h 1174"/>
              <a:gd name="T16" fmla="*/ 298 w 1179"/>
              <a:gd name="T17" fmla="*/ 730 h 1174"/>
              <a:gd name="T18" fmla="*/ 298 w 1179"/>
              <a:gd name="T19" fmla="*/ 585 h 1174"/>
              <a:gd name="T20" fmla="*/ 180 w 1179"/>
              <a:gd name="T21" fmla="*/ 585 h 1174"/>
              <a:gd name="T22" fmla="*/ 180 w 1179"/>
              <a:gd name="T23" fmla="*/ 730 h 1174"/>
              <a:gd name="T24" fmla="*/ 93 w 1179"/>
              <a:gd name="T25" fmla="*/ 730 h 1174"/>
              <a:gd name="T26" fmla="*/ 93 w 1179"/>
              <a:gd name="T27" fmla="*/ 380 h 1174"/>
              <a:gd name="T28" fmla="*/ 180 w 1179"/>
              <a:gd name="T29" fmla="*/ 380 h 1174"/>
              <a:gd name="T30" fmla="*/ 180 w 1179"/>
              <a:gd name="T31" fmla="*/ 498 h 1174"/>
              <a:gd name="T32" fmla="*/ 298 w 1179"/>
              <a:gd name="T33" fmla="*/ 498 h 1174"/>
              <a:gd name="T34" fmla="*/ 298 w 1179"/>
              <a:gd name="T35" fmla="*/ 380 h 1174"/>
              <a:gd name="T36" fmla="*/ 320 w 1179"/>
              <a:gd name="T37" fmla="*/ 380 h 1174"/>
              <a:gd name="T38" fmla="*/ 0 w 1179"/>
              <a:gd name="T39" fmla="*/ 60 h 1174"/>
              <a:gd name="T40" fmla="*/ 63 w 1179"/>
              <a:gd name="T41" fmla="*/ 0 h 1174"/>
              <a:gd name="T42" fmla="*/ 675 w 1179"/>
              <a:gd name="T43" fmla="*/ 468 h 1174"/>
              <a:gd name="T44" fmla="*/ 653 w 1179"/>
              <a:gd name="T45" fmla="*/ 468 h 1174"/>
              <a:gd name="T46" fmla="*/ 566 w 1179"/>
              <a:gd name="T47" fmla="*/ 380 h 1174"/>
              <a:gd name="T48" fmla="*/ 675 w 1179"/>
              <a:gd name="T49" fmla="*/ 380 h 1174"/>
              <a:gd name="T50" fmla="*/ 762 w 1179"/>
              <a:gd name="T51" fmla="*/ 468 h 1174"/>
              <a:gd name="T52" fmla="*/ 762 w 1179"/>
              <a:gd name="T53" fmla="*/ 580 h 1174"/>
              <a:gd name="T54" fmla="*/ 675 w 1179"/>
              <a:gd name="T55" fmla="*/ 492 h 1174"/>
              <a:gd name="T56" fmla="*/ 675 w 1179"/>
              <a:gd name="T57" fmla="*/ 468 h 1174"/>
              <a:gd name="T58" fmla="*/ 937 w 1179"/>
              <a:gd name="T59" fmla="*/ 468 h 1174"/>
              <a:gd name="T60" fmla="*/ 937 w 1179"/>
              <a:gd name="T61" fmla="*/ 525 h 1174"/>
              <a:gd name="T62" fmla="*/ 1055 w 1179"/>
              <a:gd name="T63" fmla="*/ 525 h 1174"/>
              <a:gd name="T64" fmla="*/ 1055 w 1179"/>
              <a:gd name="T65" fmla="*/ 468 h 1174"/>
              <a:gd name="T66" fmla="*/ 937 w 1179"/>
              <a:gd name="T67" fmla="*/ 468 h 1174"/>
              <a:gd name="T68" fmla="*/ 937 w 1179"/>
              <a:gd name="T69" fmla="*/ 730 h 1174"/>
              <a:gd name="T70" fmla="*/ 915 w 1179"/>
              <a:gd name="T71" fmla="*/ 730 h 1174"/>
              <a:gd name="T72" fmla="*/ 850 w 1179"/>
              <a:gd name="T73" fmla="*/ 667 h 1174"/>
              <a:gd name="T74" fmla="*/ 850 w 1179"/>
              <a:gd name="T75" fmla="*/ 380 h 1174"/>
              <a:gd name="T76" fmla="*/ 1055 w 1179"/>
              <a:gd name="T77" fmla="*/ 380 h 1174"/>
              <a:gd name="T78" fmla="*/ 1142 w 1179"/>
              <a:gd name="T79" fmla="*/ 468 h 1174"/>
              <a:gd name="T80" fmla="*/ 1142 w 1179"/>
              <a:gd name="T81" fmla="*/ 525 h 1174"/>
              <a:gd name="T82" fmla="*/ 1090 w 1179"/>
              <a:gd name="T83" fmla="*/ 607 h 1174"/>
              <a:gd name="T84" fmla="*/ 1142 w 1179"/>
              <a:gd name="T85" fmla="*/ 730 h 1174"/>
              <a:gd name="T86" fmla="*/ 1055 w 1179"/>
              <a:gd name="T87" fmla="*/ 730 h 1174"/>
              <a:gd name="T88" fmla="*/ 1003 w 1179"/>
              <a:gd name="T89" fmla="*/ 612 h 1174"/>
              <a:gd name="T90" fmla="*/ 937 w 1179"/>
              <a:gd name="T91" fmla="*/ 612 h 1174"/>
              <a:gd name="T92" fmla="*/ 937 w 1179"/>
              <a:gd name="T93" fmla="*/ 730 h 1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79" h="1174">
                <a:moveTo>
                  <a:pt x="63" y="0"/>
                </a:moveTo>
                <a:cubicBezTo>
                  <a:pt x="433" y="372"/>
                  <a:pt x="806" y="741"/>
                  <a:pt x="1178" y="1110"/>
                </a:cubicBezTo>
                <a:lnTo>
                  <a:pt x="1112" y="1173"/>
                </a:lnTo>
                <a:lnTo>
                  <a:pt x="669" y="730"/>
                </a:lnTo>
                <a:lnTo>
                  <a:pt x="473" y="730"/>
                </a:lnTo>
                <a:lnTo>
                  <a:pt x="473" y="530"/>
                </a:lnTo>
                <a:lnTo>
                  <a:pt x="385" y="443"/>
                </a:lnTo>
                <a:lnTo>
                  <a:pt x="385" y="730"/>
                </a:lnTo>
                <a:lnTo>
                  <a:pt x="298" y="730"/>
                </a:lnTo>
                <a:lnTo>
                  <a:pt x="298" y="585"/>
                </a:lnTo>
                <a:lnTo>
                  <a:pt x="180" y="585"/>
                </a:lnTo>
                <a:lnTo>
                  <a:pt x="180" y="730"/>
                </a:lnTo>
                <a:lnTo>
                  <a:pt x="93" y="730"/>
                </a:lnTo>
                <a:lnTo>
                  <a:pt x="93" y="380"/>
                </a:lnTo>
                <a:lnTo>
                  <a:pt x="180" y="380"/>
                </a:lnTo>
                <a:lnTo>
                  <a:pt x="180" y="498"/>
                </a:lnTo>
                <a:lnTo>
                  <a:pt x="298" y="498"/>
                </a:lnTo>
                <a:lnTo>
                  <a:pt x="298" y="380"/>
                </a:lnTo>
                <a:lnTo>
                  <a:pt x="320" y="380"/>
                </a:lnTo>
                <a:lnTo>
                  <a:pt x="0" y="60"/>
                </a:lnTo>
                <a:lnTo>
                  <a:pt x="63" y="0"/>
                </a:lnTo>
                <a:close/>
                <a:moveTo>
                  <a:pt x="675" y="468"/>
                </a:moveTo>
                <a:lnTo>
                  <a:pt x="653" y="468"/>
                </a:lnTo>
                <a:lnTo>
                  <a:pt x="566" y="380"/>
                </a:lnTo>
                <a:lnTo>
                  <a:pt x="675" y="380"/>
                </a:lnTo>
                <a:cubicBezTo>
                  <a:pt x="721" y="380"/>
                  <a:pt x="762" y="421"/>
                  <a:pt x="762" y="468"/>
                </a:cubicBezTo>
                <a:lnTo>
                  <a:pt x="762" y="580"/>
                </a:lnTo>
                <a:lnTo>
                  <a:pt x="675" y="492"/>
                </a:lnTo>
                <a:lnTo>
                  <a:pt x="675" y="468"/>
                </a:lnTo>
                <a:close/>
                <a:moveTo>
                  <a:pt x="937" y="468"/>
                </a:moveTo>
                <a:lnTo>
                  <a:pt x="937" y="525"/>
                </a:lnTo>
                <a:lnTo>
                  <a:pt x="1055" y="525"/>
                </a:lnTo>
                <a:lnTo>
                  <a:pt x="1055" y="468"/>
                </a:lnTo>
                <a:lnTo>
                  <a:pt x="937" y="468"/>
                </a:lnTo>
                <a:close/>
                <a:moveTo>
                  <a:pt x="937" y="730"/>
                </a:moveTo>
                <a:lnTo>
                  <a:pt x="915" y="730"/>
                </a:lnTo>
                <a:lnTo>
                  <a:pt x="850" y="667"/>
                </a:lnTo>
                <a:lnTo>
                  <a:pt x="850" y="380"/>
                </a:lnTo>
                <a:lnTo>
                  <a:pt x="1055" y="380"/>
                </a:lnTo>
                <a:cubicBezTo>
                  <a:pt x="1101" y="380"/>
                  <a:pt x="1142" y="421"/>
                  <a:pt x="1142" y="468"/>
                </a:cubicBezTo>
                <a:lnTo>
                  <a:pt x="1142" y="525"/>
                </a:lnTo>
                <a:cubicBezTo>
                  <a:pt x="1142" y="561"/>
                  <a:pt x="1120" y="596"/>
                  <a:pt x="1090" y="607"/>
                </a:cubicBezTo>
                <a:lnTo>
                  <a:pt x="1142" y="730"/>
                </a:lnTo>
                <a:lnTo>
                  <a:pt x="1055" y="730"/>
                </a:lnTo>
                <a:lnTo>
                  <a:pt x="1003" y="612"/>
                </a:lnTo>
                <a:lnTo>
                  <a:pt x="937" y="612"/>
                </a:lnTo>
                <a:lnTo>
                  <a:pt x="937" y="7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039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594518"/>
            <a:ext cx="419100" cy="419100"/>
          </a:xfrm>
          <a:custGeom>
            <a:avLst/>
            <a:gdLst>
              <a:gd name="T0" fmla="*/ 760 w 1166"/>
              <a:gd name="T1" fmla="*/ 539 h 1166"/>
              <a:gd name="T2" fmla="*/ 815 w 1166"/>
              <a:gd name="T3" fmla="*/ 407 h 1166"/>
              <a:gd name="T4" fmla="*/ 582 w 1166"/>
              <a:gd name="T5" fmla="*/ 175 h 1166"/>
              <a:gd name="T6" fmla="*/ 350 w 1166"/>
              <a:gd name="T7" fmla="*/ 407 h 1166"/>
              <a:gd name="T8" fmla="*/ 465 w 1166"/>
              <a:gd name="T9" fmla="*/ 407 h 1166"/>
              <a:gd name="T10" fmla="*/ 582 w 1166"/>
              <a:gd name="T11" fmla="*/ 290 h 1166"/>
              <a:gd name="T12" fmla="*/ 700 w 1166"/>
              <a:gd name="T13" fmla="*/ 407 h 1166"/>
              <a:gd name="T14" fmla="*/ 664 w 1166"/>
              <a:gd name="T15" fmla="*/ 489 h 1166"/>
              <a:gd name="T16" fmla="*/ 593 w 1166"/>
              <a:gd name="T17" fmla="*/ 563 h 1166"/>
              <a:gd name="T18" fmla="*/ 525 w 1166"/>
              <a:gd name="T19" fmla="*/ 727 h 1166"/>
              <a:gd name="T20" fmla="*/ 525 w 1166"/>
              <a:gd name="T21" fmla="*/ 757 h 1166"/>
              <a:gd name="T22" fmla="*/ 640 w 1166"/>
              <a:gd name="T23" fmla="*/ 757 h 1166"/>
              <a:gd name="T24" fmla="*/ 708 w 1166"/>
              <a:gd name="T25" fmla="*/ 593 h 1166"/>
              <a:gd name="T26" fmla="*/ 760 w 1166"/>
              <a:gd name="T27" fmla="*/ 539 h 1166"/>
              <a:gd name="T28" fmla="*/ 640 w 1166"/>
              <a:gd name="T29" fmla="*/ 990 h 1166"/>
              <a:gd name="T30" fmla="*/ 640 w 1166"/>
              <a:gd name="T31" fmla="*/ 875 h 1166"/>
              <a:gd name="T32" fmla="*/ 525 w 1166"/>
              <a:gd name="T33" fmla="*/ 875 h 1166"/>
              <a:gd name="T34" fmla="*/ 525 w 1166"/>
              <a:gd name="T35" fmla="*/ 990 h 1166"/>
              <a:gd name="T36" fmla="*/ 640 w 1166"/>
              <a:gd name="T37" fmla="*/ 990 h 1166"/>
              <a:gd name="T38" fmla="*/ 582 w 1166"/>
              <a:gd name="T39" fmla="*/ 0 h 1166"/>
              <a:gd name="T40" fmla="*/ 1165 w 1166"/>
              <a:gd name="T41" fmla="*/ 582 h 1166"/>
              <a:gd name="T42" fmla="*/ 582 w 1166"/>
              <a:gd name="T43" fmla="*/ 1165 h 1166"/>
              <a:gd name="T44" fmla="*/ 0 w 1166"/>
              <a:gd name="T45" fmla="*/ 582 h 1166"/>
              <a:gd name="T46" fmla="*/ 582 w 116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6">
                <a:moveTo>
                  <a:pt x="760" y="539"/>
                </a:moveTo>
                <a:cubicBezTo>
                  <a:pt x="793" y="506"/>
                  <a:pt x="815" y="459"/>
                  <a:pt x="815" y="407"/>
                </a:cubicBezTo>
                <a:cubicBezTo>
                  <a:pt x="815" y="279"/>
                  <a:pt x="711" y="175"/>
                  <a:pt x="582" y="175"/>
                </a:cubicBezTo>
                <a:cubicBezTo>
                  <a:pt x="454" y="175"/>
                  <a:pt x="350" y="279"/>
                  <a:pt x="350" y="407"/>
                </a:cubicBezTo>
                <a:lnTo>
                  <a:pt x="465" y="407"/>
                </a:lnTo>
                <a:cubicBezTo>
                  <a:pt x="465" y="344"/>
                  <a:pt x="520" y="290"/>
                  <a:pt x="582" y="290"/>
                </a:cubicBezTo>
                <a:cubicBezTo>
                  <a:pt x="645" y="290"/>
                  <a:pt x="700" y="344"/>
                  <a:pt x="700" y="407"/>
                </a:cubicBezTo>
                <a:cubicBezTo>
                  <a:pt x="700" y="440"/>
                  <a:pt x="686" y="468"/>
                  <a:pt x="664" y="489"/>
                </a:cubicBezTo>
                <a:lnTo>
                  <a:pt x="593" y="563"/>
                </a:lnTo>
                <a:cubicBezTo>
                  <a:pt x="552" y="607"/>
                  <a:pt x="525" y="664"/>
                  <a:pt x="525" y="727"/>
                </a:cubicBezTo>
                <a:lnTo>
                  <a:pt x="525" y="757"/>
                </a:lnTo>
                <a:lnTo>
                  <a:pt x="640" y="757"/>
                </a:lnTo>
                <a:cubicBezTo>
                  <a:pt x="640" y="670"/>
                  <a:pt x="667" y="637"/>
                  <a:pt x="708" y="593"/>
                </a:cubicBezTo>
                <a:lnTo>
                  <a:pt x="760" y="539"/>
                </a:lnTo>
                <a:close/>
                <a:moveTo>
                  <a:pt x="640" y="990"/>
                </a:moveTo>
                <a:lnTo>
                  <a:pt x="640" y="875"/>
                </a:lnTo>
                <a:lnTo>
                  <a:pt x="525" y="875"/>
                </a:lnTo>
                <a:lnTo>
                  <a:pt x="525" y="990"/>
                </a:lnTo>
                <a:lnTo>
                  <a:pt x="640" y="990"/>
                </a:ln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012" y="63579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82 w 1166"/>
              <a:gd name="T29" fmla="*/ 350 h 936"/>
              <a:gd name="T30" fmla="*/ 582 w 1166"/>
              <a:gd name="T31" fmla="*/ 467 h 936"/>
              <a:gd name="T32" fmla="*/ 465 w 1166"/>
              <a:gd name="T33" fmla="*/ 467 h 936"/>
              <a:gd name="T34" fmla="*/ 465 w 1166"/>
              <a:gd name="T35" fmla="*/ 350 h 936"/>
              <a:gd name="T36" fmla="*/ 582 w 1166"/>
              <a:gd name="T37" fmla="*/ 350 h 936"/>
              <a:gd name="T38" fmla="*/ 350 w 1166"/>
              <a:gd name="T39" fmla="*/ 350 h 936"/>
              <a:gd name="T40" fmla="*/ 350 w 1166"/>
              <a:gd name="T41" fmla="*/ 467 h 936"/>
              <a:gd name="T42" fmla="*/ 232 w 1166"/>
              <a:gd name="T43" fmla="*/ 467 h 936"/>
              <a:gd name="T44" fmla="*/ 232 w 1166"/>
              <a:gd name="T45" fmla="*/ 350 h 936"/>
              <a:gd name="T46" fmla="*/ 350 w 1166"/>
              <a:gd name="T47" fmla="*/ 350 h 936"/>
              <a:gd name="T48" fmla="*/ 815 w 1166"/>
              <a:gd name="T49" fmla="*/ 585 h 936"/>
              <a:gd name="T50" fmla="*/ 815 w 1166"/>
              <a:gd name="T51" fmla="*/ 700 h 936"/>
              <a:gd name="T52" fmla="*/ 700 w 1166"/>
              <a:gd name="T53" fmla="*/ 700 h 936"/>
              <a:gd name="T54" fmla="*/ 700 w 1166"/>
              <a:gd name="T55" fmla="*/ 585 h 936"/>
              <a:gd name="T56" fmla="*/ 815 w 1166"/>
              <a:gd name="T57" fmla="*/ 585 h 936"/>
              <a:gd name="T58" fmla="*/ 815 w 1166"/>
              <a:gd name="T59" fmla="*/ 350 h 936"/>
              <a:gd name="T60" fmla="*/ 815 w 1166"/>
              <a:gd name="T61" fmla="*/ 467 h 936"/>
              <a:gd name="T62" fmla="*/ 700 w 1166"/>
              <a:gd name="T63" fmla="*/ 467 h 936"/>
              <a:gd name="T64" fmla="*/ 700 w 1166"/>
              <a:gd name="T65" fmla="*/ 350 h 936"/>
              <a:gd name="T66" fmla="*/ 815 w 1166"/>
              <a:gd name="T67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0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7"/>
                </a:cubicBezTo>
                <a:close/>
                <a:moveTo>
                  <a:pt x="582" y="350"/>
                </a:moveTo>
                <a:lnTo>
                  <a:pt x="582" y="467"/>
                </a:lnTo>
                <a:lnTo>
                  <a:pt x="465" y="467"/>
                </a:lnTo>
                <a:lnTo>
                  <a:pt x="465" y="350"/>
                </a:lnTo>
                <a:lnTo>
                  <a:pt x="582" y="350"/>
                </a:lnTo>
                <a:close/>
                <a:moveTo>
                  <a:pt x="350" y="350"/>
                </a:moveTo>
                <a:lnTo>
                  <a:pt x="350" y="467"/>
                </a:lnTo>
                <a:lnTo>
                  <a:pt x="232" y="467"/>
                </a:lnTo>
                <a:lnTo>
                  <a:pt x="232" y="350"/>
                </a:lnTo>
                <a:lnTo>
                  <a:pt x="350" y="350"/>
                </a:lnTo>
                <a:close/>
                <a:moveTo>
                  <a:pt x="815" y="585"/>
                </a:moveTo>
                <a:lnTo>
                  <a:pt x="815" y="700"/>
                </a:lnTo>
                <a:lnTo>
                  <a:pt x="700" y="700"/>
                </a:lnTo>
                <a:lnTo>
                  <a:pt x="700" y="585"/>
                </a:lnTo>
                <a:lnTo>
                  <a:pt x="815" y="585"/>
                </a:lnTo>
                <a:close/>
                <a:moveTo>
                  <a:pt x="815" y="350"/>
                </a:moveTo>
                <a:lnTo>
                  <a:pt x="815" y="467"/>
                </a:lnTo>
                <a:lnTo>
                  <a:pt x="700" y="467"/>
                </a:lnTo>
                <a:lnTo>
                  <a:pt x="700" y="350"/>
                </a:lnTo>
                <a:lnTo>
                  <a:pt x="815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6112" y="742156"/>
            <a:ext cx="463550" cy="127000"/>
          </a:xfrm>
          <a:custGeom>
            <a:avLst/>
            <a:gdLst>
              <a:gd name="T0" fmla="*/ 1197 w 1286"/>
              <a:gd name="T1" fmla="*/ 145 h 351"/>
              <a:gd name="T2" fmla="*/ 1197 w 1286"/>
              <a:gd name="T3" fmla="*/ 88 h 351"/>
              <a:gd name="T4" fmla="*/ 1080 w 1286"/>
              <a:gd name="T5" fmla="*/ 88 h 351"/>
              <a:gd name="T6" fmla="*/ 1080 w 1286"/>
              <a:gd name="T7" fmla="*/ 145 h 351"/>
              <a:gd name="T8" fmla="*/ 1197 w 1286"/>
              <a:gd name="T9" fmla="*/ 145 h 351"/>
              <a:gd name="T10" fmla="*/ 1197 w 1286"/>
              <a:gd name="T11" fmla="*/ 0 h 351"/>
              <a:gd name="T12" fmla="*/ 1285 w 1286"/>
              <a:gd name="T13" fmla="*/ 88 h 351"/>
              <a:gd name="T14" fmla="*/ 1285 w 1286"/>
              <a:gd name="T15" fmla="*/ 145 h 351"/>
              <a:gd name="T16" fmla="*/ 1197 w 1286"/>
              <a:gd name="T17" fmla="*/ 233 h 351"/>
              <a:gd name="T18" fmla="*/ 1080 w 1286"/>
              <a:gd name="T19" fmla="*/ 233 h 351"/>
              <a:gd name="T20" fmla="*/ 1080 w 1286"/>
              <a:gd name="T21" fmla="*/ 350 h 351"/>
              <a:gd name="T22" fmla="*/ 992 w 1286"/>
              <a:gd name="T23" fmla="*/ 350 h 351"/>
              <a:gd name="T24" fmla="*/ 992 w 1286"/>
              <a:gd name="T25" fmla="*/ 0 h 351"/>
              <a:gd name="T26" fmla="*/ 1197 w 1286"/>
              <a:gd name="T27" fmla="*/ 0 h 351"/>
              <a:gd name="T28" fmla="*/ 672 w 1286"/>
              <a:gd name="T29" fmla="*/ 88 h 351"/>
              <a:gd name="T30" fmla="*/ 672 w 1286"/>
              <a:gd name="T31" fmla="*/ 0 h 351"/>
              <a:gd name="T32" fmla="*/ 935 w 1286"/>
              <a:gd name="T33" fmla="*/ 0 h 351"/>
              <a:gd name="T34" fmla="*/ 935 w 1286"/>
              <a:gd name="T35" fmla="*/ 88 h 351"/>
              <a:gd name="T36" fmla="*/ 847 w 1286"/>
              <a:gd name="T37" fmla="*/ 88 h 351"/>
              <a:gd name="T38" fmla="*/ 847 w 1286"/>
              <a:gd name="T39" fmla="*/ 350 h 351"/>
              <a:gd name="T40" fmla="*/ 760 w 1286"/>
              <a:gd name="T41" fmla="*/ 350 h 351"/>
              <a:gd name="T42" fmla="*/ 760 w 1286"/>
              <a:gd name="T43" fmla="*/ 88 h 351"/>
              <a:gd name="T44" fmla="*/ 672 w 1286"/>
              <a:gd name="T45" fmla="*/ 88 h 351"/>
              <a:gd name="T46" fmla="*/ 350 w 1286"/>
              <a:gd name="T47" fmla="*/ 88 h 351"/>
              <a:gd name="T48" fmla="*/ 350 w 1286"/>
              <a:gd name="T49" fmla="*/ 0 h 351"/>
              <a:gd name="T50" fmla="*/ 612 w 1286"/>
              <a:gd name="T51" fmla="*/ 0 h 351"/>
              <a:gd name="T52" fmla="*/ 612 w 1286"/>
              <a:gd name="T53" fmla="*/ 88 h 351"/>
              <a:gd name="T54" fmla="*/ 525 w 1286"/>
              <a:gd name="T55" fmla="*/ 88 h 351"/>
              <a:gd name="T56" fmla="*/ 525 w 1286"/>
              <a:gd name="T57" fmla="*/ 350 h 351"/>
              <a:gd name="T58" fmla="*/ 437 w 1286"/>
              <a:gd name="T59" fmla="*/ 350 h 351"/>
              <a:gd name="T60" fmla="*/ 437 w 1286"/>
              <a:gd name="T61" fmla="*/ 88 h 351"/>
              <a:gd name="T62" fmla="*/ 350 w 1286"/>
              <a:gd name="T63" fmla="*/ 88 h 351"/>
              <a:gd name="T64" fmla="*/ 205 w 1286"/>
              <a:gd name="T65" fmla="*/ 118 h 351"/>
              <a:gd name="T66" fmla="*/ 205 w 1286"/>
              <a:gd name="T67" fmla="*/ 0 h 351"/>
              <a:gd name="T68" fmla="*/ 292 w 1286"/>
              <a:gd name="T69" fmla="*/ 0 h 351"/>
              <a:gd name="T70" fmla="*/ 292 w 1286"/>
              <a:gd name="T71" fmla="*/ 350 h 351"/>
              <a:gd name="T72" fmla="*/ 205 w 1286"/>
              <a:gd name="T73" fmla="*/ 350 h 351"/>
              <a:gd name="T74" fmla="*/ 205 w 1286"/>
              <a:gd name="T75" fmla="*/ 205 h 351"/>
              <a:gd name="T76" fmla="*/ 87 w 1286"/>
              <a:gd name="T77" fmla="*/ 205 h 351"/>
              <a:gd name="T78" fmla="*/ 87 w 1286"/>
              <a:gd name="T79" fmla="*/ 350 h 351"/>
              <a:gd name="T80" fmla="*/ 0 w 1286"/>
              <a:gd name="T81" fmla="*/ 350 h 351"/>
              <a:gd name="T82" fmla="*/ 0 w 1286"/>
              <a:gd name="T83" fmla="*/ 0 h 351"/>
              <a:gd name="T84" fmla="*/ 87 w 1286"/>
              <a:gd name="T85" fmla="*/ 0 h 351"/>
              <a:gd name="T86" fmla="*/ 87 w 1286"/>
              <a:gd name="T87" fmla="*/ 118 h 351"/>
              <a:gd name="T88" fmla="*/ 205 w 1286"/>
              <a:gd name="T89" fmla="*/ 118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351">
                <a:moveTo>
                  <a:pt x="1197" y="145"/>
                </a:moveTo>
                <a:lnTo>
                  <a:pt x="1197" y="88"/>
                </a:lnTo>
                <a:lnTo>
                  <a:pt x="1080" y="88"/>
                </a:lnTo>
                <a:lnTo>
                  <a:pt x="1080" y="145"/>
                </a:lnTo>
                <a:lnTo>
                  <a:pt x="1197" y="145"/>
                </a:lnTo>
                <a:close/>
                <a:moveTo>
                  <a:pt x="1197" y="0"/>
                </a:moveTo>
                <a:cubicBezTo>
                  <a:pt x="1244" y="0"/>
                  <a:pt x="1285" y="41"/>
                  <a:pt x="1285" y="88"/>
                </a:cubicBezTo>
                <a:lnTo>
                  <a:pt x="1285" y="145"/>
                </a:lnTo>
                <a:cubicBezTo>
                  <a:pt x="1285" y="192"/>
                  <a:pt x="1244" y="233"/>
                  <a:pt x="1197" y="233"/>
                </a:cubicBezTo>
                <a:lnTo>
                  <a:pt x="1080" y="233"/>
                </a:lnTo>
                <a:lnTo>
                  <a:pt x="1080" y="350"/>
                </a:lnTo>
                <a:lnTo>
                  <a:pt x="992" y="350"/>
                </a:lnTo>
                <a:lnTo>
                  <a:pt x="992" y="0"/>
                </a:lnTo>
                <a:lnTo>
                  <a:pt x="1197" y="0"/>
                </a:lnTo>
                <a:close/>
                <a:moveTo>
                  <a:pt x="672" y="88"/>
                </a:moveTo>
                <a:lnTo>
                  <a:pt x="672" y="0"/>
                </a:lnTo>
                <a:lnTo>
                  <a:pt x="935" y="0"/>
                </a:lnTo>
                <a:lnTo>
                  <a:pt x="935" y="88"/>
                </a:lnTo>
                <a:lnTo>
                  <a:pt x="847" y="88"/>
                </a:lnTo>
                <a:lnTo>
                  <a:pt x="847" y="350"/>
                </a:lnTo>
                <a:lnTo>
                  <a:pt x="760" y="350"/>
                </a:lnTo>
                <a:lnTo>
                  <a:pt x="760" y="88"/>
                </a:lnTo>
                <a:lnTo>
                  <a:pt x="672" y="88"/>
                </a:lnTo>
                <a:close/>
                <a:moveTo>
                  <a:pt x="350" y="88"/>
                </a:moveTo>
                <a:lnTo>
                  <a:pt x="350" y="0"/>
                </a:lnTo>
                <a:lnTo>
                  <a:pt x="612" y="0"/>
                </a:lnTo>
                <a:lnTo>
                  <a:pt x="612" y="88"/>
                </a:lnTo>
                <a:lnTo>
                  <a:pt x="525" y="88"/>
                </a:lnTo>
                <a:lnTo>
                  <a:pt x="525" y="350"/>
                </a:lnTo>
                <a:lnTo>
                  <a:pt x="437" y="350"/>
                </a:lnTo>
                <a:lnTo>
                  <a:pt x="437" y="88"/>
                </a:lnTo>
                <a:lnTo>
                  <a:pt x="350" y="88"/>
                </a:lnTo>
                <a:close/>
                <a:moveTo>
                  <a:pt x="205" y="118"/>
                </a:moveTo>
                <a:lnTo>
                  <a:pt x="205" y="0"/>
                </a:lnTo>
                <a:lnTo>
                  <a:pt x="292" y="0"/>
                </a:lnTo>
                <a:lnTo>
                  <a:pt x="292" y="350"/>
                </a:lnTo>
                <a:lnTo>
                  <a:pt x="205" y="350"/>
                </a:lnTo>
                <a:lnTo>
                  <a:pt x="205" y="205"/>
                </a:lnTo>
                <a:lnTo>
                  <a:pt x="87" y="205"/>
                </a:lnTo>
                <a:lnTo>
                  <a:pt x="87" y="350"/>
                </a:lnTo>
                <a:lnTo>
                  <a:pt x="0" y="350"/>
                </a:lnTo>
                <a:lnTo>
                  <a:pt x="0" y="0"/>
                </a:lnTo>
                <a:lnTo>
                  <a:pt x="87" y="0"/>
                </a:lnTo>
                <a:lnTo>
                  <a:pt x="87" y="118"/>
                </a:lnTo>
                <a:lnTo>
                  <a:pt x="205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67212" y="594518"/>
            <a:ext cx="252412" cy="419100"/>
          </a:xfrm>
          <a:custGeom>
            <a:avLst/>
            <a:gdLst>
              <a:gd name="T0" fmla="*/ 0 w 701"/>
              <a:gd name="T1" fmla="*/ 0 h 1166"/>
              <a:gd name="T2" fmla="*/ 700 w 701"/>
              <a:gd name="T3" fmla="*/ 0 h 1166"/>
              <a:gd name="T4" fmla="*/ 700 w 701"/>
              <a:gd name="T5" fmla="*/ 350 h 1166"/>
              <a:gd name="T6" fmla="*/ 468 w 701"/>
              <a:gd name="T7" fmla="*/ 582 h 1166"/>
              <a:gd name="T8" fmla="*/ 700 w 701"/>
              <a:gd name="T9" fmla="*/ 815 h 1166"/>
              <a:gd name="T10" fmla="*/ 700 w 701"/>
              <a:gd name="T11" fmla="*/ 1165 h 1166"/>
              <a:gd name="T12" fmla="*/ 0 w 701"/>
              <a:gd name="T13" fmla="*/ 1165 h 1166"/>
              <a:gd name="T14" fmla="*/ 0 w 701"/>
              <a:gd name="T15" fmla="*/ 815 h 1166"/>
              <a:gd name="T16" fmla="*/ 233 w 701"/>
              <a:gd name="T17" fmla="*/ 582 h 1166"/>
              <a:gd name="T18" fmla="*/ 0 w 701"/>
              <a:gd name="T19" fmla="*/ 350 h 1166"/>
              <a:gd name="T20" fmla="*/ 0 w 701"/>
              <a:gd name="T2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1" h="1166"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41951" y="594518"/>
            <a:ext cx="252413" cy="419100"/>
          </a:xfrm>
          <a:custGeom>
            <a:avLst/>
            <a:gdLst>
              <a:gd name="T0" fmla="*/ 350 w 701"/>
              <a:gd name="T1" fmla="*/ 552 h 1166"/>
              <a:gd name="T2" fmla="*/ 583 w 701"/>
              <a:gd name="T3" fmla="*/ 320 h 1166"/>
              <a:gd name="T4" fmla="*/ 583 w 701"/>
              <a:gd name="T5" fmla="*/ 115 h 1166"/>
              <a:gd name="T6" fmla="*/ 118 w 701"/>
              <a:gd name="T7" fmla="*/ 115 h 1166"/>
              <a:gd name="T8" fmla="*/ 118 w 701"/>
              <a:gd name="T9" fmla="*/ 320 h 1166"/>
              <a:gd name="T10" fmla="*/ 350 w 701"/>
              <a:gd name="T11" fmla="*/ 552 h 1166"/>
              <a:gd name="T12" fmla="*/ 583 w 701"/>
              <a:gd name="T13" fmla="*/ 845 h 1166"/>
              <a:gd name="T14" fmla="*/ 350 w 701"/>
              <a:gd name="T15" fmla="*/ 612 h 1166"/>
              <a:gd name="T16" fmla="*/ 118 w 701"/>
              <a:gd name="T17" fmla="*/ 845 h 1166"/>
              <a:gd name="T18" fmla="*/ 118 w 701"/>
              <a:gd name="T19" fmla="*/ 1050 h 1166"/>
              <a:gd name="T20" fmla="*/ 583 w 701"/>
              <a:gd name="T21" fmla="*/ 1050 h 1166"/>
              <a:gd name="T22" fmla="*/ 583 w 701"/>
              <a:gd name="T23" fmla="*/ 845 h 1166"/>
              <a:gd name="T24" fmla="*/ 0 w 701"/>
              <a:gd name="T25" fmla="*/ 0 h 1166"/>
              <a:gd name="T26" fmla="*/ 700 w 701"/>
              <a:gd name="T27" fmla="*/ 0 h 1166"/>
              <a:gd name="T28" fmla="*/ 700 w 701"/>
              <a:gd name="T29" fmla="*/ 350 h 1166"/>
              <a:gd name="T30" fmla="*/ 468 w 701"/>
              <a:gd name="T31" fmla="*/ 582 h 1166"/>
              <a:gd name="T32" fmla="*/ 700 w 701"/>
              <a:gd name="T33" fmla="*/ 815 h 1166"/>
              <a:gd name="T34" fmla="*/ 700 w 701"/>
              <a:gd name="T35" fmla="*/ 1165 h 1166"/>
              <a:gd name="T36" fmla="*/ 0 w 701"/>
              <a:gd name="T37" fmla="*/ 1165 h 1166"/>
              <a:gd name="T38" fmla="*/ 0 w 701"/>
              <a:gd name="T39" fmla="*/ 815 h 1166"/>
              <a:gd name="T40" fmla="*/ 233 w 701"/>
              <a:gd name="T41" fmla="*/ 582 h 1166"/>
              <a:gd name="T42" fmla="*/ 0 w 701"/>
              <a:gd name="T43" fmla="*/ 350 h 1166"/>
              <a:gd name="T44" fmla="*/ 0 w 701"/>
              <a:gd name="T4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01" h="1166">
                <a:moveTo>
                  <a:pt x="350" y="552"/>
                </a:moveTo>
                <a:lnTo>
                  <a:pt x="583" y="320"/>
                </a:lnTo>
                <a:lnTo>
                  <a:pt x="583" y="115"/>
                </a:lnTo>
                <a:lnTo>
                  <a:pt x="118" y="115"/>
                </a:lnTo>
                <a:lnTo>
                  <a:pt x="118" y="320"/>
                </a:lnTo>
                <a:lnTo>
                  <a:pt x="350" y="552"/>
                </a:lnTo>
                <a:close/>
                <a:moveTo>
                  <a:pt x="583" y="845"/>
                </a:moveTo>
                <a:lnTo>
                  <a:pt x="350" y="612"/>
                </a:lnTo>
                <a:lnTo>
                  <a:pt x="118" y="845"/>
                </a:lnTo>
                <a:lnTo>
                  <a:pt x="118" y="1050"/>
                </a:lnTo>
                <a:lnTo>
                  <a:pt x="583" y="1050"/>
                </a:lnTo>
                <a:lnTo>
                  <a:pt x="583" y="845"/>
                </a:lnTo>
                <a:close/>
                <a:moveTo>
                  <a:pt x="0" y="0"/>
                </a:moveTo>
                <a:lnTo>
                  <a:pt x="700" y="0"/>
                </a:lnTo>
                <a:lnTo>
                  <a:pt x="700" y="350"/>
                </a:lnTo>
                <a:lnTo>
                  <a:pt x="468" y="582"/>
                </a:lnTo>
                <a:lnTo>
                  <a:pt x="700" y="815"/>
                </a:lnTo>
                <a:lnTo>
                  <a:pt x="700" y="1165"/>
                </a:lnTo>
                <a:lnTo>
                  <a:pt x="0" y="1165"/>
                </a:lnTo>
                <a:lnTo>
                  <a:pt x="0" y="815"/>
                </a:lnTo>
                <a:lnTo>
                  <a:pt x="233" y="582"/>
                </a:lnTo>
                <a:lnTo>
                  <a:pt x="0" y="3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05633"/>
            <a:ext cx="419100" cy="398461"/>
          </a:xfrm>
          <a:custGeom>
            <a:avLst/>
            <a:gdLst>
              <a:gd name="T0" fmla="*/ 738 w 1166"/>
              <a:gd name="T1" fmla="*/ 167 h 1108"/>
              <a:gd name="T2" fmla="*/ 812 w 1166"/>
              <a:gd name="T3" fmla="*/ 383 h 1108"/>
              <a:gd name="T4" fmla="*/ 809 w 1166"/>
              <a:gd name="T5" fmla="*/ 407 h 1108"/>
              <a:gd name="T6" fmla="*/ 697 w 1166"/>
              <a:gd name="T7" fmla="*/ 407 h 1108"/>
              <a:gd name="T8" fmla="*/ 705 w 1166"/>
              <a:gd name="T9" fmla="*/ 374 h 1108"/>
              <a:gd name="T10" fmla="*/ 661 w 1166"/>
              <a:gd name="T11" fmla="*/ 243 h 1108"/>
              <a:gd name="T12" fmla="*/ 585 w 1166"/>
              <a:gd name="T13" fmla="*/ 24 h 1108"/>
              <a:gd name="T14" fmla="*/ 588 w 1166"/>
              <a:gd name="T15" fmla="*/ 0 h 1108"/>
              <a:gd name="T16" fmla="*/ 700 w 1166"/>
              <a:gd name="T17" fmla="*/ 0 h 1108"/>
              <a:gd name="T18" fmla="*/ 694 w 1166"/>
              <a:gd name="T19" fmla="*/ 35 h 1108"/>
              <a:gd name="T20" fmla="*/ 733 w 1166"/>
              <a:gd name="T21" fmla="*/ 164 h 1108"/>
              <a:gd name="T22" fmla="*/ 738 w 1166"/>
              <a:gd name="T23" fmla="*/ 167 h 1108"/>
              <a:gd name="T24" fmla="*/ 970 w 1166"/>
              <a:gd name="T25" fmla="*/ 167 h 1108"/>
              <a:gd name="T26" fmla="*/ 1047 w 1166"/>
              <a:gd name="T27" fmla="*/ 383 h 1108"/>
              <a:gd name="T28" fmla="*/ 1042 w 1166"/>
              <a:gd name="T29" fmla="*/ 407 h 1108"/>
              <a:gd name="T30" fmla="*/ 932 w 1166"/>
              <a:gd name="T31" fmla="*/ 407 h 1108"/>
              <a:gd name="T32" fmla="*/ 938 w 1166"/>
              <a:gd name="T33" fmla="*/ 374 h 1108"/>
              <a:gd name="T34" fmla="*/ 899 w 1166"/>
              <a:gd name="T35" fmla="*/ 246 h 1108"/>
              <a:gd name="T36" fmla="*/ 894 w 1166"/>
              <a:gd name="T37" fmla="*/ 243 h 1108"/>
              <a:gd name="T38" fmla="*/ 817 w 1166"/>
              <a:gd name="T39" fmla="*/ 24 h 1108"/>
              <a:gd name="T40" fmla="*/ 823 w 1166"/>
              <a:gd name="T41" fmla="*/ 0 h 1108"/>
              <a:gd name="T42" fmla="*/ 932 w 1166"/>
              <a:gd name="T43" fmla="*/ 0 h 1108"/>
              <a:gd name="T44" fmla="*/ 927 w 1166"/>
              <a:gd name="T45" fmla="*/ 35 h 1108"/>
              <a:gd name="T46" fmla="*/ 965 w 1166"/>
              <a:gd name="T47" fmla="*/ 164 h 1108"/>
              <a:gd name="T48" fmla="*/ 970 w 1166"/>
              <a:gd name="T49" fmla="*/ 167 h 1108"/>
              <a:gd name="T50" fmla="*/ 990 w 1166"/>
              <a:gd name="T51" fmla="*/ 992 h 1108"/>
              <a:gd name="T52" fmla="*/ 990 w 1166"/>
              <a:gd name="T53" fmla="*/ 642 h 1108"/>
              <a:gd name="T54" fmla="*/ 875 w 1166"/>
              <a:gd name="T55" fmla="*/ 642 h 1108"/>
              <a:gd name="T56" fmla="*/ 875 w 1166"/>
              <a:gd name="T57" fmla="*/ 992 h 1108"/>
              <a:gd name="T58" fmla="*/ 990 w 1166"/>
              <a:gd name="T59" fmla="*/ 992 h 1108"/>
              <a:gd name="T60" fmla="*/ 757 w 1166"/>
              <a:gd name="T61" fmla="*/ 992 h 1108"/>
              <a:gd name="T62" fmla="*/ 757 w 1166"/>
              <a:gd name="T63" fmla="*/ 642 h 1108"/>
              <a:gd name="T64" fmla="*/ 640 w 1166"/>
              <a:gd name="T65" fmla="*/ 642 h 1108"/>
              <a:gd name="T66" fmla="*/ 640 w 1166"/>
              <a:gd name="T67" fmla="*/ 992 h 1108"/>
              <a:gd name="T68" fmla="*/ 757 w 1166"/>
              <a:gd name="T69" fmla="*/ 992 h 1108"/>
              <a:gd name="T70" fmla="*/ 525 w 1166"/>
              <a:gd name="T71" fmla="*/ 992 h 1108"/>
              <a:gd name="T72" fmla="*/ 525 w 1166"/>
              <a:gd name="T73" fmla="*/ 642 h 1108"/>
              <a:gd name="T74" fmla="*/ 407 w 1166"/>
              <a:gd name="T75" fmla="*/ 642 h 1108"/>
              <a:gd name="T76" fmla="*/ 407 w 1166"/>
              <a:gd name="T77" fmla="*/ 992 h 1108"/>
              <a:gd name="T78" fmla="*/ 525 w 1166"/>
              <a:gd name="T79" fmla="*/ 992 h 1108"/>
              <a:gd name="T80" fmla="*/ 290 w 1166"/>
              <a:gd name="T81" fmla="*/ 992 h 1108"/>
              <a:gd name="T82" fmla="*/ 290 w 1166"/>
              <a:gd name="T83" fmla="*/ 642 h 1108"/>
              <a:gd name="T84" fmla="*/ 175 w 1166"/>
              <a:gd name="T85" fmla="*/ 642 h 1108"/>
              <a:gd name="T86" fmla="*/ 175 w 1166"/>
              <a:gd name="T87" fmla="*/ 992 h 1108"/>
              <a:gd name="T88" fmla="*/ 290 w 1166"/>
              <a:gd name="T89" fmla="*/ 992 h 1108"/>
              <a:gd name="T90" fmla="*/ 533 w 1166"/>
              <a:gd name="T91" fmla="*/ 525 h 1108"/>
              <a:gd name="T92" fmla="*/ 1165 w 1166"/>
              <a:gd name="T93" fmla="*/ 525 h 1108"/>
              <a:gd name="T94" fmla="*/ 1165 w 1166"/>
              <a:gd name="T95" fmla="*/ 992 h 1108"/>
              <a:gd name="T96" fmla="*/ 1050 w 1166"/>
              <a:gd name="T97" fmla="*/ 1107 h 1108"/>
              <a:gd name="T98" fmla="*/ 115 w 1166"/>
              <a:gd name="T99" fmla="*/ 1107 h 1108"/>
              <a:gd name="T100" fmla="*/ 0 w 1166"/>
              <a:gd name="T101" fmla="*/ 992 h 1108"/>
              <a:gd name="T102" fmla="*/ 0 w 1166"/>
              <a:gd name="T103" fmla="*/ 525 h 1108"/>
              <a:gd name="T104" fmla="*/ 175 w 1166"/>
              <a:gd name="T105" fmla="*/ 525 h 1108"/>
              <a:gd name="T106" fmla="*/ 175 w 1166"/>
              <a:gd name="T107" fmla="*/ 481 h 1108"/>
              <a:gd name="T108" fmla="*/ 306 w 1166"/>
              <a:gd name="T109" fmla="*/ 350 h 1108"/>
              <a:gd name="T110" fmla="*/ 404 w 1166"/>
              <a:gd name="T111" fmla="*/ 393 h 1108"/>
              <a:gd name="T112" fmla="*/ 484 w 1166"/>
              <a:gd name="T113" fmla="*/ 484 h 1108"/>
              <a:gd name="T114" fmla="*/ 533 w 1166"/>
              <a:gd name="T115" fmla="*/ 525 h 1108"/>
              <a:gd name="T116" fmla="*/ 175 w 1166"/>
              <a:gd name="T117" fmla="*/ 175 h 1108"/>
              <a:gd name="T118" fmla="*/ 290 w 1166"/>
              <a:gd name="T119" fmla="*/ 57 h 1108"/>
              <a:gd name="T120" fmla="*/ 407 w 1166"/>
              <a:gd name="T121" fmla="*/ 175 h 1108"/>
              <a:gd name="T122" fmla="*/ 290 w 1166"/>
              <a:gd name="T123" fmla="*/ 292 h 1108"/>
              <a:gd name="T124" fmla="*/ 175 w 1166"/>
              <a:gd name="T125" fmla="*/ 17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66" h="1108">
                <a:moveTo>
                  <a:pt x="738" y="167"/>
                </a:moveTo>
                <a:cubicBezTo>
                  <a:pt x="798" y="224"/>
                  <a:pt x="823" y="303"/>
                  <a:pt x="812" y="383"/>
                </a:cubicBezTo>
                <a:lnTo>
                  <a:pt x="809" y="407"/>
                </a:lnTo>
                <a:lnTo>
                  <a:pt x="697" y="407"/>
                </a:lnTo>
                <a:lnTo>
                  <a:pt x="705" y="374"/>
                </a:lnTo>
                <a:cubicBezTo>
                  <a:pt x="714" y="327"/>
                  <a:pt x="696" y="278"/>
                  <a:pt x="661" y="243"/>
                </a:cubicBezTo>
                <a:cubicBezTo>
                  <a:pt x="601" y="183"/>
                  <a:pt x="574" y="104"/>
                  <a:pt x="585" y="24"/>
                </a:cubicBezTo>
                <a:lnTo>
                  <a:pt x="588" y="0"/>
                </a:lnTo>
                <a:lnTo>
                  <a:pt x="700" y="0"/>
                </a:lnTo>
                <a:lnTo>
                  <a:pt x="694" y="35"/>
                </a:lnTo>
                <a:cubicBezTo>
                  <a:pt x="686" y="82"/>
                  <a:pt x="700" y="128"/>
                  <a:pt x="733" y="164"/>
                </a:cubicBezTo>
                <a:lnTo>
                  <a:pt x="738" y="167"/>
                </a:lnTo>
                <a:close/>
                <a:moveTo>
                  <a:pt x="970" y="167"/>
                </a:moveTo>
                <a:cubicBezTo>
                  <a:pt x="1031" y="224"/>
                  <a:pt x="1058" y="303"/>
                  <a:pt x="1047" y="383"/>
                </a:cubicBezTo>
                <a:lnTo>
                  <a:pt x="1042" y="407"/>
                </a:lnTo>
                <a:lnTo>
                  <a:pt x="932" y="407"/>
                </a:lnTo>
                <a:lnTo>
                  <a:pt x="938" y="374"/>
                </a:lnTo>
                <a:cubicBezTo>
                  <a:pt x="946" y="328"/>
                  <a:pt x="932" y="281"/>
                  <a:pt x="899" y="246"/>
                </a:cubicBezTo>
                <a:lnTo>
                  <a:pt x="894" y="243"/>
                </a:lnTo>
                <a:cubicBezTo>
                  <a:pt x="834" y="183"/>
                  <a:pt x="806" y="104"/>
                  <a:pt x="817" y="24"/>
                </a:cubicBezTo>
                <a:lnTo>
                  <a:pt x="823" y="0"/>
                </a:lnTo>
                <a:lnTo>
                  <a:pt x="932" y="0"/>
                </a:lnTo>
                <a:lnTo>
                  <a:pt x="927" y="35"/>
                </a:lnTo>
                <a:cubicBezTo>
                  <a:pt x="919" y="82"/>
                  <a:pt x="932" y="128"/>
                  <a:pt x="965" y="164"/>
                </a:cubicBezTo>
                <a:lnTo>
                  <a:pt x="970" y="167"/>
                </a:lnTo>
                <a:close/>
                <a:moveTo>
                  <a:pt x="990" y="992"/>
                </a:moveTo>
                <a:lnTo>
                  <a:pt x="990" y="642"/>
                </a:lnTo>
                <a:lnTo>
                  <a:pt x="875" y="642"/>
                </a:lnTo>
                <a:lnTo>
                  <a:pt x="875" y="992"/>
                </a:lnTo>
                <a:lnTo>
                  <a:pt x="990" y="992"/>
                </a:lnTo>
                <a:close/>
                <a:moveTo>
                  <a:pt x="757" y="992"/>
                </a:moveTo>
                <a:lnTo>
                  <a:pt x="757" y="642"/>
                </a:lnTo>
                <a:lnTo>
                  <a:pt x="640" y="642"/>
                </a:lnTo>
                <a:lnTo>
                  <a:pt x="640" y="992"/>
                </a:lnTo>
                <a:lnTo>
                  <a:pt x="757" y="992"/>
                </a:lnTo>
                <a:close/>
                <a:moveTo>
                  <a:pt x="525" y="992"/>
                </a:moveTo>
                <a:lnTo>
                  <a:pt x="525" y="642"/>
                </a:lnTo>
                <a:lnTo>
                  <a:pt x="407" y="642"/>
                </a:lnTo>
                <a:lnTo>
                  <a:pt x="407" y="992"/>
                </a:lnTo>
                <a:lnTo>
                  <a:pt x="525" y="992"/>
                </a:lnTo>
                <a:close/>
                <a:moveTo>
                  <a:pt x="290" y="992"/>
                </a:moveTo>
                <a:lnTo>
                  <a:pt x="290" y="642"/>
                </a:lnTo>
                <a:lnTo>
                  <a:pt x="175" y="642"/>
                </a:lnTo>
                <a:lnTo>
                  <a:pt x="175" y="992"/>
                </a:lnTo>
                <a:lnTo>
                  <a:pt x="290" y="992"/>
                </a:lnTo>
                <a:close/>
                <a:moveTo>
                  <a:pt x="533" y="525"/>
                </a:moveTo>
                <a:lnTo>
                  <a:pt x="1165" y="525"/>
                </a:ln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525"/>
                </a:lnTo>
                <a:lnTo>
                  <a:pt x="175" y="525"/>
                </a:lnTo>
                <a:lnTo>
                  <a:pt x="175" y="481"/>
                </a:lnTo>
                <a:cubicBezTo>
                  <a:pt x="175" y="410"/>
                  <a:pt x="235" y="350"/>
                  <a:pt x="306" y="350"/>
                </a:cubicBezTo>
                <a:cubicBezTo>
                  <a:pt x="348" y="350"/>
                  <a:pt x="383" y="372"/>
                  <a:pt x="404" y="393"/>
                </a:cubicBezTo>
                <a:lnTo>
                  <a:pt x="484" y="484"/>
                </a:lnTo>
                <a:cubicBezTo>
                  <a:pt x="497" y="500"/>
                  <a:pt x="514" y="511"/>
                  <a:pt x="533" y="525"/>
                </a:cubicBezTo>
                <a:close/>
                <a:moveTo>
                  <a:pt x="175" y="175"/>
                </a:moveTo>
                <a:cubicBezTo>
                  <a:pt x="175" y="109"/>
                  <a:pt x="225" y="57"/>
                  <a:pt x="290" y="57"/>
                </a:cubicBezTo>
                <a:cubicBezTo>
                  <a:pt x="356" y="57"/>
                  <a:pt x="407" y="109"/>
                  <a:pt x="407" y="175"/>
                </a:cubicBezTo>
                <a:cubicBezTo>
                  <a:pt x="407" y="240"/>
                  <a:pt x="356" y="292"/>
                  <a:pt x="290" y="292"/>
                </a:cubicBezTo>
                <a:cubicBezTo>
                  <a:pt x="225" y="292"/>
                  <a:pt x="175" y="240"/>
                  <a:pt x="175" y="1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26269"/>
            <a:ext cx="419100" cy="357187"/>
          </a:xfrm>
          <a:custGeom>
            <a:avLst/>
            <a:gdLst>
              <a:gd name="T0" fmla="*/ 465 w 1166"/>
              <a:gd name="T1" fmla="*/ 993 h 994"/>
              <a:gd name="T2" fmla="*/ 175 w 1166"/>
              <a:gd name="T3" fmla="*/ 993 h 994"/>
              <a:gd name="T4" fmla="*/ 175 w 1166"/>
              <a:gd name="T5" fmla="*/ 525 h 994"/>
              <a:gd name="T6" fmla="*/ 0 w 1166"/>
              <a:gd name="T7" fmla="*/ 525 h 994"/>
              <a:gd name="T8" fmla="*/ 582 w 1166"/>
              <a:gd name="T9" fmla="*/ 0 h 994"/>
              <a:gd name="T10" fmla="*/ 1165 w 1166"/>
              <a:gd name="T11" fmla="*/ 525 h 994"/>
              <a:gd name="T12" fmla="*/ 990 w 1166"/>
              <a:gd name="T13" fmla="*/ 525 h 994"/>
              <a:gd name="T14" fmla="*/ 990 w 1166"/>
              <a:gd name="T15" fmla="*/ 993 h 994"/>
              <a:gd name="T16" fmla="*/ 700 w 1166"/>
              <a:gd name="T17" fmla="*/ 993 h 994"/>
              <a:gd name="T18" fmla="*/ 700 w 1166"/>
              <a:gd name="T19" fmla="*/ 643 h 994"/>
              <a:gd name="T20" fmla="*/ 465 w 1166"/>
              <a:gd name="T21" fmla="*/ 643 h 994"/>
              <a:gd name="T22" fmla="*/ 465 w 1166"/>
              <a:gd name="T23" fmla="*/ 99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994">
                <a:moveTo>
                  <a:pt x="465" y="993"/>
                </a:moveTo>
                <a:lnTo>
                  <a:pt x="175" y="993"/>
                </a:lnTo>
                <a:lnTo>
                  <a:pt x="175" y="525"/>
                </a:lnTo>
                <a:lnTo>
                  <a:pt x="0" y="525"/>
                </a:lnTo>
                <a:lnTo>
                  <a:pt x="582" y="0"/>
                </a:lnTo>
                <a:lnTo>
                  <a:pt x="1165" y="525"/>
                </a:lnTo>
                <a:lnTo>
                  <a:pt x="990" y="525"/>
                </a:lnTo>
                <a:lnTo>
                  <a:pt x="990" y="993"/>
                </a:lnTo>
                <a:lnTo>
                  <a:pt x="700" y="993"/>
                </a:lnTo>
                <a:lnTo>
                  <a:pt x="700" y="643"/>
                </a:lnTo>
                <a:lnTo>
                  <a:pt x="465" y="643"/>
                </a:lnTo>
                <a:lnTo>
                  <a:pt x="465" y="99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16949" y="594518"/>
            <a:ext cx="357188" cy="419100"/>
          </a:xfrm>
          <a:custGeom>
            <a:avLst/>
            <a:gdLst>
              <a:gd name="T0" fmla="*/ 785 w 991"/>
              <a:gd name="T1" fmla="*/ 265 h 1166"/>
              <a:gd name="T2" fmla="*/ 908 w 991"/>
              <a:gd name="T3" fmla="*/ 142 h 1166"/>
              <a:gd name="T4" fmla="*/ 990 w 991"/>
              <a:gd name="T5" fmla="*/ 224 h 1166"/>
              <a:gd name="T6" fmla="*/ 867 w 991"/>
              <a:gd name="T7" fmla="*/ 350 h 1166"/>
              <a:gd name="T8" fmla="*/ 785 w 991"/>
              <a:gd name="T9" fmla="*/ 265 h 1166"/>
              <a:gd name="T10" fmla="*/ 0 w 991"/>
              <a:gd name="T11" fmla="*/ 224 h 1166"/>
              <a:gd name="T12" fmla="*/ 82 w 991"/>
              <a:gd name="T13" fmla="*/ 142 h 1166"/>
              <a:gd name="T14" fmla="*/ 205 w 991"/>
              <a:gd name="T15" fmla="*/ 265 h 1166"/>
              <a:gd name="T16" fmla="*/ 123 w 991"/>
              <a:gd name="T17" fmla="*/ 350 h 1166"/>
              <a:gd name="T18" fmla="*/ 0 w 991"/>
              <a:gd name="T19" fmla="*/ 224 h 1166"/>
              <a:gd name="T20" fmla="*/ 438 w 991"/>
              <a:gd name="T21" fmla="*/ 0 h 1166"/>
              <a:gd name="T22" fmla="*/ 553 w 991"/>
              <a:gd name="T23" fmla="*/ 0 h 1166"/>
              <a:gd name="T24" fmla="*/ 553 w 991"/>
              <a:gd name="T25" fmla="*/ 175 h 1166"/>
              <a:gd name="T26" fmla="*/ 438 w 991"/>
              <a:gd name="T27" fmla="*/ 175 h 1166"/>
              <a:gd name="T28" fmla="*/ 438 w 991"/>
              <a:gd name="T29" fmla="*/ 0 h 1166"/>
              <a:gd name="T30" fmla="*/ 145 w 991"/>
              <a:gd name="T31" fmla="*/ 700 h 1166"/>
              <a:gd name="T32" fmla="*/ 145 w 991"/>
              <a:gd name="T33" fmla="*/ 407 h 1166"/>
              <a:gd name="T34" fmla="*/ 845 w 991"/>
              <a:gd name="T35" fmla="*/ 407 h 1166"/>
              <a:gd name="T36" fmla="*/ 845 w 991"/>
              <a:gd name="T37" fmla="*/ 700 h 1166"/>
              <a:gd name="T38" fmla="*/ 670 w 991"/>
              <a:gd name="T39" fmla="*/ 875 h 1166"/>
              <a:gd name="T40" fmla="*/ 670 w 991"/>
              <a:gd name="T41" fmla="*/ 1165 h 1166"/>
              <a:gd name="T42" fmla="*/ 320 w 991"/>
              <a:gd name="T43" fmla="*/ 1165 h 1166"/>
              <a:gd name="T44" fmla="*/ 320 w 991"/>
              <a:gd name="T45" fmla="*/ 875 h 1166"/>
              <a:gd name="T46" fmla="*/ 145 w 991"/>
              <a:gd name="T47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1" h="1166">
                <a:moveTo>
                  <a:pt x="785" y="265"/>
                </a:moveTo>
                <a:lnTo>
                  <a:pt x="908" y="142"/>
                </a:lnTo>
                <a:lnTo>
                  <a:pt x="990" y="224"/>
                </a:lnTo>
                <a:lnTo>
                  <a:pt x="867" y="350"/>
                </a:lnTo>
                <a:lnTo>
                  <a:pt x="785" y="265"/>
                </a:lnTo>
                <a:close/>
                <a:moveTo>
                  <a:pt x="0" y="224"/>
                </a:moveTo>
                <a:lnTo>
                  <a:pt x="82" y="142"/>
                </a:lnTo>
                <a:lnTo>
                  <a:pt x="205" y="265"/>
                </a:lnTo>
                <a:lnTo>
                  <a:pt x="123" y="350"/>
                </a:lnTo>
                <a:lnTo>
                  <a:pt x="0" y="224"/>
                </a:lnTo>
                <a:close/>
                <a:moveTo>
                  <a:pt x="438" y="0"/>
                </a:moveTo>
                <a:lnTo>
                  <a:pt x="553" y="0"/>
                </a:lnTo>
                <a:lnTo>
                  <a:pt x="553" y="175"/>
                </a:lnTo>
                <a:lnTo>
                  <a:pt x="438" y="175"/>
                </a:lnTo>
                <a:lnTo>
                  <a:pt x="438" y="0"/>
                </a:lnTo>
                <a:close/>
                <a:moveTo>
                  <a:pt x="145" y="700"/>
                </a:moveTo>
                <a:lnTo>
                  <a:pt x="145" y="407"/>
                </a:lnTo>
                <a:lnTo>
                  <a:pt x="845" y="407"/>
                </a:lnTo>
                <a:lnTo>
                  <a:pt x="845" y="700"/>
                </a:lnTo>
                <a:lnTo>
                  <a:pt x="670" y="875"/>
                </a:lnTo>
                <a:lnTo>
                  <a:pt x="670" y="1165"/>
                </a:lnTo>
                <a:lnTo>
                  <a:pt x="320" y="1165"/>
                </a:lnTo>
                <a:lnTo>
                  <a:pt x="320" y="875"/>
                </a:lnTo>
                <a:lnTo>
                  <a:pt x="145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61524" y="59451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50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732 w 1165"/>
              <a:gd name="T21" fmla="*/ 350 h 1166"/>
              <a:gd name="T22" fmla="*/ 814 w 1165"/>
              <a:gd name="T23" fmla="*/ 432 h 1166"/>
              <a:gd name="T24" fmla="*/ 664 w 1165"/>
              <a:gd name="T25" fmla="*/ 582 h 1166"/>
              <a:gd name="T26" fmla="*/ 814 w 1165"/>
              <a:gd name="T27" fmla="*/ 733 h 1166"/>
              <a:gd name="T28" fmla="*/ 732 w 1165"/>
              <a:gd name="T29" fmla="*/ 815 h 1166"/>
              <a:gd name="T30" fmla="*/ 582 w 1165"/>
              <a:gd name="T31" fmla="*/ 664 h 1166"/>
              <a:gd name="T32" fmla="*/ 432 w 1165"/>
              <a:gd name="T33" fmla="*/ 815 h 1166"/>
              <a:gd name="T34" fmla="*/ 350 w 1165"/>
              <a:gd name="T35" fmla="*/ 733 h 1166"/>
              <a:gd name="T36" fmla="*/ 500 w 1165"/>
              <a:gd name="T37" fmla="*/ 582 h 1166"/>
              <a:gd name="T38" fmla="*/ 350 w 1165"/>
              <a:gd name="T39" fmla="*/ 432 h 1166"/>
              <a:gd name="T40" fmla="*/ 432 w 1165"/>
              <a:gd name="T41" fmla="*/ 350 h 1166"/>
              <a:gd name="T42" fmla="*/ 582 w 1165"/>
              <a:gd name="T43" fmla="*/ 500 h 1166"/>
              <a:gd name="T44" fmla="*/ 732 w 1165"/>
              <a:gd name="T45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732" y="350"/>
                </a:moveTo>
                <a:lnTo>
                  <a:pt x="814" y="432"/>
                </a:lnTo>
                <a:lnTo>
                  <a:pt x="664" y="582"/>
                </a:lnTo>
                <a:lnTo>
                  <a:pt x="814" y="733"/>
                </a:lnTo>
                <a:lnTo>
                  <a:pt x="732" y="815"/>
                </a:lnTo>
                <a:lnTo>
                  <a:pt x="582" y="664"/>
                </a:lnTo>
                <a:lnTo>
                  <a:pt x="432" y="815"/>
                </a:lnTo>
                <a:lnTo>
                  <a:pt x="350" y="733"/>
                </a:lnTo>
                <a:lnTo>
                  <a:pt x="500" y="582"/>
                </a:lnTo>
                <a:lnTo>
                  <a:pt x="350" y="432"/>
                </a:lnTo>
                <a:lnTo>
                  <a:pt x="432" y="350"/>
                </a:lnTo>
                <a:lnTo>
                  <a:pt x="582" y="500"/>
                </a:lnTo>
                <a:lnTo>
                  <a:pt x="732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6901" y="635793"/>
            <a:ext cx="377825" cy="336550"/>
          </a:xfrm>
          <a:custGeom>
            <a:avLst/>
            <a:gdLst>
              <a:gd name="T0" fmla="*/ 670 w 1051"/>
              <a:gd name="T1" fmla="*/ 555 h 936"/>
              <a:gd name="T2" fmla="*/ 670 w 1051"/>
              <a:gd name="T3" fmla="*/ 380 h 936"/>
              <a:gd name="T4" fmla="*/ 788 w 1051"/>
              <a:gd name="T5" fmla="*/ 380 h 936"/>
              <a:gd name="T6" fmla="*/ 788 w 1051"/>
              <a:gd name="T7" fmla="*/ 555 h 936"/>
              <a:gd name="T8" fmla="*/ 670 w 1051"/>
              <a:gd name="T9" fmla="*/ 555 h 936"/>
              <a:gd name="T10" fmla="*/ 875 w 1051"/>
              <a:gd name="T11" fmla="*/ 585 h 936"/>
              <a:gd name="T12" fmla="*/ 875 w 1051"/>
              <a:gd name="T13" fmla="*/ 350 h 936"/>
              <a:gd name="T14" fmla="*/ 818 w 1051"/>
              <a:gd name="T15" fmla="*/ 292 h 936"/>
              <a:gd name="T16" fmla="*/ 643 w 1051"/>
              <a:gd name="T17" fmla="*/ 292 h 936"/>
              <a:gd name="T18" fmla="*/ 582 w 1051"/>
              <a:gd name="T19" fmla="*/ 350 h 936"/>
              <a:gd name="T20" fmla="*/ 582 w 1051"/>
              <a:gd name="T21" fmla="*/ 585 h 936"/>
              <a:gd name="T22" fmla="*/ 643 w 1051"/>
              <a:gd name="T23" fmla="*/ 642 h 936"/>
              <a:gd name="T24" fmla="*/ 686 w 1051"/>
              <a:gd name="T25" fmla="*/ 642 h 936"/>
              <a:gd name="T26" fmla="*/ 686 w 1051"/>
              <a:gd name="T27" fmla="*/ 730 h 936"/>
              <a:gd name="T28" fmla="*/ 774 w 1051"/>
              <a:gd name="T29" fmla="*/ 730 h 936"/>
              <a:gd name="T30" fmla="*/ 774 w 1051"/>
              <a:gd name="T31" fmla="*/ 642 h 936"/>
              <a:gd name="T32" fmla="*/ 818 w 1051"/>
              <a:gd name="T33" fmla="*/ 642 h 936"/>
              <a:gd name="T34" fmla="*/ 875 w 1051"/>
              <a:gd name="T35" fmla="*/ 585 h 936"/>
              <a:gd name="T36" fmla="*/ 468 w 1051"/>
              <a:gd name="T37" fmla="*/ 642 h 936"/>
              <a:gd name="T38" fmla="*/ 468 w 1051"/>
              <a:gd name="T39" fmla="*/ 292 h 936"/>
              <a:gd name="T40" fmla="*/ 380 w 1051"/>
              <a:gd name="T41" fmla="*/ 292 h 936"/>
              <a:gd name="T42" fmla="*/ 380 w 1051"/>
              <a:gd name="T43" fmla="*/ 437 h 936"/>
              <a:gd name="T44" fmla="*/ 263 w 1051"/>
              <a:gd name="T45" fmla="*/ 437 h 936"/>
              <a:gd name="T46" fmla="*/ 263 w 1051"/>
              <a:gd name="T47" fmla="*/ 292 h 936"/>
              <a:gd name="T48" fmla="*/ 175 w 1051"/>
              <a:gd name="T49" fmla="*/ 292 h 936"/>
              <a:gd name="T50" fmla="*/ 175 w 1051"/>
              <a:gd name="T51" fmla="*/ 642 h 936"/>
              <a:gd name="T52" fmla="*/ 263 w 1051"/>
              <a:gd name="T53" fmla="*/ 642 h 936"/>
              <a:gd name="T54" fmla="*/ 263 w 1051"/>
              <a:gd name="T55" fmla="*/ 525 h 936"/>
              <a:gd name="T56" fmla="*/ 380 w 1051"/>
              <a:gd name="T57" fmla="*/ 525 h 936"/>
              <a:gd name="T58" fmla="*/ 380 w 1051"/>
              <a:gd name="T59" fmla="*/ 642 h 936"/>
              <a:gd name="T60" fmla="*/ 468 w 1051"/>
              <a:gd name="T61" fmla="*/ 642 h 936"/>
              <a:gd name="T62" fmla="*/ 1050 w 1051"/>
              <a:gd name="T63" fmla="*/ 117 h 936"/>
              <a:gd name="T64" fmla="*/ 1050 w 1051"/>
              <a:gd name="T65" fmla="*/ 817 h 936"/>
              <a:gd name="T66" fmla="*/ 932 w 1051"/>
              <a:gd name="T67" fmla="*/ 935 h 936"/>
              <a:gd name="T68" fmla="*/ 118 w 1051"/>
              <a:gd name="T69" fmla="*/ 935 h 936"/>
              <a:gd name="T70" fmla="*/ 0 w 1051"/>
              <a:gd name="T71" fmla="*/ 817 h 936"/>
              <a:gd name="T72" fmla="*/ 0 w 1051"/>
              <a:gd name="T73" fmla="*/ 117 h 936"/>
              <a:gd name="T74" fmla="*/ 118 w 1051"/>
              <a:gd name="T75" fmla="*/ 0 h 936"/>
              <a:gd name="T76" fmla="*/ 932 w 1051"/>
              <a:gd name="T77" fmla="*/ 0 h 936"/>
              <a:gd name="T78" fmla="*/ 1050 w 1051"/>
              <a:gd name="T79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51" h="936">
                <a:moveTo>
                  <a:pt x="670" y="555"/>
                </a:moveTo>
                <a:lnTo>
                  <a:pt x="670" y="380"/>
                </a:lnTo>
                <a:lnTo>
                  <a:pt x="788" y="380"/>
                </a:lnTo>
                <a:lnTo>
                  <a:pt x="788" y="555"/>
                </a:lnTo>
                <a:lnTo>
                  <a:pt x="670" y="555"/>
                </a:lnTo>
                <a:close/>
                <a:moveTo>
                  <a:pt x="875" y="585"/>
                </a:moveTo>
                <a:lnTo>
                  <a:pt x="875" y="350"/>
                </a:lnTo>
                <a:cubicBezTo>
                  <a:pt x="875" y="317"/>
                  <a:pt x="850" y="292"/>
                  <a:pt x="818" y="292"/>
                </a:cubicBezTo>
                <a:lnTo>
                  <a:pt x="643" y="292"/>
                </a:lnTo>
                <a:cubicBezTo>
                  <a:pt x="610" y="292"/>
                  <a:pt x="582" y="317"/>
                  <a:pt x="582" y="350"/>
                </a:cubicBezTo>
                <a:lnTo>
                  <a:pt x="582" y="585"/>
                </a:lnTo>
                <a:cubicBezTo>
                  <a:pt x="582" y="618"/>
                  <a:pt x="610" y="642"/>
                  <a:pt x="643" y="642"/>
                </a:cubicBezTo>
                <a:lnTo>
                  <a:pt x="686" y="642"/>
                </a:lnTo>
                <a:lnTo>
                  <a:pt x="686" y="730"/>
                </a:lnTo>
                <a:lnTo>
                  <a:pt x="774" y="730"/>
                </a:lnTo>
                <a:lnTo>
                  <a:pt x="774" y="642"/>
                </a:lnTo>
                <a:lnTo>
                  <a:pt x="818" y="642"/>
                </a:lnTo>
                <a:cubicBezTo>
                  <a:pt x="850" y="642"/>
                  <a:pt x="875" y="618"/>
                  <a:pt x="875" y="585"/>
                </a:cubicBezTo>
                <a:close/>
                <a:moveTo>
                  <a:pt x="468" y="642"/>
                </a:moveTo>
                <a:lnTo>
                  <a:pt x="468" y="292"/>
                </a:lnTo>
                <a:lnTo>
                  <a:pt x="380" y="292"/>
                </a:lnTo>
                <a:lnTo>
                  <a:pt x="380" y="437"/>
                </a:lnTo>
                <a:lnTo>
                  <a:pt x="263" y="437"/>
                </a:lnTo>
                <a:lnTo>
                  <a:pt x="263" y="292"/>
                </a:lnTo>
                <a:lnTo>
                  <a:pt x="175" y="292"/>
                </a:lnTo>
                <a:lnTo>
                  <a:pt x="175" y="642"/>
                </a:lnTo>
                <a:lnTo>
                  <a:pt x="263" y="642"/>
                </a:lnTo>
                <a:lnTo>
                  <a:pt x="263" y="525"/>
                </a:lnTo>
                <a:lnTo>
                  <a:pt x="380" y="525"/>
                </a:lnTo>
                <a:lnTo>
                  <a:pt x="380" y="642"/>
                </a:lnTo>
                <a:lnTo>
                  <a:pt x="468" y="642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80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97808"/>
            <a:ext cx="463550" cy="357187"/>
          </a:xfrm>
          <a:custGeom>
            <a:avLst/>
            <a:gdLst>
              <a:gd name="T0" fmla="*/ 1168 w 1286"/>
              <a:gd name="T1" fmla="*/ 817 h 993"/>
              <a:gd name="T2" fmla="*/ 1168 w 1286"/>
              <a:gd name="T3" fmla="*/ 145 h 993"/>
              <a:gd name="T4" fmla="*/ 963 w 1286"/>
              <a:gd name="T5" fmla="*/ 117 h 993"/>
              <a:gd name="T6" fmla="*/ 643 w 1286"/>
              <a:gd name="T7" fmla="*/ 205 h 993"/>
              <a:gd name="T8" fmla="*/ 643 w 1286"/>
              <a:gd name="T9" fmla="*/ 875 h 993"/>
              <a:gd name="T10" fmla="*/ 963 w 1286"/>
              <a:gd name="T11" fmla="*/ 787 h 993"/>
              <a:gd name="T12" fmla="*/ 1168 w 1286"/>
              <a:gd name="T13" fmla="*/ 817 h 993"/>
              <a:gd name="T14" fmla="*/ 962 w 1286"/>
              <a:gd name="T15" fmla="*/ 0 h 993"/>
              <a:gd name="T16" fmla="*/ 1285 w 1286"/>
              <a:gd name="T17" fmla="*/ 87 h 993"/>
              <a:gd name="T18" fmla="*/ 1285 w 1286"/>
              <a:gd name="T19" fmla="*/ 938 h 993"/>
              <a:gd name="T20" fmla="*/ 1255 w 1286"/>
              <a:gd name="T21" fmla="*/ 968 h 993"/>
              <a:gd name="T22" fmla="*/ 1241 w 1286"/>
              <a:gd name="T23" fmla="*/ 965 h 993"/>
              <a:gd name="T24" fmla="*/ 962 w 1286"/>
              <a:gd name="T25" fmla="*/ 905 h 993"/>
              <a:gd name="T26" fmla="*/ 643 w 1286"/>
              <a:gd name="T27" fmla="*/ 992 h 993"/>
              <a:gd name="T28" fmla="*/ 323 w 1286"/>
              <a:gd name="T29" fmla="*/ 905 h 993"/>
              <a:gd name="T30" fmla="*/ 44 w 1286"/>
              <a:gd name="T31" fmla="*/ 968 h 993"/>
              <a:gd name="T32" fmla="*/ 30 w 1286"/>
              <a:gd name="T33" fmla="*/ 970 h 993"/>
              <a:gd name="T34" fmla="*/ 0 w 1286"/>
              <a:gd name="T35" fmla="*/ 943 h 993"/>
              <a:gd name="T36" fmla="*/ 0 w 1286"/>
              <a:gd name="T37" fmla="*/ 87 h 993"/>
              <a:gd name="T38" fmla="*/ 323 w 1286"/>
              <a:gd name="T39" fmla="*/ 0 h 993"/>
              <a:gd name="T40" fmla="*/ 643 w 1286"/>
              <a:gd name="T41" fmla="*/ 87 h 993"/>
              <a:gd name="T42" fmla="*/ 962 w 1286"/>
              <a:gd name="T43" fmla="*/ 0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993">
                <a:moveTo>
                  <a:pt x="1168" y="817"/>
                </a:moveTo>
                <a:lnTo>
                  <a:pt x="1168" y="145"/>
                </a:lnTo>
                <a:cubicBezTo>
                  <a:pt x="1105" y="126"/>
                  <a:pt x="1034" y="117"/>
                  <a:pt x="963" y="117"/>
                </a:cubicBezTo>
                <a:cubicBezTo>
                  <a:pt x="864" y="117"/>
                  <a:pt x="722" y="156"/>
                  <a:pt x="643" y="205"/>
                </a:cubicBezTo>
                <a:lnTo>
                  <a:pt x="643" y="875"/>
                </a:lnTo>
                <a:cubicBezTo>
                  <a:pt x="722" y="825"/>
                  <a:pt x="864" y="787"/>
                  <a:pt x="963" y="787"/>
                </a:cubicBezTo>
                <a:cubicBezTo>
                  <a:pt x="1034" y="787"/>
                  <a:pt x="1105" y="798"/>
                  <a:pt x="1168" y="817"/>
                </a:cubicBezTo>
                <a:close/>
                <a:moveTo>
                  <a:pt x="962" y="0"/>
                </a:moveTo>
                <a:cubicBezTo>
                  <a:pt x="1083" y="0"/>
                  <a:pt x="1211" y="30"/>
                  <a:pt x="1285" y="87"/>
                </a:cubicBezTo>
                <a:lnTo>
                  <a:pt x="1285" y="938"/>
                </a:lnTo>
                <a:cubicBezTo>
                  <a:pt x="1285" y="951"/>
                  <a:pt x="1269" y="968"/>
                  <a:pt x="1255" y="968"/>
                </a:cubicBezTo>
                <a:cubicBezTo>
                  <a:pt x="1250" y="968"/>
                  <a:pt x="1247" y="968"/>
                  <a:pt x="1241" y="965"/>
                </a:cubicBezTo>
                <a:cubicBezTo>
                  <a:pt x="1159" y="921"/>
                  <a:pt x="1058" y="905"/>
                  <a:pt x="962" y="905"/>
                </a:cubicBezTo>
                <a:cubicBezTo>
                  <a:pt x="864" y="905"/>
                  <a:pt x="722" y="943"/>
                  <a:pt x="643" y="992"/>
                </a:cubicBezTo>
                <a:cubicBezTo>
                  <a:pt x="558" y="929"/>
                  <a:pt x="437" y="905"/>
                  <a:pt x="323" y="905"/>
                </a:cubicBezTo>
                <a:cubicBezTo>
                  <a:pt x="238" y="905"/>
                  <a:pt x="123" y="929"/>
                  <a:pt x="44" y="968"/>
                </a:cubicBezTo>
                <a:cubicBezTo>
                  <a:pt x="38" y="968"/>
                  <a:pt x="36" y="970"/>
                  <a:pt x="30" y="970"/>
                </a:cubicBezTo>
                <a:cubicBezTo>
                  <a:pt x="16" y="970"/>
                  <a:pt x="0" y="957"/>
                  <a:pt x="0" y="943"/>
                </a:cubicBezTo>
                <a:lnTo>
                  <a:pt x="0" y="87"/>
                </a:lnTo>
                <a:cubicBezTo>
                  <a:pt x="85" y="24"/>
                  <a:pt x="208" y="0"/>
                  <a:pt x="323" y="0"/>
                </a:cubicBezTo>
                <a:cubicBezTo>
                  <a:pt x="437" y="0"/>
                  <a:pt x="558" y="24"/>
                  <a:pt x="643" y="87"/>
                </a:cubicBezTo>
                <a:cubicBezTo>
                  <a:pt x="727" y="24"/>
                  <a:pt x="848" y="0"/>
                  <a:pt x="9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97099" y="1466056"/>
            <a:ext cx="336550" cy="419100"/>
          </a:xfrm>
          <a:custGeom>
            <a:avLst/>
            <a:gdLst>
              <a:gd name="T0" fmla="*/ 525 w 936"/>
              <a:gd name="T1" fmla="*/ 407 h 1165"/>
              <a:gd name="T2" fmla="*/ 848 w 936"/>
              <a:gd name="T3" fmla="*/ 407 h 1165"/>
              <a:gd name="T4" fmla="*/ 525 w 936"/>
              <a:gd name="T5" fmla="*/ 87 h 1165"/>
              <a:gd name="T6" fmla="*/ 525 w 936"/>
              <a:gd name="T7" fmla="*/ 407 h 1165"/>
              <a:gd name="T8" fmla="*/ 118 w 936"/>
              <a:gd name="T9" fmla="*/ 0 h 1165"/>
              <a:gd name="T10" fmla="*/ 585 w 936"/>
              <a:gd name="T11" fmla="*/ 0 h 1165"/>
              <a:gd name="T12" fmla="*/ 935 w 936"/>
              <a:gd name="T13" fmla="*/ 350 h 1165"/>
              <a:gd name="T14" fmla="*/ 935 w 936"/>
              <a:gd name="T15" fmla="*/ 1049 h 1165"/>
              <a:gd name="T16" fmla="*/ 818 w 936"/>
              <a:gd name="T17" fmla="*/ 1164 h 1165"/>
              <a:gd name="T18" fmla="*/ 118 w 936"/>
              <a:gd name="T19" fmla="*/ 1164 h 1165"/>
              <a:gd name="T20" fmla="*/ 0 w 936"/>
              <a:gd name="T21" fmla="*/ 1049 h 1165"/>
              <a:gd name="T22" fmla="*/ 3 w 936"/>
              <a:gd name="T23" fmla="*/ 114 h 1165"/>
              <a:gd name="T24" fmla="*/ 118 w 936"/>
              <a:gd name="T2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165">
                <a:moveTo>
                  <a:pt x="525" y="407"/>
                </a:moveTo>
                <a:lnTo>
                  <a:pt x="848" y="407"/>
                </a:lnTo>
                <a:lnTo>
                  <a:pt x="525" y="87"/>
                </a:lnTo>
                <a:lnTo>
                  <a:pt x="525" y="407"/>
                </a:lnTo>
                <a:close/>
                <a:moveTo>
                  <a:pt x="118" y="0"/>
                </a:moveTo>
                <a:lnTo>
                  <a:pt x="585" y="0"/>
                </a:lnTo>
                <a:lnTo>
                  <a:pt x="935" y="350"/>
                </a:lnTo>
                <a:lnTo>
                  <a:pt x="935" y="1049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3737" y="1466056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232 w 1166"/>
              <a:gd name="T5" fmla="*/ 232 h 1165"/>
              <a:gd name="T6" fmla="*/ 232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232 w 1166"/>
              <a:gd name="T15" fmla="*/ 407 h 1165"/>
              <a:gd name="T16" fmla="*/ 232 w 1166"/>
              <a:gd name="T17" fmla="*/ 525 h 1165"/>
              <a:gd name="T18" fmla="*/ 932 w 1166"/>
              <a:gd name="T19" fmla="*/ 525 h 1165"/>
              <a:gd name="T20" fmla="*/ 932 w 1166"/>
              <a:gd name="T21" fmla="*/ 700 h 1165"/>
              <a:gd name="T22" fmla="*/ 932 w 1166"/>
              <a:gd name="T23" fmla="*/ 582 h 1165"/>
              <a:gd name="T24" fmla="*/ 232 w 1166"/>
              <a:gd name="T25" fmla="*/ 582 h 1165"/>
              <a:gd name="T26" fmla="*/ 232 w 1166"/>
              <a:gd name="T27" fmla="*/ 700 h 1165"/>
              <a:gd name="T28" fmla="*/ 932 w 1166"/>
              <a:gd name="T29" fmla="*/ 700 h 1165"/>
              <a:gd name="T30" fmla="*/ 1050 w 1166"/>
              <a:gd name="T31" fmla="*/ 0 h 1165"/>
              <a:gd name="T32" fmla="*/ 1165 w 1166"/>
              <a:gd name="T33" fmla="*/ 114 h 1165"/>
              <a:gd name="T34" fmla="*/ 1165 w 1166"/>
              <a:gd name="T35" fmla="*/ 1164 h 1165"/>
              <a:gd name="T36" fmla="*/ 932 w 1166"/>
              <a:gd name="T37" fmla="*/ 932 h 1165"/>
              <a:gd name="T38" fmla="*/ 115 w 1166"/>
              <a:gd name="T39" fmla="*/ 932 h 1165"/>
              <a:gd name="T40" fmla="*/ 0 w 1166"/>
              <a:gd name="T41" fmla="*/ 814 h 1165"/>
              <a:gd name="T42" fmla="*/ 0 w 1166"/>
              <a:gd name="T43" fmla="*/ 114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232" y="232"/>
                </a:lnTo>
                <a:lnTo>
                  <a:pt x="232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232" y="407"/>
                </a:lnTo>
                <a:lnTo>
                  <a:pt x="232" y="525"/>
                </a:lnTo>
                <a:lnTo>
                  <a:pt x="932" y="525"/>
                </a:lnTo>
                <a:close/>
                <a:moveTo>
                  <a:pt x="932" y="700"/>
                </a:moveTo>
                <a:lnTo>
                  <a:pt x="932" y="582"/>
                </a:lnTo>
                <a:lnTo>
                  <a:pt x="232" y="582"/>
                </a:lnTo>
                <a:lnTo>
                  <a:pt x="232" y="700"/>
                </a:lnTo>
                <a:lnTo>
                  <a:pt x="932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89424" y="1486695"/>
            <a:ext cx="463550" cy="377825"/>
          </a:xfrm>
          <a:custGeom>
            <a:avLst/>
            <a:gdLst>
              <a:gd name="T0" fmla="*/ 585 w 1286"/>
              <a:gd name="T1" fmla="*/ 757 h 1051"/>
              <a:gd name="T2" fmla="*/ 585 w 1286"/>
              <a:gd name="T3" fmla="*/ 582 h 1051"/>
              <a:gd name="T4" fmla="*/ 0 w 1286"/>
              <a:gd name="T5" fmla="*/ 582 h 1051"/>
              <a:gd name="T6" fmla="*/ 0 w 1286"/>
              <a:gd name="T7" fmla="*/ 468 h 1051"/>
              <a:gd name="T8" fmla="*/ 585 w 1286"/>
              <a:gd name="T9" fmla="*/ 468 h 1051"/>
              <a:gd name="T10" fmla="*/ 585 w 1286"/>
              <a:gd name="T11" fmla="*/ 293 h 1051"/>
              <a:gd name="T12" fmla="*/ 818 w 1286"/>
              <a:gd name="T13" fmla="*/ 525 h 1051"/>
              <a:gd name="T14" fmla="*/ 585 w 1286"/>
              <a:gd name="T15" fmla="*/ 757 h 1051"/>
              <a:gd name="T16" fmla="*/ 1168 w 1286"/>
              <a:gd name="T17" fmla="*/ 0 h 1051"/>
              <a:gd name="T18" fmla="*/ 1285 w 1286"/>
              <a:gd name="T19" fmla="*/ 118 h 1051"/>
              <a:gd name="T20" fmla="*/ 1285 w 1286"/>
              <a:gd name="T21" fmla="*/ 935 h 1051"/>
              <a:gd name="T22" fmla="*/ 1168 w 1286"/>
              <a:gd name="T23" fmla="*/ 1050 h 1051"/>
              <a:gd name="T24" fmla="*/ 118 w 1286"/>
              <a:gd name="T25" fmla="*/ 1050 h 1051"/>
              <a:gd name="T26" fmla="*/ 0 w 1286"/>
              <a:gd name="T27" fmla="*/ 935 h 1051"/>
              <a:gd name="T28" fmla="*/ 0 w 1286"/>
              <a:gd name="T29" fmla="*/ 700 h 1051"/>
              <a:gd name="T30" fmla="*/ 118 w 1286"/>
              <a:gd name="T31" fmla="*/ 700 h 1051"/>
              <a:gd name="T32" fmla="*/ 118 w 1286"/>
              <a:gd name="T33" fmla="*/ 935 h 1051"/>
              <a:gd name="T34" fmla="*/ 1168 w 1286"/>
              <a:gd name="T35" fmla="*/ 935 h 1051"/>
              <a:gd name="T36" fmla="*/ 1168 w 1286"/>
              <a:gd name="T37" fmla="*/ 115 h 1051"/>
              <a:gd name="T38" fmla="*/ 118 w 1286"/>
              <a:gd name="T39" fmla="*/ 115 h 1051"/>
              <a:gd name="T40" fmla="*/ 118 w 1286"/>
              <a:gd name="T41" fmla="*/ 350 h 1051"/>
              <a:gd name="T42" fmla="*/ 0 w 1286"/>
              <a:gd name="T43" fmla="*/ 350 h 1051"/>
              <a:gd name="T44" fmla="*/ 0 w 1286"/>
              <a:gd name="T45" fmla="*/ 118 h 1051"/>
              <a:gd name="T46" fmla="*/ 118 w 1286"/>
              <a:gd name="T47" fmla="*/ 0 h 1051"/>
              <a:gd name="T48" fmla="*/ 1168 w 1286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585" y="757"/>
                </a:moveTo>
                <a:lnTo>
                  <a:pt x="585" y="582"/>
                </a:lnTo>
                <a:lnTo>
                  <a:pt x="0" y="582"/>
                </a:lnTo>
                <a:lnTo>
                  <a:pt x="0" y="468"/>
                </a:lnTo>
                <a:lnTo>
                  <a:pt x="585" y="468"/>
                </a:lnTo>
                <a:lnTo>
                  <a:pt x="585" y="293"/>
                </a:lnTo>
                <a:lnTo>
                  <a:pt x="818" y="525"/>
                </a:lnTo>
                <a:lnTo>
                  <a:pt x="585" y="757"/>
                </a:lnTo>
                <a:close/>
                <a:moveTo>
                  <a:pt x="1168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5" y="935"/>
                </a:lnTo>
                <a:cubicBezTo>
                  <a:pt x="1285" y="998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8"/>
                  <a:pt x="0" y="935"/>
                </a:cubicBezTo>
                <a:lnTo>
                  <a:pt x="0" y="700"/>
                </a:lnTo>
                <a:lnTo>
                  <a:pt x="118" y="700"/>
                </a:lnTo>
                <a:lnTo>
                  <a:pt x="118" y="935"/>
                </a:lnTo>
                <a:lnTo>
                  <a:pt x="1168" y="935"/>
                </a:lnTo>
                <a:lnTo>
                  <a:pt x="1168" y="115"/>
                </a:lnTo>
                <a:lnTo>
                  <a:pt x="118" y="115"/>
                </a:lnTo>
                <a:lnTo>
                  <a:pt x="118" y="350"/>
                </a:lnTo>
                <a:lnTo>
                  <a:pt x="0" y="3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9562" y="1466056"/>
            <a:ext cx="419100" cy="419100"/>
          </a:xfrm>
          <a:custGeom>
            <a:avLst/>
            <a:gdLst>
              <a:gd name="T0" fmla="*/ 640 w 1166"/>
              <a:gd name="T1" fmla="*/ 407 h 1165"/>
              <a:gd name="T2" fmla="*/ 640 w 1166"/>
              <a:gd name="T3" fmla="*/ 289 h 1165"/>
              <a:gd name="T4" fmla="*/ 526 w 1166"/>
              <a:gd name="T5" fmla="*/ 289 h 1165"/>
              <a:gd name="T6" fmla="*/ 526 w 1166"/>
              <a:gd name="T7" fmla="*/ 407 h 1165"/>
              <a:gd name="T8" fmla="*/ 640 w 1166"/>
              <a:gd name="T9" fmla="*/ 407 h 1165"/>
              <a:gd name="T10" fmla="*/ 640 w 1166"/>
              <a:gd name="T11" fmla="*/ 875 h 1165"/>
              <a:gd name="T12" fmla="*/ 640 w 1166"/>
              <a:gd name="T13" fmla="*/ 525 h 1165"/>
              <a:gd name="T14" fmla="*/ 526 w 1166"/>
              <a:gd name="T15" fmla="*/ 525 h 1165"/>
              <a:gd name="T16" fmla="*/ 526 w 1166"/>
              <a:gd name="T17" fmla="*/ 875 h 1165"/>
              <a:gd name="T18" fmla="*/ 640 w 1166"/>
              <a:gd name="T19" fmla="*/ 875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640" y="407"/>
                </a:moveTo>
                <a:lnTo>
                  <a:pt x="640" y="289"/>
                </a:lnTo>
                <a:lnTo>
                  <a:pt x="526" y="289"/>
                </a:lnTo>
                <a:lnTo>
                  <a:pt x="526" y="407"/>
                </a:lnTo>
                <a:lnTo>
                  <a:pt x="640" y="407"/>
                </a:lnTo>
                <a:close/>
                <a:moveTo>
                  <a:pt x="640" y="875"/>
                </a:moveTo>
                <a:lnTo>
                  <a:pt x="640" y="525"/>
                </a:lnTo>
                <a:lnTo>
                  <a:pt x="526" y="525"/>
                </a:lnTo>
                <a:lnTo>
                  <a:pt x="526" y="875"/>
                </a:lnTo>
                <a:lnTo>
                  <a:pt x="640" y="875"/>
                </a:lnTo>
                <a:close/>
                <a:moveTo>
                  <a:pt x="583" y="0"/>
                </a:moveTo>
                <a:cubicBezTo>
                  <a:pt x="906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7474" y="1466056"/>
            <a:ext cx="419100" cy="419100"/>
          </a:xfrm>
          <a:custGeom>
            <a:avLst/>
            <a:gdLst>
              <a:gd name="T0" fmla="*/ 525 w 1166"/>
              <a:gd name="T1" fmla="*/ 407 h 1165"/>
              <a:gd name="T2" fmla="*/ 525 w 1166"/>
              <a:gd name="T3" fmla="*/ 289 h 1165"/>
              <a:gd name="T4" fmla="*/ 640 w 1166"/>
              <a:gd name="T5" fmla="*/ 289 h 1165"/>
              <a:gd name="T6" fmla="*/ 640 w 1166"/>
              <a:gd name="T7" fmla="*/ 407 h 1165"/>
              <a:gd name="T8" fmla="*/ 525 w 1166"/>
              <a:gd name="T9" fmla="*/ 407 h 1165"/>
              <a:gd name="T10" fmla="*/ 582 w 1166"/>
              <a:gd name="T11" fmla="*/ 1049 h 1165"/>
              <a:gd name="T12" fmla="*/ 1050 w 1166"/>
              <a:gd name="T13" fmla="*/ 582 h 1165"/>
              <a:gd name="T14" fmla="*/ 582 w 1166"/>
              <a:gd name="T15" fmla="*/ 114 h 1165"/>
              <a:gd name="T16" fmla="*/ 115 w 1166"/>
              <a:gd name="T17" fmla="*/ 582 h 1165"/>
              <a:gd name="T18" fmla="*/ 582 w 1166"/>
              <a:gd name="T19" fmla="*/ 1049 h 1165"/>
              <a:gd name="T20" fmla="*/ 582 w 1166"/>
              <a:gd name="T21" fmla="*/ 0 h 1165"/>
              <a:gd name="T22" fmla="*/ 1165 w 1166"/>
              <a:gd name="T23" fmla="*/ 582 h 1165"/>
              <a:gd name="T24" fmla="*/ 582 w 1166"/>
              <a:gd name="T25" fmla="*/ 1164 h 1165"/>
              <a:gd name="T26" fmla="*/ 0 w 1166"/>
              <a:gd name="T27" fmla="*/ 582 h 1165"/>
              <a:gd name="T28" fmla="*/ 582 w 1166"/>
              <a:gd name="T29" fmla="*/ 0 h 1165"/>
              <a:gd name="T30" fmla="*/ 525 w 1166"/>
              <a:gd name="T31" fmla="*/ 875 h 1165"/>
              <a:gd name="T32" fmla="*/ 525 w 1166"/>
              <a:gd name="T33" fmla="*/ 525 h 1165"/>
              <a:gd name="T34" fmla="*/ 640 w 1166"/>
              <a:gd name="T35" fmla="*/ 525 h 1165"/>
              <a:gd name="T36" fmla="*/ 640 w 1166"/>
              <a:gd name="T37" fmla="*/ 875 h 1165"/>
              <a:gd name="T38" fmla="*/ 525 w 1166"/>
              <a:gd name="T39" fmla="*/ 87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525" y="407"/>
                </a:moveTo>
                <a:lnTo>
                  <a:pt x="525" y="289"/>
                </a:lnTo>
                <a:lnTo>
                  <a:pt x="640" y="289"/>
                </a:lnTo>
                <a:lnTo>
                  <a:pt x="640" y="407"/>
                </a:lnTo>
                <a:lnTo>
                  <a:pt x="525" y="407"/>
                </a:ln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25" y="875"/>
                </a:moveTo>
                <a:lnTo>
                  <a:pt x="525" y="525"/>
                </a:lnTo>
                <a:lnTo>
                  <a:pt x="640" y="525"/>
                </a:lnTo>
                <a:lnTo>
                  <a:pt x="640" y="875"/>
                </a:lnTo>
                <a:lnTo>
                  <a:pt x="525" y="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66026" y="1486695"/>
            <a:ext cx="377825" cy="377825"/>
          </a:xfrm>
          <a:custGeom>
            <a:avLst/>
            <a:gdLst>
              <a:gd name="T0" fmla="*/ 817 w 1051"/>
              <a:gd name="T1" fmla="*/ 582 h 1051"/>
              <a:gd name="T2" fmla="*/ 817 w 1051"/>
              <a:gd name="T3" fmla="*/ 468 h 1051"/>
              <a:gd name="T4" fmla="*/ 232 w 1051"/>
              <a:gd name="T5" fmla="*/ 468 h 1051"/>
              <a:gd name="T6" fmla="*/ 232 w 1051"/>
              <a:gd name="T7" fmla="*/ 582 h 1051"/>
              <a:gd name="T8" fmla="*/ 817 w 1051"/>
              <a:gd name="T9" fmla="*/ 582 h 1051"/>
              <a:gd name="T10" fmla="*/ 932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2 w 1051"/>
              <a:gd name="T17" fmla="*/ 1050 h 1051"/>
              <a:gd name="T18" fmla="*/ 117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7 w 1051"/>
              <a:gd name="T25" fmla="*/ 0 h 1051"/>
              <a:gd name="T26" fmla="*/ 932 w 1051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051">
                <a:moveTo>
                  <a:pt x="817" y="582"/>
                </a:moveTo>
                <a:lnTo>
                  <a:pt x="817" y="468"/>
                </a:lnTo>
                <a:lnTo>
                  <a:pt x="232" y="468"/>
                </a:lnTo>
                <a:lnTo>
                  <a:pt x="232" y="582"/>
                </a:lnTo>
                <a:lnTo>
                  <a:pt x="817" y="582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643939" y="1486695"/>
            <a:ext cx="377825" cy="377825"/>
          </a:xfrm>
          <a:custGeom>
            <a:avLst/>
            <a:gdLst>
              <a:gd name="T0" fmla="*/ 932 w 1051"/>
              <a:gd name="T1" fmla="*/ 118 h 1051"/>
              <a:gd name="T2" fmla="*/ 115 w 1051"/>
              <a:gd name="T3" fmla="*/ 118 h 1051"/>
              <a:gd name="T4" fmla="*/ 115 w 1051"/>
              <a:gd name="T5" fmla="*/ 700 h 1051"/>
              <a:gd name="T6" fmla="*/ 350 w 1051"/>
              <a:gd name="T7" fmla="*/ 700 h 1051"/>
              <a:gd name="T8" fmla="*/ 525 w 1051"/>
              <a:gd name="T9" fmla="*/ 875 h 1051"/>
              <a:gd name="T10" fmla="*/ 700 w 1051"/>
              <a:gd name="T11" fmla="*/ 700 h 1051"/>
              <a:gd name="T12" fmla="*/ 932 w 1051"/>
              <a:gd name="T13" fmla="*/ 700 h 1051"/>
              <a:gd name="T14" fmla="*/ 932 w 1051"/>
              <a:gd name="T15" fmla="*/ 118 h 1051"/>
              <a:gd name="T16" fmla="*/ 932 w 1051"/>
              <a:gd name="T17" fmla="*/ 0 h 1051"/>
              <a:gd name="T18" fmla="*/ 1050 w 1051"/>
              <a:gd name="T19" fmla="*/ 118 h 1051"/>
              <a:gd name="T20" fmla="*/ 1050 w 1051"/>
              <a:gd name="T21" fmla="*/ 932 h 1051"/>
              <a:gd name="T22" fmla="*/ 932 w 1051"/>
              <a:gd name="T23" fmla="*/ 1050 h 1051"/>
              <a:gd name="T24" fmla="*/ 115 w 1051"/>
              <a:gd name="T25" fmla="*/ 1050 h 1051"/>
              <a:gd name="T26" fmla="*/ 0 w 1051"/>
              <a:gd name="T27" fmla="*/ 932 h 1051"/>
              <a:gd name="T28" fmla="*/ 0 w 1051"/>
              <a:gd name="T29" fmla="*/ 118 h 1051"/>
              <a:gd name="T30" fmla="*/ 115 w 1051"/>
              <a:gd name="T31" fmla="*/ 0 h 1051"/>
              <a:gd name="T32" fmla="*/ 932 w 1051"/>
              <a:gd name="T3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051">
                <a:moveTo>
                  <a:pt x="932" y="118"/>
                </a:moveTo>
                <a:lnTo>
                  <a:pt x="115" y="118"/>
                </a:lnTo>
                <a:lnTo>
                  <a:pt x="115" y="700"/>
                </a:lnTo>
                <a:lnTo>
                  <a:pt x="350" y="700"/>
                </a:lnTo>
                <a:cubicBezTo>
                  <a:pt x="350" y="796"/>
                  <a:pt x="429" y="875"/>
                  <a:pt x="525" y="875"/>
                </a:cubicBezTo>
                <a:cubicBezTo>
                  <a:pt x="621" y="875"/>
                  <a:pt x="700" y="796"/>
                  <a:pt x="700" y="700"/>
                </a:cubicBezTo>
                <a:lnTo>
                  <a:pt x="932" y="700"/>
                </a:lnTo>
                <a:lnTo>
                  <a:pt x="932" y="118"/>
                </a:lnTo>
                <a:close/>
                <a:moveTo>
                  <a:pt x="932" y="0"/>
                </a:moveTo>
                <a:cubicBezTo>
                  <a:pt x="995" y="0"/>
                  <a:pt x="1050" y="52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5" y="1050"/>
                </a:lnTo>
                <a:cubicBezTo>
                  <a:pt x="49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2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58351" y="1466056"/>
            <a:ext cx="504825" cy="419100"/>
          </a:xfrm>
          <a:custGeom>
            <a:avLst/>
            <a:gdLst>
              <a:gd name="T0" fmla="*/ 698 w 1401"/>
              <a:gd name="T1" fmla="*/ 407 h 1165"/>
              <a:gd name="T2" fmla="*/ 875 w 1401"/>
              <a:gd name="T3" fmla="*/ 407 h 1165"/>
              <a:gd name="T4" fmla="*/ 730 w 1401"/>
              <a:gd name="T5" fmla="*/ 511 h 1165"/>
              <a:gd name="T6" fmla="*/ 785 w 1401"/>
              <a:gd name="T7" fmla="*/ 680 h 1165"/>
              <a:gd name="T8" fmla="*/ 643 w 1401"/>
              <a:gd name="T9" fmla="*/ 574 h 1165"/>
              <a:gd name="T10" fmla="*/ 498 w 1401"/>
              <a:gd name="T11" fmla="*/ 680 h 1165"/>
              <a:gd name="T12" fmla="*/ 553 w 1401"/>
              <a:gd name="T13" fmla="*/ 511 h 1165"/>
              <a:gd name="T14" fmla="*/ 408 w 1401"/>
              <a:gd name="T15" fmla="*/ 407 h 1165"/>
              <a:gd name="T16" fmla="*/ 585 w 1401"/>
              <a:gd name="T17" fmla="*/ 407 h 1165"/>
              <a:gd name="T18" fmla="*/ 643 w 1401"/>
              <a:gd name="T19" fmla="*/ 232 h 1165"/>
              <a:gd name="T20" fmla="*/ 698 w 1401"/>
              <a:gd name="T21" fmla="*/ 407 h 1165"/>
              <a:gd name="T22" fmla="*/ 1168 w 1401"/>
              <a:gd name="T23" fmla="*/ 0 h 1165"/>
              <a:gd name="T24" fmla="*/ 1283 w 1401"/>
              <a:gd name="T25" fmla="*/ 114 h 1165"/>
              <a:gd name="T26" fmla="*/ 1283 w 1401"/>
              <a:gd name="T27" fmla="*/ 407 h 1165"/>
              <a:gd name="T28" fmla="*/ 1168 w 1401"/>
              <a:gd name="T29" fmla="*/ 407 h 1165"/>
              <a:gd name="T30" fmla="*/ 1168 w 1401"/>
              <a:gd name="T31" fmla="*/ 114 h 1165"/>
              <a:gd name="T32" fmla="*/ 118 w 1401"/>
              <a:gd name="T33" fmla="*/ 114 h 1165"/>
              <a:gd name="T34" fmla="*/ 118 w 1401"/>
              <a:gd name="T35" fmla="*/ 814 h 1165"/>
              <a:gd name="T36" fmla="*/ 875 w 1401"/>
              <a:gd name="T37" fmla="*/ 814 h 1165"/>
              <a:gd name="T38" fmla="*/ 875 w 1401"/>
              <a:gd name="T39" fmla="*/ 932 h 1165"/>
              <a:gd name="T40" fmla="*/ 758 w 1401"/>
              <a:gd name="T41" fmla="*/ 932 h 1165"/>
              <a:gd name="T42" fmla="*/ 758 w 1401"/>
              <a:gd name="T43" fmla="*/ 1050 h 1165"/>
              <a:gd name="T44" fmla="*/ 875 w 1401"/>
              <a:gd name="T45" fmla="*/ 1050 h 1165"/>
              <a:gd name="T46" fmla="*/ 875 w 1401"/>
              <a:gd name="T47" fmla="*/ 1164 h 1165"/>
              <a:gd name="T48" fmla="*/ 408 w 1401"/>
              <a:gd name="T49" fmla="*/ 1164 h 1165"/>
              <a:gd name="T50" fmla="*/ 408 w 1401"/>
              <a:gd name="T51" fmla="*/ 1050 h 1165"/>
              <a:gd name="T52" fmla="*/ 525 w 1401"/>
              <a:gd name="T53" fmla="*/ 1050 h 1165"/>
              <a:gd name="T54" fmla="*/ 525 w 1401"/>
              <a:gd name="T55" fmla="*/ 932 h 1165"/>
              <a:gd name="T56" fmla="*/ 118 w 1401"/>
              <a:gd name="T57" fmla="*/ 932 h 1165"/>
              <a:gd name="T58" fmla="*/ 0 w 1401"/>
              <a:gd name="T59" fmla="*/ 814 h 1165"/>
              <a:gd name="T60" fmla="*/ 0 w 1401"/>
              <a:gd name="T61" fmla="*/ 114 h 1165"/>
              <a:gd name="T62" fmla="*/ 118 w 1401"/>
              <a:gd name="T63" fmla="*/ 0 h 1165"/>
              <a:gd name="T64" fmla="*/ 1168 w 1401"/>
              <a:gd name="T65" fmla="*/ 0 h 1165"/>
              <a:gd name="T66" fmla="*/ 1343 w 1401"/>
              <a:gd name="T67" fmla="*/ 1049 h 1165"/>
              <a:gd name="T68" fmla="*/ 1343 w 1401"/>
              <a:gd name="T69" fmla="*/ 639 h 1165"/>
              <a:gd name="T70" fmla="*/ 1050 w 1401"/>
              <a:gd name="T71" fmla="*/ 639 h 1165"/>
              <a:gd name="T72" fmla="*/ 1050 w 1401"/>
              <a:gd name="T73" fmla="*/ 1049 h 1165"/>
              <a:gd name="T74" fmla="*/ 1343 w 1401"/>
              <a:gd name="T75" fmla="*/ 1049 h 1165"/>
              <a:gd name="T76" fmla="*/ 1343 w 1401"/>
              <a:gd name="T77" fmla="*/ 525 h 1165"/>
              <a:gd name="T78" fmla="*/ 1400 w 1401"/>
              <a:gd name="T79" fmla="*/ 582 h 1165"/>
              <a:gd name="T80" fmla="*/ 1400 w 1401"/>
              <a:gd name="T81" fmla="*/ 1107 h 1165"/>
              <a:gd name="T82" fmla="*/ 1343 w 1401"/>
              <a:gd name="T83" fmla="*/ 1164 h 1165"/>
              <a:gd name="T84" fmla="*/ 1050 w 1401"/>
              <a:gd name="T85" fmla="*/ 1164 h 1165"/>
              <a:gd name="T86" fmla="*/ 993 w 1401"/>
              <a:gd name="T87" fmla="*/ 1107 h 1165"/>
              <a:gd name="T88" fmla="*/ 993 w 1401"/>
              <a:gd name="T89" fmla="*/ 582 h 1165"/>
              <a:gd name="T90" fmla="*/ 1050 w 1401"/>
              <a:gd name="T91" fmla="*/ 525 h 1165"/>
              <a:gd name="T92" fmla="*/ 1343 w 1401"/>
              <a:gd name="T93" fmla="*/ 52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01" h="1165">
                <a:moveTo>
                  <a:pt x="698" y="407"/>
                </a:moveTo>
                <a:lnTo>
                  <a:pt x="875" y="407"/>
                </a:lnTo>
                <a:lnTo>
                  <a:pt x="730" y="511"/>
                </a:lnTo>
                <a:lnTo>
                  <a:pt x="785" y="680"/>
                </a:lnTo>
                <a:lnTo>
                  <a:pt x="643" y="574"/>
                </a:lnTo>
                <a:lnTo>
                  <a:pt x="498" y="680"/>
                </a:lnTo>
                <a:lnTo>
                  <a:pt x="553" y="511"/>
                </a:lnTo>
                <a:lnTo>
                  <a:pt x="408" y="407"/>
                </a:lnTo>
                <a:lnTo>
                  <a:pt x="585" y="407"/>
                </a:lnTo>
                <a:lnTo>
                  <a:pt x="643" y="232"/>
                </a:lnTo>
                <a:lnTo>
                  <a:pt x="698" y="407"/>
                </a:lnTo>
                <a:close/>
                <a:moveTo>
                  <a:pt x="1168" y="0"/>
                </a:moveTo>
                <a:cubicBezTo>
                  <a:pt x="1231" y="0"/>
                  <a:pt x="1283" y="49"/>
                  <a:pt x="1283" y="114"/>
                </a:cubicBezTo>
                <a:lnTo>
                  <a:pt x="1283" y="407"/>
                </a:lnTo>
                <a:lnTo>
                  <a:pt x="1168" y="407"/>
                </a:lnTo>
                <a:lnTo>
                  <a:pt x="1168" y="114"/>
                </a:lnTo>
                <a:lnTo>
                  <a:pt x="118" y="114"/>
                </a:lnTo>
                <a:lnTo>
                  <a:pt x="118" y="814"/>
                </a:lnTo>
                <a:lnTo>
                  <a:pt x="875" y="814"/>
                </a:lnTo>
                <a:lnTo>
                  <a:pt x="875" y="932"/>
                </a:lnTo>
                <a:lnTo>
                  <a:pt x="758" y="932"/>
                </a:lnTo>
                <a:lnTo>
                  <a:pt x="758" y="1050"/>
                </a:lnTo>
                <a:lnTo>
                  <a:pt x="875" y="1050"/>
                </a:lnTo>
                <a:lnTo>
                  <a:pt x="875" y="1164"/>
                </a:lnTo>
                <a:lnTo>
                  <a:pt x="408" y="1164"/>
                </a:lnTo>
                <a:lnTo>
                  <a:pt x="408" y="1050"/>
                </a:lnTo>
                <a:lnTo>
                  <a:pt x="525" y="1050"/>
                </a:lnTo>
                <a:lnTo>
                  <a:pt x="525" y="932"/>
                </a:lnTo>
                <a:lnTo>
                  <a:pt x="118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4"/>
                </a:lnTo>
                <a:cubicBezTo>
                  <a:pt x="0" y="49"/>
                  <a:pt x="52" y="0"/>
                  <a:pt x="118" y="0"/>
                </a:cubicBezTo>
                <a:lnTo>
                  <a:pt x="1168" y="0"/>
                </a:lnTo>
                <a:close/>
                <a:moveTo>
                  <a:pt x="1343" y="1049"/>
                </a:moveTo>
                <a:lnTo>
                  <a:pt x="1343" y="639"/>
                </a:lnTo>
                <a:lnTo>
                  <a:pt x="1050" y="639"/>
                </a:lnTo>
                <a:lnTo>
                  <a:pt x="1050" y="1049"/>
                </a:lnTo>
                <a:lnTo>
                  <a:pt x="1343" y="1049"/>
                </a:lnTo>
                <a:close/>
                <a:moveTo>
                  <a:pt x="1343" y="525"/>
                </a:moveTo>
                <a:cubicBezTo>
                  <a:pt x="1376" y="525"/>
                  <a:pt x="1400" y="549"/>
                  <a:pt x="1400" y="582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7" y="1164"/>
                  <a:pt x="993" y="1140"/>
                  <a:pt x="993" y="1107"/>
                </a:cubicBezTo>
                <a:lnTo>
                  <a:pt x="993" y="582"/>
                </a:lnTo>
                <a:cubicBezTo>
                  <a:pt x="993" y="549"/>
                  <a:pt x="1017" y="525"/>
                  <a:pt x="1050" y="525"/>
                </a:cubicBezTo>
                <a:lnTo>
                  <a:pt x="1343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41039" y="1486695"/>
            <a:ext cx="293687" cy="377825"/>
          </a:xfrm>
          <a:custGeom>
            <a:avLst/>
            <a:gdLst>
              <a:gd name="T0" fmla="*/ 640 w 816"/>
              <a:gd name="T1" fmla="*/ 818 h 1051"/>
              <a:gd name="T2" fmla="*/ 815 w 816"/>
              <a:gd name="T3" fmla="*/ 818 h 1051"/>
              <a:gd name="T4" fmla="*/ 583 w 816"/>
              <a:gd name="T5" fmla="*/ 1050 h 1051"/>
              <a:gd name="T6" fmla="*/ 350 w 816"/>
              <a:gd name="T7" fmla="*/ 818 h 1051"/>
              <a:gd name="T8" fmla="*/ 525 w 816"/>
              <a:gd name="T9" fmla="*/ 818 h 1051"/>
              <a:gd name="T10" fmla="*/ 525 w 816"/>
              <a:gd name="T11" fmla="*/ 407 h 1051"/>
              <a:gd name="T12" fmla="*/ 640 w 816"/>
              <a:gd name="T13" fmla="*/ 407 h 1051"/>
              <a:gd name="T14" fmla="*/ 640 w 816"/>
              <a:gd name="T15" fmla="*/ 818 h 1051"/>
              <a:gd name="T16" fmla="*/ 233 w 816"/>
              <a:gd name="T17" fmla="*/ 0 h 1051"/>
              <a:gd name="T18" fmla="*/ 465 w 816"/>
              <a:gd name="T19" fmla="*/ 232 h 1051"/>
              <a:gd name="T20" fmla="*/ 290 w 816"/>
              <a:gd name="T21" fmla="*/ 232 h 1051"/>
              <a:gd name="T22" fmla="*/ 290 w 816"/>
              <a:gd name="T23" fmla="*/ 643 h 1051"/>
              <a:gd name="T24" fmla="*/ 175 w 816"/>
              <a:gd name="T25" fmla="*/ 643 h 1051"/>
              <a:gd name="T26" fmla="*/ 175 w 816"/>
              <a:gd name="T27" fmla="*/ 232 h 1051"/>
              <a:gd name="T28" fmla="*/ 0 w 816"/>
              <a:gd name="T29" fmla="*/ 232 h 1051"/>
              <a:gd name="T30" fmla="*/ 233 w 81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640" y="818"/>
                </a:moveTo>
                <a:lnTo>
                  <a:pt x="815" y="818"/>
                </a:lnTo>
                <a:lnTo>
                  <a:pt x="583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  <a:moveTo>
                  <a:pt x="233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336008"/>
            <a:ext cx="377825" cy="420687"/>
          </a:xfrm>
          <a:custGeom>
            <a:avLst/>
            <a:gdLst>
              <a:gd name="T0" fmla="*/ 932 w 1051"/>
              <a:gd name="T1" fmla="*/ 1050 h 1168"/>
              <a:gd name="T2" fmla="*/ 932 w 1051"/>
              <a:gd name="T3" fmla="*/ 410 h 1168"/>
              <a:gd name="T4" fmla="*/ 118 w 1051"/>
              <a:gd name="T5" fmla="*/ 410 h 1168"/>
              <a:gd name="T6" fmla="*/ 118 w 1051"/>
              <a:gd name="T7" fmla="*/ 1050 h 1168"/>
              <a:gd name="T8" fmla="*/ 932 w 1051"/>
              <a:gd name="T9" fmla="*/ 1050 h 1168"/>
              <a:gd name="T10" fmla="*/ 875 w 1051"/>
              <a:gd name="T11" fmla="*/ 0 h 1168"/>
              <a:gd name="T12" fmla="*/ 875 w 1051"/>
              <a:gd name="T13" fmla="*/ 117 h 1168"/>
              <a:gd name="T14" fmla="*/ 932 w 1051"/>
              <a:gd name="T15" fmla="*/ 117 h 1168"/>
              <a:gd name="T16" fmla="*/ 1050 w 1051"/>
              <a:gd name="T17" fmla="*/ 235 h 1168"/>
              <a:gd name="T18" fmla="*/ 1050 w 1051"/>
              <a:gd name="T19" fmla="*/ 1050 h 1168"/>
              <a:gd name="T20" fmla="*/ 932 w 1051"/>
              <a:gd name="T21" fmla="*/ 1167 h 1168"/>
              <a:gd name="T22" fmla="*/ 118 w 1051"/>
              <a:gd name="T23" fmla="*/ 1167 h 1168"/>
              <a:gd name="T24" fmla="*/ 0 w 1051"/>
              <a:gd name="T25" fmla="*/ 1050 h 1168"/>
              <a:gd name="T26" fmla="*/ 0 w 1051"/>
              <a:gd name="T27" fmla="*/ 235 h 1168"/>
              <a:gd name="T28" fmla="*/ 118 w 1051"/>
              <a:gd name="T29" fmla="*/ 117 h 1168"/>
              <a:gd name="T30" fmla="*/ 175 w 1051"/>
              <a:gd name="T31" fmla="*/ 117 h 1168"/>
              <a:gd name="T32" fmla="*/ 175 w 1051"/>
              <a:gd name="T33" fmla="*/ 0 h 1168"/>
              <a:gd name="T34" fmla="*/ 293 w 1051"/>
              <a:gd name="T35" fmla="*/ 0 h 1168"/>
              <a:gd name="T36" fmla="*/ 293 w 1051"/>
              <a:gd name="T37" fmla="*/ 117 h 1168"/>
              <a:gd name="T38" fmla="*/ 757 w 1051"/>
              <a:gd name="T39" fmla="*/ 117 h 1168"/>
              <a:gd name="T40" fmla="*/ 757 w 1051"/>
              <a:gd name="T41" fmla="*/ 0 h 1168"/>
              <a:gd name="T42" fmla="*/ 875 w 1051"/>
              <a:gd name="T43" fmla="*/ 0 h 1168"/>
              <a:gd name="T44" fmla="*/ 818 w 1051"/>
              <a:gd name="T45" fmla="*/ 642 h 1168"/>
              <a:gd name="T46" fmla="*/ 818 w 1051"/>
              <a:gd name="T47" fmla="*/ 935 h 1168"/>
              <a:gd name="T48" fmla="*/ 525 w 1051"/>
              <a:gd name="T49" fmla="*/ 935 h 1168"/>
              <a:gd name="T50" fmla="*/ 525 w 1051"/>
              <a:gd name="T51" fmla="*/ 642 h 1168"/>
              <a:gd name="T52" fmla="*/ 818 w 1051"/>
              <a:gd name="T53" fmla="*/ 642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8">
                <a:moveTo>
                  <a:pt x="932" y="1050"/>
                </a:moveTo>
                <a:lnTo>
                  <a:pt x="932" y="410"/>
                </a:lnTo>
                <a:lnTo>
                  <a:pt x="118" y="410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875" y="0"/>
                </a:moveTo>
                <a:lnTo>
                  <a:pt x="875" y="117"/>
                </a:lnTo>
                <a:lnTo>
                  <a:pt x="932" y="117"/>
                </a:lnTo>
                <a:cubicBezTo>
                  <a:pt x="995" y="117"/>
                  <a:pt x="1050" y="172"/>
                  <a:pt x="1050" y="235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118" y="1167"/>
                </a:lnTo>
                <a:cubicBezTo>
                  <a:pt x="52" y="1167"/>
                  <a:pt x="0" y="1113"/>
                  <a:pt x="0" y="1050"/>
                </a:cubicBezTo>
                <a:lnTo>
                  <a:pt x="0" y="235"/>
                </a:lnTo>
                <a:cubicBezTo>
                  <a:pt x="0" y="172"/>
                  <a:pt x="52" y="117"/>
                  <a:pt x="118" y="117"/>
                </a:cubicBezTo>
                <a:lnTo>
                  <a:pt x="175" y="117"/>
                </a:lnTo>
                <a:lnTo>
                  <a:pt x="175" y="0"/>
                </a:lnTo>
                <a:lnTo>
                  <a:pt x="293" y="0"/>
                </a:lnTo>
                <a:lnTo>
                  <a:pt x="293" y="117"/>
                </a:lnTo>
                <a:lnTo>
                  <a:pt x="757" y="117"/>
                </a:lnTo>
                <a:lnTo>
                  <a:pt x="757" y="0"/>
                </a:lnTo>
                <a:lnTo>
                  <a:pt x="875" y="0"/>
                </a:lnTo>
                <a:close/>
                <a:moveTo>
                  <a:pt x="818" y="642"/>
                </a:moveTo>
                <a:lnTo>
                  <a:pt x="818" y="935"/>
                </a:lnTo>
                <a:lnTo>
                  <a:pt x="525" y="935"/>
                </a:lnTo>
                <a:lnTo>
                  <a:pt x="525" y="642"/>
                </a:lnTo>
                <a:lnTo>
                  <a:pt x="818" y="6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97101" y="2416969"/>
            <a:ext cx="252413" cy="261938"/>
          </a:xfrm>
          <a:custGeom>
            <a:avLst/>
            <a:gdLst>
              <a:gd name="T0" fmla="*/ 0 w 701"/>
              <a:gd name="T1" fmla="*/ 725 h 726"/>
              <a:gd name="T2" fmla="*/ 0 w 701"/>
              <a:gd name="T3" fmla="*/ 607 h 726"/>
              <a:gd name="T4" fmla="*/ 700 w 701"/>
              <a:gd name="T5" fmla="*/ 607 h 726"/>
              <a:gd name="T6" fmla="*/ 700 w 701"/>
              <a:gd name="T7" fmla="*/ 725 h 726"/>
              <a:gd name="T8" fmla="*/ 0 w 701"/>
              <a:gd name="T9" fmla="*/ 725 h 726"/>
              <a:gd name="T10" fmla="*/ 350 w 701"/>
              <a:gd name="T11" fmla="*/ 164 h 726"/>
              <a:gd name="T12" fmla="*/ 82 w 701"/>
              <a:gd name="T13" fmla="*/ 432 h 726"/>
              <a:gd name="T14" fmla="*/ 0 w 701"/>
              <a:gd name="T15" fmla="*/ 350 h 726"/>
              <a:gd name="T16" fmla="*/ 350 w 701"/>
              <a:gd name="T17" fmla="*/ 0 h 726"/>
              <a:gd name="T18" fmla="*/ 700 w 701"/>
              <a:gd name="T19" fmla="*/ 350 h 726"/>
              <a:gd name="T20" fmla="*/ 618 w 701"/>
              <a:gd name="T21" fmla="*/ 432 h 726"/>
              <a:gd name="T22" fmla="*/ 350 w 701"/>
              <a:gd name="T23" fmla="*/ 164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1" h="726">
                <a:moveTo>
                  <a:pt x="0" y="725"/>
                </a:moveTo>
                <a:lnTo>
                  <a:pt x="0" y="607"/>
                </a:lnTo>
                <a:lnTo>
                  <a:pt x="700" y="607"/>
                </a:lnTo>
                <a:lnTo>
                  <a:pt x="700" y="725"/>
                </a:lnTo>
                <a:lnTo>
                  <a:pt x="0" y="725"/>
                </a:lnTo>
                <a:close/>
                <a:moveTo>
                  <a:pt x="350" y="164"/>
                </a:moveTo>
                <a:lnTo>
                  <a:pt x="82" y="432"/>
                </a:ln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21731"/>
            <a:ext cx="377825" cy="252412"/>
          </a:xfrm>
          <a:custGeom>
            <a:avLst/>
            <a:gdLst>
              <a:gd name="T0" fmla="*/ 1050 w 1051"/>
              <a:gd name="T1" fmla="*/ 292 h 701"/>
              <a:gd name="T2" fmla="*/ 1050 w 1051"/>
              <a:gd name="T3" fmla="*/ 407 h 701"/>
              <a:gd name="T4" fmla="*/ 224 w 1051"/>
              <a:gd name="T5" fmla="*/ 407 h 701"/>
              <a:gd name="T6" fmla="*/ 432 w 1051"/>
              <a:gd name="T7" fmla="*/ 618 h 701"/>
              <a:gd name="T8" fmla="*/ 350 w 1051"/>
              <a:gd name="T9" fmla="*/ 700 h 701"/>
              <a:gd name="T10" fmla="*/ 0 w 1051"/>
              <a:gd name="T11" fmla="*/ 350 h 701"/>
              <a:gd name="T12" fmla="*/ 350 w 1051"/>
              <a:gd name="T13" fmla="*/ 0 h 701"/>
              <a:gd name="T14" fmla="*/ 432 w 1051"/>
              <a:gd name="T15" fmla="*/ 82 h 701"/>
              <a:gd name="T16" fmla="*/ 224 w 1051"/>
              <a:gd name="T17" fmla="*/ 292 h 701"/>
              <a:gd name="T18" fmla="*/ 1050 w 1051"/>
              <a:gd name="T19" fmla="*/ 29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1" h="701">
                <a:moveTo>
                  <a:pt x="1050" y="292"/>
                </a:moveTo>
                <a:lnTo>
                  <a:pt x="1050" y="407"/>
                </a:lnTo>
                <a:lnTo>
                  <a:pt x="224" y="407"/>
                </a:lnTo>
                <a:lnTo>
                  <a:pt x="432" y="618"/>
                </a:ln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4" y="292"/>
                </a:lnTo>
                <a:lnTo>
                  <a:pt x="1050" y="29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52926" y="2469359"/>
            <a:ext cx="252413" cy="155575"/>
          </a:xfrm>
          <a:custGeom>
            <a:avLst/>
            <a:gdLst>
              <a:gd name="T0" fmla="*/ 82 w 701"/>
              <a:gd name="T1" fmla="*/ 432 h 433"/>
              <a:gd name="T2" fmla="*/ 0 w 701"/>
              <a:gd name="T3" fmla="*/ 350 h 433"/>
              <a:gd name="T4" fmla="*/ 350 w 701"/>
              <a:gd name="T5" fmla="*/ 0 h 433"/>
              <a:gd name="T6" fmla="*/ 700 w 701"/>
              <a:gd name="T7" fmla="*/ 350 h 433"/>
              <a:gd name="T8" fmla="*/ 618 w 701"/>
              <a:gd name="T9" fmla="*/ 432 h 433"/>
              <a:gd name="T10" fmla="*/ 350 w 701"/>
              <a:gd name="T11" fmla="*/ 164 h 433"/>
              <a:gd name="T12" fmla="*/ 82 w 701"/>
              <a:gd name="T13" fmla="*/ 432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432"/>
                </a:moveTo>
                <a:lnTo>
                  <a:pt x="0" y="350"/>
                </a:lnTo>
                <a:lnTo>
                  <a:pt x="350" y="0"/>
                </a:lnTo>
                <a:lnTo>
                  <a:pt x="700" y="350"/>
                </a:lnTo>
                <a:lnTo>
                  <a:pt x="618" y="432"/>
                </a:lnTo>
                <a:lnTo>
                  <a:pt x="350" y="164"/>
                </a:lnTo>
                <a:lnTo>
                  <a:pt x="82" y="43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478464" y="2421731"/>
            <a:ext cx="155575" cy="252412"/>
          </a:xfrm>
          <a:custGeom>
            <a:avLst/>
            <a:gdLst>
              <a:gd name="T0" fmla="*/ 0 w 433"/>
              <a:gd name="T1" fmla="*/ 618 h 701"/>
              <a:gd name="T2" fmla="*/ 268 w 433"/>
              <a:gd name="T3" fmla="*/ 350 h 701"/>
              <a:gd name="T4" fmla="*/ 0 w 433"/>
              <a:gd name="T5" fmla="*/ 82 h 701"/>
              <a:gd name="T6" fmla="*/ 82 w 433"/>
              <a:gd name="T7" fmla="*/ 0 h 701"/>
              <a:gd name="T8" fmla="*/ 432 w 433"/>
              <a:gd name="T9" fmla="*/ 350 h 701"/>
              <a:gd name="T10" fmla="*/ 82 w 433"/>
              <a:gd name="T11" fmla="*/ 700 h 701"/>
              <a:gd name="T12" fmla="*/ 0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0" y="618"/>
                </a:move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56376" y="2421731"/>
            <a:ext cx="155575" cy="252412"/>
          </a:xfrm>
          <a:custGeom>
            <a:avLst/>
            <a:gdLst>
              <a:gd name="T0" fmla="*/ 432 w 433"/>
              <a:gd name="T1" fmla="*/ 618 h 701"/>
              <a:gd name="T2" fmla="*/ 350 w 433"/>
              <a:gd name="T3" fmla="*/ 700 h 701"/>
              <a:gd name="T4" fmla="*/ 0 w 433"/>
              <a:gd name="T5" fmla="*/ 350 h 701"/>
              <a:gd name="T6" fmla="*/ 350 w 433"/>
              <a:gd name="T7" fmla="*/ 0 h 701"/>
              <a:gd name="T8" fmla="*/ 432 w 433"/>
              <a:gd name="T9" fmla="*/ 82 h 701"/>
              <a:gd name="T10" fmla="*/ 164 w 433"/>
              <a:gd name="T11" fmla="*/ 350 h 701"/>
              <a:gd name="T12" fmla="*/ 432 w 433"/>
              <a:gd name="T13" fmla="*/ 618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1">
                <a:moveTo>
                  <a:pt x="432" y="618"/>
                </a:moveTo>
                <a:lnTo>
                  <a:pt x="350" y="700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164" y="350"/>
                </a:lnTo>
                <a:lnTo>
                  <a:pt x="432" y="61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86662" y="2469359"/>
            <a:ext cx="252412" cy="155575"/>
          </a:xfrm>
          <a:custGeom>
            <a:avLst/>
            <a:gdLst>
              <a:gd name="T0" fmla="*/ 82 w 701"/>
              <a:gd name="T1" fmla="*/ 0 h 433"/>
              <a:gd name="T2" fmla="*/ 350 w 701"/>
              <a:gd name="T3" fmla="*/ 268 h 433"/>
              <a:gd name="T4" fmla="*/ 618 w 701"/>
              <a:gd name="T5" fmla="*/ 0 h 433"/>
              <a:gd name="T6" fmla="*/ 700 w 701"/>
              <a:gd name="T7" fmla="*/ 82 h 433"/>
              <a:gd name="T8" fmla="*/ 350 w 701"/>
              <a:gd name="T9" fmla="*/ 432 h 433"/>
              <a:gd name="T10" fmla="*/ 0 w 701"/>
              <a:gd name="T11" fmla="*/ 82 h 433"/>
              <a:gd name="T12" fmla="*/ 82 w 701"/>
              <a:gd name="T13" fmla="*/ 0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1" h="433">
                <a:moveTo>
                  <a:pt x="82" y="0"/>
                </a:moveTo>
                <a:lnTo>
                  <a:pt x="350" y="268"/>
                </a:lnTo>
                <a:lnTo>
                  <a:pt x="618" y="0"/>
                </a:lnTo>
                <a:lnTo>
                  <a:pt x="700" y="82"/>
                </a:lnTo>
                <a:lnTo>
                  <a:pt x="350" y="432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01076" y="2358232"/>
            <a:ext cx="377825" cy="377825"/>
          </a:xfrm>
          <a:custGeom>
            <a:avLst/>
            <a:gdLst>
              <a:gd name="T0" fmla="*/ 818 w 1051"/>
              <a:gd name="T1" fmla="*/ 817 h 1051"/>
              <a:gd name="T2" fmla="*/ 525 w 1051"/>
              <a:gd name="T3" fmla="*/ 817 h 1051"/>
              <a:gd name="T4" fmla="*/ 525 w 1051"/>
              <a:gd name="T5" fmla="*/ 730 h 1051"/>
              <a:gd name="T6" fmla="*/ 818 w 1051"/>
              <a:gd name="T7" fmla="*/ 730 h 1051"/>
              <a:gd name="T8" fmla="*/ 818 w 1051"/>
              <a:gd name="T9" fmla="*/ 817 h 1051"/>
              <a:gd name="T10" fmla="*/ 933 w 1051"/>
              <a:gd name="T11" fmla="*/ 932 h 1051"/>
              <a:gd name="T12" fmla="*/ 933 w 1051"/>
              <a:gd name="T13" fmla="*/ 117 h 1051"/>
              <a:gd name="T14" fmla="*/ 118 w 1051"/>
              <a:gd name="T15" fmla="*/ 932 h 1051"/>
              <a:gd name="T16" fmla="*/ 933 w 1051"/>
              <a:gd name="T17" fmla="*/ 932 h 1051"/>
              <a:gd name="T18" fmla="*/ 145 w 1051"/>
              <a:gd name="T19" fmla="*/ 262 h 1051"/>
              <a:gd name="T20" fmla="*/ 145 w 1051"/>
              <a:gd name="T21" fmla="*/ 350 h 1051"/>
              <a:gd name="T22" fmla="*/ 263 w 1051"/>
              <a:gd name="T23" fmla="*/ 350 h 1051"/>
              <a:gd name="T24" fmla="*/ 263 w 1051"/>
              <a:gd name="T25" fmla="*/ 467 h 1051"/>
              <a:gd name="T26" fmla="*/ 350 w 1051"/>
              <a:gd name="T27" fmla="*/ 467 h 1051"/>
              <a:gd name="T28" fmla="*/ 350 w 1051"/>
              <a:gd name="T29" fmla="*/ 350 h 1051"/>
              <a:gd name="T30" fmla="*/ 468 w 1051"/>
              <a:gd name="T31" fmla="*/ 350 h 1051"/>
              <a:gd name="T32" fmla="*/ 468 w 1051"/>
              <a:gd name="T33" fmla="*/ 262 h 1051"/>
              <a:gd name="T34" fmla="*/ 350 w 1051"/>
              <a:gd name="T35" fmla="*/ 262 h 1051"/>
              <a:gd name="T36" fmla="*/ 350 w 1051"/>
              <a:gd name="T37" fmla="*/ 145 h 1051"/>
              <a:gd name="T38" fmla="*/ 263 w 1051"/>
              <a:gd name="T39" fmla="*/ 145 h 1051"/>
              <a:gd name="T40" fmla="*/ 263 w 1051"/>
              <a:gd name="T41" fmla="*/ 262 h 1051"/>
              <a:gd name="T42" fmla="*/ 145 w 1051"/>
              <a:gd name="T43" fmla="*/ 262 h 1051"/>
              <a:gd name="T44" fmla="*/ 933 w 1051"/>
              <a:gd name="T45" fmla="*/ 0 h 1051"/>
              <a:gd name="T46" fmla="*/ 1050 w 1051"/>
              <a:gd name="T47" fmla="*/ 117 h 1051"/>
              <a:gd name="T48" fmla="*/ 1050 w 1051"/>
              <a:gd name="T49" fmla="*/ 932 h 1051"/>
              <a:gd name="T50" fmla="*/ 933 w 1051"/>
              <a:gd name="T51" fmla="*/ 1050 h 1051"/>
              <a:gd name="T52" fmla="*/ 118 w 1051"/>
              <a:gd name="T53" fmla="*/ 1050 h 1051"/>
              <a:gd name="T54" fmla="*/ 0 w 1051"/>
              <a:gd name="T55" fmla="*/ 932 h 1051"/>
              <a:gd name="T56" fmla="*/ 0 w 1051"/>
              <a:gd name="T57" fmla="*/ 117 h 1051"/>
              <a:gd name="T58" fmla="*/ 118 w 1051"/>
              <a:gd name="T59" fmla="*/ 0 h 1051"/>
              <a:gd name="T60" fmla="*/ 933 w 1051"/>
              <a:gd name="T6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1">
                <a:moveTo>
                  <a:pt x="818" y="817"/>
                </a:moveTo>
                <a:lnTo>
                  <a:pt x="525" y="817"/>
                </a:lnTo>
                <a:lnTo>
                  <a:pt x="525" y="730"/>
                </a:lnTo>
                <a:lnTo>
                  <a:pt x="818" y="730"/>
                </a:lnTo>
                <a:lnTo>
                  <a:pt x="818" y="817"/>
                </a:lnTo>
                <a:close/>
                <a:moveTo>
                  <a:pt x="933" y="932"/>
                </a:moveTo>
                <a:lnTo>
                  <a:pt x="933" y="117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145" y="262"/>
                </a:moveTo>
                <a:lnTo>
                  <a:pt x="145" y="350"/>
                </a:lnTo>
                <a:lnTo>
                  <a:pt x="263" y="350"/>
                </a:lnTo>
                <a:lnTo>
                  <a:pt x="263" y="467"/>
                </a:lnTo>
                <a:lnTo>
                  <a:pt x="350" y="467"/>
                </a:lnTo>
                <a:lnTo>
                  <a:pt x="350" y="350"/>
                </a:lnTo>
                <a:lnTo>
                  <a:pt x="468" y="350"/>
                </a:lnTo>
                <a:lnTo>
                  <a:pt x="468" y="262"/>
                </a:lnTo>
                <a:lnTo>
                  <a:pt x="350" y="262"/>
                </a:lnTo>
                <a:lnTo>
                  <a:pt x="350" y="145"/>
                </a:lnTo>
                <a:lnTo>
                  <a:pt x="263" y="145"/>
                </a:lnTo>
                <a:lnTo>
                  <a:pt x="263" y="262"/>
                </a:lnTo>
                <a:lnTo>
                  <a:pt x="145" y="262"/>
                </a:lnTo>
                <a:close/>
                <a:moveTo>
                  <a:pt x="933" y="0"/>
                </a:moveTo>
                <a:cubicBezTo>
                  <a:pt x="996" y="0"/>
                  <a:pt x="1050" y="54"/>
                  <a:pt x="1050" y="117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83749" y="2343944"/>
            <a:ext cx="369888" cy="406400"/>
          </a:xfrm>
          <a:custGeom>
            <a:avLst/>
            <a:gdLst>
              <a:gd name="T0" fmla="*/ 514 w 1029"/>
              <a:gd name="T1" fmla="*/ 1012 h 1128"/>
              <a:gd name="T2" fmla="*/ 514 w 1029"/>
              <a:gd name="T3" fmla="*/ 167 h 1128"/>
              <a:gd name="T4" fmla="*/ 268 w 1029"/>
              <a:gd name="T5" fmla="*/ 413 h 1128"/>
              <a:gd name="T6" fmla="*/ 164 w 1029"/>
              <a:gd name="T7" fmla="*/ 662 h 1128"/>
              <a:gd name="T8" fmla="*/ 514 w 1029"/>
              <a:gd name="T9" fmla="*/ 1012 h 1128"/>
              <a:gd name="T10" fmla="*/ 845 w 1029"/>
              <a:gd name="T11" fmla="*/ 331 h 1128"/>
              <a:gd name="T12" fmla="*/ 845 w 1029"/>
              <a:gd name="T13" fmla="*/ 990 h 1128"/>
              <a:gd name="T14" fmla="*/ 514 w 1029"/>
              <a:gd name="T15" fmla="*/ 1127 h 1128"/>
              <a:gd name="T16" fmla="*/ 183 w 1029"/>
              <a:gd name="T17" fmla="*/ 990 h 1128"/>
              <a:gd name="T18" fmla="*/ 183 w 1029"/>
              <a:gd name="T19" fmla="*/ 331 h 1128"/>
              <a:gd name="T20" fmla="*/ 514 w 1029"/>
              <a:gd name="T21" fmla="*/ 0 h 1128"/>
              <a:gd name="T22" fmla="*/ 845 w 1029"/>
              <a:gd name="T23" fmla="*/ 331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128">
                <a:moveTo>
                  <a:pt x="514" y="1012"/>
                </a:moveTo>
                <a:lnTo>
                  <a:pt x="514" y="167"/>
                </a:lnTo>
                <a:lnTo>
                  <a:pt x="268" y="413"/>
                </a:lnTo>
                <a:cubicBezTo>
                  <a:pt x="202" y="479"/>
                  <a:pt x="164" y="569"/>
                  <a:pt x="164" y="662"/>
                </a:cubicBezTo>
                <a:cubicBezTo>
                  <a:pt x="164" y="850"/>
                  <a:pt x="326" y="1012"/>
                  <a:pt x="514" y="1012"/>
                </a:cubicBezTo>
                <a:close/>
                <a:moveTo>
                  <a:pt x="845" y="331"/>
                </a:moveTo>
                <a:cubicBezTo>
                  <a:pt x="1028" y="514"/>
                  <a:pt x="1028" y="807"/>
                  <a:pt x="845" y="990"/>
                </a:cubicBezTo>
                <a:cubicBezTo>
                  <a:pt x="754" y="1080"/>
                  <a:pt x="635" y="1127"/>
                  <a:pt x="514" y="1127"/>
                </a:cubicBezTo>
                <a:cubicBezTo>
                  <a:pt x="394" y="1127"/>
                  <a:pt x="273" y="1080"/>
                  <a:pt x="183" y="990"/>
                </a:cubicBezTo>
                <a:cubicBezTo>
                  <a:pt x="0" y="807"/>
                  <a:pt x="0" y="514"/>
                  <a:pt x="183" y="331"/>
                </a:cubicBezTo>
                <a:lnTo>
                  <a:pt x="514" y="0"/>
                </a:lnTo>
                <a:lnTo>
                  <a:pt x="845" y="3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6901" y="2334419"/>
            <a:ext cx="377825" cy="425451"/>
          </a:xfrm>
          <a:custGeom>
            <a:avLst/>
            <a:gdLst>
              <a:gd name="T0" fmla="*/ 525 w 1051"/>
              <a:gd name="T1" fmla="*/ 167 h 1182"/>
              <a:gd name="T2" fmla="*/ 391 w 1051"/>
              <a:gd name="T3" fmla="*/ 298 h 1182"/>
              <a:gd name="T4" fmla="*/ 309 w 1051"/>
              <a:gd name="T5" fmla="*/ 216 h 1182"/>
              <a:gd name="T6" fmla="*/ 525 w 1051"/>
              <a:gd name="T7" fmla="*/ 0 h 1182"/>
              <a:gd name="T8" fmla="*/ 856 w 1051"/>
              <a:gd name="T9" fmla="*/ 331 h 1182"/>
              <a:gd name="T10" fmla="*/ 949 w 1051"/>
              <a:gd name="T11" fmla="*/ 856 h 1182"/>
              <a:gd name="T12" fmla="*/ 525 w 1051"/>
              <a:gd name="T13" fmla="*/ 435 h 1182"/>
              <a:gd name="T14" fmla="*/ 525 w 1051"/>
              <a:gd name="T15" fmla="*/ 167 h 1182"/>
              <a:gd name="T16" fmla="*/ 525 w 1051"/>
              <a:gd name="T17" fmla="*/ 1012 h 1182"/>
              <a:gd name="T18" fmla="*/ 525 w 1051"/>
              <a:gd name="T19" fmla="*/ 730 h 1182"/>
              <a:gd name="T20" fmla="*/ 246 w 1051"/>
              <a:gd name="T21" fmla="*/ 451 h 1182"/>
              <a:gd name="T22" fmla="*/ 175 w 1051"/>
              <a:gd name="T23" fmla="*/ 662 h 1182"/>
              <a:gd name="T24" fmla="*/ 525 w 1051"/>
              <a:gd name="T25" fmla="*/ 1012 h 1182"/>
              <a:gd name="T26" fmla="*/ 1031 w 1051"/>
              <a:gd name="T27" fmla="*/ 1085 h 1182"/>
              <a:gd name="T28" fmla="*/ 1050 w 1051"/>
              <a:gd name="T29" fmla="*/ 1107 h 1182"/>
              <a:gd name="T30" fmla="*/ 976 w 1051"/>
              <a:gd name="T31" fmla="*/ 1181 h 1182"/>
              <a:gd name="T32" fmla="*/ 818 w 1051"/>
              <a:gd name="T33" fmla="*/ 1023 h 1182"/>
              <a:gd name="T34" fmla="*/ 525 w 1051"/>
              <a:gd name="T35" fmla="*/ 1126 h 1182"/>
              <a:gd name="T36" fmla="*/ 194 w 1051"/>
              <a:gd name="T37" fmla="*/ 990 h 1182"/>
              <a:gd name="T38" fmla="*/ 161 w 1051"/>
              <a:gd name="T39" fmla="*/ 366 h 1182"/>
              <a:gd name="T40" fmla="*/ 0 w 1051"/>
              <a:gd name="T41" fmla="*/ 205 h 1182"/>
              <a:gd name="T42" fmla="*/ 74 w 1051"/>
              <a:gd name="T43" fmla="*/ 131 h 1182"/>
              <a:gd name="T44" fmla="*/ 1031 w 1051"/>
              <a:gd name="T45" fmla="*/ 1085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182">
                <a:moveTo>
                  <a:pt x="525" y="167"/>
                </a:moveTo>
                <a:lnTo>
                  <a:pt x="391" y="298"/>
                </a:lnTo>
                <a:lnTo>
                  <a:pt x="309" y="216"/>
                </a:lnTo>
                <a:lnTo>
                  <a:pt x="525" y="0"/>
                </a:lnTo>
                <a:lnTo>
                  <a:pt x="856" y="331"/>
                </a:lnTo>
                <a:cubicBezTo>
                  <a:pt x="998" y="473"/>
                  <a:pt x="1028" y="684"/>
                  <a:pt x="949" y="856"/>
                </a:cubicBezTo>
                <a:lnTo>
                  <a:pt x="525" y="435"/>
                </a:lnTo>
                <a:lnTo>
                  <a:pt x="525" y="167"/>
                </a:lnTo>
                <a:close/>
                <a:moveTo>
                  <a:pt x="525" y="1012"/>
                </a:moveTo>
                <a:lnTo>
                  <a:pt x="525" y="730"/>
                </a:lnTo>
                <a:lnTo>
                  <a:pt x="246" y="451"/>
                </a:lnTo>
                <a:cubicBezTo>
                  <a:pt x="200" y="511"/>
                  <a:pt x="175" y="585"/>
                  <a:pt x="175" y="662"/>
                </a:cubicBezTo>
                <a:cubicBezTo>
                  <a:pt x="175" y="850"/>
                  <a:pt x="337" y="1012"/>
                  <a:pt x="525" y="1012"/>
                </a:cubicBezTo>
                <a:close/>
                <a:moveTo>
                  <a:pt x="1031" y="1085"/>
                </a:moveTo>
                <a:lnTo>
                  <a:pt x="1050" y="1107"/>
                </a:lnTo>
                <a:lnTo>
                  <a:pt x="976" y="1181"/>
                </a:lnTo>
                <a:lnTo>
                  <a:pt x="818" y="1023"/>
                </a:lnTo>
                <a:cubicBezTo>
                  <a:pt x="733" y="1091"/>
                  <a:pt x="629" y="1126"/>
                  <a:pt x="525" y="1126"/>
                </a:cubicBezTo>
                <a:cubicBezTo>
                  <a:pt x="405" y="1126"/>
                  <a:pt x="284" y="1080"/>
                  <a:pt x="194" y="990"/>
                </a:cubicBezTo>
                <a:cubicBezTo>
                  <a:pt x="25" y="818"/>
                  <a:pt x="14" y="550"/>
                  <a:pt x="161" y="366"/>
                </a:cubicBezTo>
                <a:lnTo>
                  <a:pt x="0" y="205"/>
                </a:lnTo>
                <a:lnTo>
                  <a:pt x="74" y="131"/>
                </a:lnTo>
                <a:cubicBezTo>
                  <a:pt x="392" y="450"/>
                  <a:pt x="709" y="770"/>
                  <a:pt x="1031" y="10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07544"/>
            <a:ext cx="419100" cy="420689"/>
          </a:xfrm>
          <a:custGeom>
            <a:avLst/>
            <a:gdLst>
              <a:gd name="T0" fmla="*/ 350 w 1166"/>
              <a:gd name="T1" fmla="*/ 932 h 1168"/>
              <a:gd name="T2" fmla="*/ 582 w 1166"/>
              <a:gd name="T3" fmla="*/ 1167 h 1168"/>
              <a:gd name="T4" fmla="*/ 990 w 1166"/>
              <a:gd name="T5" fmla="*/ 175 h 1168"/>
              <a:gd name="T6" fmla="*/ 875 w 1166"/>
              <a:gd name="T7" fmla="*/ 293 h 1168"/>
              <a:gd name="T8" fmla="*/ 990 w 1166"/>
              <a:gd name="T9" fmla="*/ 468 h 1168"/>
              <a:gd name="T10" fmla="*/ 875 w 1166"/>
              <a:gd name="T11" fmla="*/ 350 h 1168"/>
              <a:gd name="T12" fmla="*/ 990 w 1166"/>
              <a:gd name="T13" fmla="*/ 468 h 1168"/>
              <a:gd name="T14" fmla="*/ 815 w 1166"/>
              <a:gd name="T15" fmla="*/ 175 h 1168"/>
              <a:gd name="T16" fmla="*/ 700 w 1166"/>
              <a:gd name="T17" fmla="*/ 293 h 1168"/>
              <a:gd name="T18" fmla="*/ 815 w 1166"/>
              <a:gd name="T19" fmla="*/ 468 h 1168"/>
              <a:gd name="T20" fmla="*/ 700 w 1166"/>
              <a:gd name="T21" fmla="*/ 350 h 1168"/>
              <a:gd name="T22" fmla="*/ 815 w 1166"/>
              <a:gd name="T23" fmla="*/ 468 h 1168"/>
              <a:gd name="T24" fmla="*/ 815 w 1166"/>
              <a:gd name="T25" fmla="*/ 583 h 1168"/>
              <a:gd name="T26" fmla="*/ 350 w 1166"/>
              <a:gd name="T27" fmla="*/ 699 h 1168"/>
              <a:gd name="T28" fmla="*/ 290 w 1166"/>
              <a:gd name="T29" fmla="*/ 293 h 1168"/>
              <a:gd name="T30" fmla="*/ 175 w 1166"/>
              <a:gd name="T31" fmla="*/ 175 h 1168"/>
              <a:gd name="T32" fmla="*/ 290 w 1166"/>
              <a:gd name="T33" fmla="*/ 293 h 1168"/>
              <a:gd name="T34" fmla="*/ 290 w 1166"/>
              <a:gd name="T35" fmla="*/ 350 h 1168"/>
              <a:gd name="T36" fmla="*/ 175 w 1166"/>
              <a:gd name="T37" fmla="*/ 468 h 1168"/>
              <a:gd name="T38" fmla="*/ 350 w 1166"/>
              <a:gd name="T39" fmla="*/ 350 h 1168"/>
              <a:gd name="T40" fmla="*/ 465 w 1166"/>
              <a:gd name="T41" fmla="*/ 468 h 1168"/>
              <a:gd name="T42" fmla="*/ 350 w 1166"/>
              <a:gd name="T43" fmla="*/ 350 h 1168"/>
              <a:gd name="T44" fmla="*/ 465 w 1166"/>
              <a:gd name="T45" fmla="*/ 293 h 1168"/>
              <a:gd name="T46" fmla="*/ 350 w 1166"/>
              <a:gd name="T47" fmla="*/ 175 h 1168"/>
              <a:gd name="T48" fmla="*/ 525 w 1166"/>
              <a:gd name="T49" fmla="*/ 350 h 1168"/>
              <a:gd name="T50" fmla="*/ 640 w 1166"/>
              <a:gd name="T51" fmla="*/ 468 h 1168"/>
              <a:gd name="T52" fmla="*/ 525 w 1166"/>
              <a:gd name="T53" fmla="*/ 350 h 1168"/>
              <a:gd name="T54" fmla="*/ 640 w 1166"/>
              <a:gd name="T55" fmla="*/ 293 h 1168"/>
              <a:gd name="T56" fmla="*/ 525 w 1166"/>
              <a:gd name="T57" fmla="*/ 175 h 1168"/>
              <a:gd name="T58" fmla="*/ 1165 w 1166"/>
              <a:gd name="T59" fmla="*/ 118 h 1168"/>
              <a:gd name="T60" fmla="*/ 1050 w 1166"/>
              <a:gd name="T61" fmla="*/ 817 h 1168"/>
              <a:gd name="T62" fmla="*/ 0 w 1166"/>
              <a:gd name="T63" fmla="*/ 699 h 1168"/>
              <a:gd name="T64" fmla="*/ 115 w 1166"/>
              <a:gd name="T65" fmla="*/ 0 h 1168"/>
              <a:gd name="T66" fmla="*/ 1165 w 1166"/>
              <a:gd name="T67" fmla="*/ 11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66" h="1168">
                <a:moveTo>
                  <a:pt x="582" y="1167"/>
                </a:moveTo>
                <a:lnTo>
                  <a:pt x="350" y="932"/>
                </a:lnTo>
                <a:lnTo>
                  <a:pt x="815" y="932"/>
                </a:lnTo>
                <a:lnTo>
                  <a:pt x="582" y="1167"/>
                </a:lnTo>
                <a:close/>
                <a:moveTo>
                  <a:pt x="990" y="293"/>
                </a:moveTo>
                <a:lnTo>
                  <a:pt x="990" y="175"/>
                </a:lnTo>
                <a:lnTo>
                  <a:pt x="875" y="175"/>
                </a:lnTo>
                <a:lnTo>
                  <a:pt x="875" y="293"/>
                </a:lnTo>
                <a:lnTo>
                  <a:pt x="990" y="293"/>
                </a:lnTo>
                <a:close/>
                <a:moveTo>
                  <a:pt x="990" y="468"/>
                </a:moveTo>
                <a:lnTo>
                  <a:pt x="990" y="350"/>
                </a:lnTo>
                <a:lnTo>
                  <a:pt x="875" y="350"/>
                </a:lnTo>
                <a:lnTo>
                  <a:pt x="875" y="468"/>
                </a:lnTo>
                <a:lnTo>
                  <a:pt x="990" y="468"/>
                </a:lnTo>
                <a:close/>
                <a:moveTo>
                  <a:pt x="815" y="293"/>
                </a:moveTo>
                <a:lnTo>
                  <a:pt x="815" y="175"/>
                </a:lnTo>
                <a:lnTo>
                  <a:pt x="700" y="175"/>
                </a:lnTo>
                <a:lnTo>
                  <a:pt x="700" y="293"/>
                </a:lnTo>
                <a:lnTo>
                  <a:pt x="815" y="293"/>
                </a:lnTo>
                <a:close/>
                <a:moveTo>
                  <a:pt x="815" y="468"/>
                </a:moveTo>
                <a:lnTo>
                  <a:pt x="815" y="350"/>
                </a:lnTo>
                <a:lnTo>
                  <a:pt x="700" y="350"/>
                </a:lnTo>
                <a:lnTo>
                  <a:pt x="700" y="468"/>
                </a:lnTo>
                <a:lnTo>
                  <a:pt x="815" y="468"/>
                </a:lnTo>
                <a:close/>
                <a:moveTo>
                  <a:pt x="815" y="699"/>
                </a:moveTo>
                <a:lnTo>
                  <a:pt x="815" y="583"/>
                </a:lnTo>
                <a:lnTo>
                  <a:pt x="350" y="583"/>
                </a:lnTo>
                <a:lnTo>
                  <a:pt x="350" y="699"/>
                </a:lnTo>
                <a:lnTo>
                  <a:pt x="815" y="699"/>
                </a:lnTo>
                <a:close/>
                <a:moveTo>
                  <a:pt x="290" y="293"/>
                </a:moveTo>
                <a:lnTo>
                  <a:pt x="290" y="175"/>
                </a:lnTo>
                <a:lnTo>
                  <a:pt x="175" y="175"/>
                </a:lnTo>
                <a:lnTo>
                  <a:pt x="175" y="293"/>
                </a:lnTo>
                <a:lnTo>
                  <a:pt x="290" y="293"/>
                </a:lnTo>
                <a:close/>
                <a:moveTo>
                  <a:pt x="290" y="468"/>
                </a:moveTo>
                <a:lnTo>
                  <a:pt x="290" y="350"/>
                </a:lnTo>
                <a:lnTo>
                  <a:pt x="175" y="350"/>
                </a:lnTo>
                <a:lnTo>
                  <a:pt x="175" y="468"/>
                </a:lnTo>
                <a:lnTo>
                  <a:pt x="290" y="468"/>
                </a:lnTo>
                <a:close/>
                <a:moveTo>
                  <a:pt x="350" y="350"/>
                </a:moveTo>
                <a:lnTo>
                  <a:pt x="350" y="468"/>
                </a:lnTo>
                <a:lnTo>
                  <a:pt x="465" y="468"/>
                </a:lnTo>
                <a:lnTo>
                  <a:pt x="465" y="350"/>
                </a:lnTo>
                <a:lnTo>
                  <a:pt x="350" y="350"/>
                </a:lnTo>
                <a:close/>
                <a:moveTo>
                  <a:pt x="350" y="293"/>
                </a:moveTo>
                <a:lnTo>
                  <a:pt x="465" y="293"/>
                </a:lnTo>
                <a:lnTo>
                  <a:pt x="465" y="175"/>
                </a:lnTo>
                <a:lnTo>
                  <a:pt x="350" y="175"/>
                </a:lnTo>
                <a:lnTo>
                  <a:pt x="350" y="293"/>
                </a:lnTo>
                <a:close/>
                <a:moveTo>
                  <a:pt x="525" y="350"/>
                </a:moveTo>
                <a:lnTo>
                  <a:pt x="525" y="468"/>
                </a:lnTo>
                <a:lnTo>
                  <a:pt x="640" y="468"/>
                </a:lnTo>
                <a:lnTo>
                  <a:pt x="640" y="350"/>
                </a:lnTo>
                <a:lnTo>
                  <a:pt x="525" y="350"/>
                </a:lnTo>
                <a:close/>
                <a:moveTo>
                  <a:pt x="525" y="293"/>
                </a:moveTo>
                <a:lnTo>
                  <a:pt x="640" y="293"/>
                </a:lnTo>
                <a:lnTo>
                  <a:pt x="640" y="175"/>
                </a:lnTo>
                <a:lnTo>
                  <a:pt x="525" y="175"/>
                </a:lnTo>
                <a:lnTo>
                  <a:pt x="525" y="293"/>
                </a:lnTo>
                <a:close/>
                <a:moveTo>
                  <a:pt x="1165" y="118"/>
                </a:moveTo>
                <a:lnTo>
                  <a:pt x="1165" y="699"/>
                </a:lnTo>
                <a:cubicBezTo>
                  <a:pt x="1165" y="762"/>
                  <a:pt x="1113" y="817"/>
                  <a:pt x="1050" y="817"/>
                </a:cubicBezTo>
                <a:lnTo>
                  <a:pt x="115" y="817"/>
                </a:lnTo>
                <a:cubicBezTo>
                  <a:pt x="52" y="817"/>
                  <a:pt x="0" y="762"/>
                  <a:pt x="0" y="699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5" y="55"/>
                  <a:pt x="116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087564" y="3239294"/>
            <a:ext cx="504825" cy="357187"/>
          </a:xfrm>
          <a:custGeom>
            <a:avLst/>
            <a:gdLst>
              <a:gd name="T0" fmla="*/ 1168 w 1401"/>
              <a:gd name="T1" fmla="*/ 699 h 992"/>
              <a:gd name="T2" fmla="*/ 1168 w 1401"/>
              <a:gd name="T3" fmla="*/ 118 h 992"/>
              <a:gd name="T4" fmla="*/ 233 w 1401"/>
              <a:gd name="T5" fmla="*/ 118 h 992"/>
              <a:gd name="T6" fmla="*/ 233 w 1401"/>
              <a:gd name="T7" fmla="*/ 699 h 992"/>
              <a:gd name="T8" fmla="*/ 1168 w 1401"/>
              <a:gd name="T9" fmla="*/ 699 h 992"/>
              <a:gd name="T10" fmla="*/ 818 w 1401"/>
              <a:gd name="T11" fmla="*/ 874 h 992"/>
              <a:gd name="T12" fmla="*/ 818 w 1401"/>
              <a:gd name="T13" fmla="*/ 816 h 992"/>
              <a:gd name="T14" fmla="*/ 583 w 1401"/>
              <a:gd name="T15" fmla="*/ 816 h 992"/>
              <a:gd name="T16" fmla="*/ 583 w 1401"/>
              <a:gd name="T17" fmla="*/ 874 h 992"/>
              <a:gd name="T18" fmla="*/ 818 w 1401"/>
              <a:gd name="T19" fmla="*/ 874 h 992"/>
              <a:gd name="T20" fmla="*/ 1400 w 1401"/>
              <a:gd name="T21" fmla="*/ 874 h 992"/>
              <a:gd name="T22" fmla="*/ 1400 w 1401"/>
              <a:gd name="T23" fmla="*/ 991 h 992"/>
              <a:gd name="T24" fmla="*/ 0 w 1401"/>
              <a:gd name="T25" fmla="*/ 991 h 992"/>
              <a:gd name="T26" fmla="*/ 0 w 1401"/>
              <a:gd name="T27" fmla="*/ 874 h 992"/>
              <a:gd name="T28" fmla="*/ 118 w 1401"/>
              <a:gd name="T29" fmla="*/ 874 h 992"/>
              <a:gd name="T30" fmla="*/ 118 w 1401"/>
              <a:gd name="T31" fmla="*/ 0 h 992"/>
              <a:gd name="T32" fmla="*/ 1283 w 1401"/>
              <a:gd name="T33" fmla="*/ 0 h 992"/>
              <a:gd name="T34" fmla="*/ 1283 w 1401"/>
              <a:gd name="T35" fmla="*/ 874 h 992"/>
              <a:gd name="T36" fmla="*/ 1400 w 1401"/>
              <a:gd name="T37" fmla="*/ 874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01" h="992">
                <a:moveTo>
                  <a:pt x="1168" y="699"/>
                </a:moveTo>
                <a:lnTo>
                  <a:pt x="1168" y="118"/>
                </a:lnTo>
                <a:lnTo>
                  <a:pt x="233" y="118"/>
                </a:lnTo>
                <a:lnTo>
                  <a:pt x="233" y="699"/>
                </a:lnTo>
                <a:lnTo>
                  <a:pt x="1168" y="699"/>
                </a:lnTo>
                <a:close/>
                <a:moveTo>
                  <a:pt x="818" y="874"/>
                </a:moveTo>
                <a:lnTo>
                  <a:pt x="818" y="816"/>
                </a:lnTo>
                <a:lnTo>
                  <a:pt x="583" y="816"/>
                </a:lnTo>
                <a:lnTo>
                  <a:pt x="583" y="874"/>
                </a:lnTo>
                <a:lnTo>
                  <a:pt x="818" y="874"/>
                </a:lnTo>
                <a:close/>
                <a:moveTo>
                  <a:pt x="1400" y="874"/>
                </a:moveTo>
                <a:lnTo>
                  <a:pt x="1400" y="991"/>
                </a:lnTo>
                <a:lnTo>
                  <a:pt x="0" y="991"/>
                </a:lnTo>
                <a:lnTo>
                  <a:pt x="0" y="874"/>
                </a:lnTo>
                <a:lnTo>
                  <a:pt x="118" y="874"/>
                </a:lnTo>
                <a:lnTo>
                  <a:pt x="118" y="0"/>
                </a:lnTo>
                <a:lnTo>
                  <a:pt x="1283" y="0"/>
                </a:lnTo>
                <a:lnTo>
                  <a:pt x="1283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05162" y="3209131"/>
            <a:ext cx="419100" cy="419100"/>
          </a:xfrm>
          <a:custGeom>
            <a:avLst/>
            <a:gdLst>
              <a:gd name="T0" fmla="*/ 836 w 1165"/>
              <a:gd name="T1" fmla="*/ 699 h 1165"/>
              <a:gd name="T2" fmla="*/ 1033 w 1165"/>
              <a:gd name="T3" fmla="*/ 699 h 1165"/>
              <a:gd name="T4" fmla="*/ 1049 w 1165"/>
              <a:gd name="T5" fmla="*/ 582 h 1165"/>
              <a:gd name="T6" fmla="*/ 1033 w 1165"/>
              <a:gd name="T7" fmla="*/ 465 h 1165"/>
              <a:gd name="T8" fmla="*/ 836 w 1165"/>
              <a:gd name="T9" fmla="*/ 465 h 1165"/>
              <a:gd name="T10" fmla="*/ 844 w 1165"/>
              <a:gd name="T11" fmla="*/ 582 h 1165"/>
              <a:gd name="T12" fmla="*/ 836 w 1165"/>
              <a:gd name="T13" fmla="*/ 699 h 1165"/>
              <a:gd name="T14" fmla="*/ 732 w 1165"/>
              <a:gd name="T15" fmla="*/ 1021 h 1165"/>
              <a:gd name="T16" fmla="*/ 987 w 1165"/>
              <a:gd name="T17" fmla="*/ 814 h 1165"/>
              <a:gd name="T18" fmla="*/ 814 w 1165"/>
              <a:gd name="T19" fmla="*/ 814 h 1165"/>
              <a:gd name="T20" fmla="*/ 732 w 1165"/>
              <a:gd name="T21" fmla="*/ 1021 h 1165"/>
              <a:gd name="T22" fmla="*/ 719 w 1165"/>
              <a:gd name="T23" fmla="*/ 699 h 1165"/>
              <a:gd name="T24" fmla="*/ 727 w 1165"/>
              <a:gd name="T25" fmla="*/ 582 h 1165"/>
              <a:gd name="T26" fmla="*/ 719 w 1165"/>
              <a:gd name="T27" fmla="*/ 465 h 1165"/>
              <a:gd name="T28" fmla="*/ 445 w 1165"/>
              <a:gd name="T29" fmla="*/ 465 h 1165"/>
              <a:gd name="T30" fmla="*/ 437 w 1165"/>
              <a:gd name="T31" fmla="*/ 582 h 1165"/>
              <a:gd name="T32" fmla="*/ 445 w 1165"/>
              <a:gd name="T33" fmla="*/ 699 h 1165"/>
              <a:gd name="T34" fmla="*/ 719 w 1165"/>
              <a:gd name="T35" fmla="*/ 699 h 1165"/>
              <a:gd name="T36" fmla="*/ 582 w 1165"/>
              <a:gd name="T37" fmla="*/ 1046 h 1165"/>
              <a:gd name="T38" fmla="*/ 694 w 1165"/>
              <a:gd name="T39" fmla="*/ 814 h 1165"/>
              <a:gd name="T40" fmla="*/ 470 w 1165"/>
              <a:gd name="T41" fmla="*/ 814 h 1165"/>
              <a:gd name="T42" fmla="*/ 582 w 1165"/>
              <a:gd name="T43" fmla="*/ 1046 h 1165"/>
              <a:gd name="T44" fmla="*/ 350 w 1165"/>
              <a:gd name="T45" fmla="*/ 350 h 1165"/>
              <a:gd name="T46" fmla="*/ 432 w 1165"/>
              <a:gd name="T47" fmla="*/ 142 h 1165"/>
              <a:gd name="T48" fmla="*/ 177 w 1165"/>
              <a:gd name="T49" fmla="*/ 350 h 1165"/>
              <a:gd name="T50" fmla="*/ 350 w 1165"/>
              <a:gd name="T51" fmla="*/ 350 h 1165"/>
              <a:gd name="T52" fmla="*/ 177 w 1165"/>
              <a:gd name="T53" fmla="*/ 814 h 1165"/>
              <a:gd name="T54" fmla="*/ 432 w 1165"/>
              <a:gd name="T55" fmla="*/ 1021 h 1165"/>
              <a:gd name="T56" fmla="*/ 350 w 1165"/>
              <a:gd name="T57" fmla="*/ 814 h 1165"/>
              <a:gd name="T58" fmla="*/ 177 w 1165"/>
              <a:gd name="T59" fmla="*/ 814 h 1165"/>
              <a:gd name="T60" fmla="*/ 131 w 1165"/>
              <a:gd name="T61" fmla="*/ 699 h 1165"/>
              <a:gd name="T62" fmla="*/ 328 w 1165"/>
              <a:gd name="T63" fmla="*/ 699 h 1165"/>
              <a:gd name="T64" fmla="*/ 319 w 1165"/>
              <a:gd name="T65" fmla="*/ 582 h 1165"/>
              <a:gd name="T66" fmla="*/ 328 w 1165"/>
              <a:gd name="T67" fmla="*/ 465 h 1165"/>
              <a:gd name="T68" fmla="*/ 131 w 1165"/>
              <a:gd name="T69" fmla="*/ 465 h 1165"/>
              <a:gd name="T70" fmla="*/ 114 w 1165"/>
              <a:gd name="T71" fmla="*/ 582 h 1165"/>
              <a:gd name="T72" fmla="*/ 131 w 1165"/>
              <a:gd name="T73" fmla="*/ 699 h 1165"/>
              <a:gd name="T74" fmla="*/ 582 w 1165"/>
              <a:gd name="T75" fmla="*/ 117 h 1165"/>
              <a:gd name="T76" fmla="*/ 470 w 1165"/>
              <a:gd name="T77" fmla="*/ 350 h 1165"/>
              <a:gd name="T78" fmla="*/ 694 w 1165"/>
              <a:gd name="T79" fmla="*/ 350 h 1165"/>
              <a:gd name="T80" fmla="*/ 582 w 1165"/>
              <a:gd name="T81" fmla="*/ 117 h 1165"/>
              <a:gd name="T82" fmla="*/ 987 w 1165"/>
              <a:gd name="T83" fmla="*/ 350 h 1165"/>
              <a:gd name="T84" fmla="*/ 732 w 1165"/>
              <a:gd name="T85" fmla="*/ 142 h 1165"/>
              <a:gd name="T86" fmla="*/ 814 w 1165"/>
              <a:gd name="T87" fmla="*/ 350 h 1165"/>
              <a:gd name="T88" fmla="*/ 987 w 1165"/>
              <a:gd name="T89" fmla="*/ 350 h 1165"/>
              <a:gd name="T90" fmla="*/ 582 w 1165"/>
              <a:gd name="T91" fmla="*/ 0 h 1165"/>
              <a:gd name="T92" fmla="*/ 1164 w 1165"/>
              <a:gd name="T93" fmla="*/ 582 h 1165"/>
              <a:gd name="T94" fmla="*/ 582 w 1165"/>
              <a:gd name="T95" fmla="*/ 1164 h 1165"/>
              <a:gd name="T96" fmla="*/ 0 w 1165"/>
              <a:gd name="T97" fmla="*/ 582 h 1165"/>
              <a:gd name="T98" fmla="*/ 582 w 1165"/>
              <a:gd name="T9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5" h="1165">
                <a:moveTo>
                  <a:pt x="836" y="699"/>
                </a:moveTo>
                <a:lnTo>
                  <a:pt x="1033" y="699"/>
                </a:lnTo>
                <a:cubicBezTo>
                  <a:pt x="1041" y="660"/>
                  <a:pt x="1049" y="622"/>
                  <a:pt x="1049" y="582"/>
                </a:cubicBezTo>
                <a:cubicBezTo>
                  <a:pt x="1049" y="541"/>
                  <a:pt x="1041" y="503"/>
                  <a:pt x="1033" y="465"/>
                </a:cubicBezTo>
                <a:lnTo>
                  <a:pt x="836" y="465"/>
                </a:lnTo>
                <a:cubicBezTo>
                  <a:pt x="842" y="503"/>
                  <a:pt x="844" y="541"/>
                  <a:pt x="844" y="582"/>
                </a:cubicBezTo>
                <a:cubicBezTo>
                  <a:pt x="844" y="622"/>
                  <a:pt x="842" y="660"/>
                  <a:pt x="836" y="699"/>
                </a:cubicBezTo>
                <a:close/>
                <a:moveTo>
                  <a:pt x="732" y="1021"/>
                </a:moveTo>
                <a:cubicBezTo>
                  <a:pt x="839" y="986"/>
                  <a:pt x="932" y="909"/>
                  <a:pt x="987" y="814"/>
                </a:cubicBezTo>
                <a:lnTo>
                  <a:pt x="814" y="814"/>
                </a:lnTo>
                <a:cubicBezTo>
                  <a:pt x="795" y="887"/>
                  <a:pt x="768" y="956"/>
                  <a:pt x="732" y="1021"/>
                </a:cubicBezTo>
                <a:close/>
                <a:moveTo>
                  <a:pt x="719" y="699"/>
                </a:moveTo>
                <a:cubicBezTo>
                  <a:pt x="724" y="660"/>
                  <a:pt x="727" y="622"/>
                  <a:pt x="727" y="582"/>
                </a:cubicBezTo>
                <a:cubicBezTo>
                  <a:pt x="727" y="541"/>
                  <a:pt x="724" y="503"/>
                  <a:pt x="719" y="465"/>
                </a:cubicBezTo>
                <a:lnTo>
                  <a:pt x="445" y="465"/>
                </a:lnTo>
                <a:cubicBezTo>
                  <a:pt x="440" y="503"/>
                  <a:pt x="437" y="541"/>
                  <a:pt x="437" y="582"/>
                </a:cubicBezTo>
                <a:cubicBezTo>
                  <a:pt x="437" y="622"/>
                  <a:pt x="440" y="660"/>
                  <a:pt x="445" y="699"/>
                </a:cubicBezTo>
                <a:lnTo>
                  <a:pt x="719" y="699"/>
                </a:lnTo>
                <a:close/>
                <a:moveTo>
                  <a:pt x="582" y="1046"/>
                </a:moveTo>
                <a:cubicBezTo>
                  <a:pt x="631" y="975"/>
                  <a:pt x="669" y="898"/>
                  <a:pt x="694" y="814"/>
                </a:cubicBezTo>
                <a:lnTo>
                  <a:pt x="470" y="814"/>
                </a:lnTo>
                <a:cubicBezTo>
                  <a:pt x="494" y="898"/>
                  <a:pt x="533" y="975"/>
                  <a:pt x="582" y="1046"/>
                </a:cubicBezTo>
                <a:close/>
                <a:moveTo>
                  <a:pt x="350" y="350"/>
                </a:moveTo>
                <a:cubicBezTo>
                  <a:pt x="369" y="276"/>
                  <a:pt x="396" y="208"/>
                  <a:pt x="432" y="142"/>
                </a:cubicBezTo>
                <a:cubicBezTo>
                  <a:pt x="325" y="178"/>
                  <a:pt x="232" y="254"/>
                  <a:pt x="177" y="350"/>
                </a:cubicBezTo>
                <a:lnTo>
                  <a:pt x="350" y="350"/>
                </a:lnTo>
                <a:close/>
                <a:moveTo>
                  <a:pt x="177" y="814"/>
                </a:moveTo>
                <a:cubicBezTo>
                  <a:pt x="232" y="909"/>
                  <a:pt x="325" y="986"/>
                  <a:pt x="432" y="1021"/>
                </a:cubicBezTo>
                <a:cubicBezTo>
                  <a:pt x="396" y="956"/>
                  <a:pt x="369" y="887"/>
                  <a:pt x="350" y="814"/>
                </a:cubicBezTo>
                <a:lnTo>
                  <a:pt x="177" y="814"/>
                </a:lnTo>
                <a:close/>
                <a:moveTo>
                  <a:pt x="131" y="699"/>
                </a:moveTo>
                <a:lnTo>
                  <a:pt x="328" y="699"/>
                </a:lnTo>
                <a:cubicBezTo>
                  <a:pt x="322" y="660"/>
                  <a:pt x="319" y="622"/>
                  <a:pt x="319" y="582"/>
                </a:cubicBezTo>
                <a:cubicBezTo>
                  <a:pt x="319" y="541"/>
                  <a:pt x="322" y="503"/>
                  <a:pt x="328" y="465"/>
                </a:cubicBezTo>
                <a:lnTo>
                  <a:pt x="131" y="465"/>
                </a:lnTo>
                <a:cubicBezTo>
                  <a:pt x="123" y="503"/>
                  <a:pt x="114" y="541"/>
                  <a:pt x="114" y="582"/>
                </a:cubicBezTo>
                <a:cubicBezTo>
                  <a:pt x="114" y="622"/>
                  <a:pt x="123" y="660"/>
                  <a:pt x="131" y="699"/>
                </a:cubicBezTo>
                <a:close/>
                <a:moveTo>
                  <a:pt x="582" y="117"/>
                </a:moveTo>
                <a:cubicBezTo>
                  <a:pt x="533" y="188"/>
                  <a:pt x="494" y="265"/>
                  <a:pt x="470" y="350"/>
                </a:cubicBezTo>
                <a:lnTo>
                  <a:pt x="694" y="350"/>
                </a:lnTo>
                <a:cubicBezTo>
                  <a:pt x="669" y="265"/>
                  <a:pt x="631" y="188"/>
                  <a:pt x="582" y="117"/>
                </a:cubicBezTo>
                <a:close/>
                <a:moveTo>
                  <a:pt x="987" y="350"/>
                </a:moveTo>
                <a:cubicBezTo>
                  <a:pt x="932" y="254"/>
                  <a:pt x="839" y="178"/>
                  <a:pt x="732" y="142"/>
                </a:cubicBezTo>
                <a:cubicBezTo>
                  <a:pt x="768" y="208"/>
                  <a:pt x="795" y="276"/>
                  <a:pt x="814" y="350"/>
                </a:cubicBezTo>
                <a:lnTo>
                  <a:pt x="987" y="350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89426" y="3271043"/>
            <a:ext cx="398463" cy="293688"/>
          </a:xfrm>
          <a:custGeom>
            <a:avLst/>
            <a:gdLst>
              <a:gd name="T0" fmla="*/ 853 w 1108"/>
              <a:gd name="T1" fmla="*/ 49 h 815"/>
              <a:gd name="T2" fmla="*/ 1107 w 1108"/>
              <a:gd name="T3" fmla="*/ 407 h 815"/>
              <a:gd name="T4" fmla="*/ 853 w 1108"/>
              <a:gd name="T5" fmla="*/ 764 h 815"/>
              <a:gd name="T6" fmla="*/ 757 w 1108"/>
              <a:gd name="T7" fmla="*/ 814 h 815"/>
              <a:gd name="T8" fmla="*/ 118 w 1108"/>
              <a:gd name="T9" fmla="*/ 814 h 815"/>
              <a:gd name="T10" fmla="*/ 0 w 1108"/>
              <a:gd name="T11" fmla="*/ 699 h 815"/>
              <a:gd name="T12" fmla="*/ 0 w 1108"/>
              <a:gd name="T13" fmla="*/ 115 h 815"/>
              <a:gd name="T14" fmla="*/ 118 w 1108"/>
              <a:gd name="T15" fmla="*/ 0 h 815"/>
              <a:gd name="T16" fmla="*/ 757 w 1108"/>
              <a:gd name="T17" fmla="*/ 0 h 815"/>
              <a:gd name="T18" fmla="*/ 853 w 1108"/>
              <a:gd name="T19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08" h="815"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6" y="814"/>
                  <a:pt x="757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757" y="0"/>
                </a:lnTo>
                <a:cubicBezTo>
                  <a:pt x="796" y="0"/>
                  <a:pt x="831" y="19"/>
                  <a:pt x="853" y="4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4162" y="3271043"/>
            <a:ext cx="398462" cy="293688"/>
          </a:xfrm>
          <a:custGeom>
            <a:avLst/>
            <a:gdLst>
              <a:gd name="T0" fmla="*/ 757 w 1108"/>
              <a:gd name="T1" fmla="*/ 699 h 815"/>
              <a:gd name="T2" fmla="*/ 965 w 1108"/>
              <a:gd name="T3" fmla="*/ 407 h 815"/>
              <a:gd name="T4" fmla="*/ 757 w 1108"/>
              <a:gd name="T5" fmla="*/ 115 h 815"/>
              <a:gd name="T6" fmla="*/ 117 w 1108"/>
              <a:gd name="T7" fmla="*/ 115 h 815"/>
              <a:gd name="T8" fmla="*/ 117 w 1108"/>
              <a:gd name="T9" fmla="*/ 699 h 815"/>
              <a:gd name="T10" fmla="*/ 757 w 1108"/>
              <a:gd name="T11" fmla="*/ 699 h 815"/>
              <a:gd name="T12" fmla="*/ 853 w 1108"/>
              <a:gd name="T13" fmla="*/ 49 h 815"/>
              <a:gd name="T14" fmla="*/ 1107 w 1108"/>
              <a:gd name="T15" fmla="*/ 407 h 815"/>
              <a:gd name="T16" fmla="*/ 853 w 1108"/>
              <a:gd name="T17" fmla="*/ 764 h 815"/>
              <a:gd name="T18" fmla="*/ 757 w 1108"/>
              <a:gd name="T19" fmla="*/ 814 h 815"/>
              <a:gd name="T20" fmla="*/ 117 w 1108"/>
              <a:gd name="T21" fmla="*/ 814 h 815"/>
              <a:gd name="T22" fmla="*/ 0 w 1108"/>
              <a:gd name="T23" fmla="*/ 699 h 815"/>
              <a:gd name="T24" fmla="*/ 0 w 1108"/>
              <a:gd name="T25" fmla="*/ 115 h 815"/>
              <a:gd name="T26" fmla="*/ 117 w 1108"/>
              <a:gd name="T27" fmla="*/ 0 h 815"/>
              <a:gd name="T28" fmla="*/ 757 w 1108"/>
              <a:gd name="T29" fmla="*/ 0 h 815"/>
              <a:gd name="T30" fmla="*/ 853 w 1108"/>
              <a:gd name="T31" fmla="*/ 4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08" h="815">
                <a:moveTo>
                  <a:pt x="757" y="699"/>
                </a:moveTo>
                <a:lnTo>
                  <a:pt x="965" y="407"/>
                </a:lnTo>
                <a:lnTo>
                  <a:pt x="757" y="115"/>
                </a:lnTo>
                <a:lnTo>
                  <a:pt x="117" y="115"/>
                </a:lnTo>
                <a:lnTo>
                  <a:pt x="117" y="699"/>
                </a:lnTo>
                <a:lnTo>
                  <a:pt x="757" y="699"/>
                </a:lnTo>
                <a:close/>
                <a:moveTo>
                  <a:pt x="853" y="49"/>
                </a:moveTo>
                <a:lnTo>
                  <a:pt x="1107" y="407"/>
                </a:lnTo>
                <a:lnTo>
                  <a:pt x="853" y="764"/>
                </a:lnTo>
                <a:cubicBezTo>
                  <a:pt x="831" y="794"/>
                  <a:pt x="795" y="814"/>
                  <a:pt x="757" y="814"/>
                </a:cubicBezTo>
                <a:lnTo>
                  <a:pt x="117" y="814"/>
                </a:lnTo>
                <a:cubicBezTo>
                  <a:pt x="54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4" y="0"/>
                  <a:pt x="117" y="0"/>
                </a:cubicBezTo>
                <a:lnTo>
                  <a:pt x="757" y="0"/>
                </a:lnTo>
                <a:cubicBezTo>
                  <a:pt x="795" y="0"/>
                  <a:pt x="831" y="19"/>
                  <a:pt x="853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9062" y="3209131"/>
            <a:ext cx="336550" cy="419100"/>
          </a:xfrm>
          <a:custGeom>
            <a:avLst/>
            <a:gdLst>
              <a:gd name="T0" fmla="*/ 235 w 936"/>
              <a:gd name="T1" fmla="*/ 582 h 1165"/>
              <a:gd name="T2" fmla="*/ 350 w 936"/>
              <a:gd name="T3" fmla="*/ 582 h 1165"/>
              <a:gd name="T4" fmla="*/ 350 w 936"/>
              <a:gd name="T5" fmla="*/ 874 h 1165"/>
              <a:gd name="T6" fmla="*/ 235 w 936"/>
              <a:gd name="T7" fmla="*/ 874 h 1165"/>
              <a:gd name="T8" fmla="*/ 235 w 936"/>
              <a:gd name="T9" fmla="*/ 582 h 1165"/>
              <a:gd name="T10" fmla="*/ 235 w 936"/>
              <a:gd name="T11" fmla="*/ 175 h 1165"/>
              <a:gd name="T12" fmla="*/ 350 w 936"/>
              <a:gd name="T13" fmla="*/ 175 h 1165"/>
              <a:gd name="T14" fmla="*/ 350 w 936"/>
              <a:gd name="T15" fmla="*/ 350 h 1165"/>
              <a:gd name="T16" fmla="*/ 235 w 936"/>
              <a:gd name="T17" fmla="*/ 350 h 1165"/>
              <a:gd name="T18" fmla="*/ 235 w 936"/>
              <a:gd name="T19" fmla="*/ 175 h 1165"/>
              <a:gd name="T20" fmla="*/ 817 w 936"/>
              <a:gd name="T21" fmla="*/ 407 h 1165"/>
              <a:gd name="T22" fmla="*/ 817 w 936"/>
              <a:gd name="T23" fmla="*/ 115 h 1165"/>
              <a:gd name="T24" fmla="*/ 117 w 936"/>
              <a:gd name="T25" fmla="*/ 115 h 1165"/>
              <a:gd name="T26" fmla="*/ 117 w 936"/>
              <a:gd name="T27" fmla="*/ 407 h 1165"/>
              <a:gd name="T28" fmla="*/ 817 w 936"/>
              <a:gd name="T29" fmla="*/ 407 h 1165"/>
              <a:gd name="T30" fmla="*/ 817 w 936"/>
              <a:gd name="T31" fmla="*/ 1049 h 1165"/>
              <a:gd name="T32" fmla="*/ 817 w 936"/>
              <a:gd name="T33" fmla="*/ 522 h 1165"/>
              <a:gd name="T34" fmla="*/ 117 w 936"/>
              <a:gd name="T35" fmla="*/ 522 h 1165"/>
              <a:gd name="T36" fmla="*/ 117 w 936"/>
              <a:gd name="T37" fmla="*/ 1049 h 1165"/>
              <a:gd name="T38" fmla="*/ 817 w 936"/>
              <a:gd name="T39" fmla="*/ 1049 h 1165"/>
              <a:gd name="T40" fmla="*/ 817 w 936"/>
              <a:gd name="T41" fmla="*/ 0 h 1165"/>
              <a:gd name="T42" fmla="*/ 935 w 936"/>
              <a:gd name="T43" fmla="*/ 115 h 1165"/>
              <a:gd name="T44" fmla="*/ 935 w 936"/>
              <a:gd name="T45" fmla="*/ 1049 h 1165"/>
              <a:gd name="T46" fmla="*/ 817 w 936"/>
              <a:gd name="T47" fmla="*/ 1164 h 1165"/>
              <a:gd name="T48" fmla="*/ 117 w 936"/>
              <a:gd name="T49" fmla="*/ 1164 h 1165"/>
              <a:gd name="T50" fmla="*/ 0 w 936"/>
              <a:gd name="T51" fmla="*/ 1049 h 1165"/>
              <a:gd name="T52" fmla="*/ 0 w 936"/>
              <a:gd name="T53" fmla="*/ 115 h 1165"/>
              <a:gd name="T54" fmla="*/ 117 w 936"/>
              <a:gd name="T55" fmla="*/ 0 h 1165"/>
              <a:gd name="T56" fmla="*/ 817 w 936"/>
              <a:gd name="T5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6" h="1165">
                <a:moveTo>
                  <a:pt x="235" y="582"/>
                </a:moveTo>
                <a:lnTo>
                  <a:pt x="350" y="582"/>
                </a:lnTo>
                <a:lnTo>
                  <a:pt x="350" y="874"/>
                </a:lnTo>
                <a:lnTo>
                  <a:pt x="235" y="874"/>
                </a:lnTo>
                <a:lnTo>
                  <a:pt x="235" y="582"/>
                </a:lnTo>
                <a:close/>
                <a:moveTo>
                  <a:pt x="235" y="175"/>
                </a:moveTo>
                <a:lnTo>
                  <a:pt x="350" y="175"/>
                </a:lnTo>
                <a:lnTo>
                  <a:pt x="350" y="350"/>
                </a:lnTo>
                <a:lnTo>
                  <a:pt x="235" y="350"/>
                </a:lnTo>
                <a:lnTo>
                  <a:pt x="235" y="175"/>
                </a:lnTo>
                <a:close/>
                <a:moveTo>
                  <a:pt x="817" y="407"/>
                </a:moveTo>
                <a:lnTo>
                  <a:pt x="817" y="115"/>
                </a:lnTo>
                <a:lnTo>
                  <a:pt x="117" y="115"/>
                </a:lnTo>
                <a:lnTo>
                  <a:pt x="117" y="407"/>
                </a:lnTo>
                <a:lnTo>
                  <a:pt x="817" y="407"/>
                </a:lnTo>
                <a:close/>
                <a:moveTo>
                  <a:pt x="817" y="1049"/>
                </a:moveTo>
                <a:lnTo>
                  <a:pt x="817" y="522"/>
                </a:lnTo>
                <a:lnTo>
                  <a:pt x="117" y="522"/>
                </a:lnTo>
                <a:lnTo>
                  <a:pt x="117" y="1049"/>
                </a:lnTo>
                <a:lnTo>
                  <a:pt x="817" y="1049"/>
                </a:lnTo>
                <a:close/>
                <a:moveTo>
                  <a:pt x="817" y="0"/>
                </a:moveTo>
                <a:cubicBezTo>
                  <a:pt x="880" y="0"/>
                  <a:pt x="935" y="49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115"/>
                </a:lnTo>
                <a:cubicBezTo>
                  <a:pt x="0" y="49"/>
                  <a:pt x="54" y="0"/>
                  <a:pt x="117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02524" y="3271043"/>
            <a:ext cx="419100" cy="293688"/>
          </a:xfrm>
          <a:custGeom>
            <a:avLst/>
            <a:gdLst>
              <a:gd name="T0" fmla="*/ 989 w 1165"/>
              <a:gd name="T1" fmla="*/ 175 h 815"/>
              <a:gd name="T2" fmla="*/ 875 w 1165"/>
              <a:gd name="T3" fmla="*/ 290 h 815"/>
              <a:gd name="T4" fmla="*/ 989 w 1165"/>
              <a:gd name="T5" fmla="*/ 464 h 815"/>
              <a:gd name="T6" fmla="*/ 875 w 1165"/>
              <a:gd name="T7" fmla="*/ 350 h 815"/>
              <a:gd name="T8" fmla="*/ 989 w 1165"/>
              <a:gd name="T9" fmla="*/ 464 h 815"/>
              <a:gd name="T10" fmla="*/ 814 w 1165"/>
              <a:gd name="T11" fmla="*/ 175 h 815"/>
              <a:gd name="T12" fmla="*/ 700 w 1165"/>
              <a:gd name="T13" fmla="*/ 290 h 815"/>
              <a:gd name="T14" fmla="*/ 814 w 1165"/>
              <a:gd name="T15" fmla="*/ 464 h 815"/>
              <a:gd name="T16" fmla="*/ 700 w 1165"/>
              <a:gd name="T17" fmla="*/ 350 h 815"/>
              <a:gd name="T18" fmla="*/ 814 w 1165"/>
              <a:gd name="T19" fmla="*/ 464 h 815"/>
              <a:gd name="T20" fmla="*/ 814 w 1165"/>
              <a:gd name="T21" fmla="*/ 581 h 815"/>
              <a:gd name="T22" fmla="*/ 350 w 1165"/>
              <a:gd name="T23" fmla="*/ 699 h 815"/>
              <a:gd name="T24" fmla="*/ 289 w 1165"/>
              <a:gd name="T25" fmla="*/ 290 h 815"/>
              <a:gd name="T26" fmla="*/ 175 w 1165"/>
              <a:gd name="T27" fmla="*/ 175 h 815"/>
              <a:gd name="T28" fmla="*/ 289 w 1165"/>
              <a:gd name="T29" fmla="*/ 290 h 815"/>
              <a:gd name="T30" fmla="*/ 289 w 1165"/>
              <a:gd name="T31" fmla="*/ 350 h 815"/>
              <a:gd name="T32" fmla="*/ 175 w 1165"/>
              <a:gd name="T33" fmla="*/ 464 h 815"/>
              <a:gd name="T34" fmla="*/ 350 w 1165"/>
              <a:gd name="T35" fmla="*/ 350 h 815"/>
              <a:gd name="T36" fmla="*/ 464 w 1165"/>
              <a:gd name="T37" fmla="*/ 464 h 815"/>
              <a:gd name="T38" fmla="*/ 350 w 1165"/>
              <a:gd name="T39" fmla="*/ 350 h 815"/>
              <a:gd name="T40" fmla="*/ 350 w 1165"/>
              <a:gd name="T41" fmla="*/ 290 h 815"/>
              <a:gd name="T42" fmla="*/ 464 w 1165"/>
              <a:gd name="T43" fmla="*/ 175 h 815"/>
              <a:gd name="T44" fmla="*/ 525 w 1165"/>
              <a:gd name="T45" fmla="*/ 350 h 815"/>
              <a:gd name="T46" fmla="*/ 639 w 1165"/>
              <a:gd name="T47" fmla="*/ 464 h 815"/>
              <a:gd name="T48" fmla="*/ 525 w 1165"/>
              <a:gd name="T49" fmla="*/ 350 h 815"/>
              <a:gd name="T50" fmla="*/ 525 w 1165"/>
              <a:gd name="T51" fmla="*/ 290 h 815"/>
              <a:gd name="T52" fmla="*/ 639 w 1165"/>
              <a:gd name="T53" fmla="*/ 175 h 815"/>
              <a:gd name="T54" fmla="*/ 1050 w 1165"/>
              <a:gd name="T55" fmla="*/ 0 h 815"/>
              <a:gd name="T56" fmla="*/ 1164 w 1165"/>
              <a:gd name="T57" fmla="*/ 699 h 815"/>
              <a:gd name="T58" fmla="*/ 114 w 1165"/>
              <a:gd name="T59" fmla="*/ 814 h 815"/>
              <a:gd name="T60" fmla="*/ 0 w 1165"/>
              <a:gd name="T61" fmla="*/ 115 h 815"/>
              <a:gd name="T62" fmla="*/ 1050 w 1165"/>
              <a:gd name="T63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5" h="815">
                <a:moveTo>
                  <a:pt x="989" y="290"/>
                </a:moveTo>
                <a:lnTo>
                  <a:pt x="989" y="175"/>
                </a:lnTo>
                <a:lnTo>
                  <a:pt x="875" y="175"/>
                </a:lnTo>
                <a:lnTo>
                  <a:pt x="875" y="290"/>
                </a:lnTo>
                <a:lnTo>
                  <a:pt x="989" y="290"/>
                </a:lnTo>
                <a:close/>
                <a:moveTo>
                  <a:pt x="989" y="464"/>
                </a:moveTo>
                <a:lnTo>
                  <a:pt x="989" y="350"/>
                </a:lnTo>
                <a:lnTo>
                  <a:pt x="875" y="350"/>
                </a:lnTo>
                <a:lnTo>
                  <a:pt x="875" y="464"/>
                </a:lnTo>
                <a:lnTo>
                  <a:pt x="989" y="464"/>
                </a:lnTo>
                <a:close/>
                <a:moveTo>
                  <a:pt x="814" y="290"/>
                </a:moveTo>
                <a:lnTo>
                  <a:pt x="814" y="175"/>
                </a:lnTo>
                <a:lnTo>
                  <a:pt x="700" y="175"/>
                </a:lnTo>
                <a:lnTo>
                  <a:pt x="700" y="290"/>
                </a:lnTo>
                <a:lnTo>
                  <a:pt x="814" y="290"/>
                </a:lnTo>
                <a:close/>
                <a:moveTo>
                  <a:pt x="814" y="464"/>
                </a:moveTo>
                <a:lnTo>
                  <a:pt x="814" y="350"/>
                </a:lnTo>
                <a:lnTo>
                  <a:pt x="700" y="350"/>
                </a:lnTo>
                <a:lnTo>
                  <a:pt x="700" y="464"/>
                </a:lnTo>
                <a:lnTo>
                  <a:pt x="814" y="464"/>
                </a:lnTo>
                <a:close/>
                <a:moveTo>
                  <a:pt x="814" y="699"/>
                </a:moveTo>
                <a:lnTo>
                  <a:pt x="814" y="581"/>
                </a:lnTo>
                <a:lnTo>
                  <a:pt x="350" y="581"/>
                </a:lnTo>
                <a:lnTo>
                  <a:pt x="350" y="699"/>
                </a:lnTo>
                <a:lnTo>
                  <a:pt x="814" y="699"/>
                </a:lnTo>
                <a:close/>
                <a:moveTo>
                  <a:pt x="289" y="290"/>
                </a:moveTo>
                <a:lnTo>
                  <a:pt x="289" y="175"/>
                </a:lnTo>
                <a:lnTo>
                  <a:pt x="175" y="175"/>
                </a:lnTo>
                <a:lnTo>
                  <a:pt x="175" y="290"/>
                </a:lnTo>
                <a:lnTo>
                  <a:pt x="289" y="290"/>
                </a:lnTo>
                <a:close/>
                <a:moveTo>
                  <a:pt x="289" y="464"/>
                </a:moveTo>
                <a:lnTo>
                  <a:pt x="289" y="350"/>
                </a:lnTo>
                <a:lnTo>
                  <a:pt x="175" y="350"/>
                </a:lnTo>
                <a:lnTo>
                  <a:pt x="175" y="464"/>
                </a:lnTo>
                <a:lnTo>
                  <a:pt x="289" y="464"/>
                </a:lnTo>
                <a:close/>
                <a:moveTo>
                  <a:pt x="350" y="350"/>
                </a:moveTo>
                <a:lnTo>
                  <a:pt x="350" y="464"/>
                </a:lnTo>
                <a:lnTo>
                  <a:pt x="464" y="464"/>
                </a:lnTo>
                <a:lnTo>
                  <a:pt x="464" y="350"/>
                </a:lnTo>
                <a:lnTo>
                  <a:pt x="350" y="350"/>
                </a:lnTo>
                <a:close/>
                <a:moveTo>
                  <a:pt x="350" y="175"/>
                </a:moveTo>
                <a:lnTo>
                  <a:pt x="350" y="290"/>
                </a:lnTo>
                <a:lnTo>
                  <a:pt x="464" y="290"/>
                </a:lnTo>
                <a:lnTo>
                  <a:pt x="464" y="175"/>
                </a:lnTo>
                <a:lnTo>
                  <a:pt x="350" y="175"/>
                </a:lnTo>
                <a:close/>
                <a:moveTo>
                  <a:pt x="525" y="350"/>
                </a:moveTo>
                <a:lnTo>
                  <a:pt x="525" y="464"/>
                </a:lnTo>
                <a:lnTo>
                  <a:pt x="639" y="464"/>
                </a:lnTo>
                <a:lnTo>
                  <a:pt x="639" y="350"/>
                </a:lnTo>
                <a:lnTo>
                  <a:pt x="525" y="350"/>
                </a:lnTo>
                <a:close/>
                <a:moveTo>
                  <a:pt x="525" y="175"/>
                </a:moveTo>
                <a:lnTo>
                  <a:pt x="525" y="290"/>
                </a:lnTo>
                <a:lnTo>
                  <a:pt x="639" y="290"/>
                </a:lnTo>
                <a:lnTo>
                  <a:pt x="639" y="175"/>
                </a:lnTo>
                <a:lnTo>
                  <a:pt x="525" y="175"/>
                </a:lnTo>
                <a:close/>
                <a:moveTo>
                  <a:pt x="1050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699"/>
                </a:lnTo>
                <a:cubicBezTo>
                  <a:pt x="1164" y="762"/>
                  <a:pt x="1112" y="814"/>
                  <a:pt x="1050" y="814"/>
                </a:cubicBezTo>
                <a:lnTo>
                  <a:pt x="114" y="814"/>
                </a:lnTo>
                <a:cubicBezTo>
                  <a:pt x="52" y="814"/>
                  <a:pt x="0" y="762"/>
                  <a:pt x="0" y="699"/>
                </a:cubicBezTo>
                <a:lnTo>
                  <a:pt x="0" y="115"/>
                </a:lnTo>
                <a:cubicBezTo>
                  <a:pt x="0" y="52"/>
                  <a:pt x="52" y="0"/>
                  <a:pt x="114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40764" y="3218658"/>
            <a:ext cx="293687" cy="398461"/>
          </a:xfrm>
          <a:custGeom>
            <a:avLst/>
            <a:gdLst>
              <a:gd name="T0" fmla="*/ 815 w 816"/>
              <a:gd name="T1" fmla="*/ 524 h 1107"/>
              <a:gd name="T2" fmla="*/ 465 w 816"/>
              <a:gd name="T3" fmla="*/ 914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4 h 1107"/>
              <a:gd name="T10" fmla="*/ 0 w 816"/>
              <a:gd name="T11" fmla="*/ 524 h 1107"/>
              <a:gd name="T12" fmla="*/ 99 w 816"/>
              <a:gd name="T13" fmla="*/ 524 h 1107"/>
              <a:gd name="T14" fmla="*/ 408 w 816"/>
              <a:gd name="T15" fmla="*/ 821 h 1107"/>
              <a:gd name="T16" fmla="*/ 717 w 816"/>
              <a:gd name="T17" fmla="*/ 524 h 1107"/>
              <a:gd name="T18" fmla="*/ 815 w 816"/>
              <a:gd name="T19" fmla="*/ 524 h 1107"/>
              <a:gd name="T20" fmla="*/ 408 w 816"/>
              <a:gd name="T21" fmla="*/ 698 h 1107"/>
              <a:gd name="T22" fmla="*/ 233 w 816"/>
              <a:gd name="T23" fmla="*/ 524 h 1107"/>
              <a:gd name="T24" fmla="*/ 233 w 816"/>
              <a:gd name="T25" fmla="*/ 175 h 1107"/>
              <a:gd name="T26" fmla="*/ 408 w 816"/>
              <a:gd name="T27" fmla="*/ 0 h 1107"/>
              <a:gd name="T28" fmla="*/ 583 w 816"/>
              <a:gd name="T29" fmla="*/ 175 h 1107"/>
              <a:gd name="T30" fmla="*/ 583 w 816"/>
              <a:gd name="T31" fmla="*/ 524 h 1107"/>
              <a:gd name="T32" fmla="*/ 408 w 816"/>
              <a:gd name="T33" fmla="*/ 698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4"/>
                </a:moveTo>
                <a:cubicBezTo>
                  <a:pt x="815" y="723"/>
                  <a:pt x="657" y="887"/>
                  <a:pt x="465" y="914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4"/>
                </a:lnTo>
                <a:cubicBezTo>
                  <a:pt x="159" y="887"/>
                  <a:pt x="0" y="723"/>
                  <a:pt x="0" y="524"/>
                </a:cubicBezTo>
                <a:lnTo>
                  <a:pt x="99" y="524"/>
                </a:lnTo>
                <a:cubicBezTo>
                  <a:pt x="99" y="698"/>
                  <a:pt x="247" y="821"/>
                  <a:pt x="408" y="821"/>
                </a:cubicBezTo>
                <a:cubicBezTo>
                  <a:pt x="570" y="821"/>
                  <a:pt x="717" y="698"/>
                  <a:pt x="717" y="524"/>
                </a:cubicBezTo>
                <a:lnTo>
                  <a:pt x="815" y="524"/>
                </a:lnTo>
                <a:close/>
                <a:moveTo>
                  <a:pt x="408" y="698"/>
                </a:moveTo>
                <a:cubicBezTo>
                  <a:pt x="313" y="698"/>
                  <a:pt x="233" y="619"/>
                  <a:pt x="233" y="524"/>
                </a:cubicBezTo>
                <a:lnTo>
                  <a:pt x="233" y="175"/>
                </a:lnTo>
                <a:cubicBezTo>
                  <a:pt x="233" y="79"/>
                  <a:pt x="313" y="0"/>
                  <a:pt x="408" y="0"/>
                </a:cubicBezTo>
                <a:cubicBezTo>
                  <a:pt x="504" y="0"/>
                  <a:pt x="583" y="79"/>
                  <a:pt x="583" y="175"/>
                </a:cubicBezTo>
                <a:lnTo>
                  <a:pt x="583" y="524"/>
                </a:lnTo>
                <a:cubicBezTo>
                  <a:pt x="583" y="619"/>
                  <a:pt x="504" y="698"/>
                  <a:pt x="408" y="69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0889" y="3291681"/>
            <a:ext cx="441325" cy="252412"/>
          </a:xfrm>
          <a:custGeom>
            <a:avLst/>
            <a:gdLst>
              <a:gd name="T0" fmla="*/ 1110 w 1226"/>
              <a:gd name="T1" fmla="*/ 0 h 700"/>
              <a:gd name="T2" fmla="*/ 1225 w 1226"/>
              <a:gd name="T3" fmla="*/ 0 h 700"/>
              <a:gd name="T4" fmla="*/ 1225 w 1226"/>
              <a:gd name="T5" fmla="*/ 699 h 700"/>
              <a:gd name="T6" fmla="*/ 1110 w 1226"/>
              <a:gd name="T7" fmla="*/ 699 h 700"/>
              <a:gd name="T8" fmla="*/ 1110 w 1226"/>
              <a:gd name="T9" fmla="*/ 0 h 700"/>
              <a:gd name="T10" fmla="*/ 618 w 1226"/>
              <a:gd name="T11" fmla="*/ 82 h 700"/>
              <a:gd name="T12" fmla="*/ 700 w 1226"/>
              <a:gd name="T13" fmla="*/ 0 h 700"/>
              <a:gd name="T14" fmla="*/ 1050 w 1226"/>
              <a:gd name="T15" fmla="*/ 350 h 700"/>
              <a:gd name="T16" fmla="*/ 700 w 1226"/>
              <a:gd name="T17" fmla="*/ 699 h 700"/>
              <a:gd name="T18" fmla="*/ 618 w 1226"/>
              <a:gd name="T19" fmla="*/ 617 h 700"/>
              <a:gd name="T20" fmla="*/ 829 w 1226"/>
              <a:gd name="T21" fmla="*/ 407 h 700"/>
              <a:gd name="T22" fmla="*/ 0 w 1226"/>
              <a:gd name="T23" fmla="*/ 407 h 700"/>
              <a:gd name="T24" fmla="*/ 0 w 1226"/>
              <a:gd name="T25" fmla="*/ 293 h 700"/>
              <a:gd name="T26" fmla="*/ 829 w 1226"/>
              <a:gd name="T27" fmla="*/ 293 h 700"/>
              <a:gd name="T28" fmla="*/ 618 w 1226"/>
              <a:gd name="T29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6" h="700">
                <a:moveTo>
                  <a:pt x="1110" y="0"/>
                </a:moveTo>
                <a:lnTo>
                  <a:pt x="1225" y="0"/>
                </a:lnTo>
                <a:lnTo>
                  <a:pt x="1225" y="699"/>
                </a:lnTo>
                <a:lnTo>
                  <a:pt x="1110" y="699"/>
                </a:lnTo>
                <a:lnTo>
                  <a:pt x="1110" y="0"/>
                </a:lnTo>
                <a:close/>
                <a:moveTo>
                  <a:pt x="618" y="82"/>
                </a:moveTo>
                <a:lnTo>
                  <a:pt x="700" y="0"/>
                </a:lnTo>
                <a:lnTo>
                  <a:pt x="1050" y="350"/>
                </a:lnTo>
                <a:lnTo>
                  <a:pt x="700" y="699"/>
                </a:lnTo>
                <a:lnTo>
                  <a:pt x="618" y="617"/>
                </a:lnTo>
                <a:lnTo>
                  <a:pt x="829" y="407"/>
                </a:lnTo>
                <a:lnTo>
                  <a:pt x="0" y="407"/>
                </a:lnTo>
                <a:lnTo>
                  <a:pt x="0" y="293"/>
                </a:lnTo>
                <a:lnTo>
                  <a:pt x="829" y="293"/>
                </a:lnTo>
                <a:lnTo>
                  <a:pt x="618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36262" y="3291681"/>
            <a:ext cx="398462" cy="252412"/>
          </a:xfrm>
          <a:custGeom>
            <a:avLst/>
            <a:gdLst>
              <a:gd name="T0" fmla="*/ 989 w 1108"/>
              <a:gd name="T1" fmla="*/ 58 h 700"/>
              <a:gd name="T2" fmla="*/ 1107 w 1108"/>
              <a:gd name="T3" fmla="*/ 58 h 700"/>
              <a:gd name="T4" fmla="*/ 1107 w 1108"/>
              <a:gd name="T5" fmla="*/ 407 h 700"/>
              <a:gd name="T6" fmla="*/ 221 w 1108"/>
              <a:gd name="T7" fmla="*/ 407 h 700"/>
              <a:gd name="T8" fmla="*/ 432 w 1108"/>
              <a:gd name="T9" fmla="*/ 617 h 700"/>
              <a:gd name="T10" fmla="*/ 350 w 1108"/>
              <a:gd name="T11" fmla="*/ 699 h 700"/>
              <a:gd name="T12" fmla="*/ 0 w 1108"/>
              <a:gd name="T13" fmla="*/ 350 h 700"/>
              <a:gd name="T14" fmla="*/ 350 w 1108"/>
              <a:gd name="T15" fmla="*/ 0 h 700"/>
              <a:gd name="T16" fmla="*/ 432 w 1108"/>
              <a:gd name="T17" fmla="*/ 82 h 700"/>
              <a:gd name="T18" fmla="*/ 221 w 1108"/>
              <a:gd name="T19" fmla="*/ 293 h 700"/>
              <a:gd name="T20" fmla="*/ 989 w 1108"/>
              <a:gd name="T21" fmla="*/ 293 h 700"/>
              <a:gd name="T22" fmla="*/ 989 w 1108"/>
              <a:gd name="T23" fmla="*/ 58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08" h="700">
                <a:moveTo>
                  <a:pt x="989" y="58"/>
                </a:moveTo>
                <a:lnTo>
                  <a:pt x="1107" y="58"/>
                </a:lnTo>
                <a:lnTo>
                  <a:pt x="1107" y="407"/>
                </a:lnTo>
                <a:lnTo>
                  <a:pt x="221" y="407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  <a:lnTo>
                  <a:pt x="221" y="293"/>
                </a:lnTo>
                <a:lnTo>
                  <a:pt x="989" y="293"/>
                </a:lnTo>
                <a:lnTo>
                  <a:pt x="989" y="5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9" y="4110833"/>
            <a:ext cx="504825" cy="357187"/>
          </a:xfrm>
          <a:custGeom>
            <a:avLst/>
            <a:gdLst>
              <a:gd name="T0" fmla="*/ 700 w 1401"/>
              <a:gd name="T1" fmla="*/ 932 h 993"/>
              <a:gd name="T2" fmla="*/ 757 w 1401"/>
              <a:gd name="T3" fmla="*/ 874 h 993"/>
              <a:gd name="T4" fmla="*/ 700 w 1401"/>
              <a:gd name="T5" fmla="*/ 817 h 993"/>
              <a:gd name="T6" fmla="*/ 643 w 1401"/>
              <a:gd name="T7" fmla="*/ 874 h 993"/>
              <a:gd name="T8" fmla="*/ 700 w 1401"/>
              <a:gd name="T9" fmla="*/ 932 h 993"/>
              <a:gd name="T10" fmla="*/ 232 w 1401"/>
              <a:gd name="T11" fmla="*/ 117 h 993"/>
              <a:gd name="T12" fmla="*/ 232 w 1401"/>
              <a:gd name="T13" fmla="*/ 757 h 993"/>
              <a:gd name="T14" fmla="*/ 1168 w 1401"/>
              <a:gd name="T15" fmla="*/ 757 h 993"/>
              <a:gd name="T16" fmla="*/ 1168 w 1401"/>
              <a:gd name="T17" fmla="*/ 117 h 993"/>
              <a:gd name="T18" fmla="*/ 232 w 1401"/>
              <a:gd name="T19" fmla="*/ 117 h 993"/>
              <a:gd name="T20" fmla="*/ 1168 w 1401"/>
              <a:gd name="T21" fmla="*/ 874 h 993"/>
              <a:gd name="T22" fmla="*/ 1400 w 1401"/>
              <a:gd name="T23" fmla="*/ 874 h 993"/>
              <a:gd name="T24" fmla="*/ 1282 w 1401"/>
              <a:gd name="T25" fmla="*/ 992 h 993"/>
              <a:gd name="T26" fmla="*/ 118 w 1401"/>
              <a:gd name="T27" fmla="*/ 992 h 993"/>
              <a:gd name="T28" fmla="*/ 0 w 1401"/>
              <a:gd name="T29" fmla="*/ 874 h 993"/>
              <a:gd name="T30" fmla="*/ 232 w 1401"/>
              <a:gd name="T31" fmla="*/ 874 h 993"/>
              <a:gd name="T32" fmla="*/ 118 w 1401"/>
              <a:gd name="T33" fmla="*/ 757 h 993"/>
              <a:gd name="T34" fmla="*/ 118 w 1401"/>
              <a:gd name="T35" fmla="*/ 117 h 993"/>
              <a:gd name="T36" fmla="*/ 232 w 1401"/>
              <a:gd name="T37" fmla="*/ 0 h 993"/>
              <a:gd name="T38" fmla="*/ 1168 w 1401"/>
              <a:gd name="T39" fmla="*/ 0 h 993"/>
              <a:gd name="T40" fmla="*/ 1282 w 1401"/>
              <a:gd name="T41" fmla="*/ 117 h 993"/>
              <a:gd name="T42" fmla="*/ 1282 w 1401"/>
              <a:gd name="T43" fmla="*/ 757 h 993"/>
              <a:gd name="T44" fmla="*/ 1168 w 1401"/>
              <a:gd name="T45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01" h="993">
                <a:moveTo>
                  <a:pt x="700" y="932"/>
                </a:moveTo>
                <a:cubicBezTo>
                  <a:pt x="733" y="932"/>
                  <a:pt x="757" y="907"/>
                  <a:pt x="757" y="874"/>
                </a:cubicBezTo>
                <a:cubicBezTo>
                  <a:pt x="757" y="842"/>
                  <a:pt x="733" y="817"/>
                  <a:pt x="700" y="817"/>
                </a:cubicBezTo>
                <a:cubicBezTo>
                  <a:pt x="667" y="817"/>
                  <a:pt x="643" y="842"/>
                  <a:pt x="643" y="874"/>
                </a:cubicBezTo>
                <a:cubicBezTo>
                  <a:pt x="643" y="907"/>
                  <a:pt x="667" y="932"/>
                  <a:pt x="700" y="932"/>
                </a:cubicBezTo>
                <a:close/>
                <a:moveTo>
                  <a:pt x="232" y="117"/>
                </a:moveTo>
                <a:lnTo>
                  <a:pt x="232" y="757"/>
                </a:lnTo>
                <a:lnTo>
                  <a:pt x="1168" y="757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168" y="874"/>
                </a:moveTo>
                <a:lnTo>
                  <a:pt x="1400" y="874"/>
                </a:lnTo>
                <a:cubicBezTo>
                  <a:pt x="1400" y="937"/>
                  <a:pt x="1345" y="992"/>
                  <a:pt x="1282" y="992"/>
                </a:cubicBezTo>
                <a:lnTo>
                  <a:pt x="118" y="992"/>
                </a:lnTo>
                <a:cubicBezTo>
                  <a:pt x="55" y="992"/>
                  <a:pt x="0" y="937"/>
                  <a:pt x="0" y="874"/>
                </a:cubicBezTo>
                <a:lnTo>
                  <a:pt x="232" y="874"/>
                </a:lnTo>
                <a:cubicBezTo>
                  <a:pt x="170" y="874"/>
                  <a:pt x="118" y="820"/>
                  <a:pt x="118" y="757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757"/>
                </a:lnTo>
                <a:cubicBezTo>
                  <a:pt x="1282" y="820"/>
                  <a:pt x="1230" y="874"/>
                  <a:pt x="1168" y="87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2174" y="4079081"/>
            <a:ext cx="419100" cy="419100"/>
          </a:xfrm>
          <a:custGeom>
            <a:avLst/>
            <a:gdLst>
              <a:gd name="T0" fmla="*/ 990 w 1166"/>
              <a:gd name="T1" fmla="*/ 290 h 1166"/>
              <a:gd name="T2" fmla="*/ 990 w 1166"/>
              <a:gd name="T3" fmla="*/ 175 h 1166"/>
              <a:gd name="T4" fmla="*/ 407 w 1166"/>
              <a:gd name="T5" fmla="*/ 175 h 1166"/>
              <a:gd name="T6" fmla="*/ 407 w 1166"/>
              <a:gd name="T7" fmla="*/ 290 h 1166"/>
              <a:gd name="T8" fmla="*/ 990 w 1166"/>
              <a:gd name="T9" fmla="*/ 290 h 1166"/>
              <a:gd name="T10" fmla="*/ 757 w 1166"/>
              <a:gd name="T11" fmla="*/ 758 h 1166"/>
              <a:gd name="T12" fmla="*/ 757 w 1166"/>
              <a:gd name="T13" fmla="*/ 640 h 1166"/>
              <a:gd name="T14" fmla="*/ 407 w 1166"/>
              <a:gd name="T15" fmla="*/ 640 h 1166"/>
              <a:gd name="T16" fmla="*/ 407 w 1166"/>
              <a:gd name="T17" fmla="*/ 758 h 1166"/>
              <a:gd name="T18" fmla="*/ 757 w 1166"/>
              <a:gd name="T19" fmla="*/ 758 h 1166"/>
              <a:gd name="T20" fmla="*/ 990 w 1166"/>
              <a:gd name="T21" fmla="*/ 525 h 1166"/>
              <a:gd name="T22" fmla="*/ 990 w 1166"/>
              <a:gd name="T23" fmla="*/ 408 h 1166"/>
              <a:gd name="T24" fmla="*/ 407 w 1166"/>
              <a:gd name="T25" fmla="*/ 408 h 1166"/>
              <a:gd name="T26" fmla="*/ 407 w 1166"/>
              <a:gd name="T27" fmla="*/ 525 h 1166"/>
              <a:gd name="T28" fmla="*/ 990 w 1166"/>
              <a:gd name="T29" fmla="*/ 525 h 1166"/>
              <a:gd name="T30" fmla="*/ 1050 w 1166"/>
              <a:gd name="T31" fmla="*/ 0 h 1166"/>
              <a:gd name="T32" fmla="*/ 1165 w 1166"/>
              <a:gd name="T33" fmla="*/ 115 h 1166"/>
              <a:gd name="T34" fmla="*/ 1165 w 1166"/>
              <a:gd name="T35" fmla="*/ 815 h 1166"/>
              <a:gd name="T36" fmla="*/ 1050 w 1166"/>
              <a:gd name="T37" fmla="*/ 933 h 1166"/>
              <a:gd name="T38" fmla="*/ 350 w 1166"/>
              <a:gd name="T39" fmla="*/ 933 h 1166"/>
              <a:gd name="T40" fmla="*/ 232 w 1166"/>
              <a:gd name="T41" fmla="*/ 815 h 1166"/>
              <a:gd name="T42" fmla="*/ 232 w 1166"/>
              <a:gd name="T43" fmla="*/ 115 h 1166"/>
              <a:gd name="T44" fmla="*/ 350 w 1166"/>
              <a:gd name="T45" fmla="*/ 0 h 1166"/>
              <a:gd name="T46" fmla="*/ 1050 w 1166"/>
              <a:gd name="T47" fmla="*/ 0 h 1166"/>
              <a:gd name="T48" fmla="*/ 115 w 1166"/>
              <a:gd name="T49" fmla="*/ 233 h 1166"/>
              <a:gd name="T50" fmla="*/ 115 w 1166"/>
              <a:gd name="T51" fmla="*/ 1050 h 1166"/>
              <a:gd name="T52" fmla="*/ 932 w 1166"/>
              <a:gd name="T53" fmla="*/ 1050 h 1166"/>
              <a:gd name="T54" fmla="*/ 932 w 1166"/>
              <a:gd name="T55" fmla="*/ 1165 h 1166"/>
              <a:gd name="T56" fmla="*/ 115 w 1166"/>
              <a:gd name="T57" fmla="*/ 1165 h 1166"/>
              <a:gd name="T58" fmla="*/ 0 w 1166"/>
              <a:gd name="T59" fmla="*/ 1050 h 1166"/>
              <a:gd name="T60" fmla="*/ 0 w 1166"/>
              <a:gd name="T61" fmla="*/ 233 h 1166"/>
              <a:gd name="T62" fmla="*/ 115 w 1166"/>
              <a:gd name="T63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6" h="1166">
                <a:moveTo>
                  <a:pt x="990" y="290"/>
                </a:moveTo>
                <a:lnTo>
                  <a:pt x="990" y="175"/>
                </a:lnTo>
                <a:lnTo>
                  <a:pt x="407" y="175"/>
                </a:lnTo>
                <a:lnTo>
                  <a:pt x="407" y="290"/>
                </a:lnTo>
                <a:lnTo>
                  <a:pt x="990" y="290"/>
                </a:lnTo>
                <a:close/>
                <a:moveTo>
                  <a:pt x="757" y="758"/>
                </a:moveTo>
                <a:lnTo>
                  <a:pt x="757" y="640"/>
                </a:lnTo>
                <a:lnTo>
                  <a:pt x="407" y="640"/>
                </a:lnTo>
                <a:lnTo>
                  <a:pt x="407" y="758"/>
                </a:lnTo>
                <a:lnTo>
                  <a:pt x="757" y="758"/>
                </a:lnTo>
                <a:close/>
                <a:moveTo>
                  <a:pt x="990" y="525"/>
                </a:moveTo>
                <a:lnTo>
                  <a:pt x="990" y="408"/>
                </a:lnTo>
                <a:lnTo>
                  <a:pt x="407" y="408"/>
                </a:lnTo>
                <a:lnTo>
                  <a:pt x="40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5799" y="4079081"/>
            <a:ext cx="419100" cy="419100"/>
          </a:xfrm>
          <a:custGeom>
            <a:avLst/>
            <a:gdLst>
              <a:gd name="T0" fmla="*/ 583 w 1166"/>
              <a:gd name="T1" fmla="*/ 0 h 1166"/>
              <a:gd name="T2" fmla="*/ 1165 w 1166"/>
              <a:gd name="T3" fmla="*/ 583 h 1166"/>
              <a:gd name="T4" fmla="*/ 583 w 1166"/>
              <a:gd name="T5" fmla="*/ 1165 h 1166"/>
              <a:gd name="T6" fmla="*/ 0 w 1166"/>
              <a:gd name="T7" fmla="*/ 583 h 1166"/>
              <a:gd name="T8" fmla="*/ 583 w 1166"/>
              <a:gd name="T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1166">
                <a:moveTo>
                  <a:pt x="583" y="0"/>
                </a:moveTo>
                <a:cubicBezTo>
                  <a:pt x="906" y="0"/>
                  <a:pt x="1165" y="261"/>
                  <a:pt x="1165" y="583"/>
                </a:cubicBezTo>
                <a:cubicBezTo>
                  <a:pt x="1165" y="906"/>
                  <a:pt x="906" y="1165"/>
                  <a:pt x="583" y="1165"/>
                </a:cubicBezTo>
                <a:cubicBezTo>
                  <a:pt x="260" y="1165"/>
                  <a:pt x="0" y="906"/>
                  <a:pt x="0" y="583"/>
                </a:cubicBezTo>
                <a:cubicBezTo>
                  <a:pt x="0" y="261"/>
                  <a:pt x="260" y="0"/>
                  <a:pt x="583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064" y="4099719"/>
            <a:ext cx="377825" cy="377825"/>
          </a:xfrm>
          <a:custGeom>
            <a:avLst/>
            <a:gdLst>
              <a:gd name="T0" fmla="*/ 722 w 1051"/>
              <a:gd name="T1" fmla="*/ 500 h 1051"/>
              <a:gd name="T2" fmla="*/ 1050 w 1051"/>
              <a:gd name="T3" fmla="*/ 407 h 1051"/>
              <a:gd name="T4" fmla="*/ 1050 w 1051"/>
              <a:gd name="T5" fmla="*/ 525 h 1051"/>
              <a:gd name="T6" fmla="*/ 807 w 1051"/>
              <a:gd name="T7" fmla="*/ 585 h 1051"/>
              <a:gd name="T8" fmla="*/ 722 w 1051"/>
              <a:gd name="T9" fmla="*/ 500 h 1051"/>
              <a:gd name="T10" fmla="*/ 987 w 1051"/>
              <a:gd name="T11" fmla="*/ 765 h 1051"/>
              <a:gd name="T12" fmla="*/ 894 w 1051"/>
              <a:gd name="T13" fmla="*/ 672 h 1051"/>
              <a:gd name="T14" fmla="*/ 1050 w 1051"/>
              <a:gd name="T15" fmla="*/ 642 h 1051"/>
              <a:gd name="T16" fmla="*/ 1050 w 1051"/>
              <a:gd name="T17" fmla="*/ 757 h 1051"/>
              <a:gd name="T18" fmla="*/ 987 w 1051"/>
              <a:gd name="T19" fmla="*/ 765 h 1051"/>
              <a:gd name="T20" fmla="*/ 643 w 1051"/>
              <a:gd name="T21" fmla="*/ 0 h 1051"/>
              <a:gd name="T22" fmla="*/ 550 w 1051"/>
              <a:gd name="T23" fmla="*/ 328 h 1051"/>
              <a:gd name="T24" fmla="*/ 465 w 1051"/>
              <a:gd name="T25" fmla="*/ 243 h 1051"/>
              <a:gd name="T26" fmla="*/ 525 w 1051"/>
              <a:gd name="T27" fmla="*/ 0 h 1051"/>
              <a:gd name="T28" fmla="*/ 643 w 1051"/>
              <a:gd name="T29" fmla="*/ 0 h 1051"/>
              <a:gd name="T30" fmla="*/ 0 w 1051"/>
              <a:gd name="T31" fmla="*/ 74 h 1051"/>
              <a:gd name="T32" fmla="*/ 74 w 1051"/>
              <a:gd name="T33" fmla="*/ 0 h 1051"/>
              <a:gd name="T34" fmla="*/ 1050 w 1051"/>
              <a:gd name="T35" fmla="*/ 976 h 1051"/>
              <a:gd name="T36" fmla="*/ 977 w 1051"/>
              <a:gd name="T37" fmla="*/ 1050 h 1051"/>
              <a:gd name="T38" fmla="*/ 810 w 1051"/>
              <a:gd name="T39" fmla="*/ 883 h 1051"/>
              <a:gd name="T40" fmla="*/ 758 w 1051"/>
              <a:gd name="T41" fmla="*/ 1050 h 1051"/>
              <a:gd name="T42" fmla="*/ 643 w 1051"/>
              <a:gd name="T43" fmla="*/ 1050 h 1051"/>
              <a:gd name="T44" fmla="*/ 728 w 1051"/>
              <a:gd name="T45" fmla="*/ 801 h 1051"/>
              <a:gd name="T46" fmla="*/ 643 w 1051"/>
              <a:gd name="T47" fmla="*/ 719 h 1051"/>
              <a:gd name="T48" fmla="*/ 525 w 1051"/>
              <a:gd name="T49" fmla="*/ 1050 h 1051"/>
              <a:gd name="T50" fmla="*/ 408 w 1051"/>
              <a:gd name="T51" fmla="*/ 1050 h 1051"/>
              <a:gd name="T52" fmla="*/ 561 w 1051"/>
              <a:gd name="T53" fmla="*/ 634 h 1051"/>
              <a:gd name="T54" fmla="*/ 416 w 1051"/>
              <a:gd name="T55" fmla="*/ 489 h 1051"/>
              <a:gd name="T56" fmla="*/ 0 w 1051"/>
              <a:gd name="T57" fmla="*/ 642 h 1051"/>
              <a:gd name="T58" fmla="*/ 0 w 1051"/>
              <a:gd name="T59" fmla="*/ 525 h 1051"/>
              <a:gd name="T60" fmla="*/ 334 w 1051"/>
              <a:gd name="T61" fmla="*/ 407 h 1051"/>
              <a:gd name="T62" fmla="*/ 249 w 1051"/>
              <a:gd name="T63" fmla="*/ 322 h 1051"/>
              <a:gd name="T64" fmla="*/ 0 w 1051"/>
              <a:gd name="T65" fmla="*/ 407 h 1051"/>
              <a:gd name="T66" fmla="*/ 0 w 1051"/>
              <a:gd name="T67" fmla="*/ 292 h 1051"/>
              <a:gd name="T68" fmla="*/ 167 w 1051"/>
              <a:gd name="T69" fmla="*/ 240 h 1051"/>
              <a:gd name="T70" fmla="*/ 0 w 1051"/>
              <a:gd name="T71" fmla="*/ 74 h 1051"/>
              <a:gd name="T72" fmla="*/ 408 w 1051"/>
              <a:gd name="T73" fmla="*/ 0 h 1051"/>
              <a:gd name="T74" fmla="*/ 378 w 1051"/>
              <a:gd name="T75" fmla="*/ 156 h 1051"/>
              <a:gd name="T76" fmla="*/ 285 w 1051"/>
              <a:gd name="T77" fmla="*/ 63 h 1051"/>
              <a:gd name="T78" fmla="*/ 293 w 1051"/>
              <a:gd name="T79" fmla="*/ 0 h 1051"/>
              <a:gd name="T80" fmla="*/ 408 w 1051"/>
              <a:gd name="T8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51" h="1051">
                <a:moveTo>
                  <a:pt x="722" y="500"/>
                </a:moveTo>
                <a:cubicBezTo>
                  <a:pt x="818" y="443"/>
                  <a:pt x="930" y="407"/>
                  <a:pt x="1050" y="407"/>
                </a:cubicBezTo>
                <a:lnTo>
                  <a:pt x="1050" y="525"/>
                </a:lnTo>
                <a:cubicBezTo>
                  <a:pt x="963" y="525"/>
                  <a:pt x="881" y="547"/>
                  <a:pt x="807" y="585"/>
                </a:cubicBezTo>
                <a:lnTo>
                  <a:pt x="722" y="500"/>
                </a:lnTo>
                <a:close/>
                <a:moveTo>
                  <a:pt x="987" y="765"/>
                </a:moveTo>
                <a:lnTo>
                  <a:pt x="894" y="672"/>
                </a:lnTo>
                <a:cubicBezTo>
                  <a:pt x="941" y="653"/>
                  <a:pt x="996" y="642"/>
                  <a:pt x="1050" y="642"/>
                </a:cubicBezTo>
                <a:lnTo>
                  <a:pt x="1050" y="757"/>
                </a:lnTo>
                <a:cubicBezTo>
                  <a:pt x="1028" y="757"/>
                  <a:pt x="1007" y="760"/>
                  <a:pt x="987" y="765"/>
                </a:cubicBezTo>
                <a:close/>
                <a:moveTo>
                  <a:pt x="643" y="0"/>
                </a:moveTo>
                <a:cubicBezTo>
                  <a:pt x="643" y="120"/>
                  <a:pt x="607" y="232"/>
                  <a:pt x="550" y="328"/>
                </a:cubicBezTo>
                <a:lnTo>
                  <a:pt x="465" y="243"/>
                </a:lnTo>
                <a:cubicBezTo>
                  <a:pt x="503" y="169"/>
                  <a:pt x="525" y="87"/>
                  <a:pt x="525" y="0"/>
                </a:cubicBezTo>
                <a:lnTo>
                  <a:pt x="643" y="0"/>
                </a:lnTo>
                <a:close/>
                <a:moveTo>
                  <a:pt x="0" y="74"/>
                </a:moveTo>
                <a:lnTo>
                  <a:pt x="74" y="0"/>
                </a:lnTo>
                <a:lnTo>
                  <a:pt x="1050" y="976"/>
                </a:lnTo>
                <a:lnTo>
                  <a:pt x="977" y="1050"/>
                </a:lnTo>
                <a:lnTo>
                  <a:pt x="810" y="883"/>
                </a:lnTo>
                <a:cubicBezTo>
                  <a:pt x="777" y="929"/>
                  <a:pt x="758" y="987"/>
                  <a:pt x="758" y="1050"/>
                </a:cubicBezTo>
                <a:lnTo>
                  <a:pt x="643" y="1050"/>
                </a:lnTo>
                <a:cubicBezTo>
                  <a:pt x="643" y="957"/>
                  <a:pt x="676" y="869"/>
                  <a:pt x="728" y="801"/>
                </a:cubicBezTo>
                <a:lnTo>
                  <a:pt x="643" y="719"/>
                </a:lnTo>
                <a:cubicBezTo>
                  <a:pt x="569" y="809"/>
                  <a:pt x="525" y="924"/>
                  <a:pt x="525" y="1050"/>
                </a:cubicBezTo>
                <a:lnTo>
                  <a:pt x="408" y="1050"/>
                </a:lnTo>
                <a:cubicBezTo>
                  <a:pt x="408" y="891"/>
                  <a:pt x="465" y="746"/>
                  <a:pt x="561" y="634"/>
                </a:cubicBezTo>
                <a:lnTo>
                  <a:pt x="416" y="489"/>
                </a:lnTo>
                <a:cubicBezTo>
                  <a:pt x="304" y="585"/>
                  <a:pt x="159" y="642"/>
                  <a:pt x="0" y="642"/>
                </a:cubicBezTo>
                <a:lnTo>
                  <a:pt x="0" y="525"/>
                </a:lnTo>
                <a:cubicBezTo>
                  <a:pt x="126" y="525"/>
                  <a:pt x="244" y="481"/>
                  <a:pt x="334" y="407"/>
                </a:cubicBezTo>
                <a:lnTo>
                  <a:pt x="249" y="322"/>
                </a:lnTo>
                <a:cubicBezTo>
                  <a:pt x="181" y="374"/>
                  <a:pt x="93" y="407"/>
                  <a:pt x="0" y="407"/>
                </a:cubicBezTo>
                <a:lnTo>
                  <a:pt x="0" y="292"/>
                </a:lnTo>
                <a:cubicBezTo>
                  <a:pt x="63" y="292"/>
                  <a:pt x="121" y="273"/>
                  <a:pt x="167" y="240"/>
                </a:cubicBezTo>
                <a:lnTo>
                  <a:pt x="0" y="74"/>
                </a:lnTo>
                <a:close/>
                <a:moveTo>
                  <a:pt x="408" y="0"/>
                </a:moveTo>
                <a:cubicBezTo>
                  <a:pt x="408" y="55"/>
                  <a:pt x="397" y="109"/>
                  <a:pt x="378" y="156"/>
                </a:cubicBezTo>
                <a:lnTo>
                  <a:pt x="285" y="63"/>
                </a:lnTo>
                <a:cubicBezTo>
                  <a:pt x="290" y="44"/>
                  <a:pt x="293" y="22"/>
                  <a:pt x="293" y="0"/>
                </a:cubicBezTo>
                <a:lnTo>
                  <a:pt x="40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5276" y="4099719"/>
            <a:ext cx="377825" cy="377825"/>
          </a:xfrm>
          <a:custGeom>
            <a:avLst/>
            <a:gdLst>
              <a:gd name="T0" fmla="*/ 1050 w 1051"/>
              <a:gd name="T1" fmla="*/ 642 h 1051"/>
              <a:gd name="T2" fmla="*/ 1050 w 1051"/>
              <a:gd name="T3" fmla="*/ 757 h 1051"/>
              <a:gd name="T4" fmla="*/ 757 w 1051"/>
              <a:gd name="T5" fmla="*/ 1050 h 1051"/>
              <a:gd name="T6" fmla="*/ 642 w 1051"/>
              <a:gd name="T7" fmla="*/ 1050 h 1051"/>
              <a:gd name="T8" fmla="*/ 1050 w 1051"/>
              <a:gd name="T9" fmla="*/ 642 h 1051"/>
              <a:gd name="T10" fmla="*/ 875 w 1051"/>
              <a:gd name="T11" fmla="*/ 1050 h 1051"/>
              <a:gd name="T12" fmla="*/ 1050 w 1051"/>
              <a:gd name="T13" fmla="*/ 875 h 1051"/>
              <a:gd name="T14" fmla="*/ 1050 w 1051"/>
              <a:gd name="T15" fmla="*/ 1050 h 1051"/>
              <a:gd name="T16" fmla="*/ 875 w 1051"/>
              <a:gd name="T17" fmla="*/ 1050 h 1051"/>
              <a:gd name="T18" fmla="*/ 407 w 1051"/>
              <a:gd name="T19" fmla="*/ 1050 h 1051"/>
              <a:gd name="T20" fmla="*/ 1050 w 1051"/>
              <a:gd name="T21" fmla="*/ 407 h 1051"/>
              <a:gd name="T22" fmla="*/ 1050 w 1051"/>
              <a:gd name="T23" fmla="*/ 525 h 1051"/>
              <a:gd name="T24" fmla="*/ 525 w 1051"/>
              <a:gd name="T25" fmla="*/ 1050 h 1051"/>
              <a:gd name="T26" fmla="*/ 407 w 1051"/>
              <a:gd name="T27" fmla="*/ 1050 h 1051"/>
              <a:gd name="T28" fmla="*/ 0 w 1051"/>
              <a:gd name="T29" fmla="*/ 407 h 1051"/>
              <a:gd name="T30" fmla="*/ 0 w 1051"/>
              <a:gd name="T31" fmla="*/ 292 h 1051"/>
              <a:gd name="T32" fmla="*/ 292 w 1051"/>
              <a:gd name="T33" fmla="*/ 0 h 1051"/>
              <a:gd name="T34" fmla="*/ 407 w 1051"/>
              <a:gd name="T35" fmla="*/ 0 h 1051"/>
              <a:gd name="T36" fmla="*/ 0 w 1051"/>
              <a:gd name="T37" fmla="*/ 407 h 1051"/>
              <a:gd name="T38" fmla="*/ 642 w 1051"/>
              <a:gd name="T39" fmla="*/ 0 h 1051"/>
              <a:gd name="T40" fmla="*/ 0 w 1051"/>
              <a:gd name="T41" fmla="*/ 642 h 1051"/>
              <a:gd name="T42" fmla="*/ 0 w 1051"/>
              <a:gd name="T43" fmla="*/ 525 h 1051"/>
              <a:gd name="T44" fmla="*/ 525 w 1051"/>
              <a:gd name="T45" fmla="*/ 0 h 1051"/>
              <a:gd name="T46" fmla="*/ 642 w 1051"/>
              <a:gd name="T47" fmla="*/ 0 h 1051"/>
              <a:gd name="T48" fmla="*/ 175 w 1051"/>
              <a:gd name="T49" fmla="*/ 0 h 1051"/>
              <a:gd name="T50" fmla="*/ 0 w 1051"/>
              <a:gd name="T51" fmla="*/ 175 h 1051"/>
              <a:gd name="T52" fmla="*/ 0 w 1051"/>
              <a:gd name="T53" fmla="*/ 0 h 1051"/>
              <a:gd name="T54" fmla="*/ 175 w 1051"/>
              <a:gd name="T5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1">
                <a:moveTo>
                  <a:pt x="1050" y="642"/>
                </a:moveTo>
                <a:lnTo>
                  <a:pt x="1050" y="757"/>
                </a:lnTo>
                <a:cubicBezTo>
                  <a:pt x="888" y="757"/>
                  <a:pt x="757" y="888"/>
                  <a:pt x="757" y="1050"/>
                </a:cubicBezTo>
                <a:lnTo>
                  <a:pt x="642" y="1050"/>
                </a:lnTo>
                <a:cubicBezTo>
                  <a:pt x="642" y="823"/>
                  <a:pt x="823" y="642"/>
                  <a:pt x="1050" y="642"/>
                </a:cubicBezTo>
                <a:close/>
                <a:moveTo>
                  <a:pt x="875" y="1050"/>
                </a:moveTo>
                <a:cubicBezTo>
                  <a:pt x="875" y="954"/>
                  <a:pt x="954" y="875"/>
                  <a:pt x="1050" y="875"/>
                </a:cubicBezTo>
                <a:lnTo>
                  <a:pt x="1050" y="1050"/>
                </a:lnTo>
                <a:lnTo>
                  <a:pt x="875" y="1050"/>
                </a:lnTo>
                <a:close/>
                <a:moveTo>
                  <a:pt x="407" y="1050"/>
                </a:moveTo>
                <a:cubicBezTo>
                  <a:pt x="407" y="697"/>
                  <a:pt x="697" y="407"/>
                  <a:pt x="1050" y="407"/>
                </a:cubicBezTo>
                <a:lnTo>
                  <a:pt x="1050" y="525"/>
                </a:lnTo>
                <a:cubicBezTo>
                  <a:pt x="760" y="525"/>
                  <a:pt x="525" y="760"/>
                  <a:pt x="525" y="1050"/>
                </a:cubicBezTo>
                <a:lnTo>
                  <a:pt x="407" y="1050"/>
                </a:lnTo>
                <a:close/>
                <a:moveTo>
                  <a:pt x="0" y="407"/>
                </a:moveTo>
                <a:lnTo>
                  <a:pt x="0" y="292"/>
                </a:lnTo>
                <a:cubicBezTo>
                  <a:pt x="161" y="292"/>
                  <a:pt x="292" y="161"/>
                  <a:pt x="292" y="0"/>
                </a:cubicBezTo>
                <a:lnTo>
                  <a:pt x="407" y="0"/>
                </a:lnTo>
                <a:cubicBezTo>
                  <a:pt x="407" y="227"/>
                  <a:pt x="227" y="407"/>
                  <a:pt x="0" y="407"/>
                </a:cubicBezTo>
                <a:close/>
                <a:moveTo>
                  <a:pt x="642" y="0"/>
                </a:moveTo>
                <a:cubicBezTo>
                  <a:pt x="642" y="353"/>
                  <a:pt x="355" y="642"/>
                  <a:pt x="0" y="642"/>
                </a:cubicBezTo>
                <a:lnTo>
                  <a:pt x="0" y="525"/>
                </a:lnTo>
                <a:cubicBezTo>
                  <a:pt x="290" y="525"/>
                  <a:pt x="525" y="290"/>
                  <a:pt x="525" y="0"/>
                </a:cubicBezTo>
                <a:lnTo>
                  <a:pt x="642" y="0"/>
                </a:lnTo>
                <a:close/>
                <a:moveTo>
                  <a:pt x="175" y="0"/>
                </a:moveTo>
                <a:cubicBezTo>
                  <a:pt x="175" y="96"/>
                  <a:pt x="95" y="175"/>
                  <a:pt x="0" y="175"/>
                </a:cubicBezTo>
                <a:lnTo>
                  <a:pt x="0" y="0"/>
                </a:lnTo>
                <a:lnTo>
                  <a:pt x="1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8901" y="4088606"/>
            <a:ext cx="377825" cy="400050"/>
          </a:xfrm>
          <a:custGeom>
            <a:avLst/>
            <a:gdLst>
              <a:gd name="T0" fmla="*/ 525 w 1051"/>
              <a:gd name="T1" fmla="*/ 815 h 1111"/>
              <a:gd name="T2" fmla="*/ 0 w 1051"/>
              <a:gd name="T3" fmla="*/ 407 h 1111"/>
              <a:gd name="T4" fmla="*/ 525 w 1051"/>
              <a:gd name="T5" fmla="*/ 0 h 1111"/>
              <a:gd name="T6" fmla="*/ 1050 w 1051"/>
              <a:gd name="T7" fmla="*/ 407 h 1111"/>
              <a:gd name="T8" fmla="*/ 525 w 1051"/>
              <a:gd name="T9" fmla="*/ 815 h 1111"/>
              <a:gd name="T10" fmla="*/ 525 w 1051"/>
              <a:gd name="T11" fmla="*/ 965 h 1111"/>
              <a:gd name="T12" fmla="*/ 955 w 1051"/>
              <a:gd name="T13" fmla="*/ 629 h 1111"/>
              <a:gd name="T14" fmla="*/ 1050 w 1051"/>
              <a:gd name="T15" fmla="*/ 702 h 1111"/>
              <a:gd name="T16" fmla="*/ 525 w 1051"/>
              <a:gd name="T17" fmla="*/ 1110 h 1111"/>
              <a:gd name="T18" fmla="*/ 0 w 1051"/>
              <a:gd name="T19" fmla="*/ 702 h 1111"/>
              <a:gd name="T20" fmla="*/ 96 w 1051"/>
              <a:gd name="T21" fmla="*/ 629 h 1111"/>
              <a:gd name="T22" fmla="*/ 525 w 1051"/>
              <a:gd name="T23" fmla="*/ 96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1" h="1111">
                <a:moveTo>
                  <a:pt x="525" y="815"/>
                </a:moveTo>
                <a:cubicBezTo>
                  <a:pt x="350" y="679"/>
                  <a:pt x="176" y="542"/>
                  <a:pt x="0" y="407"/>
                </a:cubicBezTo>
                <a:lnTo>
                  <a:pt x="525" y="0"/>
                </a:lnTo>
                <a:lnTo>
                  <a:pt x="1050" y="407"/>
                </a:lnTo>
                <a:cubicBezTo>
                  <a:pt x="875" y="542"/>
                  <a:pt x="700" y="679"/>
                  <a:pt x="525" y="815"/>
                </a:cubicBezTo>
                <a:close/>
                <a:moveTo>
                  <a:pt x="525" y="965"/>
                </a:moveTo>
                <a:lnTo>
                  <a:pt x="955" y="629"/>
                </a:lnTo>
                <a:lnTo>
                  <a:pt x="1050" y="702"/>
                </a:lnTo>
                <a:lnTo>
                  <a:pt x="525" y="1110"/>
                </a:lnTo>
                <a:lnTo>
                  <a:pt x="0" y="702"/>
                </a:lnTo>
                <a:lnTo>
                  <a:pt x="96" y="629"/>
                </a:lnTo>
                <a:lnTo>
                  <a:pt x="525" y="9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1887" y="4077494"/>
            <a:ext cx="419100" cy="422275"/>
          </a:xfrm>
          <a:custGeom>
            <a:avLst/>
            <a:gdLst>
              <a:gd name="T0" fmla="*/ 74 w 1166"/>
              <a:gd name="T1" fmla="*/ 0 h 1171"/>
              <a:gd name="T2" fmla="*/ 1165 w 1166"/>
              <a:gd name="T3" fmla="*/ 1093 h 1171"/>
              <a:gd name="T4" fmla="*/ 1091 w 1166"/>
              <a:gd name="T5" fmla="*/ 1167 h 1171"/>
              <a:gd name="T6" fmla="*/ 872 w 1166"/>
              <a:gd name="T7" fmla="*/ 946 h 1171"/>
              <a:gd name="T8" fmla="*/ 583 w 1166"/>
              <a:gd name="T9" fmla="*/ 1170 h 1171"/>
              <a:gd name="T10" fmla="*/ 58 w 1166"/>
              <a:gd name="T11" fmla="*/ 763 h 1171"/>
              <a:gd name="T12" fmla="*/ 153 w 1166"/>
              <a:gd name="T13" fmla="*/ 689 h 1171"/>
              <a:gd name="T14" fmla="*/ 583 w 1166"/>
              <a:gd name="T15" fmla="*/ 1025 h 1171"/>
              <a:gd name="T16" fmla="*/ 788 w 1166"/>
              <a:gd name="T17" fmla="*/ 864 h 1171"/>
              <a:gd name="T18" fmla="*/ 706 w 1166"/>
              <a:gd name="T19" fmla="*/ 782 h 1171"/>
              <a:gd name="T20" fmla="*/ 583 w 1166"/>
              <a:gd name="T21" fmla="*/ 875 h 1171"/>
              <a:gd name="T22" fmla="*/ 58 w 1166"/>
              <a:gd name="T23" fmla="*/ 467 h 1171"/>
              <a:gd name="T24" fmla="*/ 246 w 1166"/>
              <a:gd name="T25" fmla="*/ 320 h 1171"/>
              <a:gd name="T26" fmla="*/ 0 w 1166"/>
              <a:gd name="T27" fmla="*/ 74 h 1171"/>
              <a:gd name="T28" fmla="*/ 74 w 1166"/>
              <a:gd name="T29" fmla="*/ 0 h 1171"/>
              <a:gd name="T30" fmla="*/ 1108 w 1166"/>
              <a:gd name="T31" fmla="*/ 467 h 1171"/>
              <a:gd name="T32" fmla="*/ 872 w 1166"/>
              <a:gd name="T33" fmla="*/ 650 h 1171"/>
              <a:gd name="T34" fmla="*/ 413 w 1166"/>
              <a:gd name="T35" fmla="*/ 191 h 1171"/>
              <a:gd name="T36" fmla="*/ 583 w 1166"/>
              <a:gd name="T37" fmla="*/ 60 h 1171"/>
              <a:gd name="T38" fmla="*/ 1108 w 1166"/>
              <a:gd name="T39" fmla="*/ 467 h 1171"/>
              <a:gd name="T40" fmla="*/ 1039 w 1166"/>
              <a:gd name="T41" fmla="*/ 817 h 1171"/>
              <a:gd name="T42" fmla="*/ 955 w 1166"/>
              <a:gd name="T43" fmla="*/ 732 h 1171"/>
              <a:gd name="T44" fmla="*/ 1023 w 1166"/>
              <a:gd name="T45" fmla="*/ 680 h 1171"/>
              <a:gd name="T46" fmla="*/ 1108 w 1166"/>
              <a:gd name="T47" fmla="*/ 763 h 1171"/>
              <a:gd name="T48" fmla="*/ 1039 w 1166"/>
              <a:gd name="T49" fmla="*/ 817 h 1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6" h="1171">
                <a:moveTo>
                  <a:pt x="74" y="0"/>
                </a:moveTo>
                <a:lnTo>
                  <a:pt x="1165" y="1093"/>
                </a:lnTo>
                <a:lnTo>
                  <a:pt x="1091" y="1167"/>
                </a:lnTo>
                <a:lnTo>
                  <a:pt x="872" y="946"/>
                </a:lnTo>
                <a:lnTo>
                  <a:pt x="583" y="1170"/>
                </a:lnTo>
                <a:lnTo>
                  <a:pt x="58" y="763"/>
                </a:lnTo>
                <a:lnTo>
                  <a:pt x="153" y="689"/>
                </a:lnTo>
                <a:lnTo>
                  <a:pt x="583" y="1025"/>
                </a:lnTo>
                <a:lnTo>
                  <a:pt x="788" y="864"/>
                </a:lnTo>
                <a:lnTo>
                  <a:pt x="706" y="782"/>
                </a:lnTo>
                <a:lnTo>
                  <a:pt x="583" y="875"/>
                </a:lnTo>
                <a:cubicBezTo>
                  <a:pt x="408" y="739"/>
                  <a:pt x="233" y="603"/>
                  <a:pt x="58" y="467"/>
                </a:cubicBezTo>
                <a:lnTo>
                  <a:pt x="246" y="320"/>
                </a:lnTo>
                <a:lnTo>
                  <a:pt x="0" y="74"/>
                </a:lnTo>
                <a:lnTo>
                  <a:pt x="74" y="0"/>
                </a:lnTo>
                <a:close/>
                <a:moveTo>
                  <a:pt x="1108" y="467"/>
                </a:moveTo>
                <a:cubicBezTo>
                  <a:pt x="1029" y="528"/>
                  <a:pt x="951" y="589"/>
                  <a:pt x="872" y="650"/>
                </a:cubicBezTo>
                <a:lnTo>
                  <a:pt x="413" y="191"/>
                </a:lnTo>
                <a:lnTo>
                  <a:pt x="583" y="60"/>
                </a:lnTo>
                <a:lnTo>
                  <a:pt x="1108" y="467"/>
                </a:lnTo>
                <a:close/>
                <a:moveTo>
                  <a:pt x="1039" y="817"/>
                </a:moveTo>
                <a:lnTo>
                  <a:pt x="955" y="732"/>
                </a:lnTo>
                <a:lnTo>
                  <a:pt x="1023" y="680"/>
                </a:lnTo>
                <a:lnTo>
                  <a:pt x="1108" y="763"/>
                </a:lnTo>
                <a:lnTo>
                  <a:pt x="1039" y="8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4887" y="4163219"/>
            <a:ext cx="260350" cy="252412"/>
          </a:xfrm>
          <a:custGeom>
            <a:avLst/>
            <a:gdLst>
              <a:gd name="T0" fmla="*/ 607 w 725"/>
              <a:gd name="T1" fmla="*/ 0 h 701"/>
              <a:gd name="T2" fmla="*/ 724 w 725"/>
              <a:gd name="T3" fmla="*/ 0 h 701"/>
              <a:gd name="T4" fmla="*/ 724 w 725"/>
              <a:gd name="T5" fmla="*/ 700 h 701"/>
              <a:gd name="T6" fmla="*/ 607 w 725"/>
              <a:gd name="T7" fmla="*/ 700 h 701"/>
              <a:gd name="T8" fmla="*/ 607 w 725"/>
              <a:gd name="T9" fmla="*/ 0 h 701"/>
              <a:gd name="T10" fmla="*/ 0 w 725"/>
              <a:gd name="T11" fmla="*/ 82 h 701"/>
              <a:gd name="T12" fmla="*/ 82 w 725"/>
              <a:gd name="T13" fmla="*/ 0 h 701"/>
              <a:gd name="T14" fmla="*/ 432 w 725"/>
              <a:gd name="T15" fmla="*/ 350 h 701"/>
              <a:gd name="T16" fmla="*/ 82 w 725"/>
              <a:gd name="T17" fmla="*/ 700 h 701"/>
              <a:gd name="T18" fmla="*/ 0 w 725"/>
              <a:gd name="T19" fmla="*/ 618 h 701"/>
              <a:gd name="T20" fmla="*/ 268 w 725"/>
              <a:gd name="T21" fmla="*/ 350 h 701"/>
              <a:gd name="T22" fmla="*/ 0 w 725"/>
              <a:gd name="T23" fmla="*/ 8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5" h="701">
                <a:moveTo>
                  <a:pt x="607" y="0"/>
                </a:moveTo>
                <a:lnTo>
                  <a:pt x="724" y="0"/>
                </a:lnTo>
                <a:lnTo>
                  <a:pt x="724" y="700"/>
                </a:lnTo>
                <a:lnTo>
                  <a:pt x="607" y="700"/>
                </a:lnTo>
                <a:lnTo>
                  <a:pt x="607" y="0"/>
                </a:lnTo>
                <a:close/>
                <a:moveTo>
                  <a:pt x="0" y="82"/>
                </a:moveTo>
                <a:lnTo>
                  <a:pt x="82" y="0"/>
                </a:lnTo>
                <a:lnTo>
                  <a:pt x="432" y="350"/>
                </a:lnTo>
                <a:lnTo>
                  <a:pt x="82" y="700"/>
                </a:lnTo>
                <a:lnTo>
                  <a:pt x="0" y="618"/>
                </a:lnTo>
                <a:lnTo>
                  <a:pt x="268" y="350"/>
                </a:lnTo>
                <a:lnTo>
                  <a:pt x="0" y="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67864" y="4120356"/>
            <a:ext cx="504825" cy="336550"/>
          </a:xfrm>
          <a:custGeom>
            <a:avLst/>
            <a:gdLst>
              <a:gd name="T0" fmla="*/ 232 w 1401"/>
              <a:gd name="T1" fmla="*/ 118 h 936"/>
              <a:gd name="T2" fmla="*/ 232 w 1401"/>
              <a:gd name="T3" fmla="*/ 700 h 936"/>
              <a:gd name="T4" fmla="*/ 1167 w 1401"/>
              <a:gd name="T5" fmla="*/ 700 h 936"/>
              <a:gd name="T6" fmla="*/ 1167 w 1401"/>
              <a:gd name="T7" fmla="*/ 118 h 936"/>
              <a:gd name="T8" fmla="*/ 232 w 1401"/>
              <a:gd name="T9" fmla="*/ 118 h 936"/>
              <a:gd name="T10" fmla="*/ 1400 w 1401"/>
              <a:gd name="T11" fmla="*/ 818 h 936"/>
              <a:gd name="T12" fmla="*/ 1400 w 1401"/>
              <a:gd name="T13" fmla="*/ 935 h 936"/>
              <a:gd name="T14" fmla="*/ 0 w 1401"/>
              <a:gd name="T15" fmla="*/ 935 h 936"/>
              <a:gd name="T16" fmla="*/ 0 w 1401"/>
              <a:gd name="T17" fmla="*/ 818 h 936"/>
              <a:gd name="T18" fmla="*/ 232 w 1401"/>
              <a:gd name="T19" fmla="*/ 818 h 936"/>
              <a:gd name="T20" fmla="*/ 117 w 1401"/>
              <a:gd name="T21" fmla="*/ 700 h 936"/>
              <a:gd name="T22" fmla="*/ 117 w 1401"/>
              <a:gd name="T23" fmla="*/ 118 h 936"/>
              <a:gd name="T24" fmla="*/ 232 w 1401"/>
              <a:gd name="T25" fmla="*/ 0 h 936"/>
              <a:gd name="T26" fmla="*/ 1167 w 1401"/>
              <a:gd name="T27" fmla="*/ 0 h 936"/>
              <a:gd name="T28" fmla="*/ 1282 w 1401"/>
              <a:gd name="T29" fmla="*/ 118 h 936"/>
              <a:gd name="T30" fmla="*/ 1282 w 1401"/>
              <a:gd name="T31" fmla="*/ 700 h 936"/>
              <a:gd name="T32" fmla="*/ 1167 w 1401"/>
              <a:gd name="T33" fmla="*/ 818 h 936"/>
              <a:gd name="T34" fmla="*/ 1400 w 1401"/>
              <a:gd name="T35" fmla="*/ 81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1" h="936">
                <a:moveTo>
                  <a:pt x="232" y="118"/>
                </a:moveTo>
                <a:lnTo>
                  <a:pt x="232" y="700"/>
                </a:lnTo>
                <a:lnTo>
                  <a:pt x="1167" y="700"/>
                </a:lnTo>
                <a:lnTo>
                  <a:pt x="1167" y="118"/>
                </a:lnTo>
                <a:lnTo>
                  <a:pt x="232" y="118"/>
                </a:lnTo>
                <a:close/>
                <a:moveTo>
                  <a:pt x="1400" y="818"/>
                </a:moveTo>
                <a:lnTo>
                  <a:pt x="1400" y="935"/>
                </a:lnTo>
                <a:lnTo>
                  <a:pt x="0" y="935"/>
                </a:lnTo>
                <a:lnTo>
                  <a:pt x="0" y="818"/>
                </a:lnTo>
                <a:lnTo>
                  <a:pt x="232" y="818"/>
                </a:lnTo>
                <a:cubicBezTo>
                  <a:pt x="169" y="818"/>
                  <a:pt x="117" y="763"/>
                  <a:pt x="117" y="700"/>
                </a:cubicBezTo>
                <a:lnTo>
                  <a:pt x="117" y="118"/>
                </a:lnTo>
                <a:cubicBezTo>
                  <a:pt x="117" y="55"/>
                  <a:pt x="169" y="0"/>
                  <a:pt x="232" y="0"/>
                </a:cubicBezTo>
                <a:lnTo>
                  <a:pt x="1167" y="0"/>
                </a:lnTo>
                <a:cubicBezTo>
                  <a:pt x="1230" y="0"/>
                  <a:pt x="1282" y="55"/>
                  <a:pt x="1282" y="118"/>
                </a:cubicBezTo>
                <a:lnTo>
                  <a:pt x="1282" y="700"/>
                </a:lnTo>
                <a:cubicBezTo>
                  <a:pt x="1282" y="763"/>
                  <a:pt x="1230" y="818"/>
                  <a:pt x="1167" y="818"/>
                </a:cubicBezTo>
                <a:lnTo>
                  <a:pt x="1400" y="8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110833"/>
            <a:ext cx="504825" cy="357187"/>
          </a:xfrm>
          <a:custGeom>
            <a:avLst/>
            <a:gdLst>
              <a:gd name="T0" fmla="*/ 232 w 1401"/>
              <a:gd name="T1" fmla="*/ 117 h 993"/>
              <a:gd name="T2" fmla="*/ 232 w 1401"/>
              <a:gd name="T3" fmla="*/ 700 h 993"/>
              <a:gd name="T4" fmla="*/ 1168 w 1401"/>
              <a:gd name="T5" fmla="*/ 700 h 993"/>
              <a:gd name="T6" fmla="*/ 1168 w 1401"/>
              <a:gd name="T7" fmla="*/ 117 h 993"/>
              <a:gd name="T8" fmla="*/ 232 w 1401"/>
              <a:gd name="T9" fmla="*/ 117 h 993"/>
              <a:gd name="T10" fmla="*/ 1400 w 1401"/>
              <a:gd name="T11" fmla="*/ 874 h 993"/>
              <a:gd name="T12" fmla="*/ 1400 w 1401"/>
              <a:gd name="T13" fmla="*/ 992 h 993"/>
              <a:gd name="T14" fmla="*/ 0 w 1401"/>
              <a:gd name="T15" fmla="*/ 992 h 993"/>
              <a:gd name="T16" fmla="*/ 0 w 1401"/>
              <a:gd name="T17" fmla="*/ 874 h 993"/>
              <a:gd name="T18" fmla="*/ 232 w 1401"/>
              <a:gd name="T19" fmla="*/ 874 h 993"/>
              <a:gd name="T20" fmla="*/ 232 w 1401"/>
              <a:gd name="T21" fmla="*/ 817 h 993"/>
              <a:gd name="T22" fmla="*/ 118 w 1401"/>
              <a:gd name="T23" fmla="*/ 699 h 993"/>
              <a:gd name="T24" fmla="*/ 118 w 1401"/>
              <a:gd name="T25" fmla="*/ 117 h 993"/>
              <a:gd name="T26" fmla="*/ 232 w 1401"/>
              <a:gd name="T27" fmla="*/ 0 h 993"/>
              <a:gd name="T28" fmla="*/ 1168 w 1401"/>
              <a:gd name="T29" fmla="*/ 0 h 993"/>
              <a:gd name="T30" fmla="*/ 1282 w 1401"/>
              <a:gd name="T31" fmla="*/ 117 h 993"/>
              <a:gd name="T32" fmla="*/ 1282 w 1401"/>
              <a:gd name="T33" fmla="*/ 699 h 993"/>
              <a:gd name="T34" fmla="*/ 1168 w 1401"/>
              <a:gd name="T35" fmla="*/ 817 h 993"/>
              <a:gd name="T36" fmla="*/ 1168 w 1401"/>
              <a:gd name="T37" fmla="*/ 874 h 993"/>
              <a:gd name="T38" fmla="*/ 1400 w 1401"/>
              <a:gd name="T39" fmla="*/ 874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01" h="993">
                <a:moveTo>
                  <a:pt x="232" y="117"/>
                </a:moveTo>
                <a:lnTo>
                  <a:pt x="232" y="700"/>
                </a:lnTo>
                <a:lnTo>
                  <a:pt x="1168" y="700"/>
                </a:lnTo>
                <a:lnTo>
                  <a:pt x="1168" y="117"/>
                </a:lnTo>
                <a:lnTo>
                  <a:pt x="232" y="117"/>
                </a:lnTo>
                <a:close/>
                <a:moveTo>
                  <a:pt x="1400" y="874"/>
                </a:moveTo>
                <a:lnTo>
                  <a:pt x="1400" y="992"/>
                </a:lnTo>
                <a:lnTo>
                  <a:pt x="0" y="992"/>
                </a:lnTo>
                <a:lnTo>
                  <a:pt x="0" y="874"/>
                </a:lnTo>
                <a:lnTo>
                  <a:pt x="232" y="874"/>
                </a:lnTo>
                <a:lnTo>
                  <a:pt x="232" y="817"/>
                </a:lnTo>
                <a:cubicBezTo>
                  <a:pt x="170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4"/>
                  <a:pt x="170" y="0"/>
                  <a:pt x="232" y="0"/>
                </a:cubicBezTo>
                <a:lnTo>
                  <a:pt x="1168" y="0"/>
                </a:lnTo>
                <a:cubicBezTo>
                  <a:pt x="1230" y="0"/>
                  <a:pt x="1282" y="54"/>
                  <a:pt x="1282" y="117"/>
                </a:cubicBezTo>
                <a:lnTo>
                  <a:pt x="1282" y="699"/>
                </a:lnTo>
                <a:cubicBezTo>
                  <a:pt x="1282" y="762"/>
                  <a:pt x="1230" y="817"/>
                  <a:pt x="1168" y="817"/>
                </a:cubicBezTo>
                <a:lnTo>
                  <a:pt x="1168" y="874"/>
                </a:lnTo>
                <a:lnTo>
                  <a:pt x="1400" y="8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950618"/>
            <a:ext cx="419100" cy="419100"/>
          </a:xfrm>
          <a:custGeom>
            <a:avLst/>
            <a:gdLst>
              <a:gd name="T0" fmla="*/ 115 w 1166"/>
              <a:gd name="T1" fmla="*/ 1050 h 1166"/>
              <a:gd name="T2" fmla="*/ 932 w 1166"/>
              <a:gd name="T3" fmla="*/ 1050 h 1166"/>
              <a:gd name="T4" fmla="*/ 932 w 1166"/>
              <a:gd name="T5" fmla="*/ 1165 h 1166"/>
              <a:gd name="T6" fmla="*/ 115 w 1166"/>
              <a:gd name="T7" fmla="*/ 1165 h 1166"/>
              <a:gd name="T8" fmla="*/ 0 w 1166"/>
              <a:gd name="T9" fmla="*/ 1050 h 1166"/>
              <a:gd name="T10" fmla="*/ 0 w 1166"/>
              <a:gd name="T11" fmla="*/ 232 h 1166"/>
              <a:gd name="T12" fmla="*/ 115 w 1166"/>
              <a:gd name="T13" fmla="*/ 232 h 1166"/>
              <a:gd name="T14" fmla="*/ 115 w 1166"/>
              <a:gd name="T15" fmla="*/ 1050 h 1166"/>
              <a:gd name="T16" fmla="*/ 932 w 1166"/>
              <a:gd name="T17" fmla="*/ 290 h 1166"/>
              <a:gd name="T18" fmla="*/ 932 w 1166"/>
              <a:gd name="T19" fmla="*/ 175 h 1166"/>
              <a:gd name="T20" fmla="*/ 700 w 1166"/>
              <a:gd name="T21" fmla="*/ 175 h 1166"/>
              <a:gd name="T22" fmla="*/ 700 w 1166"/>
              <a:gd name="T23" fmla="*/ 495 h 1166"/>
              <a:gd name="T24" fmla="*/ 612 w 1166"/>
              <a:gd name="T25" fmla="*/ 465 h 1166"/>
              <a:gd name="T26" fmla="*/ 465 w 1166"/>
              <a:gd name="T27" fmla="*/ 612 h 1166"/>
              <a:gd name="T28" fmla="*/ 612 w 1166"/>
              <a:gd name="T29" fmla="*/ 757 h 1166"/>
              <a:gd name="T30" fmla="*/ 757 w 1166"/>
              <a:gd name="T31" fmla="*/ 612 h 1166"/>
              <a:gd name="T32" fmla="*/ 757 w 1166"/>
              <a:gd name="T33" fmla="*/ 290 h 1166"/>
              <a:gd name="T34" fmla="*/ 932 w 1166"/>
              <a:gd name="T35" fmla="*/ 290 h 1166"/>
              <a:gd name="T36" fmla="*/ 1050 w 1166"/>
              <a:gd name="T37" fmla="*/ 0 h 1166"/>
              <a:gd name="T38" fmla="*/ 1165 w 1166"/>
              <a:gd name="T39" fmla="*/ 115 h 1166"/>
              <a:gd name="T40" fmla="*/ 1165 w 1166"/>
              <a:gd name="T41" fmla="*/ 815 h 1166"/>
              <a:gd name="T42" fmla="*/ 1050 w 1166"/>
              <a:gd name="T43" fmla="*/ 932 h 1166"/>
              <a:gd name="T44" fmla="*/ 350 w 1166"/>
              <a:gd name="T45" fmla="*/ 932 h 1166"/>
              <a:gd name="T46" fmla="*/ 232 w 1166"/>
              <a:gd name="T47" fmla="*/ 815 h 1166"/>
              <a:gd name="T48" fmla="*/ 232 w 1166"/>
              <a:gd name="T49" fmla="*/ 115 h 1166"/>
              <a:gd name="T50" fmla="*/ 350 w 1166"/>
              <a:gd name="T51" fmla="*/ 0 h 1166"/>
              <a:gd name="T52" fmla="*/ 1050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15" y="1050"/>
                </a:move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50"/>
                </a:lnTo>
                <a:close/>
                <a:moveTo>
                  <a:pt x="932" y="290"/>
                </a:moveTo>
                <a:lnTo>
                  <a:pt x="932" y="175"/>
                </a:lnTo>
                <a:lnTo>
                  <a:pt x="700" y="175"/>
                </a:lnTo>
                <a:lnTo>
                  <a:pt x="700" y="495"/>
                </a:lnTo>
                <a:cubicBezTo>
                  <a:pt x="675" y="476"/>
                  <a:pt x="645" y="465"/>
                  <a:pt x="612" y="465"/>
                </a:cubicBezTo>
                <a:cubicBezTo>
                  <a:pt x="533" y="465"/>
                  <a:pt x="465" y="533"/>
                  <a:pt x="465" y="612"/>
                </a:cubicBezTo>
                <a:cubicBezTo>
                  <a:pt x="465" y="692"/>
                  <a:pt x="532" y="757"/>
                  <a:pt x="612" y="757"/>
                </a:cubicBezTo>
                <a:cubicBezTo>
                  <a:pt x="691" y="757"/>
                  <a:pt x="757" y="692"/>
                  <a:pt x="757" y="612"/>
                </a:cubicBezTo>
                <a:lnTo>
                  <a:pt x="757" y="290"/>
                </a:lnTo>
                <a:lnTo>
                  <a:pt x="932" y="29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14549" y="4950618"/>
            <a:ext cx="463550" cy="419100"/>
          </a:xfrm>
          <a:custGeom>
            <a:avLst/>
            <a:gdLst>
              <a:gd name="T0" fmla="*/ 875 w 1286"/>
              <a:gd name="T1" fmla="*/ 700 h 1166"/>
              <a:gd name="T2" fmla="*/ 467 w 1286"/>
              <a:gd name="T3" fmla="*/ 932 h 1166"/>
              <a:gd name="T4" fmla="*/ 467 w 1286"/>
              <a:gd name="T5" fmla="*/ 465 h 1166"/>
              <a:gd name="T6" fmla="*/ 875 w 1286"/>
              <a:gd name="T7" fmla="*/ 700 h 1166"/>
              <a:gd name="T8" fmla="*/ 1167 w 1286"/>
              <a:gd name="T9" fmla="*/ 1050 h 1166"/>
              <a:gd name="T10" fmla="*/ 1167 w 1286"/>
              <a:gd name="T11" fmla="*/ 350 h 1166"/>
              <a:gd name="T12" fmla="*/ 117 w 1286"/>
              <a:gd name="T13" fmla="*/ 350 h 1166"/>
              <a:gd name="T14" fmla="*/ 117 w 1286"/>
              <a:gd name="T15" fmla="*/ 1050 h 1166"/>
              <a:gd name="T16" fmla="*/ 1167 w 1286"/>
              <a:gd name="T17" fmla="*/ 1050 h 1166"/>
              <a:gd name="T18" fmla="*/ 1285 w 1286"/>
              <a:gd name="T19" fmla="*/ 350 h 1166"/>
              <a:gd name="T20" fmla="*/ 1285 w 1286"/>
              <a:gd name="T21" fmla="*/ 1050 h 1166"/>
              <a:gd name="T22" fmla="*/ 1167 w 1286"/>
              <a:gd name="T23" fmla="*/ 1165 h 1166"/>
              <a:gd name="T24" fmla="*/ 117 w 1286"/>
              <a:gd name="T25" fmla="*/ 1165 h 1166"/>
              <a:gd name="T26" fmla="*/ 0 w 1286"/>
              <a:gd name="T27" fmla="*/ 1050 h 1166"/>
              <a:gd name="T28" fmla="*/ 0 w 1286"/>
              <a:gd name="T29" fmla="*/ 350 h 1166"/>
              <a:gd name="T30" fmla="*/ 117 w 1286"/>
              <a:gd name="T31" fmla="*/ 232 h 1166"/>
              <a:gd name="T32" fmla="*/ 560 w 1286"/>
              <a:gd name="T33" fmla="*/ 232 h 1166"/>
              <a:gd name="T34" fmla="*/ 369 w 1286"/>
              <a:gd name="T35" fmla="*/ 41 h 1166"/>
              <a:gd name="T36" fmla="*/ 410 w 1286"/>
              <a:gd name="T37" fmla="*/ 0 h 1166"/>
              <a:gd name="T38" fmla="*/ 642 w 1286"/>
              <a:gd name="T39" fmla="*/ 232 h 1166"/>
              <a:gd name="T40" fmla="*/ 875 w 1286"/>
              <a:gd name="T41" fmla="*/ 0 h 1166"/>
              <a:gd name="T42" fmla="*/ 916 w 1286"/>
              <a:gd name="T43" fmla="*/ 41 h 1166"/>
              <a:gd name="T44" fmla="*/ 724 w 1286"/>
              <a:gd name="T45" fmla="*/ 232 h 1166"/>
              <a:gd name="T46" fmla="*/ 1167 w 1286"/>
              <a:gd name="T47" fmla="*/ 232 h 1166"/>
              <a:gd name="T48" fmla="*/ 1285 w 1286"/>
              <a:gd name="T4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166">
                <a:moveTo>
                  <a:pt x="875" y="700"/>
                </a:moveTo>
                <a:lnTo>
                  <a:pt x="467" y="932"/>
                </a:lnTo>
                <a:lnTo>
                  <a:pt x="467" y="465"/>
                </a:lnTo>
                <a:lnTo>
                  <a:pt x="875" y="700"/>
                </a:lnTo>
                <a:close/>
                <a:moveTo>
                  <a:pt x="1167" y="1050"/>
                </a:moveTo>
                <a:lnTo>
                  <a:pt x="1167" y="350"/>
                </a:lnTo>
                <a:lnTo>
                  <a:pt x="117" y="350"/>
                </a:lnTo>
                <a:lnTo>
                  <a:pt x="117" y="1050"/>
                </a:lnTo>
                <a:lnTo>
                  <a:pt x="1167" y="1050"/>
                </a:lnTo>
                <a:close/>
                <a:moveTo>
                  <a:pt x="1285" y="350"/>
                </a:moveTo>
                <a:lnTo>
                  <a:pt x="1285" y="1050"/>
                </a:lnTo>
                <a:cubicBezTo>
                  <a:pt x="1285" y="1113"/>
                  <a:pt x="1230" y="1165"/>
                  <a:pt x="116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4"/>
                  <a:pt x="55" y="232"/>
                  <a:pt x="117" y="232"/>
                </a:cubicBezTo>
                <a:lnTo>
                  <a:pt x="560" y="232"/>
                </a:lnTo>
                <a:lnTo>
                  <a:pt x="369" y="41"/>
                </a:lnTo>
                <a:lnTo>
                  <a:pt x="410" y="0"/>
                </a:lnTo>
                <a:lnTo>
                  <a:pt x="642" y="232"/>
                </a:lnTo>
                <a:lnTo>
                  <a:pt x="875" y="0"/>
                </a:lnTo>
                <a:lnTo>
                  <a:pt x="916" y="41"/>
                </a:lnTo>
                <a:lnTo>
                  <a:pt x="724" y="232"/>
                </a:lnTo>
                <a:lnTo>
                  <a:pt x="1167" y="232"/>
                </a:lnTo>
                <a:cubicBezTo>
                  <a:pt x="1230" y="232"/>
                  <a:pt x="1285" y="284"/>
                  <a:pt x="1285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6914" y="4939508"/>
            <a:ext cx="377825" cy="441325"/>
          </a:xfrm>
          <a:custGeom>
            <a:avLst/>
            <a:gdLst>
              <a:gd name="T0" fmla="*/ 703 w 1051"/>
              <a:gd name="T1" fmla="*/ 481 h 1226"/>
              <a:gd name="T2" fmla="*/ 758 w 1051"/>
              <a:gd name="T3" fmla="*/ 350 h 1226"/>
              <a:gd name="T4" fmla="*/ 525 w 1051"/>
              <a:gd name="T5" fmla="*/ 115 h 1226"/>
              <a:gd name="T6" fmla="*/ 293 w 1051"/>
              <a:gd name="T7" fmla="*/ 350 h 1226"/>
              <a:gd name="T8" fmla="*/ 408 w 1051"/>
              <a:gd name="T9" fmla="*/ 350 h 1226"/>
              <a:gd name="T10" fmla="*/ 525 w 1051"/>
              <a:gd name="T11" fmla="*/ 232 h 1226"/>
              <a:gd name="T12" fmla="*/ 643 w 1051"/>
              <a:gd name="T13" fmla="*/ 350 h 1226"/>
              <a:gd name="T14" fmla="*/ 607 w 1051"/>
              <a:gd name="T15" fmla="*/ 432 h 1226"/>
              <a:gd name="T16" fmla="*/ 536 w 1051"/>
              <a:gd name="T17" fmla="*/ 506 h 1226"/>
              <a:gd name="T18" fmla="*/ 468 w 1051"/>
              <a:gd name="T19" fmla="*/ 670 h 1226"/>
              <a:gd name="T20" fmla="*/ 468 w 1051"/>
              <a:gd name="T21" fmla="*/ 700 h 1226"/>
              <a:gd name="T22" fmla="*/ 583 w 1051"/>
              <a:gd name="T23" fmla="*/ 700 h 1226"/>
              <a:gd name="T24" fmla="*/ 651 w 1051"/>
              <a:gd name="T25" fmla="*/ 533 h 1226"/>
              <a:gd name="T26" fmla="*/ 703 w 1051"/>
              <a:gd name="T27" fmla="*/ 481 h 1226"/>
              <a:gd name="T28" fmla="*/ 583 w 1051"/>
              <a:gd name="T29" fmla="*/ 932 h 1226"/>
              <a:gd name="T30" fmla="*/ 583 w 1051"/>
              <a:gd name="T31" fmla="*/ 815 h 1226"/>
              <a:gd name="T32" fmla="*/ 468 w 1051"/>
              <a:gd name="T33" fmla="*/ 815 h 1226"/>
              <a:gd name="T34" fmla="*/ 468 w 1051"/>
              <a:gd name="T35" fmla="*/ 932 h 1226"/>
              <a:gd name="T36" fmla="*/ 583 w 1051"/>
              <a:gd name="T37" fmla="*/ 932 h 1226"/>
              <a:gd name="T38" fmla="*/ 933 w 1051"/>
              <a:gd name="T39" fmla="*/ 0 h 1226"/>
              <a:gd name="T40" fmla="*/ 1050 w 1051"/>
              <a:gd name="T41" fmla="*/ 115 h 1226"/>
              <a:gd name="T42" fmla="*/ 1050 w 1051"/>
              <a:gd name="T43" fmla="*/ 932 h 1226"/>
              <a:gd name="T44" fmla="*/ 933 w 1051"/>
              <a:gd name="T45" fmla="*/ 1050 h 1226"/>
              <a:gd name="T46" fmla="*/ 700 w 1051"/>
              <a:gd name="T47" fmla="*/ 1050 h 1226"/>
              <a:gd name="T48" fmla="*/ 525 w 1051"/>
              <a:gd name="T49" fmla="*/ 1225 h 1226"/>
              <a:gd name="T50" fmla="*/ 350 w 1051"/>
              <a:gd name="T51" fmla="*/ 1050 h 1226"/>
              <a:gd name="T52" fmla="*/ 118 w 1051"/>
              <a:gd name="T53" fmla="*/ 1050 h 1226"/>
              <a:gd name="T54" fmla="*/ 0 w 1051"/>
              <a:gd name="T55" fmla="*/ 932 h 1226"/>
              <a:gd name="T56" fmla="*/ 0 w 1051"/>
              <a:gd name="T57" fmla="*/ 115 h 1226"/>
              <a:gd name="T58" fmla="*/ 118 w 1051"/>
              <a:gd name="T59" fmla="*/ 0 h 1226"/>
              <a:gd name="T60" fmla="*/ 933 w 1051"/>
              <a:gd name="T61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226">
                <a:moveTo>
                  <a:pt x="703" y="481"/>
                </a:moveTo>
                <a:cubicBezTo>
                  <a:pt x="736" y="448"/>
                  <a:pt x="758" y="402"/>
                  <a:pt x="758" y="350"/>
                </a:cubicBezTo>
                <a:cubicBezTo>
                  <a:pt x="758" y="221"/>
                  <a:pt x="653" y="115"/>
                  <a:pt x="525" y="115"/>
                </a:cubicBezTo>
                <a:cubicBezTo>
                  <a:pt x="396" y="115"/>
                  <a:pt x="293" y="221"/>
                  <a:pt x="293" y="350"/>
                </a:cubicBezTo>
                <a:lnTo>
                  <a:pt x="408" y="350"/>
                </a:lnTo>
                <a:cubicBezTo>
                  <a:pt x="408" y="287"/>
                  <a:pt x="463" y="232"/>
                  <a:pt x="525" y="232"/>
                </a:cubicBezTo>
                <a:cubicBezTo>
                  <a:pt x="588" y="232"/>
                  <a:pt x="643" y="287"/>
                  <a:pt x="643" y="350"/>
                </a:cubicBezTo>
                <a:cubicBezTo>
                  <a:pt x="643" y="383"/>
                  <a:pt x="629" y="410"/>
                  <a:pt x="607" y="432"/>
                </a:cubicBezTo>
                <a:lnTo>
                  <a:pt x="536" y="506"/>
                </a:lnTo>
                <a:cubicBezTo>
                  <a:pt x="495" y="550"/>
                  <a:pt x="468" y="607"/>
                  <a:pt x="468" y="670"/>
                </a:cubicBezTo>
                <a:lnTo>
                  <a:pt x="468" y="700"/>
                </a:lnTo>
                <a:lnTo>
                  <a:pt x="583" y="700"/>
                </a:lnTo>
                <a:cubicBezTo>
                  <a:pt x="583" y="612"/>
                  <a:pt x="610" y="577"/>
                  <a:pt x="651" y="533"/>
                </a:cubicBezTo>
                <a:lnTo>
                  <a:pt x="703" y="481"/>
                </a:lnTo>
                <a:close/>
                <a:moveTo>
                  <a:pt x="583" y="932"/>
                </a:moveTo>
                <a:lnTo>
                  <a:pt x="583" y="815"/>
                </a:lnTo>
                <a:lnTo>
                  <a:pt x="468" y="815"/>
                </a:lnTo>
                <a:lnTo>
                  <a:pt x="468" y="932"/>
                </a:lnTo>
                <a:lnTo>
                  <a:pt x="583" y="932"/>
                </a:lnTo>
                <a:close/>
                <a:moveTo>
                  <a:pt x="933" y="0"/>
                </a:moveTo>
                <a:cubicBezTo>
                  <a:pt x="996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700" y="1050"/>
                </a:lnTo>
                <a:lnTo>
                  <a:pt x="525" y="1225"/>
                </a:lnTo>
                <a:lnTo>
                  <a:pt x="350" y="1050"/>
                </a:ln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8001" y="5053808"/>
            <a:ext cx="377825" cy="211137"/>
          </a:xfrm>
          <a:custGeom>
            <a:avLst/>
            <a:gdLst>
              <a:gd name="T0" fmla="*/ 233 w 1051"/>
              <a:gd name="T1" fmla="*/ 0 h 586"/>
              <a:gd name="T2" fmla="*/ 1050 w 1051"/>
              <a:gd name="T3" fmla="*/ 0 h 586"/>
              <a:gd name="T4" fmla="*/ 1050 w 1051"/>
              <a:gd name="T5" fmla="*/ 117 h 586"/>
              <a:gd name="T6" fmla="*/ 233 w 1051"/>
              <a:gd name="T7" fmla="*/ 117 h 586"/>
              <a:gd name="T8" fmla="*/ 233 w 1051"/>
              <a:gd name="T9" fmla="*/ 0 h 586"/>
              <a:gd name="T10" fmla="*/ 233 w 1051"/>
              <a:gd name="T11" fmla="*/ 585 h 586"/>
              <a:gd name="T12" fmla="*/ 233 w 1051"/>
              <a:gd name="T13" fmla="*/ 467 h 586"/>
              <a:gd name="T14" fmla="*/ 1050 w 1051"/>
              <a:gd name="T15" fmla="*/ 467 h 586"/>
              <a:gd name="T16" fmla="*/ 1050 w 1051"/>
              <a:gd name="T17" fmla="*/ 585 h 586"/>
              <a:gd name="T18" fmla="*/ 233 w 1051"/>
              <a:gd name="T19" fmla="*/ 585 h 586"/>
              <a:gd name="T20" fmla="*/ 233 w 1051"/>
              <a:gd name="T21" fmla="*/ 350 h 586"/>
              <a:gd name="T22" fmla="*/ 233 w 1051"/>
              <a:gd name="T23" fmla="*/ 235 h 586"/>
              <a:gd name="T24" fmla="*/ 1050 w 1051"/>
              <a:gd name="T25" fmla="*/ 235 h 586"/>
              <a:gd name="T26" fmla="*/ 1050 w 1051"/>
              <a:gd name="T27" fmla="*/ 350 h 586"/>
              <a:gd name="T28" fmla="*/ 233 w 1051"/>
              <a:gd name="T29" fmla="*/ 350 h 586"/>
              <a:gd name="T30" fmla="*/ 0 w 1051"/>
              <a:gd name="T31" fmla="*/ 117 h 586"/>
              <a:gd name="T32" fmla="*/ 0 w 1051"/>
              <a:gd name="T33" fmla="*/ 0 h 586"/>
              <a:gd name="T34" fmla="*/ 118 w 1051"/>
              <a:gd name="T35" fmla="*/ 0 h 586"/>
              <a:gd name="T36" fmla="*/ 118 w 1051"/>
              <a:gd name="T37" fmla="*/ 117 h 586"/>
              <a:gd name="T38" fmla="*/ 0 w 1051"/>
              <a:gd name="T39" fmla="*/ 117 h 586"/>
              <a:gd name="T40" fmla="*/ 0 w 1051"/>
              <a:gd name="T41" fmla="*/ 585 h 586"/>
              <a:gd name="T42" fmla="*/ 0 w 1051"/>
              <a:gd name="T43" fmla="*/ 467 h 586"/>
              <a:gd name="T44" fmla="*/ 118 w 1051"/>
              <a:gd name="T45" fmla="*/ 467 h 586"/>
              <a:gd name="T46" fmla="*/ 118 w 1051"/>
              <a:gd name="T47" fmla="*/ 585 h 586"/>
              <a:gd name="T48" fmla="*/ 0 w 1051"/>
              <a:gd name="T49" fmla="*/ 585 h 586"/>
              <a:gd name="T50" fmla="*/ 0 w 1051"/>
              <a:gd name="T51" fmla="*/ 350 h 586"/>
              <a:gd name="T52" fmla="*/ 0 w 1051"/>
              <a:gd name="T53" fmla="*/ 235 h 586"/>
              <a:gd name="T54" fmla="*/ 118 w 1051"/>
              <a:gd name="T55" fmla="*/ 235 h 586"/>
              <a:gd name="T56" fmla="*/ 118 w 1051"/>
              <a:gd name="T57" fmla="*/ 350 h 586"/>
              <a:gd name="T58" fmla="*/ 0 w 1051"/>
              <a:gd name="T59" fmla="*/ 35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233" y="0"/>
                </a:moveTo>
                <a:lnTo>
                  <a:pt x="1050" y="0"/>
                </a:lnTo>
                <a:lnTo>
                  <a:pt x="1050" y="117"/>
                </a:lnTo>
                <a:lnTo>
                  <a:pt x="233" y="117"/>
                </a:lnTo>
                <a:lnTo>
                  <a:pt x="233" y="0"/>
                </a:lnTo>
                <a:close/>
                <a:moveTo>
                  <a:pt x="233" y="585"/>
                </a:moveTo>
                <a:lnTo>
                  <a:pt x="233" y="467"/>
                </a:lnTo>
                <a:lnTo>
                  <a:pt x="1050" y="467"/>
                </a:lnTo>
                <a:lnTo>
                  <a:pt x="1050" y="585"/>
                </a:lnTo>
                <a:lnTo>
                  <a:pt x="233" y="585"/>
                </a:lnTo>
                <a:close/>
                <a:moveTo>
                  <a:pt x="233" y="350"/>
                </a:moveTo>
                <a:lnTo>
                  <a:pt x="233" y="235"/>
                </a:lnTo>
                <a:lnTo>
                  <a:pt x="1050" y="235"/>
                </a:lnTo>
                <a:lnTo>
                  <a:pt x="1050" y="350"/>
                </a:lnTo>
                <a:lnTo>
                  <a:pt x="233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8" y="0"/>
                </a:lnTo>
                <a:lnTo>
                  <a:pt x="118" y="117"/>
                </a:lnTo>
                <a:lnTo>
                  <a:pt x="0" y="117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118" y="467"/>
                </a:lnTo>
                <a:lnTo>
                  <a:pt x="1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118" y="235"/>
                </a:lnTo>
                <a:lnTo>
                  <a:pt x="118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76862" y="4950618"/>
            <a:ext cx="419100" cy="419100"/>
          </a:xfrm>
          <a:custGeom>
            <a:avLst/>
            <a:gdLst>
              <a:gd name="T0" fmla="*/ 815 w 1166"/>
              <a:gd name="T1" fmla="*/ 232 h 1166"/>
              <a:gd name="T2" fmla="*/ 815 w 1166"/>
              <a:gd name="T3" fmla="*/ 156 h 1166"/>
              <a:gd name="T4" fmla="*/ 1009 w 1166"/>
              <a:gd name="T5" fmla="*/ 350 h 1166"/>
              <a:gd name="T6" fmla="*/ 932 w 1166"/>
              <a:gd name="T7" fmla="*/ 350 h 1166"/>
              <a:gd name="T8" fmla="*/ 815 w 1166"/>
              <a:gd name="T9" fmla="*/ 232 h 1166"/>
              <a:gd name="T10" fmla="*/ 582 w 1166"/>
              <a:gd name="T11" fmla="*/ 990 h 1166"/>
              <a:gd name="T12" fmla="*/ 875 w 1166"/>
              <a:gd name="T13" fmla="*/ 700 h 1166"/>
              <a:gd name="T14" fmla="*/ 582 w 1166"/>
              <a:gd name="T15" fmla="*/ 407 h 1166"/>
              <a:gd name="T16" fmla="*/ 290 w 1166"/>
              <a:gd name="T17" fmla="*/ 700 h 1166"/>
              <a:gd name="T18" fmla="*/ 582 w 1166"/>
              <a:gd name="T19" fmla="*/ 990 h 1166"/>
              <a:gd name="T20" fmla="*/ 1165 w 1166"/>
              <a:gd name="T21" fmla="*/ 407 h 1166"/>
              <a:gd name="T22" fmla="*/ 1165 w 1166"/>
              <a:gd name="T23" fmla="*/ 1050 h 1166"/>
              <a:gd name="T24" fmla="*/ 1050 w 1166"/>
              <a:gd name="T25" fmla="*/ 1165 h 1166"/>
              <a:gd name="T26" fmla="*/ 115 w 1166"/>
              <a:gd name="T27" fmla="*/ 1165 h 1166"/>
              <a:gd name="T28" fmla="*/ 0 w 1166"/>
              <a:gd name="T29" fmla="*/ 1050 h 1166"/>
              <a:gd name="T30" fmla="*/ 0 w 1166"/>
              <a:gd name="T31" fmla="*/ 350 h 1166"/>
              <a:gd name="T32" fmla="*/ 115 w 1166"/>
              <a:gd name="T33" fmla="*/ 232 h 1166"/>
              <a:gd name="T34" fmla="*/ 301 w 1166"/>
              <a:gd name="T35" fmla="*/ 232 h 1166"/>
              <a:gd name="T36" fmla="*/ 407 w 1166"/>
              <a:gd name="T37" fmla="*/ 115 h 1166"/>
              <a:gd name="T38" fmla="*/ 757 w 1166"/>
              <a:gd name="T39" fmla="*/ 115 h 1166"/>
              <a:gd name="T40" fmla="*/ 757 w 1166"/>
              <a:gd name="T41" fmla="*/ 290 h 1166"/>
              <a:gd name="T42" fmla="*/ 875 w 1166"/>
              <a:gd name="T43" fmla="*/ 407 h 1166"/>
              <a:gd name="T44" fmla="*/ 1165 w 1166"/>
              <a:gd name="T45" fmla="*/ 407 h 1166"/>
              <a:gd name="T46" fmla="*/ 815 w 1166"/>
              <a:gd name="T47" fmla="*/ 77 h 1166"/>
              <a:gd name="T48" fmla="*/ 815 w 1166"/>
              <a:gd name="T49" fmla="*/ 0 h 1166"/>
              <a:gd name="T50" fmla="*/ 1165 w 1166"/>
              <a:gd name="T51" fmla="*/ 350 h 1166"/>
              <a:gd name="T52" fmla="*/ 1088 w 1166"/>
              <a:gd name="T53" fmla="*/ 350 h 1166"/>
              <a:gd name="T54" fmla="*/ 815 w 1166"/>
              <a:gd name="T55" fmla="*/ 77 h 1166"/>
              <a:gd name="T56" fmla="*/ 397 w 1166"/>
              <a:gd name="T57" fmla="*/ 700 h 1166"/>
              <a:gd name="T58" fmla="*/ 582 w 1166"/>
              <a:gd name="T59" fmla="*/ 511 h 1166"/>
              <a:gd name="T60" fmla="*/ 768 w 1166"/>
              <a:gd name="T61" fmla="*/ 700 h 1166"/>
              <a:gd name="T62" fmla="*/ 582 w 1166"/>
              <a:gd name="T63" fmla="*/ 886 h 1166"/>
              <a:gd name="T64" fmla="*/ 397 w 1166"/>
              <a:gd name="T65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1166">
                <a:moveTo>
                  <a:pt x="815" y="232"/>
                </a:moveTo>
                <a:lnTo>
                  <a:pt x="815" y="156"/>
                </a:lnTo>
                <a:cubicBezTo>
                  <a:pt x="922" y="156"/>
                  <a:pt x="1009" y="243"/>
                  <a:pt x="1009" y="350"/>
                </a:cubicBezTo>
                <a:lnTo>
                  <a:pt x="932" y="350"/>
                </a:lnTo>
                <a:cubicBezTo>
                  <a:pt x="932" y="284"/>
                  <a:pt x="881" y="232"/>
                  <a:pt x="815" y="232"/>
                </a:cubicBezTo>
                <a:close/>
                <a:moveTo>
                  <a:pt x="582" y="990"/>
                </a:moveTo>
                <a:cubicBezTo>
                  <a:pt x="744" y="990"/>
                  <a:pt x="875" y="861"/>
                  <a:pt x="875" y="700"/>
                </a:cubicBezTo>
                <a:cubicBezTo>
                  <a:pt x="875" y="539"/>
                  <a:pt x="743" y="407"/>
                  <a:pt x="582" y="407"/>
                </a:cubicBezTo>
                <a:cubicBezTo>
                  <a:pt x="420" y="407"/>
                  <a:pt x="290" y="539"/>
                  <a:pt x="290" y="700"/>
                </a:cubicBezTo>
                <a:cubicBezTo>
                  <a:pt x="290" y="861"/>
                  <a:pt x="421" y="990"/>
                  <a:pt x="582" y="990"/>
                </a:cubicBezTo>
                <a:close/>
                <a:moveTo>
                  <a:pt x="1165" y="407"/>
                </a:moveTo>
                <a:lnTo>
                  <a:pt x="1165" y="1050"/>
                </a:lnTo>
                <a:cubicBezTo>
                  <a:pt x="1165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01" y="232"/>
                </a:lnTo>
                <a:lnTo>
                  <a:pt x="407" y="115"/>
                </a:lnTo>
                <a:lnTo>
                  <a:pt x="757" y="115"/>
                </a:lnTo>
                <a:lnTo>
                  <a:pt x="757" y="290"/>
                </a:lnTo>
                <a:cubicBezTo>
                  <a:pt x="823" y="290"/>
                  <a:pt x="875" y="342"/>
                  <a:pt x="875" y="407"/>
                </a:cubicBezTo>
                <a:lnTo>
                  <a:pt x="1165" y="407"/>
                </a:lnTo>
                <a:close/>
                <a:moveTo>
                  <a:pt x="815" y="77"/>
                </a:moveTo>
                <a:lnTo>
                  <a:pt x="815" y="0"/>
                </a:lnTo>
                <a:cubicBezTo>
                  <a:pt x="1009" y="0"/>
                  <a:pt x="1165" y="156"/>
                  <a:pt x="1165" y="350"/>
                </a:cubicBezTo>
                <a:lnTo>
                  <a:pt x="1088" y="350"/>
                </a:lnTo>
                <a:cubicBezTo>
                  <a:pt x="1088" y="200"/>
                  <a:pt x="965" y="77"/>
                  <a:pt x="815" y="77"/>
                </a:cubicBezTo>
                <a:close/>
                <a:moveTo>
                  <a:pt x="397" y="700"/>
                </a:moveTo>
                <a:cubicBezTo>
                  <a:pt x="397" y="596"/>
                  <a:pt x="478" y="511"/>
                  <a:pt x="582" y="511"/>
                </a:cubicBezTo>
                <a:cubicBezTo>
                  <a:pt x="685" y="511"/>
                  <a:pt x="768" y="596"/>
                  <a:pt x="768" y="700"/>
                </a:cubicBezTo>
                <a:cubicBezTo>
                  <a:pt x="768" y="804"/>
                  <a:pt x="685" y="886"/>
                  <a:pt x="582" y="886"/>
                </a:cubicBezTo>
                <a:cubicBezTo>
                  <a:pt x="478" y="886"/>
                  <a:pt x="397" y="804"/>
                  <a:pt x="397" y="7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57949" y="5053808"/>
            <a:ext cx="419100" cy="211137"/>
          </a:xfrm>
          <a:custGeom>
            <a:avLst/>
            <a:gdLst>
              <a:gd name="T0" fmla="*/ 875 w 1166"/>
              <a:gd name="T1" fmla="*/ 0 h 586"/>
              <a:gd name="T2" fmla="*/ 1165 w 1166"/>
              <a:gd name="T3" fmla="*/ 292 h 586"/>
              <a:gd name="T4" fmla="*/ 875 w 1166"/>
              <a:gd name="T5" fmla="*/ 585 h 586"/>
              <a:gd name="T6" fmla="*/ 640 w 1166"/>
              <a:gd name="T7" fmla="*/ 585 h 586"/>
              <a:gd name="T8" fmla="*/ 640 w 1166"/>
              <a:gd name="T9" fmla="*/ 473 h 586"/>
              <a:gd name="T10" fmla="*/ 875 w 1166"/>
              <a:gd name="T11" fmla="*/ 473 h 586"/>
              <a:gd name="T12" fmla="*/ 1056 w 1166"/>
              <a:gd name="T13" fmla="*/ 292 h 586"/>
              <a:gd name="T14" fmla="*/ 875 w 1166"/>
              <a:gd name="T15" fmla="*/ 112 h 586"/>
              <a:gd name="T16" fmla="*/ 640 w 1166"/>
              <a:gd name="T17" fmla="*/ 112 h 586"/>
              <a:gd name="T18" fmla="*/ 640 w 1166"/>
              <a:gd name="T19" fmla="*/ 0 h 586"/>
              <a:gd name="T20" fmla="*/ 875 w 1166"/>
              <a:gd name="T21" fmla="*/ 0 h 586"/>
              <a:gd name="T22" fmla="*/ 350 w 1166"/>
              <a:gd name="T23" fmla="*/ 350 h 586"/>
              <a:gd name="T24" fmla="*/ 350 w 1166"/>
              <a:gd name="T25" fmla="*/ 235 h 586"/>
              <a:gd name="T26" fmla="*/ 815 w 1166"/>
              <a:gd name="T27" fmla="*/ 235 h 586"/>
              <a:gd name="T28" fmla="*/ 815 w 1166"/>
              <a:gd name="T29" fmla="*/ 350 h 586"/>
              <a:gd name="T30" fmla="*/ 350 w 1166"/>
              <a:gd name="T31" fmla="*/ 350 h 586"/>
              <a:gd name="T32" fmla="*/ 109 w 1166"/>
              <a:gd name="T33" fmla="*/ 292 h 586"/>
              <a:gd name="T34" fmla="*/ 290 w 1166"/>
              <a:gd name="T35" fmla="*/ 473 h 586"/>
              <a:gd name="T36" fmla="*/ 525 w 1166"/>
              <a:gd name="T37" fmla="*/ 473 h 586"/>
              <a:gd name="T38" fmla="*/ 525 w 1166"/>
              <a:gd name="T39" fmla="*/ 585 h 586"/>
              <a:gd name="T40" fmla="*/ 290 w 1166"/>
              <a:gd name="T41" fmla="*/ 585 h 586"/>
              <a:gd name="T42" fmla="*/ 0 w 1166"/>
              <a:gd name="T43" fmla="*/ 292 h 586"/>
              <a:gd name="T44" fmla="*/ 290 w 1166"/>
              <a:gd name="T45" fmla="*/ 0 h 586"/>
              <a:gd name="T46" fmla="*/ 525 w 1166"/>
              <a:gd name="T47" fmla="*/ 0 h 586"/>
              <a:gd name="T48" fmla="*/ 525 w 1166"/>
              <a:gd name="T49" fmla="*/ 112 h 586"/>
              <a:gd name="T50" fmla="*/ 290 w 1166"/>
              <a:gd name="T51" fmla="*/ 112 h 586"/>
              <a:gd name="T52" fmla="*/ 109 w 1166"/>
              <a:gd name="T53" fmla="*/ 292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586">
                <a:moveTo>
                  <a:pt x="875" y="0"/>
                </a:moveTo>
                <a:cubicBezTo>
                  <a:pt x="1036" y="0"/>
                  <a:pt x="1165" y="131"/>
                  <a:pt x="1165" y="292"/>
                </a:cubicBezTo>
                <a:cubicBezTo>
                  <a:pt x="1165" y="454"/>
                  <a:pt x="1036" y="585"/>
                  <a:pt x="875" y="585"/>
                </a:cubicBezTo>
                <a:lnTo>
                  <a:pt x="640" y="585"/>
                </a:lnTo>
                <a:lnTo>
                  <a:pt x="640" y="473"/>
                </a:lnTo>
                <a:lnTo>
                  <a:pt x="875" y="473"/>
                </a:lnTo>
                <a:cubicBezTo>
                  <a:pt x="974" y="473"/>
                  <a:pt x="1056" y="391"/>
                  <a:pt x="1056" y="292"/>
                </a:cubicBezTo>
                <a:cubicBezTo>
                  <a:pt x="1056" y="194"/>
                  <a:pt x="974" y="112"/>
                  <a:pt x="875" y="112"/>
                </a:cubicBezTo>
                <a:lnTo>
                  <a:pt x="640" y="112"/>
                </a:lnTo>
                <a:lnTo>
                  <a:pt x="640" y="0"/>
                </a:lnTo>
                <a:lnTo>
                  <a:pt x="875" y="0"/>
                </a:lnTo>
                <a:close/>
                <a:moveTo>
                  <a:pt x="350" y="350"/>
                </a:moveTo>
                <a:lnTo>
                  <a:pt x="350" y="235"/>
                </a:lnTo>
                <a:lnTo>
                  <a:pt x="815" y="235"/>
                </a:lnTo>
                <a:lnTo>
                  <a:pt x="815" y="350"/>
                </a:lnTo>
                <a:lnTo>
                  <a:pt x="350" y="350"/>
                </a:lnTo>
                <a:close/>
                <a:moveTo>
                  <a:pt x="109" y="292"/>
                </a:moveTo>
                <a:cubicBezTo>
                  <a:pt x="109" y="391"/>
                  <a:pt x="192" y="473"/>
                  <a:pt x="290" y="473"/>
                </a:cubicBezTo>
                <a:lnTo>
                  <a:pt x="525" y="473"/>
                </a:lnTo>
                <a:lnTo>
                  <a:pt x="525" y="585"/>
                </a:lnTo>
                <a:lnTo>
                  <a:pt x="290" y="585"/>
                </a:lnTo>
                <a:cubicBezTo>
                  <a:pt x="129" y="585"/>
                  <a:pt x="0" y="454"/>
                  <a:pt x="0" y="292"/>
                </a:cubicBezTo>
                <a:cubicBezTo>
                  <a:pt x="0" y="131"/>
                  <a:pt x="129" y="0"/>
                  <a:pt x="290" y="0"/>
                </a:cubicBezTo>
                <a:lnTo>
                  <a:pt x="525" y="0"/>
                </a:lnTo>
                <a:lnTo>
                  <a:pt x="525" y="112"/>
                </a:lnTo>
                <a:lnTo>
                  <a:pt x="290" y="112"/>
                </a:lnTo>
                <a:cubicBezTo>
                  <a:pt x="192" y="112"/>
                  <a:pt x="109" y="194"/>
                  <a:pt x="109" y="2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7449" y="5107783"/>
            <a:ext cx="419100" cy="104775"/>
          </a:xfrm>
          <a:custGeom>
            <a:avLst/>
            <a:gdLst>
              <a:gd name="T0" fmla="*/ 1020 w 1166"/>
              <a:gd name="T1" fmla="*/ 0 h 290"/>
              <a:gd name="T2" fmla="*/ 1165 w 1166"/>
              <a:gd name="T3" fmla="*/ 144 h 290"/>
              <a:gd name="T4" fmla="*/ 1020 w 1166"/>
              <a:gd name="T5" fmla="*/ 289 h 290"/>
              <a:gd name="T6" fmla="*/ 886 w 1166"/>
              <a:gd name="T7" fmla="*/ 202 h 290"/>
              <a:gd name="T8" fmla="*/ 717 w 1166"/>
              <a:gd name="T9" fmla="*/ 202 h 290"/>
              <a:gd name="T10" fmla="*/ 583 w 1166"/>
              <a:gd name="T11" fmla="*/ 289 h 290"/>
              <a:gd name="T12" fmla="*/ 449 w 1166"/>
              <a:gd name="T13" fmla="*/ 202 h 290"/>
              <a:gd name="T14" fmla="*/ 279 w 1166"/>
              <a:gd name="T15" fmla="*/ 202 h 290"/>
              <a:gd name="T16" fmla="*/ 145 w 1166"/>
              <a:gd name="T17" fmla="*/ 289 h 290"/>
              <a:gd name="T18" fmla="*/ 0 w 1166"/>
              <a:gd name="T19" fmla="*/ 144 h 290"/>
              <a:gd name="T20" fmla="*/ 145 w 1166"/>
              <a:gd name="T21" fmla="*/ 0 h 290"/>
              <a:gd name="T22" fmla="*/ 279 w 1166"/>
              <a:gd name="T23" fmla="*/ 87 h 290"/>
              <a:gd name="T24" fmla="*/ 449 w 1166"/>
              <a:gd name="T25" fmla="*/ 87 h 290"/>
              <a:gd name="T26" fmla="*/ 583 w 1166"/>
              <a:gd name="T27" fmla="*/ 0 h 290"/>
              <a:gd name="T28" fmla="*/ 717 w 1166"/>
              <a:gd name="T29" fmla="*/ 87 h 290"/>
              <a:gd name="T30" fmla="*/ 886 w 1166"/>
              <a:gd name="T31" fmla="*/ 87 h 290"/>
              <a:gd name="T32" fmla="*/ 1020 w 1166"/>
              <a:gd name="T33" fmla="*/ 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290">
                <a:moveTo>
                  <a:pt x="1020" y="0"/>
                </a:moveTo>
                <a:cubicBezTo>
                  <a:pt x="1099" y="0"/>
                  <a:pt x="1165" y="65"/>
                  <a:pt x="1165" y="144"/>
                </a:cubicBezTo>
                <a:cubicBezTo>
                  <a:pt x="1165" y="224"/>
                  <a:pt x="1099" y="289"/>
                  <a:pt x="1020" y="289"/>
                </a:cubicBezTo>
                <a:cubicBezTo>
                  <a:pt x="960" y="289"/>
                  <a:pt x="908" y="254"/>
                  <a:pt x="886" y="202"/>
                </a:cubicBezTo>
                <a:lnTo>
                  <a:pt x="717" y="202"/>
                </a:lnTo>
                <a:cubicBezTo>
                  <a:pt x="695" y="254"/>
                  <a:pt x="644" y="289"/>
                  <a:pt x="583" y="289"/>
                </a:cubicBezTo>
                <a:cubicBezTo>
                  <a:pt x="523" y="289"/>
                  <a:pt x="470" y="254"/>
                  <a:pt x="449" y="202"/>
                </a:cubicBezTo>
                <a:lnTo>
                  <a:pt x="279" y="202"/>
                </a:lnTo>
                <a:cubicBezTo>
                  <a:pt x="257" y="254"/>
                  <a:pt x="205" y="289"/>
                  <a:pt x="145" y="289"/>
                </a:cubicBezTo>
                <a:cubicBezTo>
                  <a:pt x="66" y="289"/>
                  <a:pt x="0" y="224"/>
                  <a:pt x="0" y="144"/>
                </a:cubicBezTo>
                <a:cubicBezTo>
                  <a:pt x="0" y="65"/>
                  <a:pt x="66" y="0"/>
                  <a:pt x="145" y="0"/>
                </a:cubicBezTo>
                <a:cubicBezTo>
                  <a:pt x="205" y="0"/>
                  <a:pt x="257" y="35"/>
                  <a:pt x="279" y="87"/>
                </a:cubicBezTo>
                <a:lnTo>
                  <a:pt x="449" y="87"/>
                </a:lnTo>
                <a:cubicBezTo>
                  <a:pt x="470" y="35"/>
                  <a:pt x="523" y="0"/>
                  <a:pt x="583" y="0"/>
                </a:cubicBezTo>
                <a:cubicBezTo>
                  <a:pt x="644" y="0"/>
                  <a:pt x="695" y="35"/>
                  <a:pt x="717" y="87"/>
                </a:cubicBezTo>
                <a:lnTo>
                  <a:pt x="886" y="87"/>
                </a:lnTo>
                <a:cubicBezTo>
                  <a:pt x="908" y="35"/>
                  <a:pt x="960" y="0"/>
                  <a:pt x="1020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391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0 w 1051"/>
              <a:gd name="T11" fmla="*/ 525 h 936"/>
              <a:gd name="T12" fmla="*/ 0 w 1051"/>
              <a:gd name="T13" fmla="*/ 350 h 936"/>
              <a:gd name="T14" fmla="*/ 1050 w 1051"/>
              <a:gd name="T15" fmla="*/ 350 h 936"/>
              <a:gd name="T16" fmla="*/ 1050 w 1051"/>
              <a:gd name="T17" fmla="*/ 525 h 936"/>
              <a:gd name="T18" fmla="*/ 0 w 1051"/>
              <a:gd name="T19" fmla="*/ 525 h 936"/>
              <a:gd name="T20" fmla="*/ 0 w 1051"/>
              <a:gd name="T21" fmla="*/ 935 h 936"/>
              <a:gd name="T22" fmla="*/ 0 w 1051"/>
              <a:gd name="T23" fmla="*/ 875 h 936"/>
              <a:gd name="T24" fmla="*/ 1050 w 1051"/>
              <a:gd name="T25" fmla="*/ 875 h 936"/>
              <a:gd name="T26" fmla="*/ 1050 w 1051"/>
              <a:gd name="T27" fmla="*/ 935 h 936"/>
              <a:gd name="T28" fmla="*/ 0 w 1051"/>
              <a:gd name="T29" fmla="*/ 935 h 936"/>
              <a:gd name="T30" fmla="*/ 0 w 1051"/>
              <a:gd name="T31" fmla="*/ 760 h 936"/>
              <a:gd name="T32" fmla="*/ 0 w 1051"/>
              <a:gd name="T33" fmla="*/ 642 h 936"/>
              <a:gd name="T34" fmla="*/ 1050 w 1051"/>
              <a:gd name="T35" fmla="*/ 642 h 936"/>
              <a:gd name="T36" fmla="*/ 1050 w 1051"/>
              <a:gd name="T37" fmla="*/ 760 h 936"/>
              <a:gd name="T38" fmla="*/ 0 w 1051"/>
              <a:gd name="T39" fmla="*/ 76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0" y="525"/>
                </a:moveTo>
                <a:lnTo>
                  <a:pt x="0" y="350"/>
                </a:lnTo>
                <a:lnTo>
                  <a:pt x="1050" y="350"/>
                </a:lnTo>
                <a:lnTo>
                  <a:pt x="1050" y="525"/>
                </a:lnTo>
                <a:lnTo>
                  <a:pt x="0" y="525"/>
                </a:lnTo>
                <a:close/>
                <a:moveTo>
                  <a:pt x="0" y="935"/>
                </a:moveTo>
                <a:lnTo>
                  <a:pt x="0" y="875"/>
                </a:lnTo>
                <a:lnTo>
                  <a:pt x="1050" y="875"/>
                </a:lnTo>
                <a:lnTo>
                  <a:pt x="1050" y="935"/>
                </a:lnTo>
                <a:lnTo>
                  <a:pt x="0" y="935"/>
                </a:lnTo>
                <a:close/>
                <a:moveTo>
                  <a:pt x="0" y="760"/>
                </a:moveTo>
                <a:lnTo>
                  <a:pt x="0" y="642"/>
                </a:lnTo>
                <a:lnTo>
                  <a:pt x="1050" y="642"/>
                </a:lnTo>
                <a:lnTo>
                  <a:pt x="1050" y="760"/>
                </a:lnTo>
                <a:lnTo>
                  <a:pt x="0" y="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718676" y="4991893"/>
            <a:ext cx="377825" cy="336550"/>
          </a:xfrm>
          <a:custGeom>
            <a:avLst/>
            <a:gdLst>
              <a:gd name="T0" fmla="*/ 0 w 1051"/>
              <a:gd name="T1" fmla="*/ 0 h 936"/>
              <a:gd name="T2" fmla="*/ 1050 w 1051"/>
              <a:gd name="T3" fmla="*/ 0 h 936"/>
              <a:gd name="T4" fmla="*/ 1050 w 1051"/>
              <a:gd name="T5" fmla="*/ 235 h 936"/>
              <a:gd name="T6" fmla="*/ 0 w 1051"/>
              <a:gd name="T7" fmla="*/ 235 h 936"/>
              <a:gd name="T8" fmla="*/ 0 w 1051"/>
              <a:gd name="T9" fmla="*/ 0 h 936"/>
              <a:gd name="T10" fmla="*/ 582 w 1051"/>
              <a:gd name="T11" fmla="*/ 467 h 936"/>
              <a:gd name="T12" fmla="*/ 582 w 1051"/>
              <a:gd name="T13" fmla="*/ 350 h 936"/>
              <a:gd name="T14" fmla="*/ 1050 w 1051"/>
              <a:gd name="T15" fmla="*/ 350 h 936"/>
              <a:gd name="T16" fmla="*/ 1050 w 1051"/>
              <a:gd name="T17" fmla="*/ 467 h 936"/>
              <a:gd name="T18" fmla="*/ 582 w 1051"/>
              <a:gd name="T19" fmla="*/ 467 h 936"/>
              <a:gd name="T20" fmla="*/ 0 w 1051"/>
              <a:gd name="T21" fmla="*/ 467 h 936"/>
              <a:gd name="T22" fmla="*/ 0 w 1051"/>
              <a:gd name="T23" fmla="*/ 350 h 936"/>
              <a:gd name="T24" fmla="*/ 467 w 1051"/>
              <a:gd name="T25" fmla="*/ 350 h 936"/>
              <a:gd name="T26" fmla="*/ 467 w 1051"/>
              <a:gd name="T27" fmla="*/ 467 h 936"/>
              <a:gd name="T28" fmla="*/ 0 w 1051"/>
              <a:gd name="T29" fmla="*/ 467 h 936"/>
              <a:gd name="T30" fmla="*/ 932 w 1051"/>
              <a:gd name="T31" fmla="*/ 935 h 936"/>
              <a:gd name="T32" fmla="*/ 932 w 1051"/>
              <a:gd name="T33" fmla="*/ 817 h 936"/>
              <a:gd name="T34" fmla="*/ 1050 w 1051"/>
              <a:gd name="T35" fmla="*/ 817 h 936"/>
              <a:gd name="T36" fmla="*/ 1050 w 1051"/>
              <a:gd name="T37" fmla="*/ 935 h 936"/>
              <a:gd name="T38" fmla="*/ 932 w 1051"/>
              <a:gd name="T39" fmla="*/ 935 h 936"/>
              <a:gd name="T40" fmla="*/ 700 w 1051"/>
              <a:gd name="T41" fmla="*/ 935 h 936"/>
              <a:gd name="T42" fmla="*/ 700 w 1051"/>
              <a:gd name="T43" fmla="*/ 817 h 936"/>
              <a:gd name="T44" fmla="*/ 817 w 1051"/>
              <a:gd name="T45" fmla="*/ 817 h 936"/>
              <a:gd name="T46" fmla="*/ 817 w 1051"/>
              <a:gd name="T47" fmla="*/ 935 h 936"/>
              <a:gd name="T48" fmla="*/ 700 w 1051"/>
              <a:gd name="T49" fmla="*/ 935 h 936"/>
              <a:gd name="T50" fmla="*/ 467 w 1051"/>
              <a:gd name="T51" fmla="*/ 935 h 936"/>
              <a:gd name="T52" fmla="*/ 467 w 1051"/>
              <a:gd name="T53" fmla="*/ 817 h 936"/>
              <a:gd name="T54" fmla="*/ 582 w 1051"/>
              <a:gd name="T55" fmla="*/ 817 h 936"/>
              <a:gd name="T56" fmla="*/ 582 w 1051"/>
              <a:gd name="T57" fmla="*/ 935 h 936"/>
              <a:gd name="T58" fmla="*/ 467 w 1051"/>
              <a:gd name="T59" fmla="*/ 935 h 936"/>
              <a:gd name="T60" fmla="*/ 232 w 1051"/>
              <a:gd name="T61" fmla="*/ 935 h 936"/>
              <a:gd name="T62" fmla="*/ 232 w 1051"/>
              <a:gd name="T63" fmla="*/ 817 h 936"/>
              <a:gd name="T64" fmla="*/ 350 w 1051"/>
              <a:gd name="T65" fmla="*/ 817 h 936"/>
              <a:gd name="T66" fmla="*/ 350 w 1051"/>
              <a:gd name="T67" fmla="*/ 935 h 936"/>
              <a:gd name="T68" fmla="*/ 232 w 1051"/>
              <a:gd name="T69" fmla="*/ 935 h 936"/>
              <a:gd name="T70" fmla="*/ 0 w 1051"/>
              <a:gd name="T71" fmla="*/ 935 h 936"/>
              <a:gd name="T72" fmla="*/ 0 w 1051"/>
              <a:gd name="T73" fmla="*/ 817 h 936"/>
              <a:gd name="T74" fmla="*/ 117 w 1051"/>
              <a:gd name="T75" fmla="*/ 817 h 936"/>
              <a:gd name="T76" fmla="*/ 117 w 1051"/>
              <a:gd name="T77" fmla="*/ 935 h 936"/>
              <a:gd name="T78" fmla="*/ 0 w 1051"/>
              <a:gd name="T79" fmla="*/ 935 h 936"/>
              <a:gd name="T80" fmla="*/ 757 w 1051"/>
              <a:gd name="T81" fmla="*/ 700 h 936"/>
              <a:gd name="T82" fmla="*/ 757 w 1051"/>
              <a:gd name="T83" fmla="*/ 585 h 936"/>
              <a:gd name="T84" fmla="*/ 1050 w 1051"/>
              <a:gd name="T85" fmla="*/ 585 h 936"/>
              <a:gd name="T86" fmla="*/ 1050 w 1051"/>
              <a:gd name="T87" fmla="*/ 700 h 936"/>
              <a:gd name="T88" fmla="*/ 757 w 1051"/>
              <a:gd name="T89" fmla="*/ 700 h 936"/>
              <a:gd name="T90" fmla="*/ 380 w 1051"/>
              <a:gd name="T91" fmla="*/ 700 h 936"/>
              <a:gd name="T92" fmla="*/ 380 w 1051"/>
              <a:gd name="T93" fmla="*/ 585 h 936"/>
              <a:gd name="T94" fmla="*/ 669 w 1051"/>
              <a:gd name="T95" fmla="*/ 585 h 936"/>
              <a:gd name="T96" fmla="*/ 669 w 1051"/>
              <a:gd name="T97" fmla="*/ 700 h 936"/>
              <a:gd name="T98" fmla="*/ 380 w 1051"/>
              <a:gd name="T99" fmla="*/ 700 h 936"/>
              <a:gd name="T100" fmla="*/ 0 w 1051"/>
              <a:gd name="T101" fmla="*/ 700 h 936"/>
              <a:gd name="T102" fmla="*/ 0 w 1051"/>
              <a:gd name="T103" fmla="*/ 585 h 936"/>
              <a:gd name="T104" fmla="*/ 292 w 1051"/>
              <a:gd name="T105" fmla="*/ 585 h 936"/>
              <a:gd name="T106" fmla="*/ 292 w 1051"/>
              <a:gd name="T107" fmla="*/ 700 h 936"/>
              <a:gd name="T108" fmla="*/ 0 w 1051"/>
              <a:gd name="T109" fmla="*/ 70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936">
                <a:moveTo>
                  <a:pt x="0" y="0"/>
                </a:moveTo>
                <a:lnTo>
                  <a:pt x="1050" y="0"/>
                </a:lnTo>
                <a:lnTo>
                  <a:pt x="1050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582" y="467"/>
                </a:moveTo>
                <a:lnTo>
                  <a:pt x="582" y="350"/>
                </a:lnTo>
                <a:lnTo>
                  <a:pt x="1050" y="350"/>
                </a:lnTo>
                <a:lnTo>
                  <a:pt x="1050" y="467"/>
                </a:lnTo>
                <a:lnTo>
                  <a:pt x="582" y="467"/>
                </a:lnTo>
                <a:close/>
                <a:moveTo>
                  <a:pt x="0" y="467"/>
                </a:moveTo>
                <a:lnTo>
                  <a:pt x="0" y="350"/>
                </a:lnTo>
                <a:lnTo>
                  <a:pt x="467" y="350"/>
                </a:lnTo>
                <a:lnTo>
                  <a:pt x="467" y="467"/>
                </a:lnTo>
                <a:lnTo>
                  <a:pt x="0" y="467"/>
                </a:lnTo>
                <a:close/>
                <a:moveTo>
                  <a:pt x="932" y="935"/>
                </a:moveTo>
                <a:lnTo>
                  <a:pt x="932" y="817"/>
                </a:lnTo>
                <a:lnTo>
                  <a:pt x="1050" y="817"/>
                </a:lnTo>
                <a:lnTo>
                  <a:pt x="1050" y="935"/>
                </a:lnTo>
                <a:lnTo>
                  <a:pt x="932" y="935"/>
                </a:lnTo>
                <a:close/>
                <a:moveTo>
                  <a:pt x="700" y="935"/>
                </a:moveTo>
                <a:lnTo>
                  <a:pt x="700" y="817"/>
                </a:lnTo>
                <a:lnTo>
                  <a:pt x="817" y="817"/>
                </a:lnTo>
                <a:lnTo>
                  <a:pt x="817" y="935"/>
                </a:lnTo>
                <a:lnTo>
                  <a:pt x="700" y="935"/>
                </a:lnTo>
                <a:close/>
                <a:moveTo>
                  <a:pt x="467" y="935"/>
                </a:moveTo>
                <a:lnTo>
                  <a:pt x="467" y="817"/>
                </a:lnTo>
                <a:lnTo>
                  <a:pt x="582" y="817"/>
                </a:lnTo>
                <a:lnTo>
                  <a:pt x="582" y="935"/>
                </a:lnTo>
                <a:lnTo>
                  <a:pt x="467" y="935"/>
                </a:lnTo>
                <a:close/>
                <a:moveTo>
                  <a:pt x="232" y="935"/>
                </a:moveTo>
                <a:lnTo>
                  <a:pt x="232" y="817"/>
                </a:lnTo>
                <a:lnTo>
                  <a:pt x="350" y="817"/>
                </a:lnTo>
                <a:lnTo>
                  <a:pt x="350" y="935"/>
                </a:lnTo>
                <a:lnTo>
                  <a:pt x="232" y="935"/>
                </a:lnTo>
                <a:close/>
                <a:moveTo>
                  <a:pt x="0" y="935"/>
                </a:moveTo>
                <a:lnTo>
                  <a:pt x="0" y="817"/>
                </a:lnTo>
                <a:lnTo>
                  <a:pt x="117" y="817"/>
                </a:lnTo>
                <a:lnTo>
                  <a:pt x="117" y="935"/>
                </a:lnTo>
                <a:lnTo>
                  <a:pt x="0" y="935"/>
                </a:lnTo>
                <a:close/>
                <a:moveTo>
                  <a:pt x="757" y="700"/>
                </a:moveTo>
                <a:lnTo>
                  <a:pt x="757" y="585"/>
                </a:lnTo>
                <a:lnTo>
                  <a:pt x="1050" y="585"/>
                </a:lnTo>
                <a:lnTo>
                  <a:pt x="1050" y="700"/>
                </a:lnTo>
                <a:lnTo>
                  <a:pt x="757" y="700"/>
                </a:lnTo>
                <a:close/>
                <a:moveTo>
                  <a:pt x="380" y="700"/>
                </a:moveTo>
                <a:lnTo>
                  <a:pt x="380" y="585"/>
                </a:lnTo>
                <a:lnTo>
                  <a:pt x="669" y="585"/>
                </a:lnTo>
                <a:lnTo>
                  <a:pt x="669" y="700"/>
                </a:lnTo>
                <a:lnTo>
                  <a:pt x="380" y="700"/>
                </a:lnTo>
                <a:close/>
                <a:moveTo>
                  <a:pt x="0" y="700"/>
                </a:moveTo>
                <a:lnTo>
                  <a:pt x="0" y="585"/>
                </a:lnTo>
                <a:lnTo>
                  <a:pt x="292" y="585"/>
                </a:lnTo>
                <a:lnTo>
                  <a:pt x="292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841039" y="4950618"/>
            <a:ext cx="293687" cy="419100"/>
          </a:xfrm>
          <a:custGeom>
            <a:avLst/>
            <a:gdLst>
              <a:gd name="T0" fmla="*/ 574 w 816"/>
              <a:gd name="T1" fmla="*/ 645 h 1166"/>
              <a:gd name="T2" fmla="*/ 700 w 816"/>
              <a:gd name="T3" fmla="*/ 407 h 1166"/>
              <a:gd name="T4" fmla="*/ 408 w 816"/>
              <a:gd name="T5" fmla="*/ 115 h 1166"/>
              <a:gd name="T6" fmla="*/ 115 w 816"/>
              <a:gd name="T7" fmla="*/ 407 h 1166"/>
              <a:gd name="T8" fmla="*/ 241 w 816"/>
              <a:gd name="T9" fmla="*/ 645 h 1166"/>
              <a:gd name="T10" fmla="*/ 290 w 816"/>
              <a:gd name="T11" fmla="*/ 681 h 1166"/>
              <a:gd name="T12" fmla="*/ 290 w 816"/>
              <a:gd name="T13" fmla="*/ 815 h 1166"/>
              <a:gd name="T14" fmla="*/ 525 w 816"/>
              <a:gd name="T15" fmla="*/ 815 h 1166"/>
              <a:gd name="T16" fmla="*/ 525 w 816"/>
              <a:gd name="T17" fmla="*/ 681 h 1166"/>
              <a:gd name="T18" fmla="*/ 574 w 816"/>
              <a:gd name="T19" fmla="*/ 645 h 1166"/>
              <a:gd name="T20" fmla="*/ 408 w 816"/>
              <a:gd name="T21" fmla="*/ 0 h 1166"/>
              <a:gd name="T22" fmla="*/ 815 w 816"/>
              <a:gd name="T23" fmla="*/ 407 h 1166"/>
              <a:gd name="T24" fmla="*/ 640 w 816"/>
              <a:gd name="T25" fmla="*/ 741 h 1166"/>
              <a:gd name="T26" fmla="*/ 640 w 816"/>
              <a:gd name="T27" fmla="*/ 875 h 1166"/>
              <a:gd name="T28" fmla="*/ 583 w 816"/>
              <a:gd name="T29" fmla="*/ 932 h 1166"/>
              <a:gd name="T30" fmla="*/ 233 w 816"/>
              <a:gd name="T31" fmla="*/ 932 h 1166"/>
              <a:gd name="T32" fmla="*/ 175 w 816"/>
              <a:gd name="T33" fmla="*/ 875 h 1166"/>
              <a:gd name="T34" fmla="*/ 175 w 816"/>
              <a:gd name="T35" fmla="*/ 741 h 1166"/>
              <a:gd name="T36" fmla="*/ 0 w 816"/>
              <a:gd name="T37" fmla="*/ 407 h 1166"/>
              <a:gd name="T38" fmla="*/ 408 w 816"/>
              <a:gd name="T39" fmla="*/ 0 h 1166"/>
              <a:gd name="T40" fmla="*/ 233 w 816"/>
              <a:gd name="T41" fmla="*/ 1107 h 1166"/>
              <a:gd name="T42" fmla="*/ 233 w 816"/>
              <a:gd name="T43" fmla="*/ 1050 h 1166"/>
              <a:gd name="T44" fmla="*/ 583 w 816"/>
              <a:gd name="T45" fmla="*/ 1050 h 1166"/>
              <a:gd name="T46" fmla="*/ 583 w 816"/>
              <a:gd name="T47" fmla="*/ 1107 h 1166"/>
              <a:gd name="T48" fmla="*/ 525 w 816"/>
              <a:gd name="T49" fmla="*/ 1165 h 1166"/>
              <a:gd name="T50" fmla="*/ 290 w 816"/>
              <a:gd name="T51" fmla="*/ 1165 h 1166"/>
              <a:gd name="T52" fmla="*/ 233 w 816"/>
              <a:gd name="T53" fmla="*/ 1107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6" h="1166">
                <a:moveTo>
                  <a:pt x="574" y="645"/>
                </a:moveTo>
                <a:cubicBezTo>
                  <a:pt x="654" y="591"/>
                  <a:pt x="700" y="503"/>
                  <a:pt x="700" y="407"/>
                </a:cubicBezTo>
                <a:cubicBezTo>
                  <a:pt x="700" y="246"/>
                  <a:pt x="570" y="115"/>
                  <a:pt x="408" y="115"/>
                </a:cubicBezTo>
                <a:cubicBezTo>
                  <a:pt x="247" y="115"/>
                  <a:pt x="115" y="246"/>
                  <a:pt x="115" y="407"/>
                </a:cubicBezTo>
                <a:cubicBezTo>
                  <a:pt x="115" y="503"/>
                  <a:pt x="162" y="591"/>
                  <a:pt x="241" y="645"/>
                </a:cubicBezTo>
                <a:lnTo>
                  <a:pt x="290" y="681"/>
                </a:lnTo>
                <a:lnTo>
                  <a:pt x="290" y="815"/>
                </a:lnTo>
                <a:lnTo>
                  <a:pt x="525" y="815"/>
                </a:lnTo>
                <a:lnTo>
                  <a:pt x="525" y="681"/>
                </a:lnTo>
                <a:lnTo>
                  <a:pt x="574" y="645"/>
                </a:lnTo>
                <a:close/>
                <a:moveTo>
                  <a:pt x="408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547"/>
                  <a:pt x="747" y="667"/>
                  <a:pt x="640" y="741"/>
                </a:cubicBezTo>
                <a:lnTo>
                  <a:pt x="640" y="875"/>
                </a:lnTo>
                <a:cubicBezTo>
                  <a:pt x="640" y="908"/>
                  <a:pt x="615" y="932"/>
                  <a:pt x="583" y="932"/>
                </a:cubicBezTo>
                <a:lnTo>
                  <a:pt x="233" y="932"/>
                </a:lnTo>
                <a:cubicBezTo>
                  <a:pt x="200" y="932"/>
                  <a:pt x="175" y="908"/>
                  <a:pt x="175" y="875"/>
                </a:cubicBezTo>
                <a:lnTo>
                  <a:pt x="175" y="741"/>
                </a:lnTo>
                <a:cubicBezTo>
                  <a:pt x="69" y="667"/>
                  <a:pt x="0" y="547"/>
                  <a:pt x="0" y="407"/>
                </a:cubicBezTo>
                <a:cubicBezTo>
                  <a:pt x="0" y="183"/>
                  <a:pt x="183" y="0"/>
                  <a:pt x="408" y="0"/>
                </a:cubicBezTo>
                <a:close/>
                <a:moveTo>
                  <a:pt x="233" y="1107"/>
                </a:moveTo>
                <a:lnTo>
                  <a:pt x="233" y="1050"/>
                </a:lnTo>
                <a:lnTo>
                  <a:pt x="583" y="1050"/>
                </a:lnTo>
                <a:lnTo>
                  <a:pt x="583" y="1107"/>
                </a:lnTo>
                <a:cubicBezTo>
                  <a:pt x="583" y="1140"/>
                  <a:pt x="558" y="1165"/>
                  <a:pt x="525" y="1165"/>
                </a:cubicBezTo>
                <a:lnTo>
                  <a:pt x="290" y="1165"/>
                </a:lnTo>
                <a:cubicBezTo>
                  <a:pt x="257" y="1165"/>
                  <a:pt x="233" y="1140"/>
                  <a:pt x="233" y="1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20568"/>
            <a:ext cx="398462" cy="419100"/>
          </a:xfrm>
          <a:custGeom>
            <a:avLst/>
            <a:gdLst>
              <a:gd name="T0" fmla="*/ 640 w 1108"/>
              <a:gd name="T1" fmla="*/ 670 h 1165"/>
              <a:gd name="T2" fmla="*/ 640 w 1108"/>
              <a:gd name="T3" fmla="*/ 989 h 1165"/>
              <a:gd name="T4" fmla="*/ 757 w 1108"/>
              <a:gd name="T5" fmla="*/ 1077 h 1165"/>
              <a:gd name="T6" fmla="*/ 757 w 1108"/>
              <a:gd name="T7" fmla="*/ 1164 h 1165"/>
              <a:gd name="T8" fmla="*/ 552 w 1108"/>
              <a:gd name="T9" fmla="*/ 1107 h 1165"/>
              <a:gd name="T10" fmla="*/ 350 w 1108"/>
              <a:gd name="T11" fmla="*/ 1164 h 1165"/>
              <a:gd name="T12" fmla="*/ 350 w 1108"/>
              <a:gd name="T13" fmla="*/ 1077 h 1165"/>
              <a:gd name="T14" fmla="*/ 465 w 1108"/>
              <a:gd name="T15" fmla="*/ 989 h 1165"/>
              <a:gd name="T16" fmla="*/ 465 w 1108"/>
              <a:gd name="T17" fmla="*/ 670 h 1165"/>
              <a:gd name="T18" fmla="*/ 0 w 1108"/>
              <a:gd name="T19" fmla="*/ 814 h 1165"/>
              <a:gd name="T20" fmla="*/ 0 w 1108"/>
              <a:gd name="T21" fmla="*/ 700 h 1165"/>
              <a:gd name="T22" fmla="*/ 465 w 1108"/>
              <a:gd name="T23" fmla="*/ 407 h 1165"/>
              <a:gd name="T24" fmla="*/ 465 w 1108"/>
              <a:gd name="T25" fmla="*/ 87 h 1165"/>
              <a:gd name="T26" fmla="*/ 552 w 1108"/>
              <a:gd name="T27" fmla="*/ 0 h 1165"/>
              <a:gd name="T28" fmla="*/ 640 w 1108"/>
              <a:gd name="T29" fmla="*/ 87 h 1165"/>
              <a:gd name="T30" fmla="*/ 640 w 1108"/>
              <a:gd name="T31" fmla="*/ 407 h 1165"/>
              <a:gd name="T32" fmla="*/ 1107 w 1108"/>
              <a:gd name="T33" fmla="*/ 700 h 1165"/>
              <a:gd name="T34" fmla="*/ 1107 w 1108"/>
              <a:gd name="T35" fmla="*/ 814 h 1165"/>
              <a:gd name="T36" fmla="*/ 640 w 1108"/>
              <a:gd name="T37" fmla="*/ 67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65">
                <a:moveTo>
                  <a:pt x="640" y="670"/>
                </a:moveTo>
                <a:lnTo>
                  <a:pt x="640" y="989"/>
                </a:lnTo>
                <a:lnTo>
                  <a:pt x="757" y="1077"/>
                </a:lnTo>
                <a:lnTo>
                  <a:pt x="757" y="1164"/>
                </a:lnTo>
                <a:lnTo>
                  <a:pt x="552" y="1107"/>
                </a:lnTo>
                <a:lnTo>
                  <a:pt x="350" y="1164"/>
                </a:lnTo>
                <a:lnTo>
                  <a:pt x="350" y="1077"/>
                </a:lnTo>
                <a:lnTo>
                  <a:pt x="465" y="989"/>
                </a:lnTo>
                <a:lnTo>
                  <a:pt x="465" y="670"/>
                </a:lnTo>
                <a:lnTo>
                  <a:pt x="0" y="814"/>
                </a:lnTo>
                <a:lnTo>
                  <a:pt x="0" y="700"/>
                </a:lnTo>
                <a:lnTo>
                  <a:pt x="465" y="407"/>
                </a:lnTo>
                <a:lnTo>
                  <a:pt x="465" y="87"/>
                </a:lnTo>
                <a:cubicBezTo>
                  <a:pt x="465" y="38"/>
                  <a:pt x="502" y="0"/>
                  <a:pt x="552" y="0"/>
                </a:cubicBezTo>
                <a:cubicBezTo>
                  <a:pt x="601" y="0"/>
                  <a:pt x="640" y="38"/>
                  <a:pt x="640" y="87"/>
                </a:cubicBezTo>
                <a:lnTo>
                  <a:pt x="640" y="407"/>
                </a:lnTo>
                <a:lnTo>
                  <a:pt x="1107" y="700"/>
                </a:lnTo>
                <a:lnTo>
                  <a:pt x="1107" y="814"/>
                </a:lnTo>
                <a:lnTo>
                  <a:pt x="640" y="67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39951" y="5841208"/>
            <a:ext cx="377825" cy="377825"/>
          </a:xfrm>
          <a:custGeom>
            <a:avLst/>
            <a:gdLst>
              <a:gd name="T0" fmla="*/ 875 w 1051"/>
              <a:gd name="T1" fmla="*/ 643 h 1051"/>
              <a:gd name="T2" fmla="*/ 875 w 1051"/>
              <a:gd name="T3" fmla="*/ 407 h 1051"/>
              <a:gd name="T4" fmla="*/ 643 w 1051"/>
              <a:gd name="T5" fmla="*/ 407 h 1051"/>
              <a:gd name="T6" fmla="*/ 643 w 1051"/>
              <a:gd name="T7" fmla="*/ 175 h 1051"/>
              <a:gd name="T8" fmla="*/ 408 w 1051"/>
              <a:gd name="T9" fmla="*/ 175 h 1051"/>
              <a:gd name="T10" fmla="*/ 408 w 1051"/>
              <a:gd name="T11" fmla="*/ 407 h 1051"/>
              <a:gd name="T12" fmla="*/ 175 w 1051"/>
              <a:gd name="T13" fmla="*/ 407 h 1051"/>
              <a:gd name="T14" fmla="*/ 175 w 1051"/>
              <a:gd name="T15" fmla="*/ 643 h 1051"/>
              <a:gd name="T16" fmla="*/ 408 w 1051"/>
              <a:gd name="T17" fmla="*/ 643 h 1051"/>
              <a:gd name="T18" fmla="*/ 408 w 1051"/>
              <a:gd name="T19" fmla="*/ 875 h 1051"/>
              <a:gd name="T20" fmla="*/ 643 w 1051"/>
              <a:gd name="T21" fmla="*/ 875 h 1051"/>
              <a:gd name="T22" fmla="*/ 643 w 1051"/>
              <a:gd name="T23" fmla="*/ 643 h 1051"/>
              <a:gd name="T24" fmla="*/ 875 w 1051"/>
              <a:gd name="T25" fmla="*/ 643 h 1051"/>
              <a:gd name="T26" fmla="*/ 933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3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3 w 1051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51">
                <a:moveTo>
                  <a:pt x="875" y="643"/>
                </a:moveTo>
                <a:lnTo>
                  <a:pt x="875" y="407"/>
                </a:lnTo>
                <a:lnTo>
                  <a:pt x="643" y="407"/>
                </a:lnTo>
                <a:lnTo>
                  <a:pt x="643" y="175"/>
                </a:lnTo>
                <a:lnTo>
                  <a:pt x="408" y="175"/>
                </a:lnTo>
                <a:lnTo>
                  <a:pt x="408" y="407"/>
                </a:lnTo>
                <a:lnTo>
                  <a:pt x="175" y="407"/>
                </a:lnTo>
                <a:lnTo>
                  <a:pt x="175" y="643"/>
                </a:lnTo>
                <a:lnTo>
                  <a:pt x="408" y="643"/>
                </a:lnTo>
                <a:lnTo>
                  <a:pt x="408" y="875"/>
                </a:lnTo>
                <a:lnTo>
                  <a:pt x="643" y="875"/>
                </a:lnTo>
                <a:lnTo>
                  <a:pt x="643" y="643"/>
                </a:lnTo>
                <a:lnTo>
                  <a:pt x="875" y="643"/>
                </a:lnTo>
                <a:close/>
                <a:moveTo>
                  <a:pt x="933" y="0"/>
                </a:moveTo>
                <a:cubicBezTo>
                  <a:pt x="996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6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30564" y="5841208"/>
            <a:ext cx="346075" cy="377825"/>
          </a:xfrm>
          <a:custGeom>
            <a:avLst/>
            <a:gdLst>
              <a:gd name="T0" fmla="*/ 818 w 963"/>
              <a:gd name="T1" fmla="*/ 407 h 1051"/>
              <a:gd name="T2" fmla="*/ 875 w 963"/>
              <a:gd name="T3" fmla="*/ 350 h 1051"/>
              <a:gd name="T4" fmla="*/ 818 w 963"/>
              <a:gd name="T5" fmla="*/ 293 h 1051"/>
              <a:gd name="T6" fmla="*/ 760 w 963"/>
              <a:gd name="T7" fmla="*/ 350 h 1051"/>
              <a:gd name="T8" fmla="*/ 818 w 963"/>
              <a:gd name="T9" fmla="*/ 407 h 1051"/>
              <a:gd name="T10" fmla="*/ 468 w 963"/>
              <a:gd name="T11" fmla="*/ 407 h 1051"/>
              <a:gd name="T12" fmla="*/ 468 w 963"/>
              <a:gd name="T13" fmla="*/ 118 h 1051"/>
              <a:gd name="T14" fmla="*/ 118 w 963"/>
              <a:gd name="T15" fmla="*/ 118 h 1051"/>
              <a:gd name="T16" fmla="*/ 118 w 963"/>
              <a:gd name="T17" fmla="*/ 407 h 1051"/>
              <a:gd name="T18" fmla="*/ 468 w 963"/>
              <a:gd name="T19" fmla="*/ 407 h 1051"/>
              <a:gd name="T20" fmla="*/ 921 w 963"/>
              <a:gd name="T21" fmla="*/ 246 h 1051"/>
              <a:gd name="T22" fmla="*/ 962 w 963"/>
              <a:gd name="T23" fmla="*/ 350 h 1051"/>
              <a:gd name="T24" fmla="*/ 962 w 963"/>
              <a:gd name="T25" fmla="*/ 905 h 1051"/>
              <a:gd name="T26" fmla="*/ 818 w 963"/>
              <a:gd name="T27" fmla="*/ 1050 h 1051"/>
              <a:gd name="T28" fmla="*/ 673 w 963"/>
              <a:gd name="T29" fmla="*/ 905 h 1051"/>
              <a:gd name="T30" fmla="*/ 673 w 963"/>
              <a:gd name="T31" fmla="*/ 613 h 1051"/>
              <a:gd name="T32" fmla="*/ 585 w 963"/>
              <a:gd name="T33" fmla="*/ 613 h 1051"/>
              <a:gd name="T34" fmla="*/ 585 w 963"/>
              <a:gd name="T35" fmla="*/ 1050 h 1051"/>
              <a:gd name="T36" fmla="*/ 0 w 963"/>
              <a:gd name="T37" fmla="*/ 1050 h 1051"/>
              <a:gd name="T38" fmla="*/ 0 w 963"/>
              <a:gd name="T39" fmla="*/ 118 h 1051"/>
              <a:gd name="T40" fmla="*/ 118 w 963"/>
              <a:gd name="T41" fmla="*/ 0 h 1051"/>
              <a:gd name="T42" fmla="*/ 468 w 963"/>
              <a:gd name="T43" fmla="*/ 0 h 1051"/>
              <a:gd name="T44" fmla="*/ 585 w 963"/>
              <a:gd name="T45" fmla="*/ 118 h 1051"/>
              <a:gd name="T46" fmla="*/ 585 w 963"/>
              <a:gd name="T47" fmla="*/ 525 h 1051"/>
              <a:gd name="T48" fmla="*/ 643 w 963"/>
              <a:gd name="T49" fmla="*/ 525 h 1051"/>
              <a:gd name="T50" fmla="*/ 760 w 963"/>
              <a:gd name="T51" fmla="*/ 643 h 1051"/>
              <a:gd name="T52" fmla="*/ 760 w 963"/>
              <a:gd name="T53" fmla="*/ 905 h 1051"/>
              <a:gd name="T54" fmla="*/ 818 w 963"/>
              <a:gd name="T55" fmla="*/ 962 h 1051"/>
              <a:gd name="T56" fmla="*/ 875 w 963"/>
              <a:gd name="T57" fmla="*/ 905 h 1051"/>
              <a:gd name="T58" fmla="*/ 875 w 963"/>
              <a:gd name="T59" fmla="*/ 484 h 1051"/>
              <a:gd name="T60" fmla="*/ 818 w 963"/>
              <a:gd name="T61" fmla="*/ 495 h 1051"/>
              <a:gd name="T62" fmla="*/ 673 w 963"/>
              <a:gd name="T63" fmla="*/ 350 h 1051"/>
              <a:gd name="T64" fmla="*/ 766 w 963"/>
              <a:gd name="T65" fmla="*/ 213 h 1051"/>
              <a:gd name="T66" fmla="*/ 643 w 963"/>
              <a:gd name="T67" fmla="*/ 90 h 1051"/>
              <a:gd name="T68" fmla="*/ 705 w 963"/>
              <a:gd name="T69" fmla="*/ 30 h 1051"/>
              <a:gd name="T70" fmla="*/ 921 w 963"/>
              <a:gd name="T71" fmla="*/ 24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63" h="1051">
                <a:moveTo>
                  <a:pt x="818" y="407"/>
                </a:moveTo>
                <a:cubicBezTo>
                  <a:pt x="850" y="407"/>
                  <a:pt x="875" y="383"/>
                  <a:pt x="875" y="350"/>
                </a:cubicBezTo>
                <a:cubicBezTo>
                  <a:pt x="875" y="317"/>
                  <a:pt x="850" y="293"/>
                  <a:pt x="818" y="293"/>
                </a:cubicBezTo>
                <a:cubicBezTo>
                  <a:pt x="785" y="293"/>
                  <a:pt x="760" y="317"/>
                  <a:pt x="760" y="350"/>
                </a:cubicBezTo>
                <a:cubicBezTo>
                  <a:pt x="760" y="383"/>
                  <a:pt x="785" y="407"/>
                  <a:pt x="818" y="407"/>
                </a:cubicBezTo>
                <a:close/>
                <a:moveTo>
                  <a:pt x="468" y="407"/>
                </a:moveTo>
                <a:lnTo>
                  <a:pt x="468" y="118"/>
                </a:lnTo>
                <a:lnTo>
                  <a:pt x="118" y="118"/>
                </a:lnTo>
                <a:lnTo>
                  <a:pt x="118" y="407"/>
                </a:lnTo>
                <a:lnTo>
                  <a:pt x="468" y="407"/>
                </a:lnTo>
                <a:close/>
                <a:moveTo>
                  <a:pt x="921" y="246"/>
                </a:moveTo>
                <a:cubicBezTo>
                  <a:pt x="949" y="274"/>
                  <a:pt x="962" y="309"/>
                  <a:pt x="962" y="350"/>
                </a:cubicBezTo>
                <a:lnTo>
                  <a:pt x="962" y="905"/>
                </a:lnTo>
                <a:cubicBezTo>
                  <a:pt x="962" y="984"/>
                  <a:pt x="897" y="1050"/>
                  <a:pt x="818" y="1050"/>
                </a:cubicBezTo>
                <a:cubicBezTo>
                  <a:pt x="738" y="1050"/>
                  <a:pt x="673" y="984"/>
                  <a:pt x="673" y="905"/>
                </a:cubicBezTo>
                <a:lnTo>
                  <a:pt x="673" y="613"/>
                </a:lnTo>
                <a:lnTo>
                  <a:pt x="585" y="613"/>
                </a:lnTo>
                <a:lnTo>
                  <a:pt x="585" y="1050"/>
                </a:lnTo>
                <a:lnTo>
                  <a:pt x="0" y="105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468" y="0"/>
                </a:lnTo>
                <a:cubicBezTo>
                  <a:pt x="530" y="0"/>
                  <a:pt x="585" y="55"/>
                  <a:pt x="585" y="118"/>
                </a:cubicBezTo>
                <a:lnTo>
                  <a:pt x="585" y="525"/>
                </a:lnTo>
                <a:lnTo>
                  <a:pt x="643" y="525"/>
                </a:lnTo>
                <a:cubicBezTo>
                  <a:pt x="705" y="525"/>
                  <a:pt x="760" y="580"/>
                  <a:pt x="760" y="643"/>
                </a:cubicBezTo>
                <a:lnTo>
                  <a:pt x="760" y="905"/>
                </a:lnTo>
                <a:cubicBezTo>
                  <a:pt x="760" y="938"/>
                  <a:pt x="785" y="962"/>
                  <a:pt x="818" y="962"/>
                </a:cubicBezTo>
                <a:cubicBezTo>
                  <a:pt x="850" y="962"/>
                  <a:pt x="875" y="938"/>
                  <a:pt x="875" y="905"/>
                </a:cubicBezTo>
                <a:lnTo>
                  <a:pt x="875" y="484"/>
                </a:lnTo>
                <a:cubicBezTo>
                  <a:pt x="856" y="492"/>
                  <a:pt x="839" y="495"/>
                  <a:pt x="818" y="495"/>
                </a:cubicBezTo>
                <a:cubicBezTo>
                  <a:pt x="738" y="495"/>
                  <a:pt x="673" y="429"/>
                  <a:pt x="673" y="350"/>
                </a:cubicBezTo>
                <a:cubicBezTo>
                  <a:pt x="673" y="287"/>
                  <a:pt x="711" y="235"/>
                  <a:pt x="766" y="213"/>
                </a:cubicBezTo>
                <a:lnTo>
                  <a:pt x="643" y="90"/>
                </a:lnTo>
                <a:lnTo>
                  <a:pt x="705" y="30"/>
                </a:lnTo>
                <a:lnTo>
                  <a:pt x="921" y="2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9426" y="5811044"/>
            <a:ext cx="377825" cy="441325"/>
          </a:xfrm>
          <a:custGeom>
            <a:avLst/>
            <a:gdLst>
              <a:gd name="T0" fmla="*/ 525 w 1051"/>
              <a:gd name="T1" fmla="*/ 262 h 1225"/>
              <a:gd name="T2" fmla="*/ 380 w 1051"/>
              <a:gd name="T3" fmla="*/ 410 h 1225"/>
              <a:gd name="T4" fmla="*/ 525 w 1051"/>
              <a:gd name="T5" fmla="*/ 555 h 1225"/>
              <a:gd name="T6" fmla="*/ 670 w 1051"/>
              <a:gd name="T7" fmla="*/ 410 h 1225"/>
              <a:gd name="T8" fmla="*/ 525 w 1051"/>
              <a:gd name="T9" fmla="*/ 262 h 1225"/>
              <a:gd name="T10" fmla="*/ 150 w 1051"/>
              <a:gd name="T11" fmla="*/ 541 h 1225"/>
              <a:gd name="T12" fmla="*/ 235 w 1051"/>
              <a:gd name="T13" fmla="*/ 410 h 1225"/>
              <a:gd name="T14" fmla="*/ 150 w 1051"/>
              <a:gd name="T15" fmla="*/ 278 h 1225"/>
              <a:gd name="T16" fmla="*/ 298 w 1051"/>
              <a:gd name="T17" fmla="*/ 131 h 1225"/>
              <a:gd name="T18" fmla="*/ 380 w 1051"/>
              <a:gd name="T19" fmla="*/ 158 h 1225"/>
              <a:gd name="T20" fmla="*/ 380 w 1051"/>
              <a:gd name="T21" fmla="*/ 147 h 1225"/>
              <a:gd name="T22" fmla="*/ 525 w 1051"/>
              <a:gd name="T23" fmla="*/ 0 h 1225"/>
              <a:gd name="T24" fmla="*/ 670 w 1051"/>
              <a:gd name="T25" fmla="*/ 147 h 1225"/>
              <a:gd name="T26" fmla="*/ 670 w 1051"/>
              <a:gd name="T27" fmla="*/ 158 h 1225"/>
              <a:gd name="T28" fmla="*/ 752 w 1051"/>
              <a:gd name="T29" fmla="*/ 131 h 1225"/>
              <a:gd name="T30" fmla="*/ 900 w 1051"/>
              <a:gd name="T31" fmla="*/ 278 h 1225"/>
              <a:gd name="T32" fmla="*/ 815 w 1051"/>
              <a:gd name="T33" fmla="*/ 410 h 1225"/>
              <a:gd name="T34" fmla="*/ 900 w 1051"/>
              <a:gd name="T35" fmla="*/ 541 h 1225"/>
              <a:gd name="T36" fmla="*/ 752 w 1051"/>
              <a:gd name="T37" fmla="*/ 686 h 1225"/>
              <a:gd name="T38" fmla="*/ 670 w 1051"/>
              <a:gd name="T39" fmla="*/ 661 h 1225"/>
              <a:gd name="T40" fmla="*/ 670 w 1051"/>
              <a:gd name="T41" fmla="*/ 672 h 1225"/>
              <a:gd name="T42" fmla="*/ 525 w 1051"/>
              <a:gd name="T43" fmla="*/ 817 h 1225"/>
              <a:gd name="T44" fmla="*/ 380 w 1051"/>
              <a:gd name="T45" fmla="*/ 672 h 1225"/>
              <a:gd name="T46" fmla="*/ 380 w 1051"/>
              <a:gd name="T47" fmla="*/ 661 h 1225"/>
              <a:gd name="T48" fmla="*/ 298 w 1051"/>
              <a:gd name="T49" fmla="*/ 686 h 1225"/>
              <a:gd name="T50" fmla="*/ 150 w 1051"/>
              <a:gd name="T51" fmla="*/ 541 h 1225"/>
              <a:gd name="T52" fmla="*/ 525 w 1051"/>
              <a:gd name="T53" fmla="*/ 1224 h 1225"/>
              <a:gd name="T54" fmla="*/ 0 w 1051"/>
              <a:gd name="T55" fmla="*/ 700 h 1225"/>
              <a:gd name="T56" fmla="*/ 525 w 1051"/>
              <a:gd name="T57" fmla="*/ 1224 h 1225"/>
              <a:gd name="T58" fmla="*/ 525 w 1051"/>
              <a:gd name="T59" fmla="*/ 1224 h 1225"/>
              <a:gd name="T60" fmla="*/ 1050 w 1051"/>
              <a:gd name="T61" fmla="*/ 700 h 1225"/>
              <a:gd name="T62" fmla="*/ 525 w 1051"/>
              <a:gd name="T63" fmla="*/ 12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225">
                <a:moveTo>
                  <a:pt x="525" y="262"/>
                </a:moveTo>
                <a:cubicBezTo>
                  <a:pt x="446" y="262"/>
                  <a:pt x="380" y="330"/>
                  <a:pt x="380" y="410"/>
                </a:cubicBezTo>
                <a:cubicBezTo>
                  <a:pt x="380" y="489"/>
                  <a:pt x="446" y="555"/>
                  <a:pt x="525" y="555"/>
                </a:cubicBezTo>
                <a:cubicBezTo>
                  <a:pt x="604" y="555"/>
                  <a:pt x="670" y="489"/>
                  <a:pt x="670" y="410"/>
                </a:cubicBezTo>
                <a:cubicBezTo>
                  <a:pt x="670" y="330"/>
                  <a:pt x="604" y="262"/>
                  <a:pt x="525" y="262"/>
                </a:cubicBezTo>
                <a:close/>
                <a:moveTo>
                  <a:pt x="150" y="541"/>
                </a:moveTo>
                <a:cubicBezTo>
                  <a:pt x="150" y="484"/>
                  <a:pt x="186" y="434"/>
                  <a:pt x="235" y="410"/>
                </a:cubicBezTo>
                <a:cubicBezTo>
                  <a:pt x="186" y="385"/>
                  <a:pt x="150" y="336"/>
                  <a:pt x="150" y="278"/>
                </a:cubicBezTo>
                <a:cubicBezTo>
                  <a:pt x="150" y="199"/>
                  <a:pt x="219" y="131"/>
                  <a:pt x="298" y="131"/>
                </a:cubicBezTo>
                <a:cubicBezTo>
                  <a:pt x="328" y="131"/>
                  <a:pt x="355" y="142"/>
                  <a:pt x="380" y="158"/>
                </a:cubicBezTo>
                <a:lnTo>
                  <a:pt x="380" y="147"/>
                </a:lnTo>
                <a:cubicBezTo>
                  <a:pt x="380" y="68"/>
                  <a:pt x="446" y="0"/>
                  <a:pt x="525" y="0"/>
                </a:cubicBezTo>
                <a:cubicBezTo>
                  <a:pt x="604" y="0"/>
                  <a:pt x="670" y="68"/>
                  <a:pt x="670" y="147"/>
                </a:cubicBezTo>
                <a:lnTo>
                  <a:pt x="670" y="158"/>
                </a:lnTo>
                <a:cubicBezTo>
                  <a:pt x="695" y="142"/>
                  <a:pt x="722" y="131"/>
                  <a:pt x="752" y="131"/>
                </a:cubicBezTo>
                <a:cubicBezTo>
                  <a:pt x="831" y="131"/>
                  <a:pt x="900" y="199"/>
                  <a:pt x="900" y="278"/>
                </a:cubicBezTo>
                <a:cubicBezTo>
                  <a:pt x="900" y="336"/>
                  <a:pt x="864" y="385"/>
                  <a:pt x="815" y="410"/>
                </a:cubicBezTo>
                <a:cubicBezTo>
                  <a:pt x="864" y="434"/>
                  <a:pt x="900" y="484"/>
                  <a:pt x="900" y="541"/>
                </a:cubicBezTo>
                <a:cubicBezTo>
                  <a:pt x="900" y="620"/>
                  <a:pt x="831" y="686"/>
                  <a:pt x="752" y="686"/>
                </a:cubicBezTo>
                <a:cubicBezTo>
                  <a:pt x="722" y="686"/>
                  <a:pt x="695" y="678"/>
                  <a:pt x="670" y="661"/>
                </a:cubicBezTo>
                <a:lnTo>
                  <a:pt x="670" y="672"/>
                </a:lnTo>
                <a:cubicBezTo>
                  <a:pt x="670" y="751"/>
                  <a:pt x="604" y="817"/>
                  <a:pt x="525" y="817"/>
                </a:cubicBezTo>
                <a:cubicBezTo>
                  <a:pt x="446" y="817"/>
                  <a:pt x="380" y="751"/>
                  <a:pt x="380" y="672"/>
                </a:cubicBezTo>
                <a:lnTo>
                  <a:pt x="380" y="661"/>
                </a:lnTo>
                <a:cubicBezTo>
                  <a:pt x="355" y="678"/>
                  <a:pt x="328" y="686"/>
                  <a:pt x="298" y="686"/>
                </a:cubicBezTo>
                <a:cubicBezTo>
                  <a:pt x="219" y="686"/>
                  <a:pt x="150" y="620"/>
                  <a:pt x="150" y="541"/>
                </a:cubicBezTo>
                <a:close/>
                <a:moveTo>
                  <a:pt x="525" y="1224"/>
                </a:moveTo>
                <a:cubicBezTo>
                  <a:pt x="235" y="1224"/>
                  <a:pt x="0" y="989"/>
                  <a:pt x="0" y="700"/>
                </a:cubicBezTo>
                <a:cubicBezTo>
                  <a:pt x="290" y="700"/>
                  <a:pt x="525" y="935"/>
                  <a:pt x="525" y="1224"/>
                </a:cubicBezTo>
                <a:close/>
                <a:moveTo>
                  <a:pt x="525" y="1224"/>
                </a:moveTo>
                <a:cubicBezTo>
                  <a:pt x="525" y="935"/>
                  <a:pt x="760" y="700"/>
                  <a:pt x="1050" y="700"/>
                </a:cubicBezTo>
                <a:cubicBezTo>
                  <a:pt x="1050" y="989"/>
                  <a:pt x="815" y="1224"/>
                  <a:pt x="525" y="12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64164" y="5820568"/>
            <a:ext cx="377825" cy="419100"/>
          </a:xfrm>
          <a:custGeom>
            <a:avLst/>
            <a:gdLst>
              <a:gd name="T0" fmla="*/ 919 w 1051"/>
              <a:gd name="T1" fmla="*/ 115 h 1165"/>
              <a:gd name="T2" fmla="*/ 131 w 1051"/>
              <a:gd name="T3" fmla="*/ 115 h 1165"/>
              <a:gd name="T4" fmla="*/ 156 w 1051"/>
              <a:gd name="T5" fmla="*/ 350 h 1165"/>
              <a:gd name="T6" fmla="*/ 894 w 1051"/>
              <a:gd name="T7" fmla="*/ 350 h 1165"/>
              <a:gd name="T8" fmla="*/ 919 w 1051"/>
              <a:gd name="T9" fmla="*/ 115 h 1165"/>
              <a:gd name="T10" fmla="*/ 525 w 1051"/>
              <a:gd name="T11" fmla="*/ 989 h 1165"/>
              <a:gd name="T12" fmla="*/ 700 w 1051"/>
              <a:gd name="T13" fmla="*/ 814 h 1165"/>
              <a:gd name="T14" fmla="*/ 525 w 1051"/>
              <a:gd name="T15" fmla="*/ 500 h 1165"/>
              <a:gd name="T16" fmla="*/ 350 w 1051"/>
              <a:gd name="T17" fmla="*/ 814 h 1165"/>
              <a:gd name="T18" fmla="*/ 525 w 1051"/>
              <a:gd name="T19" fmla="*/ 989 h 1165"/>
              <a:gd name="T20" fmla="*/ 0 w 1051"/>
              <a:gd name="T21" fmla="*/ 0 h 1165"/>
              <a:gd name="T22" fmla="*/ 1050 w 1051"/>
              <a:gd name="T23" fmla="*/ 0 h 1165"/>
              <a:gd name="T24" fmla="*/ 932 w 1051"/>
              <a:gd name="T25" fmla="*/ 1063 h 1165"/>
              <a:gd name="T26" fmla="*/ 817 w 1051"/>
              <a:gd name="T27" fmla="*/ 1164 h 1165"/>
              <a:gd name="T28" fmla="*/ 232 w 1051"/>
              <a:gd name="T29" fmla="*/ 1164 h 1165"/>
              <a:gd name="T30" fmla="*/ 117 w 1051"/>
              <a:gd name="T31" fmla="*/ 1063 h 1165"/>
              <a:gd name="T32" fmla="*/ 0 w 1051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1" h="1165">
                <a:moveTo>
                  <a:pt x="919" y="115"/>
                </a:moveTo>
                <a:lnTo>
                  <a:pt x="131" y="115"/>
                </a:lnTo>
                <a:lnTo>
                  <a:pt x="156" y="350"/>
                </a:lnTo>
                <a:lnTo>
                  <a:pt x="894" y="350"/>
                </a:lnTo>
                <a:lnTo>
                  <a:pt x="919" y="115"/>
                </a:lnTo>
                <a:close/>
                <a:moveTo>
                  <a:pt x="525" y="989"/>
                </a:moveTo>
                <a:cubicBezTo>
                  <a:pt x="620" y="989"/>
                  <a:pt x="700" y="910"/>
                  <a:pt x="700" y="814"/>
                </a:cubicBezTo>
                <a:cubicBezTo>
                  <a:pt x="700" y="697"/>
                  <a:pt x="525" y="500"/>
                  <a:pt x="525" y="500"/>
                </a:cubicBezTo>
                <a:cubicBezTo>
                  <a:pt x="525" y="500"/>
                  <a:pt x="350" y="697"/>
                  <a:pt x="350" y="814"/>
                </a:cubicBezTo>
                <a:cubicBezTo>
                  <a:pt x="350" y="910"/>
                  <a:pt x="429" y="989"/>
                  <a:pt x="525" y="989"/>
                </a:cubicBezTo>
                <a:close/>
                <a:moveTo>
                  <a:pt x="0" y="0"/>
                </a:moveTo>
                <a:lnTo>
                  <a:pt x="1050" y="0"/>
                </a:lnTo>
                <a:lnTo>
                  <a:pt x="932" y="1063"/>
                </a:lnTo>
                <a:cubicBezTo>
                  <a:pt x="924" y="1121"/>
                  <a:pt x="877" y="1164"/>
                  <a:pt x="817" y="1164"/>
                </a:cubicBezTo>
                <a:lnTo>
                  <a:pt x="232" y="1164"/>
                </a:lnTo>
                <a:cubicBezTo>
                  <a:pt x="172" y="1164"/>
                  <a:pt x="126" y="1121"/>
                  <a:pt x="117" y="106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8262" y="5861843"/>
            <a:ext cx="419100" cy="336550"/>
          </a:xfrm>
          <a:custGeom>
            <a:avLst/>
            <a:gdLst>
              <a:gd name="T0" fmla="*/ 815 w 1166"/>
              <a:gd name="T1" fmla="*/ 467 h 936"/>
              <a:gd name="T2" fmla="*/ 815 w 1166"/>
              <a:gd name="T3" fmla="*/ 174 h 936"/>
              <a:gd name="T4" fmla="*/ 758 w 1166"/>
              <a:gd name="T5" fmla="*/ 174 h 936"/>
              <a:gd name="T6" fmla="*/ 758 w 1166"/>
              <a:gd name="T7" fmla="*/ 292 h 936"/>
              <a:gd name="T8" fmla="*/ 700 w 1166"/>
              <a:gd name="T9" fmla="*/ 292 h 936"/>
              <a:gd name="T10" fmla="*/ 700 w 1166"/>
              <a:gd name="T11" fmla="*/ 174 h 936"/>
              <a:gd name="T12" fmla="*/ 640 w 1166"/>
              <a:gd name="T13" fmla="*/ 174 h 936"/>
              <a:gd name="T14" fmla="*/ 640 w 1166"/>
              <a:gd name="T15" fmla="*/ 349 h 936"/>
              <a:gd name="T16" fmla="*/ 758 w 1166"/>
              <a:gd name="T17" fmla="*/ 349 h 936"/>
              <a:gd name="T18" fmla="*/ 758 w 1166"/>
              <a:gd name="T19" fmla="*/ 467 h 936"/>
              <a:gd name="T20" fmla="*/ 815 w 1166"/>
              <a:gd name="T21" fmla="*/ 467 h 936"/>
              <a:gd name="T22" fmla="*/ 525 w 1166"/>
              <a:gd name="T23" fmla="*/ 349 h 936"/>
              <a:gd name="T24" fmla="*/ 525 w 1166"/>
              <a:gd name="T25" fmla="*/ 174 h 936"/>
              <a:gd name="T26" fmla="*/ 350 w 1166"/>
              <a:gd name="T27" fmla="*/ 174 h 936"/>
              <a:gd name="T28" fmla="*/ 350 w 1166"/>
              <a:gd name="T29" fmla="*/ 235 h 936"/>
              <a:gd name="T30" fmla="*/ 465 w 1166"/>
              <a:gd name="T31" fmla="*/ 235 h 936"/>
              <a:gd name="T32" fmla="*/ 465 w 1166"/>
              <a:gd name="T33" fmla="*/ 292 h 936"/>
              <a:gd name="T34" fmla="*/ 350 w 1166"/>
              <a:gd name="T35" fmla="*/ 292 h 936"/>
              <a:gd name="T36" fmla="*/ 350 w 1166"/>
              <a:gd name="T37" fmla="*/ 467 h 936"/>
              <a:gd name="T38" fmla="*/ 525 w 1166"/>
              <a:gd name="T39" fmla="*/ 467 h 936"/>
              <a:gd name="T40" fmla="*/ 525 w 1166"/>
              <a:gd name="T41" fmla="*/ 410 h 936"/>
              <a:gd name="T42" fmla="*/ 408 w 1166"/>
              <a:gd name="T43" fmla="*/ 410 h 936"/>
              <a:gd name="T44" fmla="*/ 408 w 1166"/>
              <a:gd name="T45" fmla="*/ 349 h 936"/>
              <a:gd name="T46" fmla="*/ 525 w 1166"/>
              <a:gd name="T47" fmla="*/ 349 h 936"/>
              <a:gd name="T48" fmla="*/ 990 w 1166"/>
              <a:gd name="T49" fmla="*/ 174 h 936"/>
              <a:gd name="T50" fmla="*/ 1165 w 1166"/>
              <a:gd name="T51" fmla="*/ 174 h 936"/>
              <a:gd name="T52" fmla="*/ 1165 w 1166"/>
              <a:gd name="T53" fmla="*/ 935 h 936"/>
              <a:gd name="T54" fmla="*/ 700 w 1166"/>
              <a:gd name="T55" fmla="*/ 935 h 936"/>
              <a:gd name="T56" fmla="*/ 700 w 1166"/>
              <a:gd name="T57" fmla="*/ 699 h 936"/>
              <a:gd name="T58" fmla="*/ 465 w 1166"/>
              <a:gd name="T59" fmla="*/ 699 h 936"/>
              <a:gd name="T60" fmla="*/ 465 w 1166"/>
              <a:gd name="T61" fmla="*/ 935 h 936"/>
              <a:gd name="T62" fmla="*/ 0 w 1166"/>
              <a:gd name="T63" fmla="*/ 935 h 936"/>
              <a:gd name="T64" fmla="*/ 0 w 1166"/>
              <a:gd name="T65" fmla="*/ 174 h 936"/>
              <a:gd name="T66" fmla="*/ 175 w 1166"/>
              <a:gd name="T67" fmla="*/ 174 h 936"/>
              <a:gd name="T68" fmla="*/ 175 w 1166"/>
              <a:gd name="T69" fmla="*/ 0 h 936"/>
              <a:gd name="T70" fmla="*/ 990 w 1166"/>
              <a:gd name="T71" fmla="*/ 0 h 936"/>
              <a:gd name="T72" fmla="*/ 990 w 1166"/>
              <a:gd name="T73" fmla="*/ 174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936">
                <a:moveTo>
                  <a:pt x="815" y="467"/>
                </a:moveTo>
                <a:lnTo>
                  <a:pt x="815" y="174"/>
                </a:lnTo>
                <a:lnTo>
                  <a:pt x="758" y="174"/>
                </a:lnTo>
                <a:lnTo>
                  <a:pt x="758" y="292"/>
                </a:lnTo>
                <a:lnTo>
                  <a:pt x="700" y="292"/>
                </a:lnTo>
                <a:lnTo>
                  <a:pt x="700" y="174"/>
                </a:lnTo>
                <a:lnTo>
                  <a:pt x="640" y="174"/>
                </a:lnTo>
                <a:lnTo>
                  <a:pt x="640" y="349"/>
                </a:lnTo>
                <a:lnTo>
                  <a:pt x="758" y="349"/>
                </a:lnTo>
                <a:lnTo>
                  <a:pt x="758" y="467"/>
                </a:lnTo>
                <a:lnTo>
                  <a:pt x="815" y="467"/>
                </a:lnTo>
                <a:close/>
                <a:moveTo>
                  <a:pt x="525" y="349"/>
                </a:moveTo>
                <a:lnTo>
                  <a:pt x="525" y="174"/>
                </a:lnTo>
                <a:lnTo>
                  <a:pt x="350" y="174"/>
                </a:lnTo>
                <a:lnTo>
                  <a:pt x="350" y="235"/>
                </a:lnTo>
                <a:lnTo>
                  <a:pt x="465" y="235"/>
                </a:lnTo>
                <a:lnTo>
                  <a:pt x="465" y="292"/>
                </a:lnTo>
                <a:lnTo>
                  <a:pt x="350" y="292"/>
                </a:lnTo>
                <a:lnTo>
                  <a:pt x="350" y="467"/>
                </a:lnTo>
                <a:lnTo>
                  <a:pt x="525" y="467"/>
                </a:lnTo>
                <a:lnTo>
                  <a:pt x="525" y="410"/>
                </a:lnTo>
                <a:lnTo>
                  <a:pt x="408" y="410"/>
                </a:lnTo>
                <a:lnTo>
                  <a:pt x="408" y="349"/>
                </a:lnTo>
                <a:lnTo>
                  <a:pt x="525" y="349"/>
                </a:lnTo>
                <a:close/>
                <a:moveTo>
                  <a:pt x="990" y="174"/>
                </a:moveTo>
                <a:lnTo>
                  <a:pt x="1165" y="174"/>
                </a:lnTo>
                <a:lnTo>
                  <a:pt x="1165" y="935"/>
                </a:lnTo>
                <a:lnTo>
                  <a:pt x="700" y="935"/>
                </a:lnTo>
                <a:lnTo>
                  <a:pt x="700" y="699"/>
                </a:lnTo>
                <a:lnTo>
                  <a:pt x="465" y="699"/>
                </a:lnTo>
                <a:lnTo>
                  <a:pt x="465" y="935"/>
                </a:lnTo>
                <a:lnTo>
                  <a:pt x="0" y="935"/>
                </a:lnTo>
                <a:lnTo>
                  <a:pt x="0" y="174"/>
                </a:lnTo>
                <a:lnTo>
                  <a:pt x="175" y="174"/>
                </a:lnTo>
                <a:lnTo>
                  <a:pt x="175" y="0"/>
                </a:lnTo>
                <a:lnTo>
                  <a:pt x="990" y="0"/>
                </a:lnTo>
                <a:lnTo>
                  <a:pt x="990" y="1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12051" y="5796758"/>
            <a:ext cx="377825" cy="466725"/>
          </a:xfrm>
          <a:custGeom>
            <a:avLst/>
            <a:gdLst>
              <a:gd name="T0" fmla="*/ 933 w 1051"/>
              <a:gd name="T1" fmla="*/ 1296 h 1297"/>
              <a:gd name="T2" fmla="*/ 875 w 1051"/>
              <a:gd name="T3" fmla="*/ 1236 h 1297"/>
              <a:gd name="T4" fmla="*/ 875 w 1051"/>
              <a:gd name="T5" fmla="*/ 1178 h 1297"/>
              <a:gd name="T6" fmla="*/ 175 w 1051"/>
              <a:gd name="T7" fmla="*/ 1178 h 1297"/>
              <a:gd name="T8" fmla="*/ 175 w 1051"/>
              <a:gd name="T9" fmla="*/ 1236 h 1297"/>
              <a:gd name="T10" fmla="*/ 118 w 1051"/>
              <a:gd name="T11" fmla="*/ 1296 h 1297"/>
              <a:gd name="T12" fmla="*/ 58 w 1051"/>
              <a:gd name="T13" fmla="*/ 1296 h 1297"/>
              <a:gd name="T14" fmla="*/ 0 w 1051"/>
              <a:gd name="T15" fmla="*/ 1236 h 1297"/>
              <a:gd name="T16" fmla="*/ 0 w 1051"/>
              <a:gd name="T17" fmla="*/ 771 h 1297"/>
              <a:gd name="T18" fmla="*/ 121 w 1051"/>
              <a:gd name="T19" fmla="*/ 421 h 1297"/>
              <a:gd name="T20" fmla="*/ 205 w 1051"/>
              <a:gd name="T21" fmla="*/ 361 h 1297"/>
              <a:gd name="T22" fmla="*/ 845 w 1051"/>
              <a:gd name="T23" fmla="*/ 361 h 1297"/>
              <a:gd name="T24" fmla="*/ 930 w 1051"/>
              <a:gd name="T25" fmla="*/ 421 h 1297"/>
              <a:gd name="T26" fmla="*/ 1050 w 1051"/>
              <a:gd name="T27" fmla="*/ 771 h 1297"/>
              <a:gd name="T28" fmla="*/ 1050 w 1051"/>
              <a:gd name="T29" fmla="*/ 1236 h 1297"/>
              <a:gd name="T30" fmla="*/ 993 w 1051"/>
              <a:gd name="T31" fmla="*/ 1296 h 1297"/>
              <a:gd name="T32" fmla="*/ 933 w 1051"/>
              <a:gd name="T33" fmla="*/ 1296 h 1297"/>
              <a:gd name="T34" fmla="*/ 118 w 1051"/>
              <a:gd name="T35" fmla="*/ 711 h 1297"/>
              <a:gd name="T36" fmla="*/ 933 w 1051"/>
              <a:gd name="T37" fmla="*/ 711 h 1297"/>
              <a:gd name="T38" fmla="*/ 845 w 1051"/>
              <a:gd name="T39" fmla="*/ 448 h 1297"/>
              <a:gd name="T40" fmla="*/ 205 w 1051"/>
              <a:gd name="T41" fmla="*/ 448 h 1297"/>
              <a:gd name="T42" fmla="*/ 118 w 1051"/>
              <a:gd name="T43" fmla="*/ 711 h 1297"/>
              <a:gd name="T44" fmla="*/ 845 w 1051"/>
              <a:gd name="T45" fmla="*/ 1003 h 1297"/>
              <a:gd name="T46" fmla="*/ 933 w 1051"/>
              <a:gd name="T47" fmla="*/ 916 h 1297"/>
              <a:gd name="T48" fmla="*/ 845 w 1051"/>
              <a:gd name="T49" fmla="*/ 828 h 1297"/>
              <a:gd name="T50" fmla="*/ 758 w 1051"/>
              <a:gd name="T51" fmla="*/ 916 h 1297"/>
              <a:gd name="T52" fmla="*/ 845 w 1051"/>
              <a:gd name="T53" fmla="*/ 1003 h 1297"/>
              <a:gd name="T54" fmla="*/ 205 w 1051"/>
              <a:gd name="T55" fmla="*/ 1003 h 1297"/>
              <a:gd name="T56" fmla="*/ 293 w 1051"/>
              <a:gd name="T57" fmla="*/ 916 h 1297"/>
              <a:gd name="T58" fmla="*/ 205 w 1051"/>
              <a:gd name="T59" fmla="*/ 828 h 1297"/>
              <a:gd name="T60" fmla="*/ 118 w 1051"/>
              <a:gd name="T61" fmla="*/ 916 h 1297"/>
              <a:gd name="T62" fmla="*/ 205 w 1051"/>
              <a:gd name="T63" fmla="*/ 1003 h 1297"/>
              <a:gd name="T64" fmla="*/ 233 w 1051"/>
              <a:gd name="T65" fmla="*/ 246 h 1297"/>
              <a:gd name="T66" fmla="*/ 145 w 1051"/>
              <a:gd name="T67" fmla="*/ 159 h 1297"/>
              <a:gd name="T68" fmla="*/ 233 w 1051"/>
              <a:gd name="T69" fmla="*/ 0 h 1297"/>
              <a:gd name="T70" fmla="*/ 320 w 1051"/>
              <a:gd name="T71" fmla="*/ 159 h 1297"/>
              <a:gd name="T72" fmla="*/ 233 w 1051"/>
              <a:gd name="T73" fmla="*/ 246 h 1297"/>
              <a:gd name="T74" fmla="*/ 525 w 1051"/>
              <a:gd name="T75" fmla="*/ 246 h 1297"/>
              <a:gd name="T76" fmla="*/ 438 w 1051"/>
              <a:gd name="T77" fmla="*/ 159 h 1297"/>
              <a:gd name="T78" fmla="*/ 525 w 1051"/>
              <a:gd name="T79" fmla="*/ 0 h 1297"/>
              <a:gd name="T80" fmla="*/ 613 w 1051"/>
              <a:gd name="T81" fmla="*/ 159 h 1297"/>
              <a:gd name="T82" fmla="*/ 525 w 1051"/>
              <a:gd name="T83" fmla="*/ 246 h 1297"/>
              <a:gd name="T84" fmla="*/ 818 w 1051"/>
              <a:gd name="T85" fmla="*/ 246 h 1297"/>
              <a:gd name="T86" fmla="*/ 730 w 1051"/>
              <a:gd name="T87" fmla="*/ 159 h 1297"/>
              <a:gd name="T88" fmla="*/ 818 w 1051"/>
              <a:gd name="T89" fmla="*/ 0 h 1297"/>
              <a:gd name="T90" fmla="*/ 905 w 1051"/>
              <a:gd name="T91" fmla="*/ 159 h 1297"/>
              <a:gd name="T92" fmla="*/ 818 w 1051"/>
              <a:gd name="T93" fmla="*/ 246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51" h="1297">
                <a:moveTo>
                  <a:pt x="933" y="1296"/>
                </a:moveTo>
                <a:cubicBezTo>
                  <a:pt x="900" y="1296"/>
                  <a:pt x="875" y="1269"/>
                  <a:pt x="875" y="1236"/>
                </a:cubicBezTo>
                <a:lnTo>
                  <a:pt x="875" y="1178"/>
                </a:lnTo>
                <a:lnTo>
                  <a:pt x="175" y="1178"/>
                </a:lnTo>
                <a:lnTo>
                  <a:pt x="175" y="1236"/>
                </a:lnTo>
                <a:cubicBezTo>
                  <a:pt x="175" y="1269"/>
                  <a:pt x="151" y="1296"/>
                  <a:pt x="118" y="1296"/>
                </a:cubicBezTo>
                <a:lnTo>
                  <a:pt x="58" y="1296"/>
                </a:lnTo>
                <a:cubicBezTo>
                  <a:pt x="25" y="1296"/>
                  <a:pt x="0" y="1269"/>
                  <a:pt x="0" y="1236"/>
                </a:cubicBezTo>
                <a:lnTo>
                  <a:pt x="0" y="771"/>
                </a:lnTo>
                <a:lnTo>
                  <a:pt x="121" y="421"/>
                </a:lnTo>
                <a:cubicBezTo>
                  <a:pt x="132" y="386"/>
                  <a:pt x="167" y="361"/>
                  <a:pt x="205" y="361"/>
                </a:cubicBezTo>
                <a:lnTo>
                  <a:pt x="845" y="361"/>
                </a:lnTo>
                <a:cubicBezTo>
                  <a:pt x="883" y="361"/>
                  <a:pt x="919" y="386"/>
                  <a:pt x="930" y="421"/>
                </a:cubicBezTo>
                <a:lnTo>
                  <a:pt x="1050" y="771"/>
                </a:lnTo>
                <a:lnTo>
                  <a:pt x="1050" y="1236"/>
                </a:lnTo>
                <a:cubicBezTo>
                  <a:pt x="1050" y="1269"/>
                  <a:pt x="1026" y="1296"/>
                  <a:pt x="993" y="1296"/>
                </a:cubicBezTo>
                <a:lnTo>
                  <a:pt x="933" y="1296"/>
                </a:lnTo>
                <a:close/>
                <a:moveTo>
                  <a:pt x="118" y="711"/>
                </a:moveTo>
                <a:lnTo>
                  <a:pt x="933" y="711"/>
                </a:lnTo>
                <a:lnTo>
                  <a:pt x="845" y="448"/>
                </a:lnTo>
                <a:lnTo>
                  <a:pt x="205" y="448"/>
                </a:lnTo>
                <a:lnTo>
                  <a:pt x="118" y="711"/>
                </a:lnTo>
                <a:close/>
                <a:moveTo>
                  <a:pt x="845" y="1003"/>
                </a:moveTo>
                <a:cubicBezTo>
                  <a:pt x="894" y="1003"/>
                  <a:pt x="933" y="965"/>
                  <a:pt x="933" y="916"/>
                </a:cubicBezTo>
                <a:cubicBezTo>
                  <a:pt x="933" y="867"/>
                  <a:pt x="894" y="828"/>
                  <a:pt x="845" y="828"/>
                </a:cubicBezTo>
                <a:cubicBezTo>
                  <a:pt x="796" y="828"/>
                  <a:pt x="758" y="867"/>
                  <a:pt x="758" y="916"/>
                </a:cubicBezTo>
                <a:cubicBezTo>
                  <a:pt x="758" y="965"/>
                  <a:pt x="796" y="1003"/>
                  <a:pt x="845" y="1003"/>
                </a:cubicBezTo>
                <a:close/>
                <a:moveTo>
                  <a:pt x="205" y="1003"/>
                </a:moveTo>
                <a:cubicBezTo>
                  <a:pt x="255" y="1003"/>
                  <a:pt x="293" y="965"/>
                  <a:pt x="293" y="916"/>
                </a:cubicBezTo>
                <a:cubicBezTo>
                  <a:pt x="293" y="867"/>
                  <a:pt x="255" y="828"/>
                  <a:pt x="205" y="828"/>
                </a:cubicBezTo>
                <a:cubicBezTo>
                  <a:pt x="156" y="828"/>
                  <a:pt x="118" y="867"/>
                  <a:pt x="118" y="916"/>
                </a:cubicBezTo>
                <a:cubicBezTo>
                  <a:pt x="118" y="965"/>
                  <a:pt x="156" y="1003"/>
                  <a:pt x="205" y="1003"/>
                </a:cubicBezTo>
                <a:close/>
                <a:moveTo>
                  <a:pt x="233" y="246"/>
                </a:moveTo>
                <a:cubicBezTo>
                  <a:pt x="184" y="246"/>
                  <a:pt x="145" y="208"/>
                  <a:pt x="145" y="159"/>
                </a:cubicBezTo>
                <a:cubicBezTo>
                  <a:pt x="145" y="101"/>
                  <a:pt x="233" y="0"/>
                  <a:pt x="233" y="0"/>
                </a:cubicBezTo>
                <a:cubicBezTo>
                  <a:pt x="233" y="0"/>
                  <a:pt x="320" y="101"/>
                  <a:pt x="320" y="159"/>
                </a:cubicBezTo>
                <a:cubicBezTo>
                  <a:pt x="320" y="208"/>
                  <a:pt x="282" y="246"/>
                  <a:pt x="233" y="246"/>
                </a:cubicBezTo>
                <a:close/>
                <a:moveTo>
                  <a:pt x="525" y="246"/>
                </a:moveTo>
                <a:cubicBezTo>
                  <a:pt x="476" y="246"/>
                  <a:pt x="438" y="208"/>
                  <a:pt x="438" y="159"/>
                </a:cubicBezTo>
                <a:cubicBezTo>
                  <a:pt x="438" y="101"/>
                  <a:pt x="525" y="0"/>
                  <a:pt x="525" y="0"/>
                </a:cubicBezTo>
                <a:cubicBezTo>
                  <a:pt x="525" y="0"/>
                  <a:pt x="613" y="101"/>
                  <a:pt x="613" y="159"/>
                </a:cubicBezTo>
                <a:cubicBezTo>
                  <a:pt x="613" y="208"/>
                  <a:pt x="575" y="246"/>
                  <a:pt x="525" y="246"/>
                </a:cubicBezTo>
                <a:close/>
                <a:moveTo>
                  <a:pt x="818" y="246"/>
                </a:moveTo>
                <a:cubicBezTo>
                  <a:pt x="769" y="246"/>
                  <a:pt x="730" y="208"/>
                  <a:pt x="730" y="159"/>
                </a:cubicBezTo>
                <a:cubicBezTo>
                  <a:pt x="730" y="101"/>
                  <a:pt x="818" y="0"/>
                  <a:pt x="818" y="0"/>
                </a:cubicBezTo>
                <a:cubicBezTo>
                  <a:pt x="818" y="0"/>
                  <a:pt x="905" y="101"/>
                  <a:pt x="905" y="159"/>
                </a:cubicBezTo>
                <a:cubicBezTo>
                  <a:pt x="905" y="208"/>
                  <a:pt x="867" y="246"/>
                  <a:pt x="818" y="2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6149" y="5841208"/>
            <a:ext cx="419100" cy="377825"/>
          </a:xfrm>
          <a:custGeom>
            <a:avLst/>
            <a:gdLst>
              <a:gd name="T0" fmla="*/ 0 w 1165"/>
              <a:gd name="T1" fmla="*/ 1050 h 1051"/>
              <a:gd name="T2" fmla="*/ 0 w 1165"/>
              <a:gd name="T3" fmla="*/ 932 h 1051"/>
              <a:gd name="T4" fmla="*/ 1050 w 1165"/>
              <a:gd name="T5" fmla="*/ 932 h 1051"/>
              <a:gd name="T6" fmla="*/ 1050 w 1165"/>
              <a:gd name="T7" fmla="*/ 1050 h 1051"/>
              <a:gd name="T8" fmla="*/ 0 w 1165"/>
              <a:gd name="T9" fmla="*/ 1050 h 1051"/>
              <a:gd name="T10" fmla="*/ 1050 w 1165"/>
              <a:gd name="T11" fmla="*/ 293 h 1051"/>
              <a:gd name="T12" fmla="*/ 1050 w 1165"/>
              <a:gd name="T13" fmla="*/ 118 h 1051"/>
              <a:gd name="T14" fmla="*/ 932 w 1165"/>
              <a:gd name="T15" fmla="*/ 118 h 1051"/>
              <a:gd name="T16" fmla="*/ 932 w 1165"/>
              <a:gd name="T17" fmla="*/ 293 h 1051"/>
              <a:gd name="T18" fmla="*/ 1050 w 1165"/>
              <a:gd name="T19" fmla="*/ 293 h 1051"/>
              <a:gd name="T20" fmla="*/ 1050 w 1165"/>
              <a:gd name="T21" fmla="*/ 0 h 1051"/>
              <a:gd name="T22" fmla="*/ 1164 w 1165"/>
              <a:gd name="T23" fmla="*/ 118 h 1051"/>
              <a:gd name="T24" fmla="*/ 1164 w 1165"/>
              <a:gd name="T25" fmla="*/ 293 h 1051"/>
              <a:gd name="T26" fmla="*/ 1050 w 1165"/>
              <a:gd name="T27" fmla="*/ 407 h 1051"/>
              <a:gd name="T28" fmla="*/ 932 w 1165"/>
              <a:gd name="T29" fmla="*/ 407 h 1051"/>
              <a:gd name="T30" fmla="*/ 932 w 1165"/>
              <a:gd name="T31" fmla="*/ 582 h 1051"/>
              <a:gd name="T32" fmla="*/ 700 w 1165"/>
              <a:gd name="T33" fmla="*/ 818 h 1051"/>
              <a:gd name="T34" fmla="*/ 350 w 1165"/>
              <a:gd name="T35" fmla="*/ 818 h 1051"/>
              <a:gd name="T36" fmla="*/ 115 w 1165"/>
              <a:gd name="T37" fmla="*/ 582 h 1051"/>
              <a:gd name="T38" fmla="*/ 115 w 1165"/>
              <a:gd name="T39" fmla="*/ 0 h 1051"/>
              <a:gd name="T40" fmla="*/ 1050 w 1165"/>
              <a:gd name="T4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5" h="1051">
                <a:moveTo>
                  <a:pt x="0" y="1050"/>
                </a:moveTo>
                <a:lnTo>
                  <a:pt x="0" y="932"/>
                </a:lnTo>
                <a:lnTo>
                  <a:pt x="1050" y="932"/>
                </a:lnTo>
                <a:lnTo>
                  <a:pt x="1050" y="1050"/>
                </a:lnTo>
                <a:lnTo>
                  <a:pt x="0" y="1050"/>
                </a:lnTo>
                <a:close/>
                <a:moveTo>
                  <a:pt x="1050" y="293"/>
                </a:moveTo>
                <a:lnTo>
                  <a:pt x="1050" y="118"/>
                </a:lnTo>
                <a:lnTo>
                  <a:pt x="932" y="118"/>
                </a:lnTo>
                <a:lnTo>
                  <a:pt x="932" y="293"/>
                </a:lnTo>
                <a:lnTo>
                  <a:pt x="1050" y="293"/>
                </a:lnTo>
                <a:close/>
                <a:moveTo>
                  <a:pt x="1050" y="0"/>
                </a:moveTo>
                <a:cubicBezTo>
                  <a:pt x="1115" y="0"/>
                  <a:pt x="1164" y="52"/>
                  <a:pt x="1164" y="118"/>
                </a:cubicBezTo>
                <a:lnTo>
                  <a:pt x="1164" y="293"/>
                </a:lnTo>
                <a:cubicBezTo>
                  <a:pt x="1164" y="358"/>
                  <a:pt x="1115" y="407"/>
                  <a:pt x="1050" y="407"/>
                </a:cubicBezTo>
                <a:lnTo>
                  <a:pt x="932" y="407"/>
                </a:lnTo>
                <a:lnTo>
                  <a:pt x="932" y="582"/>
                </a:lnTo>
                <a:cubicBezTo>
                  <a:pt x="932" y="711"/>
                  <a:pt x="828" y="818"/>
                  <a:pt x="700" y="818"/>
                </a:cubicBezTo>
                <a:lnTo>
                  <a:pt x="350" y="818"/>
                </a:lnTo>
                <a:cubicBezTo>
                  <a:pt x="221" y="818"/>
                  <a:pt x="115" y="711"/>
                  <a:pt x="115" y="582"/>
                </a:cubicBezTo>
                <a:lnTo>
                  <a:pt x="115" y="0"/>
                </a:ln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1526" y="5841208"/>
            <a:ext cx="377825" cy="377825"/>
          </a:xfrm>
          <a:custGeom>
            <a:avLst/>
            <a:gdLst>
              <a:gd name="T0" fmla="*/ 260 w 1051"/>
              <a:gd name="T1" fmla="*/ 232 h 1051"/>
              <a:gd name="T2" fmla="*/ 790 w 1051"/>
              <a:gd name="T3" fmla="*/ 232 h 1051"/>
              <a:gd name="T4" fmla="*/ 894 w 1051"/>
              <a:gd name="T5" fmla="*/ 118 h 1051"/>
              <a:gd name="T6" fmla="*/ 156 w 1051"/>
              <a:gd name="T7" fmla="*/ 118 h 1051"/>
              <a:gd name="T8" fmla="*/ 260 w 1051"/>
              <a:gd name="T9" fmla="*/ 232 h 1051"/>
              <a:gd name="T10" fmla="*/ 1050 w 1051"/>
              <a:gd name="T11" fmla="*/ 118 h 1051"/>
              <a:gd name="T12" fmla="*/ 582 w 1051"/>
              <a:gd name="T13" fmla="*/ 643 h 1051"/>
              <a:gd name="T14" fmla="*/ 582 w 1051"/>
              <a:gd name="T15" fmla="*/ 932 h 1051"/>
              <a:gd name="T16" fmla="*/ 875 w 1051"/>
              <a:gd name="T17" fmla="*/ 932 h 1051"/>
              <a:gd name="T18" fmla="*/ 875 w 1051"/>
              <a:gd name="T19" fmla="*/ 1050 h 1051"/>
              <a:gd name="T20" fmla="*/ 175 w 1051"/>
              <a:gd name="T21" fmla="*/ 1050 h 1051"/>
              <a:gd name="T22" fmla="*/ 175 w 1051"/>
              <a:gd name="T23" fmla="*/ 932 h 1051"/>
              <a:gd name="T24" fmla="*/ 467 w 1051"/>
              <a:gd name="T25" fmla="*/ 932 h 1051"/>
              <a:gd name="T26" fmla="*/ 467 w 1051"/>
              <a:gd name="T27" fmla="*/ 643 h 1051"/>
              <a:gd name="T28" fmla="*/ 0 w 1051"/>
              <a:gd name="T29" fmla="*/ 118 h 1051"/>
              <a:gd name="T30" fmla="*/ 0 w 1051"/>
              <a:gd name="T31" fmla="*/ 0 h 1051"/>
              <a:gd name="T32" fmla="*/ 1050 w 1051"/>
              <a:gd name="T33" fmla="*/ 0 h 1051"/>
              <a:gd name="T34" fmla="*/ 1050 w 1051"/>
              <a:gd name="T35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51">
                <a:moveTo>
                  <a:pt x="260" y="232"/>
                </a:moveTo>
                <a:lnTo>
                  <a:pt x="790" y="232"/>
                </a:lnTo>
                <a:lnTo>
                  <a:pt x="894" y="118"/>
                </a:lnTo>
                <a:lnTo>
                  <a:pt x="156" y="118"/>
                </a:lnTo>
                <a:lnTo>
                  <a:pt x="260" y="232"/>
                </a:lnTo>
                <a:close/>
                <a:moveTo>
                  <a:pt x="1050" y="118"/>
                </a:moveTo>
                <a:lnTo>
                  <a:pt x="582" y="643"/>
                </a:lnTo>
                <a:lnTo>
                  <a:pt x="582" y="932"/>
                </a:lnTo>
                <a:lnTo>
                  <a:pt x="875" y="932"/>
                </a:lnTo>
                <a:lnTo>
                  <a:pt x="875" y="1050"/>
                </a:lnTo>
                <a:lnTo>
                  <a:pt x="175" y="1050"/>
                </a:lnTo>
                <a:lnTo>
                  <a:pt x="175" y="932"/>
                </a:lnTo>
                <a:lnTo>
                  <a:pt x="467" y="932"/>
                </a:lnTo>
                <a:lnTo>
                  <a:pt x="467" y="643"/>
                </a:lnTo>
                <a:lnTo>
                  <a:pt x="0" y="118"/>
                </a:lnTo>
                <a:lnTo>
                  <a:pt x="0" y="0"/>
                </a:lnTo>
                <a:lnTo>
                  <a:pt x="1050" y="0"/>
                </a:lnTo>
                <a:lnTo>
                  <a:pt x="1050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15624" y="5861843"/>
            <a:ext cx="419100" cy="336550"/>
          </a:xfrm>
          <a:custGeom>
            <a:avLst/>
            <a:gdLst>
              <a:gd name="T0" fmla="*/ 1050 w 1166"/>
              <a:gd name="T1" fmla="*/ 817 h 936"/>
              <a:gd name="T2" fmla="*/ 1050 w 1166"/>
              <a:gd name="T3" fmla="*/ 117 h 936"/>
              <a:gd name="T4" fmla="*/ 115 w 1166"/>
              <a:gd name="T5" fmla="*/ 117 h 936"/>
              <a:gd name="T6" fmla="*/ 115 w 1166"/>
              <a:gd name="T7" fmla="*/ 817 h 936"/>
              <a:gd name="T8" fmla="*/ 1050 w 1166"/>
              <a:gd name="T9" fmla="*/ 817 h 936"/>
              <a:gd name="T10" fmla="*/ 1165 w 1166"/>
              <a:gd name="T11" fmla="*/ 117 h 936"/>
              <a:gd name="T12" fmla="*/ 1165 w 1166"/>
              <a:gd name="T13" fmla="*/ 817 h 936"/>
              <a:gd name="T14" fmla="*/ 1050 w 1166"/>
              <a:gd name="T15" fmla="*/ 935 h 936"/>
              <a:gd name="T16" fmla="*/ 115 w 1166"/>
              <a:gd name="T17" fmla="*/ 935 h 936"/>
              <a:gd name="T18" fmla="*/ 0 w 1166"/>
              <a:gd name="T19" fmla="*/ 817 h 936"/>
              <a:gd name="T20" fmla="*/ 0 w 1166"/>
              <a:gd name="T21" fmla="*/ 117 h 936"/>
              <a:gd name="T22" fmla="*/ 115 w 1166"/>
              <a:gd name="T23" fmla="*/ 0 h 936"/>
              <a:gd name="T24" fmla="*/ 1050 w 1166"/>
              <a:gd name="T25" fmla="*/ 0 h 936"/>
              <a:gd name="T26" fmla="*/ 1165 w 1166"/>
              <a:gd name="T27" fmla="*/ 117 h 936"/>
              <a:gd name="T28" fmla="*/ 525 w 1166"/>
              <a:gd name="T29" fmla="*/ 699 h 936"/>
              <a:gd name="T30" fmla="*/ 408 w 1166"/>
              <a:gd name="T31" fmla="*/ 699 h 936"/>
              <a:gd name="T32" fmla="*/ 408 w 1166"/>
              <a:gd name="T33" fmla="*/ 585 h 936"/>
              <a:gd name="T34" fmla="*/ 640 w 1166"/>
              <a:gd name="T35" fmla="*/ 585 h 936"/>
              <a:gd name="T36" fmla="*/ 640 w 1166"/>
              <a:gd name="T37" fmla="*/ 524 h 936"/>
              <a:gd name="T38" fmla="*/ 465 w 1166"/>
              <a:gd name="T39" fmla="*/ 524 h 936"/>
              <a:gd name="T40" fmla="*/ 408 w 1166"/>
              <a:gd name="T41" fmla="*/ 467 h 936"/>
              <a:gd name="T42" fmla="*/ 408 w 1166"/>
              <a:gd name="T43" fmla="*/ 292 h 936"/>
              <a:gd name="T44" fmla="*/ 465 w 1166"/>
              <a:gd name="T45" fmla="*/ 235 h 936"/>
              <a:gd name="T46" fmla="*/ 525 w 1166"/>
              <a:gd name="T47" fmla="*/ 235 h 936"/>
              <a:gd name="T48" fmla="*/ 525 w 1166"/>
              <a:gd name="T49" fmla="*/ 174 h 936"/>
              <a:gd name="T50" fmla="*/ 640 w 1166"/>
              <a:gd name="T51" fmla="*/ 174 h 936"/>
              <a:gd name="T52" fmla="*/ 640 w 1166"/>
              <a:gd name="T53" fmla="*/ 235 h 936"/>
              <a:gd name="T54" fmla="*/ 758 w 1166"/>
              <a:gd name="T55" fmla="*/ 235 h 936"/>
              <a:gd name="T56" fmla="*/ 758 w 1166"/>
              <a:gd name="T57" fmla="*/ 349 h 936"/>
              <a:gd name="T58" fmla="*/ 525 w 1166"/>
              <a:gd name="T59" fmla="*/ 349 h 936"/>
              <a:gd name="T60" fmla="*/ 525 w 1166"/>
              <a:gd name="T61" fmla="*/ 410 h 936"/>
              <a:gd name="T62" fmla="*/ 700 w 1166"/>
              <a:gd name="T63" fmla="*/ 410 h 936"/>
              <a:gd name="T64" fmla="*/ 758 w 1166"/>
              <a:gd name="T65" fmla="*/ 467 h 936"/>
              <a:gd name="T66" fmla="*/ 758 w 1166"/>
              <a:gd name="T67" fmla="*/ 642 h 936"/>
              <a:gd name="T68" fmla="*/ 700 w 1166"/>
              <a:gd name="T69" fmla="*/ 699 h 936"/>
              <a:gd name="T70" fmla="*/ 640 w 1166"/>
              <a:gd name="T71" fmla="*/ 699 h 936"/>
              <a:gd name="T72" fmla="*/ 640 w 1166"/>
              <a:gd name="T73" fmla="*/ 760 h 936"/>
              <a:gd name="T74" fmla="*/ 525 w 1166"/>
              <a:gd name="T75" fmla="*/ 760 h 936"/>
              <a:gd name="T76" fmla="*/ 525 w 1166"/>
              <a:gd name="T77" fmla="*/ 69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936">
                <a:moveTo>
                  <a:pt x="1050" y="817"/>
                </a:moveTo>
                <a:lnTo>
                  <a:pt x="1050" y="117"/>
                </a:lnTo>
                <a:lnTo>
                  <a:pt x="115" y="117"/>
                </a:lnTo>
                <a:lnTo>
                  <a:pt x="115" y="817"/>
                </a:lnTo>
                <a:lnTo>
                  <a:pt x="1050" y="817"/>
                </a:lnTo>
                <a:close/>
                <a:moveTo>
                  <a:pt x="1165" y="117"/>
                </a:moveTo>
                <a:lnTo>
                  <a:pt x="1165" y="817"/>
                </a:lnTo>
                <a:cubicBezTo>
                  <a:pt x="1165" y="883"/>
                  <a:pt x="1116" y="935"/>
                  <a:pt x="1050" y="935"/>
                </a:cubicBezTo>
                <a:lnTo>
                  <a:pt x="115" y="935"/>
                </a:lnTo>
                <a:cubicBezTo>
                  <a:pt x="49" y="935"/>
                  <a:pt x="0" y="883"/>
                  <a:pt x="0" y="817"/>
                </a:cubicBezTo>
                <a:lnTo>
                  <a:pt x="0" y="117"/>
                </a:lnTo>
                <a:cubicBezTo>
                  <a:pt x="0" y="51"/>
                  <a:pt x="49" y="0"/>
                  <a:pt x="115" y="0"/>
                </a:cubicBezTo>
                <a:lnTo>
                  <a:pt x="1050" y="0"/>
                </a:lnTo>
                <a:cubicBezTo>
                  <a:pt x="1116" y="0"/>
                  <a:pt x="1165" y="51"/>
                  <a:pt x="1165" y="117"/>
                </a:cubicBezTo>
                <a:close/>
                <a:moveTo>
                  <a:pt x="525" y="699"/>
                </a:moveTo>
                <a:lnTo>
                  <a:pt x="408" y="699"/>
                </a:lnTo>
                <a:lnTo>
                  <a:pt x="408" y="585"/>
                </a:lnTo>
                <a:lnTo>
                  <a:pt x="640" y="585"/>
                </a:lnTo>
                <a:lnTo>
                  <a:pt x="640" y="524"/>
                </a:lnTo>
                <a:lnTo>
                  <a:pt x="465" y="524"/>
                </a:lnTo>
                <a:cubicBezTo>
                  <a:pt x="432" y="524"/>
                  <a:pt x="408" y="500"/>
                  <a:pt x="408" y="467"/>
                </a:cubicBezTo>
                <a:lnTo>
                  <a:pt x="408" y="292"/>
                </a:lnTo>
                <a:cubicBezTo>
                  <a:pt x="408" y="259"/>
                  <a:pt x="432" y="235"/>
                  <a:pt x="465" y="235"/>
                </a:cubicBezTo>
                <a:lnTo>
                  <a:pt x="525" y="235"/>
                </a:lnTo>
                <a:lnTo>
                  <a:pt x="525" y="174"/>
                </a:lnTo>
                <a:lnTo>
                  <a:pt x="640" y="174"/>
                </a:lnTo>
                <a:lnTo>
                  <a:pt x="640" y="235"/>
                </a:lnTo>
                <a:lnTo>
                  <a:pt x="758" y="235"/>
                </a:lnTo>
                <a:lnTo>
                  <a:pt x="758" y="349"/>
                </a:lnTo>
                <a:lnTo>
                  <a:pt x="525" y="349"/>
                </a:lnTo>
                <a:lnTo>
                  <a:pt x="525" y="410"/>
                </a:lnTo>
                <a:lnTo>
                  <a:pt x="700" y="410"/>
                </a:lnTo>
                <a:cubicBezTo>
                  <a:pt x="733" y="410"/>
                  <a:pt x="758" y="434"/>
                  <a:pt x="758" y="467"/>
                </a:cubicBezTo>
                <a:lnTo>
                  <a:pt x="758" y="642"/>
                </a:lnTo>
                <a:cubicBezTo>
                  <a:pt x="758" y="675"/>
                  <a:pt x="733" y="699"/>
                  <a:pt x="700" y="699"/>
                </a:cubicBezTo>
                <a:lnTo>
                  <a:pt x="640" y="699"/>
                </a:lnTo>
                <a:lnTo>
                  <a:pt x="640" y="760"/>
                </a:lnTo>
                <a:lnTo>
                  <a:pt x="525" y="760"/>
                </a:lnTo>
                <a:lnTo>
                  <a:pt x="525" y="6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3692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58813"/>
            <a:ext cx="463550" cy="315914"/>
          </a:xfrm>
          <a:custGeom>
            <a:avLst/>
            <a:gdLst>
              <a:gd name="T0" fmla="*/ 1050 w 1286"/>
              <a:gd name="T1" fmla="*/ 115 h 876"/>
              <a:gd name="T2" fmla="*/ 1285 w 1286"/>
              <a:gd name="T3" fmla="*/ 350 h 876"/>
              <a:gd name="T4" fmla="*/ 1285 w 1286"/>
              <a:gd name="T5" fmla="*/ 875 h 876"/>
              <a:gd name="T6" fmla="*/ 1167 w 1286"/>
              <a:gd name="T7" fmla="*/ 875 h 876"/>
              <a:gd name="T8" fmla="*/ 1167 w 1286"/>
              <a:gd name="T9" fmla="*/ 700 h 876"/>
              <a:gd name="T10" fmla="*/ 118 w 1286"/>
              <a:gd name="T11" fmla="*/ 700 h 876"/>
              <a:gd name="T12" fmla="*/ 118 w 1286"/>
              <a:gd name="T13" fmla="*/ 875 h 876"/>
              <a:gd name="T14" fmla="*/ 0 w 1286"/>
              <a:gd name="T15" fmla="*/ 875 h 876"/>
              <a:gd name="T16" fmla="*/ 0 w 1286"/>
              <a:gd name="T17" fmla="*/ 0 h 876"/>
              <a:gd name="T18" fmla="*/ 118 w 1286"/>
              <a:gd name="T19" fmla="*/ 0 h 876"/>
              <a:gd name="T20" fmla="*/ 118 w 1286"/>
              <a:gd name="T21" fmla="*/ 525 h 876"/>
              <a:gd name="T22" fmla="*/ 585 w 1286"/>
              <a:gd name="T23" fmla="*/ 525 h 876"/>
              <a:gd name="T24" fmla="*/ 585 w 1286"/>
              <a:gd name="T25" fmla="*/ 115 h 876"/>
              <a:gd name="T26" fmla="*/ 1050 w 1286"/>
              <a:gd name="T27" fmla="*/ 115 h 876"/>
              <a:gd name="T28" fmla="*/ 350 w 1286"/>
              <a:gd name="T29" fmla="*/ 465 h 876"/>
              <a:gd name="T30" fmla="*/ 175 w 1286"/>
              <a:gd name="T31" fmla="*/ 290 h 876"/>
              <a:gd name="T32" fmla="*/ 350 w 1286"/>
              <a:gd name="T33" fmla="*/ 115 h 876"/>
              <a:gd name="T34" fmla="*/ 525 w 1286"/>
              <a:gd name="T35" fmla="*/ 290 h 876"/>
              <a:gd name="T36" fmla="*/ 350 w 1286"/>
              <a:gd name="T37" fmla="*/ 46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876">
                <a:moveTo>
                  <a:pt x="1050" y="115"/>
                </a:moveTo>
                <a:cubicBezTo>
                  <a:pt x="1178" y="115"/>
                  <a:pt x="1285" y="222"/>
                  <a:pt x="1285" y="350"/>
                </a:cubicBezTo>
                <a:lnTo>
                  <a:pt x="1285" y="875"/>
                </a:lnTo>
                <a:lnTo>
                  <a:pt x="1167" y="875"/>
                </a:lnTo>
                <a:lnTo>
                  <a:pt x="1167" y="700"/>
                </a:lnTo>
                <a:lnTo>
                  <a:pt x="118" y="700"/>
                </a:lnTo>
                <a:lnTo>
                  <a:pt x="118" y="875"/>
                </a:lnTo>
                <a:lnTo>
                  <a:pt x="0" y="875"/>
                </a:lnTo>
                <a:lnTo>
                  <a:pt x="0" y="0"/>
                </a:lnTo>
                <a:lnTo>
                  <a:pt x="118" y="0"/>
                </a:lnTo>
                <a:lnTo>
                  <a:pt x="118" y="525"/>
                </a:lnTo>
                <a:lnTo>
                  <a:pt x="585" y="525"/>
                </a:lnTo>
                <a:lnTo>
                  <a:pt x="585" y="115"/>
                </a:lnTo>
                <a:lnTo>
                  <a:pt x="1050" y="115"/>
                </a:lnTo>
                <a:close/>
                <a:moveTo>
                  <a:pt x="350" y="465"/>
                </a:moveTo>
                <a:cubicBezTo>
                  <a:pt x="254" y="465"/>
                  <a:pt x="175" y="385"/>
                  <a:pt x="175" y="290"/>
                </a:cubicBezTo>
                <a:cubicBezTo>
                  <a:pt x="175" y="194"/>
                  <a:pt x="254" y="115"/>
                  <a:pt x="350" y="115"/>
                </a:cubicBezTo>
                <a:cubicBezTo>
                  <a:pt x="446" y="115"/>
                  <a:pt x="525" y="194"/>
                  <a:pt x="525" y="290"/>
                </a:cubicBezTo>
                <a:cubicBezTo>
                  <a:pt x="525" y="386"/>
                  <a:pt x="446" y="465"/>
                  <a:pt x="350" y="4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32806" y="647701"/>
            <a:ext cx="463550" cy="336550"/>
          </a:xfrm>
          <a:custGeom>
            <a:avLst/>
            <a:gdLst>
              <a:gd name="T0" fmla="*/ 992 w 1286"/>
              <a:gd name="T1" fmla="*/ 847 h 936"/>
              <a:gd name="T2" fmla="*/ 1080 w 1286"/>
              <a:gd name="T3" fmla="*/ 760 h 936"/>
              <a:gd name="T4" fmla="*/ 992 w 1286"/>
              <a:gd name="T5" fmla="*/ 672 h 936"/>
              <a:gd name="T6" fmla="*/ 905 w 1286"/>
              <a:gd name="T7" fmla="*/ 760 h 936"/>
              <a:gd name="T8" fmla="*/ 992 w 1286"/>
              <a:gd name="T9" fmla="*/ 847 h 936"/>
              <a:gd name="T10" fmla="*/ 1080 w 1286"/>
              <a:gd name="T11" fmla="*/ 323 h 936"/>
              <a:gd name="T12" fmla="*/ 935 w 1286"/>
              <a:gd name="T13" fmla="*/ 323 h 936"/>
              <a:gd name="T14" fmla="*/ 935 w 1286"/>
              <a:gd name="T15" fmla="*/ 467 h 936"/>
              <a:gd name="T16" fmla="*/ 1195 w 1286"/>
              <a:gd name="T17" fmla="*/ 467 h 936"/>
              <a:gd name="T18" fmla="*/ 1080 w 1286"/>
              <a:gd name="T19" fmla="*/ 323 h 936"/>
              <a:gd name="T20" fmla="*/ 293 w 1286"/>
              <a:gd name="T21" fmla="*/ 847 h 936"/>
              <a:gd name="T22" fmla="*/ 380 w 1286"/>
              <a:gd name="T23" fmla="*/ 760 h 936"/>
              <a:gd name="T24" fmla="*/ 293 w 1286"/>
              <a:gd name="T25" fmla="*/ 672 h 936"/>
              <a:gd name="T26" fmla="*/ 205 w 1286"/>
              <a:gd name="T27" fmla="*/ 760 h 936"/>
              <a:gd name="T28" fmla="*/ 293 w 1286"/>
              <a:gd name="T29" fmla="*/ 847 h 936"/>
              <a:gd name="T30" fmla="*/ 1285 w 1286"/>
              <a:gd name="T31" fmla="*/ 467 h 936"/>
              <a:gd name="T32" fmla="*/ 1285 w 1286"/>
              <a:gd name="T33" fmla="*/ 760 h 936"/>
              <a:gd name="T34" fmla="*/ 1167 w 1286"/>
              <a:gd name="T35" fmla="*/ 760 h 936"/>
              <a:gd name="T36" fmla="*/ 992 w 1286"/>
              <a:gd name="T37" fmla="*/ 935 h 936"/>
              <a:gd name="T38" fmla="*/ 818 w 1286"/>
              <a:gd name="T39" fmla="*/ 760 h 936"/>
              <a:gd name="T40" fmla="*/ 468 w 1286"/>
              <a:gd name="T41" fmla="*/ 760 h 936"/>
              <a:gd name="T42" fmla="*/ 293 w 1286"/>
              <a:gd name="T43" fmla="*/ 935 h 936"/>
              <a:gd name="T44" fmla="*/ 118 w 1286"/>
              <a:gd name="T45" fmla="*/ 760 h 936"/>
              <a:gd name="T46" fmla="*/ 0 w 1286"/>
              <a:gd name="T47" fmla="*/ 760 h 936"/>
              <a:gd name="T48" fmla="*/ 0 w 1286"/>
              <a:gd name="T49" fmla="*/ 118 h 936"/>
              <a:gd name="T50" fmla="*/ 118 w 1286"/>
              <a:gd name="T51" fmla="*/ 0 h 936"/>
              <a:gd name="T52" fmla="*/ 935 w 1286"/>
              <a:gd name="T53" fmla="*/ 0 h 936"/>
              <a:gd name="T54" fmla="*/ 935 w 1286"/>
              <a:gd name="T55" fmla="*/ 235 h 936"/>
              <a:gd name="T56" fmla="*/ 1110 w 1286"/>
              <a:gd name="T57" fmla="*/ 235 h 936"/>
              <a:gd name="T58" fmla="*/ 1285 w 1286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936">
                <a:moveTo>
                  <a:pt x="992" y="847"/>
                </a:moveTo>
                <a:cubicBezTo>
                  <a:pt x="1041" y="847"/>
                  <a:pt x="1080" y="809"/>
                  <a:pt x="1080" y="760"/>
                </a:cubicBezTo>
                <a:cubicBezTo>
                  <a:pt x="1080" y="711"/>
                  <a:pt x="1041" y="672"/>
                  <a:pt x="992" y="672"/>
                </a:cubicBezTo>
                <a:cubicBezTo>
                  <a:pt x="942" y="672"/>
                  <a:pt x="905" y="711"/>
                  <a:pt x="905" y="760"/>
                </a:cubicBezTo>
                <a:cubicBezTo>
                  <a:pt x="905" y="809"/>
                  <a:pt x="942" y="847"/>
                  <a:pt x="992" y="847"/>
                </a:cubicBezTo>
                <a:close/>
                <a:moveTo>
                  <a:pt x="1080" y="323"/>
                </a:moveTo>
                <a:lnTo>
                  <a:pt x="935" y="323"/>
                </a:lnTo>
                <a:lnTo>
                  <a:pt x="935" y="467"/>
                </a:lnTo>
                <a:lnTo>
                  <a:pt x="1195" y="467"/>
                </a:lnTo>
                <a:lnTo>
                  <a:pt x="1080" y="323"/>
                </a:lnTo>
                <a:close/>
                <a:moveTo>
                  <a:pt x="293" y="847"/>
                </a:moveTo>
                <a:cubicBezTo>
                  <a:pt x="342" y="847"/>
                  <a:pt x="380" y="809"/>
                  <a:pt x="380" y="760"/>
                </a:cubicBezTo>
                <a:cubicBezTo>
                  <a:pt x="380" y="711"/>
                  <a:pt x="342" y="672"/>
                  <a:pt x="293" y="672"/>
                </a:cubicBezTo>
                <a:cubicBezTo>
                  <a:pt x="244" y="672"/>
                  <a:pt x="205" y="711"/>
                  <a:pt x="205" y="760"/>
                </a:cubicBezTo>
                <a:cubicBezTo>
                  <a:pt x="205" y="809"/>
                  <a:pt x="244" y="847"/>
                  <a:pt x="293" y="847"/>
                </a:cubicBezTo>
                <a:close/>
                <a:moveTo>
                  <a:pt x="1285" y="467"/>
                </a:moveTo>
                <a:lnTo>
                  <a:pt x="1285" y="760"/>
                </a:lnTo>
                <a:lnTo>
                  <a:pt x="1167" y="760"/>
                </a:lnTo>
                <a:cubicBezTo>
                  <a:pt x="1167" y="855"/>
                  <a:pt x="1087" y="935"/>
                  <a:pt x="992" y="935"/>
                </a:cubicBezTo>
                <a:cubicBezTo>
                  <a:pt x="896" y="935"/>
                  <a:pt x="818" y="855"/>
                  <a:pt x="818" y="760"/>
                </a:cubicBezTo>
                <a:lnTo>
                  <a:pt x="468" y="760"/>
                </a:lnTo>
                <a:cubicBezTo>
                  <a:pt x="468" y="855"/>
                  <a:pt x="388" y="935"/>
                  <a:pt x="293" y="935"/>
                </a:cubicBezTo>
                <a:cubicBezTo>
                  <a:pt x="197" y="935"/>
                  <a:pt x="118" y="855"/>
                  <a:pt x="118" y="760"/>
                </a:cubicBezTo>
                <a:lnTo>
                  <a:pt x="0" y="760"/>
                </a:ln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5" y="0"/>
                </a:lnTo>
                <a:lnTo>
                  <a:pt x="935" y="235"/>
                </a:lnTo>
                <a:lnTo>
                  <a:pt x="1110" y="235"/>
                </a:lnTo>
                <a:lnTo>
                  <a:pt x="1285" y="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9769" y="647701"/>
            <a:ext cx="419100" cy="336550"/>
          </a:xfrm>
          <a:custGeom>
            <a:avLst/>
            <a:gdLst>
              <a:gd name="T0" fmla="*/ 789 w 1165"/>
              <a:gd name="T1" fmla="*/ 746 h 936"/>
              <a:gd name="T2" fmla="*/ 727 w 1165"/>
              <a:gd name="T3" fmla="*/ 508 h 936"/>
              <a:gd name="T4" fmla="*/ 918 w 1165"/>
              <a:gd name="T5" fmla="*/ 350 h 936"/>
              <a:gd name="T6" fmla="*/ 672 w 1165"/>
              <a:gd name="T7" fmla="*/ 336 h 936"/>
              <a:gd name="T8" fmla="*/ 582 w 1165"/>
              <a:gd name="T9" fmla="*/ 107 h 936"/>
              <a:gd name="T10" fmla="*/ 492 w 1165"/>
              <a:gd name="T11" fmla="*/ 336 h 936"/>
              <a:gd name="T12" fmla="*/ 243 w 1165"/>
              <a:gd name="T13" fmla="*/ 350 h 936"/>
              <a:gd name="T14" fmla="*/ 437 w 1165"/>
              <a:gd name="T15" fmla="*/ 508 h 936"/>
              <a:gd name="T16" fmla="*/ 374 w 1165"/>
              <a:gd name="T17" fmla="*/ 746 h 936"/>
              <a:gd name="T18" fmla="*/ 582 w 1165"/>
              <a:gd name="T19" fmla="*/ 612 h 936"/>
              <a:gd name="T20" fmla="*/ 789 w 1165"/>
              <a:gd name="T21" fmla="*/ 746 h 936"/>
              <a:gd name="T22" fmla="*/ 1049 w 1165"/>
              <a:gd name="T23" fmla="*/ 467 h 936"/>
              <a:gd name="T24" fmla="*/ 1164 w 1165"/>
              <a:gd name="T25" fmla="*/ 585 h 936"/>
              <a:gd name="T26" fmla="*/ 1164 w 1165"/>
              <a:gd name="T27" fmla="*/ 817 h 936"/>
              <a:gd name="T28" fmla="*/ 1049 w 1165"/>
              <a:gd name="T29" fmla="*/ 935 h 936"/>
              <a:gd name="T30" fmla="*/ 114 w 1165"/>
              <a:gd name="T31" fmla="*/ 935 h 936"/>
              <a:gd name="T32" fmla="*/ 0 w 1165"/>
              <a:gd name="T33" fmla="*/ 817 h 936"/>
              <a:gd name="T34" fmla="*/ 0 w 1165"/>
              <a:gd name="T35" fmla="*/ 585 h 936"/>
              <a:gd name="T36" fmla="*/ 114 w 1165"/>
              <a:gd name="T37" fmla="*/ 467 h 936"/>
              <a:gd name="T38" fmla="*/ 0 w 1165"/>
              <a:gd name="T39" fmla="*/ 350 h 936"/>
              <a:gd name="T40" fmla="*/ 0 w 1165"/>
              <a:gd name="T41" fmla="*/ 118 h 936"/>
              <a:gd name="T42" fmla="*/ 114 w 1165"/>
              <a:gd name="T43" fmla="*/ 0 h 936"/>
              <a:gd name="T44" fmla="*/ 1049 w 1165"/>
              <a:gd name="T45" fmla="*/ 0 h 936"/>
              <a:gd name="T46" fmla="*/ 1164 w 1165"/>
              <a:gd name="T47" fmla="*/ 118 h 936"/>
              <a:gd name="T48" fmla="*/ 1164 w 1165"/>
              <a:gd name="T49" fmla="*/ 350 h 936"/>
              <a:gd name="T50" fmla="*/ 1049 w 1165"/>
              <a:gd name="T51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6">
                <a:moveTo>
                  <a:pt x="789" y="746"/>
                </a:moveTo>
                <a:lnTo>
                  <a:pt x="727" y="508"/>
                </a:lnTo>
                <a:lnTo>
                  <a:pt x="918" y="350"/>
                </a:lnTo>
                <a:lnTo>
                  <a:pt x="672" y="336"/>
                </a:lnTo>
                <a:lnTo>
                  <a:pt x="582" y="107"/>
                </a:lnTo>
                <a:lnTo>
                  <a:pt x="492" y="336"/>
                </a:lnTo>
                <a:lnTo>
                  <a:pt x="243" y="350"/>
                </a:lnTo>
                <a:lnTo>
                  <a:pt x="437" y="508"/>
                </a:lnTo>
                <a:lnTo>
                  <a:pt x="374" y="746"/>
                </a:lnTo>
                <a:lnTo>
                  <a:pt x="582" y="612"/>
                </a:lnTo>
                <a:lnTo>
                  <a:pt x="789" y="746"/>
                </a:lnTo>
                <a:close/>
                <a:moveTo>
                  <a:pt x="1049" y="467"/>
                </a:moveTo>
                <a:cubicBezTo>
                  <a:pt x="1049" y="530"/>
                  <a:pt x="1101" y="585"/>
                  <a:pt x="1164" y="585"/>
                </a:cubicBez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585"/>
                </a:lnTo>
                <a:cubicBezTo>
                  <a:pt x="65" y="585"/>
                  <a:pt x="114" y="530"/>
                  <a:pt x="114" y="467"/>
                </a:cubicBezTo>
                <a:cubicBezTo>
                  <a:pt x="114" y="405"/>
                  <a:pt x="62" y="350"/>
                  <a:pt x="0" y="350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lnTo>
                  <a:pt x="1164" y="350"/>
                </a:lnTo>
                <a:cubicBezTo>
                  <a:pt x="1101" y="350"/>
                  <a:pt x="1049" y="405"/>
                  <a:pt x="1049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25146" y="606426"/>
            <a:ext cx="377825" cy="419100"/>
          </a:xfrm>
          <a:custGeom>
            <a:avLst/>
            <a:gdLst>
              <a:gd name="T0" fmla="*/ 525 w 1051"/>
              <a:gd name="T1" fmla="*/ 757 h 1165"/>
              <a:gd name="T2" fmla="*/ 642 w 1051"/>
              <a:gd name="T3" fmla="*/ 640 h 1165"/>
              <a:gd name="T4" fmla="*/ 525 w 1051"/>
              <a:gd name="T5" fmla="*/ 525 h 1165"/>
              <a:gd name="T6" fmla="*/ 407 w 1051"/>
              <a:gd name="T7" fmla="*/ 640 h 1165"/>
              <a:gd name="T8" fmla="*/ 525 w 1051"/>
              <a:gd name="T9" fmla="*/ 757 h 1165"/>
              <a:gd name="T10" fmla="*/ 232 w 1051"/>
              <a:gd name="T11" fmla="*/ 290 h 1165"/>
              <a:gd name="T12" fmla="*/ 350 w 1051"/>
              <a:gd name="T13" fmla="*/ 408 h 1165"/>
              <a:gd name="T14" fmla="*/ 467 w 1051"/>
              <a:gd name="T15" fmla="*/ 290 h 1165"/>
              <a:gd name="T16" fmla="*/ 350 w 1051"/>
              <a:gd name="T17" fmla="*/ 175 h 1165"/>
              <a:gd name="T18" fmla="*/ 232 w 1051"/>
              <a:gd name="T19" fmla="*/ 290 h 1165"/>
              <a:gd name="T20" fmla="*/ 525 w 1051"/>
              <a:gd name="T21" fmla="*/ 0 h 1165"/>
              <a:gd name="T22" fmla="*/ 1050 w 1051"/>
              <a:gd name="T23" fmla="*/ 233 h 1165"/>
              <a:gd name="T24" fmla="*/ 525 w 1051"/>
              <a:gd name="T25" fmla="*/ 1164 h 1165"/>
              <a:gd name="T26" fmla="*/ 0 w 1051"/>
              <a:gd name="T27" fmla="*/ 233 h 1165"/>
              <a:gd name="T28" fmla="*/ 525 w 1051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165">
                <a:moveTo>
                  <a:pt x="525" y="757"/>
                </a:moveTo>
                <a:cubicBezTo>
                  <a:pt x="588" y="757"/>
                  <a:pt x="642" y="703"/>
                  <a:pt x="642" y="640"/>
                </a:cubicBezTo>
                <a:cubicBezTo>
                  <a:pt x="642" y="577"/>
                  <a:pt x="588" y="525"/>
                  <a:pt x="525" y="525"/>
                </a:cubicBezTo>
                <a:cubicBezTo>
                  <a:pt x="462" y="525"/>
                  <a:pt x="407" y="577"/>
                  <a:pt x="407" y="640"/>
                </a:cubicBezTo>
                <a:cubicBezTo>
                  <a:pt x="407" y="703"/>
                  <a:pt x="462" y="757"/>
                  <a:pt x="525" y="757"/>
                </a:cubicBezTo>
                <a:close/>
                <a:moveTo>
                  <a:pt x="232" y="290"/>
                </a:moveTo>
                <a:cubicBezTo>
                  <a:pt x="232" y="353"/>
                  <a:pt x="287" y="408"/>
                  <a:pt x="350" y="408"/>
                </a:cubicBezTo>
                <a:cubicBezTo>
                  <a:pt x="413" y="408"/>
                  <a:pt x="467" y="353"/>
                  <a:pt x="467" y="290"/>
                </a:cubicBezTo>
                <a:cubicBezTo>
                  <a:pt x="467" y="227"/>
                  <a:pt x="413" y="175"/>
                  <a:pt x="350" y="175"/>
                </a:cubicBezTo>
                <a:cubicBezTo>
                  <a:pt x="287" y="175"/>
                  <a:pt x="232" y="227"/>
                  <a:pt x="232" y="290"/>
                </a:cubicBezTo>
                <a:close/>
                <a:moveTo>
                  <a:pt x="525" y="0"/>
                </a:moveTo>
                <a:cubicBezTo>
                  <a:pt x="733" y="0"/>
                  <a:pt x="921" y="91"/>
                  <a:pt x="1050" y="233"/>
                </a:cubicBezTo>
                <a:lnTo>
                  <a:pt x="525" y="1164"/>
                </a:lnTo>
                <a:lnTo>
                  <a:pt x="0" y="233"/>
                </a:lnTo>
                <a:cubicBezTo>
                  <a:pt x="129" y="91"/>
                  <a:pt x="317" y="0"/>
                  <a:pt x="5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99883" y="606428"/>
            <a:ext cx="377825" cy="420687"/>
          </a:xfrm>
          <a:custGeom>
            <a:avLst/>
            <a:gdLst>
              <a:gd name="T0" fmla="*/ 757 w 1051"/>
              <a:gd name="T1" fmla="*/ 642 h 1168"/>
              <a:gd name="T2" fmla="*/ 582 w 1051"/>
              <a:gd name="T3" fmla="*/ 642 h 1168"/>
              <a:gd name="T4" fmla="*/ 582 w 1051"/>
              <a:gd name="T5" fmla="*/ 467 h 1168"/>
              <a:gd name="T6" fmla="*/ 468 w 1051"/>
              <a:gd name="T7" fmla="*/ 467 h 1168"/>
              <a:gd name="T8" fmla="*/ 468 w 1051"/>
              <a:gd name="T9" fmla="*/ 642 h 1168"/>
              <a:gd name="T10" fmla="*/ 293 w 1051"/>
              <a:gd name="T11" fmla="*/ 642 h 1168"/>
              <a:gd name="T12" fmla="*/ 293 w 1051"/>
              <a:gd name="T13" fmla="*/ 760 h 1168"/>
              <a:gd name="T14" fmla="*/ 468 w 1051"/>
              <a:gd name="T15" fmla="*/ 760 h 1168"/>
              <a:gd name="T16" fmla="*/ 468 w 1051"/>
              <a:gd name="T17" fmla="*/ 935 h 1168"/>
              <a:gd name="T18" fmla="*/ 582 w 1051"/>
              <a:gd name="T19" fmla="*/ 935 h 1168"/>
              <a:gd name="T20" fmla="*/ 582 w 1051"/>
              <a:gd name="T21" fmla="*/ 760 h 1168"/>
              <a:gd name="T22" fmla="*/ 757 w 1051"/>
              <a:gd name="T23" fmla="*/ 760 h 1168"/>
              <a:gd name="T24" fmla="*/ 757 w 1051"/>
              <a:gd name="T25" fmla="*/ 642 h 1168"/>
              <a:gd name="T26" fmla="*/ 1050 w 1051"/>
              <a:gd name="T27" fmla="*/ 235 h 1168"/>
              <a:gd name="T28" fmla="*/ 1050 w 1051"/>
              <a:gd name="T29" fmla="*/ 350 h 1168"/>
              <a:gd name="T30" fmla="*/ 932 w 1051"/>
              <a:gd name="T31" fmla="*/ 700 h 1168"/>
              <a:gd name="T32" fmla="*/ 1050 w 1051"/>
              <a:gd name="T33" fmla="*/ 1049 h 1168"/>
              <a:gd name="T34" fmla="*/ 1050 w 1051"/>
              <a:gd name="T35" fmla="*/ 1167 h 1168"/>
              <a:gd name="T36" fmla="*/ 0 w 1051"/>
              <a:gd name="T37" fmla="*/ 1167 h 1168"/>
              <a:gd name="T38" fmla="*/ 0 w 1051"/>
              <a:gd name="T39" fmla="*/ 1049 h 1168"/>
              <a:gd name="T40" fmla="*/ 118 w 1051"/>
              <a:gd name="T41" fmla="*/ 700 h 1168"/>
              <a:gd name="T42" fmla="*/ 0 w 1051"/>
              <a:gd name="T43" fmla="*/ 350 h 1168"/>
              <a:gd name="T44" fmla="*/ 0 w 1051"/>
              <a:gd name="T45" fmla="*/ 235 h 1168"/>
              <a:gd name="T46" fmla="*/ 741 w 1051"/>
              <a:gd name="T47" fmla="*/ 235 h 1168"/>
              <a:gd name="T48" fmla="*/ 826 w 1051"/>
              <a:gd name="T49" fmla="*/ 0 h 1168"/>
              <a:gd name="T50" fmla="*/ 962 w 1051"/>
              <a:gd name="T51" fmla="*/ 52 h 1168"/>
              <a:gd name="T52" fmla="*/ 897 w 1051"/>
              <a:gd name="T53" fmla="*/ 235 h 1168"/>
              <a:gd name="T54" fmla="*/ 1050 w 1051"/>
              <a:gd name="T55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8">
                <a:moveTo>
                  <a:pt x="757" y="642"/>
                </a:moveTo>
                <a:lnTo>
                  <a:pt x="582" y="642"/>
                </a:lnTo>
                <a:lnTo>
                  <a:pt x="582" y="467"/>
                </a:lnTo>
                <a:lnTo>
                  <a:pt x="468" y="467"/>
                </a:lnTo>
                <a:lnTo>
                  <a:pt x="468" y="642"/>
                </a:lnTo>
                <a:lnTo>
                  <a:pt x="293" y="642"/>
                </a:lnTo>
                <a:lnTo>
                  <a:pt x="293" y="760"/>
                </a:lnTo>
                <a:lnTo>
                  <a:pt x="468" y="760"/>
                </a:lnTo>
                <a:lnTo>
                  <a:pt x="468" y="935"/>
                </a:lnTo>
                <a:lnTo>
                  <a:pt x="582" y="935"/>
                </a:lnTo>
                <a:lnTo>
                  <a:pt x="582" y="760"/>
                </a:lnTo>
                <a:lnTo>
                  <a:pt x="757" y="760"/>
                </a:lnTo>
                <a:lnTo>
                  <a:pt x="757" y="642"/>
                </a:lnTo>
                <a:close/>
                <a:moveTo>
                  <a:pt x="1050" y="235"/>
                </a:moveTo>
                <a:lnTo>
                  <a:pt x="1050" y="350"/>
                </a:lnTo>
                <a:lnTo>
                  <a:pt x="932" y="700"/>
                </a:lnTo>
                <a:lnTo>
                  <a:pt x="1050" y="1049"/>
                </a:lnTo>
                <a:lnTo>
                  <a:pt x="1050" y="1167"/>
                </a:lnTo>
                <a:lnTo>
                  <a:pt x="0" y="1167"/>
                </a:lnTo>
                <a:lnTo>
                  <a:pt x="0" y="1049"/>
                </a:lnTo>
                <a:lnTo>
                  <a:pt x="118" y="700"/>
                </a:lnTo>
                <a:lnTo>
                  <a:pt x="0" y="350"/>
                </a:lnTo>
                <a:lnTo>
                  <a:pt x="0" y="235"/>
                </a:lnTo>
                <a:lnTo>
                  <a:pt x="741" y="235"/>
                </a:lnTo>
                <a:lnTo>
                  <a:pt x="826" y="0"/>
                </a:lnTo>
                <a:lnTo>
                  <a:pt x="962" y="52"/>
                </a:lnTo>
                <a:lnTo>
                  <a:pt x="897" y="235"/>
                </a:lnTo>
                <a:lnTo>
                  <a:pt x="1050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527006" y="627064"/>
            <a:ext cx="273050" cy="377825"/>
          </a:xfrm>
          <a:custGeom>
            <a:avLst/>
            <a:gdLst>
              <a:gd name="T0" fmla="*/ 420 w 757"/>
              <a:gd name="T1" fmla="*/ 467 h 1050"/>
              <a:gd name="T2" fmla="*/ 535 w 757"/>
              <a:gd name="T3" fmla="*/ 350 h 1050"/>
              <a:gd name="T4" fmla="*/ 420 w 757"/>
              <a:gd name="T5" fmla="*/ 232 h 1050"/>
              <a:gd name="T6" fmla="*/ 232 w 757"/>
              <a:gd name="T7" fmla="*/ 232 h 1050"/>
              <a:gd name="T8" fmla="*/ 232 w 757"/>
              <a:gd name="T9" fmla="*/ 467 h 1050"/>
              <a:gd name="T10" fmla="*/ 420 w 757"/>
              <a:gd name="T11" fmla="*/ 467 h 1050"/>
              <a:gd name="T12" fmla="*/ 407 w 757"/>
              <a:gd name="T13" fmla="*/ 0 h 1050"/>
              <a:gd name="T14" fmla="*/ 756 w 757"/>
              <a:gd name="T15" fmla="*/ 350 h 1050"/>
              <a:gd name="T16" fmla="*/ 407 w 757"/>
              <a:gd name="T17" fmla="*/ 699 h 1050"/>
              <a:gd name="T18" fmla="*/ 232 w 757"/>
              <a:gd name="T19" fmla="*/ 699 h 1050"/>
              <a:gd name="T20" fmla="*/ 232 w 757"/>
              <a:gd name="T21" fmla="*/ 1049 h 1050"/>
              <a:gd name="T22" fmla="*/ 0 w 757"/>
              <a:gd name="T23" fmla="*/ 1049 h 1050"/>
              <a:gd name="T24" fmla="*/ 0 w 757"/>
              <a:gd name="T25" fmla="*/ 0 h 1050"/>
              <a:gd name="T26" fmla="*/ 407 w 757"/>
              <a:gd name="T2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7" h="1050">
                <a:moveTo>
                  <a:pt x="420" y="467"/>
                </a:moveTo>
                <a:cubicBezTo>
                  <a:pt x="483" y="467"/>
                  <a:pt x="535" y="412"/>
                  <a:pt x="535" y="350"/>
                </a:cubicBezTo>
                <a:cubicBezTo>
                  <a:pt x="535" y="287"/>
                  <a:pt x="483" y="232"/>
                  <a:pt x="420" y="232"/>
                </a:cubicBezTo>
                <a:lnTo>
                  <a:pt x="232" y="232"/>
                </a:lnTo>
                <a:lnTo>
                  <a:pt x="232" y="467"/>
                </a:lnTo>
                <a:lnTo>
                  <a:pt x="420" y="467"/>
                </a:lnTo>
                <a:close/>
                <a:moveTo>
                  <a:pt x="407" y="0"/>
                </a:moveTo>
                <a:cubicBezTo>
                  <a:pt x="601" y="0"/>
                  <a:pt x="756" y="156"/>
                  <a:pt x="756" y="350"/>
                </a:cubicBezTo>
                <a:cubicBezTo>
                  <a:pt x="756" y="544"/>
                  <a:pt x="601" y="699"/>
                  <a:pt x="407" y="699"/>
                </a:cubicBezTo>
                <a:lnTo>
                  <a:pt x="232" y="699"/>
                </a:lnTo>
                <a:lnTo>
                  <a:pt x="232" y="1049"/>
                </a:lnTo>
                <a:lnTo>
                  <a:pt x="0" y="1049"/>
                </a:lnTo>
                <a:lnTo>
                  <a:pt x="0" y="0"/>
                </a:lnTo>
                <a:lnTo>
                  <a:pt x="4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28719" y="606426"/>
            <a:ext cx="419100" cy="419100"/>
          </a:xfrm>
          <a:custGeom>
            <a:avLst/>
            <a:gdLst>
              <a:gd name="T0" fmla="*/ 202 w 1165"/>
              <a:gd name="T1" fmla="*/ 290 h 1165"/>
              <a:gd name="T2" fmla="*/ 290 w 1165"/>
              <a:gd name="T3" fmla="*/ 203 h 1165"/>
              <a:gd name="T4" fmla="*/ 202 w 1165"/>
              <a:gd name="T5" fmla="*/ 115 h 1165"/>
              <a:gd name="T6" fmla="*/ 115 w 1165"/>
              <a:gd name="T7" fmla="*/ 203 h 1165"/>
              <a:gd name="T8" fmla="*/ 202 w 1165"/>
              <a:gd name="T9" fmla="*/ 290 h 1165"/>
              <a:gd name="T10" fmla="*/ 1131 w 1165"/>
              <a:gd name="T11" fmla="*/ 558 h 1165"/>
              <a:gd name="T12" fmla="*/ 1164 w 1165"/>
              <a:gd name="T13" fmla="*/ 640 h 1165"/>
              <a:gd name="T14" fmla="*/ 1131 w 1165"/>
              <a:gd name="T15" fmla="*/ 722 h 1165"/>
              <a:gd name="T16" fmla="*/ 721 w 1165"/>
              <a:gd name="T17" fmla="*/ 1132 h 1165"/>
              <a:gd name="T18" fmla="*/ 639 w 1165"/>
              <a:gd name="T19" fmla="*/ 1164 h 1165"/>
              <a:gd name="T20" fmla="*/ 558 w 1165"/>
              <a:gd name="T21" fmla="*/ 1132 h 1165"/>
              <a:gd name="T22" fmla="*/ 33 w 1165"/>
              <a:gd name="T23" fmla="*/ 607 h 1165"/>
              <a:gd name="T24" fmla="*/ 0 w 1165"/>
              <a:gd name="T25" fmla="*/ 525 h 1165"/>
              <a:gd name="T26" fmla="*/ 0 w 1165"/>
              <a:gd name="T27" fmla="*/ 115 h 1165"/>
              <a:gd name="T28" fmla="*/ 115 w 1165"/>
              <a:gd name="T29" fmla="*/ 0 h 1165"/>
              <a:gd name="T30" fmla="*/ 525 w 1165"/>
              <a:gd name="T31" fmla="*/ 0 h 1165"/>
              <a:gd name="T32" fmla="*/ 607 w 1165"/>
              <a:gd name="T33" fmla="*/ 33 h 1165"/>
              <a:gd name="T34" fmla="*/ 1131 w 1165"/>
              <a:gd name="T35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202" y="290"/>
                </a:moveTo>
                <a:cubicBezTo>
                  <a:pt x="251" y="290"/>
                  <a:pt x="290" y="252"/>
                  <a:pt x="290" y="203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3" y="115"/>
                  <a:pt x="115" y="153"/>
                  <a:pt x="115" y="203"/>
                </a:cubicBezTo>
                <a:cubicBezTo>
                  <a:pt x="115" y="252"/>
                  <a:pt x="153" y="290"/>
                  <a:pt x="202" y="290"/>
                </a:cubicBezTo>
                <a:close/>
                <a:moveTo>
                  <a:pt x="1131" y="558"/>
                </a:moveTo>
                <a:cubicBezTo>
                  <a:pt x="1153" y="580"/>
                  <a:pt x="1164" y="607"/>
                  <a:pt x="1164" y="640"/>
                </a:cubicBezTo>
                <a:cubicBezTo>
                  <a:pt x="1164" y="673"/>
                  <a:pt x="1153" y="700"/>
                  <a:pt x="1131" y="722"/>
                </a:cubicBezTo>
                <a:lnTo>
                  <a:pt x="721" y="1132"/>
                </a:lnTo>
                <a:cubicBezTo>
                  <a:pt x="700" y="1154"/>
                  <a:pt x="672" y="1164"/>
                  <a:pt x="639" y="1164"/>
                </a:cubicBezTo>
                <a:cubicBezTo>
                  <a:pt x="607" y="1164"/>
                  <a:pt x="579" y="1154"/>
                  <a:pt x="558" y="1132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1" y="5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096" y="595314"/>
            <a:ext cx="377825" cy="441325"/>
          </a:xfrm>
          <a:custGeom>
            <a:avLst/>
            <a:gdLst>
              <a:gd name="T0" fmla="*/ 525 w 1051"/>
              <a:gd name="T1" fmla="*/ 700 h 1226"/>
              <a:gd name="T2" fmla="*/ 818 w 1051"/>
              <a:gd name="T3" fmla="*/ 410 h 1226"/>
              <a:gd name="T4" fmla="*/ 700 w 1051"/>
              <a:gd name="T5" fmla="*/ 410 h 1226"/>
              <a:gd name="T6" fmla="*/ 525 w 1051"/>
              <a:gd name="T7" fmla="*/ 585 h 1226"/>
              <a:gd name="T8" fmla="*/ 350 w 1051"/>
              <a:gd name="T9" fmla="*/ 410 h 1226"/>
              <a:gd name="T10" fmla="*/ 233 w 1051"/>
              <a:gd name="T11" fmla="*/ 410 h 1226"/>
              <a:gd name="T12" fmla="*/ 525 w 1051"/>
              <a:gd name="T13" fmla="*/ 700 h 1226"/>
              <a:gd name="T14" fmla="*/ 525 w 1051"/>
              <a:gd name="T15" fmla="*/ 118 h 1226"/>
              <a:gd name="T16" fmla="*/ 350 w 1051"/>
              <a:gd name="T17" fmla="*/ 293 h 1226"/>
              <a:gd name="T18" fmla="*/ 700 w 1051"/>
              <a:gd name="T19" fmla="*/ 293 h 1226"/>
              <a:gd name="T20" fmla="*/ 525 w 1051"/>
              <a:gd name="T21" fmla="*/ 118 h 1226"/>
              <a:gd name="T22" fmla="*/ 932 w 1051"/>
              <a:gd name="T23" fmla="*/ 293 h 1226"/>
              <a:gd name="T24" fmla="*/ 1050 w 1051"/>
              <a:gd name="T25" fmla="*/ 410 h 1226"/>
              <a:gd name="T26" fmla="*/ 1050 w 1051"/>
              <a:gd name="T27" fmla="*/ 1110 h 1226"/>
              <a:gd name="T28" fmla="*/ 932 w 1051"/>
              <a:gd name="T29" fmla="*/ 1225 h 1226"/>
              <a:gd name="T30" fmla="*/ 118 w 1051"/>
              <a:gd name="T31" fmla="*/ 1225 h 1226"/>
              <a:gd name="T32" fmla="*/ 0 w 1051"/>
              <a:gd name="T33" fmla="*/ 1110 h 1226"/>
              <a:gd name="T34" fmla="*/ 0 w 1051"/>
              <a:gd name="T35" fmla="*/ 410 h 1226"/>
              <a:gd name="T36" fmla="*/ 118 w 1051"/>
              <a:gd name="T37" fmla="*/ 293 h 1226"/>
              <a:gd name="T38" fmla="*/ 233 w 1051"/>
              <a:gd name="T39" fmla="*/ 293 h 1226"/>
              <a:gd name="T40" fmla="*/ 525 w 1051"/>
              <a:gd name="T41" fmla="*/ 0 h 1226"/>
              <a:gd name="T42" fmla="*/ 818 w 1051"/>
              <a:gd name="T43" fmla="*/ 293 h 1226"/>
              <a:gd name="T44" fmla="*/ 932 w 1051"/>
              <a:gd name="T45" fmla="*/ 293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6">
                <a:moveTo>
                  <a:pt x="525" y="700"/>
                </a:moveTo>
                <a:cubicBezTo>
                  <a:pt x="686" y="700"/>
                  <a:pt x="818" y="571"/>
                  <a:pt x="818" y="410"/>
                </a:cubicBezTo>
                <a:lnTo>
                  <a:pt x="700" y="410"/>
                </a:lnTo>
                <a:cubicBezTo>
                  <a:pt x="700" y="506"/>
                  <a:pt x="621" y="585"/>
                  <a:pt x="525" y="585"/>
                </a:cubicBezTo>
                <a:cubicBezTo>
                  <a:pt x="430" y="585"/>
                  <a:pt x="350" y="506"/>
                  <a:pt x="350" y="410"/>
                </a:cubicBezTo>
                <a:lnTo>
                  <a:pt x="233" y="410"/>
                </a:lnTo>
                <a:cubicBezTo>
                  <a:pt x="233" y="571"/>
                  <a:pt x="364" y="700"/>
                  <a:pt x="525" y="700"/>
                </a:cubicBezTo>
                <a:close/>
                <a:moveTo>
                  <a:pt x="525" y="118"/>
                </a:moveTo>
                <a:cubicBezTo>
                  <a:pt x="430" y="118"/>
                  <a:pt x="350" y="197"/>
                  <a:pt x="350" y="293"/>
                </a:cubicBezTo>
                <a:lnTo>
                  <a:pt x="700" y="293"/>
                </a:lnTo>
                <a:cubicBezTo>
                  <a:pt x="700" y="197"/>
                  <a:pt x="621" y="118"/>
                  <a:pt x="525" y="118"/>
                </a:cubicBezTo>
                <a:close/>
                <a:moveTo>
                  <a:pt x="932" y="293"/>
                </a:moveTo>
                <a:cubicBezTo>
                  <a:pt x="995" y="293"/>
                  <a:pt x="1050" y="347"/>
                  <a:pt x="1050" y="410"/>
                </a:cubicBezTo>
                <a:lnTo>
                  <a:pt x="1050" y="1110"/>
                </a:lnTo>
                <a:cubicBezTo>
                  <a:pt x="1050" y="1173"/>
                  <a:pt x="995" y="1225"/>
                  <a:pt x="932" y="1225"/>
                </a:cubicBezTo>
                <a:lnTo>
                  <a:pt x="118" y="1225"/>
                </a:lnTo>
                <a:cubicBezTo>
                  <a:pt x="55" y="1225"/>
                  <a:pt x="0" y="1173"/>
                  <a:pt x="0" y="1110"/>
                </a:cubicBezTo>
                <a:lnTo>
                  <a:pt x="0" y="410"/>
                </a:lnTo>
                <a:cubicBezTo>
                  <a:pt x="0" y="347"/>
                  <a:pt x="55" y="293"/>
                  <a:pt x="118" y="293"/>
                </a:cubicBezTo>
                <a:lnTo>
                  <a:pt x="233" y="293"/>
                </a:lnTo>
                <a:cubicBezTo>
                  <a:pt x="233" y="131"/>
                  <a:pt x="364" y="0"/>
                  <a:pt x="525" y="0"/>
                </a:cubicBezTo>
                <a:cubicBezTo>
                  <a:pt x="686" y="0"/>
                  <a:pt x="818" y="131"/>
                  <a:pt x="818" y="293"/>
                </a:cubicBezTo>
                <a:lnTo>
                  <a:pt x="932" y="2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00421" y="600077"/>
            <a:ext cx="377825" cy="431800"/>
          </a:xfrm>
          <a:custGeom>
            <a:avLst/>
            <a:gdLst>
              <a:gd name="T0" fmla="*/ 524 w 1050"/>
              <a:gd name="T1" fmla="*/ 350 h 1198"/>
              <a:gd name="T2" fmla="*/ 349 w 1050"/>
              <a:gd name="T3" fmla="*/ 175 h 1198"/>
              <a:gd name="T4" fmla="*/ 524 w 1050"/>
              <a:gd name="T5" fmla="*/ 0 h 1198"/>
              <a:gd name="T6" fmla="*/ 699 w 1050"/>
              <a:gd name="T7" fmla="*/ 175 h 1198"/>
              <a:gd name="T8" fmla="*/ 524 w 1050"/>
              <a:gd name="T9" fmla="*/ 350 h 1198"/>
              <a:gd name="T10" fmla="*/ 524 w 1050"/>
              <a:gd name="T11" fmla="*/ 555 h 1198"/>
              <a:gd name="T12" fmla="*/ 1049 w 1050"/>
              <a:gd name="T13" fmla="*/ 350 h 1198"/>
              <a:gd name="T14" fmla="*/ 1049 w 1050"/>
              <a:gd name="T15" fmla="*/ 989 h 1198"/>
              <a:gd name="T16" fmla="*/ 524 w 1050"/>
              <a:gd name="T17" fmla="*/ 1197 h 1198"/>
              <a:gd name="T18" fmla="*/ 0 w 1050"/>
              <a:gd name="T19" fmla="*/ 989 h 1198"/>
              <a:gd name="T20" fmla="*/ 0 w 1050"/>
              <a:gd name="T21" fmla="*/ 350 h 1198"/>
              <a:gd name="T22" fmla="*/ 524 w 1050"/>
              <a:gd name="T23" fmla="*/ 555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0" h="1198">
                <a:moveTo>
                  <a:pt x="524" y="350"/>
                </a:moveTo>
                <a:cubicBezTo>
                  <a:pt x="429" y="350"/>
                  <a:pt x="349" y="270"/>
                  <a:pt x="349" y="175"/>
                </a:cubicBezTo>
                <a:cubicBezTo>
                  <a:pt x="349" y="79"/>
                  <a:pt x="429" y="0"/>
                  <a:pt x="524" y="0"/>
                </a:cubicBezTo>
                <a:cubicBezTo>
                  <a:pt x="620" y="0"/>
                  <a:pt x="699" y="79"/>
                  <a:pt x="699" y="175"/>
                </a:cubicBezTo>
                <a:cubicBezTo>
                  <a:pt x="699" y="270"/>
                  <a:pt x="620" y="350"/>
                  <a:pt x="524" y="350"/>
                </a:cubicBezTo>
                <a:close/>
                <a:moveTo>
                  <a:pt x="524" y="555"/>
                </a:moveTo>
                <a:cubicBezTo>
                  <a:pt x="661" y="426"/>
                  <a:pt x="847" y="350"/>
                  <a:pt x="1049" y="350"/>
                </a:cubicBezTo>
                <a:lnTo>
                  <a:pt x="1049" y="989"/>
                </a:lnTo>
                <a:cubicBezTo>
                  <a:pt x="847" y="989"/>
                  <a:pt x="661" y="1068"/>
                  <a:pt x="524" y="1197"/>
                </a:cubicBezTo>
                <a:cubicBezTo>
                  <a:pt x="388" y="1068"/>
                  <a:pt x="202" y="989"/>
                  <a:pt x="0" y="989"/>
                </a:cubicBezTo>
                <a:lnTo>
                  <a:pt x="0" y="350"/>
                </a:lnTo>
                <a:cubicBezTo>
                  <a:pt x="202" y="350"/>
                  <a:pt x="388" y="426"/>
                  <a:pt x="524" y="5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95794" y="606426"/>
            <a:ext cx="336550" cy="419100"/>
          </a:xfrm>
          <a:custGeom>
            <a:avLst/>
            <a:gdLst>
              <a:gd name="T0" fmla="*/ 467 w 936"/>
              <a:gd name="T1" fmla="*/ 1050 h 1165"/>
              <a:gd name="T2" fmla="*/ 817 w 936"/>
              <a:gd name="T3" fmla="*/ 700 h 1165"/>
              <a:gd name="T4" fmla="*/ 467 w 936"/>
              <a:gd name="T5" fmla="*/ 350 h 1165"/>
              <a:gd name="T6" fmla="*/ 118 w 936"/>
              <a:gd name="T7" fmla="*/ 700 h 1165"/>
              <a:gd name="T8" fmla="*/ 467 w 936"/>
              <a:gd name="T9" fmla="*/ 1050 h 1165"/>
              <a:gd name="T10" fmla="*/ 175 w 936"/>
              <a:gd name="T11" fmla="*/ 115 h 1165"/>
              <a:gd name="T12" fmla="*/ 118 w 936"/>
              <a:gd name="T13" fmla="*/ 175 h 1165"/>
              <a:gd name="T14" fmla="*/ 175 w 936"/>
              <a:gd name="T15" fmla="*/ 233 h 1165"/>
              <a:gd name="T16" fmla="*/ 235 w 936"/>
              <a:gd name="T17" fmla="*/ 175 h 1165"/>
              <a:gd name="T18" fmla="*/ 175 w 936"/>
              <a:gd name="T19" fmla="*/ 115 h 1165"/>
              <a:gd name="T20" fmla="*/ 350 w 936"/>
              <a:gd name="T21" fmla="*/ 115 h 1165"/>
              <a:gd name="T22" fmla="*/ 292 w 936"/>
              <a:gd name="T23" fmla="*/ 175 h 1165"/>
              <a:gd name="T24" fmla="*/ 350 w 936"/>
              <a:gd name="T25" fmla="*/ 233 h 1165"/>
              <a:gd name="T26" fmla="*/ 410 w 936"/>
              <a:gd name="T27" fmla="*/ 175 h 1165"/>
              <a:gd name="T28" fmla="*/ 350 w 936"/>
              <a:gd name="T29" fmla="*/ 115 h 1165"/>
              <a:gd name="T30" fmla="*/ 817 w 936"/>
              <a:gd name="T31" fmla="*/ 0 h 1165"/>
              <a:gd name="T32" fmla="*/ 935 w 936"/>
              <a:gd name="T33" fmla="*/ 115 h 1165"/>
              <a:gd name="T34" fmla="*/ 935 w 936"/>
              <a:gd name="T35" fmla="*/ 1050 h 1165"/>
              <a:gd name="T36" fmla="*/ 817 w 936"/>
              <a:gd name="T37" fmla="*/ 1164 h 1165"/>
              <a:gd name="T38" fmla="*/ 118 w 936"/>
              <a:gd name="T39" fmla="*/ 1164 h 1165"/>
              <a:gd name="T40" fmla="*/ 0 w 936"/>
              <a:gd name="T41" fmla="*/ 1050 h 1165"/>
              <a:gd name="T42" fmla="*/ 0 w 936"/>
              <a:gd name="T43" fmla="*/ 115 h 1165"/>
              <a:gd name="T44" fmla="*/ 118 w 936"/>
              <a:gd name="T45" fmla="*/ 0 h 1165"/>
              <a:gd name="T46" fmla="*/ 817 w 936"/>
              <a:gd name="T47" fmla="*/ 0 h 1165"/>
              <a:gd name="T48" fmla="*/ 303 w 936"/>
              <a:gd name="T49" fmla="*/ 864 h 1165"/>
              <a:gd name="T50" fmla="*/ 631 w 936"/>
              <a:gd name="T51" fmla="*/ 533 h 1165"/>
              <a:gd name="T52" fmla="*/ 631 w 936"/>
              <a:gd name="T53" fmla="*/ 864 h 1165"/>
              <a:gd name="T54" fmla="*/ 303 w 936"/>
              <a:gd name="T55" fmla="*/ 8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36" h="1165">
                <a:moveTo>
                  <a:pt x="467" y="1050"/>
                </a:moveTo>
                <a:cubicBezTo>
                  <a:pt x="661" y="1050"/>
                  <a:pt x="817" y="894"/>
                  <a:pt x="817" y="700"/>
                </a:cubicBezTo>
                <a:cubicBezTo>
                  <a:pt x="817" y="506"/>
                  <a:pt x="661" y="350"/>
                  <a:pt x="467" y="350"/>
                </a:cubicBezTo>
                <a:cubicBezTo>
                  <a:pt x="273" y="350"/>
                  <a:pt x="118" y="506"/>
                  <a:pt x="118" y="700"/>
                </a:cubicBezTo>
                <a:cubicBezTo>
                  <a:pt x="118" y="894"/>
                  <a:pt x="273" y="1050"/>
                  <a:pt x="467" y="1050"/>
                </a:cubicBezTo>
                <a:close/>
                <a:moveTo>
                  <a:pt x="175" y="115"/>
                </a:moveTo>
                <a:cubicBezTo>
                  <a:pt x="142" y="115"/>
                  <a:pt x="118" y="142"/>
                  <a:pt x="118" y="175"/>
                </a:cubicBezTo>
                <a:cubicBezTo>
                  <a:pt x="118" y="208"/>
                  <a:pt x="142" y="233"/>
                  <a:pt x="175" y="233"/>
                </a:cubicBezTo>
                <a:cubicBezTo>
                  <a:pt x="208" y="233"/>
                  <a:pt x="235" y="208"/>
                  <a:pt x="235" y="175"/>
                </a:cubicBezTo>
                <a:cubicBezTo>
                  <a:pt x="235" y="142"/>
                  <a:pt x="208" y="115"/>
                  <a:pt x="175" y="115"/>
                </a:cubicBezTo>
                <a:close/>
                <a:moveTo>
                  <a:pt x="350" y="115"/>
                </a:moveTo>
                <a:cubicBezTo>
                  <a:pt x="317" y="115"/>
                  <a:pt x="292" y="142"/>
                  <a:pt x="292" y="175"/>
                </a:cubicBezTo>
                <a:cubicBezTo>
                  <a:pt x="292" y="208"/>
                  <a:pt x="317" y="233"/>
                  <a:pt x="350" y="233"/>
                </a:cubicBezTo>
                <a:cubicBezTo>
                  <a:pt x="383" y="233"/>
                  <a:pt x="410" y="208"/>
                  <a:pt x="410" y="175"/>
                </a:cubicBezTo>
                <a:cubicBezTo>
                  <a:pt x="410" y="142"/>
                  <a:pt x="383" y="115"/>
                  <a:pt x="350" y="115"/>
                </a:cubicBezTo>
                <a:close/>
                <a:moveTo>
                  <a:pt x="817" y="0"/>
                </a:moveTo>
                <a:cubicBezTo>
                  <a:pt x="883" y="0"/>
                  <a:pt x="935" y="50"/>
                  <a:pt x="935" y="115"/>
                </a:cubicBezTo>
                <a:lnTo>
                  <a:pt x="935" y="1050"/>
                </a:lnTo>
                <a:cubicBezTo>
                  <a:pt x="935" y="1115"/>
                  <a:pt x="883" y="1164"/>
                  <a:pt x="817" y="1164"/>
                </a:cubicBezTo>
                <a:lnTo>
                  <a:pt x="118" y="1164"/>
                </a:lnTo>
                <a:cubicBezTo>
                  <a:pt x="52" y="1164"/>
                  <a:pt x="0" y="1115"/>
                  <a:pt x="0" y="1050"/>
                </a:cubicBezTo>
                <a:lnTo>
                  <a:pt x="0" y="115"/>
                </a:lnTo>
                <a:cubicBezTo>
                  <a:pt x="0" y="50"/>
                  <a:pt x="52" y="0"/>
                  <a:pt x="118" y="0"/>
                </a:cubicBezTo>
                <a:lnTo>
                  <a:pt x="817" y="0"/>
                </a:lnTo>
                <a:close/>
                <a:moveTo>
                  <a:pt x="303" y="864"/>
                </a:moveTo>
                <a:lnTo>
                  <a:pt x="631" y="533"/>
                </a:lnTo>
                <a:cubicBezTo>
                  <a:pt x="722" y="623"/>
                  <a:pt x="722" y="774"/>
                  <a:pt x="631" y="864"/>
                </a:cubicBezTo>
                <a:cubicBezTo>
                  <a:pt x="541" y="954"/>
                  <a:pt x="394" y="954"/>
                  <a:pt x="303" y="8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497014"/>
            <a:ext cx="377825" cy="377825"/>
          </a:xfrm>
          <a:custGeom>
            <a:avLst/>
            <a:gdLst>
              <a:gd name="T0" fmla="*/ 118 w 1051"/>
              <a:gd name="T1" fmla="*/ 467 h 1050"/>
              <a:gd name="T2" fmla="*/ 932 w 1051"/>
              <a:gd name="T3" fmla="*/ 467 h 1050"/>
              <a:gd name="T4" fmla="*/ 845 w 1051"/>
              <a:gd name="T5" fmla="*/ 205 h 1050"/>
              <a:gd name="T6" fmla="*/ 205 w 1051"/>
              <a:gd name="T7" fmla="*/ 205 h 1050"/>
              <a:gd name="T8" fmla="*/ 118 w 1051"/>
              <a:gd name="T9" fmla="*/ 467 h 1050"/>
              <a:gd name="T10" fmla="*/ 845 w 1051"/>
              <a:gd name="T11" fmla="*/ 757 h 1050"/>
              <a:gd name="T12" fmla="*/ 932 w 1051"/>
              <a:gd name="T13" fmla="*/ 670 h 1050"/>
              <a:gd name="T14" fmla="*/ 845 w 1051"/>
              <a:gd name="T15" fmla="*/ 582 h 1050"/>
              <a:gd name="T16" fmla="*/ 757 w 1051"/>
              <a:gd name="T17" fmla="*/ 670 h 1050"/>
              <a:gd name="T18" fmla="*/ 845 w 1051"/>
              <a:gd name="T19" fmla="*/ 757 h 1050"/>
              <a:gd name="T20" fmla="*/ 205 w 1051"/>
              <a:gd name="T21" fmla="*/ 757 h 1050"/>
              <a:gd name="T22" fmla="*/ 293 w 1051"/>
              <a:gd name="T23" fmla="*/ 670 h 1050"/>
              <a:gd name="T24" fmla="*/ 205 w 1051"/>
              <a:gd name="T25" fmla="*/ 582 h 1050"/>
              <a:gd name="T26" fmla="*/ 118 w 1051"/>
              <a:gd name="T27" fmla="*/ 670 h 1050"/>
              <a:gd name="T28" fmla="*/ 205 w 1051"/>
              <a:gd name="T29" fmla="*/ 757 h 1050"/>
              <a:gd name="T30" fmla="*/ 929 w 1051"/>
              <a:gd name="T31" fmla="*/ 175 h 1050"/>
              <a:gd name="T32" fmla="*/ 1050 w 1051"/>
              <a:gd name="T33" fmla="*/ 525 h 1050"/>
              <a:gd name="T34" fmla="*/ 1050 w 1051"/>
              <a:gd name="T35" fmla="*/ 992 h 1050"/>
              <a:gd name="T36" fmla="*/ 992 w 1051"/>
              <a:gd name="T37" fmla="*/ 1049 h 1050"/>
              <a:gd name="T38" fmla="*/ 932 w 1051"/>
              <a:gd name="T39" fmla="*/ 1049 h 1050"/>
              <a:gd name="T40" fmla="*/ 875 w 1051"/>
              <a:gd name="T41" fmla="*/ 992 h 1050"/>
              <a:gd name="T42" fmla="*/ 875 w 1051"/>
              <a:gd name="T43" fmla="*/ 932 h 1050"/>
              <a:gd name="T44" fmla="*/ 175 w 1051"/>
              <a:gd name="T45" fmla="*/ 932 h 1050"/>
              <a:gd name="T46" fmla="*/ 175 w 1051"/>
              <a:gd name="T47" fmla="*/ 992 h 1050"/>
              <a:gd name="T48" fmla="*/ 118 w 1051"/>
              <a:gd name="T49" fmla="*/ 1049 h 1050"/>
              <a:gd name="T50" fmla="*/ 58 w 1051"/>
              <a:gd name="T51" fmla="*/ 1049 h 1050"/>
              <a:gd name="T52" fmla="*/ 0 w 1051"/>
              <a:gd name="T53" fmla="*/ 992 h 1050"/>
              <a:gd name="T54" fmla="*/ 0 w 1051"/>
              <a:gd name="T55" fmla="*/ 525 h 1050"/>
              <a:gd name="T56" fmla="*/ 121 w 1051"/>
              <a:gd name="T57" fmla="*/ 175 h 1050"/>
              <a:gd name="T58" fmla="*/ 205 w 1051"/>
              <a:gd name="T59" fmla="*/ 118 h 1050"/>
              <a:gd name="T60" fmla="*/ 350 w 1051"/>
              <a:gd name="T61" fmla="*/ 118 h 1050"/>
              <a:gd name="T62" fmla="*/ 350 w 1051"/>
              <a:gd name="T63" fmla="*/ 0 h 1050"/>
              <a:gd name="T64" fmla="*/ 700 w 1051"/>
              <a:gd name="T65" fmla="*/ 0 h 1050"/>
              <a:gd name="T66" fmla="*/ 700 w 1051"/>
              <a:gd name="T67" fmla="*/ 118 h 1050"/>
              <a:gd name="T68" fmla="*/ 845 w 1051"/>
              <a:gd name="T69" fmla="*/ 118 h 1050"/>
              <a:gd name="T70" fmla="*/ 929 w 1051"/>
              <a:gd name="T71" fmla="*/ 17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51" h="1050">
                <a:moveTo>
                  <a:pt x="118" y="467"/>
                </a:moveTo>
                <a:lnTo>
                  <a:pt x="932" y="467"/>
                </a:lnTo>
                <a:lnTo>
                  <a:pt x="845" y="205"/>
                </a:lnTo>
                <a:lnTo>
                  <a:pt x="205" y="205"/>
                </a:lnTo>
                <a:lnTo>
                  <a:pt x="118" y="467"/>
                </a:lnTo>
                <a:close/>
                <a:moveTo>
                  <a:pt x="845" y="757"/>
                </a:moveTo>
                <a:cubicBezTo>
                  <a:pt x="894" y="757"/>
                  <a:pt x="932" y="719"/>
                  <a:pt x="932" y="670"/>
                </a:cubicBezTo>
                <a:cubicBezTo>
                  <a:pt x="932" y="620"/>
                  <a:pt x="894" y="582"/>
                  <a:pt x="845" y="582"/>
                </a:cubicBezTo>
                <a:cubicBezTo>
                  <a:pt x="796" y="582"/>
                  <a:pt x="757" y="620"/>
                  <a:pt x="757" y="670"/>
                </a:cubicBezTo>
                <a:cubicBezTo>
                  <a:pt x="757" y="719"/>
                  <a:pt x="796" y="757"/>
                  <a:pt x="845" y="757"/>
                </a:cubicBezTo>
                <a:close/>
                <a:moveTo>
                  <a:pt x="205" y="757"/>
                </a:moveTo>
                <a:cubicBezTo>
                  <a:pt x="254" y="757"/>
                  <a:pt x="293" y="719"/>
                  <a:pt x="293" y="670"/>
                </a:cubicBezTo>
                <a:cubicBezTo>
                  <a:pt x="293" y="620"/>
                  <a:pt x="254" y="582"/>
                  <a:pt x="205" y="582"/>
                </a:cubicBezTo>
                <a:cubicBezTo>
                  <a:pt x="156" y="582"/>
                  <a:pt x="118" y="620"/>
                  <a:pt x="118" y="670"/>
                </a:cubicBezTo>
                <a:cubicBezTo>
                  <a:pt x="118" y="719"/>
                  <a:pt x="156" y="757"/>
                  <a:pt x="205" y="757"/>
                </a:cubicBezTo>
                <a:close/>
                <a:moveTo>
                  <a:pt x="929" y="175"/>
                </a:moveTo>
                <a:lnTo>
                  <a:pt x="1050" y="525"/>
                </a:ln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932" y="1049"/>
                </a:lnTo>
                <a:cubicBezTo>
                  <a:pt x="899" y="1049"/>
                  <a:pt x="875" y="1025"/>
                  <a:pt x="875" y="992"/>
                </a:cubicBezTo>
                <a:lnTo>
                  <a:pt x="875" y="932"/>
                </a:lnTo>
                <a:lnTo>
                  <a:pt x="175" y="932"/>
                </a:lnTo>
                <a:lnTo>
                  <a:pt x="175" y="992"/>
                </a:lnTo>
                <a:cubicBezTo>
                  <a:pt x="175" y="1025"/>
                  <a:pt x="151" y="1049"/>
                  <a:pt x="118" y="1049"/>
                </a:cubicBezTo>
                <a:lnTo>
                  <a:pt x="58" y="1049"/>
                </a:lnTo>
                <a:cubicBezTo>
                  <a:pt x="25" y="1049"/>
                  <a:pt x="0" y="1025"/>
                  <a:pt x="0" y="992"/>
                </a:cubicBezTo>
                <a:lnTo>
                  <a:pt x="0" y="525"/>
                </a:lnTo>
                <a:lnTo>
                  <a:pt x="121" y="175"/>
                </a:lnTo>
                <a:cubicBezTo>
                  <a:pt x="131" y="139"/>
                  <a:pt x="167" y="118"/>
                  <a:pt x="205" y="118"/>
                </a:cubicBez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lnTo>
                  <a:pt x="700" y="118"/>
                </a:lnTo>
                <a:lnTo>
                  <a:pt x="845" y="118"/>
                </a:lnTo>
                <a:cubicBezTo>
                  <a:pt x="883" y="118"/>
                  <a:pt x="919" y="139"/>
                  <a:pt x="929" y="1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4396" y="1497014"/>
            <a:ext cx="377825" cy="377825"/>
          </a:xfrm>
          <a:custGeom>
            <a:avLst/>
            <a:gdLst>
              <a:gd name="T0" fmla="*/ 700 w 1050"/>
              <a:gd name="T1" fmla="*/ 817 h 1050"/>
              <a:gd name="T2" fmla="*/ 700 w 1050"/>
              <a:gd name="T3" fmla="*/ 232 h 1050"/>
              <a:gd name="T4" fmla="*/ 582 w 1050"/>
              <a:gd name="T5" fmla="*/ 232 h 1050"/>
              <a:gd name="T6" fmla="*/ 582 w 1050"/>
              <a:gd name="T7" fmla="*/ 467 h 1050"/>
              <a:gd name="T8" fmla="*/ 467 w 1050"/>
              <a:gd name="T9" fmla="*/ 467 h 1050"/>
              <a:gd name="T10" fmla="*/ 467 w 1050"/>
              <a:gd name="T11" fmla="*/ 232 h 1050"/>
              <a:gd name="T12" fmla="*/ 350 w 1050"/>
              <a:gd name="T13" fmla="*/ 232 h 1050"/>
              <a:gd name="T14" fmla="*/ 350 w 1050"/>
              <a:gd name="T15" fmla="*/ 582 h 1050"/>
              <a:gd name="T16" fmla="*/ 582 w 1050"/>
              <a:gd name="T17" fmla="*/ 582 h 1050"/>
              <a:gd name="T18" fmla="*/ 582 w 1050"/>
              <a:gd name="T19" fmla="*/ 817 h 1050"/>
              <a:gd name="T20" fmla="*/ 700 w 1050"/>
              <a:gd name="T21" fmla="*/ 817 h 1050"/>
              <a:gd name="T22" fmla="*/ 932 w 1050"/>
              <a:gd name="T23" fmla="*/ 0 h 1050"/>
              <a:gd name="T24" fmla="*/ 1049 w 1050"/>
              <a:gd name="T25" fmla="*/ 118 h 1050"/>
              <a:gd name="T26" fmla="*/ 1049 w 1050"/>
              <a:gd name="T27" fmla="*/ 932 h 1050"/>
              <a:gd name="T28" fmla="*/ 932 w 1050"/>
              <a:gd name="T29" fmla="*/ 1049 h 1050"/>
              <a:gd name="T30" fmla="*/ 118 w 1050"/>
              <a:gd name="T31" fmla="*/ 1049 h 1050"/>
              <a:gd name="T32" fmla="*/ 0 w 1050"/>
              <a:gd name="T33" fmla="*/ 932 h 1050"/>
              <a:gd name="T34" fmla="*/ 0 w 1050"/>
              <a:gd name="T35" fmla="*/ 118 h 1050"/>
              <a:gd name="T36" fmla="*/ 118 w 1050"/>
              <a:gd name="T37" fmla="*/ 0 h 1050"/>
              <a:gd name="T38" fmla="*/ 932 w 1050"/>
              <a:gd name="T3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0">
                <a:moveTo>
                  <a:pt x="700" y="817"/>
                </a:moveTo>
                <a:lnTo>
                  <a:pt x="700" y="232"/>
                </a:lnTo>
                <a:lnTo>
                  <a:pt x="582" y="232"/>
                </a:lnTo>
                <a:lnTo>
                  <a:pt x="582" y="467"/>
                </a:lnTo>
                <a:lnTo>
                  <a:pt x="467" y="467"/>
                </a:lnTo>
                <a:lnTo>
                  <a:pt x="467" y="232"/>
                </a:lnTo>
                <a:lnTo>
                  <a:pt x="350" y="232"/>
                </a:lnTo>
                <a:lnTo>
                  <a:pt x="350" y="582"/>
                </a:lnTo>
                <a:lnTo>
                  <a:pt x="582" y="582"/>
                </a:lnTo>
                <a:lnTo>
                  <a:pt x="582" y="817"/>
                </a:lnTo>
                <a:lnTo>
                  <a:pt x="700" y="817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2308" y="1497014"/>
            <a:ext cx="377825" cy="377825"/>
          </a:xfrm>
          <a:custGeom>
            <a:avLst/>
            <a:gdLst>
              <a:gd name="T0" fmla="*/ 699 w 1050"/>
              <a:gd name="T1" fmla="*/ 437 h 1050"/>
              <a:gd name="T2" fmla="*/ 699 w 1050"/>
              <a:gd name="T3" fmla="*/ 350 h 1050"/>
              <a:gd name="T4" fmla="*/ 585 w 1050"/>
              <a:gd name="T5" fmla="*/ 232 h 1050"/>
              <a:gd name="T6" fmla="*/ 350 w 1050"/>
              <a:gd name="T7" fmla="*/ 232 h 1050"/>
              <a:gd name="T8" fmla="*/ 350 w 1050"/>
              <a:gd name="T9" fmla="*/ 350 h 1050"/>
              <a:gd name="T10" fmla="*/ 585 w 1050"/>
              <a:gd name="T11" fmla="*/ 350 h 1050"/>
              <a:gd name="T12" fmla="*/ 585 w 1050"/>
              <a:gd name="T13" fmla="*/ 467 h 1050"/>
              <a:gd name="T14" fmla="*/ 467 w 1050"/>
              <a:gd name="T15" fmla="*/ 467 h 1050"/>
              <a:gd name="T16" fmla="*/ 467 w 1050"/>
              <a:gd name="T17" fmla="*/ 582 h 1050"/>
              <a:gd name="T18" fmla="*/ 585 w 1050"/>
              <a:gd name="T19" fmla="*/ 582 h 1050"/>
              <a:gd name="T20" fmla="*/ 585 w 1050"/>
              <a:gd name="T21" fmla="*/ 700 h 1050"/>
              <a:gd name="T22" fmla="*/ 350 w 1050"/>
              <a:gd name="T23" fmla="*/ 700 h 1050"/>
              <a:gd name="T24" fmla="*/ 350 w 1050"/>
              <a:gd name="T25" fmla="*/ 817 h 1050"/>
              <a:gd name="T26" fmla="*/ 585 w 1050"/>
              <a:gd name="T27" fmla="*/ 817 h 1050"/>
              <a:gd name="T28" fmla="*/ 699 w 1050"/>
              <a:gd name="T29" fmla="*/ 700 h 1050"/>
              <a:gd name="T30" fmla="*/ 699 w 1050"/>
              <a:gd name="T31" fmla="*/ 612 h 1050"/>
              <a:gd name="T32" fmla="*/ 612 w 1050"/>
              <a:gd name="T33" fmla="*/ 525 h 1050"/>
              <a:gd name="T34" fmla="*/ 699 w 1050"/>
              <a:gd name="T35" fmla="*/ 437 h 1050"/>
              <a:gd name="T36" fmla="*/ 935 w 1050"/>
              <a:gd name="T37" fmla="*/ 0 h 1050"/>
              <a:gd name="T38" fmla="*/ 1049 w 1050"/>
              <a:gd name="T39" fmla="*/ 118 h 1050"/>
              <a:gd name="T40" fmla="*/ 1049 w 1050"/>
              <a:gd name="T41" fmla="*/ 932 h 1050"/>
              <a:gd name="T42" fmla="*/ 935 w 1050"/>
              <a:gd name="T43" fmla="*/ 1049 h 1050"/>
              <a:gd name="T44" fmla="*/ 117 w 1050"/>
              <a:gd name="T45" fmla="*/ 1049 h 1050"/>
              <a:gd name="T46" fmla="*/ 0 w 1050"/>
              <a:gd name="T47" fmla="*/ 932 h 1050"/>
              <a:gd name="T48" fmla="*/ 0 w 1050"/>
              <a:gd name="T49" fmla="*/ 118 h 1050"/>
              <a:gd name="T50" fmla="*/ 117 w 1050"/>
              <a:gd name="T51" fmla="*/ 0 h 1050"/>
              <a:gd name="T52" fmla="*/ 935 w 1050"/>
              <a:gd name="T5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0" h="1050">
                <a:moveTo>
                  <a:pt x="699" y="437"/>
                </a:moveTo>
                <a:lnTo>
                  <a:pt x="699" y="350"/>
                </a:lnTo>
                <a:cubicBezTo>
                  <a:pt x="699" y="284"/>
                  <a:pt x="648" y="232"/>
                  <a:pt x="585" y="232"/>
                </a:cubicBezTo>
                <a:lnTo>
                  <a:pt x="350" y="232"/>
                </a:lnTo>
                <a:lnTo>
                  <a:pt x="350" y="350"/>
                </a:lnTo>
                <a:lnTo>
                  <a:pt x="585" y="350"/>
                </a:lnTo>
                <a:lnTo>
                  <a:pt x="585" y="467"/>
                </a:lnTo>
                <a:lnTo>
                  <a:pt x="467" y="467"/>
                </a:lnTo>
                <a:lnTo>
                  <a:pt x="467" y="582"/>
                </a:lnTo>
                <a:lnTo>
                  <a:pt x="585" y="582"/>
                </a:lnTo>
                <a:lnTo>
                  <a:pt x="585" y="700"/>
                </a:lnTo>
                <a:lnTo>
                  <a:pt x="350" y="700"/>
                </a:lnTo>
                <a:lnTo>
                  <a:pt x="350" y="817"/>
                </a:lnTo>
                <a:lnTo>
                  <a:pt x="585" y="817"/>
                </a:lnTo>
                <a:cubicBezTo>
                  <a:pt x="648" y="817"/>
                  <a:pt x="699" y="765"/>
                  <a:pt x="699" y="700"/>
                </a:cubicBezTo>
                <a:lnTo>
                  <a:pt x="699" y="612"/>
                </a:lnTo>
                <a:cubicBezTo>
                  <a:pt x="699" y="563"/>
                  <a:pt x="661" y="525"/>
                  <a:pt x="612" y="525"/>
                </a:cubicBezTo>
                <a:cubicBezTo>
                  <a:pt x="661" y="525"/>
                  <a:pt x="699" y="487"/>
                  <a:pt x="699" y="437"/>
                </a:cubicBezTo>
                <a:close/>
                <a:moveTo>
                  <a:pt x="935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5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10856" y="1466853"/>
            <a:ext cx="336550" cy="441325"/>
          </a:xfrm>
          <a:custGeom>
            <a:avLst/>
            <a:gdLst>
              <a:gd name="T0" fmla="*/ 648 w 936"/>
              <a:gd name="T1" fmla="*/ 410 h 1225"/>
              <a:gd name="T2" fmla="*/ 648 w 936"/>
              <a:gd name="T3" fmla="*/ 292 h 1225"/>
              <a:gd name="T4" fmla="*/ 467 w 936"/>
              <a:gd name="T5" fmla="*/ 112 h 1225"/>
              <a:gd name="T6" fmla="*/ 287 w 936"/>
              <a:gd name="T7" fmla="*/ 292 h 1225"/>
              <a:gd name="T8" fmla="*/ 287 w 936"/>
              <a:gd name="T9" fmla="*/ 410 h 1225"/>
              <a:gd name="T10" fmla="*/ 648 w 936"/>
              <a:gd name="T11" fmla="*/ 410 h 1225"/>
              <a:gd name="T12" fmla="*/ 467 w 936"/>
              <a:gd name="T13" fmla="*/ 934 h 1225"/>
              <a:gd name="T14" fmla="*/ 585 w 936"/>
              <a:gd name="T15" fmla="*/ 817 h 1225"/>
              <a:gd name="T16" fmla="*/ 467 w 936"/>
              <a:gd name="T17" fmla="*/ 699 h 1225"/>
              <a:gd name="T18" fmla="*/ 350 w 936"/>
              <a:gd name="T19" fmla="*/ 817 h 1225"/>
              <a:gd name="T20" fmla="*/ 467 w 936"/>
              <a:gd name="T21" fmla="*/ 934 h 1225"/>
              <a:gd name="T22" fmla="*/ 935 w 936"/>
              <a:gd name="T23" fmla="*/ 524 h 1225"/>
              <a:gd name="T24" fmla="*/ 935 w 936"/>
              <a:gd name="T25" fmla="*/ 1109 h 1225"/>
              <a:gd name="T26" fmla="*/ 817 w 936"/>
              <a:gd name="T27" fmla="*/ 1224 h 1225"/>
              <a:gd name="T28" fmla="*/ 118 w 936"/>
              <a:gd name="T29" fmla="*/ 1224 h 1225"/>
              <a:gd name="T30" fmla="*/ 0 w 936"/>
              <a:gd name="T31" fmla="*/ 1109 h 1225"/>
              <a:gd name="T32" fmla="*/ 0 w 936"/>
              <a:gd name="T33" fmla="*/ 524 h 1225"/>
              <a:gd name="T34" fmla="*/ 118 w 936"/>
              <a:gd name="T35" fmla="*/ 410 h 1225"/>
              <a:gd name="T36" fmla="*/ 175 w 936"/>
              <a:gd name="T37" fmla="*/ 410 h 1225"/>
              <a:gd name="T38" fmla="*/ 175 w 936"/>
              <a:gd name="T39" fmla="*/ 292 h 1225"/>
              <a:gd name="T40" fmla="*/ 467 w 936"/>
              <a:gd name="T41" fmla="*/ 0 h 1225"/>
              <a:gd name="T42" fmla="*/ 760 w 936"/>
              <a:gd name="T43" fmla="*/ 292 h 1225"/>
              <a:gd name="T44" fmla="*/ 760 w 936"/>
              <a:gd name="T45" fmla="*/ 410 h 1225"/>
              <a:gd name="T46" fmla="*/ 817 w 936"/>
              <a:gd name="T47" fmla="*/ 410 h 1225"/>
              <a:gd name="T48" fmla="*/ 935 w 936"/>
              <a:gd name="T49" fmla="*/ 52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6" h="1225">
                <a:moveTo>
                  <a:pt x="648" y="410"/>
                </a:moveTo>
                <a:lnTo>
                  <a:pt x="648" y="292"/>
                </a:lnTo>
                <a:cubicBezTo>
                  <a:pt x="648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lnTo>
                  <a:pt x="287" y="410"/>
                </a:lnTo>
                <a:lnTo>
                  <a:pt x="648" y="410"/>
                </a:lnTo>
                <a:close/>
                <a:moveTo>
                  <a:pt x="467" y="934"/>
                </a:moveTo>
                <a:cubicBezTo>
                  <a:pt x="530" y="934"/>
                  <a:pt x="585" y="880"/>
                  <a:pt x="585" y="817"/>
                </a:cubicBezTo>
                <a:cubicBezTo>
                  <a:pt x="585" y="754"/>
                  <a:pt x="530" y="699"/>
                  <a:pt x="467" y="699"/>
                </a:cubicBezTo>
                <a:cubicBezTo>
                  <a:pt x="404" y="699"/>
                  <a:pt x="350" y="754"/>
                  <a:pt x="350" y="817"/>
                </a:cubicBezTo>
                <a:cubicBezTo>
                  <a:pt x="350" y="880"/>
                  <a:pt x="404" y="934"/>
                  <a:pt x="467" y="934"/>
                </a:cubicBezTo>
                <a:close/>
                <a:moveTo>
                  <a:pt x="935" y="524"/>
                </a:moveTo>
                <a:lnTo>
                  <a:pt x="935" y="1109"/>
                </a:lnTo>
                <a:cubicBezTo>
                  <a:pt x="935" y="1172"/>
                  <a:pt x="880" y="1224"/>
                  <a:pt x="817" y="1224"/>
                </a:cubicBezTo>
                <a:lnTo>
                  <a:pt x="118" y="1224"/>
                </a:lnTo>
                <a:cubicBezTo>
                  <a:pt x="55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5" y="410"/>
                  <a:pt x="118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5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5" y="461"/>
                  <a:pt x="935" y="5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88769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287 w 935"/>
              <a:gd name="T11" fmla="*/ 292 h 1225"/>
              <a:gd name="T12" fmla="*/ 287 w 935"/>
              <a:gd name="T13" fmla="*/ 410 h 1225"/>
              <a:gd name="T14" fmla="*/ 647 w 935"/>
              <a:gd name="T15" fmla="*/ 410 h 1225"/>
              <a:gd name="T16" fmla="*/ 647 w 935"/>
              <a:gd name="T17" fmla="*/ 292 h 1225"/>
              <a:gd name="T18" fmla="*/ 467 w 935"/>
              <a:gd name="T19" fmla="*/ 112 h 1225"/>
              <a:gd name="T20" fmla="*/ 287 w 935"/>
              <a:gd name="T21" fmla="*/ 292 h 1225"/>
              <a:gd name="T22" fmla="*/ 934 w 935"/>
              <a:gd name="T23" fmla="*/ 524 h 1225"/>
              <a:gd name="T24" fmla="*/ 934 w 935"/>
              <a:gd name="T25" fmla="*/ 1109 h 1225"/>
              <a:gd name="T26" fmla="*/ 817 w 935"/>
              <a:gd name="T27" fmla="*/ 1224 h 1225"/>
              <a:gd name="T28" fmla="*/ 117 w 935"/>
              <a:gd name="T29" fmla="*/ 1224 h 1225"/>
              <a:gd name="T30" fmla="*/ 0 w 935"/>
              <a:gd name="T31" fmla="*/ 1109 h 1225"/>
              <a:gd name="T32" fmla="*/ 0 w 935"/>
              <a:gd name="T33" fmla="*/ 524 h 1225"/>
              <a:gd name="T34" fmla="*/ 117 w 935"/>
              <a:gd name="T35" fmla="*/ 410 h 1225"/>
              <a:gd name="T36" fmla="*/ 175 w 935"/>
              <a:gd name="T37" fmla="*/ 410 h 1225"/>
              <a:gd name="T38" fmla="*/ 175 w 935"/>
              <a:gd name="T39" fmla="*/ 292 h 1225"/>
              <a:gd name="T40" fmla="*/ 467 w 935"/>
              <a:gd name="T41" fmla="*/ 0 h 1225"/>
              <a:gd name="T42" fmla="*/ 760 w 935"/>
              <a:gd name="T43" fmla="*/ 292 h 1225"/>
              <a:gd name="T44" fmla="*/ 760 w 935"/>
              <a:gd name="T45" fmla="*/ 410 h 1225"/>
              <a:gd name="T46" fmla="*/ 817 w 935"/>
              <a:gd name="T47" fmla="*/ 410 h 1225"/>
              <a:gd name="T48" fmla="*/ 934 w 935"/>
              <a:gd name="T49" fmla="*/ 524 h 1225"/>
              <a:gd name="T50" fmla="*/ 467 w 935"/>
              <a:gd name="T51" fmla="*/ 934 h 1225"/>
              <a:gd name="T52" fmla="*/ 350 w 935"/>
              <a:gd name="T53" fmla="*/ 817 h 1225"/>
              <a:gd name="T54" fmla="*/ 467 w 935"/>
              <a:gd name="T55" fmla="*/ 699 h 1225"/>
              <a:gd name="T56" fmla="*/ 585 w 935"/>
              <a:gd name="T57" fmla="*/ 817 h 1225"/>
              <a:gd name="T58" fmla="*/ 467 w 935"/>
              <a:gd name="T59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287" y="292"/>
                </a:moveTo>
                <a:lnTo>
                  <a:pt x="287" y="410"/>
                </a:ln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8" y="112"/>
                  <a:pt x="287" y="194"/>
                  <a:pt x="287" y="292"/>
                </a:cubicBezTo>
                <a:close/>
                <a:moveTo>
                  <a:pt x="934" y="524"/>
                </a:move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175" y="410"/>
                </a:lnTo>
                <a:lnTo>
                  <a:pt x="175" y="292"/>
                </a:lnTo>
                <a:cubicBezTo>
                  <a:pt x="175" y="131"/>
                  <a:pt x="306" y="0"/>
                  <a:pt x="467" y="0"/>
                </a:cubicBezTo>
                <a:cubicBezTo>
                  <a:pt x="628" y="0"/>
                  <a:pt x="760" y="131"/>
                  <a:pt x="760" y="292"/>
                </a:cubicBezTo>
                <a:lnTo>
                  <a:pt x="760" y="410"/>
                </a:lnTo>
                <a:lnTo>
                  <a:pt x="817" y="410"/>
                </a:lnTo>
                <a:cubicBezTo>
                  <a:pt x="880" y="410"/>
                  <a:pt x="934" y="461"/>
                  <a:pt x="934" y="524"/>
                </a:cubicBezTo>
                <a:close/>
                <a:moveTo>
                  <a:pt x="467" y="934"/>
                </a:moveTo>
                <a:cubicBezTo>
                  <a:pt x="404" y="934"/>
                  <a:pt x="350" y="880"/>
                  <a:pt x="350" y="817"/>
                </a:cubicBezTo>
                <a:cubicBezTo>
                  <a:pt x="350" y="754"/>
                  <a:pt x="404" y="699"/>
                  <a:pt x="467" y="699"/>
                </a:cubicBezTo>
                <a:cubicBezTo>
                  <a:pt x="530" y="699"/>
                  <a:pt x="585" y="754"/>
                  <a:pt x="585" y="817"/>
                </a:cubicBezTo>
                <a:cubicBezTo>
                  <a:pt x="585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65094" y="1466853"/>
            <a:ext cx="336550" cy="441325"/>
          </a:xfrm>
          <a:custGeom>
            <a:avLst/>
            <a:gdLst>
              <a:gd name="T0" fmla="*/ 817 w 935"/>
              <a:gd name="T1" fmla="*/ 1109 h 1225"/>
              <a:gd name="T2" fmla="*/ 817 w 935"/>
              <a:gd name="T3" fmla="*/ 524 h 1225"/>
              <a:gd name="T4" fmla="*/ 117 w 935"/>
              <a:gd name="T5" fmla="*/ 524 h 1225"/>
              <a:gd name="T6" fmla="*/ 117 w 935"/>
              <a:gd name="T7" fmla="*/ 1109 h 1225"/>
              <a:gd name="T8" fmla="*/ 817 w 935"/>
              <a:gd name="T9" fmla="*/ 1109 h 1225"/>
              <a:gd name="T10" fmla="*/ 817 w 935"/>
              <a:gd name="T11" fmla="*/ 410 h 1225"/>
              <a:gd name="T12" fmla="*/ 934 w 935"/>
              <a:gd name="T13" fmla="*/ 524 h 1225"/>
              <a:gd name="T14" fmla="*/ 934 w 935"/>
              <a:gd name="T15" fmla="*/ 1109 h 1225"/>
              <a:gd name="T16" fmla="*/ 817 w 935"/>
              <a:gd name="T17" fmla="*/ 1224 h 1225"/>
              <a:gd name="T18" fmla="*/ 117 w 935"/>
              <a:gd name="T19" fmla="*/ 1224 h 1225"/>
              <a:gd name="T20" fmla="*/ 0 w 935"/>
              <a:gd name="T21" fmla="*/ 1109 h 1225"/>
              <a:gd name="T22" fmla="*/ 0 w 935"/>
              <a:gd name="T23" fmla="*/ 524 h 1225"/>
              <a:gd name="T24" fmla="*/ 117 w 935"/>
              <a:gd name="T25" fmla="*/ 410 h 1225"/>
              <a:gd name="T26" fmla="*/ 647 w 935"/>
              <a:gd name="T27" fmla="*/ 410 h 1225"/>
              <a:gd name="T28" fmla="*/ 647 w 935"/>
              <a:gd name="T29" fmla="*/ 292 h 1225"/>
              <a:gd name="T30" fmla="*/ 467 w 935"/>
              <a:gd name="T31" fmla="*/ 112 h 1225"/>
              <a:gd name="T32" fmla="*/ 287 w 935"/>
              <a:gd name="T33" fmla="*/ 292 h 1225"/>
              <a:gd name="T34" fmla="*/ 174 w 935"/>
              <a:gd name="T35" fmla="*/ 292 h 1225"/>
              <a:gd name="T36" fmla="*/ 467 w 935"/>
              <a:gd name="T37" fmla="*/ 0 h 1225"/>
              <a:gd name="T38" fmla="*/ 759 w 935"/>
              <a:gd name="T39" fmla="*/ 292 h 1225"/>
              <a:gd name="T40" fmla="*/ 759 w 935"/>
              <a:gd name="T41" fmla="*/ 410 h 1225"/>
              <a:gd name="T42" fmla="*/ 817 w 935"/>
              <a:gd name="T43" fmla="*/ 410 h 1225"/>
              <a:gd name="T44" fmla="*/ 467 w 935"/>
              <a:gd name="T45" fmla="*/ 934 h 1225"/>
              <a:gd name="T46" fmla="*/ 349 w 935"/>
              <a:gd name="T47" fmla="*/ 817 h 1225"/>
              <a:gd name="T48" fmla="*/ 467 w 935"/>
              <a:gd name="T49" fmla="*/ 699 h 1225"/>
              <a:gd name="T50" fmla="*/ 584 w 935"/>
              <a:gd name="T51" fmla="*/ 817 h 1225"/>
              <a:gd name="T52" fmla="*/ 467 w 935"/>
              <a:gd name="T53" fmla="*/ 934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5" h="1225">
                <a:moveTo>
                  <a:pt x="817" y="1109"/>
                </a:moveTo>
                <a:lnTo>
                  <a:pt x="817" y="524"/>
                </a:lnTo>
                <a:lnTo>
                  <a:pt x="117" y="524"/>
                </a:lnTo>
                <a:lnTo>
                  <a:pt x="117" y="1109"/>
                </a:lnTo>
                <a:lnTo>
                  <a:pt x="817" y="1109"/>
                </a:lnTo>
                <a:close/>
                <a:moveTo>
                  <a:pt x="817" y="410"/>
                </a:moveTo>
                <a:cubicBezTo>
                  <a:pt x="880" y="410"/>
                  <a:pt x="934" y="461"/>
                  <a:pt x="934" y="524"/>
                </a:cubicBezTo>
                <a:lnTo>
                  <a:pt x="934" y="1109"/>
                </a:lnTo>
                <a:cubicBezTo>
                  <a:pt x="934" y="1172"/>
                  <a:pt x="880" y="1224"/>
                  <a:pt x="817" y="1224"/>
                </a:cubicBezTo>
                <a:lnTo>
                  <a:pt x="117" y="1224"/>
                </a:lnTo>
                <a:cubicBezTo>
                  <a:pt x="54" y="1224"/>
                  <a:pt x="0" y="1172"/>
                  <a:pt x="0" y="1109"/>
                </a:cubicBezTo>
                <a:lnTo>
                  <a:pt x="0" y="524"/>
                </a:lnTo>
                <a:cubicBezTo>
                  <a:pt x="0" y="461"/>
                  <a:pt x="54" y="410"/>
                  <a:pt x="117" y="410"/>
                </a:cubicBezTo>
                <a:lnTo>
                  <a:pt x="647" y="410"/>
                </a:lnTo>
                <a:lnTo>
                  <a:pt x="647" y="292"/>
                </a:lnTo>
                <a:cubicBezTo>
                  <a:pt x="647" y="194"/>
                  <a:pt x="565" y="112"/>
                  <a:pt x="467" y="112"/>
                </a:cubicBezTo>
                <a:cubicBezTo>
                  <a:pt x="369" y="112"/>
                  <a:pt x="287" y="194"/>
                  <a:pt x="287" y="292"/>
                </a:cubicBezTo>
                <a:lnTo>
                  <a:pt x="174" y="292"/>
                </a:lnTo>
                <a:cubicBezTo>
                  <a:pt x="174" y="131"/>
                  <a:pt x="306" y="0"/>
                  <a:pt x="467" y="0"/>
                </a:cubicBezTo>
                <a:cubicBezTo>
                  <a:pt x="628" y="0"/>
                  <a:pt x="759" y="131"/>
                  <a:pt x="759" y="292"/>
                </a:cubicBezTo>
                <a:lnTo>
                  <a:pt x="759" y="410"/>
                </a:lnTo>
                <a:lnTo>
                  <a:pt x="817" y="410"/>
                </a:lnTo>
                <a:close/>
                <a:moveTo>
                  <a:pt x="467" y="934"/>
                </a:moveTo>
                <a:cubicBezTo>
                  <a:pt x="404" y="934"/>
                  <a:pt x="349" y="880"/>
                  <a:pt x="349" y="817"/>
                </a:cubicBezTo>
                <a:cubicBezTo>
                  <a:pt x="349" y="754"/>
                  <a:pt x="404" y="699"/>
                  <a:pt x="467" y="699"/>
                </a:cubicBezTo>
                <a:cubicBezTo>
                  <a:pt x="530" y="699"/>
                  <a:pt x="584" y="754"/>
                  <a:pt x="584" y="817"/>
                </a:cubicBezTo>
                <a:cubicBezTo>
                  <a:pt x="584" y="880"/>
                  <a:pt x="530" y="934"/>
                  <a:pt x="467" y="9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79506" y="1455739"/>
            <a:ext cx="463550" cy="461963"/>
          </a:xfrm>
          <a:custGeom>
            <a:avLst/>
            <a:gdLst>
              <a:gd name="T0" fmla="*/ 643 w 1286"/>
              <a:gd name="T1" fmla="*/ 1049 h 1285"/>
              <a:gd name="T2" fmla="*/ 1050 w 1286"/>
              <a:gd name="T3" fmla="*/ 642 h 1285"/>
              <a:gd name="T4" fmla="*/ 643 w 1286"/>
              <a:gd name="T5" fmla="*/ 235 h 1285"/>
              <a:gd name="T6" fmla="*/ 235 w 1286"/>
              <a:gd name="T7" fmla="*/ 642 h 1285"/>
              <a:gd name="T8" fmla="*/ 643 w 1286"/>
              <a:gd name="T9" fmla="*/ 1049 h 1285"/>
              <a:gd name="T10" fmla="*/ 1165 w 1286"/>
              <a:gd name="T11" fmla="*/ 584 h 1285"/>
              <a:gd name="T12" fmla="*/ 1285 w 1286"/>
              <a:gd name="T13" fmla="*/ 584 h 1285"/>
              <a:gd name="T14" fmla="*/ 1285 w 1286"/>
              <a:gd name="T15" fmla="*/ 699 h 1285"/>
              <a:gd name="T16" fmla="*/ 1165 w 1286"/>
              <a:gd name="T17" fmla="*/ 699 h 1285"/>
              <a:gd name="T18" fmla="*/ 700 w 1286"/>
              <a:gd name="T19" fmla="*/ 1164 h 1285"/>
              <a:gd name="T20" fmla="*/ 700 w 1286"/>
              <a:gd name="T21" fmla="*/ 1284 h 1285"/>
              <a:gd name="T22" fmla="*/ 585 w 1286"/>
              <a:gd name="T23" fmla="*/ 1284 h 1285"/>
              <a:gd name="T24" fmla="*/ 585 w 1286"/>
              <a:gd name="T25" fmla="*/ 1164 h 1285"/>
              <a:gd name="T26" fmla="*/ 121 w 1286"/>
              <a:gd name="T27" fmla="*/ 699 h 1285"/>
              <a:gd name="T28" fmla="*/ 0 w 1286"/>
              <a:gd name="T29" fmla="*/ 699 h 1285"/>
              <a:gd name="T30" fmla="*/ 0 w 1286"/>
              <a:gd name="T31" fmla="*/ 584 h 1285"/>
              <a:gd name="T32" fmla="*/ 121 w 1286"/>
              <a:gd name="T33" fmla="*/ 584 h 1285"/>
              <a:gd name="T34" fmla="*/ 585 w 1286"/>
              <a:gd name="T35" fmla="*/ 120 h 1285"/>
              <a:gd name="T36" fmla="*/ 585 w 1286"/>
              <a:gd name="T37" fmla="*/ 0 h 1285"/>
              <a:gd name="T38" fmla="*/ 700 w 1286"/>
              <a:gd name="T39" fmla="*/ 0 h 1285"/>
              <a:gd name="T40" fmla="*/ 700 w 1286"/>
              <a:gd name="T41" fmla="*/ 120 h 1285"/>
              <a:gd name="T42" fmla="*/ 1165 w 1286"/>
              <a:gd name="T43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285">
                <a:moveTo>
                  <a:pt x="643" y="1049"/>
                </a:moveTo>
                <a:cubicBezTo>
                  <a:pt x="869" y="1049"/>
                  <a:pt x="1050" y="869"/>
                  <a:pt x="1050" y="642"/>
                </a:cubicBezTo>
                <a:cubicBezTo>
                  <a:pt x="1050" y="415"/>
                  <a:pt x="870" y="235"/>
                  <a:pt x="643" y="235"/>
                </a:cubicBezTo>
                <a:cubicBezTo>
                  <a:pt x="416" y="235"/>
                  <a:pt x="235" y="415"/>
                  <a:pt x="235" y="642"/>
                </a:cubicBezTo>
                <a:cubicBezTo>
                  <a:pt x="235" y="869"/>
                  <a:pt x="416" y="1049"/>
                  <a:pt x="643" y="1049"/>
                </a:cubicBezTo>
                <a:close/>
                <a:moveTo>
                  <a:pt x="1165" y="584"/>
                </a:moveTo>
                <a:lnTo>
                  <a:pt x="1285" y="584"/>
                </a:lnTo>
                <a:lnTo>
                  <a:pt x="1285" y="699"/>
                </a:lnTo>
                <a:lnTo>
                  <a:pt x="1165" y="699"/>
                </a:lnTo>
                <a:cubicBezTo>
                  <a:pt x="1137" y="942"/>
                  <a:pt x="943" y="1136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1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1" y="584"/>
                </a:lnTo>
                <a:cubicBezTo>
                  <a:pt x="148" y="341"/>
                  <a:pt x="342" y="147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5" y="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8696" y="1477963"/>
            <a:ext cx="377825" cy="419100"/>
          </a:xfrm>
          <a:custGeom>
            <a:avLst/>
            <a:gdLst>
              <a:gd name="T0" fmla="*/ 565 w 1050"/>
              <a:gd name="T1" fmla="*/ 552 h 1165"/>
              <a:gd name="T2" fmla="*/ 1049 w 1050"/>
              <a:gd name="T3" fmla="*/ 1033 h 1165"/>
              <a:gd name="T4" fmla="*/ 975 w 1050"/>
              <a:gd name="T5" fmla="*/ 1106 h 1165"/>
              <a:gd name="T6" fmla="*/ 779 w 1050"/>
              <a:gd name="T7" fmla="*/ 912 h 1165"/>
              <a:gd name="T8" fmla="*/ 582 w 1050"/>
              <a:gd name="T9" fmla="*/ 1164 h 1165"/>
              <a:gd name="T10" fmla="*/ 175 w 1050"/>
              <a:gd name="T11" fmla="*/ 407 h 1165"/>
              <a:gd name="T12" fmla="*/ 186 w 1050"/>
              <a:gd name="T13" fmla="*/ 317 h 1165"/>
              <a:gd name="T14" fmla="*/ 0 w 1050"/>
              <a:gd name="T15" fmla="*/ 131 h 1165"/>
              <a:gd name="T16" fmla="*/ 74 w 1050"/>
              <a:gd name="T17" fmla="*/ 57 h 1165"/>
              <a:gd name="T18" fmla="*/ 560 w 1050"/>
              <a:gd name="T19" fmla="*/ 544 h 1165"/>
              <a:gd name="T20" fmla="*/ 565 w 1050"/>
              <a:gd name="T21" fmla="*/ 552 h 1165"/>
              <a:gd name="T22" fmla="*/ 475 w 1050"/>
              <a:gd name="T23" fmla="*/ 311 h 1165"/>
              <a:gd name="T24" fmla="*/ 287 w 1050"/>
              <a:gd name="T25" fmla="*/ 125 h 1165"/>
              <a:gd name="T26" fmla="*/ 582 w 1050"/>
              <a:gd name="T27" fmla="*/ 0 h 1165"/>
              <a:gd name="T28" fmla="*/ 989 w 1050"/>
              <a:gd name="T29" fmla="*/ 407 h 1165"/>
              <a:gd name="T30" fmla="*/ 891 w 1050"/>
              <a:gd name="T31" fmla="*/ 727 h 1165"/>
              <a:gd name="T32" fmla="*/ 680 w 1050"/>
              <a:gd name="T33" fmla="*/ 513 h 1165"/>
              <a:gd name="T34" fmla="*/ 727 w 1050"/>
              <a:gd name="T35" fmla="*/ 407 h 1165"/>
              <a:gd name="T36" fmla="*/ 582 w 1050"/>
              <a:gd name="T37" fmla="*/ 262 h 1165"/>
              <a:gd name="T38" fmla="*/ 475 w 1050"/>
              <a:gd name="T39" fmla="*/ 31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165">
                <a:moveTo>
                  <a:pt x="565" y="552"/>
                </a:moveTo>
                <a:cubicBezTo>
                  <a:pt x="727" y="712"/>
                  <a:pt x="889" y="872"/>
                  <a:pt x="1049" y="1033"/>
                </a:cubicBezTo>
                <a:lnTo>
                  <a:pt x="975" y="1106"/>
                </a:lnTo>
                <a:lnTo>
                  <a:pt x="779" y="912"/>
                </a:lnTo>
                <a:cubicBezTo>
                  <a:pt x="680" y="1057"/>
                  <a:pt x="582" y="1164"/>
                  <a:pt x="582" y="1164"/>
                </a:cubicBezTo>
                <a:cubicBezTo>
                  <a:pt x="582" y="1164"/>
                  <a:pt x="175" y="713"/>
                  <a:pt x="175" y="407"/>
                </a:cubicBezTo>
                <a:cubicBezTo>
                  <a:pt x="175" y="377"/>
                  <a:pt x="180" y="347"/>
                  <a:pt x="186" y="317"/>
                </a:cubicBezTo>
                <a:lnTo>
                  <a:pt x="0" y="131"/>
                </a:lnTo>
                <a:lnTo>
                  <a:pt x="74" y="57"/>
                </a:lnTo>
                <a:lnTo>
                  <a:pt x="560" y="544"/>
                </a:lnTo>
                <a:lnTo>
                  <a:pt x="565" y="552"/>
                </a:lnTo>
                <a:close/>
                <a:moveTo>
                  <a:pt x="475" y="311"/>
                </a:moveTo>
                <a:lnTo>
                  <a:pt x="287" y="125"/>
                </a:lnTo>
                <a:cubicBezTo>
                  <a:pt x="360" y="49"/>
                  <a:pt x="467" y="0"/>
                  <a:pt x="582" y="0"/>
                </a:cubicBezTo>
                <a:cubicBezTo>
                  <a:pt x="809" y="0"/>
                  <a:pt x="989" y="180"/>
                  <a:pt x="989" y="407"/>
                </a:cubicBezTo>
                <a:cubicBezTo>
                  <a:pt x="989" y="505"/>
                  <a:pt x="948" y="617"/>
                  <a:pt x="891" y="727"/>
                </a:cubicBezTo>
                <a:lnTo>
                  <a:pt x="680" y="513"/>
                </a:lnTo>
                <a:cubicBezTo>
                  <a:pt x="710" y="486"/>
                  <a:pt x="727" y="451"/>
                  <a:pt x="727" y="407"/>
                </a:cubicBezTo>
                <a:cubicBezTo>
                  <a:pt x="727" y="328"/>
                  <a:pt x="661" y="262"/>
                  <a:pt x="582" y="262"/>
                </a:cubicBezTo>
                <a:cubicBezTo>
                  <a:pt x="538" y="262"/>
                  <a:pt x="503" y="281"/>
                  <a:pt x="475" y="3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33744" y="1455739"/>
            <a:ext cx="461962" cy="461963"/>
          </a:xfrm>
          <a:custGeom>
            <a:avLst/>
            <a:gdLst>
              <a:gd name="T0" fmla="*/ 891 w 1285"/>
              <a:gd name="T1" fmla="*/ 964 h 1285"/>
              <a:gd name="T2" fmla="*/ 320 w 1285"/>
              <a:gd name="T3" fmla="*/ 393 h 1285"/>
              <a:gd name="T4" fmla="*/ 235 w 1285"/>
              <a:gd name="T5" fmla="*/ 642 h 1285"/>
              <a:gd name="T6" fmla="*/ 642 w 1285"/>
              <a:gd name="T7" fmla="*/ 1049 h 1285"/>
              <a:gd name="T8" fmla="*/ 891 w 1285"/>
              <a:gd name="T9" fmla="*/ 964 h 1285"/>
              <a:gd name="T10" fmla="*/ 118 w 1285"/>
              <a:gd name="T11" fmla="*/ 191 h 1285"/>
              <a:gd name="T12" fmla="*/ 191 w 1285"/>
              <a:gd name="T13" fmla="*/ 117 h 1285"/>
              <a:gd name="T14" fmla="*/ 1167 w 1285"/>
              <a:gd name="T15" fmla="*/ 1093 h 1285"/>
              <a:gd name="T16" fmla="*/ 1093 w 1285"/>
              <a:gd name="T17" fmla="*/ 1166 h 1285"/>
              <a:gd name="T18" fmla="*/ 973 w 1285"/>
              <a:gd name="T19" fmla="*/ 1046 h 1285"/>
              <a:gd name="T20" fmla="*/ 700 w 1285"/>
              <a:gd name="T21" fmla="*/ 1164 h 1285"/>
              <a:gd name="T22" fmla="*/ 700 w 1285"/>
              <a:gd name="T23" fmla="*/ 1284 h 1285"/>
              <a:gd name="T24" fmla="*/ 585 w 1285"/>
              <a:gd name="T25" fmla="*/ 1284 h 1285"/>
              <a:gd name="T26" fmla="*/ 585 w 1285"/>
              <a:gd name="T27" fmla="*/ 1164 h 1285"/>
              <a:gd name="T28" fmla="*/ 120 w 1285"/>
              <a:gd name="T29" fmla="*/ 699 h 1285"/>
              <a:gd name="T30" fmla="*/ 0 w 1285"/>
              <a:gd name="T31" fmla="*/ 699 h 1285"/>
              <a:gd name="T32" fmla="*/ 0 w 1285"/>
              <a:gd name="T33" fmla="*/ 584 h 1285"/>
              <a:gd name="T34" fmla="*/ 120 w 1285"/>
              <a:gd name="T35" fmla="*/ 584 h 1285"/>
              <a:gd name="T36" fmla="*/ 238 w 1285"/>
              <a:gd name="T37" fmla="*/ 311 h 1285"/>
              <a:gd name="T38" fmla="*/ 118 w 1285"/>
              <a:gd name="T39" fmla="*/ 191 h 1285"/>
              <a:gd name="T40" fmla="*/ 1164 w 1285"/>
              <a:gd name="T41" fmla="*/ 584 h 1285"/>
              <a:gd name="T42" fmla="*/ 1284 w 1285"/>
              <a:gd name="T43" fmla="*/ 584 h 1285"/>
              <a:gd name="T44" fmla="*/ 1284 w 1285"/>
              <a:gd name="T45" fmla="*/ 699 h 1285"/>
              <a:gd name="T46" fmla="*/ 1164 w 1285"/>
              <a:gd name="T47" fmla="*/ 699 h 1285"/>
              <a:gd name="T48" fmla="*/ 1107 w 1285"/>
              <a:gd name="T49" fmla="*/ 885 h 1285"/>
              <a:gd name="T50" fmla="*/ 1019 w 1285"/>
              <a:gd name="T51" fmla="*/ 798 h 1285"/>
              <a:gd name="T52" fmla="*/ 1049 w 1285"/>
              <a:gd name="T53" fmla="*/ 642 h 1285"/>
              <a:gd name="T54" fmla="*/ 642 w 1285"/>
              <a:gd name="T55" fmla="*/ 235 h 1285"/>
              <a:gd name="T56" fmla="*/ 486 w 1285"/>
              <a:gd name="T57" fmla="*/ 265 h 1285"/>
              <a:gd name="T58" fmla="*/ 399 w 1285"/>
              <a:gd name="T59" fmla="*/ 177 h 1285"/>
              <a:gd name="T60" fmla="*/ 585 w 1285"/>
              <a:gd name="T61" fmla="*/ 120 h 1285"/>
              <a:gd name="T62" fmla="*/ 585 w 1285"/>
              <a:gd name="T63" fmla="*/ 0 h 1285"/>
              <a:gd name="T64" fmla="*/ 700 w 1285"/>
              <a:gd name="T65" fmla="*/ 0 h 1285"/>
              <a:gd name="T66" fmla="*/ 700 w 1285"/>
              <a:gd name="T67" fmla="*/ 120 h 1285"/>
              <a:gd name="T68" fmla="*/ 1164 w 1285"/>
              <a:gd name="T69" fmla="*/ 58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285">
                <a:moveTo>
                  <a:pt x="891" y="964"/>
                </a:moveTo>
                <a:lnTo>
                  <a:pt x="320" y="393"/>
                </a:lnTo>
                <a:cubicBezTo>
                  <a:pt x="268" y="461"/>
                  <a:pt x="235" y="549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ubicBezTo>
                  <a:pt x="735" y="1049"/>
                  <a:pt x="823" y="1016"/>
                  <a:pt x="891" y="964"/>
                </a:cubicBezTo>
                <a:close/>
                <a:moveTo>
                  <a:pt x="118" y="191"/>
                </a:moveTo>
                <a:lnTo>
                  <a:pt x="191" y="117"/>
                </a:lnTo>
                <a:lnTo>
                  <a:pt x="1167" y="1093"/>
                </a:lnTo>
                <a:lnTo>
                  <a:pt x="1093" y="1166"/>
                </a:lnTo>
                <a:lnTo>
                  <a:pt x="973" y="1046"/>
                </a:lnTo>
                <a:cubicBezTo>
                  <a:pt x="896" y="1109"/>
                  <a:pt x="803" y="1153"/>
                  <a:pt x="700" y="1164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2" y="1136"/>
                  <a:pt x="148" y="942"/>
                  <a:pt x="120" y="699"/>
                </a:cubicBezTo>
                <a:lnTo>
                  <a:pt x="0" y="699"/>
                </a:lnTo>
                <a:lnTo>
                  <a:pt x="0" y="584"/>
                </a:lnTo>
                <a:lnTo>
                  <a:pt x="120" y="584"/>
                </a:lnTo>
                <a:cubicBezTo>
                  <a:pt x="131" y="481"/>
                  <a:pt x="175" y="388"/>
                  <a:pt x="238" y="311"/>
                </a:cubicBezTo>
                <a:lnTo>
                  <a:pt x="118" y="191"/>
                </a:lnTo>
                <a:close/>
                <a:moveTo>
                  <a:pt x="1164" y="584"/>
                </a:moveTo>
                <a:lnTo>
                  <a:pt x="1284" y="584"/>
                </a:lnTo>
                <a:lnTo>
                  <a:pt x="1284" y="699"/>
                </a:lnTo>
                <a:lnTo>
                  <a:pt x="1164" y="699"/>
                </a:lnTo>
                <a:cubicBezTo>
                  <a:pt x="1156" y="765"/>
                  <a:pt x="1137" y="830"/>
                  <a:pt x="1107" y="885"/>
                </a:cubicBezTo>
                <a:lnTo>
                  <a:pt x="1019" y="798"/>
                </a:lnTo>
                <a:cubicBezTo>
                  <a:pt x="1038" y="751"/>
                  <a:pt x="1049" y="696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588" y="235"/>
                  <a:pt x="533" y="245"/>
                  <a:pt x="486" y="265"/>
                </a:cubicBezTo>
                <a:lnTo>
                  <a:pt x="399" y="177"/>
                </a:lnTo>
                <a:cubicBezTo>
                  <a:pt x="456" y="147"/>
                  <a:pt x="519" y="128"/>
                  <a:pt x="585" y="120"/>
                </a:cubicBezTo>
                <a:lnTo>
                  <a:pt x="585" y="0"/>
                </a:lnTo>
                <a:lnTo>
                  <a:pt x="700" y="0"/>
                </a:lnTo>
                <a:lnTo>
                  <a:pt x="700" y="120"/>
                </a:lnTo>
                <a:cubicBezTo>
                  <a:pt x="943" y="147"/>
                  <a:pt x="1137" y="341"/>
                  <a:pt x="1164" y="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4521" y="1487489"/>
            <a:ext cx="377825" cy="398463"/>
          </a:xfrm>
          <a:custGeom>
            <a:avLst/>
            <a:gdLst>
              <a:gd name="T0" fmla="*/ 932 w 1051"/>
              <a:gd name="T1" fmla="*/ 757 h 1108"/>
              <a:gd name="T2" fmla="*/ 932 w 1051"/>
              <a:gd name="T3" fmla="*/ 640 h 1108"/>
              <a:gd name="T4" fmla="*/ 817 w 1051"/>
              <a:gd name="T5" fmla="*/ 640 h 1108"/>
              <a:gd name="T6" fmla="*/ 817 w 1051"/>
              <a:gd name="T7" fmla="*/ 757 h 1108"/>
              <a:gd name="T8" fmla="*/ 932 w 1051"/>
              <a:gd name="T9" fmla="*/ 757 h 1108"/>
              <a:gd name="T10" fmla="*/ 932 w 1051"/>
              <a:gd name="T11" fmla="*/ 990 h 1108"/>
              <a:gd name="T12" fmla="*/ 932 w 1051"/>
              <a:gd name="T13" fmla="*/ 875 h 1108"/>
              <a:gd name="T14" fmla="*/ 817 w 1051"/>
              <a:gd name="T15" fmla="*/ 875 h 1108"/>
              <a:gd name="T16" fmla="*/ 817 w 1051"/>
              <a:gd name="T17" fmla="*/ 990 h 1108"/>
              <a:gd name="T18" fmla="*/ 932 w 1051"/>
              <a:gd name="T19" fmla="*/ 990 h 1108"/>
              <a:gd name="T20" fmla="*/ 582 w 1051"/>
              <a:gd name="T21" fmla="*/ 290 h 1108"/>
              <a:gd name="T22" fmla="*/ 582 w 1051"/>
              <a:gd name="T23" fmla="*/ 175 h 1108"/>
              <a:gd name="T24" fmla="*/ 468 w 1051"/>
              <a:gd name="T25" fmla="*/ 175 h 1108"/>
              <a:gd name="T26" fmla="*/ 468 w 1051"/>
              <a:gd name="T27" fmla="*/ 290 h 1108"/>
              <a:gd name="T28" fmla="*/ 582 w 1051"/>
              <a:gd name="T29" fmla="*/ 290 h 1108"/>
              <a:gd name="T30" fmla="*/ 582 w 1051"/>
              <a:gd name="T31" fmla="*/ 525 h 1108"/>
              <a:gd name="T32" fmla="*/ 582 w 1051"/>
              <a:gd name="T33" fmla="*/ 408 h 1108"/>
              <a:gd name="T34" fmla="*/ 468 w 1051"/>
              <a:gd name="T35" fmla="*/ 408 h 1108"/>
              <a:gd name="T36" fmla="*/ 468 w 1051"/>
              <a:gd name="T37" fmla="*/ 525 h 1108"/>
              <a:gd name="T38" fmla="*/ 582 w 1051"/>
              <a:gd name="T39" fmla="*/ 525 h 1108"/>
              <a:gd name="T40" fmla="*/ 582 w 1051"/>
              <a:gd name="T41" fmla="*/ 757 h 1108"/>
              <a:gd name="T42" fmla="*/ 582 w 1051"/>
              <a:gd name="T43" fmla="*/ 640 h 1108"/>
              <a:gd name="T44" fmla="*/ 468 w 1051"/>
              <a:gd name="T45" fmla="*/ 640 h 1108"/>
              <a:gd name="T46" fmla="*/ 468 w 1051"/>
              <a:gd name="T47" fmla="*/ 757 h 1108"/>
              <a:gd name="T48" fmla="*/ 582 w 1051"/>
              <a:gd name="T49" fmla="*/ 757 h 1108"/>
              <a:gd name="T50" fmla="*/ 582 w 1051"/>
              <a:gd name="T51" fmla="*/ 990 h 1108"/>
              <a:gd name="T52" fmla="*/ 582 w 1051"/>
              <a:gd name="T53" fmla="*/ 875 h 1108"/>
              <a:gd name="T54" fmla="*/ 468 w 1051"/>
              <a:gd name="T55" fmla="*/ 875 h 1108"/>
              <a:gd name="T56" fmla="*/ 468 w 1051"/>
              <a:gd name="T57" fmla="*/ 990 h 1108"/>
              <a:gd name="T58" fmla="*/ 582 w 1051"/>
              <a:gd name="T59" fmla="*/ 990 h 1108"/>
              <a:gd name="T60" fmla="*/ 233 w 1051"/>
              <a:gd name="T61" fmla="*/ 525 h 1108"/>
              <a:gd name="T62" fmla="*/ 233 w 1051"/>
              <a:gd name="T63" fmla="*/ 408 h 1108"/>
              <a:gd name="T64" fmla="*/ 118 w 1051"/>
              <a:gd name="T65" fmla="*/ 408 h 1108"/>
              <a:gd name="T66" fmla="*/ 118 w 1051"/>
              <a:gd name="T67" fmla="*/ 525 h 1108"/>
              <a:gd name="T68" fmla="*/ 233 w 1051"/>
              <a:gd name="T69" fmla="*/ 525 h 1108"/>
              <a:gd name="T70" fmla="*/ 233 w 1051"/>
              <a:gd name="T71" fmla="*/ 757 h 1108"/>
              <a:gd name="T72" fmla="*/ 233 w 1051"/>
              <a:gd name="T73" fmla="*/ 640 h 1108"/>
              <a:gd name="T74" fmla="*/ 118 w 1051"/>
              <a:gd name="T75" fmla="*/ 640 h 1108"/>
              <a:gd name="T76" fmla="*/ 118 w 1051"/>
              <a:gd name="T77" fmla="*/ 757 h 1108"/>
              <a:gd name="T78" fmla="*/ 233 w 1051"/>
              <a:gd name="T79" fmla="*/ 757 h 1108"/>
              <a:gd name="T80" fmla="*/ 233 w 1051"/>
              <a:gd name="T81" fmla="*/ 990 h 1108"/>
              <a:gd name="T82" fmla="*/ 233 w 1051"/>
              <a:gd name="T83" fmla="*/ 875 h 1108"/>
              <a:gd name="T84" fmla="*/ 118 w 1051"/>
              <a:gd name="T85" fmla="*/ 875 h 1108"/>
              <a:gd name="T86" fmla="*/ 118 w 1051"/>
              <a:gd name="T87" fmla="*/ 990 h 1108"/>
              <a:gd name="T88" fmla="*/ 233 w 1051"/>
              <a:gd name="T89" fmla="*/ 990 h 1108"/>
              <a:gd name="T90" fmla="*/ 700 w 1051"/>
              <a:gd name="T91" fmla="*/ 525 h 1108"/>
              <a:gd name="T92" fmla="*/ 1050 w 1051"/>
              <a:gd name="T93" fmla="*/ 525 h 1108"/>
              <a:gd name="T94" fmla="*/ 1050 w 1051"/>
              <a:gd name="T95" fmla="*/ 1107 h 1108"/>
              <a:gd name="T96" fmla="*/ 0 w 1051"/>
              <a:gd name="T97" fmla="*/ 1107 h 1108"/>
              <a:gd name="T98" fmla="*/ 0 w 1051"/>
              <a:gd name="T99" fmla="*/ 290 h 1108"/>
              <a:gd name="T100" fmla="*/ 350 w 1051"/>
              <a:gd name="T101" fmla="*/ 290 h 1108"/>
              <a:gd name="T102" fmla="*/ 350 w 1051"/>
              <a:gd name="T103" fmla="*/ 175 h 1108"/>
              <a:gd name="T104" fmla="*/ 525 w 1051"/>
              <a:gd name="T105" fmla="*/ 0 h 1108"/>
              <a:gd name="T106" fmla="*/ 700 w 1051"/>
              <a:gd name="T107" fmla="*/ 175 h 1108"/>
              <a:gd name="T108" fmla="*/ 700 w 1051"/>
              <a:gd name="T109" fmla="*/ 525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51" h="1108">
                <a:moveTo>
                  <a:pt x="932" y="757"/>
                </a:moveTo>
                <a:lnTo>
                  <a:pt x="932" y="640"/>
                </a:lnTo>
                <a:lnTo>
                  <a:pt x="817" y="640"/>
                </a:lnTo>
                <a:lnTo>
                  <a:pt x="817" y="757"/>
                </a:lnTo>
                <a:lnTo>
                  <a:pt x="932" y="757"/>
                </a:lnTo>
                <a:close/>
                <a:moveTo>
                  <a:pt x="932" y="990"/>
                </a:moveTo>
                <a:lnTo>
                  <a:pt x="932" y="875"/>
                </a:lnTo>
                <a:lnTo>
                  <a:pt x="817" y="875"/>
                </a:lnTo>
                <a:lnTo>
                  <a:pt x="817" y="990"/>
                </a:lnTo>
                <a:lnTo>
                  <a:pt x="932" y="990"/>
                </a:lnTo>
                <a:close/>
                <a:moveTo>
                  <a:pt x="582" y="290"/>
                </a:moveTo>
                <a:lnTo>
                  <a:pt x="582" y="175"/>
                </a:lnTo>
                <a:lnTo>
                  <a:pt x="468" y="175"/>
                </a:lnTo>
                <a:lnTo>
                  <a:pt x="468" y="290"/>
                </a:lnTo>
                <a:lnTo>
                  <a:pt x="582" y="290"/>
                </a:lnTo>
                <a:close/>
                <a:moveTo>
                  <a:pt x="582" y="525"/>
                </a:moveTo>
                <a:lnTo>
                  <a:pt x="582" y="408"/>
                </a:lnTo>
                <a:lnTo>
                  <a:pt x="468" y="408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582" y="757"/>
                </a:moveTo>
                <a:lnTo>
                  <a:pt x="582" y="640"/>
                </a:lnTo>
                <a:lnTo>
                  <a:pt x="468" y="640"/>
                </a:lnTo>
                <a:lnTo>
                  <a:pt x="468" y="757"/>
                </a:lnTo>
                <a:lnTo>
                  <a:pt x="582" y="757"/>
                </a:lnTo>
                <a:close/>
                <a:moveTo>
                  <a:pt x="582" y="990"/>
                </a:moveTo>
                <a:lnTo>
                  <a:pt x="582" y="875"/>
                </a:lnTo>
                <a:lnTo>
                  <a:pt x="468" y="875"/>
                </a:lnTo>
                <a:lnTo>
                  <a:pt x="468" y="990"/>
                </a:lnTo>
                <a:lnTo>
                  <a:pt x="582" y="990"/>
                </a:lnTo>
                <a:close/>
                <a:moveTo>
                  <a:pt x="233" y="525"/>
                </a:moveTo>
                <a:lnTo>
                  <a:pt x="233" y="408"/>
                </a:lnTo>
                <a:lnTo>
                  <a:pt x="118" y="408"/>
                </a:lnTo>
                <a:lnTo>
                  <a:pt x="118" y="525"/>
                </a:lnTo>
                <a:lnTo>
                  <a:pt x="233" y="525"/>
                </a:lnTo>
                <a:close/>
                <a:moveTo>
                  <a:pt x="233" y="757"/>
                </a:moveTo>
                <a:lnTo>
                  <a:pt x="233" y="640"/>
                </a:lnTo>
                <a:lnTo>
                  <a:pt x="118" y="640"/>
                </a:lnTo>
                <a:lnTo>
                  <a:pt x="118" y="757"/>
                </a:lnTo>
                <a:lnTo>
                  <a:pt x="233" y="757"/>
                </a:lnTo>
                <a:close/>
                <a:moveTo>
                  <a:pt x="233" y="990"/>
                </a:moveTo>
                <a:lnTo>
                  <a:pt x="233" y="875"/>
                </a:lnTo>
                <a:lnTo>
                  <a:pt x="118" y="875"/>
                </a:lnTo>
                <a:lnTo>
                  <a:pt x="118" y="990"/>
                </a:lnTo>
                <a:lnTo>
                  <a:pt x="233" y="990"/>
                </a:lnTo>
                <a:close/>
                <a:moveTo>
                  <a:pt x="700" y="525"/>
                </a:moveTo>
                <a:lnTo>
                  <a:pt x="1050" y="525"/>
                </a:lnTo>
                <a:lnTo>
                  <a:pt x="1050" y="1107"/>
                </a:lnTo>
                <a:lnTo>
                  <a:pt x="0" y="1107"/>
                </a:lnTo>
                <a:lnTo>
                  <a:pt x="0" y="290"/>
                </a:lnTo>
                <a:lnTo>
                  <a:pt x="350" y="290"/>
                </a:lnTo>
                <a:lnTo>
                  <a:pt x="350" y="175"/>
                </a:lnTo>
                <a:lnTo>
                  <a:pt x="525" y="0"/>
                </a:lnTo>
                <a:lnTo>
                  <a:pt x="700" y="175"/>
                </a:lnTo>
                <a:lnTo>
                  <a:pt x="700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7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350 w 1051"/>
              <a:gd name="T5" fmla="*/ 233 h 1051"/>
              <a:gd name="T6" fmla="*/ 350 w 1051"/>
              <a:gd name="T7" fmla="*/ 583 h 1051"/>
              <a:gd name="T8" fmla="*/ 582 w 1051"/>
              <a:gd name="T9" fmla="*/ 583 h 1051"/>
              <a:gd name="T10" fmla="*/ 582 w 1051"/>
              <a:gd name="T11" fmla="*/ 700 h 1051"/>
              <a:gd name="T12" fmla="*/ 350 w 1051"/>
              <a:gd name="T13" fmla="*/ 700 h 1051"/>
              <a:gd name="T14" fmla="*/ 350 w 1051"/>
              <a:gd name="T15" fmla="*/ 818 h 1051"/>
              <a:gd name="T16" fmla="*/ 582 w 1051"/>
              <a:gd name="T17" fmla="*/ 818 h 1051"/>
              <a:gd name="T18" fmla="*/ 700 w 1051"/>
              <a:gd name="T19" fmla="*/ 700 h 1051"/>
              <a:gd name="T20" fmla="*/ 700 w 1051"/>
              <a:gd name="T21" fmla="*/ 583 h 1051"/>
              <a:gd name="T22" fmla="*/ 582 w 1051"/>
              <a:gd name="T23" fmla="*/ 468 h 1051"/>
              <a:gd name="T24" fmla="*/ 468 w 1051"/>
              <a:gd name="T25" fmla="*/ 468 h 1051"/>
              <a:gd name="T26" fmla="*/ 468 w 1051"/>
              <a:gd name="T27" fmla="*/ 350 h 1051"/>
              <a:gd name="T28" fmla="*/ 700 w 1051"/>
              <a:gd name="T29" fmla="*/ 350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8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8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350" y="233"/>
                </a:lnTo>
                <a:lnTo>
                  <a:pt x="350" y="583"/>
                </a:lnTo>
                <a:lnTo>
                  <a:pt x="582" y="583"/>
                </a:lnTo>
                <a:lnTo>
                  <a:pt x="582" y="700"/>
                </a:lnTo>
                <a:lnTo>
                  <a:pt x="350" y="700"/>
                </a:lnTo>
                <a:lnTo>
                  <a:pt x="350" y="818"/>
                </a:ln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34396" y="2368553"/>
            <a:ext cx="377825" cy="377825"/>
          </a:xfrm>
          <a:custGeom>
            <a:avLst/>
            <a:gdLst>
              <a:gd name="T0" fmla="*/ 700 w 1050"/>
              <a:gd name="T1" fmla="*/ 932 h 1051"/>
              <a:gd name="T2" fmla="*/ 700 w 1050"/>
              <a:gd name="T3" fmla="*/ 241 h 1051"/>
              <a:gd name="T4" fmla="*/ 350 w 1050"/>
              <a:gd name="T5" fmla="*/ 118 h 1051"/>
              <a:gd name="T6" fmla="*/ 350 w 1050"/>
              <a:gd name="T7" fmla="*/ 809 h 1051"/>
              <a:gd name="T8" fmla="*/ 700 w 1050"/>
              <a:gd name="T9" fmla="*/ 932 h 1051"/>
              <a:gd name="T10" fmla="*/ 1019 w 1050"/>
              <a:gd name="T11" fmla="*/ 0 h 1051"/>
              <a:gd name="T12" fmla="*/ 1049 w 1050"/>
              <a:gd name="T13" fmla="*/ 31 h 1051"/>
              <a:gd name="T14" fmla="*/ 1049 w 1050"/>
              <a:gd name="T15" fmla="*/ 910 h 1051"/>
              <a:gd name="T16" fmla="*/ 1028 w 1050"/>
              <a:gd name="T17" fmla="*/ 938 h 1051"/>
              <a:gd name="T18" fmla="*/ 700 w 1050"/>
              <a:gd name="T19" fmla="*/ 1050 h 1051"/>
              <a:gd name="T20" fmla="*/ 350 w 1050"/>
              <a:gd name="T21" fmla="*/ 927 h 1051"/>
              <a:gd name="T22" fmla="*/ 38 w 1050"/>
              <a:gd name="T23" fmla="*/ 1047 h 1051"/>
              <a:gd name="T24" fmla="*/ 30 w 1050"/>
              <a:gd name="T25" fmla="*/ 1050 h 1051"/>
              <a:gd name="T26" fmla="*/ 0 w 1050"/>
              <a:gd name="T27" fmla="*/ 1020 h 1051"/>
              <a:gd name="T28" fmla="*/ 0 w 1050"/>
              <a:gd name="T29" fmla="*/ 140 h 1051"/>
              <a:gd name="T30" fmla="*/ 22 w 1050"/>
              <a:gd name="T31" fmla="*/ 113 h 1051"/>
              <a:gd name="T32" fmla="*/ 350 w 1050"/>
              <a:gd name="T33" fmla="*/ 0 h 1051"/>
              <a:gd name="T34" fmla="*/ 700 w 1050"/>
              <a:gd name="T35" fmla="*/ 123 h 1051"/>
              <a:gd name="T36" fmla="*/ 1011 w 1050"/>
              <a:gd name="T37" fmla="*/ 3 h 1051"/>
              <a:gd name="T38" fmla="*/ 1019 w 1050"/>
              <a:gd name="T3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0" h="1051">
                <a:moveTo>
                  <a:pt x="700" y="932"/>
                </a:moveTo>
                <a:lnTo>
                  <a:pt x="700" y="241"/>
                </a:lnTo>
                <a:lnTo>
                  <a:pt x="350" y="118"/>
                </a:lnTo>
                <a:lnTo>
                  <a:pt x="350" y="809"/>
                </a:lnTo>
                <a:lnTo>
                  <a:pt x="700" y="932"/>
                </a:lnTo>
                <a:close/>
                <a:moveTo>
                  <a:pt x="1019" y="0"/>
                </a:moveTo>
                <a:cubicBezTo>
                  <a:pt x="1036" y="0"/>
                  <a:pt x="1049" y="14"/>
                  <a:pt x="1049" y="31"/>
                </a:cubicBezTo>
                <a:lnTo>
                  <a:pt x="1049" y="910"/>
                </a:lnTo>
                <a:cubicBezTo>
                  <a:pt x="1049" y="924"/>
                  <a:pt x="1039" y="935"/>
                  <a:pt x="1028" y="938"/>
                </a:cubicBezTo>
                <a:lnTo>
                  <a:pt x="700" y="1050"/>
                </a:lnTo>
                <a:lnTo>
                  <a:pt x="350" y="927"/>
                </a:lnTo>
                <a:lnTo>
                  <a:pt x="38" y="1047"/>
                </a:lnTo>
                <a:lnTo>
                  <a:pt x="30" y="1050"/>
                </a:lnTo>
                <a:cubicBezTo>
                  <a:pt x="14" y="1050"/>
                  <a:pt x="0" y="1036"/>
                  <a:pt x="0" y="1020"/>
                </a:cubicBezTo>
                <a:lnTo>
                  <a:pt x="0" y="140"/>
                </a:lnTo>
                <a:cubicBezTo>
                  <a:pt x="0" y="126"/>
                  <a:pt x="11" y="115"/>
                  <a:pt x="22" y="113"/>
                </a:cubicBezTo>
                <a:lnTo>
                  <a:pt x="350" y="0"/>
                </a:lnTo>
                <a:lnTo>
                  <a:pt x="700" y="123"/>
                </a:lnTo>
                <a:lnTo>
                  <a:pt x="1011" y="3"/>
                </a:lnTo>
                <a:lnTo>
                  <a:pt x="101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191669" y="2389188"/>
            <a:ext cx="419100" cy="336550"/>
          </a:xfrm>
          <a:custGeom>
            <a:avLst/>
            <a:gdLst>
              <a:gd name="T0" fmla="*/ 583 w 1166"/>
              <a:gd name="T1" fmla="*/ 410 h 935"/>
              <a:gd name="T2" fmla="*/ 1050 w 1166"/>
              <a:gd name="T3" fmla="*/ 117 h 935"/>
              <a:gd name="T4" fmla="*/ 115 w 1166"/>
              <a:gd name="T5" fmla="*/ 117 h 935"/>
              <a:gd name="T6" fmla="*/ 583 w 1166"/>
              <a:gd name="T7" fmla="*/ 410 h 935"/>
              <a:gd name="T8" fmla="*/ 1050 w 1166"/>
              <a:gd name="T9" fmla="*/ 235 h 935"/>
              <a:gd name="T10" fmla="*/ 583 w 1166"/>
              <a:gd name="T11" fmla="*/ 525 h 935"/>
              <a:gd name="T12" fmla="*/ 115 w 1166"/>
              <a:gd name="T13" fmla="*/ 235 h 935"/>
              <a:gd name="T14" fmla="*/ 115 w 1166"/>
              <a:gd name="T15" fmla="*/ 817 h 935"/>
              <a:gd name="T16" fmla="*/ 1050 w 1166"/>
              <a:gd name="T17" fmla="*/ 817 h 935"/>
              <a:gd name="T18" fmla="*/ 1050 w 1166"/>
              <a:gd name="T19" fmla="*/ 235 h 935"/>
              <a:gd name="T20" fmla="*/ 1050 w 1166"/>
              <a:gd name="T21" fmla="*/ 0 h 935"/>
              <a:gd name="T22" fmla="*/ 1165 w 1166"/>
              <a:gd name="T23" fmla="*/ 117 h 935"/>
              <a:gd name="T24" fmla="*/ 1165 w 1166"/>
              <a:gd name="T25" fmla="*/ 817 h 935"/>
              <a:gd name="T26" fmla="*/ 1050 w 1166"/>
              <a:gd name="T27" fmla="*/ 934 h 935"/>
              <a:gd name="T28" fmla="*/ 115 w 1166"/>
              <a:gd name="T29" fmla="*/ 934 h 935"/>
              <a:gd name="T30" fmla="*/ 0 w 1166"/>
              <a:gd name="T31" fmla="*/ 817 h 935"/>
              <a:gd name="T32" fmla="*/ 0 w 1166"/>
              <a:gd name="T33" fmla="*/ 117 h 935"/>
              <a:gd name="T34" fmla="*/ 115 w 1166"/>
              <a:gd name="T35" fmla="*/ 0 h 935"/>
              <a:gd name="T36" fmla="*/ 1050 w 1166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935">
                <a:moveTo>
                  <a:pt x="583" y="410"/>
                </a:moveTo>
                <a:lnTo>
                  <a:pt x="1050" y="117"/>
                </a:lnTo>
                <a:lnTo>
                  <a:pt x="115" y="117"/>
                </a:lnTo>
                <a:lnTo>
                  <a:pt x="583" y="410"/>
                </a:lnTo>
                <a:close/>
                <a:moveTo>
                  <a:pt x="1050" y="235"/>
                </a:moveTo>
                <a:lnTo>
                  <a:pt x="583" y="525"/>
                </a:lnTo>
                <a:lnTo>
                  <a:pt x="115" y="235"/>
                </a:lnTo>
                <a:lnTo>
                  <a:pt x="115" y="817"/>
                </a:lnTo>
                <a:lnTo>
                  <a:pt x="1050" y="817"/>
                </a:lnTo>
                <a:lnTo>
                  <a:pt x="1050" y="235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80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9581" y="2347913"/>
            <a:ext cx="419100" cy="419100"/>
          </a:xfrm>
          <a:custGeom>
            <a:avLst/>
            <a:gdLst>
              <a:gd name="T0" fmla="*/ 888 w 1165"/>
              <a:gd name="T1" fmla="*/ 773 h 1165"/>
              <a:gd name="T2" fmla="*/ 932 w 1165"/>
              <a:gd name="T3" fmla="*/ 670 h 1165"/>
              <a:gd name="T4" fmla="*/ 787 w 1165"/>
              <a:gd name="T5" fmla="*/ 525 h 1165"/>
              <a:gd name="T6" fmla="*/ 683 w 1165"/>
              <a:gd name="T7" fmla="*/ 566 h 1165"/>
              <a:gd name="T8" fmla="*/ 640 w 1165"/>
              <a:gd name="T9" fmla="*/ 609 h 1165"/>
              <a:gd name="T10" fmla="*/ 599 w 1165"/>
              <a:gd name="T11" fmla="*/ 566 h 1165"/>
              <a:gd name="T12" fmla="*/ 495 w 1165"/>
              <a:gd name="T13" fmla="*/ 525 h 1165"/>
              <a:gd name="T14" fmla="*/ 350 w 1165"/>
              <a:gd name="T15" fmla="*/ 670 h 1165"/>
              <a:gd name="T16" fmla="*/ 391 w 1165"/>
              <a:gd name="T17" fmla="*/ 773 h 1165"/>
              <a:gd name="T18" fmla="*/ 640 w 1165"/>
              <a:gd name="T19" fmla="*/ 1022 h 1165"/>
              <a:gd name="T20" fmla="*/ 888 w 1165"/>
              <a:gd name="T21" fmla="*/ 773 h 1165"/>
              <a:gd name="T22" fmla="*/ 202 w 1165"/>
              <a:gd name="T23" fmla="*/ 290 h 1165"/>
              <a:gd name="T24" fmla="*/ 290 w 1165"/>
              <a:gd name="T25" fmla="*/ 202 h 1165"/>
              <a:gd name="T26" fmla="*/ 202 w 1165"/>
              <a:gd name="T27" fmla="*/ 115 h 1165"/>
              <a:gd name="T28" fmla="*/ 115 w 1165"/>
              <a:gd name="T29" fmla="*/ 202 h 1165"/>
              <a:gd name="T30" fmla="*/ 202 w 1165"/>
              <a:gd name="T31" fmla="*/ 290 h 1165"/>
              <a:gd name="T32" fmla="*/ 1132 w 1165"/>
              <a:gd name="T33" fmla="*/ 558 h 1165"/>
              <a:gd name="T34" fmla="*/ 1164 w 1165"/>
              <a:gd name="T35" fmla="*/ 640 h 1165"/>
              <a:gd name="T36" fmla="*/ 1132 w 1165"/>
              <a:gd name="T37" fmla="*/ 721 h 1165"/>
              <a:gd name="T38" fmla="*/ 722 w 1165"/>
              <a:gd name="T39" fmla="*/ 1131 h 1165"/>
              <a:gd name="T40" fmla="*/ 640 w 1165"/>
              <a:gd name="T41" fmla="*/ 1164 h 1165"/>
              <a:gd name="T42" fmla="*/ 558 w 1165"/>
              <a:gd name="T43" fmla="*/ 1131 h 1165"/>
              <a:gd name="T44" fmla="*/ 33 w 1165"/>
              <a:gd name="T45" fmla="*/ 607 h 1165"/>
              <a:gd name="T46" fmla="*/ 0 w 1165"/>
              <a:gd name="T47" fmla="*/ 525 h 1165"/>
              <a:gd name="T48" fmla="*/ 0 w 1165"/>
              <a:gd name="T49" fmla="*/ 115 h 1165"/>
              <a:gd name="T50" fmla="*/ 115 w 1165"/>
              <a:gd name="T51" fmla="*/ 0 h 1165"/>
              <a:gd name="T52" fmla="*/ 525 w 1165"/>
              <a:gd name="T53" fmla="*/ 0 h 1165"/>
              <a:gd name="T54" fmla="*/ 607 w 1165"/>
              <a:gd name="T55" fmla="*/ 33 h 1165"/>
              <a:gd name="T56" fmla="*/ 1132 w 1165"/>
              <a:gd name="T57" fmla="*/ 558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165">
                <a:moveTo>
                  <a:pt x="888" y="773"/>
                </a:moveTo>
                <a:cubicBezTo>
                  <a:pt x="916" y="746"/>
                  <a:pt x="932" y="711"/>
                  <a:pt x="932" y="670"/>
                </a:cubicBezTo>
                <a:cubicBezTo>
                  <a:pt x="932" y="590"/>
                  <a:pt x="867" y="525"/>
                  <a:pt x="787" y="525"/>
                </a:cubicBezTo>
                <a:cubicBezTo>
                  <a:pt x="746" y="525"/>
                  <a:pt x="711" y="538"/>
                  <a:pt x="683" y="566"/>
                </a:cubicBezTo>
                <a:lnTo>
                  <a:pt x="640" y="609"/>
                </a:lnTo>
                <a:lnTo>
                  <a:pt x="599" y="566"/>
                </a:lnTo>
                <a:cubicBezTo>
                  <a:pt x="571" y="538"/>
                  <a:pt x="536" y="525"/>
                  <a:pt x="495" y="525"/>
                </a:cubicBezTo>
                <a:cubicBezTo>
                  <a:pt x="416" y="525"/>
                  <a:pt x="350" y="590"/>
                  <a:pt x="350" y="670"/>
                </a:cubicBezTo>
                <a:cubicBezTo>
                  <a:pt x="350" y="711"/>
                  <a:pt x="364" y="746"/>
                  <a:pt x="391" y="773"/>
                </a:cubicBezTo>
                <a:lnTo>
                  <a:pt x="640" y="1022"/>
                </a:lnTo>
                <a:lnTo>
                  <a:pt x="888" y="773"/>
                </a:lnTo>
                <a:close/>
                <a:moveTo>
                  <a:pt x="202" y="290"/>
                </a:moveTo>
                <a:cubicBezTo>
                  <a:pt x="252" y="290"/>
                  <a:pt x="290" y="251"/>
                  <a:pt x="290" y="202"/>
                </a:cubicBezTo>
                <a:cubicBezTo>
                  <a:pt x="290" y="153"/>
                  <a:pt x="251" y="115"/>
                  <a:pt x="202" y="115"/>
                </a:cubicBezTo>
                <a:cubicBezTo>
                  <a:pt x="152" y="115"/>
                  <a:pt x="115" y="153"/>
                  <a:pt x="115" y="202"/>
                </a:cubicBezTo>
                <a:cubicBezTo>
                  <a:pt x="115" y="251"/>
                  <a:pt x="153" y="290"/>
                  <a:pt x="202" y="290"/>
                </a:cubicBezTo>
                <a:close/>
                <a:moveTo>
                  <a:pt x="1132" y="558"/>
                </a:moveTo>
                <a:cubicBezTo>
                  <a:pt x="1154" y="579"/>
                  <a:pt x="1164" y="607"/>
                  <a:pt x="1164" y="640"/>
                </a:cubicBezTo>
                <a:cubicBezTo>
                  <a:pt x="1164" y="672"/>
                  <a:pt x="1154" y="700"/>
                  <a:pt x="1132" y="721"/>
                </a:cubicBezTo>
                <a:lnTo>
                  <a:pt x="722" y="1131"/>
                </a:lnTo>
                <a:cubicBezTo>
                  <a:pt x="700" y="1153"/>
                  <a:pt x="673" y="1164"/>
                  <a:pt x="640" y="1164"/>
                </a:cubicBezTo>
                <a:cubicBezTo>
                  <a:pt x="607" y="1164"/>
                  <a:pt x="580" y="1153"/>
                  <a:pt x="558" y="1131"/>
                </a:cubicBezTo>
                <a:lnTo>
                  <a:pt x="33" y="607"/>
                </a:lnTo>
                <a:cubicBezTo>
                  <a:pt x="11" y="585"/>
                  <a:pt x="0" y="558"/>
                  <a:pt x="0" y="525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525" y="0"/>
                </a:lnTo>
                <a:cubicBezTo>
                  <a:pt x="558" y="0"/>
                  <a:pt x="585" y="11"/>
                  <a:pt x="607" y="33"/>
                </a:cubicBezTo>
                <a:lnTo>
                  <a:pt x="1132" y="5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5906" y="2400303"/>
            <a:ext cx="419100" cy="314325"/>
          </a:xfrm>
          <a:custGeom>
            <a:avLst/>
            <a:gdLst>
              <a:gd name="T0" fmla="*/ 0 w 1165"/>
              <a:gd name="T1" fmla="*/ 377 h 875"/>
              <a:gd name="T2" fmla="*/ 377 w 1165"/>
              <a:gd name="T3" fmla="*/ 0 h 875"/>
              <a:gd name="T4" fmla="*/ 582 w 1165"/>
              <a:gd name="T5" fmla="*/ 0 h 875"/>
              <a:gd name="T6" fmla="*/ 582 w 1165"/>
              <a:gd name="T7" fmla="*/ 115 h 875"/>
              <a:gd name="T8" fmla="*/ 377 w 1165"/>
              <a:gd name="T9" fmla="*/ 115 h 875"/>
              <a:gd name="T10" fmla="*/ 115 w 1165"/>
              <a:gd name="T11" fmla="*/ 377 h 875"/>
              <a:gd name="T12" fmla="*/ 377 w 1165"/>
              <a:gd name="T13" fmla="*/ 639 h 875"/>
              <a:gd name="T14" fmla="*/ 407 w 1165"/>
              <a:gd name="T15" fmla="*/ 639 h 875"/>
              <a:gd name="T16" fmla="*/ 407 w 1165"/>
              <a:gd name="T17" fmla="*/ 525 h 875"/>
              <a:gd name="T18" fmla="*/ 582 w 1165"/>
              <a:gd name="T19" fmla="*/ 699 h 875"/>
              <a:gd name="T20" fmla="*/ 407 w 1165"/>
              <a:gd name="T21" fmla="*/ 874 h 875"/>
              <a:gd name="T22" fmla="*/ 407 w 1165"/>
              <a:gd name="T23" fmla="*/ 757 h 875"/>
              <a:gd name="T24" fmla="*/ 377 w 1165"/>
              <a:gd name="T25" fmla="*/ 757 h 875"/>
              <a:gd name="T26" fmla="*/ 0 w 1165"/>
              <a:gd name="T27" fmla="*/ 377 h 875"/>
              <a:gd name="T28" fmla="*/ 700 w 1165"/>
              <a:gd name="T29" fmla="*/ 639 h 875"/>
              <a:gd name="T30" fmla="*/ 1164 w 1165"/>
              <a:gd name="T31" fmla="*/ 639 h 875"/>
              <a:gd name="T32" fmla="*/ 1164 w 1165"/>
              <a:gd name="T33" fmla="*/ 757 h 875"/>
              <a:gd name="T34" fmla="*/ 700 w 1165"/>
              <a:gd name="T35" fmla="*/ 757 h 875"/>
              <a:gd name="T36" fmla="*/ 700 w 1165"/>
              <a:gd name="T37" fmla="*/ 639 h 875"/>
              <a:gd name="T38" fmla="*/ 700 w 1165"/>
              <a:gd name="T39" fmla="*/ 320 h 875"/>
              <a:gd name="T40" fmla="*/ 1164 w 1165"/>
              <a:gd name="T41" fmla="*/ 320 h 875"/>
              <a:gd name="T42" fmla="*/ 1164 w 1165"/>
              <a:gd name="T43" fmla="*/ 437 h 875"/>
              <a:gd name="T44" fmla="*/ 700 w 1165"/>
              <a:gd name="T45" fmla="*/ 437 h 875"/>
              <a:gd name="T46" fmla="*/ 700 w 1165"/>
              <a:gd name="T47" fmla="*/ 320 h 875"/>
              <a:gd name="T48" fmla="*/ 700 w 1165"/>
              <a:gd name="T49" fmla="*/ 0 h 875"/>
              <a:gd name="T50" fmla="*/ 1164 w 1165"/>
              <a:gd name="T51" fmla="*/ 0 h 875"/>
              <a:gd name="T52" fmla="*/ 1164 w 1165"/>
              <a:gd name="T53" fmla="*/ 115 h 875"/>
              <a:gd name="T54" fmla="*/ 700 w 1165"/>
              <a:gd name="T55" fmla="*/ 115 h 875"/>
              <a:gd name="T56" fmla="*/ 700 w 1165"/>
              <a:gd name="T57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875">
                <a:moveTo>
                  <a:pt x="0" y="377"/>
                </a:moveTo>
                <a:cubicBezTo>
                  <a:pt x="0" y="169"/>
                  <a:pt x="169" y="0"/>
                  <a:pt x="377" y="0"/>
                </a:cubicBezTo>
                <a:lnTo>
                  <a:pt x="582" y="0"/>
                </a:lnTo>
                <a:lnTo>
                  <a:pt x="582" y="115"/>
                </a:lnTo>
                <a:lnTo>
                  <a:pt x="377" y="115"/>
                </a:lnTo>
                <a:cubicBezTo>
                  <a:pt x="232" y="115"/>
                  <a:pt x="115" y="232"/>
                  <a:pt x="115" y="377"/>
                </a:cubicBezTo>
                <a:cubicBezTo>
                  <a:pt x="115" y="522"/>
                  <a:pt x="232" y="639"/>
                  <a:pt x="377" y="639"/>
                </a:cubicBezTo>
                <a:lnTo>
                  <a:pt x="407" y="639"/>
                </a:lnTo>
                <a:lnTo>
                  <a:pt x="407" y="525"/>
                </a:lnTo>
                <a:lnTo>
                  <a:pt x="582" y="699"/>
                </a:lnTo>
                <a:lnTo>
                  <a:pt x="407" y="874"/>
                </a:lnTo>
                <a:lnTo>
                  <a:pt x="407" y="757"/>
                </a:lnTo>
                <a:lnTo>
                  <a:pt x="377" y="757"/>
                </a:lnTo>
                <a:cubicBezTo>
                  <a:pt x="169" y="757"/>
                  <a:pt x="0" y="585"/>
                  <a:pt x="0" y="377"/>
                </a:cubicBezTo>
                <a:close/>
                <a:moveTo>
                  <a:pt x="700" y="639"/>
                </a:moveTo>
                <a:lnTo>
                  <a:pt x="1164" y="639"/>
                </a:lnTo>
                <a:lnTo>
                  <a:pt x="1164" y="757"/>
                </a:lnTo>
                <a:lnTo>
                  <a:pt x="700" y="757"/>
                </a:lnTo>
                <a:lnTo>
                  <a:pt x="700" y="639"/>
                </a:lnTo>
                <a:close/>
                <a:moveTo>
                  <a:pt x="700" y="320"/>
                </a:moveTo>
                <a:lnTo>
                  <a:pt x="1164" y="320"/>
                </a:lnTo>
                <a:lnTo>
                  <a:pt x="1164" y="437"/>
                </a:lnTo>
                <a:lnTo>
                  <a:pt x="700" y="437"/>
                </a:lnTo>
                <a:lnTo>
                  <a:pt x="700" y="320"/>
                </a:lnTo>
                <a:close/>
                <a:moveTo>
                  <a:pt x="700" y="0"/>
                </a:moveTo>
                <a:lnTo>
                  <a:pt x="1164" y="0"/>
                </a:lnTo>
                <a:lnTo>
                  <a:pt x="1164" y="115"/>
                </a:lnTo>
                <a:lnTo>
                  <a:pt x="700" y="115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23819" y="2347913"/>
            <a:ext cx="419100" cy="419100"/>
          </a:xfrm>
          <a:custGeom>
            <a:avLst/>
            <a:gdLst>
              <a:gd name="T0" fmla="*/ 582 w 1165"/>
              <a:gd name="T1" fmla="*/ 1049 h 1165"/>
              <a:gd name="T2" fmla="*/ 1049 w 1165"/>
              <a:gd name="T3" fmla="*/ 582 h 1165"/>
              <a:gd name="T4" fmla="*/ 582 w 1165"/>
              <a:gd name="T5" fmla="*/ 115 h 1165"/>
              <a:gd name="T6" fmla="*/ 115 w 1165"/>
              <a:gd name="T7" fmla="*/ 582 h 1165"/>
              <a:gd name="T8" fmla="*/ 582 w 1165"/>
              <a:gd name="T9" fmla="*/ 1049 h 1165"/>
              <a:gd name="T10" fmla="*/ 582 w 1165"/>
              <a:gd name="T11" fmla="*/ 0 h 1165"/>
              <a:gd name="T12" fmla="*/ 1164 w 1165"/>
              <a:gd name="T13" fmla="*/ 582 h 1165"/>
              <a:gd name="T14" fmla="*/ 1164 w 1165"/>
              <a:gd name="T15" fmla="*/ 1049 h 1165"/>
              <a:gd name="T16" fmla="*/ 1049 w 1165"/>
              <a:gd name="T17" fmla="*/ 1164 h 1165"/>
              <a:gd name="T18" fmla="*/ 582 w 1165"/>
              <a:gd name="T19" fmla="*/ 1164 h 1165"/>
              <a:gd name="T20" fmla="*/ 0 w 1165"/>
              <a:gd name="T21" fmla="*/ 582 h 1165"/>
              <a:gd name="T22" fmla="*/ 582 w 1165"/>
              <a:gd name="T23" fmla="*/ 0 h 1165"/>
              <a:gd name="T24" fmla="*/ 639 w 1165"/>
              <a:gd name="T25" fmla="*/ 290 h 1165"/>
              <a:gd name="T26" fmla="*/ 639 w 1165"/>
              <a:gd name="T27" fmla="*/ 525 h 1165"/>
              <a:gd name="T28" fmla="*/ 874 w 1165"/>
              <a:gd name="T29" fmla="*/ 525 h 1165"/>
              <a:gd name="T30" fmla="*/ 874 w 1165"/>
              <a:gd name="T31" fmla="*/ 640 h 1165"/>
              <a:gd name="T32" fmla="*/ 639 w 1165"/>
              <a:gd name="T33" fmla="*/ 640 h 1165"/>
              <a:gd name="T34" fmla="*/ 639 w 1165"/>
              <a:gd name="T35" fmla="*/ 875 h 1165"/>
              <a:gd name="T36" fmla="*/ 524 w 1165"/>
              <a:gd name="T37" fmla="*/ 875 h 1165"/>
              <a:gd name="T38" fmla="*/ 524 w 1165"/>
              <a:gd name="T39" fmla="*/ 640 h 1165"/>
              <a:gd name="T40" fmla="*/ 289 w 1165"/>
              <a:gd name="T41" fmla="*/ 640 h 1165"/>
              <a:gd name="T42" fmla="*/ 289 w 1165"/>
              <a:gd name="T43" fmla="*/ 525 h 1165"/>
              <a:gd name="T44" fmla="*/ 524 w 1165"/>
              <a:gd name="T45" fmla="*/ 525 h 1165"/>
              <a:gd name="T46" fmla="*/ 524 w 1165"/>
              <a:gd name="T47" fmla="*/ 290 h 1165"/>
              <a:gd name="T48" fmla="*/ 639 w 1165"/>
              <a:gd name="T49" fmla="*/ 29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5">
                <a:moveTo>
                  <a:pt x="582" y="1049"/>
                </a:moveTo>
                <a:cubicBezTo>
                  <a:pt x="839" y="1049"/>
                  <a:pt x="1049" y="839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4" y="0"/>
                  <a:pt x="1164" y="260"/>
                  <a:pt x="1164" y="582"/>
                </a:cubicBezTo>
                <a:lnTo>
                  <a:pt x="1164" y="1049"/>
                </a:lnTo>
                <a:cubicBezTo>
                  <a:pt x="1164" y="1112"/>
                  <a:pt x="1112" y="1164"/>
                  <a:pt x="1049" y="1164"/>
                </a:cubicBezTo>
                <a:lnTo>
                  <a:pt x="582" y="1164"/>
                </a:lnTo>
                <a:cubicBezTo>
                  <a:pt x="259" y="1164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639" y="290"/>
                </a:moveTo>
                <a:lnTo>
                  <a:pt x="639" y="525"/>
                </a:lnTo>
                <a:lnTo>
                  <a:pt x="874" y="525"/>
                </a:lnTo>
                <a:lnTo>
                  <a:pt x="874" y="640"/>
                </a:lnTo>
                <a:lnTo>
                  <a:pt x="639" y="640"/>
                </a:lnTo>
                <a:lnTo>
                  <a:pt x="639" y="875"/>
                </a:lnTo>
                <a:lnTo>
                  <a:pt x="524" y="875"/>
                </a:lnTo>
                <a:lnTo>
                  <a:pt x="524" y="640"/>
                </a:lnTo>
                <a:lnTo>
                  <a:pt x="289" y="640"/>
                </a:lnTo>
                <a:lnTo>
                  <a:pt x="289" y="525"/>
                </a:lnTo>
                <a:lnTo>
                  <a:pt x="524" y="525"/>
                </a:lnTo>
                <a:lnTo>
                  <a:pt x="524" y="290"/>
                </a:lnTo>
                <a:lnTo>
                  <a:pt x="639" y="2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79506" y="2441578"/>
            <a:ext cx="463550" cy="231775"/>
          </a:xfrm>
          <a:custGeom>
            <a:avLst/>
            <a:gdLst>
              <a:gd name="T0" fmla="*/ 643 w 1286"/>
              <a:gd name="T1" fmla="*/ 0 h 643"/>
              <a:gd name="T2" fmla="*/ 1285 w 1286"/>
              <a:gd name="T3" fmla="*/ 642 h 643"/>
              <a:gd name="T4" fmla="*/ 1167 w 1286"/>
              <a:gd name="T5" fmla="*/ 642 h 643"/>
              <a:gd name="T6" fmla="*/ 643 w 1286"/>
              <a:gd name="T7" fmla="*/ 118 h 643"/>
              <a:gd name="T8" fmla="*/ 118 w 1286"/>
              <a:gd name="T9" fmla="*/ 642 h 643"/>
              <a:gd name="T10" fmla="*/ 0 w 1286"/>
              <a:gd name="T11" fmla="*/ 642 h 643"/>
              <a:gd name="T12" fmla="*/ 643 w 1286"/>
              <a:gd name="T13" fmla="*/ 0 h 643"/>
              <a:gd name="T14" fmla="*/ 643 w 1286"/>
              <a:gd name="T15" fmla="*/ 232 h 643"/>
              <a:gd name="T16" fmla="*/ 1050 w 1286"/>
              <a:gd name="T17" fmla="*/ 642 h 643"/>
              <a:gd name="T18" fmla="*/ 935 w 1286"/>
              <a:gd name="T19" fmla="*/ 642 h 643"/>
              <a:gd name="T20" fmla="*/ 643 w 1286"/>
              <a:gd name="T21" fmla="*/ 350 h 643"/>
              <a:gd name="T22" fmla="*/ 350 w 1286"/>
              <a:gd name="T23" fmla="*/ 642 h 643"/>
              <a:gd name="T24" fmla="*/ 235 w 1286"/>
              <a:gd name="T25" fmla="*/ 642 h 643"/>
              <a:gd name="T26" fmla="*/ 643 w 1286"/>
              <a:gd name="T27" fmla="*/ 232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643">
                <a:moveTo>
                  <a:pt x="643" y="0"/>
                </a:moveTo>
                <a:cubicBezTo>
                  <a:pt x="995" y="0"/>
                  <a:pt x="1285" y="290"/>
                  <a:pt x="1285" y="642"/>
                </a:cubicBezTo>
                <a:lnTo>
                  <a:pt x="1167" y="642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2"/>
                </a:cubicBezTo>
                <a:lnTo>
                  <a:pt x="0" y="642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643" y="232"/>
                </a:moveTo>
                <a:cubicBezTo>
                  <a:pt x="867" y="232"/>
                  <a:pt x="1050" y="418"/>
                  <a:pt x="1050" y="642"/>
                </a:cubicBezTo>
                <a:lnTo>
                  <a:pt x="935" y="642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2"/>
                </a:cubicBezTo>
                <a:lnTo>
                  <a:pt x="235" y="642"/>
                </a:lnTo>
                <a:cubicBezTo>
                  <a:pt x="235" y="418"/>
                  <a:pt x="419" y="232"/>
                  <a:pt x="643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98696" y="2368553"/>
            <a:ext cx="377825" cy="377825"/>
          </a:xfrm>
          <a:custGeom>
            <a:avLst/>
            <a:gdLst>
              <a:gd name="T0" fmla="*/ 699 w 1050"/>
              <a:gd name="T1" fmla="*/ 468 h 1051"/>
              <a:gd name="T2" fmla="*/ 699 w 1050"/>
              <a:gd name="T3" fmla="*/ 350 h 1051"/>
              <a:gd name="T4" fmla="*/ 582 w 1050"/>
              <a:gd name="T5" fmla="*/ 233 h 1051"/>
              <a:gd name="T6" fmla="*/ 350 w 1050"/>
              <a:gd name="T7" fmla="*/ 233 h 1051"/>
              <a:gd name="T8" fmla="*/ 350 w 1050"/>
              <a:gd name="T9" fmla="*/ 350 h 1051"/>
              <a:gd name="T10" fmla="*/ 582 w 1050"/>
              <a:gd name="T11" fmla="*/ 350 h 1051"/>
              <a:gd name="T12" fmla="*/ 582 w 1050"/>
              <a:gd name="T13" fmla="*/ 468 h 1051"/>
              <a:gd name="T14" fmla="*/ 467 w 1050"/>
              <a:gd name="T15" fmla="*/ 468 h 1051"/>
              <a:gd name="T16" fmla="*/ 350 w 1050"/>
              <a:gd name="T17" fmla="*/ 583 h 1051"/>
              <a:gd name="T18" fmla="*/ 350 w 1050"/>
              <a:gd name="T19" fmla="*/ 818 h 1051"/>
              <a:gd name="T20" fmla="*/ 699 w 1050"/>
              <a:gd name="T21" fmla="*/ 818 h 1051"/>
              <a:gd name="T22" fmla="*/ 699 w 1050"/>
              <a:gd name="T23" fmla="*/ 700 h 1051"/>
              <a:gd name="T24" fmla="*/ 467 w 1050"/>
              <a:gd name="T25" fmla="*/ 700 h 1051"/>
              <a:gd name="T26" fmla="*/ 467 w 1050"/>
              <a:gd name="T27" fmla="*/ 583 h 1051"/>
              <a:gd name="T28" fmla="*/ 582 w 1050"/>
              <a:gd name="T29" fmla="*/ 583 h 1051"/>
              <a:gd name="T30" fmla="*/ 699 w 1050"/>
              <a:gd name="T31" fmla="*/ 468 h 1051"/>
              <a:gd name="T32" fmla="*/ 932 w 1050"/>
              <a:gd name="T33" fmla="*/ 0 h 1051"/>
              <a:gd name="T34" fmla="*/ 1049 w 1050"/>
              <a:gd name="T35" fmla="*/ 118 h 1051"/>
              <a:gd name="T36" fmla="*/ 1049 w 1050"/>
              <a:gd name="T37" fmla="*/ 932 h 1051"/>
              <a:gd name="T38" fmla="*/ 932 w 1050"/>
              <a:gd name="T39" fmla="*/ 1050 h 1051"/>
              <a:gd name="T40" fmla="*/ 117 w 1050"/>
              <a:gd name="T41" fmla="*/ 1050 h 1051"/>
              <a:gd name="T42" fmla="*/ 0 w 1050"/>
              <a:gd name="T43" fmla="*/ 932 h 1051"/>
              <a:gd name="T44" fmla="*/ 0 w 1050"/>
              <a:gd name="T45" fmla="*/ 118 h 1051"/>
              <a:gd name="T46" fmla="*/ 117 w 1050"/>
              <a:gd name="T47" fmla="*/ 0 h 1051"/>
              <a:gd name="T48" fmla="*/ 932 w 105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1">
                <a:moveTo>
                  <a:pt x="699" y="468"/>
                </a:moveTo>
                <a:lnTo>
                  <a:pt x="699" y="350"/>
                </a:lnTo>
                <a:cubicBezTo>
                  <a:pt x="699" y="285"/>
                  <a:pt x="645" y="233"/>
                  <a:pt x="582" y="233"/>
                </a:cubicBezTo>
                <a:lnTo>
                  <a:pt x="350" y="233"/>
                </a:lnTo>
                <a:lnTo>
                  <a:pt x="350" y="350"/>
                </a:lnTo>
                <a:lnTo>
                  <a:pt x="582" y="350"/>
                </a:lnTo>
                <a:lnTo>
                  <a:pt x="582" y="468"/>
                </a:lnTo>
                <a:lnTo>
                  <a:pt x="467" y="468"/>
                </a:lnTo>
                <a:cubicBezTo>
                  <a:pt x="404" y="468"/>
                  <a:pt x="350" y="517"/>
                  <a:pt x="350" y="583"/>
                </a:cubicBezTo>
                <a:lnTo>
                  <a:pt x="350" y="818"/>
                </a:lnTo>
                <a:lnTo>
                  <a:pt x="699" y="818"/>
                </a:lnTo>
                <a:lnTo>
                  <a:pt x="699" y="700"/>
                </a:lnTo>
                <a:lnTo>
                  <a:pt x="467" y="700"/>
                </a:lnTo>
                <a:lnTo>
                  <a:pt x="467" y="583"/>
                </a:lnTo>
                <a:lnTo>
                  <a:pt x="582" y="583"/>
                </a:lnTo>
                <a:cubicBezTo>
                  <a:pt x="645" y="583"/>
                  <a:pt x="699" y="533"/>
                  <a:pt x="699" y="468"/>
                </a:cubicBez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6608" y="2368553"/>
            <a:ext cx="377825" cy="377825"/>
          </a:xfrm>
          <a:custGeom>
            <a:avLst/>
            <a:gdLst>
              <a:gd name="T0" fmla="*/ 642 w 1050"/>
              <a:gd name="T1" fmla="*/ 818 h 1051"/>
              <a:gd name="T2" fmla="*/ 642 w 1050"/>
              <a:gd name="T3" fmla="*/ 233 h 1051"/>
              <a:gd name="T4" fmla="*/ 407 w 1050"/>
              <a:gd name="T5" fmla="*/ 233 h 1051"/>
              <a:gd name="T6" fmla="*/ 407 w 1050"/>
              <a:gd name="T7" fmla="*/ 350 h 1051"/>
              <a:gd name="T8" fmla="*/ 524 w 1050"/>
              <a:gd name="T9" fmla="*/ 350 h 1051"/>
              <a:gd name="T10" fmla="*/ 524 w 1050"/>
              <a:gd name="T11" fmla="*/ 818 h 1051"/>
              <a:gd name="T12" fmla="*/ 642 w 1050"/>
              <a:gd name="T13" fmla="*/ 818 h 1051"/>
              <a:gd name="T14" fmla="*/ 931 w 1050"/>
              <a:gd name="T15" fmla="*/ 0 h 1051"/>
              <a:gd name="T16" fmla="*/ 1049 w 1050"/>
              <a:gd name="T17" fmla="*/ 118 h 1051"/>
              <a:gd name="T18" fmla="*/ 1049 w 1050"/>
              <a:gd name="T19" fmla="*/ 932 h 1051"/>
              <a:gd name="T20" fmla="*/ 931 w 1050"/>
              <a:gd name="T21" fmla="*/ 1050 h 1051"/>
              <a:gd name="T22" fmla="*/ 117 w 1050"/>
              <a:gd name="T23" fmla="*/ 1050 h 1051"/>
              <a:gd name="T24" fmla="*/ 0 w 1050"/>
              <a:gd name="T25" fmla="*/ 932 h 1051"/>
              <a:gd name="T26" fmla="*/ 0 w 1050"/>
              <a:gd name="T27" fmla="*/ 118 h 1051"/>
              <a:gd name="T28" fmla="*/ 117 w 1050"/>
              <a:gd name="T29" fmla="*/ 0 h 1051"/>
              <a:gd name="T30" fmla="*/ 931 w 1050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051">
                <a:moveTo>
                  <a:pt x="642" y="818"/>
                </a:moveTo>
                <a:lnTo>
                  <a:pt x="642" y="233"/>
                </a:lnTo>
                <a:lnTo>
                  <a:pt x="407" y="233"/>
                </a:lnTo>
                <a:lnTo>
                  <a:pt x="407" y="350"/>
                </a:lnTo>
                <a:lnTo>
                  <a:pt x="524" y="350"/>
                </a:lnTo>
                <a:lnTo>
                  <a:pt x="524" y="818"/>
                </a:lnTo>
                <a:lnTo>
                  <a:pt x="642" y="818"/>
                </a:lnTo>
                <a:close/>
                <a:moveTo>
                  <a:pt x="931" y="0"/>
                </a:moveTo>
                <a:cubicBezTo>
                  <a:pt x="994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4" y="1050"/>
                  <a:pt x="931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9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68553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233 h 1051"/>
              <a:gd name="T4" fmla="*/ 468 w 1051"/>
              <a:gd name="T5" fmla="*/ 233 h 1051"/>
              <a:gd name="T6" fmla="*/ 350 w 1051"/>
              <a:gd name="T7" fmla="*/ 350 h 1051"/>
              <a:gd name="T8" fmla="*/ 350 w 1051"/>
              <a:gd name="T9" fmla="*/ 700 h 1051"/>
              <a:gd name="T10" fmla="*/ 468 w 1051"/>
              <a:gd name="T11" fmla="*/ 818 h 1051"/>
              <a:gd name="T12" fmla="*/ 582 w 1051"/>
              <a:gd name="T13" fmla="*/ 818 h 1051"/>
              <a:gd name="T14" fmla="*/ 700 w 1051"/>
              <a:gd name="T15" fmla="*/ 700 h 1051"/>
              <a:gd name="T16" fmla="*/ 700 w 1051"/>
              <a:gd name="T17" fmla="*/ 583 h 1051"/>
              <a:gd name="T18" fmla="*/ 582 w 1051"/>
              <a:gd name="T19" fmla="*/ 468 h 1051"/>
              <a:gd name="T20" fmla="*/ 468 w 1051"/>
              <a:gd name="T21" fmla="*/ 468 h 1051"/>
              <a:gd name="T22" fmla="*/ 468 w 1051"/>
              <a:gd name="T23" fmla="*/ 350 h 1051"/>
              <a:gd name="T24" fmla="*/ 700 w 1051"/>
              <a:gd name="T25" fmla="*/ 350 h 1051"/>
              <a:gd name="T26" fmla="*/ 932 w 1051"/>
              <a:gd name="T27" fmla="*/ 0 h 1051"/>
              <a:gd name="T28" fmla="*/ 1050 w 1051"/>
              <a:gd name="T29" fmla="*/ 118 h 1051"/>
              <a:gd name="T30" fmla="*/ 1050 w 1051"/>
              <a:gd name="T31" fmla="*/ 932 h 1051"/>
              <a:gd name="T32" fmla="*/ 932 w 1051"/>
              <a:gd name="T33" fmla="*/ 1050 h 1051"/>
              <a:gd name="T34" fmla="*/ 118 w 1051"/>
              <a:gd name="T35" fmla="*/ 1050 h 1051"/>
              <a:gd name="T36" fmla="*/ 0 w 1051"/>
              <a:gd name="T37" fmla="*/ 932 h 1051"/>
              <a:gd name="T38" fmla="*/ 0 w 1051"/>
              <a:gd name="T39" fmla="*/ 118 h 1051"/>
              <a:gd name="T40" fmla="*/ 118 w 1051"/>
              <a:gd name="T41" fmla="*/ 0 h 1051"/>
              <a:gd name="T42" fmla="*/ 932 w 1051"/>
              <a:gd name="T43" fmla="*/ 0 h 1051"/>
              <a:gd name="T44" fmla="*/ 468 w 1051"/>
              <a:gd name="T45" fmla="*/ 700 h 1051"/>
              <a:gd name="T46" fmla="*/ 468 w 1051"/>
              <a:gd name="T47" fmla="*/ 583 h 1051"/>
              <a:gd name="T48" fmla="*/ 582 w 1051"/>
              <a:gd name="T49" fmla="*/ 583 h 1051"/>
              <a:gd name="T50" fmla="*/ 582 w 1051"/>
              <a:gd name="T51" fmla="*/ 700 h 1051"/>
              <a:gd name="T52" fmla="*/ 468 w 1051"/>
              <a:gd name="T53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233"/>
                </a:lnTo>
                <a:lnTo>
                  <a:pt x="468" y="233"/>
                </a:lnTo>
                <a:cubicBezTo>
                  <a:pt x="405" y="233"/>
                  <a:pt x="350" y="285"/>
                  <a:pt x="350" y="350"/>
                </a:cubicBezTo>
                <a:lnTo>
                  <a:pt x="350" y="700"/>
                </a:lnTo>
                <a:cubicBezTo>
                  <a:pt x="350" y="766"/>
                  <a:pt x="405" y="818"/>
                  <a:pt x="468" y="818"/>
                </a:cubicBezTo>
                <a:lnTo>
                  <a:pt x="582" y="818"/>
                </a:lnTo>
                <a:cubicBezTo>
                  <a:pt x="645" y="818"/>
                  <a:pt x="700" y="766"/>
                  <a:pt x="700" y="700"/>
                </a:cubicBezTo>
                <a:lnTo>
                  <a:pt x="700" y="583"/>
                </a:lnTo>
                <a:cubicBezTo>
                  <a:pt x="700" y="517"/>
                  <a:pt x="645" y="468"/>
                  <a:pt x="582" y="468"/>
                </a:cubicBezTo>
                <a:lnTo>
                  <a:pt x="468" y="468"/>
                </a:lnTo>
                <a:lnTo>
                  <a:pt x="468" y="350"/>
                </a:lnTo>
                <a:lnTo>
                  <a:pt x="700" y="350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68" y="700"/>
                </a:moveTo>
                <a:lnTo>
                  <a:pt x="468" y="583"/>
                </a:lnTo>
                <a:lnTo>
                  <a:pt x="582" y="583"/>
                </a:lnTo>
                <a:lnTo>
                  <a:pt x="582" y="700"/>
                </a:lnTo>
                <a:lnTo>
                  <a:pt x="468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198814"/>
            <a:ext cx="419100" cy="460375"/>
          </a:xfrm>
          <a:custGeom>
            <a:avLst/>
            <a:gdLst>
              <a:gd name="T0" fmla="*/ 1164 w 1165"/>
              <a:gd name="T1" fmla="*/ 467 h 1281"/>
              <a:gd name="T2" fmla="*/ 1164 w 1165"/>
              <a:gd name="T3" fmla="*/ 1166 h 1281"/>
              <a:gd name="T4" fmla="*/ 1050 w 1165"/>
              <a:gd name="T5" fmla="*/ 1280 h 1281"/>
              <a:gd name="T6" fmla="*/ 115 w 1165"/>
              <a:gd name="T7" fmla="*/ 1280 h 1281"/>
              <a:gd name="T8" fmla="*/ 0 w 1165"/>
              <a:gd name="T9" fmla="*/ 1166 h 1281"/>
              <a:gd name="T10" fmla="*/ 0 w 1165"/>
              <a:gd name="T11" fmla="*/ 467 h 1281"/>
              <a:gd name="T12" fmla="*/ 115 w 1165"/>
              <a:gd name="T13" fmla="*/ 349 h 1281"/>
              <a:gd name="T14" fmla="*/ 233 w 1165"/>
              <a:gd name="T15" fmla="*/ 349 h 1281"/>
              <a:gd name="T16" fmla="*/ 233 w 1165"/>
              <a:gd name="T17" fmla="*/ 0 h 1281"/>
              <a:gd name="T18" fmla="*/ 700 w 1165"/>
              <a:gd name="T19" fmla="*/ 0 h 1281"/>
              <a:gd name="T20" fmla="*/ 700 w 1165"/>
              <a:gd name="T21" fmla="*/ 232 h 1281"/>
              <a:gd name="T22" fmla="*/ 350 w 1165"/>
              <a:gd name="T23" fmla="*/ 232 h 1281"/>
              <a:gd name="T24" fmla="*/ 350 w 1165"/>
              <a:gd name="T25" fmla="*/ 698 h 1281"/>
              <a:gd name="T26" fmla="*/ 465 w 1165"/>
              <a:gd name="T27" fmla="*/ 698 h 1281"/>
              <a:gd name="T28" fmla="*/ 465 w 1165"/>
              <a:gd name="T29" fmla="*/ 349 h 1281"/>
              <a:gd name="T30" fmla="*/ 1050 w 1165"/>
              <a:gd name="T31" fmla="*/ 349 h 1281"/>
              <a:gd name="T32" fmla="*/ 1164 w 1165"/>
              <a:gd name="T33" fmla="*/ 467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281">
                <a:moveTo>
                  <a:pt x="1164" y="467"/>
                </a:moveTo>
                <a:lnTo>
                  <a:pt x="1164" y="1166"/>
                </a:lnTo>
                <a:cubicBezTo>
                  <a:pt x="1164" y="1228"/>
                  <a:pt x="1113" y="1280"/>
                  <a:pt x="1050" y="1280"/>
                </a:cubicBezTo>
                <a:lnTo>
                  <a:pt x="115" y="1280"/>
                </a:lnTo>
                <a:cubicBezTo>
                  <a:pt x="52" y="1280"/>
                  <a:pt x="0" y="1228"/>
                  <a:pt x="0" y="1166"/>
                </a:cubicBezTo>
                <a:lnTo>
                  <a:pt x="0" y="467"/>
                </a:lnTo>
                <a:cubicBezTo>
                  <a:pt x="0" y="404"/>
                  <a:pt x="52" y="349"/>
                  <a:pt x="115" y="349"/>
                </a:cubicBezTo>
                <a:lnTo>
                  <a:pt x="233" y="349"/>
                </a:lnTo>
                <a:lnTo>
                  <a:pt x="233" y="0"/>
                </a:lnTo>
                <a:lnTo>
                  <a:pt x="700" y="0"/>
                </a:lnTo>
                <a:lnTo>
                  <a:pt x="700" y="232"/>
                </a:lnTo>
                <a:lnTo>
                  <a:pt x="350" y="232"/>
                </a:lnTo>
                <a:lnTo>
                  <a:pt x="350" y="698"/>
                </a:lnTo>
                <a:lnTo>
                  <a:pt x="465" y="698"/>
                </a:lnTo>
                <a:lnTo>
                  <a:pt x="465" y="349"/>
                </a:lnTo>
                <a:lnTo>
                  <a:pt x="1050" y="349"/>
                </a:lnTo>
                <a:cubicBezTo>
                  <a:pt x="1113" y="349"/>
                  <a:pt x="1164" y="404"/>
                  <a:pt x="1164" y="46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9631" y="3219451"/>
            <a:ext cx="419100" cy="419100"/>
          </a:xfrm>
          <a:custGeom>
            <a:avLst/>
            <a:gdLst>
              <a:gd name="T0" fmla="*/ 175 w 1166"/>
              <a:gd name="T1" fmla="*/ 699 h 1165"/>
              <a:gd name="T2" fmla="*/ 990 w 1166"/>
              <a:gd name="T3" fmla="*/ 699 h 1165"/>
              <a:gd name="T4" fmla="*/ 727 w 1166"/>
              <a:gd name="T5" fmla="*/ 350 h 1165"/>
              <a:gd name="T6" fmla="*/ 525 w 1166"/>
              <a:gd name="T7" fmla="*/ 612 h 1165"/>
              <a:gd name="T8" fmla="*/ 377 w 1166"/>
              <a:gd name="T9" fmla="*/ 438 h 1165"/>
              <a:gd name="T10" fmla="*/ 175 w 1166"/>
              <a:gd name="T11" fmla="*/ 699 h 1165"/>
              <a:gd name="T12" fmla="*/ 1050 w 1166"/>
              <a:gd name="T13" fmla="*/ 0 h 1165"/>
              <a:gd name="T14" fmla="*/ 1165 w 1166"/>
              <a:gd name="T15" fmla="*/ 115 h 1165"/>
              <a:gd name="T16" fmla="*/ 1165 w 1166"/>
              <a:gd name="T17" fmla="*/ 814 h 1165"/>
              <a:gd name="T18" fmla="*/ 1050 w 1166"/>
              <a:gd name="T19" fmla="*/ 931 h 1165"/>
              <a:gd name="T20" fmla="*/ 233 w 1166"/>
              <a:gd name="T21" fmla="*/ 931 h 1165"/>
              <a:gd name="T22" fmla="*/ 0 w 1166"/>
              <a:gd name="T23" fmla="*/ 1164 h 1165"/>
              <a:gd name="T24" fmla="*/ 0 w 1166"/>
              <a:gd name="T25" fmla="*/ 115 h 1165"/>
              <a:gd name="T26" fmla="*/ 115 w 1166"/>
              <a:gd name="T27" fmla="*/ 0 h 1165"/>
              <a:gd name="T28" fmla="*/ 1050 w 116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175" y="699"/>
                </a:moveTo>
                <a:lnTo>
                  <a:pt x="990" y="699"/>
                </a:lnTo>
                <a:lnTo>
                  <a:pt x="727" y="350"/>
                </a:lnTo>
                <a:lnTo>
                  <a:pt x="525" y="612"/>
                </a:lnTo>
                <a:lnTo>
                  <a:pt x="377" y="438"/>
                </a:lnTo>
                <a:lnTo>
                  <a:pt x="175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6281" y="3228978"/>
            <a:ext cx="293688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407 w 816"/>
              <a:gd name="T21" fmla="*/ 699 h 1107"/>
              <a:gd name="T22" fmla="*/ 233 w 816"/>
              <a:gd name="T23" fmla="*/ 525 h 1107"/>
              <a:gd name="T24" fmla="*/ 233 w 816"/>
              <a:gd name="T25" fmla="*/ 175 h 1107"/>
              <a:gd name="T26" fmla="*/ 407 w 816"/>
              <a:gd name="T27" fmla="*/ 0 h 1107"/>
              <a:gd name="T28" fmla="*/ 582 w 816"/>
              <a:gd name="T29" fmla="*/ 175 h 1107"/>
              <a:gd name="T30" fmla="*/ 582 w 816"/>
              <a:gd name="T31" fmla="*/ 525 h 1107"/>
              <a:gd name="T32" fmla="*/ 407 w 816"/>
              <a:gd name="T33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96571" y="3228978"/>
            <a:ext cx="377825" cy="398461"/>
          </a:xfrm>
          <a:custGeom>
            <a:avLst/>
            <a:gdLst>
              <a:gd name="T0" fmla="*/ 74 w 1050"/>
              <a:gd name="T1" fmla="*/ 58 h 1107"/>
              <a:gd name="T2" fmla="*/ 1049 w 1050"/>
              <a:gd name="T3" fmla="*/ 1032 h 1107"/>
              <a:gd name="T4" fmla="*/ 975 w 1050"/>
              <a:gd name="T5" fmla="*/ 1106 h 1107"/>
              <a:gd name="T6" fmla="*/ 732 w 1050"/>
              <a:gd name="T7" fmla="*/ 863 h 1107"/>
              <a:gd name="T8" fmla="*/ 582 w 1050"/>
              <a:gd name="T9" fmla="*/ 915 h 1107"/>
              <a:gd name="T10" fmla="*/ 582 w 1050"/>
              <a:gd name="T11" fmla="*/ 1106 h 1107"/>
              <a:gd name="T12" fmla="*/ 467 w 1050"/>
              <a:gd name="T13" fmla="*/ 1106 h 1107"/>
              <a:gd name="T14" fmla="*/ 467 w 1050"/>
              <a:gd name="T15" fmla="*/ 915 h 1107"/>
              <a:gd name="T16" fmla="*/ 117 w 1050"/>
              <a:gd name="T17" fmla="*/ 525 h 1107"/>
              <a:gd name="T18" fmla="*/ 216 w 1050"/>
              <a:gd name="T19" fmla="*/ 525 h 1107"/>
              <a:gd name="T20" fmla="*/ 524 w 1050"/>
              <a:gd name="T21" fmla="*/ 819 h 1107"/>
              <a:gd name="T22" fmla="*/ 658 w 1050"/>
              <a:gd name="T23" fmla="*/ 789 h 1107"/>
              <a:gd name="T24" fmla="*/ 563 w 1050"/>
              <a:gd name="T25" fmla="*/ 693 h 1107"/>
              <a:gd name="T26" fmla="*/ 524 w 1050"/>
              <a:gd name="T27" fmla="*/ 699 h 1107"/>
              <a:gd name="T28" fmla="*/ 350 w 1050"/>
              <a:gd name="T29" fmla="*/ 525 h 1107"/>
              <a:gd name="T30" fmla="*/ 350 w 1050"/>
              <a:gd name="T31" fmla="*/ 481 h 1107"/>
              <a:gd name="T32" fmla="*/ 0 w 1050"/>
              <a:gd name="T33" fmla="*/ 131 h 1107"/>
              <a:gd name="T34" fmla="*/ 74 w 1050"/>
              <a:gd name="T35" fmla="*/ 58 h 1107"/>
              <a:gd name="T36" fmla="*/ 699 w 1050"/>
              <a:gd name="T37" fmla="*/ 533 h 1107"/>
              <a:gd name="T38" fmla="*/ 350 w 1050"/>
              <a:gd name="T39" fmla="*/ 186 h 1107"/>
              <a:gd name="T40" fmla="*/ 350 w 1050"/>
              <a:gd name="T41" fmla="*/ 175 h 1107"/>
              <a:gd name="T42" fmla="*/ 524 w 1050"/>
              <a:gd name="T43" fmla="*/ 0 h 1107"/>
              <a:gd name="T44" fmla="*/ 699 w 1050"/>
              <a:gd name="T45" fmla="*/ 175 h 1107"/>
              <a:gd name="T46" fmla="*/ 699 w 1050"/>
              <a:gd name="T47" fmla="*/ 533 h 1107"/>
              <a:gd name="T48" fmla="*/ 932 w 1050"/>
              <a:gd name="T49" fmla="*/ 525 h 1107"/>
              <a:gd name="T50" fmla="*/ 880 w 1050"/>
              <a:gd name="T51" fmla="*/ 715 h 1107"/>
              <a:gd name="T52" fmla="*/ 809 w 1050"/>
              <a:gd name="T53" fmla="*/ 641 h 1107"/>
              <a:gd name="T54" fmla="*/ 833 w 1050"/>
              <a:gd name="T55" fmla="*/ 525 h 1107"/>
              <a:gd name="T56" fmla="*/ 932 w 1050"/>
              <a:gd name="T57" fmla="*/ 525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50" h="1107">
                <a:moveTo>
                  <a:pt x="74" y="58"/>
                </a:moveTo>
                <a:lnTo>
                  <a:pt x="1049" y="1032"/>
                </a:lnTo>
                <a:lnTo>
                  <a:pt x="975" y="1106"/>
                </a:lnTo>
                <a:lnTo>
                  <a:pt x="732" y="863"/>
                </a:lnTo>
                <a:cubicBezTo>
                  <a:pt x="688" y="890"/>
                  <a:pt x="634" y="906"/>
                  <a:pt x="582" y="915"/>
                </a:cubicBezTo>
                <a:lnTo>
                  <a:pt x="582" y="1106"/>
                </a:lnTo>
                <a:lnTo>
                  <a:pt x="467" y="1106"/>
                </a:lnTo>
                <a:lnTo>
                  <a:pt x="467" y="915"/>
                </a:lnTo>
                <a:cubicBezTo>
                  <a:pt x="276" y="887"/>
                  <a:pt x="117" y="723"/>
                  <a:pt x="117" y="525"/>
                </a:cubicBezTo>
                <a:lnTo>
                  <a:pt x="216" y="525"/>
                </a:lnTo>
                <a:cubicBezTo>
                  <a:pt x="216" y="699"/>
                  <a:pt x="363" y="819"/>
                  <a:pt x="524" y="819"/>
                </a:cubicBezTo>
                <a:cubicBezTo>
                  <a:pt x="571" y="819"/>
                  <a:pt x="617" y="808"/>
                  <a:pt x="658" y="789"/>
                </a:cubicBezTo>
                <a:lnTo>
                  <a:pt x="563" y="693"/>
                </a:lnTo>
                <a:cubicBezTo>
                  <a:pt x="552" y="696"/>
                  <a:pt x="538" y="699"/>
                  <a:pt x="524" y="699"/>
                </a:cubicBezTo>
                <a:cubicBezTo>
                  <a:pt x="429" y="699"/>
                  <a:pt x="350" y="619"/>
                  <a:pt x="350" y="525"/>
                </a:cubicBezTo>
                <a:lnTo>
                  <a:pt x="350" y="481"/>
                </a:lnTo>
                <a:lnTo>
                  <a:pt x="0" y="131"/>
                </a:lnTo>
                <a:lnTo>
                  <a:pt x="74" y="58"/>
                </a:lnTo>
                <a:close/>
                <a:moveTo>
                  <a:pt x="699" y="533"/>
                </a:moveTo>
                <a:lnTo>
                  <a:pt x="350" y="186"/>
                </a:lnTo>
                <a:lnTo>
                  <a:pt x="350" y="175"/>
                </a:lnTo>
                <a:cubicBezTo>
                  <a:pt x="350" y="79"/>
                  <a:pt x="428" y="0"/>
                  <a:pt x="524" y="0"/>
                </a:cubicBezTo>
                <a:cubicBezTo>
                  <a:pt x="619" y="0"/>
                  <a:pt x="699" y="79"/>
                  <a:pt x="699" y="175"/>
                </a:cubicBezTo>
                <a:lnTo>
                  <a:pt x="699" y="533"/>
                </a:lnTo>
                <a:close/>
                <a:moveTo>
                  <a:pt x="932" y="525"/>
                </a:moveTo>
                <a:cubicBezTo>
                  <a:pt x="932" y="592"/>
                  <a:pt x="913" y="658"/>
                  <a:pt x="880" y="715"/>
                </a:cubicBezTo>
                <a:lnTo>
                  <a:pt x="809" y="641"/>
                </a:lnTo>
                <a:cubicBezTo>
                  <a:pt x="825" y="606"/>
                  <a:pt x="833" y="568"/>
                  <a:pt x="833" y="525"/>
                </a:cubicBezTo>
                <a:lnTo>
                  <a:pt x="932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10996" y="3228978"/>
            <a:ext cx="293687" cy="398461"/>
          </a:xfrm>
          <a:custGeom>
            <a:avLst/>
            <a:gdLst>
              <a:gd name="T0" fmla="*/ 815 w 816"/>
              <a:gd name="T1" fmla="*/ 525 h 1107"/>
              <a:gd name="T2" fmla="*/ 465 w 816"/>
              <a:gd name="T3" fmla="*/ 915 h 1107"/>
              <a:gd name="T4" fmla="*/ 465 w 816"/>
              <a:gd name="T5" fmla="*/ 1106 h 1107"/>
              <a:gd name="T6" fmla="*/ 350 w 816"/>
              <a:gd name="T7" fmla="*/ 1106 h 1107"/>
              <a:gd name="T8" fmla="*/ 350 w 816"/>
              <a:gd name="T9" fmla="*/ 915 h 1107"/>
              <a:gd name="T10" fmla="*/ 0 w 816"/>
              <a:gd name="T11" fmla="*/ 525 h 1107"/>
              <a:gd name="T12" fmla="*/ 99 w 816"/>
              <a:gd name="T13" fmla="*/ 525 h 1107"/>
              <a:gd name="T14" fmla="*/ 407 w 816"/>
              <a:gd name="T15" fmla="*/ 819 h 1107"/>
              <a:gd name="T16" fmla="*/ 716 w 816"/>
              <a:gd name="T17" fmla="*/ 525 h 1107"/>
              <a:gd name="T18" fmla="*/ 815 w 816"/>
              <a:gd name="T19" fmla="*/ 525 h 1107"/>
              <a:gd name="T20" fmla="*/ 336 w 816"/>
              <a:gd name="T21" fmla="*/ 170 h 1107"/>
              <a:gd name="T22" fmla="*/ 336 w 816"/>
              <a:gd name="T23" fmla="*/ 530 h 1107"/>
              <a:gd name="T24" fmla="*/ 407 w 816"/>
              <a:gd name="T25" fmla="*/ 598 h 1107"/>
              <a:gd name="T26" fmla="*/ 476 w 816"/>
              <a:gd name="T27" fmla="*/ 530 h 1107"/>
              <a:gd name="T28" fmla="*/ 479 w 816"/>
              <a:gd name="T29" fmla="*/ 170 h 1107"/>
              <a:gd name="T30" fmla="*/ 408 w 816"/>
              <a:gd name="T31" fmla="*/ 98 h 1107"/>
              <a:gd name="T32" fmla="*/ 336 w 816"/>
              <a:gd name="T33" fmla="*/ 170 h 1107"/>
              <a:gd name="T34" fmla="*/ 407 w 816"/>
              <a:gd name="T35" fmla="*/ 699 h 1107"/>
              <a:gd name="T36" fmla="*/ 233 w 816"/>
              <a:gd name="T37" fmla="*/ 525 h 1107"/>
              <a:gd name="T38" fmla="*/ 233 w 816"/>
              <a:gd name="T39" fmla="*/ 175 h 1107"/>
              <a:gd name="T40" fmla="*/ 407 w 816"/>
              <a:gd name="T41" fmla="*/ 0 h 1107"/>
              <a:gd name="T42" fmla="*/ 582 w 816"/>
              <a:gd name="T43" fmla="*/ 175 h 1107"/>
              <a:gd name="T44" fmla="*/ 582 w 816"/>
              <a:gd name="T45" fmla="*/ 525 h 1107"/>
              <a:gd name="T46" fmla="*/ 407 w 816"/>
              <a:gd name="T47" fmla="*/ 699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07">
                <a:moveTo>
                  <a:pt x="815" y="525"/>
                </a:moveTo>
                <a:cubicBezTo>
                  <a:pt x="815" y="723"/>
                  <a:pt x="656" y="887"/>
                  <a:pt x="465" y="915"/>
                </a:cubicBezTo>
                <a:lnTo>
                  <a:pt x="465" y="1106"/>
                </a:lnTo>
                <a:lnTo>
                  <a:pt x="350" y="1106"/>
                </a:lnTo>
                <a:lnTo>
                  <a:pt x="350" y="915"/>
                </a:lnTo>
                <a:cubicBezTo>
                  <a:pt x="159" y="887"/>
                  <a:pt x="0" y="723"/>
                  <a:pt x="0" y="525"/>
                </a:cubicBezTo>
                <a:lnTo>
                  <a:pt x="99" y="525"/>
                </a:lnTo>
                <a:cubicBezTo>
                  <a:pt x="99" y="699"/>
                  <a:pt x="245" y="819"/>
                  <a:pt x="407" y="819"/>
                </a:cubicBezTo>
                <a:cubicBezTo>
                  <a:pt x="568" y="819"/>
                  <a:pt x="716" y="699"/>
                  <a:pt x="716" y="525"/>
                </a:cubicBezTo>
                <a:lnTo>
                  <a:pt x="815" y="525"/>
                </a:lnTo>
                <a:close/>
                <a:moveTo>
                  <a:pt x="336" y="170"/>
                </a:moveTo>
                <a:lnTo>
                  <a:pt x="336" y="530"/>
                </a:lnTo>
                <a:cubicBezTo>
                  <a:pt x="336" y="568"/>
                  <a:pt x="368" y="598"/>
                  <a:pt x="407" y="598"/>
                </a:cubicBezTo>
                <a:cubicBezTo>
                  <a:pt x="445" y="598"/>
                  <a:pt x="476" y="568"/>
                  <a:pt x="476" y="530"/>
                </a:cubicBezTo>
                <a:lnTo>
                  <a:pt x="479" y="170"/>
                </a:lnTo>
                <a:cubicBezTo>
                  <a:pt x="479" y="131"/>
                  <a:pt x="446" y="98"/>
                  <a:pt x="408" y="98"/>
                </a:cubicBezTo>
                <a:cubicBezTo>
                  <a:pt x="369" y="98"/>
                  <a:pt x="336" y="131"/>
                  <a:pt x="336" y="170"/>
                </a:cubicBezTo>
                <a:close/>
                <a:moveTo>
                  <a:pt x="407" y="699"/>
                </a:moveTo>
                <a:cubicBezTo>
                  <a:pt x="312" y="699"/>
                  <a:pt x="233" y="619"/>
                  <a:pt x="233" y="525"/>
                </a:cubicBezTo>
                <a:lnTo>
                  <a:pt x="233" y="175"/>
                </a:lnTo>
                <a:cubicBezTo>
                  <a:pt x="233" y="79"/>
                  <a:pt x="311" y="0"/>
                  <a:pt x="407" y="0"/>
                </a:cubicBezTo>
                <a:cubicBezTo>
                  <a:pt x="502" y="0"/>
                  <a:pt x="582" y="79"/>
                  <a:pt x="582" y="175"/>
                </a:cubicBezTo>
                <a:lnTo>
                  <a:pt x="582" y="525"/>
                </a:lnTo>
                <a:cubicBezTo>
                  <a:pt x="582" y="619"/>
                  <a:pt x="503" y="699"/>
                  <a:pt x="407" y="6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20644" y="3219451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3 h 1165"/>
              <a:gd name="T4" fmla="*/ 233 w 1166"/>
              <a:gd name="T5" fmla="*/ 233 h 1165"/>
              <a:gd name="T6" fmla="*/ 233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8 h 1165"/>
              <a:gd name="T14" fmla="*/ 233 w 1166"/>
              <a:gd name="T15" fmla="*/ 408 h 1165"/>
              <a:gd name="T16" fmla="*/ 233 w 1166"/>
              <a:gd name="T17" fmla="*/ 525 h 1165"/>
              <a:gd name="T18" fmla="*/ 932 w 1166"/>
              <a:gd name="T19" fmla="*/ 525 h 1165"/>
              <a:gd name="T20" fmla="*/ 932 w 1166"/>
              <a:gd name="T21" fmla="*/ 699 h 1165"/>
              <a:gd name="T22" fmla="*/ 932 w 1166"/>
              <a:gd name="T23" fmla="*/ 582 h 1165"/>
              <a:gd name="T24" fmla="*/ 233 w 1166"/>
              <a:gd name="T25" fmla="*/ 582 h 1165"/>
              <a:gd name="T26" fmla="*/ 233 w 1166"/>
              <a:gd name="T27" fmla="*/ 699 h 1165"/>
              <a:gd name="T28" fmla="*/ 932 w 1166"/>
              <a:gd name="T29" fmla="*/ 699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1 h 1165"/>
              <a:gd name="T38" fmla="*/ 233 w 1166"/>
              <a:gd name="T39" fmla="*/ 931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3"/>
                </a:lnTo>
                <a:lnTo>
                  <a:pt x="233" y="233"/>
                </a:lnTo>
                <a:lnTo>
                  <a:pt x="233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8"/>
                </a:lnTo>
                <a:lnTo>
                  <a:pt x="233" y="408"/>
                </a:lnTo>
                <a:lnTo>
                  <a:pt x="233" y="525"/>
                </a:lnTo>
                <a:lnTo>
                  <a:pt x="932" y="525"/>
                </a:lnTo>
                <a:close/>
                <a:moveTo>
                  <a:pt x="932" y="699"/>
                </a:moveTo>
                <a:lnTo>
                  <a:pt x="932" y="582"/>
                </a:lnTo>
                <a:lnTo>
                  <a:pt x="233" y="582"/>
                </a:lnTo>
                <a:lnTo>
                  <a:pt x="233" y="699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233" y="931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68408" y="3251201"/>
            <a:ext cx="269875" cy="354012"/>
          </a:xfrm>
          <a:custGeom>
            <a:avLst/>
            <a:gdLst>
              <a:gd name="T0" fmla="*/ 112 w 750"/>
              <a:gd name="T1" fmla="*/ 262 h 983"/>
              <a:gd name="T2" fmla="*/ 375 w 750"/>
              <a:gd name="T3" fmla="*/ 0 h 983"/>
              <a:gd name="T4" fmla="*/ 637 w 750"/>
              <a:gd name="T5" fmla="*/ 262 h 983"/>
              <a:gd name="T6" fmla="*/ 432 w 750"/>
              <a:gd name="T7" fmla="*/ 262 h 983"/>
              <a:gd name="T8" fmla="*/ 432 w 750"/>
              <a:gd name="T9" fmla="*/ 633 h 983"/>
              <a:gd name="T10" fmla="*/ 82 w 750"/>
              <a:gd name="T11" fmla="*/ 982 h 983"/>
              <a:gd name="T12" fmla="*/ 0 w 750"/>
              <a:gd name="T13" fmla="*/ 900 h 983"/>
              <a:gd name="T14" fmla="*/ 317 w 750"/>
              <a:gd name="T15" fmla="*/ 586 h 983"/>
              <a:gd name="T16" fmla="*/ 317 w 750"/>
              <a:gd name="T17" fmla="*/ 262 h 983"/>
              <a:gd name="T18" fmla="*/ 112 w 750"/>
              <a:gd name="T19" fmla="*/ 262 h 983"/>
              <a:gd name="T20" fmla="*/ 667 w 750"/>
              <a:gd name="T21" fmla="*/ 982 h 983"/>
              <a:gd name="T22" fmla="*/ 467 w 750"/>
              <a:gd name="T23" fmla="*/ 786 h 983"/>
              <a:gd name="T24" fmla="*/ 549 w 750"/>
              <a:gd name="T25" fmla="*/ 704 h 983"/>
              <a:gd name="T26" fmla="*/ 749 w 750"/>
              <a:gd name="T27" fmla="*/ 900 h 983"/>
              <a:gd name="T28" fmla="*/ 667 w 750"/>
              <a:gd name="T29" fmla="*/ 982 h 9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0" h="983">
                <a:moveTo>
                  <a:pt x="112" y="262"/>
                </a:moveTo>
                <a:lnTo>
                  <a:pt x="375" y="0"/>
                </a:lnTo>
                <a:lnTo>
                  <a:pt x="637" y="262"/>
                </a:lnTo>
                <a:lnTo>
                  <a:pt x="432" y="262"/>
                </a:lnTo>
                <a:lnTo>
                  <a:pt x="432" y="633"/>
                </a:lnTo>
                <a:lnTo>
                  <a:pt x="82" y="982"/>
                </a:lnTo>
                <a:lnTo>
                  <a:pt x="0" y="900"/>
                </a:lnTo>
                <a:lnTo>
                  <a:pt x="317" y="586"/>
                </a:lnTo>
                <a:lnTo>
                  <a:pt x="317" y="262"/>
                </a:lnTo>
                <a:lnTo>
                  <a:pt x="112" y="262"/>
                </a:lnTo>
                <a:close/>
                <a:moveTo>
                  <a:pt x="667" y="982"/>
                </a:moveTo>
                <a:lnTo>
                  <a:pt x="467" y="786"/>
                </a:lnTo>
                <a:lnTo>
                  <a:pt x="549" y="704"/>
                </a:lnTo>
                <a:lnTo>
                  <a:pt x="749" y="900"/>
                </a:lnTo>
                <a:lnTo>
                  <a:pt x="667" y="9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87583" y="3303588"/>
            <a:ext cx="377825" cy="252412"/>
          </a:xfrm>
          <a:custGeom>
            <a:avLst/>
            <a:gdLst>
              <a:gd name="T0" fmla="*/ 0 w 1050"/>
              <a:gd name="T1" fmla="*/ 0 h 699"/>
              <a:gd name="T2" fmla="*/ 1049 w 1050"/>
              <a:gd name="T3" fmla="*/ 0 h 699"/>
              <a:gd name="T4" fmla="*/ 1049 w 1050"/>
              <a:gd name="T5" fmla="*/ 117 h 699"/>
              <a:gd name="T6" fmla="*/ 0 w 1050"/>
              <a:gd name="T7" fmla="*/ 117 h 699"/>
              <a:gd name="T8" fmla="*/ 0 w 1050"/>
              <a:gd name="T9" fmla="*/ 0 h 699"/>
              <a:gd name="T10" fmla="*/ 0 w 1050"/>
              <a:gd name="T11" fmla="*/ 406 h 699"/>
              <a:gd name="T12" fmla="*/ 0 w 1050"/>
              <a:gd name="T13" fmla="*/ 292 h 699"/>
              <a:gd name="T14" fmla="*/ 1049 w 1050"/>
              <a:gd name="T15" fmla="*/ 292 h 699"/>
              <a:gd name="T16" fmla="*/ 1049 w 1050"/>
              <a:gd name="T17" fmla="*/ 406 h 699"/>
              <a:gd name="T18" fmla="*/ 0 w 1050"/>
              <a:gd name="T19" fmla="*/ 406 h 699"/>
              <a:gd name="T20" fmla="*/ 0 w 1050"/>
              <a:gd name="T21" fmla="*/ 698 h 699"/>
              <a:gd name="T22" fmla="*/ 0 w 1050"/>
              <a:gd name="T23" fmla="*/ 581 h 699"/>
              <a:gd name="T24" fmla="*/ 1049 w 1050"/>
              <a:gd name="T25" fmla="*/ 581 h 699"/>
              <a:gd name="T26" fmla="*/ 1049 w 1050"/>
              <a:gd name="T27" fmla="*/ 698 h 699"/>
              <a:gd name="T28" fmla="*/ 0 w 1050"/>
              <a:gd name="T29" fmla="*/ 698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699">
                <a:moveTo>
                  <a:pt x="0" y="0"/>
                </a:moveTo>
                <a:lnTo>
                  <a:pt x="1049" y="0"/>
                </a:lnTo>
                <a:lnTo>
                  <a:pt x="1049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0" y="406"/>
                </a:moveTo>
                <a:lnTo>
                  <a:pt x="0" y="292"/>
                </a:lnTo>
                <a:lnTo>
                  <a:pt x="1049" y="292"/>
                </a:lnTo>
                <a:lnTo>
                  <a:pt x="1049" y="406"/>
                </a:lnTo>
                <a:lnTo>
                  <a:pt x="0" y="406"/>
                </a:lnTo>
                <a:close/>
                <a:moveTo>
                  <a:pt x="0" y="698"/>
                </a:moveTo>
                <a:lnTo>
                  <a:pt x="0" y="581"/>
                </a:lnTo>
                <a:lnTo>
                  <a:pt x="1049" y="581"/>
                </a:lnTo>
                <a:lnTo>
                  <a:pt x="1049" y="698"/>
                </a:lnTo>
                <a:lnTo>
                  <a:pt x="0" y="6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60733" y="3240089"/>
            <a:ext cx="377825" cy="377825"/>
          </a:xfrm>
          <a:custGeom>
            <a:avLst/>
            <a:gdLst>
              <a:gd name="T0" fmla="*/ 817 w 1050"/>
              <a:gd name="T1" fmla="*/ 816 h 1049"/>
              <a:gd name="T2" fmla="*/ 817 w 1050"/>
              <a:gd name="T3" fmla="*/ 232 h 1049"/>
              <a:gd name="T4" fmla="*/ 232 w 1050"/>
              <a:gd name="T5" fmla="*/ 232 h 1049"/>
              <a:gd name="T6" fmla="*/ 232 w 1050"/>
              <a:gd name="T7" fmla="*/ 816 h 1049"/>
              <a:gd name="T8" fmla="*/ 817 w 1050"/>
              <a:gd name="T9" fmla="*/ 816 h 1049"/>
              <a:gd name="T10" fmla="*/ 1049 w 1050"/>
              <a:gd name="T11" fmla="*/ 467 h 1049"/>
              <a:gd name="T12" fmla="*/ 932 w 1050"/>
              <a:gd name="T13" fmla="*/ 467 h 1049"/>
              <a:gd name="T14" fmla="*/ 932 w 1050"/>
              <a:gd name="T15" fmla="*/ 581 h 1049"/>
              <a:gd name="T16" fmla="*/ 1049 w 1050"/>
              <a:gd name="T17" fmla="*/ 581 h 1049"/>
              <a:gd name="T18" fmla="*/ 1049 w 1050"/>
              <a:gd name="T19" fmla="*/ 698 h 1049"/>
              <a:gd name="T20" fmla="*/ 932 w 1050"/>
              <a:gd name="T21" fmla="*/ 698 h 1049"/>
              <a:gd name="T22" fmla="*/ 932 w 1050"/>
              <a:gd name="T23" fmla="*/ 816 h 1049"/>
              <a:gd name="T24" fmla="*/ 817 w 1050"/>
              <a:gd name="T25" fmla="*/ 931 h 1049"/>
              <a:gd name="T26" fmla="*/ 700 w 1050"/>
              <a:gd name="T27" fmla="*/ 931 h 1049"/>
              <a:gd name="T28" fmla="*/ 700 w 1050"/>
              <a:gd name="T29" fmla="*/ 1048 h 1049"/>
              <a:gd name="T30" fmla="*/ 582 w 1050"/>
              <a:gd name="T31" fmla="*/ 1048 h 1049"/>
              <a:gd name="T32" fmla="*/ 582 w 1050"/>
              <a:gd name="T33" fmla="*/ 931 h 1049"/>
              <a:gd name="T34" fmla="*/ 467 w 1050"/>
              <a:gd name="T35" fmla="*/ 931 h 1049"/>
              <a:gd name="T36" fmla="*/ 467 w 1050"/>
              <a:gd name="T37" fmla="*/ 1048 h 1049"/>
              <a:gd name="T38" fmla="*/ 350 w 1050"/>
              <a:gd name="T39" fmla="*/ 1048 h 1049"/>
              <a:gd name="T40" fmla="*/ 350 w 1050"/>
              <a:gd name="T41" fmla="*/ 931 h 1049"/>
              <a:gd name="T42" fmla="*/ 232 w 1050"/>
              <a:gd name="T43" fmla="*/ 931 h 1049"/>
              <a:gd name="T44" fmla="*/ 117 w 1050"/>
              <a:gd name="T45" fmla="*/ 816 h 1049"/>
              <a:gd name="T46" fmla="*/ 117 w 1050"/>
              <a:gd name="T47" fmla="*/ 698 h 1049"/>
              <a:gd name="T48" fmla="*/ 0 w 1050"/>
              <a:gd name="T49" fmla="*/ 698 h 1049"/>
              <a:gd name="T50" fmla="*/ 0 w 1050"/>
              <a:gd name="T51" fmla="*/ 581 h 1049"/>
              <a:gd name="T52" fmla="*/ 117 w 1050"/>
              <a:gd name="T53" fmla="*/ 581 h 1049"/>
              <a:gd name="T54" fmla="*/ 117 w 1050"/>
              <a:gd name="T55" fmla="*/ 467 h 1049"/>
              <a:gd name="T56" fmla="*/ 0 w 1050"/>
              <a:gd name="T57" fmla="*/ 467 h 1049"/>
              <a:gd name="T58" fmla="*/ 0 w 1050"/>
              <a:gd name="T59" fmla="*/ 350 h 1049"/>
              <a:gd name="T60" fmla="*/ 117 w 1050"/>
              <a:gd name="T61" fmla="*/ 350 h 1049"/>
              <a:gd name="T62" fmla="*/ 117 w 1050"/>
              <a:gd name="T63" fmla="*/ 232 h 1049"/>
              <a:gd name="T64" fmla="*/ 232 w 1050"/>
              <a:gd name="T65" fmla="*/ 117 h 1049"/>
              <a:gd name="T66" fmla="*/ 350 w 1050"/>
              <a:gd name="T67" fmla="*/ 117 h 1049"/>
              <a:gd name="T68" fmla="*/ 350 w 1050"/>
              <a:gd name="T69" fmla="*/ 0 h 1049"/>
              <a:gd name="T70" fmla="*/ 467 w 1050"/>
              <a:gd name="T71" fmla="*/ 0 h 1049"/>
              <a:gd name="T72" fmla="*/ 467 w 1050"/>
              <a:gd name="T73" fmla="*/ 117 h 1049"/>
              <a:gd name="T74" fmla="*/ 582 w 1050"/>
              <a:gd name="T75" fmla="*/ 117 h 1049"/>
              <a:gd name="T76" fmla="*/ 582 w 1050"/>
              <a:gd name="T77" fmla="*/ 0 h 1049"/>
              <a:gd name="T78" fmla="*/ 700 w 1050"/>
              <a:gd name="T79" fmla="*/ 0 h 1049"/>
              <a:gd name="T80" fmla="*/ 700 w 1050"/>
              <a:gd name="T81" fmla="*/ 117 h 1049"/>
              <a:gd name="T82" fmla="*/ 817 w 1050"/>
              <a:gd name="T83" fmla="*/ 117 h 1049"/>
              <a:gd name="T84" fmla="*/ 932 w 1050"/>
              <a:gd name="T85" fmla="*/ 232 h 1049"/>
              <a:gd name="T86" fmla="*/ 932 w 1050"/>
              <a:gd name="T87" fmla="*/ 350 h 1049"/>
              <a:gd name="T88" fmla="*/ 1049 w 1050"/>
              <a:gd name="T89" fmla="*/ 350 h 1049"/>
              <a:gd name="T90" fmla="*/ 1049 w 1050"/>
              <a:gd name="T91" fmla="*/ 467 h 1049"/>
              <a:gd name="T92" fmla="*/ 582 w 1050"/>
              <a:gd name="T93" fmla="*/ 581 h 1049"/>
              <a:gd name="T94" fmla="*/ 582 w 1050"/>
              <a:gd name="T95" fmla="*/ 467 h 1049"/>
              <a:gd name="T96" fmla="*/ 467 w 1050"/>
              <a:gd name="T97" fmla="*/ 467 h 1049"/>
              <a:gd name="T98" fmla="*/ 467 w 1050"/>
              <a:gd name="T99" fmla="*/ 581 h 1049"/>
              <a:gd name="T100" fmla="*/ 582 w 1050"/>
              <a:gd name="T101" fmla="*/ 581 h 1049"/>
              <a:gd name="T102" fmla="*/ 700 w 1050"/>
              <a:gd name="T103" fmla="*/ 350 h 1049"/>
              <a:gd name="T104" fmla="*/ 700 w 1050"/>
              <a:gd name="T105" fmla="*/ 698 h 1049"/>
              <a:gd name="T106" fmla="*/ 350 w 1050"/>
              <a:gd name="T107" fmla="*/ 698 h 1049"/>
              <a:gd name="T108" fmla="*/ 350 w 1050"/>
              <a:gd name="T109" fmla="*/ 350 h 1049"/>
              <a:gd name="T110" fmla="*/ 700 w 1050"/>
              <a:gd name="T111" fmla="*/ 350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50" h="1049">
                <a:moveTo>
                  <a:pt x="817" y="816"/>
                </a:moveTo>
                <a:lnTo>
                  <a:pt x="817" y="232"/>
                </a:lnTo>
                <a:lnTo>
                  <a:pt x="232" y="232"/>
                </a:lnTo>
                <a:lnTo>
                  <a:pt x="232" y="816"/>
                </a:lnTo>
                <a:lnTo>
                  <a:pt x="817" y="816"/>
                </a:lnTo>
                <a:close/>
                <a:moveTo>
                  <a:pt x="1049" y="467"/>
                </a:moveTo>
                <a:lnTo>
                  <a:pt x="932" y="467"/>
                </a:lnTo>
                <a:lnTo>
                  <a:pt x="932" y="581"/>
                </a:lnTo>
                <a:lnTo>
                  <a:pt x="1049" y="581"/>
                </a:lnTo>
                <a:lnTo>
                  <a:pt x="1049" y="698"/>
                </a:lnTo>
                <a:lnTo>
                  <a:pt x="932" y="698"/>
                </a:lnTo>
                <a:lnTo>
                  <a:pt x="932" y="816"/>
                </a:lnTo>
                <a:cubicBezTo>
                  <a:pt x="932" y="879"/>
                  <a:pt x="880" y="931"/>
                  <a:pt x="817" y="931"/>
                </a:cubicBezTo>
                <a:lnTo>
                  <a:pt x="700" y="931"/>
                </a:lnTo>
                <a:lnTo>
                  <a:pt x="700" y="1048"/>
                </a:lnTo>
                <a:lnTo>
                  <a:pt x="582" y="1048"/>
                </a:lnTo>
                <a:lnTo>
                  <a:pt x="582" y="931"/>
                </a:lnTo>
                <a:lnTo>
                  <a:pt x="467" y="931"/>
                </a:lnTo>
                <a:lnTo>
                  <a:pt x="467" y="1048"/>
                </a:lnTo>
                <a:lnTo>
                  <a:pt x="350" y="1048"/>
                </a:lnTo>
                <a:lnTo>
                  <a:pt x="350" y="931"/>
                </a:lnTo>
                <a:lnTo>
                  <a:pt x="232" y="931"/>
                </a:lnTo>
                <a:cubicBezTo>
                  <a:pt x="169" y="931"/>
                  <a:pt x="117" y="879"/>
                  <a:pt x="117" y="816"/>
                </a:cubicBezTo>
                <a:lnTo>
                  <a:pt x="117" y="698"/>
                </a:lnTo>
                <a:lnTo>
                  <a:pt x="0" y="698"/>
                </a:lnTo>
                <a:lnTo>
                  <a:pt x="0" y="581"/>
                </a:lnTo>
                <a:lnTo>
                  <a:pt x="117" y="581"/>
                </a:lnTo>
                <a:lnTo>
                  <a:pt x="117" y="467"/>
                </a:lnTo>
                <a:lnTo>
                  <a:pt x="0" y="467"/>
                </a:lnTo>
                <a:lnTo>
                  <a:pt x="0" y="350"/>
                </a:lnTo>
                <a:lnTo>
                  <a:pt x="117" y="350"/>
                </a:lnTo>
                <a:lnTo>
                  <a:pt x="117" y="232"/>
                </a:lnTo>
                <a:cubicBezTo>
                  <a:pt x="117" y="169"/>
                  <a:pt x="169" y="117"/>
                  <a:pt x="232" y="117"/>
                </a:cubicBezTo>
                <a:lnTo>
                  <a:pt x="350" y="117"/>
                </a:lnTo>
                <a:lnTo>
                  <a:pt x="350" y="0"/>
                </a:lnTo>
                <a:lnTo>
                  <a:pt x="467" y="0"/>
                </a:lnTo>
                <a:lnTo>
                  <a:pt x="467" y="117"/>
                </a:lnTo>
                <a:lnTo>
                  <a:pt x="582" y="117"/>
                </a:lnTo>
                <a:lnTo>
                  <a:pt x="582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cubicBezTo>
                  <a:pt x="880" y="117"/>
                  <a:pt x="932" y="169"/>
                  <a:pt x="932" y="232"/>
                </a:cubicBezTo>
                <a:lnTo>
                  <a:pt x="932" y="350"/>
                </a:lnTo>
                <a:lnTo>
                  <a:pt x="1049" y="350"/>
                </a:lnTo>
                <a:lnTo>
                  <a:pt x="1049" y="467"/>
                </a:lnTo>
                <a:close/>
                <a:moveTo>
                  <a:pt x="582" y="581"/>
                </a:moveTo>
                <a:lnTo>
                  <a:pt x="582" y="467"/>
                </a:lnTo>
                <a:lnTo>
                  <a:pt x="467" y="467"/>
                </a:lnTo>
                <a:lnTo>
                  <a:pt x="467" y="581"/>
                </a:lnTo>
                <a:lnTo>
                  <a:pt x="582" y="581"/>
                </a:lnTo>
                <a:close/>
                <a:moveTo>
                  <a:pt x="700" y="350"/>
                </a:moveTo>
                <a:lnTo>
                  <a:pt x="700" y="698"/>
                </a:lnTo>
                <a:lnTo>
                  <a:pt x="350" y="698"/>
                </a:lnTo>
                <a:lnTo>
                  <a:pt x="350" y="350"/>
                </a:lnTo>
                <a:lnTo>
                  <a:pt x="70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3244" y="3260726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8 h 935"/>
              <a:gd name="T4" fmla="*/ 582 w 1165"/>
              <a:gd name="T5" fmla="*/ 410 h 935"/>
              <a:gd name="T6" fmla="*/ 114 w 1165"/>
              <a:gd name="T7" fmla="*/ 118 h 935"/>
              <a:gd name="T8" fmla="*/ 114 w 1165"/>
              <a:gd name="T9" fmla="*/ 235 h 935"/>
              <a:gd name="T10" fmla="*/ 582 w 1165"/>
              <a:gd name="T11" fmla="*/ 524 h 935"/>
              <a:gd name="T12" fmla="*/ 1049 w 1165"/>
              <a:gd name="T13" fmla="*/ 235 h 935"/>
              <a:gd name="T14" fmla="*/ 1164 w 1165"/>
              <a:gd name="T15" fmla="*/ 118 h 935"/>
              <a:gd name="T16" fmla="*/ 1164 w 1165"/>
              <a:gd name="T17" fmla="*/ 816 h 935"/>
              <a:gd name="T18" fmla="*/ 1049 w 1165"/>
              <a:gd name="T19" fmla="*/ 934 h 935"/>
              <a:gd name="T20" fmla="*/ 114 w 1165"/>
              <a:gd name="T21" fmla="*/ 934 h 935"/>
              <a:gd name="T22" fmla="*/ 0 w 1165"/>
              <a:gd name="T23" fmla="*/ 816 h 935"/>
              <a:gd name="T24" fmla="*/ 0 w 1165"/>
              <a:gd name="T25" fmla="*/ 118 h 935"/>
              <a:gd name="T26" fmla="*/ 114 w 1165"/>
              <a:gd name="T27" fmla="*/ 0 h 935"/>
              <a:gd name="T28" fmla="*/ 1049 w 1165"/>
              <a:gd name="T29" fmla="*/ 0 h 935"/>
              <a:gd name="T30" fmla="*/ 1164 w 1165"/>
              <a:gd name="T31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8"/>
                </a:lnTo>
                <a:lnTo>
                  <a:pt x="582" y="410"/>
                </a:lnTo>
                <a:lnTo>
                  <a:pt x="114" y="118"/>
                </a:lnTo>
                <a:lnTo>
                  <a:pt x="114" y="235"/>
                </a:lnTo>
                <a:lnTo>
                  <a:pt x="582" y="524"/>
                </a:lnTo>
                <a:lnTo>
                  <a:pt x="1049" y="235"/>
                </a:lnTo>
                <a:close/>
                <a:moveTo>
                  <a:pt x="1164" y="118"/>
                </a:moveTo>
                <a:lnTo>
                  <a:pt x="1164" y="816"/>
                </a:lnTo>
                <a:cubicBezTo>
                  <a:pt x="1164" y="879"/>
                  <a:pt x="1112" y="934"/>
                  <a:pt x="1049" y="934"/>
                </a:cubicBezTo>
                <a:lnTo>
                  <a:pt x="114" y="934"/>
                </a:lnTo>
                <a:cubicBezTo>
                  <a:pt x="51" y="934"/>
                  <a:pt x="0" y="879"/>
                  <a:pt x="0" y="816"/>
                </a:cubicBezTo>
                <a:lnTo>
                  <a:pt x="0" y="118"/>
                </a:lnTo>
                <a:cubicBezTo>
                  <a:pt x="0" y="55"/>
                  <a:pt x="51" y="0"/>
                  <a:pt x="114" y="0"/>
                </a:cubicBezTo>
                <a:lnTo>
                  <a:pt x="1049" y="0"/>
                </a:lnTo>
                <a:cubicBezTo>
                  <a:pt x="1112" y="0"/>
                  <a:pt x="1164" y="55"/>
                  <a:pt x="1164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89401"/>
            <a:ext cx="419100" cy="419100"/>
          </a:xfrm>
          <a:custGeom>
            <a:avLst/>
            <a:gdLst>
              <a:gd name="T0" fmla="*/ 1164 w 1165"/>
              <a:gd name="T1" fmla="*/ 115 h 1165"/>
              <a:gd name="T2" fmla="*/ 1164 w 1165"/>
              <a:gd name="T3" fmla="*/ 1164 h 1165"/>
              <a:gd name="T4" fmla="*/ 932 w 1165"/>
              <a:gd name="T5" fmla="*/ 932 h 1165"/>
              <a:gd name="T6" fmla="*/ 115 w 1165"/>
              <a:gd name="T7" fmla="*/ 932 h 1165"/>
              <a:gd name="T8" fmla="*/ 0 w 1165"/>
              <a:gd name="T9" fmla="*/ 814 h 1165"/>
              <a:gd name="T10" fmla="*/ 0 w 1165"/>
              <a:gd name="T11" fmla="*/ 115 h 1165"/>
              <a:gd name="T12" fmla="*/ 115 w 1165"/>
              <a:gd name="T13" fmla="*/ 0 h 1165"/>
              <a:gd name="T14" fmla="*/ 1050 w 1165"/>
              <a:gd name="T15" fmla="*/ 0 h 1165"/>
              <a:gd name="T16" fmla="*/ 1164 w 1165"/>
              <a:gd name="T1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5">
                <a:moveTo>
                  <a:pt x="1164" y="115"/>
                </a:moveTo>
                <a:lnTo>
                  <a:pt x="1164" y="1164"/>
                </a:lnTo>
                <a:lnTo>
                  <a:pt x="932" y="932"/>
                </a:lnTo>
                <a:lnTo>
                  <a:pt x="115" y="932"/>
                </a:lnTo>
                <a:cubicBezTo>
                  <a:pt x="52" y="932"/>
                  <a:pt x="0" y="877"/>
                  <a:pt x="0" y="814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ubicBezTo>
                  <a:pt x="1113" y="0"/>
                  <a:pt x="1164" y="52"/>
                  <a:pt x="1164" y="11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089946" y="4152901"/>
            <a:ext cx="503237" cy="293688"/>
          </a:xfrm>
          <a:custGeom>
            <a:avLst/>
            <a:gdLst>
              <a:gd name="T0" fmla="*/ 1107 w 1400"/>
              <a:gd name="T1" fmla="*/ 699 h 815"/>
              <a:gd name="T2" fmla="*/ 1282 w 1400"/>
              <a:gd name="T3" fmla="*/ 524 h 815"/>
              <a:gd name="T4" fmla="*/ 1107 w 1400"/>
              <a:gd name="T5" fmla="*/ 349 h 815"/>
              <a:gd name="T6" fmla="*/ 932 w 1400"/>
              <a:gd name="T7" fmla="*/ 524 h 815"/>
              <a:gd name="T8" fmla="*/ 1107 w 1400"/>
              <a:gd name="T9" fmla="*/ 699 h 815"/>
              <a:gd name="T10" fmla="*/ 457 w 1400"/>
              <a:gd name="T11" fmla="*/ 582 h 815"/>
              <a:gd name="T12" fmla="*/ 293 w 1400"/>
              <a:gd name="T13" fmla="*/ 582 h 815"/>
              <a:gd name="T14" fmla="*/ 293 w 1400"/>
              <a:gd name="T15" fmla="*/ 464 h 815"/>
              <a:gd name="T16" fmla="*/ 457 w 1400"/>
              <a:gd name="T17" fmla="*/ 464 h 815"/>
              <a:gd name="T18" fmla="*/ 293 w 1400"/>
              <a:gd name="T19" fmla="*/ 349 h 815"/>
              <a:gd name="T20" fmla="*/ 118 w 1400"/>
              <a:gd name="T21" fmla="*/ 524 h 815"/>
              <a:gd name="T22" fmla="*/ 293 w 1400"/>
              <a:gd name="T23" fmla="*/ 699 h 815"/>
              <a:gd name="T24" fmla="*/ 457 w 1400"/>
              <a:gd name="T25" fmla="*/ 582 h 815"/>
              <a:gd name="T26" fmla="*/ 1134 w 1400"/>
              <a:gd name="T27" fmla="*/ 235 h 815"/>
              <a:gd name="T28" fmla="*/ 1399 w 1400"/>
              <a:gd name="T29" fmla="*/ 524 h 815"/>
              <a:gd name="T30" fmla="*/ 1107 w 1400"/>
              <a:gd name="T31" fmla="*/ 814 h 815"/>
              <a:gd name="T32" fmla="*/ 817 w 1400"/>
              <a:gd name="T33" fmla="*/ 524 h 815"/>
              <a:gd name="T34" fmla="*/ 834 w 1400"/>
              <a:gd name="T35" fmla="*/ 421 h 815"/>
              <a:gd name="T36" fmla="*/ 672 w 1400"/>
              <a:gd name="T37" fmla="*/ 582 h 815"/>
              <a:gd name="T38" fmla="*/ 577 w 1400"/>
              <a:gd name="T39" fmla="*/ 582 h 815"/>
              <a:gd name="T40" fmla="*/ 293 w 1400"/>
              <a:gd name="T41" fmla="*/ 814 h 815"/>
              <a:gd name="T42" fmla="*/ 0 w 1400"/>
              <a:gd name="T43" fmla="*/ 524 h 815"/>
              <a:gd name="T44" fmla="*/ 293 w 1400"/>
              <a:gd name="T45" fmla="*/ 232 h 815"/>
              <a:gd name="T46" fmla="*/ 968 w 1400"/>
              <a:gd name="T47" fmla="*/ 232 h 815"/>
              <a:gd name="T48" fmla="*/ 850 w 1400"/>
              <a:gd name="T49" fmla="*/ 114 h 815"/>
              <a:gd name="T50" fmla="*/ 642 w 1400"/>
              <a:gd name="T51" fmla="*/ 114 h 815"/>
              <a:gd name="T52" fmla="*/ 642 w 1400"/>
              <a:gd name="T53" fmla="*/ 0 h 815"/>
              <a:gd name="T54" fmla="*/ 899 w 1400"/>
              <a:gd name="T55" fmla="*/ 0 h 815"/>
              <a:gd name="T56" fmla="*/ 1134 w 1400"/>
              <a:gd name="T57" fmla="*/ 23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00" h="815">
                <a:moveTo>
                  <a:pt x="1107" y="699"/>
                </a:moveTo>
                <a:cubicBezTo>
                  <a:pt x="1203" y="699"/>
                  <a:pt x="1282" y="620"/>
                  <a:pt x="1282" y="524"/>
                </a:cubicBezTo>
                <a:cubicBezTo>
                  <a:pt x="1282" y="429"/>
                  <a:pt x="1203" y="349"/>
                  <a:pt x="1107" y="349"/>
                </a:cubicBezTo>
                <a:cubicBezTo>
                  <a:pt x="1011" y="349"/>
                  <a:pt x="932" y="429"/>
                  <a:pt x="932" y="524"/>
                </a:cubicBezTo>
                <a:cubicBezTo>
                  <a:pt x="932" y="620"/>
                  <a:pt x="1011" y="699"/>
                  <a:pt x="1107" y="699"/>
                </a:cubicBezTo>
                <a:close/>
                <a:moveTo>
                  <a:pt x="457" y="582"/>
                </a:moveTo>
                <a:lnTo>
                  <a:pt x="293" y="582"/>
                </a:lnTo>
                <a:lnTo>
                  <a:pt x="293" y="464"/>
                </a:lnTo>
                <a:lnTo>
                  <a:pt x="457" y="464"/>
                </a:lnTo>
                <a:cubicBezTo>
                  <a:pt x="432" y="396"/>
                  <a:pt x="366" y="349"/>
                  <a:pt x="293" y="349"/>
                </a:cubicBezTo>
                <a:cubicBezTo>
                  <a:pt x="197" y="349"/>
                  <a:pt x="118" y="429"/>
                  <a:pt x="118" y="524"/>
                </a:cubicBezTo>
                <a:cubicBezTo>
                  <a:pt x="118" y="620"/>
                  <a:pt x="197" y="699"/>
                  <a:pt x="293" y="699"/>
                </a:cubicBezTo>
                <a:cubicBezTo>
                  <a:pt x="366" y="699"/>
                  <a:pt x="432" y="650"/>
                  <a:pt x="457" y="582"/>
                </a:cubicBezTo>
                <a:close/>
                <a:moveTo>
                  <a:pt x="1134" y="235"/>
                </a:moveTo>
                <a:cubicBezTo>
                  <a:pt x="1285" y="246"/>
                  <a:pt x="1399" y="369"/>
                  <a:pt x="1399" y="524"/>
                </a:cubicBezTo>
                <a:cubicBezTo>
                  <a:pt x="1399" y="688"/>
                  <a:pt x="1271" y="814"/>
                  <a:pt x="1107" y="814"/>
                </a:cubicBezTo>
                <a:cubicBezTo>
                  <a:pt x="943" y="814"/>
                  <a:pt x="817" y="688"/>
                  <a:pt x="817" y="524"/>
                </a:cubicBezTo>
                <a:cubicBezTo>
                  <a:pt x="817" y="489"/>
                  <a:pt x="823" y="453"/>
                  <a:pt x="834" y="421"/>
                </a:cubicBezTo>
                <a:lnTo>
                  <a:pt x="672" y="582"/>
                </a:lnTo>
                <a:lnTo>
                  <a:pt x="577" y="582"/>
                </a:lnTo>
                <a:cubicBezTo>
                  <a:pt x="549" y="716"/>
                  <a:pt x="435" y="814"/>
                  <a:pt x="293" y="814"/>
                </a:cubicBezTo>
                <a:cubicBezTo>
                  <a:pt x="129" y="814"/>
                  <a:pt x="0" y="688"/>
                  <a:pt x="0" y="524"/>
                </a:cubicBezTo>
                <a:cubicBezTo>
                  <a:pt x="0" y="360"/>
                  <a:pt x="129" y="232"/>
                  <a:pt x="293" y="232"/>
                </a:cubicBezTo>
                <a:lnTo>
                  <a:pt x="968" y="232"/>
                </a:lnTo>
                <a:lnTo>
                  <a:pt x="850" y="114"/>
                </a:lnTo>
                <a:lnTo>
                  <a:pt x="642" y="114"/>
                </a:lnTo>
                <a:lnTo>
                  <a:pt x="642" y="0"/>
                </a:lnTo>
                <a:lnTo>
                  <a:pt x="899" y="0"/>
                </a:lnTo>
                <a:lnTo>
                  <a:pt x="1134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66271" y="4110039"/>
            <a:ext cx="503237" cy="377825"/>
          </a:xfrm>
          <a:custGeom>
            <a:avLst/>
            <a:gdLst>
              <a:gd name="T0" fmla="*/ 1106 w 1400"/>
              <a:gd name="T1" fmla="*/ 612 h 1051"/>
              <a:gd name="T2" fmla="*/ 1194 w 1400"/>
              <a:gd name="T3" fmla="*/ 525 h 1051"/>
              <a:gd name="T4" fmla="*/ 1106 w 1400"/>
              <a:gd name="T5" fmla="*/ 437 h 1051"/>
              <a:gd name="T6" fmla="*/ 1019 w 1400"/>
              <a:gd name="T7" fmla="*/ 525 h 1051"/>
              <a:gd name="T8" fmla="*/ 1106 w 1400"/>
              <a:gd name="T9" fmla="*/ 612 h 1051"/>
              <a:gd name="T10" fmla="*/ 817 w 1400"/>
              <a:gd name="T11" fmla="*/ 612 h 1051"/>
              <a:gd name="T12" fmla="*/ 904 w 1400"/>
              <a:gd name="T13" fmla="*/ 525 h 1051"/>
              <a:gd name="T14" fmla="*/ 817 w 1400"/>
              <a:gd name="T15" fmla="*/ 437 h 1051"/>
              <a:gd name="T16" fmla="*/ 729 w 1400"/>
              <a:gd name="T17" fmla="*/ 525 h 1051"/>
              <a:gd name="T18" fmla="*/ 817 w 1400"/>
              <a:gd name="T19" fmla="*/ 612 h 1051"/>
              <a:gd name="T20" fmla="*/ 524 w 1400"/>
              <a:gd name="T21" fmla="*/ 612 h 1051"/>
              <a:gd name="T22" fmla="*/ 612 w 1400"/>
              <a:gd name="T23" fmla="*/ 525 h 1051"/>
              <a:gd name="T24" fmla="*/ 524 w 1400"/>
              <a:gd name="T25" fmla="*/ 437 h 1051"/>
              <a:gd name="T26" fmla="*/ 437 w 1400"/>
              <a:gd name="T27" fmla="*/ 525 h 1051"/>
              <a:gd name="T28" fmla="*/ 524 w 1400"/>
              <a:gd name="T29" fmla="*/ 612 h 1051"/>
              <a:gd name="T30" fmla="*/ 1281 w 1400"/>
              <a:gd name="T31" fmla="*/ 0 h 1051"/>
              <a:gd name="T32" fmla="*/ 1399 w 1400"/>
              <a:gd name="T33" fmla="*/ 118 h 1051"/>
              <a:gd name="T34" fmla="*/ 1399 w 1400"/>
              <a:gd name="T35" fmla="*/ 932 h 1051"/>
              <a:gd name="T36" fmla="*/ 1281 w 1400"/>
              <a:gd name="T37" fmla="*/ 1050 h 1051"/>
              <a:gd name="T38" fmla="*/ 412 w 1400"/>
              <a:gd name="T39" fmla="*/ 1050 h 1051"/>
              <a:gd name="T40" fmla="*/ 314 w 1400"/>
              <a:gd name="T41" fmla="*/ 998 h 1051"/>
              <a:gd name="T42" fmla="*/ 0 w 1400"/>
              <a:gd name="T43" fmla="*/ 525 h 1051"/>
              <a:gd name="T44" fmla="*/ 314 w 1400"/>
              <a:gd name="T45" fmla="*/ 52 h 1051"/>
              <a:gd name="T46" fmla="*/ 407 w 1400"/>
              <a:gd name="T47" fmla="*/ 0 h 1051"/>
              <a:gd name="T48" fmla="*/ 1281 w 1400"/>
              <a:gd name="T4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051">
                <a:moveTo>
                  <a:pt x="1106" y="612"/>
                </a:moveTo>
                <a:cubicBezTo>
                  <a:pt x="1156" y="612"/>
                  <a:pt x="1194" y="574"/>
                  <a:pt x="1194" y="525"/>
                </a:cubicBezTo>
                <a:cubicBezTo>
                  <a:pt x="1194" y="476"/>
                  <a:pt x="1155" y="437"/>
                  <a:pt x="1106" y="437"/>
                </a:cubicBezTo>
                <a:cubicBezTo>
                  <a:pt x="1056" y="437"/>
                  <a:pt x="1019" y="476"/>
                  <a:pt x="1019" y="525"/>
                </a:cubicBezTo>
                <a:cubicBezTo>
                  <a:pt x="1019" y="574"/>
                  <a:pt x="1057" y="612"/>
                  <a:pt x="1106" y="612"/>
                </a:cubicBezTo>
                <a:close/>
                <a:moveTo>
                  <a:pt x="817" y="612"/>
                </a:moveTo>
                <a:cubicBezTo>
                  <a:pt x="866" y="612"/>
                  <a:pt x="904" y="574"/>
                  <a:pt x="904" y="525"/>
                </a:cubicBezTo>
                <a:cubicBezTo>
                  <a:pt x="904" y="476"/>
                  <a:pt x="866" y="437"/>
                  <a:pt x="817" y="437"/>
                </a:cubicBezTo>
                <a:cubicBezTo>
                  <a:pt x="768" y="437"/>
                  <a:pt x="729" y="476"/>
                  <a:pt x="729" y="525"/>
                </a:cubicBezTo>
                <a:cubicBezTo>
                  <a:pt x="729" y="574"/>
                  <a:pt x="768" y="612"/>
                  <a:pt x="817" y="612"/>
                </a:cubicBezTo>
                <a:close/>
                <a:moveTo>
                  <a:pt x="524" y="612"/>
                </a:moveTo>
                <a:cubicBezTo>
                  <a:pt x="573" y="612"/>
                  <a:pt x="612" y="574"/>
                  <a:pt x="612" y="525"/>
                </a:cubicBezTo>
                <a:cubicBezTo>
                  <a:pt x="612" y="476"/>
                  <a:pt x="573" y="437"/>
                  <a:pt x="524" y="437"/>
                </a:cubicBezTo>
                <a:cubicBezTo>
                  <a:pt x="475" y="437"/>
                  <a:pt x="437" y="476"/>
                  <a:pt x="437" y="525"/>
                </a:cubicBezTo>
                <a:cubicBezTo>
                  <a:pt x="437" y="574"/>
                  <a:pt x="475" y="612"/>
                  <a:pt x="524" y="612"/>
                </a:cubicBezTo>
                <a:close/>
                <a:moveTo>
                  <a:pt x="1281" y="0"/>
                </a:moveTo>
                <a:cubicBezTo>
                  <a:pt x="1344" y="0"/>
                  <a:pt x="1399" y="55"/>
                  <a:pt x="1399" y="118"/>
                </a:cubicBezTo>
                <a:lnTo>
                  <a:pt x="1399" y="932"/>
                </a:lnTo>
                <a:cubicBezTo>
                  <a:pt x="1399" y="995"/>
                  <a:pt x="1344" y="1050"/>
                  <a:pt x="1281" y="1050"/>
                </a:cubicBezTo>
                <a:lnTo>
                  <a:pt x="412" y="1050"/>
                </a:lnTo>
                <a:cubicBezTo>
                  <a:pt x="371" y="1050"/>
                  <a:pt x="336" y="1028"/>
                  <a:pt x="314" y="998"/>
                </a:cubicBezTo>
                <a:lnTo>
                  <a:pt x="0" y="525"/>
                </a:lnTo>
                <a:lnTo>
                  <a:pt x="314" y="52"/>
                </a:lnTo>
                <a:cubicBezTo>
                  <a:pt x="336" y="22"/>
                  <a:pt x="366" y="0"/>
                  <a:pt x="407" y="0"/>
                </a:cubicBezTo>
                <a:lnTo>
                  <a:pt x="128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450558" y="4130676"/>
            <a:ext cx="85725" cy="336550"/>
          </a:xfrm>
          <a:custGeom>
            <a:avLst/>
            <a:gdLst>
              <a:gd name="T0" fmla="*/ 118 w 236"/>
              <a:gd name="T1" fmla="*/ 699 h 935"/>
              <a:gd name="T2" fmla="*/ 235 w 236"/>
              <a:gd name="T3" fmla="*/ 817 h 935"/>
              <a:gd name="T4" fmla="*/ 118 w 236"/>
              <a:gd name="T5" fmla="*/ 934 h 935"/>
              <a:gd name="T6" fmla="*/ 0 w 236"/>
              <a:gd name="T7" fmla="*/ 817 h 935"/>
              <a:gd name="T8" fmla="*/ 118 w 236"/>
              <a:gd name="T9" fmla="*/ 699 h 935"/>
              <a:gd name="T10" fmla="*/ 118 w 236"/>
              <a:gd name="T11" fmla="*/ 349 h 935"/>
              <a:gd name="T12" fmla="*/ 235 w 236"/>
              <a:gd name="T13" fmla="*/ 467 h 935"/>
              <a:gd name="T14" fmla="*/ 118 w 236"/>
              <a:gd name="T15" fmla="*/ 584 h 935"/>
              <a:gd name="T16" fmla="*/ 0 w 236"/>
              <a:gd name="T17" fmla="*/ 467 h 935"/>
              <a:gd name="T18" fmla="*/ 118 w 236"/>
              <a:gd name="T19" fmla="*/ 349 h 935"/>
              <a:gd name="T20" fmla="*/ 118 w 236"/>
              <a:gd name="T21" fmla="*/ 235 h 935"/>
              <a:gd name="T22" fmla="*/ 0 w 236"/>
              <a:gd name="T23" fmla="*/ 117 h 935"/>
              <a:gd name="T24" fmla="*/ 118 w 236"/>
              <a:gd name="T25" fmla="*/ 0 h 935"/>
              <a:gd name="T26" fmla="*/ 235 w 236"/>
              <a:gd name="T27" fmla="*/ 117 h 935"/>
              <a:gd name="T28" fmla="*/ 118 w 236"/>
              <a:gd name="T29" fmla="*/ 235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6" h="935">
                <a:moveTo>
                  <a:pt x="118" y="699"/>
                </a:moveTo>
                <a:cubicBezTo>
                  <a:pt x="180" y="699"/>
                  <a:pt x="235" y="755"/>
                  <a:pt x="235" y="817"/>
                </a:cubicBezTo>
                <a:cubicBezTo>
                  <a:pt x="235" y="880"/>
                  <a:pt x="180" y="934"/>
                  <a:pt x="118" y="934"/>
                </a:cubicBezTo>
                <a:cubicBezTo>
                  <a:pt x="55" y="934"/>
                  <a:pt x="0" y="880"/>
                  <a:pt x="0" y="817"/>
                </a:cubicBezTo>
                <a:cubicBezTo>
                  <a:pt x="0" y="755"/>
                  <a:pt x="55" y="699"/>
                  <a:pt x="118" y="699"/>
                </a:cubicBezTo>
                <a:close/>
                <a:moveTo>
                  <a:pt x="118" y="349"/>
                </a:moveTo>
                <a:cubicBezTo>
                  <a:pt x="180" y="349"/>
                  <a:pt x="235" y="404"/>
                  <a:pt x="235" y="467"/>
                </a:cubicBezTo>
                <a:cubicBezTo>
                  <a:pt x="235" y="530"/>
                  <a:pt x="180" y="584"/>
                  <a:pt x="118" y="584"/>
                </a:cubicBezTo>
                <a:cubicBezTo>
                  <a:pt x="55" y="584"/>
                  <a:pt x="0" y="530"/>
                  <a:pt x="0" y="467"/>
                </a:cubicBezTo>
                <a:cubicBezTo>
                  <a:pt x="0" y="404"/>
                  <a:pt x="55" y="349"/>
                  <a:pt x="118" y="349"/>
                </a:cubicBezTo>
                <a:close/>
                <a:moveTo>
                  <a:pt x="118" y="235"/>
                </a:moveTo>
                <a:cubicBezTo>
                  <a:pt x="55" y="235"/>
                  <a:pt x="0" y="180"/>
                  <a:pt x="0" y="117"/>
                </a:cubicBezTo>
                <a:cubicBezTo>
                  <a:pt x="0" y="54"/>
                  <a:pt x="55" y="0"/>
                  <a:pt x="118" y="0"/>
                </a:cubicBezTo>
                <a:cubicBezTo>
                  <a:pt x="180" y="0"/>
                  <a:pt x="235" y="54"/>
                  <a:pt x="235" y="117"/>
                </a:cubicBezTo>
                <a:cubicBezTo>
                  <a:pt x="235" y="180"/>
                  <a:pt x="180" y="235"/>
                  <a:pt x="118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99881" y="4256089"/>
            <a:ext cx="336550" cy="85725"/>
          </a:xfrm>
          <a:custGeom>
            <a:avLst/>
            <a:gdLst>
              <a:gd name="T0" fmla="*/ 467 w 935"/>
              <a:gd name="T1" fmla="*/ 0 h 236"/>
              <a:gd name="T2" fmla="*/ 585 w 935"/>
              <a:gd name="T3" fmla="*/ 118 h 236"/>
              <a:gd name="T4" fmla="*/ 467 w 935"/>
              <a:gd name="T5" fmla="*/ 235 h 236"/>
              <a:gd name="T6" fmla="*/ 349 w 935"/>
              <a:gd name="T7" fmla="*/ 118 h 236"/>
              <a:gd name="T8" fmla="*/ 467 w 935"/>
              <a:gd name="T9" fmla="*/ 0 h 236"/>
              <a:gd name="T10" fmla="*/ 817 w 935"/>
              <a:gd name="T11" fmla="*/ 0 h 236"/>
              <a:gd name="T12" fmla="*/ 934 w 935"/>
              <a:gd name="T13" fmla="*/ 118 h 236"/>
              <a:gd name="T14" fmla="*/ 817 w 935"/>
              <a:gd name="T15" fmla="*/ 235 h 236"/>
              <a:gd name="T16" fmla="*/ 699 w 935"/>
              <a:gd name="T17" fmla="*/ 118 h 236"/>
              <a:gd name="T18" fmla="*/ 817 w 935"/>
              <a:gd name="T19" fmla="*/ 0 h 236"/>
              <a:gd name="T20" fmla="*/ 117 w 935"/>
              <a:gd name="T21" fmla="*/ 0 h 236"/>
              <a:gd name="T22" fmla="*/ 235 w 935"/>
              <a:gd name="T23" fmla="*/ 118 h 236"/>
              <a:gd name="T24" fmla="*/ 117 w 935"/>
              <a:gd name="T25" fmla="*/ 235 h 236"/>
              <a:gd name="T26" fmla="*/ 0 w 935"/>
              <a:gd name="T27" fmla="*/ 118 h 236"/>
              <a:gd name="T28" fmla="*/ 117 w 935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236">
                <a:moveTo>
                  <a:pt x="467" y="0"/>
                </a:moveTo>
                <a:cubicBezTo>
                  <a:pt x="530" y="0"/>
                  <a:pt x="585" y="55"/>
                  <a:pt x="585" y="118"/>
                </a:cubicBezTo>
                <a:cubicBezTo>
                  <a:pt x="585" y="181"/>
                  <a:pt x="530" y="235"/>
                  <a:pt x="467" y="235"/>
                </a:cubicBezTo>
                <a:cubicBezTo>
                  <a:pt x="404" y="235"/>
                  <a:pt x="349" y="181"/>
                  <a:pt x="349" y="118"/>
                </a:cubicBezTo>
                <a:cubicBezTo>
                  <a:pt x="349" y="55"/>
                  <a:pt x="404" y="0"/>
                  <a:pt x="467" y="0"/>
                </a:cubicBezTo>
                <a:close/>
                <a:moveTo>
                  <a:pt x="817" y="0"/>
                </a:moveTo>
                <a:cubicBezTo>
                  <a:pt x="880" y="0"/>
                  <a:pt x="934" y="55"/>
                  <a:pt x="934" y="118"/>
                </a:cubicBezTo>
                <a:cubicBezTo>
                  <a:pt x="934" y="181"/>
                  <a:pt x="880" y="235"/>
                  <a:pt x="817" y="235"/>
                </a:cubicBezTo>
                <a:cubicBezTo>
                  <a:pt x="754" y="235"/>
                  <a:pt x="699" y="181"/>
                  <a:pt x="699" y="118"/>
                </a:cubicBezTo>
                <a:cubicBezTo>
                  <a:pt x="699" y="55"/>
                  <a:pt x="754" y="0"/>
                  <a:pt x="817" y="0"/>
                </a:cubicBezTo>
                <a:close/>
                <a:moveTo>
                  <a:pt x="117" y="0"/>
                </a:moveTo>
                <a:cubicBezTo>
                  <a:pt x="180" y="0"/>
                  <a:pt x="235" y="55"/>
                  <a:pt x="235" y="118"/>
                </a:cubicBezTo>
                <a:cubicBezTo>
                  <a:pt x="235" y="181"/>
                  <a:pt x="180" y="235"/>
                  <a:pt x="117" y="235"/>
                </a:cubicBezTo>
                <a:cubicBezTo>
                  <a:pt x="54" y="235"/>
                  <a:pt x="0" y="181"/>
                  <a:pt x="0" y="118"/>
                </a:cubicBezTo>
                <a:cubicBezTo>
                  <a:pt x="0" y="55"/>
                  <a:pt x="54" y="0"/>
                  <a:pt x="11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33344" y="4089401"/>
            <a:ext cx="419100" cy="419100"/>
          </a:xfrm>
          <a:custGeom>
            <a:avLst/>
            <a:gdLst>
              <a:gd name="T0" fmla="*/ 582 w 1166"/>
              <a:gd name="T1" fmla="*/ 699 h 1165"/>
              <a:gd name="T2" fmla="*/ 880 w 1166"/>
              <a:gd name="T3" fmla="*/ 902 h 1165"/>
              <a:gd name="T4" fmla="*/ 285 w 1166"/>
              <a:gd name="T5" fmla="*/ 902 h 1165"/>
              <a:gd name="T6" fmla="*/ 582 w 1166"/>
              <a:gd name="T7" fmla="*/ 699 h 1165"/>
              <a:gd name="T8" fmla="*/ 377 w 1166"/>
              <a:gd name="T9" fmla="*/ 524 h 1165"/>
              <a:gd name="T10" fmla="*/ 290 w 1166"/>
              <a:gd name="T11" fmla="*/ 437 h 1165"/>
              <a:gd name="T12" fmla="*/ 377 w 1166"/>
              <a:gd name="T13" fmla="*/ 350 h 1165"/>
              <a:gd name="T14" fmla="*/ 465 w 1166"/>
              <a:gd name="T15" fmla="*/ 437 h 1165"/>
              <a:gd name="T16" fmla="*/ 377 w 1166"/>
              <a:gd name="T17" fmla="*/ 524 h 1165"/>
              <a:gd name="T18" fmla="*/ 787 w 1166"/>
              <a:gd name="T19" fmla="*/ 524 h 1165"/>
              <a:gd name="T20" fmla="*/ 700 w 1166"/>
              <a:gd name="T21" fmla="*/ 437 h 1165"/>
              <a:gd name="T22" fmla="*/ 787 w 1166"/>
              <a:gd name="T23" fmla="*/ 350 h 1165"/>
              <a:gd name="T24" fmla="*/ 875 w 1166"/>
              <a:gd name="T25" fmla="*/ 437 h 1165"/>
              <a:gd name="T26" fmla="*/ 787 w 1166"/>
              <a:gd name="T27" fmla="*/ 524 h 1165"/>
              <a:gd name="T28" fmla="*/ 582 w 1166"/>
              <a:gd name="T29" fmla="*/ 1049 h 1165"/>
              <a:gd name="T30" fmla="*/ 1050 w 1166"/>
              <a:gd name="T31" fmla="*/ 582 h 1165"/>
              <a:gd name="T32" fmla="*/ 582 w 1166"/>
              <a:gd name="T33" fmla="*/ 115 h 1165"/>
              <a:gd name="T34" fmla="*/ 115 w 1166"/>
              <a:gd name="T35" fmla="*/ 582 h 1165"/>
              <a:gd name="T36" fmla="*/ 582 w 1166"/>
              <a:gd name="T37" fmla="*/ 1049 h 1165"/>
              <a:gd name="T38" fmla="*/ 582 w 1166"/>
              <a:gd name="T39" fmla="*/ 0 h 1165"/>
              <a:gd name="T40" fmla="*/ 1165 w 1166"/>
              <a:gd name="T41" fmla="*/ 582 h 1165"/>
              <a:gd name="T42" fmla="*/ 582 w 1166"/>
              <a:gd name="T43" fmla="*/ 1164 h 1165"/>
              <a:gd name="T44" fmla="*/ 0 w 1166"/>
              <a:gd name="T45" fmla="*/ 582 h 1165"/>
              <a:gd name="T46" fmla="*/ 582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2" y="699"/>
                </a:moveTo>
                <a:cubicBezTo>
                  <a:pt x="719" y="699"/>
                  <a:pt x="834" y="781"/>
                  <a:pt x="880" y="902"/>
                </a:cubicBezTo>
                <a:lnTo>
                  <a:pt x="285" y="902"/>
                </a:lnTo>
                <a:cubicBezTo>
                  <a:pt x="331" y="781"/>
                  <a:pt x="446" y="699"/>
                  <a:pt x="582" y="699"/>
                </a:cubicBezTo>
                <a:close/>
                <a:moveTo>
                  <a:pt x="377" y="524"/>
                </a:moveTo>
                <a:cubicBezTo>
                  <a:pt x="328" y="524"/>
                  <a:pt x="290" y="486"/>
                  <a:pt x="290" y="437"/>
                </a:cubicBezTo>
                <a:cubicBezTo>
                  <a:pt x="290" y="388"/>
                  <a:pt x="328" y="350"/>
                  <a:pt x="377" y="350"/>
                </a:cubicBezTo>
                <a:cubicBezTo>
                  <a:pt x="427" y="350"/>
                  <a:pt x="465" y="388"/>
                  <a:pt x="465" y="437"/>
                </a:cubicBezTo>
                <a:cubicBezTo>
                  <a:pt x="465" y="486"/>
                  <a:pt x="427" y="524"/>
                  <a:pt x="377" y="524"/>
                </a:cubicBezTo>
                <a:close/>
                <a:moveTo>
                  <a:pt x="787" y="524"/>
                </a:moveTo>
                <a:cubicBezTo>
                  <a:pt x="738" y="524"/>
                  <a:pt x="700" y="486"/>
                  <a:pt x="700" y="437"/>
                </a:cubicBezTo>
                <a:cubicBezTo>
                  <a:pt x="700" y="388"/>
                  <a:pt x="738" y="350"/>
                  <a:pt x="787" y="350"/>
                </a:cubicBezTo>
                <a:cubicBezTo>
                  <a:pt x="837" y="350"/>
                  <a:pt x="875" y="388"/>
                  <a:pt x="875" y="437"/>
                </a:cubicBezTo>
                <a:cubicBezTo>
                  <a:pt x="875" y="486"/>
                  <a:pt x="837" y="524"/>
                  <a:pt x="787" y="524"/>
                </a:cubicBezTo>
                <a:close/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08081" y="4110039"/>
            <a:ext cx="419100" cy="377825"/>
          </a:xfrm>
          <a:custGeom>
            <a:avLst/>
            <a:gdLst>
              <a:gd name="T0" fmla="*/ 1049 w 1165"/>
              <a:gd name="T1" fmla="*/ 232 h 1051"/>
              <a:gd name="T2" fmla="*/ 582 w 1165"/>
              <a:gd name="T3" fmla="*/ 232 h 1051"/>
              <a:gd name="T4" fmla="*/ 582 w 1165"/>
              <a:gd name="T5" fmla="*/ 293 h 1051"/>
              <a:gd name="T6" fmla="*/ 289 w 1165"/>
              <a:gd name="T7" fmla="*/ 582 h 1051"/>
              <a:gd name="T8" fmla="*/ 582 w 1165"/>
              <a:gd name="T9" fmla="*/ 875 h 1051"/>
              <a:gd name="T10" fmla="*/ 582 w 1165"/>
              <a:gd name="T11" fmla="*/ 771 h 1051"/>
              <a:gd name="T12" fmla="*/ 396 w 1165"/>
              <a:gd name="T13" fmla="*/ 582 h 1051"/>
              <a:gd name="T14" fmla="*/ 582 w 1165"/>
              <a:gd name="T15" fmla="*/ 396 h 1051"/>
              <a:gd name="T16" fmla="*/ 582 w 1165"/>
              <a:gd name="T17" fmla="*/ 771 h 1051"/>
              <a:gd name="T18" fmla="*/ 768 w 1165"/>
              <a:gd name="T19" fmla="*/ 582 h 1051"/>
              <a:gd name="T20" fmla="*/ 582 w 1165"/>
              <a:gd name="T21" fmla="*/ 396 h 1051"/>
              <a:gd name="T22" fmla="*/ 582 w 1165"/>
              <a:gd name="T23" fmla="*/ 293 h 1051"/>
              <a:gd name="T24" fmla="*/ 874 w 1165"/>
              <a:gd name="T25" fmla="*/ 582 h 1051"/>
              <a:gd name="T26" fmla="*/ 582 w 1165"/>
              <a:gd name="T27" fmla="*/ 875 h 1051"/>
              <a:gd name="T28" fmla="*/ 582 w 1165"/>
              <a:gd name="T29" fmla="*/ 932 h 1051"/>
              <a:gd name="T30" fmla="*/ 1049 w 1165"/>
              <a:gd name="T31" fmla="*/ 932 h 1051"/>
              <a:gd name="T32" fmla="*/ 1049 w 1165"/>
              <a:gd name="T33" fmla="*/ 232 h 1051"/>
              <a:gd name="T34" fmla="*/ 1164 w 1165"/>
              <a:gd name="T35" fmla="*/ 232 h 1051"/>
              <a:gd name="T36" fmla="*/ 1164 w 1165"/>
              <a:gd name="T37" fmla="*/ 932 h 1051"/>
              <a:gd name="T38" fmla="*/ 1049 w 1165"/>
              <a:gd name="T39" fmla="*/ 1050 h 1051"/>
              <a:gd name="T40" fmla="*/ 114 w 1165"/>
              <a:gd name="T41" fmla="*/ 1050 h 1051"/>
              <a:gd name="T42" fmla="*/ 0 w 1165"/>
              <a:gd name="T43" fmla="*/ 932 h 1051"/>
              <a:gd name="T44" fmla="*/ 0 w 1165"/>
              <a:gd name="T45" fmla="*/ 232 h 1051"/>
              <a:gd name="T46" fmla="*/ 114 w 1165"/>
              <a:gd name="T47" fmla="*/ 118 h 1051"/>
              <a:gd name="T48" fmla="*/ 303 w 1165"/>
              <a:gd name="T49" fmla="*/ 118 h 1051"/>
              <a:gd name="T50" fmla="*/ 407 w 1165"/>
              <a:gd name="T51" fmla="*/ 0 h 1051"/>
              <a:gd name="T52" fmla="*/ 757 w 1165"/>
              <a:gd name="T53" fmla="*/ 0 h 1051"/>
              <a:gd name="T54" fmla="*/ 861 w 1165"/>
              <a:gd name="T55" fmla="*/ 118 h 1051"/>
              <a:gd name="T56" fmla="*/ 1049 w 1165"/>
              <a:gd name="T57" fmla="*/ 118 h 1051"/>
              <a:gd name="T58" fmla="*/ 1164 w 1165"/>
              <a:gd name="T59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5" h="1051">
                <a:moveTo>
                  <a:pt x="1049" y="232"/>
                </a:moveTo>
                <a:lnTo>
                  <a:pt x="582" y="232"/>
                </a:lnTo>
                <a:lnTo>
                  <a:pt x="582" y="293"/>
                </a:lnTo>
                <a:cubicBezTo>
                  <a:pt x="418" y="293"/>
                  <a:pt x="289" y="418"/>
                  <a:pt x="289" y="582"/>
                </a:cubicBezTo>
                <a:cubicBezTo>
                  <a:pt x="289" y="746"/>
                  <a:pt x="418" y="875"/>
                  <a:pt x="582" y="875"/>
                </a:cubicBezTo>
                <a:lnTo>
                  <a:pt x="582" y="771"/>
                </a:lnTo>
                <a:cubicBezTo>
                  <a:pt x="478" y="771"/>
                  <a:pt x="396" y="686"/>
                  <a:pt x="396" y="582"/>
                </a:cubicBezTo>
                <a:cubicBezTo>
                  <a:pt x="396" y="478"/>
                  <a:pt x="478" y="396"/>
                  <a:pt x="582" y="396"/>
                </a:cubicBezTo>
                <a:lnTo>
                  <a:pt x="582" y="771"/>
                </a:lnTo>
                <a:cubicBezTo>
                  <a:pt x="686" y="771"/>
                  <a:pt x="768" y="686"/>
                  <a:pt x="768" y="582"/>
                </a:cubicBezTo>
                <a:cubicBezTo>
                  <a:pt x="768" y="478"/>
                  <a:pt x="686" y="396"/>
                  <a:pt x="582" y="396"/>
                </a:cubicBezTo>
                <a:lnTo>
                  <a:pt x="582" y="293"/>
                </a:lnTo>
                <a:cubicBezTo>
                  <a:pt x="746" y="293"/>
                  <a:pt x="874" y="418"/>
                  <a:pt x="874" y="582"/>
                </a:cubicBezTo>
                <a:cubicBezTo>
                  <a:pt x="874" y="746"/>
                  <a:pt x="746" y="875"/>
                  <a:pt x="582" y="875"/>
                </a:cubicBezTo>
                <a:lnTo>
                  <a:pt x="582" y="932"/>
                </a:lnTo>
                <a:lnTo>
                  <a:pt x="1049" y="932"/>
                </a:lnTo>
                <a:lnTo>
                  <a:pt x="1049" y="232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49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8"/>
                  <a:pt x="114" y="118"/>
                </a:cubicBezTo>
                <a:lnTo>
                  <a:pt x="303" y="118"/>
                </a:lnTo>
                <a:lnTo>
                  <a:pt x="407" y="0"/>
                </a:lnTo>
                <a:lnTo>
                  <a:pt x="757" y="0"/>
                </a:lnTo>
                <a:lnTo>
                  <a:pt x="861" y="118"/>
                </a:lnTo>
                <a:lnTo>
                  <a:pt x="1049" y="118"/>
                </a:lnTo>
                <a:cubicBezTo>
                  <a:pt x="1112" y="118"/>
                  <a:pt x="1164" y="170"/>
                  <a:pt x="1164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625683" y="4110039"/>
            <a:ext cx="333375" cy="377825"/>
          </a:xfrm>
          <a:custGeom>
            <a:avLst/>
            <a:gdLst>
              <a:gd name="T0" fmla="*/ 74 w 925"/>
              <a:gd name="T1" fmla="*/ 63 h 1051"/>
              <a:gd name="T2" fmla="*/ 924 w 925"/>
              <a:gd name="T3" fmla="*/ 916 h 1051"/>
              <a:gd name="T4" fmla="*/ 850 w 925"/>
              <a:gd name="T5" fmla="*/ 989 h 1051"/>
              <a:gd name="T6" fmla="*/ 722 w 925"/>
              <a:gd name="T7" fmla="*/ 858 h 1051"/>
              <a:gd name="T8" fmla="*/ 580 w 925"/>
              <a:gd name="T9" fmla="*/ 924 h 1051"/>
              <a:gd name="T10" fmla="*/ 580 w 925"/>
              <a:gd name="T11" fmla="*/ 1050 h 1051"/>
              <a:gd name="T12" fmla="*/ 405 w 925"/>
              <a:gd name="T13" fmla="*/ 1050 h 1051"/>
              <a:gd name="T14" fmla="*/ 405 w 925"/>
              <a:gd name="T15" fmla="*/ 924 h 1051"/>
              <a:gd name="T16" fmla="*/ 189 w 925"/>
              <a:gd name="T17" fmla="*/ 700 h 1051"/>
              <a:gd name="T18" fmla="*/ 317 w 925"/>
              <a:gd name="T19" fmla="*/ 700 h 1051"/>
              <a:gd name="T20" fmla="*/ 492 w 925"/>
              <a:gd name="T21" fmla="*/ 823 h 1051"/>
              <a:gd name="T22" fmla="*/ 632 w 925"/>
              <a:gd name="T23" fmla="*/ 768 h 1051"/>
              <a:gd name="T24" fmla="*/ 427 w 925"/>
              <a:gd name="T25" fmla="*/ 566 h 1051"/>
              <a:gd name="T26" fmla="*/ 200 w 925"/>
              <a:gd name="T27" fmla="*/ 336 h 1051"/>
              <a:gd name="T28" fmla="*/ 0 w 925"/>
              <a:gd name="T29" fmla="*/ 137 h 1051"/>
              <a:gd name="T30" fmla="*/ 74 w 925"/>
              <a:gd name="T31" fmla="*/ 63 h 1051"/>
              <a:gd name="T32" fmla="*/ 402 w 925"/>
              <a:gd name="T33" fmla="*/ 243 h 1051"/>
              <a:gd name="T34" fmla="*/ 317 w 925"/>
              <a:gd name="T35" fmla="*/ 159 h 1051"/>
              <a:gd name="T36" fmla="*/ 405 w 925"/>
              <a:gd name="T37" fmla="*/ 126 h 1051"/>
              <a:gd name="T38" fmla="*/ 405 w 925"/>
              <a:gd name="T39" fmla="*/ 0 h 1051"/>
              <a:gd name="T40" fmla="*/ 580 w 925"/>
              <a:gd name="T41" fmla="*/ 0 h 1051"/>
              <a:gd name="T42" fmla="*/ 580 w 925"/>
              <a:gd name="T43" fmla="*/ 129 h 1051"/>
              <a:gd name="T44" fmla="*/ 766 w 925"/>
              <a:gd name="T45" fmla="*/ 350 h 1051"/>
              <a:gd name="T46" fmla="*/ 637 w 925"/>
              <a:gd name="T47" fmla="*/ 350 h 1051"/>
              <a:gd name="T48" fmla="*/ 492 w 925"/>
              <a:gd name="T49" fmla="*/ 227 h 1051"/>
              <a:gd name="T50" fmla="*/ 402 w 925"/>
              <a:gd name="T51" fmla="*/ 24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25" h="1051">
                <a:moveTo>
                  <a:pt x="74" y="63"/>
                </a:moveTo>
                <a:lnTo>
                  <a:pt x="924" y="916"/>
                </a:lnTo>
                <a:lnTo>
                  <a:pt x="850" y="989"/>
                </a:lnTo>
                <a:lnTo>
                  <a:pt x="722" y="858"/>
                </a:lnTo>
                <a:cubicBezTo>
                  <a:pt x="686" y="891"/>
                  <a:pt x="634" y="913"/>
                  <a:pt x="580" y="924"/>
                </a:cubicBezTo>
                <a:lnTo>
                  <a:pt x="580" y="1050"/>
                </a:lnTo>
                <a:lnTo>
                  <a:pt x="405" y="1050"/>
                </a:lnTo>
                <a:lnTo>
                  <a:pt x="405" y="924"/>
                </a:lnTo>
                <a:cubicBezTo>
                  <a:pt x="293" y="899"/>
                  <a:pt x="197" y="828"/>
                  <a:pt x="189" y="700"/>
                </a:cubicBezTo>
                <a:lnTo>
                  <a:pt x="317" y="700"/>
                </a:lnTo>
                <a:cubicBezTo>
                  <a:pt x="323" y="768"/>
                  <a:pt x="372" y="823"/>
                  <a:pt x="492" y="823"/>
                </a:cubicBezTo>
                <a:cubicBezTo>
                  <a:pt x="572" y="823"/>
                  <a:pt x="613" y="795"/>
                  <a:pt x="632" y="768"/>
                </a:cubicBezTo>
                <a:lnTo>
                  <a:pt x="427" y="566"/>
                </a:lnTo>
                <a:cubicBezTo>
                  <a:pt x="290" y="525"/>
                  <a:pt x="200" y="457"/>
                  <a:pt x="200" y="336"/>
                </a:cubicBezTo>
                <a:lnTo>
                  <a:pt x="0" y="137"/>
                </a:lnTo>
                <a:lnTo>
                  <a:pt x="74" y="63"/>
                </a:lnTo>
                <a:close/>
                <a:moveTo>
                  <a:pt x="402" y="243"/>
                </a:moveTo>
                <a:lnTo>
                  <a:pt x="317" y="159"/>
                </a:lnTo>
                <a:cubicBezTo>
                  <a:pt x="345" y="145"/>
                  <a:pt x="375" y="134"/>
                  <a:pt x="405" y="126"/>
                </a:cubicBezTo>
                <a:lnTo>
                  <a:pt x="405" y="0"/>
                </a:lnTo>
                <a:lnTo>
                  <a:pt x="580" y="0"/>
                </a:lnTo>
                <a:lnTo>
                  <a:pt x="580" y="129"/>
                </a:lnTo>
                <a:cubicBezTo>
                  <a:pt x="703" y="159"/>
                  <a:pt x="763" y="249"/>
                  <a:pt x="766" y="350"/>
                </a:cubicBezTo>
                <a:lnTo>
                  <a:pt x="637" y="350"/>
                </a:lnTo>
                <a:cubicBezTo>
                  <a:pt x="634" y="276"/>
                  <a:pt x="596" y="227"/>
                  <a:pt x="492" y="227"/>
                </a:cubicBezTo>
                <a:cubicBezTo>
                  <a:pt x="457" y="227"/>
                  <a:pt x="427" y="232"/>
                  <a:pt x="402" y="2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57556" y="4089401"/>
            <a:ext cx="419100" cy="419100"/>
          </a:xfrm>
          <a:custGeom>
            <a:avLst/>
            <a:gdLst>
              <a:gd name="T0" fmla="*/ 848 w 1166"/>
              <a:gd name="T1" fmla="*/ 754 h 1165"/>
              <a:gd name="T2" fmla="*/ 602 w 1166"/>
              <a:gd name="T3" fmla="*/ 524 h 1165"/>
              <a:gd name="T4" fmla="*/ 449 w 1166"/>
              <a:gd name="T5" fmla="*/ 412 h 1165"/>
              <a:gd name="T6" fmla="*/ 588 w 1166"/>
              <a:gd name="T7" fmla="*/ 317 h 1165"/>
              <a:gd name="T8" fmla="*/ 717 w 1166"/>
              <a:gd name="T9" fmla="*/ 426 h 1165"/>
              <a:gd name="T10" fmla="*/ 831 w 1166"/>
              <a:gd name="T11" fmla="*/ 426 h 1165"/>
              <a:gd name="T12" fmla="*/ 665 w 1166"/>
              <a:gd name="T13" fmla="*/ 229 h 1165"/>
              <a:gd name="T14" fmla="*/ 665 w 1166"/>
              <a:gd name="T15" fmla="*/ 115 h 1165"/>
              <a:gd name="T16" fmla="*/ 509 w 1166"/>
              <a:gd name="T17" fmla="*/ 115 h 1165"/>
              <a:gd name="T18" fmla="*/ 509 w 1166"/>
              <a:gd name="T19" fmla="*/ 229 h 1165"/>
              <a:gd name="T20" fmla="*/ 328 w 1166"/>
              <a:gd name="T21" fmla="*/ 415 h 1165"/>
              <a:gd name="T22" fmla="*/ 572 w 1166"/>
              <a:gd name="T23" fmla="*/ 628 h 1165"/>
              <a:gd name="T24" fmla="*/ 727 w 1166"/>
              <a:gd name="T25" fmla="*/ 754 h 1165"/>
              <a:gd name="T26" fmla="*/ 588 w 1166"/>
              <a:gd name="T27" fmla="*/ 847 h 1165"/>
              <a:gd name="T28" fmla="*/ 432 w 1166"/>
              <a:gd name="T29" fmla="*/ 738 h 1165"/>
              <a:gd name="T30" fmla="*/ 318 w 1166"/>
              <a:gd name="T31" fmla="*/ 738 h 1165"/>
              <a:gd name="T32" fmla="*/ 509 w 1166"/>
              <a:gd name="T33" fmla="*/ 934 h 1165"/>
              <a:gd name="T34" fmla="*/ 509 w 1166"/>
              <a:gd name="T35" fmla="*/ 1049 h 1165"/>
              <a:gd name="T36" fmla="*/ 665 w 1166"/>
              <a:gd name="T37" fmla="*/ 1049 h 1165"/>
              <a:gd name="T38" fmla="*/ 665 w 1166"/>
              <a:gd name="T39" fmla="*/ 937 h 1165"/>
              <a:gd name="T40" fmla="*/ 848 w 1166"/>
              <a:gd name="T41" fmla="*/ 754 h 1165"/>
              <a:gd name="T42" fmla="*/ 583 w 1166"/>
              <a:gd name="T43" fmla="*/ 0 h 1165"/>
              <a:gd name="T44" fmla="*/ 1165 w 1166"/>
              <a:gd name="T45" fmla="*/ 582 h 1165"/>
              <a:gd name="T46" fmla="*/ 583 w 1166"/>
              <a:gd name="T47" fmla="*/ 1164 h 1165"/>
              <a:gd name="T48" fmla="*/ 0 w 1166"/>
              <a:gd name="T49" fmla="*/ 582 h 1165"/>
              <a:gd name="T50" fmla="*/ 583 w 1166"/>
              <a:gd name="T5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165">
                <a:moveTo>
                  <a:pt x="848" y="754"/>
                </a:moveTo>
                <a:cubicBezTo>
                  <a:pt x="848" y="606"/>
                  <a:pt x="719" y="555"/>
                  <a:pt x="602" y="524"/>
                </a:cubicBezTo>
                <a:cubicBezTo>
                  <a:pt x="484" y="494"/>
                  <a:pt x="449" y="462"/>
                  <a:pt x="449" y="412"/>
                </a:cubicBezTo>
                <a:cubicBezTo>
                  <a:pt x="449" y="358"/>
                  <a:pt x="501" y="317"/>
                  <a:pt x="588" y="317"/>
                </a:cubicBezTo>
                <a:cubicBezTo>
                  <a:pt x="681" y="317"/>
                  <a:pt x="714" y="360"/>
                  <a:pt x="717" y="426"/>
                </a:cubicBezTo>
                <a:lnTo>
                  <a:pt x="831" y="426"/>
                </a:lnTo>
                <a:cubicBezTo>
                  <a:pt x="829" y="336"/>
                  <a:pt x="774" y="257"/>
                  <a:pt x="665" y="229"/>
                </a:cubicBezTo>
                <a:lnTo>
                  <a:pt x="665" y="115"/>
                </a:lnTo>
                <a:lnTo>
                  <a:pt x="509" y="115"/>
                </a:lnTo>
                <a:lnTo>
                  <a:pt x="509" y="229"/>
                </a:lnTo>
                <a:cubicBezTo>
                  <a:pt x="408" y="251"/>
                  <a:pt x="328" y="314"/>
                  <a:pt x="328" y="415"/>
                </a:cubicBezTo>
                <a:cubicBezTo>
                  <a:pt x="328" y="535"/>
                  <a:pt x="427" y="593"/>
                  <a:pt x="572" y="628"/>
                </a:cubicBezTo>
                <a:cubicBezTo>
                  <a:pt x="703" y="658"/>
                  <a:pt x="727" y="705"/>
                  <a:pt x="727" y="754"/>
                </a:cubicBezTo>
                <a:cubicBezTo>
                  <a:pt x="727" y="790"/>
                  <a:pt x="703" y="847"/>
                  <a:pt x="588" y="847"/>
                </a:cubicBezTo>
                <a:cubicBezTo>
                  <a:pt x="481" y="847"/>
                  <a:pt x="438" y="798"/>
                  <a:pt x="432" y="738"/>
                </a:cubicBezTo>
                <a:lnTo>
                  <a:pt x="318" y="738"/>
                </a:lnTo>
                <a:cubicBezTo>
                  <a:pt x="323" y="850"/>
                  <a:pt x="410" y="912"/>
                  <a:pt x="509" y="934"/>
                </a:cubicBezTo>
                <a:lnTo>
                  <a:pt x="509" y="1049"/>
                </a:lnTo>
                <a:lnTo>
                  <a:pt x="665" y="1049"/>
                </a:lnTo>
                <a:lnTo>
                  <a:pt x="665" y="937"/>
                </a:lnTo>
                <a:cubicBezTo>
                  <a:pt x="766" y="918"/>
                  <a:pt x="848" y="861"/>
                  <a:pt x="848" y="754"/>
                </a:cubicBezTo>
                <a:close/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60"/>
                  <a:pt x="261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4519" y="4108451"/>
            <a:ext cx="379412" cy="379412"/>
          </a:xfrm>
          <a:custGeom>
            <a:avLst/>
            <a:gdLst>
              <a:gd name="T0" fmla="*/ 1033 w 1056"/>
              <a:gd name="T1" fmla="*/ 240 h 1056"/>
              <a:gd name="T2" fmla="*/ 927 w 1056"/>
              <a:gd name="T3" fmla="*/ 347 h 1056"/>
              <a:gd name="T4" fmla="*/ 708 w 1056"/>
              <a:gd name="T5" fmla="*/ 128 h 1056"/>
              <a:gd name="T6" fmla="*/ 815 w 1056"/>
              <a:gd name="T7" fmla="*/ 22 h 1056"/>
              <a:gd name="T8" fmla="*/ 897 w 1056"/>
              <a:gd name="T9" fmla="*/ 22 h 1056"/>
              <a:gd name="T10" fmla="*/ 1033 w 1056"/>
              <a:gd name="T11" fmla="*/ 158 h 1056"/>
              <a:gd name="T12" fmla="*/ 1033 w 1056"/>
              <a:gd name="T13" fmla="*/ 240 h 1056"/>
              <a:gd name="T14" fmla="*/ 0 w 1056"/>
              <a:gd name="T15" fmla="*/ 836 h 1056"/>
              <a:gd name="T16" fmla="*/ 645 w 1056"/>
              <a:gd name="T17" fmla="*/ 191 h 1056"/>
              <a:gd name="T18" fmla="*/ 864 w 1056"/>
              <a:gd name="T19" fmla="*/ 410 h 1056"/>
              <a:gd name="T20" fmla="*/ 219 w 1056"/>
              <a:gd name="T21" fmla="*/ 1055 h 1056"/>
              <a:gd name="T22" fmla="*/ 0 w 1056"/>
              <a:gd name="T23" fmla="*/ 1055 h 1056"/>
              <a:gd name="T24" fmla="*/ 0 w 1056"/>
              <a:gd name="T25" fmla="*/ 836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6" h="1056">
                <a:moveTo>
                  <a:pt x="1033" y="240"/>
                </a:moveTo>
                <a:lnTo>
                  <a:pt x="927" y="347"/>
                </a:lnTo>
                <a:lnTo>
                  <a:pt x="708" y="128"/>
                </a:lnTo>
                <a:lnTo>
                  <a:pt x="815" y="22"/>
                </a:lnTo>
                <a:cubicBezTo>
                  <a:pt x="837" y="0"/>
                  <a:pt x="875" y="0"/>
                  <a:pt x="897" y="22"/>
                </a:cubicBezTo>
                <a:lnTo>
                  <a:pt x="1033" y="158"/>
                </a:lnTo>
                <a:cubicBezTo>
                  <a:pt x="1055" y="180"/>
                  <a:pt x="1055" y="218"/>
                  <a:pt x="1033" y="240"/>
                </a:cubicBezTo>
                <a:close/>
                <a:moveTo>
                  <a:pt x="0" y="836"/>
                </a:moveTo>
                <a:lnTo>
                  <a:pt x="645" y="191"/>
                </a:lnTo>
                <a:lnTo>
                  <a:pt x="864" y="410"/>
                </a:lnTo>
                <a:lnTo>
                  <a:pt x="219" y="1055"/>
                </a:lnTo>
                <a:lnTo>
                  <a:pt x="0" y="1055"/>
                </a:lnTo>
                <a:lnTo>
                  <a:pt x="0" y="8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40302"/>
            <a:ext cx="336550" cy="460375"/>
          </a:xfrm>
          <a:custGeom>
            <a:avLst/>
            <a:gdLst>
              <a:gd name="T0" fmla="*/ 410 w 936"/>
              <a:gd name="T1" fmla="*/ 0 h 1280"/>
              <a:gd name="T2" fmla="*/ 410 w 936"/>
              <a:gd name="T3" fmla="*/ 462 h 1280"/>
              <a:gd name="T4" fmla="*/ 0 w 936"/>
              <a:gd name="T5" fmla="*/ 462 h 1280"/>
              <a:gd name="T6" fmla="*/ 410 w 936"/>
              <a:gd name="T7" fmla="*/ 0 h 1280"/>
              <a:gd name="T8" fmla="*/ 0 w 936"/>
              <a:gd name="T9" fmla="*/ 811 h 1280"/>
              <a:gd name="T10" fmla="*/ 0 w 936"/>
              <a:gd name="T11" fmla="*/ 579 h 1280"/>
              <a:gd name="T12" fmla="*/ 935 w 936"/>
              <a:gd name="T13" fmla="*/ 579 h 1280"/>
              <a:gd name="T14" fmla="*/ 935 w 936"/>
              <a:gd name="T15" fmla="*/ 811 h 1280"/>
              <a:gd name="T16" fmla="*/ 468 w 936"/>
              <a:gd name="T17" fmla="*/ 1279 h 1280"/>
              <a:gd name="T18" fmla="*/ 0 w 936"/>
              <a:gd name="T19" fmla="*/ 811 h 1280"/>
              <a:gd name="T20" fmla="*/ 525 w 936"/>
              <a:gd name="T21" fmla="*/ 0 h 1280"/>
              <a:gd name="T22" fmla="*/ 935 w 936"/>
              <a:gd name="T23" fmla="*/ 462 h 1280"/>
              <a:gd name="T24" fmla="*/ 525 w 936"/>
              <a:gd name="T25" fmla="*/ 462 h 1280"/>
              <a:gd name="T26" fmla="*/ 525 w 936"/>
              <a:gd name="T27" fmla="*/ 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6" h="1280">
                <a:moveTo>
                  <a:pt x="410" y="0"/>
                </a:moveTo>
                <a:lnTo>
                  <a:pt x="410" y="462"/>
                </a:lnTo>
                <a:lnTo>
                  <a:pt x="0" y="462"/>
                </a:lnTo>
                <a:cubicBezTo>
                  <a:pt x="0" y="224"/>
                  <a:pt x="181" y="27"/>
                  <a:pt x="410" y="0"/>
                </a:cubicBezTo>
                <a:close/>
                <a:moveTo>
                  <a:pt x="0" y="811"/>
                </a:moveTo>
                <a:lnTo>
                  <a:pt x="0" y="579"/>
                </a:lnTo>
                <a:lnTo>
                  <a:pt x="935" y="579"/>
                </a:lnTo>
                <a:lnTo>
                  <a:pt x="935" y="811"/>
                </a:lnTo>
                <a:cubicBezTo>
                  <a:pt x="935" y="1068"/>
                  <a:pt x="725" y="1279"/>
                  <a:pt x="468" y="1279"/>
                </a:cubicBezTo>
                <a:cubicBezTo>
                  <a:pt x="211" y="1279"/>
                  <a:pt x="0" y="1068"/>
                  <a:pt x="0" y="811"/>
                </a:cubicBezTo>
                <a:close/>
                <a:moveTo>
                  <a:pt x="525" y="0"/>
                </a:moveTo>
                <a:cubicBezTo>
                  <a:pt x="755" y="27"/>
                  <a:pt x="935" y="224"/>
                  <a:pt x="935" y="462"/>
                </a:cubicBezTo>
                <a:lnTo>
                  <a:pt x="525" y="462"/>
                </a:lnTo>
                <a:lnTo>
                  <a:pt x="52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56619" y="4962527"/>
            <a:ext cx="296862" cy="415925"/>
          </a:xfrm>
          <a:custGeom>
            <a:avLst/>
            <a:gdLst>
              <a:gd name="T0" fmla="*/ 465 w 826"/>
              <a:gd name="T1" fmla="*/ 815 h 1157"/>
              <a:gd name="T2" fmla="*/ 465 w 826"/>
              <a:gd name="T3" fmla="*/ 1041 h 1157"/>
              <a:gd name="T4" fmla="*/ 814 w 826"/>
              <a:gd name="T5" fmla="*/ 1041 h 1157"/>
              <a:gd name="T6" fmla="*/ 814 w 826"/>
              <a:gd name="T7" fmla="*/ 1156 h 1157"/>
              <a:gd name="T8" fmla="*/ 0 w 826"/>
              <a:gd name="T9" fmla="*/ 1156 h 1157"/>
              <a:gd name="T10" fmla="*/ 0 w 826"/>
              <a:gd name="T11" fmla="*/ 1041 h 1157"/>
              <a:gd name="T12" fmla="*/ 350 w 826"/>
              <a:gd name="T13" fmla="*/ 1041 h 1157"/>
              <a:gd name="T14" fmla="*/ 350 w 826"/>
              <a:gd name="T15" fmla="*/ 812 h 1157"/>
              <a:gd name="T16" fmla="*/ 8 w 826"/>
              <a:gd name="T17" fmla="*/ 410 h 1157"/>
              <a:gd name="T18" fmla="*/ 418 w 826"/>
              <a:gd name="T19" fmla="*/ 0 h 1157"/>
              <a:gd name="T20" fmla="*/ 825 w 826"/>
              <a:gd name="T21" fmla="*/ 410 h 1157"/>
              <a:gd name="T22" fmla="*/ 465 w 826"/>
              <a:gd name="T23" fmla="*/ 815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6" h="1157">
                <a:moveTo>
                  <a:pt x="465" y="815"/>
                </a:moveTo>
                <a:lnTo>
                  <a:pt x="465" y="1041"/>
                </a:lnTo>
                <a:lnTo>
                  <a:pt x="814" y="1041"/>
                </a:lnTo>
                <a:lnTo>
                  <a:pt x="814" y="1156"/>
                </a:lnTo>
                <a:lnTo>
                  <a:pt x="0" y="1156"/>
                </a:lnTo>
                <a:lnTo>
                  <a:pt x="0" y="1041"/>
                </a:lnTo>
                <a:lnTo>
                  <a:pt x="350" y="1041"/>
                </a:lnTo>
                <a:lnTo>
                  <a:pt x="350" y="812"/>
                </a:lnTo>
                <a:cubicBezTo>
                  <a:pt x="156" y="779"/>
                  <a:pt x="8" y="612"/>
                  <a:pt x="8" y="410"/>
                </a:cubicBezTo>
                <a:cubicBezTo>
                  <a:pt x="8" y="183"/>
                  <a:pt x="191" y="0"/>
                  <a:pt x="418" y="0"/>
                </a:cubicBezTo>
                <a:cubicBezTo>
                  <a:pt x="645" y="0"/>
                  <a:pt x="825" y="183"/>
                  <a:pt x="825" y="410"/>
                </a:cubicBezTo>
                <a:cubicBezTo>
                  <a:pt x="825" y="621"/>
                  <a:pt x="667" y="790"/>
                  <a:pt x="465" y="81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74208" y="4962527"/>
            <a:ext cx="423863" cy="415925"/>
          </a:xfrm>
          <a:custGeom>
            <a:avLst/>
            <a:gdLst>
              <a:gd name="T0" fmla="*/ 145 w 1176"/>
              <a:gd name="T1" fmla="*/ 517 h 1157"/>
              <a:gd name="T2" fmla="*/ 58 w 1176"/>
              <a:gd name="T3" fmla="*/ 429 h 1157"/>
              <a:gd name="T4" fmla="*/ 145 w 1176"/>
              <a:gd name="T5" fmla="*/ 342 h 1157"/>
              <a:gd name="T6" fmla="*/ 233 w 1176"/>
              <a:gd name="T7" fmla="*/ 429 h 1157"/>
              <a:gd name="T8" fmla="*/ 145 w 1176"/>
              <a:gd name="T9" fmla="*/ 517 h 1157"/>
              <a:gd name="T10" fmla="*/ 1175 w 1176"/>
              <a:gd name="T11" fmla="*/ 410 h 1157"/>
              <a:gd name="T12" fmla="*/ 815 w 1176"/>
              <a:gd name="T13" fmla="*/ 815 h 1157"/>
              <a:gd name="T14" fmla="*/ 815 w 1176"/>
              <a:gd name="T15" fmla="*/ 1041 h 1157"/>
              <a:gd name="T16" fmla="*/ 990 w 1176"/>
              <a:gd name="T17" fmla="*/ 1041 h 1157"/>
              <a:gd name="T18" fmla="*/ 990 w 1176"/>
              <a:gd name="T19" fmla="*/ 1156 h 1157"/>
              <a:gd name="T20" fmla="*/ 58 w 1176"/>
              <a:gd name="T21" fmla="*/ 1156 h 1157"/>
              <a:gd name="T22" fmla="*/ 58 w 1176"/>
              <a:gd name="T23" fmla="*/ 867 h 1157"/>
              <a:gd name="T24" fmla="*/ 0 w 1176"/>
              <a:gd name="T25" fmla="*/ 867 h 1157"/>
              <a:gd name="T26" fmla="*/ 0 w 1176"/>
              <a:gd name="T27" fmla="*/ 632 h 1157"/>
              <a:gd name="T28" fmla="*/ 58 w 1176"/>
              <a:gd name="T29" fmla="*/ 574 h 1157"/>
              <a:gd name="T30" fmla="*/ 233 w 1176"/>
              <a:gd name="T31" fmla="*/ 574 h 1157"/>
              <a:gd name="T32" fmla="*/ 290 w 1176"/>
              <a:gd name="T33" fmla="*/ 632 h 1157"/>
              <a:gd name="T34" fmla="*/ 290 w 1176"/>
              <a:gd name="T35" fmla="*/ 867 h 1157"/>
              <a:gd name="T36" fmla="*/ 233 w 1176"/>
              <a:gd name="T37" fmla="*/ 867 h 1157"/>
              <a:gd name="T38" fmla="*/ 233 w 1176"/>
              <a:gd name="T39" fmla="*/ 1041 h 1157"/>
              <a:gd name="T40" fmla="*/ 700 w 1176"/>
              <a:gd name="T41" fmla="*/ 1041 h 1157"/>
              <a:gd name="T42" fmla="*/ 700 w 1176"/>
              <a:gd name="T43" fmla="*/ 812 h 1157"/>
              <a:gd name="T44" fmla="*/ 358 w 1176"/>
              <a:gd name="T45" fmla="*/ 410 h 1157"/>
              <a:gd name="T46" fmla="*/ 768 w 1176"/>
              <a:gd name="T47" fmla="*/ 0 h 1157"/>
              <a:gd name="T48" fmla="*/ 1175 w 1176"/>
              <a:gd name="T49" fmla="*/ 410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6" h="1157">
                <a:moveTo>
                  <a:pt x="145" y="517"/>
                </a:moveTo>
                <a:cubicBezTo>
                  <a:pt x="96" y="517"/>
                  <a:pt x="58" y="478"/>
                  <a:pt x="58" y="429"/>
                </a:cubicBezTo>
                <a:cubicBezTo>
                  <a:pt x="58" y="380"/>
                  <a:pt x="96" y="342"/>
                  <a:pt x="145" y="342"/>
                </a:cubicBezTo>
                <a:cubicBezTo>
                  <a:pt x="194" y="342"/>
                  <a:pt x="233" y="380"/>
                  <a:pt x="233" y="429"/>
                </a:cubicBezTo>
                <a:cubicBezTo>
                  <a:pt x="233" y="478"/>
                  <a:pt x="194" y="517"/>
                  <a:pt x="145" y="517"/>
                </a:cubicBezTo>
                <a:close/>
                <a:moveTo>
                  <a:pt x="1175" y="410"/>
                </a:moveTo>
                <a:cubicBezTo>
                  <a:pt x="1175" y="621"/>
                  <a:pt x="1017" y="790"/>
                  <a:pt x="815" y="815"/>
                </a:cubicBezTo>
                <a:lnTo>
                  <a:pt x="815" y="1041"/>
                </a:lnTo>
                <a:lnTo>
                  <a:pt x="990" y="1041"/>
                </a:lnTo>
                <a:lnTo>
                  <a:pt x="990" y="1156"/>
                </a:lnTo>
                <a:lnTo>
                  <a:pt x="58" y="1156"/>
                </a:lnTo>
                <a:lnTo>
                  <a:pt x="58" y="867"/>
                </a:lnTo>
                <a:lnTo>
                  <a:pt x="0" y="867"/>
                </a:lnTo>
                <a:lnTo>
                  <a:pt x="0" y="632"/>
                </a:lnTo>
                <a:cubicBezTo>
                  <a:pt x="0" y="599"/>
                  <a:pt x="25" y="574"/>
                  <a:pt x="58" y="574"/>
                </a:cubicBezTo>
                <a:lnTo>
                  <a:pt x="233" y="574"/>
                </a:lnTo>
                <a:cubicBezTo>
                  <a:pt x="265" y="574"/>
                  <a:pt x="290" y="599"/>
                  <a:pt x="290" y="632"/>
                </a:cubicBezTo>
                <a:lnTo>
                  <a:pt x="290" y="867"/>
                </a:lnTo>
                <a:lnTo>
                  <a:pt x="233" y="867"/>
                </a:lnTo>
                <a:lnTo>
                  <a:pt x="233" y="1041"/>
                </a:lnTo>
                <a:lnTo>
                  <a:pt x="700" y="1041"/>
                </a:lnTo>
                <a:lnTo>
                  <a:pt x="700" y="812"/>
                </a:lnTo>
                <a:cubicBezTo>
                  <a:pt x="506" y="779"/>
                  <a:pt x="358" y="612"/>
                  <a:pt x="358" y="410"/>
                </a:cubicBezTo>
                <a:cubicBezTo>
                  <a:pt x="358" y="183"/>
                  <a:pt x="541" y="0"/>
                  <a:pt x="768" y="0"/>
                </a:cubicBezTo>
                <a:cubicBezTo>
                  <a:pt x="995" y="0"/>
                  <a:pt x="1175" y="183"/>
                  <a:pt x="1175" y="4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34658" y="4938714"/>
            <a:ext cx="461963" cy="461963"/>
          </a:xfrm>
          <a:custGeom>
            <a:avLst/>
            <a:gdLst>
              <a:gd name="T0" fmla="*/ 642 w 1285"/>
              <a:gd name="T1" fmla="*/ 1049 h 1285"/>
              <a:gd name="T2" fmla="*/ 1049 w 1285"/>
              <a:gd name="T3" fmla="*/ 642 h 1285"/>
              <a:gd name="T4" fmla="*/ 642 w 1285"/>
              <a:gd name="T5" fmla="*/ 235 h 1285"/>
              <a:gd name="T6" fmla="*/ 235 w 1285"/>
              <a:gd name="T7" fmla="*/ 642 h 1285"/>
              <a:gd name="T8" fmla="*/ 642 w 1285"/>
              <a:gd name="T9" fmla="*/ 1049 h 1285"/>
              <a:gd name="T10" fmla="*/ 1164 w 1285"/>
              <a:gd name="T11" fmla="*/ 585 h 1285"/>
              <a:gd name="T12" fmla="*/ 1284 w 1285"/>
              <a:gd name="T13" fmla="*/ 585 h 1285"/>
              <a:gd name="T14" fmla="*/ 1284 w 1285"/>
              <a:gd name="T15" fmla="*/ 700 h 1285"/>
              <a:gd name="T16" fmla="*/ 1164 w 1285"/>
              <a:gd name="T17" fmla="*/ 700 h 1285"/>
              <a:gd name="T18" fmla="*/ 699 w 1285"/>
              <a:gd name="T19" fmla="*/ 1164 h 1285"/>
              <a:gd name="T20" fmla="*/ 699 w 1285"/>
              <a:gd name="T21" fmla="*/ 1284 h 1285"/>
              <a:gd name="T22" fmla="*/ 585 w 1285"/>
              <a:gd name="T23" fmla="*/ 1284 h 1285"/>
              <a:gd name="T24" fmla="*/ 585 w 1285"/>
              <a:gd name="T25" fmla="*/ 1164 h 1285"/>
              <a:gd name="T26" fmla="*/ 120 w 1285"/>
              <a:gd name="T27" fmla="*/ 700 h 1285"/>
              <a:gd name="T28" fmla="*/ 0 w 1285"/>
              <a:gd name="T29" fmla="*/ 700 h 1285"/>
              <a:gd name="T30" fmla="*/ 0 w 1285"/>
              <a:gd name="T31" fmla="*/ 585 h 1285"/>
              <a:gd name="T32" fmla="*/ 120 w 1285"/>
              <a:gd name="T33" fmla="*/ 585 h 1285"/>
              <a:gd name="T34" fmla="*/ 585 w 1285"/>
              <a:gd name="T35" fmla="*/ 120 h 1285"/>
              <a:gd name="T36" fmla="*/ 585 w 1285"/>
              <a:gd name="T37" fmla="*/ 0 h 1285"/>
              <a:gd name="T38" fmla="*/ 699 w 1285"/>
              <a:gd name="T39" fmla="*/ 0 h 1285"/>
              <a:gd name="T40" fmla="*/ 699 w 1285"/>
              <a:gd name="T41" fmla="*/ 120 h 1285"/>
              <a:gd name="T42" fmla="*/ 1164 w 1285"/>
              <a:gd name="T43" fmla="*/ 585 h 1285"/>
              <a:gd name="T44" fmla="*/ 642 w 1285"/>
              <a:gd name="T45" fmla="*/ 410 h 1285"/>
              <a:gd name="T46" fmla="*/ 874 w 1285"/>
              <a:gd name="T47" fmla="*/ 642 h 1285"/>
              <a:gd name="T48" fmla="*/ 642 w 1285"/>
              <a:gd name="T49" fmla="*/ 875 h 1285"/>
              <a:gd name="T50" fmla="*/ 410 w 1285"/>
              <a:gd name="T51" fmla="*/ 642 h 1285"/>
              <a:gd name="T52" fmla="*/ 642 w 1285"/>
              <a:gd name="T53" fmla="*/ 41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85">
                <a:moveTo>
                  <a:pt x="642" y="1049"/>
                </a:moveTo>
                <a:cubicBezTo>
                  <a:pt x="869" y="1049"/>
                  <a:pt x="1049" y="869"/>
                  <a:pt x="1049" y="642"/>
                </a:cubicBezTo>
                <a:cubicBezTo>
                  <a:pt x="1049" y="415"/>
                  <a:pt x="869" y="235"/>
                  <a:pt x="642" y="235"/>
                </a:cubicBezTo>
                <a:cubicBezTo>
                  <a:pt x="415" y="235"/>
                  <a:pt x="235" y="415"/>
                  <a:pt x="235" y="642"/>
                </a:cubicBezTo>
                <a:cubicBezTo>
                  <a:pt x="235" y="869"/>
                  <a:pt x="415" y="1049"/>
                  <a:pt x="642" y="1049"/>
                </a:cubicBezTo>
                <a:close/>
                <a:moveTo>
                  <a:pt x="1164" y="585"/>
                </a:moveTo>
                <a:lnTo>
                  <a:pt x="1284" y="585"/>
                </a:lnTo>
                <a:lnTo>
                  <a:pt x="1284" y="700"/>
                </a:lnTo>
                <a:lnTo>
                  <a:pt x="1164" y="700"/>
                </a:lnTo>
                <a:cubicBezTo>
                  <a:pt x="1137" y="943"/>
                  <a:pt x="943" y="1137"/>
                  <a:pt x="699" y="1164"/>
                </a:cubicBezTo>
                <a:lnTo>
                  <a:pt x="699" y="1284"/>
                </a:lnTo>
                <a:lnTo>
                  <a:pt x="585" y="1284"/>
                </a:lnTo>
                <a:lnTo>
                  <a:pt x="585" y="1164"/>
                </a:lnTo>
                <a:cubicBezTo>
                  <a:pt x="341" y="1137"/>
                  <a:pt x="147" y="943"/>
                  <a:pt x="120" y="700"/>
                </a:cubicBezTo>
                <a:lnTo>
                  <a:pt x="0" y="700"/>
                </a:lnTo>
                <a:lnTo>
                  <a:pt x="0" y="585"/>
                </a:lnTo>
                <a:lnTo>
                  <a:pt x="120" y="585"/>
                </a:lnTo>
                <a:cubicBezTo>
                  <a:pt x="147" y="342"/>
                  <a:pt x="341" y="148"/>
                  <a:pt x="585" y="120"/>
                </a:cubicBezTo>
                <a:lnTo>
                  <a:pt x="585" y="0"/>
                </a:lnTo>
                <a:lnTo>
                  <a:pt x="699" y="0"/>
                </a:lnTo>
                <a:lnTo>
                  <a:pt x="699" y="120"/>
                </a:lnTo>
                <a:cubicBezTo>
                  <a:pt x="943" y="148"/>
                  <a:pt x="1137" y="342"/>
                  <a:pt x="1164" y="585"/>
                </a:cubicBezTo>
                <a:close/>
                <a:moveTo>
                  <a:pt x="642" y="410"/>
                </a:moveTo>
                <a:cubicBezTo>
                  <a:pt x="771" y="410"/>
                  <a:pt x="874" y="514"/>
                  <a:pt x="874" y="642"/>
                </a:cubicBezTo>
                <a:cubicBezTo>
                  <a:pt x="874" y="771"/>
                  <a:pt x="770" y="875"/>
                  <a:pt x="642" y="875"/>
                </a:cubicBezTo>
                <a:cubicBezTo>
                  <a:pt x="513" y="875"/>
                  <a:pt x="410" y="771"/>
                  <a:pt x="410" y="642"/>
                </a:cubicBezTo>
                <a:cubicBezTo>
                  <a:pt x="410" y="514"/>
                  <a:pt x="514" y="410"/>
                  <a:pt x="642" y="41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14158" y="4981577"/>
            <a:ext cx="461963" cy="377825"/>
          </a:xfrm>
          <a:custGeom>
            <a:avLst/>
            <a:gdLst>
              <a:gd name="T0" fmla="*/ 410 w 1285"/>
              <a:gd name="T1" fmla="*/ 699 h 1050"/>
              <a:gd name="T2" fmla="*/ 585 w 1285"/>
              <a:gd name="T3" fmla="*/ 524 h 1050"/>
              <a:gd name="T4" fmla="*/ 642 w 1285"/>
              <a:gd name="T5" fmla="*/ 535 h 1050"/>
              <a:gd name="T6" fmla="*/ 642 w 1285"/>
              <a:gd name="T7" fmla="*/ 174 h 1050"/>
              <a:gd name="T8" fmla="*/ 935 w 1285"/>
              <a:gd name="T9" fmla="*/ 174 h 1050"/>
              <a:gd name="T10" fmla="*/ 935 w 1285"/>
              <a:gd name="T11" fmla="*/ 292 h 1050"/>
              <a:gd name="T12" fmla="*/ 760 w 1285"/>
              <a:gd name="T13" fmla="*/ 292 h 1050"/>
              <a:gd name="T14" fmla="*/ 760 w 1285"/>
              <a:gd name="T15" fmla="*/ 702 h 1050"/>
              <a:gd name="T16" fmla="*/ 585 w 1285"/>
              <a:gd name="T17" fmla="*/ 874 h 1050"/>
              <a:gd name="T18" fmla="*/ 410 w 1285"/>
              <a:gd name="T19" fmla="*/ 699 h 1050"/>
              <a:gd name="T20" fmla="*/ 1167 w 1285"/>
              <a:gd name="T21" fmla="*/ 931 h 1050"/>
              <a:gd name="T22" fmla="*/ 1167 w 1285"/>
              <a:gd name="T23" fmla="*/ 117 h 1050"/>
              <a:gd name="T24" fmla="*/ 118 w 1285"/>
              <a:gd name="T25" fmla="*/ 117 h 1050"/>
              <a:gd name="T26" fmla="*/ 118 w 1285"/>
              <a:gd name="T27" fmla="*/ 931 h 1050"/>
              <a:gd name="T28" fmla="*/ 1167 w 1285"/>
              <a:gd name="T29" fmla="*/ 931 h 1050"/>
              <a:gd name="T30" fmla="*/ 1167 w 1285"/>
              <a:gd name="T31" fmla="*/ 0 h 1050"/>
              <a:gd name="T32" fmla="*/ 1284 w 1285"/>
              <a:gd name="T33" fmla="*/ 117 h 1050"/>
              <a:gd name="T34" fmla="*/ 1284 w 1285"/>
              <a:gd name="T35" fmla="*/ 931 h 1050"/>
              <a:gd name="T36" fmla="*/ 1167 w 1285"/>
              <a:gd name="T37" fmla="*/ 1049 h 1050"/>
              <a:gd name="T38" fmla="*/ 118 w 1285"/>
              <a:gd name="T39" fmla="*/ 1049 h 1050"/>
              <a:gd name="T40" fmla="*/ 0 w 1285"/>
              <a:gd name="T41" fmla="*/ 931 h 1050"/>
              <a:gd name="T42" fmla="*/ 0 w 1285"/>
              <a:gd name="T43" fmla="*/ 117 h 1050"/>
              <a:gd name="T44" fmla="*/ 118 w 1285"/>
              <a:gd name="T45" fmla="*/ 0 h 1050"/>
              <a:gd name="T46" fmla="*/ 1167 w 1285"/>
              <a:gd name="T47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0">
                <a:moveTo>
                  <a:pt x="410" y="699"/>
                </a:moveTo>
                <a:cubicBezTo>
                  <a:pt x="410" y="603"/>
                  <a:pt x="489" y="524"/>
                  <a:pt x="585" y="524"/>
                </a:cubicBezTo>
                <a:cubicBezTo>
                  <a:pt x="604" y="524"/>
                  <a:pt x="623" y="530"/>
                  <a:pt x="642" y="535"/>
                </a:cubicBezTo>
                <a:lnTo>
                  <a:pt x="642" y="174"/>
                </a:lnTo>
                <a:lnTo>
                  <a:pt x="935" y="174"/>
                </a:lnTo>
                <a:lnTo>
                  <a:pt x="935" y="292"/>
                </a:lnTo>
                <a:lnTo>
                  <a:pt x="760" y="292"/>
                </a:lnTo>
                <a:lnTo>
                  <a:pt x="760" y="702"/>
                </a:lnTo>
                <a:cubicBezTo>
                  <a:pt x="760" y="797"/>
                  <a:pt x="681" y="874"/>
                  <a:pt x="585" y="874"/>
                </a:cubicBezTo>
                <a:cubicBezTo>
                  <a:pt x="489" y="874"/>
                  <a:pt x="410" y="795"/>
                  <a:pt x="410" y="699"/>
                </a:cubicBezTo>
                <a:close/>
                <a:moveTo>
                  <a:pt x="1167" y="931"/>
                </a:moveTo>
                <a:lnTo>
                  <a:pt x="1167" y="117"/>
                </a:lnTo>
                <a:lnTo>
                  <a:pt x="118" y="117"/>
                </a:lnTo>
                <a:lnTo>
                  <a:pt x="118" y="931"/>
                </a:lnTo>
                <a:lnTo>
                  <a:pt x="1167" y="931"/>
                </a:lnTo>
                <a:close/>
                <a:moveTo>
                  <a:pt x="1167" y="0"/>
                </a:moveTo>
                <a:cubicBezTo>
                  <a:pt x="1230" y="0"/>
                  <a:pt x="1284" y="54"/>
                  <a:pt x="1284" y="117"/>
                </a:cubicBezTo>
                <a:lnTo>
                  <a:pt x="1284" y="931"/>
                </a:lnTo>
                <a:cubicBezTo>
                  <a:pt x="1284" y="994"/>
                  <a:pt x="1230" y="1049"/>
                  <a:pt x="1167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98433" y="4981577"/>
            <a:ext cx="252413" cy="377825"/>
          </a:xfrm>
          <a:custGeom>
            <a:avLst/>
            <a:gdLst>
              <a:gd name="T0" fmla="*/ 349 w 700"/>
              <a:gd name="T1" fmla="*/ 0 h 1050"/>
              <a:gd name="T2" fmla="*/ 699 w 700"/>
              <a:gd name="T3" fmla="*/ 0 h 1050"/>
              <a:gd name="T4" fmla="*/ 699 w 700"/>
              <a:gd name="T5" fmla="*/ 232 h 1050"/>
              <a:gd name="T6" fmla="*/ 467 w 700"/>
              <a:gd name="T7" fmla="*/ 232 h 1050"/>
              <a:gd name="T8" fmla="*/ 467 w 700"/>
              <a:gd name="T9" fmla="*/ 817 h 1050"/>
              <a:gd name="T10" fmla="*/ 232 w 700"/>
              <a:gd name="T11" fmla="*/ 1049 h 1050"/>
              <a:gd name="T12" fmla="*/ 0 w 700"/>
              <a:gd name="T13" fmla="*/ 817 h 1050"/>
              <a:gd name="T14" fmla="*/ 232 w 700"/>
              <a:gd name="T15" fmla="*/ 582 h 1050"/>
              <a:gd name="T16" fmla="*/ 349 w 700"/>
              <a:gd name="T17" fmla="*/ 614 h 1050"/>
              <a:gd name="T18" fmla="*/ 349 w 700"/>
              <a:gd name="T1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0" h="1050">
                <a:moveTo>
                  <a:pt x="349" y="0"/>
                </a:moveTo>
                <a:lnTo>
                  <a:pt x="699" y="0"/>
                </a:lnTo>
                <a:lnTo>
                  <a:pt x="699" y="232"/>
                </a:lnTo>
                <a:lnTo>
                  <a:pt x="467" y="232"/>
                </a:lnTo>
                <a:lnTo>
                  <a:pt x="467" y="817"/>
                </a:lnTo>
                <a:cubicBezTo>
                  <a:pt x="467" y="945"/>
                  <a:pt x="360" y="1049"/>
                  <a:pt x="232" y="1049"/>
                </a:cubicBezTo>
                <a:cubicBezTo>
                  <a:pt x="103" y="1049"/>
                  <a:pt x="0" y="946"/>
                  <a:pt x="0" y="817"/>
                </a:cubicBezTo>
                <a:cubicBezTo>
                  <a:pt x="0" y="689"/>
                  <a:pt x="103" y="582"/>
                  <a:pt x="232" y="582"/>
                </a:cubicBezTo>
                <a:cubicBezTo>
                  <a:pt x="276" y="582"/>
                  <a:pt x="314" y="595"/>
                  <a:pt x="349" y="614"/>
                </a:cubicBezTo>
                <a:lnTo>
                  <a:pt x="349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93794" y="5029203"/>
            <a:ext cx="419100" cy="282575"/>
          </a:xfrm>
          <a:custGeom>
            <a:avLst/>
            <a:gdLst>
              <a:gd name="T0" fmla="*/ 1165 w 1166"/>
              <a:gd name="T1" fmla="*/ 112 h 785"/>
              <a:gd name="T2" fmla="*/ 987 w 1166"/>
              <a:gd name="T3" fmla="*/ 312 h 785"/>
              <a:gd name="T4" fmla="*/ 1107 w 1166"/>
              <a:gd name="T5" fmla="*/ 670 h 785"/>
              <a:gd name="T6" fmla="*/ 990 w 1166"/>
              <a:gd name="T7" fmla="*/ 670 h 785"/>
              <a:gd name="T8" fmla="*/ 905 w 1166"/>
              <a:gd name="T9" fmla="*/ 404 h 785"/>
              <a:gd name="T10" fmla="*/ 670 w 1166"/>
              <a:gd name="T11" fmla="*/ 670 h 785"/>
              <a:gd name="T12" fmla="*/ 438 w 1166"/>
              <a:gd name="T13" fmla="*/ 435 h 785"/>
              <a:gd name="T14" fmla="*/ 88 w 1166"/>
              <a:gd name="T15" fmla="*/ 784 h 785"/>
              <a:gd name="T16" fmla="*/ 0 w 1166"/>
              <a:gd name="T17" fmla="*/ 697 h 785"/>
              <a:gd name="T18" fmla="*/ 438 w 1166"/>
              <a:gd name="T19" fmla="*/ 260 h 785"/>
              <a:gd name="T20" fmla="*/ 670 w 1166"/>
              <a:gd name="T21" fmla="*/ 495 h 785"/>
              <a:gd name="T22" fmla="*/ 837 w 1166"/>
              <a:gd name="T23" fmla="*/ 303 h 785"/>
              <a:gd name="T24" fmla="*/ 443 w 1166"/>
              <a:gd name="T25" fmla="*/ 115 h 785"/>
              <a:gd name="T26" fmla="*/ 82 w 1166"/>
              <a:gd name="T27" fmla="*/ 257 h 785"/>
              <a:gd name="T28" fmla="*/ 0 w 1166"/>
              <a:gd name="T29" fmla="*/ 175 h 785"/>
              <a:gd name="T30" fmla="*/ 443 w 1166"/>
              <a:gd name="T31" fmla="*/ 0 h 785"/>
              <a:gd name="T32" fmla="*/ 916 w 1166"/>
              <a:gd name="T33" fmla="*/ 216 h 785"/>
              <a:gd name="T34" fmla="*/ 1083 w 1166"/>
              <a:gd name="T35" fmla="*/ 30 h 785"/>
              <a:gd name="T36" fmla="*/ 1165 w 1166"/>
              <a:gd name="T37" fmla="*/ 1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785">
                <a:moveTo>
                  <a:pt x="1165" y="112"/>
                </a:moveTo>
                <a:lnTo>
                  <a:pt x="987" y="312"/>
                </a:lnTo>
                <a:cubicBezTo>
                  <a:pt x="1050" y="413"/>
                  <a:pt x="1094" y="536"/>
                  <a:pt x="1107" y="670"/>
                </a:cubicBezTo>
                <a:lnTo>
                  <a:pt x="990" y="670"/>
                </a:lnTo>
                <a:cubicBezTo>
                  <a:pt x="979" y="574"/>
                  <a:pt x="949" y="484"/>
                  <a:pt x="905" y="404"/>
                </a:cubicBezTo>
                <a:lnTo>
                  <a:pt x="670" y="670"/>
                </a:lnTo>
                <a:lnTo>
                  <a:pt x="438" y="435"/>
                </a:lnTo>
                <a:lnTo>
                  <a:pt x="88" y="784"/>
                </a:lnTo>
                <a:lnTo>
                  <a:pt x="0" y="697"/>
                </a:lnTo>
                <a:lnTo>
                  <a:pt x="438" y="260"/>
                </a:lnTo>
                <a:lnTo>
                  <a:pt x="670" y="495"/>
                </a:lnTo>
                <a:lnTo>
                  <a:pt x="837" y="303"/>
                </a:lnTo>
                <a:cubicBezTo>
                  <a:pt x="738" y="189"/>
                  <a:pt x="602" y="115"/>
                  <a:pt x="443" y="115"/>
                </a:cubicBezTo>
                <a:cubicBezTo>
                  <a:pt x="307" y="115"/>
                  <a:pt x="181" y="169"/>
                  <a:pt x="82" y="257"/>
                </a:cubicBezTo>
                <a:lnTo>
                  <a:pt x="0" y="175"/>
                </a:lnTo>
                <a:cubicBezTo>
                  <a:pt x="121" y="68"/>
                  <a:pt x="274" y="0"/>
                  <a:pt x="443" y="0"/>
                </a:cubicBezTo>
                <a:cubicBezTo>
                  <a:pt x="632" y="0"/>
                  <a:pt x="796" y="82"/>
                  <a:pt x="916" y="216"/>
                </a:cubicBezTo>
                <a:lnTo>
                  <a:pt x="1083" y="30"/>
                </a:lnTo>
                <a:lnTo>
                  <a:pt x="1165" y="11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73294" y="5002213"/>
            <a:ext cx="419100" cy="336550"/>
          </a:xfrm>
          <a:custGeom>
            <a:avLst/>
            <a:gdLst>
              <a:gd name="T0" fmla="*/ 869 w 1165"/>
              <a:gd name="T1" fmla="*/ 464 h 936"/>
              <a:gd name="T2" fmla="*/ 989 w 1165"/>
              <a:gd name="T3" fmla="*/ 410 h 936"/>
              <a:gd name="T4" fmla="*/ 869 w 1165"/>
              <a:gd name="T5" fmla="*/ 355 h 936"/>
              <a:gd name="T6" fmla="*/ 814 w 1165"/>
              <a:gd name="T7" fmla="*/ 235 h 936"/>
              <a:gd name="T8" fmla="*/ 759 w 1165"/>
              <a:gd name="T9" fmla="*/ 355 h 936"/>
              <a:gd name="T10" fmla="*/ 639 w 1165"/>
              <a:gd name="T11" fmla="*/ 410 h 936"/>
              <a:gd name="T12" fmla="*/ 759 w 1165"/>
              <a:gd name="T13" fmla="*/ 464 h 936"/>
              <a:gd name="T14" fmla="*/ 814 w 1165"/>
              <a:gd name="T15" fmla="*/ 585 h 936"/>
              <a:gd name="T16" fmla="*/ 869 w 1165"/>
              <a:gd name="T17" fmla="*/ 464 h 936"/>
              <a:gd name="T18" fmla="*/ 538 w 1165"/>
              <a:gd name="T19" fmla="*/ 656 h 936"/>
              <a:gd name="T20" fmla="*/ 699 w 1165"/>
              <a:gd name="T21" fmla="*/ 585 h 936"/>
              <a:gd name="T22" fmla="*/ 538 w 1165"/>
              <a:gd name="T23" fmla="*/ 511 h 936"/>
              <a:gd name="T24" fmla="*/ 464 w 1165"/>
              <a:gd name="T25" fmla="*/ 350 h 936"/>
              <a:gd name="T26" fmla="*/ 393 w 1165"/>
              <a:gd name="T27" fmla="*/ 511 h 936"/>
              <a:gd name="T28" fmla="*/ 232 w 1165"/>
              <a:gd name="T29" fmla="*/ 585 h 936"/>
              <a:gd name="T30" fmla="*/ 393 w 1165"/>
              <a:gd name="T31" fmla="*/ 656 h 936"/>
              <a:gd name="T32" fmla="*/ 464 w 1165"/>
              <a:gd name="T33" fmla="*/ 817 h 936"/>
              <a:gd name="T34" fmla="*/ 538 w 1165"/>
              <a:gd name="T35" fmla="*/ 656 h 936"/>
              <a:gd name="T36" fmla="*/ 931 w 1165"/>
              <a:gd name="T37" fmla="*/ 0 h 936"/>
              <a:gd name="T38" fmla="*/ 1164 w 1165"/>
              <a:gd name="T39" fmla="*/ 0 h 936"/>
              <a:gd name="T40" fmla="*/ 1164 w 1165"/>
              <a:gd name="T41" fmla="*/ 817 h 936"/>
              <a:gd name="T42" fmla="*/ 1049 w 1165"/>
              <a:gd name="T43" fmla="*/ 935 h 936"/>
              <a:gd name="T44" fmla="*/ 114 w 1165"/>
              <a:gd name="T45" fmla="*/ 935 h 936"/>
              <a:gd name="T46" fmla="*/ 0 w 1165"/>
              <a:gd name="T47" fmla="*/ 817 h 936"/>
              <a:gd name="T48" fmla="*/ 0 w 1165"/>
              <a:gd name="T49" fmla="*/ 117 h 936"/>
              <a:gd name="T50" fmla="*/ 114 w 1165"/>
              <a:gd name="T51" fmla="*/ 0 h 936"/>
              <a:gd name="T52" fmla="*/ 175 w 1165"/>
              <a:gd name="T53" fmla="*/ 0 h 936"/>
              <a:gd name="T54" fmla="*/ 289 w 1165"/>
              <a:gd name="T55" fmla="*/ 175 h 936"/>
              <a:gd name="T56" fmla="*/ 464 w 1165"/>
              <a:gd name="T57" fmla="*/ 175 h 936"/>
              <a:gd name="T58" fmla="*/ 349 w 1165"/>
              <a:gd name="T59" fmla="*/ 0 h 936"/>
              <a:gd name="T60" fmla="*/ 464 w 1165"/>
              <a:gd name="T61" fmla="*/ 0 h 936"/>
              <a:gd name="T62" fmla="*/ 582 w 1165"/>
              <a:gd name="T63" fmla="*/ 175 h 936"/>
              <a:gd name="T64" fmla="*/ 757 w 1165"/>
              <a:gd name="T65" fmla="*/ 175 h 936"/>
              <a:gd name="T66" fmla="*/ 639 w 1165"/>
              <a:gd name="T67" fmla="*/ 0 h 936"/>
              <a:gd name="T68" fmla="*/ 757 w 1165"/>
              <a:gd name="T69" fmla="*/ 0 h 936"/>
              <a:gd name="T70" fmla="*/ 874 w 1165"/>
              <a:gd name="T71" fmla="*/ 175 h 936"/>
              <a:gd name="T72" fmla="*/ 1049 w 1165"/>
              <a:gd name="T73" fmla="*/ 175 h 936"/>
              <a:gd name="T74" fmla="*/ 931 w 1165"/>
              <a:gd name="T7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5" h="936">
                <a:moveTo>
                  <a:pt x="869" y="464"/>
                </a:moveTo>
                <a:lnTo>
                  <a:pt x="989" y="410"/>
                </a:lnTo>
                <a:lnTo>
                  <a:pt x="869" y="355"/>
                </a:lnTo>
                <a:lnTo>
                  <a:pt x="814" y="235"/>
                </a:lnTo>
                <a:lnTo>
                  <a:pt x="759" y="355"/>
                </a:lnTo>
                <a:lnTo>
                  <a:pt x="639" y="410"/>
                </a:lnTo>
                <a:lnTo>
                  <a:pt x="759" y="464"/>
                </a:lnTo>
                <a:lnTo>
                  <a:pt x="814" y="585"/>
                </a:lnTo>
                <a:lnTo>
                  <a:pt x="869" y="464"/>
                </a:lnTo>
                <a:close/>
                <a:moveTo>
                  <a:pt x="538" y="656"/>
                </a:moveTo>
                <a:lnTo>
                  <a:pt x="699" y="585"/>
                </a:lnTo>
                <a:lnTo>
                  <a:pt x="538" y="511"/>
                </a:lnTo>
                <a:lnTo>
                  <a:pt x="464" y="350"/>
                </a:lnTo>
                <a:lnTo>
                  <a:pt x="393" y="511"/>
                </a:lnTo>
                <a:lnTo>
                  <a:pt x="232" y="585"/>
                </a:lnTo>
                <a:lnTo>
                  <a:pt x="393" y="656"/>
                </a:lnTo>
                <a:lnTo>
                  <a:pt x="464" y="817"/>
                </a:lnTo>
                <a:lnTo>
                  <a:pt x="538" y="656"/>
                </a:lnTo>
                <a:close/>
                <a:moveTo>
                  <a:pt x="931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4" y="0"/>
                </a:cubicBezTo>
                <a:lnTo>
                  <a:pt x="175" y="0"/>
                </a:lnTo>
                <a:lnTo>
                  <a:pt x="289" y="175"/>
                </a:lnTo>
                <a:lnTo>
                  <a:pt x="464" y="175"/>
                </a:lnTo>
                <a:lnTo>
                  <a:pt x="349" y="0"/>
                </a:lnTo>
                <a:lnTo>
                  <a:pt x="464" y="0"/>
                </a:lnTo>
                <a:lnTo>
                  <a:pt x="582" y="175"/>
                </a:lnTo>
                <a:lnTo>
                  <a:pt x="757" y="175"/>
                </a:lnTo>
                <a:lnTo>
                  <a:pt x="639" y="0"/>
                </a:lnTo>
                <a:lnTo>
                  <a:pt x="757" y="0"/>
                </a:lnTo>
                <a:lnTo>
                  <a:pt x="874" y="175"/>
                </a:lnTo>
                <a:lnTo>
                  <a:pt x="1049" y="175"/>
                </a:lnTo>
                <a:lnTo>
                  <a:pt x="93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4381" y="5002213"/>
            <a:ext cx="419100" cy="336550"/>
          </a:xfrm>
          <a:custGeom>
            <a:avLst/>
            <a:gdLst>
              <a:gd name="T0" fmla="*/ 932 w 1165"/>
              <a:gd name="T1" fmla="*/ 0 h 936"/>
              <a:gd name="T2" fmla="*/ 1164 w 1165"/>
              <a:gd name="T3" fmla="*/ 0 h 936"/>
              <a:gd name="T4" fmla="*/ 1164 w 1165"/>
              <a:gd name="T5" fmla="*/ 817 h 936"/>
              <a:gd name="T6" fmla="*/ 1049 w 1165"/>
              <a:gd name="T7" fmla="*/ 935 h 936"/>
              <a:gd name="T8" fmla="*/ 115 w 1165"/>
              <a:gd name="T9" fmla="*/ 935 h 936"/>
              <a:gd name="T10" fmla="*/ 0 w 1165"/>
              <a:gd name="T11" fmla="*/ 817 h 936"/>
              <a:gd name="T12" fmla="*/ 0 w 1165"/>
              <a:gd name="T13" fmla="*/ 117 h 936"/>
              <a:gd name="T14" fmla="*/ 115 w 1165"/>
              <a:gd name="T15" fmla="*/ 0 h 936"/>
              <a:gd name="T16" fmla="*/ 175 w 1165"/>
              <a:gd name="T17" fmla="*/ 0 h 936"/>
              <a:gd name="T18" fmla="*/ 289 w 1165"/>
              <a:gd name="T19" fmla="*/ 235 h 936"/>
              <a:gd name="T20" fmla="*/ 464 w 1165"/>
              <a:gd name="T21" fmla="*/ 235 h 936"/>
              <a:gd name="T22" fmla="*/ 350 w 1165"/>
              <a:gd name="T23" fmla="*/ 0 h 936"/>
              <a:gd name="T24" fmla="*/ 464 w 1165"/>
              <a:gd name="T25" fmla="*/ 0 h 936"/>
              <a:gd name="T26" fmla="*/ 582 w 1165"/>
              <a:gd name="T27" fmla="*/ 235 h 936"/>
              <a:gd name="T28" fmla="*/ 757 w 1165"/>
              <a:gd name="T29" fmla="*/ 235 h 936"/>
              <a:gd name="T30" fmla="*/ 639 w 1165"/>
              <a:gd name="T31" fmla="*/ 0 h 936"/>
              <a:gd name="T32" fmla="*/ 757 w 1165"/>
              <a:gd name="T33" fmla="*/ 0 h 936"/>
              <a:gd name="T34" fmla="*/ 874 w 1165"/>
              <a:gd name="T35" fmla="*/ 235 h 936"/>
              <a:gd name="T36" fmla="*/ 1049 w 1165"/>
              <a:gd name="T37" fmla="*/ 235 h 936"/>
              <a:gd name="T38" fmla="*/ 932 w 1165"/>
              <a:gd name="T3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5" h="936">
                <a:moveTo>
                  <a:pt x="932" y="0"/>
                </a:moveTo>
                <a:lnTo>
                  <a:pt x="1164" y="0"/>
                </a:lnTo>
                <a:lnTo>
                  <a:pt x="1164" y="817"/>
                </a:lnTo>
                <a:cubicBezTo>
                  <a:pt x="1164" y="880"/>
                  <a:pt x="1112" y="935"/>
                  <a:pt x="1049" y="935"/>
                </a:cubicBezTo>
                <a:lnTo>
                  <a:pt x="115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175" y="0"/>
                </a:lnTo>
                <a:lnTo>
                  <a:pt x="289" y="235"/>
                </a:lnTo>
                <a:lnTo>
                  <a:pt x="464" y="235"/>
                </a:lnTo>
                <a:lnTo>
                  <a:pt x="350" y="0"/>
                </a:lnTo>
                <a:lnTo>
                  <a:pt x="464" y="0"/>
                </a:lnTo>
                <a:lnTo>
                  <a:pt x="582" y="235"/>
                </a:lnTo>
                <a:lnTo>
                  <a:pt x="757" y="235"/>
                </a:lnTo>
                <a:lnTo>
                  <a:pt x="639" y="0"/>
                </a:lnTo>
                <a:lnTo>
                  <a:pt x="757" y="0"/>
                </a:lnTo>
                <a:lnTo>
                  <a:pt x="874" y="235"/>
                </a:lnTo>
                <a:lnTo>
                  <a:pt x="1049" y="235"/>
                </a:lnTo>
                <a:lnTo>
                  <a:pt x="932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4521" y="4981577"/>
            <a:ext cx="377825" cy="377825"/>
          </a:xfrm>
          <a:custGeom>
            <a:avLst/>
            <a:gdLst>
              <a:gd name="T0" fmla="*/ 757 w 1051"/>
              <a:gd name="T1" fmla="*/ 407 h 1050"/>
              <a:gd name="T2" fmla="*/ 525 w 1051"/>
              <a:gd name="T3" fmla="*/ 642 h 1050"/>
              <a:gd name="T4" fmla="*/ 293 w 1051"/>
              <a:gd name="T5" fmla="*/ 407 h 1050"/>
              <a:gd name="T6" fmla="*/ 407 w 1051"/>
              <a:gd name="T7" fmla="*/ 407 h 1050"/>
              <a:gd name="T8" fmla="*/ 407 w 1051"/>
              <a:gd name="T9" fmla="*/ 232 h 1050"/>
              <a:gd name="T10" fmla="*/ 642 w 1051"/>
              <a:gd name="T11" fmla="*/ 232 h 1050"/>
              <a:gd name="T12" fmla="*/ 642 w 1051"/>
              <a:gd name="T13" fmla="*/ 407 h 1050"/>
              <a:gd name="T14" fmla="*/ 757 w 1051"/>
              <a:gd name="T15" fmla="*/ 407 h 1050"/>
              <a:gd name="T16" fmla="*/ 932 w 1051"/>
              <a:gd name="T17" fmla="*/ 699 h 1050"/>
              <a:gd name="T18" fmla="*/ 932 w 1051"/>
              <a:gd name="T19" fmla="*/ 117 h 1050"/>
              <a:gd name="T20" fmla="*/ 115 w 1051"/>
              <a:gd name="T21" fmla="*/ 117 h 1050"/>
              <a:gd name="T22" fmla="*/ 115 w 1051"/>
              <a:gd name="T23" fmla="*/ 699 h 1050"/>
              <a:gd name="T24" fmla="*/ 350 w 1051"/>
              <a:gd name="T25" fmla="*/ 699 h 1050"/>
              <a:gd name="T26" fmla="*/ 525 w 1051"/>
              <a:gd name="T27" fmla="*/ 874 h 1050"/>
              <a:gd name="T28" fmla="*/ 700 w 1051"/>
              <a:gd name="T29" fmla="*/ 699 h 1050"/>
              <a:gd name="T30" fmla="*/ 932 w 1051"/>
              <a:gd name="T31" fmla="*/ 699 h 1050"/>
              <a:gd name="T32" fmla="*/ 932 w 1051"/>
              <a:gd name="T33" fmla="*/ 0 h 1050"/>
              <a:gd name="T34" fmla="*/ 1050 w 1051"/>
              <a:gd name="T35" fmla="*/ 117 h 1050"/>
              <a:gd name="T36" fmla="*/ 1050 w 1051"/>
              <a:gd name="T37" fmla="*/ 931 h 1050"/>
              <a:gd name="T38" fmla="*/ 932 w 1051"/>
              <a:gd name="T39" fmla="*/ 1049 h 1050"/>
              <a:gd name="T40" fmla="*/ 115 w 1051"/>
              <a:gd name="T41" fmla="*/ 1049 h 1050"/>
              <a:gd name="T42" fmla="*/ 0 w 1051"/>
              <a:gd name="T43" fmla="*/ 931 h 1050"/>
              <a:gd name="T44" fmla="*/ 0 w 1051"/>
              <a:gd name="T45" fmla="*/ 117 h 1050"/>
              <a:gd name="T46" fmla="*/ 115 w 1051"/>
              <a:gd name="T47" fmla="*/ 0 h 1050"/>
              <a:gd name="T48" fmla="*/ 932 w 1051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757" y="407"/>
                </a:moveTo>
                <a:lnTo>
                  <a:pt x="525" y="642"/>
                </a:lnTo>
                <a:lnTo>
                  <a:pt x="293" y="407"/>
                </a:lnTo>
                <a:lnTo>
                  <a:pt x="407" y="407"/>
                </a:lnTo>
                <a:lnTo>
                  <a:pt x="407" y="232"/>
                </a:lnTo>
                <a:lnTo>
                  <a:pt x="642" y="232"/>
                </a:lnTo>
                <a:lnTo>
                  <a:pt x="642" y="407"/>
                </a:lnTo>
                <a:lnTo>
                  <a:pt x="757" y="407"/>
                </a:lnTo>
                <a:close/>
                <a:moveTo>
                  <a:pt x="932" y="699"/>
                </a:moveTo>
                <a:lnTo>
                  <a:pt x="932" y="117"/>
                </a:lnTo>
                <a:lnTo>
                  <a:pt x="115" y="117"/>
                </a:lnTo>
                <a:lnTo>
                  <a:pt x="115" y="699"/>
                </a:lnTo>
                <a:lnTo>
                  <a:pt x="350" y="699"/>
                </a:lnTo>
                <a:cubicBezTo>
                  <a:pt x="350" y="795"/>
                  <a:pt x="429" y="874"/>
                  <a:pt x="525" y="874"/>
                </a:cubicBezTo>
                <a:cubicBezTo>
                  <a:pt x="621" y="874"/>
                  <a:pt x="700" y="795"/>
                  <a:pt x="700" y="699"/>
                </a:cubicBezTo>
                <a:lnTo>
                  <a:pt x="932" y="699"/>
                </a:lnTo>
                <a:close/>
                <a:moveTo>
                  <a:pt x="932" y="0"/>
                </a:moveTo>
                <a:cubicBezTo>
                  <a:pt x="995" y="0"/>
                  <a:pt x="1050" y="54"/>
                  <a:pt x="1050" y="117"/>
                </a:cubicBezTo>
                <a:lnTo>
                  <a:pt x="1050" y="931"/>
                </a:lnTo>
                <a:cubicBezTo>
                  <a:pt x="1050" y="994"/>
                  <a:pt x="995" y="1049"/>
                  <a:pt x="932" y="1049"/>
                </a:cubicBezTo>
                <a:lnTo>
                  <a:pt x="115" y="1049"/>
                </a:lnTo>
                <a:cubicBezTo>
                  <a:pt x="49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4"/>
                  <a:pt x="49" y="0"/>
                  <a:pt x="115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915026"/>
            <a:ext cx="155575" cy="252412"/>
          </a:xfrm>
          <a:custGeom>
            <a:avLst/>
            <a:gdLst>
              <a:gd name="T0" fmla="*/ 432 w 433"/>
              <a:gd name="T1" fmla="*/ 82 h 700"/>
              <a:gd name="T2" fmla="*/ 164 w 433"/>
              <a:gd name="T3" fmla="*/ 350 h 700"/>
              <a:gd name="T4" fmla="*/ 432 w 433"/>
              <a:gd name="T5" fmla="*/ 617 h 700"/>
              <a:gd name="T6" fmla="*/ 350 w 433"/>
              <a:gd name="T7" fmla="*/ 699 h 700"/>
              <a:gd name="T8" fmla="*/ 0 w 433"/>
              <a:gd name="T9" fmla="*/ 350 h 700"/>
              <a:gd name="T10" fmla="*/ 350 w 433"/>
              <a:gd name="T11" fmla="*/ 0 h 700"/>
              <a:gd name="T12" fmla="*/ 432 w 433"/>
              <a:gd name="T13" fmla="*/ 8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432" y="82"/>
                </a:moveTo>
                <a:lnTo>
                  <a:pt x="164" y="350"/>
                </a:lnTo>
                <a:lnTo>
                  <a:pt x="432" y="617"/>
                </a:lnTo>
                <a:lnTo>
                  <a:pt x="350" y="699"/>
                </a:lnTo>
                <a:lnTo>
                  <a:pt x="0" y="350"/>
                </a:lnTo>
                <a:lnTo>
                  <a:pt x="350" y="0"/>
                </a:lnTo>
                <a:lnTo>
                  <a:pt x="432" y="8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28031" y="5842003"/>
            <a:ext cx="419100" cy="398461"/>
          </a:xfrm>
          <a:custGeom>
            <a:avLst/>
            <a:gdLst>
              <a:gd name="T0" fmla="*/ 525 w 1166"/>
              <a:gd name="T1" fmla="*/ 905 h 1108"/>
              <a:gd name="T2" fmla="*/ 758 w 1166"/>
              <a:gd name="T3" fmla="*/ 670 h 1108"/>
              <a:gd name="T4" fmla="*/ 525 w 1166"/>
              <a:gd name="T5" fmla="*/ 437 h 1108"/>
              <a:gd name="T6" fmla="*/ 465 w 1166"/>
              <a:gd name="T7" fmla="*/ 495 h 1108"/>
              <a:gd name="T8" fmla="*/ 640 w 1166"/>
              <a:gd name="T9" fmla="*/ 670 h 1108"/>
              <a:gd name="T10" fmla="*/ 465 w 1166"/>
              <a:gd name="T11" fmla="*/ 845 h 1108"/>
              <a:gd name="T12" fmla="*/ 525 w 1166"/>
              <a:gd name="T13" fmla="*/ 905 h 1108"/>
              <a:gd name="T14" fmla="*/ 465 w 1166"/>
              <a:gd name="T15" fmla="*/ 118 h 1108"/>
              <a:gd name="T16" fmla="*/ 465 w 1166"/>
              <a:gd name="T17" fmla="*/ 232 h 1108"/>
              <a:gd name="T18" fmla="*/ 700 w 1166"/>
              <a:gd name="T19" fmla="*/ 232 h 1108"/>
              <a:gd name="T20" fmla="*/ 700 w 1166"/>
              <a:gd name="T21" fmla="*/ 118 h 1108"/>
              <a:gd name="T22" fmla="*/ 465 w 1166"/>
              <a:gd name="T23" fmla="*/ 118 h 1108"/>
              <a:gd name="T24" fmla="*/ 700 w 1166"/>
              <a:gd name="T25" fmla="*/ 0 h 1108"/>
              <a:gd name="T26" fmla="*/ 815 w 1166"/>
              <a:gd name="T27" fmla="*/ 118 h 1108"/>
              <a:gd name="T28" fmla="*/ 815 w 1166"/>
              <a:gd name="T29" fmla="*/ 232 h 1108"/>
              <a:gd name="T30" fmla="*/ 1050 w 1166"/>
              <a:gd name="T31" fmla="*/ 232 h 1108"/>
              <a:gd name="T32" fmla="*/ 1165 w 1166"/>
              <a:gd name="T33" fmla="*/ 350 h 1108"/>
              <a:gd name="T34" fmla="*/ 1165 w 1166"/>
              <a:gd name="T35" fmla="*/ 992 h 1108"/>
              <a:gd name="T36" fmla="*/ 1050 w 1166"/>
              <a:gd name="T37" fmla="*/ 1107 h 1108"/>
              <a:gd name="T38" fmla="*/ 115 w 1166"/>
              <a:gd name="T39" fmla="*/ 1107 h 1108"/>
              <a:gd name="T40" fmla="*/ 0 w 1166"/>
              <a:gd name="T41" fmla="*/ 992 h 1108"/>
              <a:gd name="T42" fmla="*/ 0 w 1166"/>
              <a:gd name="T43" fmla="*/ 350 h 1108"/>
              <a:gd name="T44" fmla="*/ 115 w 1166"/>
              <a:gd name="T45" fmla="*/ 232 h 1108"/>
              <a:gd name="T46" fmla="*/ 350 w 1166"/>
              <a:gd name="T47" fmla="*/ 232 h 1108"/>
              <a:gd name="T48" fmla="*/ 350 w 1166"/>
              <a:gd name="T49" fmla="*/ 118 h 1108"/>
              <a:gd name="T50" fmla="*/ 465 w 1166"/>
              <a:gd name="T51" fmla="*/ 0 h 1108"/>
              <a:gd name="T52" fmla="*/ 700 w 1166"/>
              <a:gd name="T5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08">
                <a:moveTo>
                  <a:pt x="525" y="905"/>
                </a:moveTo>
                <a:lnTo>
                  <a:pt x="758" y="670"/>
                </a:lnTo>
                <a:lnTo>
                  <a:pt x="525" y="437"/>
                </a:lnTo>
                <a:lnTo>
                  <a:pt x="465" y="495"/>
                </a:lnTo>
                <a:lnTo>
                  <a:pt x="640" y="670"/>
                </a:lnTo>
                <a:lnTo>
                  <a:pt x="465" y="845"/>
                </a:lnTo>
                <a:lnTo>
                  <a:pt x="525" y="905"/>
                </a:lnTo>
                <a:close/>
                <a:moveTo>
                  <a:pt x="465" y="118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8"/>
                </a:lnTo>
                <a:lnTo>
                  <a:pt x="465" y="118"/>
                </a:lnTo>
                <a:close/>
                <a:moveTo>
                  <a:pt x="700" y="0"/>
                </a:moveTo>
                <a:cubicBezTo>
                  <a:pt x="764" y="0"/>
                  <a:pt x="815" y="53"/>
                  <a:pt x="815" y="118"/>
                </a:cubicBezTo>
                <a:lnTo>
                  <a:pt x="815" y="232"/>
                </a:lnTo>
                <a:lnTo>
                  <a:pt x="1050" y="232"/>
                </a:lnTo>
                <a:cubicBezTo>
                  <a:pt x="1113" y="232"/>
                  <a:pt x="1165" y="287"/>
                  <a:pt x="1165" y="350"/>
                </a:cubicBezTo>
                <a:lnTo>
                  <a:pt x="1165" y="992"/>
                </a:lnTo>
                <a:cubicBezTo>
                  <a:pt x="1165" y="1055"/>
                  <a:pt x="1113" y="1107"/>
                  <a:pt x="1050" y="1107"/>
                </a:cubicBezTo>
                <a:lnTo>
                  <a:pt x="115" y="1107"/>
                </a:lnTo>
                <a:cubicBezTo>
                  <a:pt x="52" y="1107"/>
                  <a:pt x="0" y="1055"/>
                  <a:pt x="0" y="992"/>
                </a:cubicBezTo>
                <a:lnTo>
                  <a:pt x="0" y="350"/>
                </a:lnTo>
                <a:cubicBezTo>
                  <a:pt x="0" y="287"/>
                  <a:pt x="52" y="232"/>
                  <a:pt x="115" y="232"/>
                </a:cubicBezTo>
                <a:lnTo>
                  <a:pt x="350" y="232"/>
                </a:lnTo>
                <a:lnTo>
                  <a:pt x="350" y="118"/>
                </a:lnTo>
                <a:cubicBezTo>
                  <a:pt x="350" y="55"/>
                  <a:pt x="402" y="0"/>
                  <a:pt x="46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09119" y="5821363"/>
            <a:ext cx="461962" cy="439738"/>
          </a:xfrm>
          <a:custGeom>
            <a:avLst/>
            <a:gdLst>
              <a:gd name="T0" fmla="*/ 699 w 1285"/>
              <a:gd name="T1" fmla="*/ 667 h 1220"/>
              <a:gd name="T2" fmla="*/ 699 w 1285"/>
              <a:gd name="T3" fmla="*/ 317 h 1220"/>
              <a:gd name="T4" fmla="*/ 585 w 1285"/>
              <a:gd name="T5" fmla="*/ 317 h 1220"/>
              <a:gd name="T6" fmla="*/ 585 w 1285"/>
              <a:gd name="T7" fmla="*/ 667 h 1220"/>
              <a:gd name="T8" fmla="*/ 699 w 1285"/>
              <a:gd name="T9" fmla="*/ 667 h 1220"/>
              <a:gd name="T10" fmla="*/ 699 w 1285"/>
              <a:gd name="T11" fmla="*/ 902 h 1220"/>
              <a:gd name="T12" fmla="*/ 699 w 1285"/>
              <a:gd name="T13" fmla="*/ 784 h 1220"/>
              <a:gd name="T14" fmla="*/ 585 w 1285"/>
              <a:gd name="T15" fmla="*/ 784 h 1220"/>
              <a:gd name="T16" fmla="*/ 585 w 1285"/>
              <a:gd name="T17" fmla="*/ 902 h 1220"/>
              <a:gd name="T18" fmla="*/ 699 w 1285"/>
              <a:gd name="T19" fmla="*/ 902 h 1220"/>
              <a:gd name="T20" fmla="*/ 1284 w 1285"/>
              <a:gd name="T21" fmla="*/ 610 h 1220"/>
              <a:gd name="T22" fmla="*/ 1142 w 1285"/>
              <a:gd name="T23" fmla="*/ 771 h 1220"/>
              <a:gd name="T24" fmla="*/ 1161 w 1285"/>
              <a:gd name="T25" fmla="*/ 987 h 1220"/>
              <a:gd name="T26" fmla="*/ 951 w 1285"/>
              <a:gd name="T27" fmla="*/ 1033 h 1220"/>
              <a:gd name="T28" fmla="*/ 841 w 1285"/>
              <a:gd name="T29" fmla="*/ 1219 h 1220"/>
              <a:gd name="T30" fmla="*/ 642 w 1285"/>
              <a:gd name="T31" fmla="*/ 1134 h 1220"/>
              <a:gd name="T32" fmla="*/ 442 w 1285"/>
              <a:gd name="T33" fmla="*/ 1219 h 1220"/>
              <a:gd name="T34" fmla="*/ 333 w 1285"/>
              <a:gd name="T35" fmla="*/ 1036 h 1220"/>
              <a:gd name="T36" fmla="*/ 123 w 1285"/>
              <a:gd name="T37" fmla="*/ 987 h 1220"/>
              <a:gd name="T38" fmla="*/ 142 w 1285"/>
              <a:gd name="T39" fmla="*/ 771 h 1220"/>
              <a:gd name="T40" fmla="*/ 0 w 1285"/>
              <a:gd name="T41" fmla="*/ 610 h 1220"/>
              <a:gd name="T42" fmla="*/ 142 w 1285"/>
              <a:gd name="T43" fmla="*/ 446 h 1220"/>
              <a:gd name="T44" fmla="*/ 123 w 1285"/>
              <a:gd name="T45" fmla="*/ 232 h 1220"/>
              <a:gd name="T46" fmla="*/ 333 w 1285"/>
              <a:gd name="T47" fmla="*/ 186 h 1220"/>
              <a:gd name="T48" fmla="*/ 442 w 1285"/>
              <a:gd name="T49" fmla="*/ 0 h 1220"/>
              <a:gd name="T50" fmla="*/ 642 w 1285"/>
              <a:gd name="T51" fmla="*/ 85 h 1220"/>
              <a:gd name="T52" fmla="*/ 841 w 1285"/>
              <a:gd name="T53" fmla="*/ 0 h 1220"/>
              <a:gd name="T54" fmla="*/ 951 w 1285"/>
              <a:gd name="T55" fmla="*/ 186 h 1220"/>
              <a:gd name="T56" fmla="*/ 1161 w 1285"/>
              <a:gd name="T57" fmla="*/ 232 h 1220"/>
              <a:gd name="T58" fmla="*/ 1142 w 1285"/>
              <a:gd name="T59" fmla="*/ 448 h 1220"/>
              <a:gd name="T60" fmla="*/ 1284 w 1285"/>
              <a:gd name="T61" fmla="*/ 610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5" h="1220">
                <a:moveTo>
                  <a:pt x="699" y="667"/>
                </a:moveTo>
                <a:lnTo>
                  <a:pt x="699" y="317"/>
                </a:lnTo>
                <a:lnTo>
                  <a:pt x="585" y="317"/>
                </a:lnTo>
                <a:lnTo>
                  <a:pt x="585" y="667"/>
                </a:lnTo>
                <a:lnTo>
                  <a:pt x="699" y="667"/>
                </a:lnTo>
                <a:close/>
                <a:moveTo>
                  <a:pt x="699" y="902"/>
                </a:moveTo>
                <a:lnTo>
                  <a:pt x="699" y="784"/>
                </a:lnTo>
                <a:lnTo>
                  <a:pt x="585" y="784"/>
                </a:lnTo>
                <a:lnTo>
                  <a:pt x="585" y="902"/>
                </a:lnTo>
                <a:lnTo>
                  <a:pt x="699" y="902"/>
                </a:lnTo>
                <a:close/>
                <a:moveTo>
                  <a:pt x="1284" y="610"/>
                </a:moveTo>
                <a:lnTo>
                  <a:pt x="1142" y="771"/>
                </a:lnTo>
                <a:lnTo>
                  <a:pt x="1161" y="987"/>
                </a:lnTo>
                <a:lnTo>
                  <a:pt x="951" y="1033"/>
                </a:lnTo>
                <a:lnTo>
                  <a:pt x="841" y="1219"/>
                </a:lnTo>
                <a:lnTo>
                  <a:pt x="642" y="1134"/>
                </a:lnTo>
                <a:lnTo>
                  <a:pt x="442" y="1219"/>
                </a:lnTo>
                <a:lnTo>
                  <a:pt x="333" y="1036"/>
                </a:lnTo>
                <a:lnTo>
                  <a:pt x="123" y="987"/>
                </a:lnTo>
                <a:lnTo>
                  <a:pt x="142" y="771"/>
                </a:lnTo>
                <a:lnTo>
                  <a:pt x="0" y="610"/>
                </a:lnTo>
                <a:lnTo>
                  <a:pt x="142" y="446"/>
                </a:lnTo>
                <a:lnTo>
                  <a:pt x="123" y="232"/>
                </a:lnTo>
                <a:lnTo>
                  <a:pt x="333" y="186"/>
                </a:lnTo>
                <a:lnTo>
                  <a:pt x="442" y="0"/>
                </a:lnTo>
                <a:lnTo>
                  <a:pt x="642" y="85"/>
                </a:lnTo>
                <a:lnTo>
                  <a:pt x="841" y="0"/>
                </a:lnTo>
                <a:lnTo>
                  <a:pt x="951" y="186"/>
                </a:lnTo>
                <a:lnTo>
                  <a:pt x="1161" y="232"/>
                </a:lnTo>
                <a:lnTo>
                  <a:pt x="1142" y="448"/>
                </a:lnTo>
                <a:lnTo>
                  <a:pt x="1284" y="6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198144" y="5846764"/>
            <a:ext cx="488950" cy="387350"/>
          </a:xfrm>
          <a:custGeom>
            <a:avLst/>
            <a:gdLst>
              <a:gd name="T0" fmla="*/ 1170 w 1356"/>
              <a:gd name="T1" fmla="*/ 463 h 1078"/>
              <a:gd name="T2" fmla="*/ 1172 w 1356"/>
              <a:gd name="T3" fmla="*/ 465 h 1078"/>
              <a:gd name="T4" fmla="*/ 677 w 1356"/>
              <a:gd name="T5" fmla="*/ 1077 h 1078"/>
              <a:gd name="T6" fmla="*/ 183 w 1356"/>
              <a:gd name="T7" fmla="*/ 465 h 1078"/>
              <a:gd name="T8" fmla="*/ 185 w 1356"/>
              <a:gd name="T9" fmla="*/ 463 h 1078"/>
              <a:gd name="T10" fmla="*/ 0 w 1356"/>
              <a:gd name="T11" fmla="*/ 233 h 1078"/>
              <a:gd name="T12" fmla="*/ 677 w 1356"/>
              <a:gd name="T13" fmla="*/ 0 h 1078"/>
              <a:gd name="T14" fmla="*/ 1355 w 1356"/>
              <a:gd name="T15" fmla="*/ 233 h 1078"/>
              <a:gd name="T16" fmla="*/ 1170 w 1356"/>
              <a:gd name="T17" fmla="*/ 463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6" h="1078">
                <a:moveTo>
                  <a:pt x="1170" y="463"/>
                </a:moveTo>
                <a:cubicBezTo>
                  <a:pt x="1171" y="464"/>
                  <a:pt x="1171" y="464"/>
                  <a:pt x="1172" y="465"/>
                </a:cubicBezTo>
                <a:lnTo>
                  <a:pt x="677" y="1077"/>
                </a:lnTo>
                <a:lnTo>
                  <a:pt x="183" y="465"/>
                </a:lnTo>
                <a:cubicBezTo>
                  <a:pt x="183" y="464"/>
                  <a:pt x="184" y="464"/>
                  <a:pt x="185" y="463"/>
                </a:cubicBezTo>
                <a:lnTo>
                  <a:pt x="0" y="233"/>
                </a:lnTo>
                <a:cubicBezTo>
                  <a:pt x="27" y="213"/>
                  <a:pt x="286" y="0"/>
                  <a:pt x="677" y="0"/>
                </a:cubicBezTo>
                <a:cubicBezTo>
                  <a:pt x="1067" y="0"/>
                  <a:pt x="1328" y="213"/>
                  <a:pt x="1355" y="233"/>
                </a:cubicBezTo>
                <a:lnTo>
                  <a:pt x="1170" y="46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12569" y="5821364"/>
            <a:ext cx="461962" cy="441325"/>
          </a:xfrm>
          <a:custGeom>
            <a:avLst/>
            <a:gdLst>
              <a:gd name="T0" fmla="*/ 1167 w 1285"/>
              <a:gd name="T1" fmla="*/ 875 h 1226"/>
              <a:gd name="T2" fmla="*/ 1167 w 1285"/>
              <a:gd name="T3" fmla="*/ 787 h 1226"/>
              <a:gd name="T4" fmla="*/ 1079 w 1285"/>
              <a:gd name="T5" fmla="*/ 700 h 1226"/>
              <a:gd name="T6" fmla="*/ 992 w 1285"/>
              <a:gd name="T7" fmla="*/ 787 h 1226"/>
              <a:gd name="T8" fmla="*/ 992 w 1285"/>
              <a:gd name="T9" fmla="*/ 875 h 1226"/>
              <a:gd name="T10" fmla="*/ 1167 w 1285"/>
              <a:gd name="T11" fmla="*/ 875 h 1226"/>
              <a:gd name="T12" fmla="*/ 1224 w 1285"/>
              <a:gd name="T13" fmla="*/ 875 h 1226"/>
              <a:gd name="T14" fmla="*/ 1284 w 1285"/>
              <a:gd name="T15" fmla="*/ 935 h 1226"/>
              <a:gd name="T16" fmla="*/ 1284 w 1285"/>
              <a:gd name="T17" fmla="*/ 1167 h 1226"/>
              <a:gd name="T18" fmla="*/ 1224 w 1285"/>
              <a:gd name="T19" fmla="*/ 1225 h 1226"/>
              <a:gd name="T20" fmla="*/ 934 w 1285"/>
              <a:gd name="T21" fmla="*/ 1225 h 1226"/>
              <a:gd name="T22" fmla="*/ 874 w 1285"/>
              <a:gd name="T23" fmla="*/ 1167 h 1226"/>
              <a:gd name="T24" fmla="*/ 874 w 1285"/>
              <a:gd name="T25" fmla="*/ 935 h 1226"/>
              <a:gd name="T26" fmla="*/ 934 w 1285"/>
              <a:gd name="T27" fmla="*/ 875 h 1226"/>
              <a:gd name="T28" fmla="*/ 934 w 1285"/>
              <a:gd name="T29" fmla="*/ 787 h 1226"/>
              <a:gd name="T30" fmla="*/ 1079 w 1285"/>
              <a:gd name="T31" fmla="*/ 643 h 1226"/>
              <a:gd name="T32" fmla="*/ 1224 w 1285"/>
              <a:gd name="T33" fmla="*/ 787 h 1226"/>
              <a:gd name="T34" fmla="*/ 1224 w 1285"/>
              <a:gd name="T35" fmla="*/ 875 h 1226"/>
              <a:gd name="T36" fmla="*/ 1079 w 1285"/>
              <a:gd name="T37" fmla="*/ 525 h 1226"/>
              <a:gd name="T38" fmla="*/ 817 w 1285"/>
              <a:gd name="T39" fmla="*/ 787 h 1226"/>
              <a:gd name="T40" fmla="*/ 817 w 1285"/>
              <a:gd name="T41" fmla="*/ 804 h 1226"/>
              <a:gd name="T42" fmla="*/ 759 w 1285"/>
              <a:gd name="T43" fmla="*/ 935 h 1226"/>
              <a:gd name="T44" fmla="*/ 759 w 1285"/>
              <a:gd name="T45" fmla="*/ 1110 h 1226"/>
              <a:gd name="T46" fmla="*/ 0 w 1285"/>
              <a:gd name="T47" fmla="*/ 1110 h 1226"/>
              <a:gd name="T48" fmla="*/ 1109 w 1285"/>
              <a:gd name="T49" fmla="*/ 0 h 1226"/>
              <a:gd name="T50" fmla="*/ 1109 w 1285"/>
              <a:gd name="T51" fmla="*/ 528 h 1226"/>
              <a:gd name="T52" fmla="*/ 1079 w 1285"/>
              <a:gd name="T53" fmla="*/ 525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5" h="1226">
                <a:moveTo>
                  <a:pt x="1167" y="875"/>
                </a:moveTo>
                <a:lnTo>
                  <a:pt x="1167" y="787"/>
                </a:lnTo>
                <a:cubicBezTo>
                  <a:pt x="1167" y="738"/>
                  <a:pt x="1128" y="700"/>
                  <a:pt x="1079" y="700"/>
                </a:cubicBezTo>
                <a:cubicBezTo>
                  <a:pt x="1030" y="700"/>
                  <a:pt x="992" y="738"/>
                  <a:pt x="992" y="787"/>
                </a:cubicBezTo>
                <a:lnTo>
                  <a:pt x="992" y="875"/>
                </a:lnTo>
                <a:lnTo>
                  <a:pt x="1167" y="875"/>
                </a:lnTo>
                <a:close/>
                <a:moveTo>
                  <a:pt x="1224" y="875"/>
                </a:moveTo>
                <a:cubicBezTo>
                  <a:pt x="1257" y="875"/>
                  <a:pt x="1284" y="902"/>
                  <a:pt x="1284" y="935"/>
                </a:cubicBezTo>
                <a:lnTo>
                  <a:pt x="1284" y="1167"/>
                </a:lnTo>
                <a:cubicBezTo>
                  <a:pt x="1284" y="1200"/>
                  <a:pt x="1257" y="1225"/>
                  <a:pt x="1224" y="1225"/>
                </a:cubicBezTo>
                <a:lnTo>
                  <a:pt x="934" y="1225"/>
                </a:lnTo>
                <a:cubicBezTo>
                  <a:pt x="901" y="1225"/>
                  <a:pt x="874" y="1200"/>
                  <a:pt x="874" y="1167"/>
                </a:cubicBezTo>
                <a:lnTo>
                  <a:pt x="874" y="935"/>
                </a:lnTo>
                <a:cubicBezTo>
                  <a:pt x="874" y="902"/>
                  <a:pt x="901" y="875"/>
                  <a:pt x="934" y="875"/>
                </a:cubicBezTo>
                <a:lnTo>
                  <a:pt x="934" y="787"/>
                </a:lnTo>
                <a:cubicBezTo>
                  <a:pt x="934" y="708"/>
                  <a:pt x="1000" y="643"/>
                  <a:pt x="1079" y="643"/>
                </a:cubicBezTo>
                <a:cubicBezTo>
                  <a:pt x="1158" y="643"/>
                  <a:pt x="1224" y="708"/>
                  <a:pt x="1224" y="787"/>
                </a:cubicBezTo>
                <a:lnTo>
                  <a:pt x="1224" y="875"/>
                </a:lnTo>
                <a:close/>
                <a:moveTo>
                  <a:pt x="1079" y="525"/>
                </a:moveTo>
                <a:cubicBezTo>
                  <a:pt x="934" y="525"/>
                  <a:pt x="817" y="643"/>
                  <a:pt x="817" y="787"/>
                </a:cubicBezTo>
                <a:lnTo>
                  <a:pt x="817" y="804"/>
                </a:lnTo>
                <a:cubicBezTo>
                  <a:pt x="781" y="837"/>
                  <a:pt x="759" y="883"/>
                  <a:pt x="759" y="935"/>
                </a:cubicBezTo>
                <a:lnTo>
                  <a:pt x="759" y="1110"/>
                </a:lnTo>
                <a:lnTo>
                  <a:pt x="0" y="1110"/>
                </a:lnTo>
                <a:lnTo>
                  <a:pt x="1109" y="0"/>
                </a:lnTo>
                <a:lnTo>
                  <a:pt x="1109" y="528"/>
                </a:lnTo>
                <a:cubicBezTo>
                  <a:pt x="1098" y="528"/>
                  <a:pt x="1090" y="525"/>
                  <a:pt x="1079" y="5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4294" y="5864228"/>
            <a:ext cx="461962" cy="339725"/>
          </a:xfrm>
          <a:custGeom>
            <a:avLst/>
            <a:gdLst>
              <a:gd name="T0" fmla="*/ 235 w 1285"/>
              <a:gd name="T1" fmla="*/ 533 h 944"/>
              <a:gd name="T2" fmla="*/ 661 w 1285"/>
              <a:gd name="T3" fmla="*/ 367 h 944"/>
              <a:gd name="T4" fmla="*/ 585 w 1285"/>
              <a:gd name="T5" fmla="*/ 533 h 944"/>
              <a:gd name="T6" fmla="*/ 350 w 1285"/>
              <a:gd name="T7" fmla="*/ 651 h 944"/>
              <a:gd name="T8" fmla="*/ 235 w 1285"/>
              <a:gd name="T9" fmla="*/ 533 h 944"/>
              <a:gd name="T10" fmla="*/ 935 w 1285"/>
              <a:gd name="T11" fmla="*/ 651 h 944"/>
              <a:gd name="T12" fmla="*/ 864 w 1285"/>
              <a:gd name="T13" fmla="*/ 593 h 944"/>
              <a:gd name="T14" fmla="*/ 896 w 1285"/>
              <a:gd name="T15" fmla="*/ 424 h 944"/>
              <a:gd name="T16" fmla="*/ 1049 w 1285"/>
              <a:gd name="T17" fmla="*/ 533 h 944"/>
              <a:gd name="T18" fmla="*/ 935 w 1285"/>
              <a:gd name="T19" fmla="*/ 651 h 944"/>
              <a:gd name="T20" fmla="*/ 1167 w 1285"/>
              <a:gd name="T21" fmla="*/ 419 h 944"/>
              <a:gd name="T22" fmla="*/ 926 w 1285"/>
              <a:gd name="T23" fmla="*/ 257 h 944"/>
              <a:gd name="T24" fmla="*/ 956 w 1285"/>
              <a:gd name="T25" fmla="*/ 93 h 944"/>
              <a:gd name="T26" fmla="*/ 1284 w 1285"/>
              <a:gd name="T27" fmla="*/ 301 h 944"/>
              <a:gd name="T28" fmla="*/ 1167 w 1285"/>
              <a:gd name="T29" fmla="*/ 419 h 944"/>
              <a:gd name="T30" fmla="*/ 0 w 1285"/>
              <a:gd name="T31" fmla="*/ 301 h 944"/>
              <a:gd name="T32" fmla="*/ 801 w 1285"/>
              <a:gd name="T33" fmla="*/ 50 h 944"/>
              <a:gd name="T34" fmla="*/ 732 w 1285"/>
              <a:gd name="T35" fmla="*/ 205 h 944"/>
              <a:gd name="T36" fmla="*/ 117 w 1285"/>
              <a:gd name="T37" fmla="*/ 419 h 944"/>
              <a:gd name="T38" fmla="*/ 0 w 1285"/>
              <a:gd name="T39" fmla="*/ 301 h 944"/>
              <a:gd name="T40" fmla="*/ 899 w 1285"/>
              <a:gd name="T41" fmla="*/ 96 h 944"/>
              <a:gd name="T42" fmla="*/ 757 w 1285"/>
              <a:gd name="T43" fmla="*/ 848 h 944"/>
              <a:gd name="T44" fmla="*/ 757 w 1285"/>
              <a:gd name="T45" fmla="*/ 850 h 944"/>
              <a:gd name="T46" fmla="*/ 642 w 1285"/>
              <a:gd name="T47" fmla="*/ 943 h 944"/>
              <a:gd name="T48" fmla="*/ 525 w 1285"/>
              <a:gd name="T49" fmla="*/ 826 h 944"/>
              <a:gd name="T50" fmla="*/ 538 w 1285"/>
              <a:gd name="T51" fmla="*/ 768 h 944"/>
              <a:gd name="T52" fmla="*/ 842 w 1285"/>
              <a:gd name="T53" fmla="*/ 91 h 944"/>
              <a:gd name="T54" fmla="*/ 869 w 1285"/>
              <a:gd name="T55" fmla="*/ 69 h 944"/>
              <a:gd name="T56" fmla="*/ 899 w 1285"/>
              <a:gd name="T57" fmla="*/ 96 h 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5" h="944">
                <a:moveTo>
                  <a:pt x="235" y="533"/>
                </a:moveTo>
                <a:cubicBezTo>
                  <a:pt x="353" y="416"/>
                  <a:pt x="508" y="361"/>
                  <a:pt x="661" y="367"/>
                </a:cubicBezTo>
                <a:lnTo>
                  <a:pt x="585" y="533"/>
                </a:lnTo>
                <a:cubicBezTo>
                  <a:pt x="500" y="544"/>
                  <a:pt x="415" y="585"/>
                  <a:pt x="350" y="651"/>
                </a:cubicBezTo>
                <a:lnTo>
                  <a:pt x="235" y="533"/>
                </a:lnTo>
                <a:close/>
                <a:moveTo>
                  <a:pt x="935" y="651"/>
                </a:moveTo>
                <a:cubicBezTo>
                  <a:pt x="913" y="629"/>
                  <a:pt x="888" y="610"/>
                  <a:pt x="864" y="593"/>
                </a:cubicBezTo>
                <a:lnTo>
                  <a:pt x="896" y="424"/>
                </a:lnTo>
                <a:cubicBezTo>
                  <a:pt x="951" y="451"/>
                  <a:pt x="1003" y="487"/>
                  <a:pt x="1049" y="533"/>
                </a:cubicBezTo>
                <a:lnTo>
                  <a:pt x="935" y="651"/>
                </a:lnTo>
                <a:close/>
                <a:moveTo>
                  <a:pt x="1167" y="419"/>
                </a:moveTo>
                <a:cubicBezTo>
                  <a:pt x="1096" y="348"/>
                  <a:pt x="1014" y="293"/>
                  <a:pt x="926" y="257"/>
                </a:cubicBezTo>
                <a:lnTo>
                  <a:pt x="956" y="93"/>
                </a:lnTo>
                <a:cubicBezTo>
                  <a:pt x="1077" y="137"/>
                  <a:pt x="1189" y="205"/>
                  <a:pt x="1284" y="301"/>
                </a:cubicBezTo>
                <a:lnTo>
                  <a:pt x="1167" y="419"/>
                </a:lnTo>
                <a:close/>
                <a:moveTo>
                  <a:pt x="0" y="301"/>
                </a:moveTo>
                <a:cubicBezTo>
                  <a:pt x="219" y="82"/>
                  <a:pt x="519" y="0"/>
                  <a:pt x="801" y="50"/>
                </a:cubicBezTo>
                <a:lnTo>
                  <a:pt x="732" y="205"/>
                </a:lnTo>
                <a:cubicBezTo>
                  <a:pt x="514" y="178"/>
                  <a:pt x="284" y="252"/>
                  <a:pt x="117" y="419"/>
                </a:cubicBezTo>
                <a:lnTo>
                  <a:pt x="0" y="301"/>
                </a:lnTo>
                <a:close/>
                <a:moveTo>
                  <a:pt x="899" y="96"/>
                </a:moveTo>
                <a:lnTo>
                  <a:pt x="757" y="848"/>
                </a:lnTo>
                <a:lnTo>
                  <a:pt x="757" y="850"/>
                </a:lnTo>
                <a:cubicBezTo>
                  <a:pt x="746" y="902"/>
                  <a:pt x="697" y="943"/>
                  <a:pt x="642" y="943"/>
                </a:cubicBezTo>
                <a:cubicBezTo>
                  <a:pt x="577" y="943"/>
                  <a:pt x="525" y="891"/>
                  <a:pt x="525" y="826"/>
                </a:cubicBezTo>
                <a:cubicBezTo>
                  <a:pt x="525" y="807"/>
                  <a:pt x="530" y="785"/>
                  <a:pt x="538" y="768"/>
                </a:cubicBezTo>
                <a:lnTo>
                  <a:pt x="842" y="91"/>
                </a:lnTo>
                <a:cubicBezTo>
                  <a:pt x="846" y="78"/>
                  <a:pt x="854" y="69"/>
                  <a:pt x="869" y="69"/>
                </a:cubicBezTo>
                <a:cubicBezTo>
                  <a:pt x="885" y="69"/>
                  <a:pt x="899" y="80"/>
                  <a:pt x="899" y="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38244" y="5832476"/>
            <a:ext cx="419100" cy="419100"/>
          </a:xfrm>
          <a:custGeom>
            <a:avLst/>
            <a:gdLst>
              <a:gd name="T0" fmla="*/ 1164 w 1165"/>
              <a:gd name="T1" fmla="*/ 1164 h 1165"/>
              <a:gd name="T2" fmla="*/ 0 w 1165"/>
              <a:gd name="T3" fmla="*/ 1164 h 1165"/>
              <a:gd name="T4" fmla="*/ 1164 w 1165"/>
              <a:gd name="T5" fmla="*/ 0 h 1165"/>
              <a:gd name="T6" fmla="*/ 1164 w 1165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5" h="1165">
                <a:moveTo>
                  <a:pt x="1164" y="1164"/>
                </a:moveTo>
                <a:lnTo>
                  <a:pt x="0" y="1164"/>
                </a:lnTo>
                <a:lnTo>
                  <a:pt x="1164" y="0"/>
                </a:lnTo>
                <a:lnTo>
                  <a:pt x="1164" y="1164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0608" y="5853114"/>
            <a:ext cx="377825" cy="377825"/>
          </a:xfrm>
          <a:custGeom>
            <a:avLst/>
            <a:gdLst>
              <a:gd name="T0" fmla="*/ 1050 w 1051"/>
              <a:gd name="T1" fmla="*/ 0 h 1050"/>
              <a:gd name="T2" fmla="*/ 610 w 1051"/>
              <a:gd name="T3" fmla="*/ 1049 h 1050"/>
              <a:gd name="T4" fmla="*/ 552 w 1051"/>
              <a:gd name="T5" fmla="*/ 1049 h 1050"/>
              <a:gd name="T6" fmla="*/ 399 w 1051"/>
              <a:gd name="T7" fmla="*/ 650 h 1050"/>
              <a:gd name="T8" fmla="*/ 0 w 1051"/>
              <a:gd name="T9" fmla="*/ 497 h 1050"/>
              <a:gd name="T10" fmla="*/ 0 w 1051"/>
              <a:gd name="T11" fmla="*/ 440 h 1050"/>
              <a:gd name="T12" fmla="*/ 1050 w 1051"/>
              <a:gd name="T1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1050">
                <a:moveTo>
                  <a:pt x="1050" y="0"/>
                </a:moveTo>
                <a:lnTo>
                  <a:pt x="610" y="1049"/>
                </a:lnTo>
                <a:lnTo>
                  <a:pt x="552" y="1049"/>
                </a:lnTo>
                <a:lnTo>
                  <a:pt x="399" y="650"/>
                </a:lnTo>
                <a:lnTo>
                  <a:pt x="0" y="497"/>
                </a:lnTo>
                <a:lnTo>
                  <a:pt x="0" y="440"/>
                </a:lnTo>
                <a:lnTo>
                  <a:pt x="105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794083" y="5842003"/>
            <a:ext cx="315913" cy="398461"/>
          </a:xfrm>
          <a:custGeom>
            <a:avLst/>
            <a:gdLst>
              <a:gd name="T0" fmla="*/ 437 w 876"/>
              <a:gd name="T1" fmla="*/ 0 h 1108"/>
              <a:gd name="T2" fmla="*/ 875 w 876"/>
              <a:gd name="T3" fmla="*/ 1066 h 1108"/>
              <a:gd name="T4" fmla="*/ 834 w 876"/>
              <a:gd name="T5" fmla="*/ 1107 h 1108"/>
              <a:gd name="T6" fmla="*/ 437 w 876"/>
              <a:gd name="T7" fmla="*/ 932 h 1108"/>
              <a:gd name="T8" fmla="*/ 41 w 876"/>
              <a:gd name="T9" fmla="*/ 1107 h 1108"/>
              <a:gd name="T10" fmla="*/ 0 w 876"/>
              <a:gd name="T11" fmla="*/ 1066 h 1108"/>
              <a:gd name="T12" fmla="*/ 437 w 876"/>
              <a:gd name="T13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6" h="1108">
                <a:moveTo>
                  <a:pt x="437" y="0"/>
                </a:moveTo>
                <a:lnTo>
                  <a:pt x="875" y="1066"/>
                </a:lnTo>
                <a:lnTo>
                  <a:pt x="834" y="1107"/>
                </a:lnTo>
                <a:lnTo>
                  <a:pt x="437" y="932"/>
                </a:lnTo>
                <a:lnTo>
                  <a:pt x="41" y="1107"/>
                </a:lnTo>
                <a:lnTo>
                  <a:pt x="0" y="1066"/>
                </a:lnTo>
                <a:lnTo>
                  <a:pt x="437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976771" y="5915026"/>
            <a:ext cx="155575" cy="252412"/>
          </a:xfrm>
          <a:custGeom>
            <a:avLst/>
            <a:gdLst>
              <a:gd name="T0" fmla="*/ 82 w 433"/>
              <a:gd name="T1" fmla="*/ 0 h 700"/>
              <a:gd name="T2" fmla="*/ 432 w 433"/>
              <a:gd name="T3" fmla="*/ 350 h 700"/>
              <a:gd name="T4" fmla="*/ 82 w 433"/>
              <a:gd name="T5" fmla="*/ 699 h 700"/>
              <a:gd name="T6" fmla="*/ 0 w 433"/>
              <a:gd name="T7" fmla="*/ 617 h 700"/>
              <a:gd name="T8" fmla="*/ 268 w 433"/>
              <a:gd name="T9" fmla="*/ 350 h 700"/>
              <a:gd name="T10" fmla="*/ 0 w 433"/>
              <a:gd name="T11" fmla="*/ 82 h 700"/>
              <a:gd name="T12" fmla="*/ 82 w 433"/>
              <a:gd name="T1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3" h="700">
                <a:moveTo>
                  <a:pt x="82" y="0"/>
                </a:moveTo>
                <a:lnTo>
                  <a:pt x="432" y="350"/>
                </a:lnTo>
                <a:lnTo>
                  <a:pt x="82" y="699"/>
                </a:lnTo>
                <a:lnTo>
                  <a:pt x="0" y="617"/>
                </a:lnTo>
                <a:lnTo>
                  <a:pt x="268" y="350"/>
                </a:lnTo>
                <a:lnTo>
                  <a:pt x="0" y="82"/>
                </a:lnTo>
                <a:lnTo>
                  <a:pt x="82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7925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862" y="618332"/>
            <a:ext cx="419100" cy="419100"/>
          </a:xfrm>
          <a:custGeom>
            <a:avLst/>
            <a:gdLst>
              <a:gd name="T0" fmla="*/ 932 w 1165"/>
              <a:gd name="T1" fmla="*/ 932 h 1166"/>
              <a:gd name="T2" fmla="*/ 233 w 1165"/>
              <a:gd name="T3" fmla="*/ 932 h 1166"/>
              <a:gd name="T4" fmla="*/ 233 w 1165"/>
              <a:gd name="T5" fmla="*/ 233 h 1166"/>
              <a:gd name="T6" fmla="*/ 465 w 1165"/>
              <a:gd name="T7" fmla="*/ 233 h 1166"/>
              <a:gd name="T8" fmla="*/ 465 w 1165"/>
              <a:gd name="T9" fmla="*/ 350 h 1166"/>
              <a:gd name="T10" fmla="*/ 350 w 1165"/>
              <a:gd name="T11" fmla="*/ 350 h 1166"/>
              <a:gd name="T12" fmla="*/ 350 w 1165"/>
              <a:gd name="T13" fmla="*/ 815 h 1166"/>
              <a:gd name="T14" fmla="*/ 815 w 1165"/>
              <a:gd name="T15" fmla="*/ 815 h 1166"/>
              <a:gd name="T16" fmla="*/ 815 w 1165"/>
              <a:gd name="T17" fmla="*/ 350 h 1166"/>
              <a:gd name="T18" fmla="*/ 640 w 1165"/>
              <a:gd name="T19" fmla="*/ 350 h 1166"/>
              <a:gd name="T20" fmla="*/ 640 w 1165"/>
              <a:gd name="T21" fmla="*/ 481 h 1166"/>
              <a:gd name="T22" fmla="*/ 700 w 1165"/>
              <a:gd name="T23" fmla="*/ 582 h 1166"/>
              <a:gd name="T24" fmla="*/ 582 w 1165"/>
              <a:gd name="T25" fmla="*/ 700 h 1166"/>
              <a:gd name="T26" fmla="*/ 465 w 1165"/>
              <a:gd name="T27" fmla="*/ 582 h 1166"/>
              <a:gd name="T28" fmla="*/ 525 w 1165"/>
              <a:gd name="T29" fmla="*/ 481 h 1166"/>
              <a:gd name="T30" fmla="*/ 525 w 1165"/>
              <a:gd name="T31" fmla="*/ 350 h 1166"/>
              <a:gd name="T32" fmla="*/ 640 w 1165"/>
              <a:gd name="T33" fmla="*/ 233 h 1166"/>
              <a:gd name="T34" fmla="*/ 932 w 1165"/>
              <a:gd name="T35" fmla="*/ 233 h 1166"/>
              <a:gd name="T36" fmla="*/ 932 w 1165"/>
              <a:gd name="T37" fmla="*/ 932 h 1166"/>
              <a:gd name="T38" fmla="*/ 1050 w 1165"/>
              <a:gd name="T39" fmla="*/ 1050 h 1166"/>
              <a:gd name="T40" fmla="*/ 1050 w 1165"/>
              <a:gd name="T41" fmla="*/ 115 h 1166"/>
              <a:gd name="T42" fmla="*/ 115 w 1165"/>
              <a:gd name="T43" fmla="*/ 115 h 1166"/>
              <a:gd name="T44" fmla="*/ 115 w 1165"/>
              <a:gd name="T45" fmla="*/ 1050 h 1166"/>
              <a:gd name="T46" fmla="*/ 1050 w 1165"/>
              <a:gd name="T47" fmla="*/ 1050 h 1166"/>
              <a:gd name="T48" fmla="*/ 1050 w 1165"/>
              <a:gd name="T49" fmla="*/ 0 h 1166"/>
              <a:gd name="T50" fmla="*/ 1164 w 1165"/>
              <a:gd name="T51" fmla="*/ 115 h 1166"/>
              <a:gd name="T52" fmla="*/ 1164 w 1165"/>
              <a:gd name="T53" fmla="*/ 1050 h 1166"/>
              <a:gd name="T54" fmla="*/ 1050 w 1165"/>
              <a:gd name="T55" fmla="*/ 1165 h 1166"/>
              <a:gd name="T56" fmla="*/ 115 w 1165"/>
              <a:gd name="T57" fmla="*/ 1165 h 1166"/>
              <a:gd name="T58" fmla="*/ 0 w 1165"/>
              <a:gd name="T59" fmla="*/ 1050 h 1166"/>
              <a:gd name="T60" fmla="*/ 0 w 1165"/>
              <a:gd name="T61" fmla="*/ 115 h 1166"/>
              <a:gd name="T62" fmla="*/ 115 w 1165"/>
              <a:gd name="T63" fmla="*/ 0 h 1166"/>
              <a:gd name="T64" fmla="*/ 1050 w 1165"/>
              <a:gd name="T6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5" h="1166">
                <a:moveTo>
                  <a:pt x="932" y="932"/>
                </a:moveTo>
                <a:lnTo>
                  <a:pt x="233" y="932"/>
                </a:lnTo>
                <a:lnTo>
                  <a:pt x="233" y="233"/>
                </a:lnTo>
                <a:lnTo>
                  <a:pt x="465" y="233"/>
                </a:lnTo>
                <a:lnTo>
                  <a:pt x="465" y="350"/>
                </a:lnTo>
                <a:lnTo>
                  <a:pt x="350" y="350"/>
                </a:lnTo>
                <a:lnTo>
                  <a:pt x="350" y="815"/>
                </a:lnTo>
                <a:lnTo>
                  <a:pt x="815" y="815"/>
                </a:lnTo>
                <a:lnTo>
                  <a:pt x="815" y="350"/>
                </a:lnTo>
                <a:lnTo>
                  <a:pt x="640" y="350"/>
                </a:lnTo>
                <a:lnTo>
                  <a:pt x="640" y="481"/>
                </a:lnTo>
                <a:cubicBezTo>
                  <a:pt x="675" y="501"/>
                  <a:pt x="700" y="539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39"/>
                  <a:pt x="489" y="501"/>
                  <a:pt x="525" y="481"/>
                </a:cubicBezTo>
                <a:lnTo>
                  <a:pt x="525" y="350"/>
                </a:lnTo>
                <a:cubicBezTo>
                  <a:pt x="525" y="287"/>
                  <a:pt x="577" y="233"/>
                  <a:pt x="640" y="233"/>
                </a:cubicBezTo>
                <a:lnTo>
                  <a:pt x="932" y="233"/>
                </a:lnTo>
                <a:lnTo>
                  <a:pt x="932" y="932"/>
                </a:lnTo>
                <a:close/>
                <a:moveTo>
                  <a:pt x="1050" y="1050"/>
                </a:moveTo>
                <a:lnTo>
                  <a:pt x="1050" y="115"/>
                </a:lnTo>
                <a:lnTo>
                  <a:pt x="115" y="115"/>
                </a:lnTo>
                <a:lnTo>
                  <a:pt x="115" y="1050"/>
                </a:lnTo>
                <a:lnTo>
                  <a:pt x="1050" y="1050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1050"/>
                </a:lnTo>
                <a:cubicBezTo>
                  <a:pt x="1164" y="1113"/>
                  <a:pt x="1113" y="1165"/>
                  <a:pt x="105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74874" y="623096"/>
            <a:ext cx="336550" cy="409575"/>
          </a:xfrm>
          <a:custGeom>
            <a:avLst/>
            <a:gdLst>
              <a:gd name="T0" fmla="*/ 818 w 936"/>
              <a:gd name="T1" fmla="*/ 787 h 1138"/>
              <a:gd name="T2" fmla="*/ 935 w 936"/>
              <a:gd name="T3" fmla="*/ 905 h 1138"/>
              <a:gd name="T4" fmla="*/ 935 w 936"/>
              <a:gd name="T5" fmla="*/ 962 h 1138"/>
              <a:gd name="T6" fmla="*/ 0 w 936"/>
              <a:gd name="T7" fmla="*/ 962 h 1138"/>
              <a:gd name="T8" fmla="*/ 0 w 936"/>
              <a:gd name="T9" fmla="*/ 905 h 1138"/>
              <a:gd name="T10" fmla="*/ 118 w 936"/>
              <a:gd name="T11" fmla="*/ 787 h 1138"/>
              <a:gd name="T12" fmla="*/ 118 w 936"/>
              <a:gd name="T13" fmla="*/ 497 h 1138"/>
              <a:gd name="T14" fmla="*/ 380 w 936"/>
              <a:gd name="T15" fmla="*/ 129 h 1138"/>
              <a:gd name="T16" fmla="*/ 380 w 936"/>
              <a:gd name="T17" fmla="*/ 88 h 1138"/>
              <a:gd name="T18" fmla="*/ 468 w 936"/>
              <a:gd name="T19" fmla="*/ 0 h 1138"/>
              <a:gd name="T20" fmla="*/ 555 w 936"/>
              <a:gd name="T21" fmla="*/ 88 h 1138"/>
              <a:gd name="T22" fmla="*/ 555 w 936"/>
              <a:gd name="T23" fmla="*/ 129 h 1138"/>
              <a:gd name="T24" fmla="*/ 818 w 936"/>
              <a:gd name="T25" fmla="*/ 497 h 1138"/>
              <a:gd name="T26" fmla="*/ 818 w 936"/>
              <a:gd name="T27" fmla="*/ 787 h 1138"/>
              <a:gd name="T28" fmla="*/ 468 w 936"/>
              <a:gd name="T29" fmla="*/ 1137 h 1138"/>
              <a:gd name="T30" fmla="*/ 350 w 936"/>
              <a:gd name="T31" fmla="*/ 1022 h 1138"/>
              <a:gd name="T32" fmla="*/ 585 w 936"/>
              <a:gd name="T33" fmla="*/ 1022 h 1138"/>
              <a:gd name="T34" fmla="*/ 468 w 936"/>
              <a:gd name="T35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36" h="1138">
                <a:moveTo>
                  <a:pt x="818" y="787"/>
                </a:moveTo>
                <a:lnTo>
                  <a:pt x="935" y="905"/>
                </a:lnTo>
                <a:lnTo>
                  <a:pt x="935" y="962"/>
                </a:lnTo>
                <a:lnTo>
                  <a:pt x="0" y="962"/>
                </a:lnTo>
                <a:lnTo>
                  <a:pt x="0" y="905"/>
                </a:lnTo>
                <a:lnTo>
                  <a:pt x="118" y="787"/>
                </a:lnTo>
                <a:lnTo>
                  <a:pt x="118" y="497"/>
                </a:lnTo>
                <a:cubicBezTo>
                  <a:pt x="118" y="317"/>
                  <a:pt x="214" y="170"/>
                  <a:pt x="380" y="129"/>
                </a:cubicBezTo>
                <a:lnTo>
                  <a:pt x="380" y="88"/>
                </a:lnTo>
                <a:cubicBezTo>
                  <a:pt x="380" y="38"/>
                  <a:pt x="419" y="0"/>
                  <a:pt x="468" y="0"/>
                </a:cubicBezTo>
                <a:cubicBezTo>
                  <a:pt x="517" y="0"/>
                  <a:pt x="555" y="38"/>
                  <a:pt x="555" y="88"/>
                </a:cubicBezTo>
                <a:lnTo>
                  <a:pt x="555" y="129"/>
                </a:lnTo>
                <a:cubicBezTo>
                  <a:pt x="722" y="170"/>
                  <a:pt x="818" y="320"/>
                  <a:pt x="818" y="497"/>
                </a:cubicBezTo>
                <a:lnTo>
                  <a:pt x="818" y="787"/>
                </a:lnTo>
                <a:close/>
                <a:moveTo>
                  <a:pt x="468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1" y="1137"/>
                  <a:pt x="468" y="11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51199" y="623096"/>
            <a:ext cx="336550" cy="409575"/>
          </a:xfrm>
          <a:custGeom>
            <a:avLst/>
            <a:gdLst>
              <a:gd name="T0" fmla="*/ 612 w 935"/>
              <a:gd name="T1" fmla="*/ 426 h 1138"/>
              <a:gd name="T2" fmla="*/ 612 w 935"/>
              <a:gd name="T3" fmla="*/ 323 h 1138"/>
              <a:gd name="T4" fmla="*/ 322 w 935"/>
              <a:gd name="T5" fmla="*/ 323 h 1138"/>
              <a:gd name="T6" fmla="*/ 322 w 935"/>
              <a:gd name="T7" fmla="*/ 426 h 1138"/>
              <a:gd name="T8" fmla="*/ 484 w 935"/>
              <a:gd name="T9" fmla="*/ 426 h 1138"/>
              <a:gd name="T10" fmla="*/ 322 w 935"/>
              <a:gd name="T11" fmla="*/ 626 h 1138"/>
              <a:gd name="T12" fmla="*/ 322 w 935"/>
              <a:gd name="T13" fmla="*/ 730 h 1138"/>
              <a:gd name="T14" fmla="*/ 612 w 935"/>
              <a:gd name="T15" fmla="*/ 730 h 1138"/>
              <a:gd name="T16" fmla="*/ 612 w 935"/>
              <a:gd name="T17" fmla="*/ 626 h 1138"/>
              <a:gd name="T18" fmla="*/ 451 w 935"/>
              <a:gd name="T19" fmla="*/ 626 h 1138"/>
              <a:gd name="T20" fmla="*/ 612 w 935"/>
              <a:gd name="T21" fmla="*/ 426 h 1138"/>
              <a:gd name="T22" fmla="*/ 817 w 935"/>
              <a:gd name="T23" fmla="*/ 787 h 1138"/>
              <a:gd name="T24" fmla="*/ 934 w 935"/>
              <a:gd name="T25" fmla="*/ 905 h 1138"/>
              <a:gd name="T26" fmla="*/ 934 w 935"/>
              <a:gd name="T27" fmla="*/ 962 h 1138"/>
              <a:gd name="T28" fmla="*/ 0 w 935"/>
              <a:gd name="T29" fmla="*/ 962 h 1138"/>
              <a:gd name="T30" fmla="*/ 0 w 935"/>
              <a:gd name="T31" fmla="*/ 905 h 1138"/>
              <a:gd name="T32" fmla="*/ 117 w 935"/>
              <a:gd name="T33" fmla="*/ 787 h 1138"/>
              <a:gd name="T34" fmla="*/ 117 w 935"/>
              <a:gd name="T35" fmla="*/ 497 h 1138"/>
              <a:gd name="T36" fmla="*/ 380 w 935"/>
              <a:gd name="T37" fmla="*/ 129 h 1138"/>
              <a:gd name="T38" fmla="*/ 380 w 935"/>
              <a:gd name="T39" fmla="*/ 88 h 1138"/>
              <a:gd name="T40" fmla="*/ 467 w 935"/>
              <a:gd name="T41" fmla="*/ 0 h 1138"/>
              <a:gd name="T42" fmla="*/ 555 w 935"/>
              <a:gd name="T43" fmla="*/ 88 h 1138"/>
              <a:gd name="T44" fmla="*/ 555 w 935"/>
              <a:gd name="T45" fmla="*/ 129 h 1138"/>
              <a:gd name="T46" fmla="*/ 817 w 935"/>
              <a:gd name="T47" fmla="*/ 497 h 1138"/>
              <a:gd name="T48" fmla="*/ 817 w 935"/>
              <a:gd name="T49" fmla="*/ 787 h 1138"/>
              <a:gd name="T50" fmla="*/ 467 w 935"/>
              <a:gd name="T51" fmla="*/ 1137 h 1138"/>
              <a:gd name="T52" fmla="*/ 350 w 935"/>
              <a:gd name="T53" fmla="*/ 1022 h 1138"/>
              <a:gd name="T54" fmla="*/ 585 w 935"/>
              <a:gd name="T55" fmla="*/ 1022 h 1138"/>
              <a:gd name="T56" fmla="*/ 467 w 935"/>
              <a:gd name="T5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5" h="1138">
                <a:moveTo>
                  <a:pt x="612" y="426"/>
                </a:moveTo>
                <a:lnTo>
                  <a:pt x="612" y="323"/>
                </a:lnTo>
                <a:lnTo>
                  <a:pt x="322" y="323"/>
                </a:lnTo>
                <a:lnTo>
                  <a:pt x="322" y="426"/>
                </a:lnTo>
                <a:lnTo>
                  <a:pt x="484" y="426"/>
                </a:lnTo>
                <a:lnTo>
                  <a:pt x="322" y="626"/>
                </a:lnTo>
                <a:lnTo>
                  <a:pt x="322" y="730"/>
                </a:lnTo>
                <a:lnTo>
                  <a:pt x="612" y="730"/>
                </a:lnTo>
                <a:lnTo>
                  <a:pt x="612" y="626"/>
                </a:lnTo>
                <a:lnTo>
                  <a:pt x="451" y="626"/>
                </a:lnTo>
                <a:lnTo>
                  <a:pt x="612" y="426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20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5" y="38"/>
                  <a:pt x="555" y="88"/>
                </a:cubicBezTo>
                <a:lnTo>
                  <a:pt x="555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2" y="1137"/>
                  <a:pt x="350" y="1085"/>
                  <a:pt x="350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14824" y="623096"/>
            <a:ext cx="357188" cy="409575"/>
          </a:xfrm>
          <a:custGeom>
            <a:avLst/>
            <a:gdLst>
              <a:gd name="T0" fmla="*/ 817 w 993"/>
              <a:gd name="T1" fmla="*/ 711 h 1138"/>
              <a:gd name="T2" fmla="*/ 295 w 993"/>
              <a:gd name="T3" fmla="*/ 161 h 1138"/>
              <a:gd name="T4" fmla="*/ 336 w 993"/>
              <a:gd name="T5" fmla="*/ 142 h 1138"/>
              <a:gd name="T6" fmla="*/ 338 w 993"/>
              <a:gd name="T7" fmla="*/ 142 h 1138"/>
              <a:gd name="T8" fmla="*/ 355 w 993"/>
              <a:gd name="T9" fmla="*/ 134 h 1138"/>
              <a:gd name="T10" fmla="*/ 379 w 993"/>
              <a:gd name="T11" fmla="*/ 129 h 1138"/>
              <a:gd name="T12" fmla="*/ 379 w 993"/>
              <a:gd name="T13" fmla="*/ 88 h 1138"/>
              <a:gd name="T14" fmla="*/ 467 w 993"/>
              <a:gd name="T15" fmla="*/ 0 h 1138"/>
              <a:gd name="T16" fmla="*/ 554 w 993"/>
              <a:gd name="T17" fmla="*/ 88 h 1138"/>
              <a:gd name="T18" fmla="*/ 554 w 993"/>
              <a:gd name="T19" fmla="*/ 129 h 1138"/>
              <a:gd name="T20" fmla="*/ 817 w 993"/>
              <a:gd name="T21" fmla="*/ 497 h 1138"/>
              <a:gd name="T22" fmla="*/ 817 w 993"/>
              <a:gd name="T23" fmla="*/ 711 h 1138"/>
              <a:gd name="T24" fmla="*/ 467 w 993"/>
              <a:gd name="T25" fmla="*/ 1137 h 1138"/>
              <a:gd name="T26" fmla="*/ 349 w 993"/>
              <a:gd name="T27" fmla="*/ 1022 h 1138"/>
              <a:gd name="T28" fmla="*/ 584 w 993"/>
              <a:gd name="T29" fmla="*/ 1022 h 1138"/>
              <a:gd name="T30" fmla="*/ 467 w 993"/>
              <a:gd name="T31" fmla="*/ 1137 h 1138"/>
              <a:gd name="T32" fmla="*/ 224 w 993"/>
              <a:gd name="T33" fmla="*/ 213 h 1138"/>
              <a:gd name="T34" fmla="*/ 992 w 993"/>
              <a:gd name="T35" fmla="*/ 1006 h 1138"/>
              <a:gd name="T36" fmla="*/ 918 w 993"/>
              <a:gd name="T37" fmla="*/ 1080 h 1138"/>
              <a:gd name="T38" fmla="*/ 800 w 993"/>
              <a:gd name="T39" fmla="*/ 962 h 1138"/>
              <a:gd name="T40" fmla="*/ 0 w 993"/>
              <a:gd name="T41" fmla="*/ 962 h 1138"/>
              <a:gd name="T42" fmla="*/ 0 w 993"/>
              <a:gd name="T43" fmla="*/ 905 h 1138"/>
              <a:gd name="T44" fmla="*/ 117 w 993"/>
              <a:gd name="T45" fmla="*/ 787 h 1138"/>
              <a:gd name="T46" fmla="*/ 117 w 993"/>
              <a:gd name="T47" fmla="*/ 495 h 1138"/>
              <a:gd name="T48" fmla="*/ 164 w 993"/>
              <a:gd name="T49" fmla="*/ 295 h 1138"/>
              <a:gd name="T50" fmla="*/ 0 w 993"/>
              <a:gd name="T51" fmla="*/ 134 h 1138"/>
              <a:gd name="T52" fmla="*/ 73 w 993"/>
              <a:gd name="T53" fmla="*/ 57 h 1138"/>
              <a:gd name="T54" fmla="*/ 224 w 993"/>
              <a:gd name="T55" fmla="*/ 21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3" h="1138">
                <a:moveTo>
                  <a:pt x="817" y="711"/>
                </a:moveTo>
                <a:lnTo>
                  <a:pt x="295" y="161"/>
                </a:lnTo>
                <a:cubicBezTo>
                  <a:pt x="308" y="156"/>
                  <a:pt x="322" y="148"/>
                  <a:pt x="336" y="142"/>
                </a:cubicBezTo>
                <a:lnTo>
                  <a:pt x="338" y="142"/>
                </a:lnTo>
                <a:lnTo>
                  <a:pt x="355" y="134"/>
                </a:lnTo>
                <a:cubicBezTo>
                  <a:pt x="363" y="131"/>
                  <a:pt x="371" y="131"/>
                  <a:pt x="379" y="129"/>
                </a:cubicBezTo>
                <a:lnTo>
                  <a:pt x="379" y="88"/>
                </a:lnTo>
                <a:cubicBezTo>
                  <a:pt x="379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69"/>
                  <a:pt x="817" y="317"/>
                  <a:pt x="817" y="497"/>
                </a:cubicBezTo>
                <a:lnTo>
                  <a:pt x="817" y="711"/>
                </a:lnTo>
                <a:close/>
                <a:moveTo>
                  <a:pt x="467" y="1137"/>
                </a:moveTo>
                <a:cubicBezTo>
                  <a:pt x="401" y="1137"/>
                  <a:pt x="349" y="1088"/>
                  <a:pt x="349" y="1022"/>
                </a:cubicBezTo>
                <a:lnTo>
                  <a:pt x="584" y="1022"/>
                </a:lnTo>
                <a:cubicBezTo>
                  <a:pt x="584" y="1088"/>
                  <a:pt x="532" y="1137"/>
                  <a:pt x="467" y="1137"/>
                </a:cubicBezTo>
                <a:close/>
                <a:moveTo>
                  <a:pt x="224" y="213"/>
                </a:moveTo>
                <a:cubicBezTo>
                  <a:pt x="480" y="478"/>
                  <a:pt x="737" y="741"/>
                  <a:pt x="992" y="1006"/>
                </a:cubicBezTo>
                <a:lnTo>
                  <a:pt x="918" y="1080"/>
                </a:lnTo>
                <a:lnTo>
                  <a:pt x="800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5"/>
                </a:lnTo>
                <a:cubicBezTo>
                  <a:pt x="117" y="421"/>
                  <a:pt x="133" y="353"/>
                  <a:pt x="164" y="295"/>
                </a:cubicBezTo>
                <a:lnTo>
                  <a:pt x="0" y="134"/>
                </a:lnTo>
                <a:lnTo>
                  <a:pt x="73" y="57"/>
                </a:lnTo>
                <a:lnTo>
                  <a:pt x="224" y="2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400674" y="623096"/>
            <a:ext cx="336550" cy="409575"/>
          </a:xfrm>
          <a:custGeom>
            <a:avLst/>
            <a:gdLst>
              <a:gd name="T0" fmla="*/ 699 w 935"/>
              <a:gd name="T1" fmla="*/ 497 h 1138"/>
              <a:gd name="T2" fmla="*/ 467 w 935"/>
              <a:gd name="T3" fmla="*/ 235 h 1138"/>
              <a:gd name="T4" fmla="*/ 235 w 935"/>
              <a:gd name="T5" fmla="*/ 497 h 1138"/>
              <a:gd name="T6" fmla="*/ 235 w 935"/>
              <a:gd name="T7" fmla="*/ 847 h 1138"/>
              <a:gd name="T8" fmla="*/ 699 w 935"/>
              <a:gd name="T9" fmla="*/ 847 h 1138"/>
              <a:gd name="T10" fmla="*/ 699 w 935"/>
              <a:gd name="T11" fmla="*/ 497 h 1138"/>
              <a:gd name="T12" fmla="*/ 817 w 935"/>
              <a:gd name="T13" fmla="*/ 787 h 1138"/>
              <a:gd name="T14" fmla="*/ 934 w 935"/>
              <a:gd name="T15" fmla="*/ 905 h 1138"/>
              <a:gd name="T16" fmla="*/ 934 w 935"/>
              <a:gd name="T17" fmla="*/ 962 h 1138"/>
              <a:gd name="T18" fmla="*/ 0 w 935"/>
              <a:gd name="T19" fmla="*/ 962 h 1138"/>
              <a:gd name="T20" fmla="*/ 0 w 935"/>
              <a:gd name="T21" fmla="*/ 905 h 1138"/>
              <a:gd name="T22" fmla="*/ 117 w 935"/>
              <a:gd name="T23" fmla="*/ 787 h 1138"/>
              <a:gd name="T24" fmla="*/ 117 w 935"/>
              <a:gd name="T25" fmla="*/ 497 h 1138"/>
              <a:gd name="T26" fmla="*/ 380 w 935"/>
              <a:gd name="T27" fmla="*/ 129 h 1138"/>
              <a:gd name="T28" fmla="*/ 380 w 935"/>
              <a:gd name="T29" fmla="*/ 88 h 1138"/>
              <a:gd name="T30" fmla="*/ 467 w 935"/>
              <a:gd name="T31" fmla="*/ 0 h 1138"/>
              <a:gd name="T32" fmla="*/ 554 w 935"/>
              <a:gd name="T33" fmla="*/ 88 h 1138"/>
              <a:gd name="T34" fmla="*/ 554 w 935"/>
              <a:gd name="T35" fmla="*/ 129 h 1138"/>
              <a:gd name="T36" fmla="*/ 817 w 935"/>
              <a:gd name="T37" fmla="*/ 497 h 1138"/>
              <a:gd name="T38" fmla="*/ 817 w 935"/>
              <a:gd name="T39" fmla="*/ 787 h 1138"/>
              <a:gd name="T40" fmla="*/ 467 w 935"/>
              <a:gd name="T41" fmla="*/ 1137 h 1138"/>
              <a:gd name="T42" fmla="*/ 349 w 935"/>
              <a:gd name="T43" fmla="*/ 1022 h 1138"/>
              <a:gd name="T44" fmla="*/ 585 w 935"/>
              <a:gd name="T45" fmla="*/ 1022 h 1138"/>
              <a:gd name="T46" fmla="*/ 467 w 935"/>
              <a:gd name="T47" fmla="*/ 113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5" h="1138">
                <a:moveTo>
                  <a:pt x="699" y="497"/>
                </a:moveTo>
                <a:cubicBezTo>
                  <a:pt x="699" y="353"/>
                  <a:pt x="612" y="235"/>
                  <a:pt x="467" y="235"/>
                </a:cubicBezTo>
                <a:cubicBezTo>
                  <a:pt x="322" y="235"/>
                  <a:pt x="235" y="353"/>
                  <a:pt x="235" y="497"/>
                </a:cubicBezTo>
                <a:lnTo>
                  <a:pt x="235" y="847"/>
                </a:lnTo>
                <a:lnTo>
                  <a:pt x="699" y="847"/>
                </a:lnTo>
                <a:lnTo>
                  <a:pt x="699" y="497"/>
                </a:lnTo>
                <a:close/>
                <a:moveTo>
                  <a:pt x="817" y="787"/>
                </a:moveTo>
                <a:lnTo>
                  <a:pt x="934" y="905"/>
                </a:lnTo>
                <a:lnTo>
                  <a:pt x="934" y="962"/>
                </a:lnTo>
                <a:lnTo>
                  <a:pt x="0" y="962"/>
                </a:lnTo>
                <a:lnTo>
                  <a:pt x="0" y="905"/>
                </a:lnTo>
                <a:lnTo>
                  <a:pt x="117" y="787"/>
                </a:lnTo>
                <a:lnTo>
                  <a:pt x="117" y="497"/>
                </a:lnTo>
                <a:cubicBezTo>
                  <a:pt x="117" y="317"/>
                  <a:pt x="213" y="170"/>
                  <a:pt x="380" y="129"/>
                </a:cubicBezTo>
                <a:lnTo>
                  <a:pt x="380" y="88"/>
                </a:lnTo>
                <a:cubicBezTo>
                  <a:pt x="380" y="38"/>
                  <a:pt x="418" y="0"/>
                  <a:pt x="467" y="0"/>
                </a:cubicBezTo>
                <a:cubicBezTo>
                  <a:pt x="516" y="0"/>
                  <a:pt x="554" y="38"/>
                  <a:pt x="554" y="88"/>
                </a:cubicBezTo>
                <a:lnTo>
                  <a:pt x="554" y="129"/>
                </a:lnTo>
                <a:cubicBezTo>
                  <a:pt x="721" y="170"/>
                  <a:pt x="817" y="320"/>
                  <a:pt x="817" y="497"/>
                </a:cubicBezTo>
                <a:lnTo>
                  <a:pt x="817" y="787"/>
                </a:lnTo>
                <a:close/>
                <a:moveTo>
                  <a:pt x="467" y="1137"/>
                </a:moveTo>
                <a:cubicBezTo>
                  <a:pt x="404" y="1137"/>
                  <a:pt x="349" y="1085"/>
                  <a:pt x="349" y="1022"/>
                </a:cubicBezTo>
                <a:lnTo>
                  <a:pt x="585" y="1022"/>
                </a:lnTo>
                <a:cubicBezTo>
                  <a:pt x="585" y="1085"/>
                  <a:pt x="530" y="1137"/>
                  <a:pt x="467" y="11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4137" y="623096"/>
            <a:ext cx="419100" cy="409575"/>
          </a:xfrm>
          <a:custGeom>
            <a:avLst/>
            <a:gdLst>
              <a:gd name="T0" fmla="*/ 582 w 1166"/>
              <a:gd name="T1" fmla="*/ 1137 h 1138"/>
              <a:gd name="T2" fmla="*/ 465 w 1166"/>
              <a:gd name="T3" fmla="*/ 1022 h 1138"/>
              <a:gd name="T4" fmla="*/ 697 w 1166"/>
              <a:gd name="T5" fmla="*/ 1022 h 1138"/>
              <a:gd name="T6" fmla="*/ 582 w 1166"/>
              <a:gd name="T7" fmla="*/ 1137 h 1138"/>
              <a:gd name="T8" fmla="*/ 932 w 1166"/>
              <a:gd name="T9" fmla="*/ 497 h 1138"/>
              <a:gd name="T10" fmla="*/ 932 w 1166"/>
              <a:gd name="T11" fmla="*/ 787 h 1138"/>
              <a:gd name="T12" fmla="*/ 1050 w 1166"/>
              <a:gd name="T13" fmla="*/ 905 h 1138"/>
              <a:gd name="T14" fmla="*/ 1050 w 1166"/>
              <a:gd name="T15" fmla="*/ 962 h 1138"/>
              <a:gd name="T16" fmla="*/ 115 w 1166"/>
              <a:gd name="T17" fmla="*/ 962 h 1138"/>
              <a:gd name="T18" fmla="*/ 115 w 1166"/>
              <a:gd name="T19" fmla="*/ 905 h 1138"/>
              <a:gd name="T20" fmla="*/ 233 w 1166"/>
              <a:gd name="T21" fmla="*/ 787 h 1138"/>
              <a:gd name="T22" fmla="*/ 233 w 1166"/>
              <a:gd name="T23" fmla="*/ 497 h 1138"/>
              <a:gd name="T24" fmla="*/ 495 w 1166"/>
              <a:gd name="T25" fmla="*/ 129 h 1138"/>
              <a:gd name="T26" fmla="*/ 495 w 1166"/>
              <a:gd name="T27" fmla="*/ 88 h 1138"/>
              <a:gd name="T28" fmla="*/ 582 w 1166"/>
              <a:gd name="T29" fmla="*/ 0 h 1138"/>
              <a:gd name="T30" fmla="*/ 670 w 1166"/>
              <a:gd name="T31" fmla="*/ 88 h 1138"/>
              <a:gd name="T32" fmla="*/ 670 w 1166"/>
              <a:gd name="T33" fmla="*/ 129 h 1138"/>
              <a:gd name="T34" fmla="*/ 932 w 1166"/>
              <a:gd name="T35" fmla="*/ 497 h 1138"/>
              <a:gd name="T36" fmla="*/ 1047 w 1166"/>
              <a:gd name="T37" fmla="*/ 467 h 1138"/>
              <a:gd name="T38" fmla="*/ 842 w 1166"/>
              <a:gd name="T39" fmla="*/ 93 h 1138"/>
              <a:gd name="T40" fmla="*/ 924 w 1166"/>
              <a:gd name="T41" fmla="*/ 11 h 1138"/>
              <a:gd name="T42" fmla="*/ 1165 w 1166"/>
              <a:gd name="T43" fmla="*/ 467 h 1138"/>
              <a:gd name="T44" fmla="*/ 1047 w 1166"/>
              <a:gd name="T45" fmla="*/ 467 h 1138"/>
              <a:gd name="T46" fmla="*/ 326 w 1166"/>
              <a:gd name="T47" fmla="*/ 93 h 1138"/>
              <a:gd name="T48" fmla="*/ 118 w 1166"/>
              <a:gd name="T49" fmla="*/ 467 h 1138"/>
              <a:gd name="T50" fmla="*/ 0 w 1166"/>
              <a:gd name="T51" fmla="*/ 467 h 1138"/>
              <a:gd name="T52" fmla="*/ 241 w 1166"/>
              <a:gd name="T53" fmla="*/ 11 h 1138"/>
              <a:gd name="T54" fmla="*/ 326 w 1166"/>
              <a:gd name="T55" fmla="*/ 93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38">
                <a:moveTo>
                  <a:pt x="582" y="1137"/>
                </a:moveTo>
                <a:cubicBezTo>
                  <a:pt x="517" y="1137"/>
                  <a:pt x="465" y="1085"/>
                  <a:pt x="465" y="1022"/>
                </a:cubicBezTo>
                <a:lnTo>
                  <a:pt x="697" y="1022"/>
                </a:lnTo>
                <a:cubicBezTo>
                  <a:pt x="697" y="1090"/>
                  <a:pt x="646" y="1137"/>
                  <a:pt x="582" y="1137"/>
                </a:cubicBezTo>
                <a:close/>
                <a:moveTo>
                  <a:pt x="932" y="497"/>
                </a:moveTo>
                <a:lnTo>
                  <a:pt x="932" y="787"/>
                </a:lnTo>
                <a:lnTo>
                  <a:pt x="1050" y="905"/>
                </a:lnTo>
                <a:lnTo>
                  <a:pt x="1050" y="962"/>
                </a:lnTo>
                <a:lnTo>
                  <a:pt x="115" y="962"/>
                </a:lnTo>
                <a:lnTo>
                  <a:pt x="115" y="905"/>
                </a:lnTo>
                <a:lnTo>
                  <a:pt x="233" y="787"/>
                </a:lnTo>
                <a:lnTo>
                  <a:pt x="233" y="497"/>
                </a:lnTo>
                <a:cubicBezTo>
                  <a:pt x="233" y="317"/>
                  <a:pt x="328" y="170"/>
                  <a:pt x="495" y="129"/>
                </a:cubicBezTo>
                <a:lnTo>
                  <a:pt x="495" y="88"/>
                </a:lnTo>
                <a:cubicBezTo>
                  <a:pt x="495" y="38"/>
                  <a:pt x="533" y="0"/>
                  <a:pt x="582" y="0"/>
                </a:cubicBezTo>
                <a:cubicBezTo>
                  <a:pt x="632" y="0"/>
                  <a:pt x="670" y="38"/>
                  <a:pt x="670" y="88"/>
                </a:cubicBezTo>
                <a:lnTo>
                  <a:pt x="670" y="129"/>
                </a:lnTo>
                <a:cubicBezTo>
                  <a:pt x="837" y="170"/>
                  <a:pt x="932" y="320"/>
                  <a:pt x="932" y="497"/>
                </a:cubicBezTo>
                <a:close/>
                <a:moveTo>
                  <a:pt x="1047" y="467"/>
                </a:moveTo>
                <a:cubicBezTo>
                  <a:pt x="1039" y="312"/>
                  <a:pt x="960" y="178"/>
                  <a:pt x="842" y="93"/>
                </a:cubicBezTo>
                <a:lnTo>
                  <a:pt x="924" y="11"/>
                </a:lnTo>
                <a:cubicBezTo>
                  <a:pt x="1063" y="118"/>
                  <a:pt x="1156" y="282"/>
                  <a:pt x="1165" y="467"/>
                </a:cubicBezTo>
                <a:lnTo>
                  <a:pt x="1047" y="467"/>
                </a:lnTo>
                <a:close/>
                <a:moveTo>
                  <a:pt x="326" y="93"/>
                </a:moveTo>
                <a:cubicBezTo>
                  <a:pt x="205" y="178"/>
                  <a:pt x="126" y="312"/>
                  <a:pt x="118" y="467"/>
                </a:cubicBezTo>
                <a:lnTo>
                  <a:pt x="0" y="467"/>
                </a:lnTo>
                <a:cubicBezTo>
                  <a:pt x="9" y="282"/>
                  <a:pt x="101" y="118"/>
                  <a:pt x="241" y="11"/>
                </a:cubicBezTo>
                <a:lnTo>
                  <a:pt x="326" y="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08874" y="659607"/>
            <a:ext cx="419100" cy="336550"/>
          </a:xfrm>
          <a:custGeom>
            <a:avLst/>
            <a:gdLst>
              <a:gd name="T0" fmla="*/ 757 w 1165"/>
              <a:gd name="T1" fmla="*/ 88 h 936"/>
              <a:gd name="T2" fmla="*/ 757 w 1165"/>
              <a:gd name="T3" fmla="*/ 410 h 936"/>
              <a:gd name="T4" fmla="*/ 1076 w 1165"/>
              <a:gd name="T5" fmla="*/ 410 h 936"/>
              <a:gd name="T6" fmla="*/ 757 w 1165"/>
              <a:gd name="T7" fmla="*/ 88 h 936"/>
              <a:gd name="T8" fmla="*/ 1164 w 1165"/>
              <a:gd name="T9" fmla="*/ 350 h 936"/>
              <a:gd name="T10" fmla="*/ 1164 w 1165"/>
              <a:gd name="T11" fmla="*/ 817 h 936"/>
              <a:gd name="T12" fmla="*/ 1049 w 1165"/>
              <a:gd name="T13" fmla="*/ 932 h 936"/>
              <a:gd name="T14" fmla="*/ 114 w 1165"/>
              <a:gd name="T15" fmla="*/ 935 h 936"/>
              <a:gd name="T16" fmla="*/ 0 w 1165"/>
              <a:gd name="T17" fmla="*/ 817 h 936"/>
              <a:gd name="T18" fmla="*/ 0 w 1165"/>
              <a:gd name="T19" fmla="*/ 118 h 936"/>
              <a:gd name="T20" fmla="*/ 114 w 1165"/>
              <a:gd name="T21" fmla="*/ 0 h 936"/>
              <a:gd name="T22" fmla="*/ 814 w 1165"/>
              <a:gd name="T23" fmla="*/ 0 h 936"/>
              <a:gd name="T24" fmla="*/ 1164 w 1165"/>
              <a:gd name="T25" fmla="*/ 35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5" h="936">
                <a:moveTo>
                  <a:pt x="757" y="88"/>
                </a:moveTo>
                <a:lnTo>
                  <a:pt x="757" y="410"/>
                </a:lnTo>
                <a:lnTo>
                  <a:pt x="1076" y="410"/>
                </a:lnTo>
                <a:lnTo>
                  <a:pt x="757" y="88"/>
                </a:lnTo>
                <a:close/>
                <a:moveTo>
                  <a:pt x="1164" y="350"/>
                </a:moveTo>
                <a:lnTo>
                  <a:pt x="1164" y="817"/>
                </a:lnTo>
                <a:cubicBezTo>
                  <a:pt x="1164" y="880"/>
                  <a:pt x="1112" y="932"/>
                  <a:pt x="1049" y="932"/>
                </a:cubicBezTo>
                <a:lnTo>
                  <a:pt x="114" y="935"/>
                </a:lnTo>
                <a:cubicBezTo>
                  <a:pt x="52" y="935"/>
                  <a:pt x="0" y="880"/>
                  <a:pt x="0" y="817"/>
                </a:cubicBezTo>
                <a:lnTo>
                  <a:pt x="0" y="118"/>
                </a:lnTo>
                <a:cubicBezTo>
                  <a:pt x="0" y="55"/>
                  <a:pt x="52" y="0"/>
                  <a:pt x="114" y="0"/>
                </a:cubicBezTo>
                <a:lnTo>
                  <a:pt x="814" y="0"/>
                </a:lnTo>
                <a:lnTo>
                  <a:pt x="1164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24887" y="618332"/>
            <a:ext cx="336550" cy="419100"/>
          </a:xfrm>
          <a:custGeom>
            <a:avLst/>
            <a:gdLst>
              <a:gd name="T0" fmla="*/ 525 w 936"/>
              <a:gd name="T1" fmla="*/ 408 h 1166"/>
              <a:gd name="T2" fmla="*/ 847 w 936"/>
              <a:gd name="T3" fmla="*/ 408 h 1166"/>
              <a:gd name="T4" fmla="*/ 525 w 936"/>
              <a:gd name="T5" fmla="*/ 88 h 1166"/>
              <a:gd name="T6" fmla="*/ 525 w 936"/>
              <a:gd name="T7" fmla="*/ 408 h 1166"/>
              <a:gd name="T8" fmla="*/ 699 w 936"/>
              <a:gd name="T9" fmla="*/ 815 h 1166"/>
              <a:gd name="T10" fmla="*/ 699 w 936"/>
              <a:gd name="T11" fmla="*/ 700 h 1166"/>
              <a:gd name="T12" fmla="*/ 525 w 936"/>
              <a:gd name="T13" fmla="*/ 700 h 1166"/>
              <a:gd name="T14" fmla="*/ 525 w 936"/>
              <a:gd name="T15" fmla="*/ 525 h 1166"/>
              <a:gd name="T16" fmla="*/ 410 w 936"/>
              <a:gd name="T17" fmla="*/ 525 h 1166"/>
              <a:gd name="T18" fmla="*/ 410 w 936"/>
              <a:gd name="T19" fmla="*/ 700 h 1166"/>
              <a:gd name="T20" fmla="*/ 235 w 936"/>
              <a:gd name="T21" fmla="*/ 700 h 1166"/>
              <a:gd name="T22" fmla="*/ 235 w 936"/>
              <a:gd name="T23" fmla="*/ 815 h 1166"/>
              <a:gd name="T24" fmla="*/ 410 w 936"/>
              <a:gd name="T25" fmla="*/ 815 h 1166"/>
              <a:gd name="T26" fmla="*/ 410 w 936"/>
              <a:gd name="T27" fmla="*/ 990 h 1166"/>
              <a:gd name="T28" fmla="*/ 525 w 936"/>
              <a:gd name="T29" fmla="*/ 990 h 1166"/>
              <a:gd name="T30" fmla="*/ 525 w 936"/>
              <a:gd name="T31" fmla="*/ 815 h 1166"/>
              <a:gd name="T32" fmla="*/ 699 w 936"/>
              <a:gd name="T33" fmla="*/ 815 h 1166"/>
              <a:gd name="T34" fmla="*/ 585 w 936"/>
              <a:gd name="T35" fmla="*/ 0 h 1166"/>
              <a:gd name="T36" fmla="*/ 935 w 936"/>
              <a:gd name="T37" fmla="*/ 350 h 1166"/>
              <a:gd name="T38" fmla="*/ 935 w 936"/>
              <a:gd name="T39" fmla="*/ 1050 h 1166"/>
              <a:gd name="T40" fmla="*/ 817 w 936"/>
              <a:gd name="T41" fmla="*/ 1165 h 1166"/>
              <a:gd name="T42" fmla="*/ 117 w 936"/>
              <a:gd name="T43" fmla="*/ 1165 h 1166"/>
              <a:gd name="T44" fmla="*/ 0 w 936"/>
              <a:gd name="T45" fmla="*/ 1050 h 1166"/>
              <a:gd name="T46" fmla="*/ 3 w 936"/>
              <a:gd name="T47" fmla="*/ 115 h 1166"/>
              <a:gd name="T48" fmla="*/ 117 w 936"/>
              <a:gd name="T49" fmla="*/ 0 h 1166"/>
              <a:gd name="T50" fmla="*/ 585 w 936"/>
              <a:gd name="T5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36" h="1166">
                <a:moveTo>
                  <a:pt x="525" y="408"/>
                </a:moveTo>
                <a:lnTo>
                  <a:pt x="847" y="408"/>
                </a:lnTo>
                <a:lnTo>
                  <a:pt x="525" y="88"/>
                </a:lnTo>
                <a:lnTo>
                  <a:pt x="525" y="408"/>
                </a:lnTo>
                <a:close/>
                <a:moveTo>
                  <a:pt x="699" y="815"/>
                </a:moveTo>
                <a:lnTo>
                  <a:pt x="699" y="700"/>
                </a:lnTo>
                <a:lnTo>
                  <a:pt x="525" y="700"/>
                </a:lnTo>
                <a:lnTo>
                  <a:pt x="525" y="525"/>
                </a:lnTo>
                <a:lnTo>
                  <a:pt x="410" y="525"/>
                </a:lnTo>
                <a:lnTo>
                  <a:pt x="410" y="700"/>
                </a:lnTo>
                <a:lnTo>
                  <a:pt x="235" y="700"/>
                </a:lnTo>
                <a:lnTo>
                  <a:pt x="235" y="815"/>
                </a:lnTo>
                <a:lnTo>
                  <a:pt x="410" y="815"/>
                </a:lnTo>
                <a:lnTo>
                  <a:pt x="410" y="990"/>
                </a:lnTo>
                <a:lnTo>
                  <a:pt x="525" y="990"/>
                </a:lnTo>
                <a:lnTo>
                  <a:pt x="525" y="815"/>
                </a:lnTo>
                <a:lnTo>
                  <a:pt x="699" y="815"/>
                </a:ln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7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115"/>
                </a:lnTo>
                <a:cubicBezTo>
                  <a:pt x="3" y="52"/>
                  <a:pt x="55" y="0"/>
                  <a:pt x="117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8349" y="618332"/>
            <a:ext cx="419100" cy="419100"/>
          </a:xfrm>
          <a:custGeom>
            <a:avLst/>
            <a:gdLst>
              <a:gd name="T0" fmla="*/ 952 w 1166"/>
              <a:gd name="T1" fmla="*/ 869 h 1166"/>
              <a:gd name="T2" fmla="*/ 1050 w 1166"/>
              <a:gd name="T3" fmla="*/ 582 h 1166"/>
              <a:gd name="T4" fmla="*/ 583 w 1166"/>
              <a:gd name="T5" fmla="*/ 115 h 1166"/>
              <a:gd name="T6" fmla="*/ 296 w 1166"/>
              <a:gd name="T7" fmla="*/ 214 h 1166"/>
              <a:gd name="T8" fmla="*/ 952 w 1166"/>
              <a:gd name="T9" fmla="*/ 869 h 1166"/>
              <a:gd name="T10" fmla="*/ 583 w 1166"/>
              <a:gd name="T11" fmla="*/ 1050 h 1166"/>
              <a:gd name="T12" fmla="*/ 870 w 1166"/>
              <a:gd name="T13" fmla="*/ 951 h 1166"/>
              <a:gd name="T14" fmla="*/ 214 w 1166"/>
              <a:gd name="T15" fmla="*/ 296 h 1166"/>
              <a:gd name="T16" fmla="*/ 115 w 1166"/>
              <a:gd name="T17" fmla="*/ 582 h 1166"/>
              <a:gd name="T18" fmla="*/ 583 w 1166"/>
              <a:gd name="T19" fmla="*/ 1050 h 1166"/>
              <a:gd name="T20" fmla="*/ 583 w 1166"/>
              <a:gd name="T21" fmla="*/ 0 h 1166"/>
              <a:gd name="T22" fmla="*/ 1165 w 1166"/>
              <a:gd name="T23" fmla="*/ 582 h 1166"/>
              <a:gd name="T24" fmla="*/ 583 w 1166"/>
              <a:gd name="T25" fmla="*/ 1165 h 1166"/>
              <a:gd name="T26" fmla="*/ 0 w 1166"/>
              <a:gd name="T27" fmla="*/ 582 h 1166"/>
              <a:gd name="T28" fmla="*/ 583 w 1166"/>
              <a:gd name="T2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952" y="869"/>
                </a:moveTo>
                <a:cubicBezTo>
                  <a:pt x="1014" y="790"/>
                  <a:pt x="1050" y="689"/>
                  <a:pt x="1050" y="582"/>
                </a:cubicBezTo>
                <a:cubicBezTo>
                  <a:pt x="1050" y="326"/>
                  <a:pt x="839" y="115"/>
                  <a:pt x="583" y="115"/>
                </a:cubicBezTo>
                <a:cubicBezTo>
                  <a:pt x="476" y="115"/>
                  <a:pt x="375" y="151"/>
                  <a:pt x="296" y="214"/>
                </a:cubicBezTo>
                <a:lnTo>
                  <a:pt x="952" y="869"/>
                </a:lnTo>
                <a:close/>
                <a:moveTo>
                  <a:pt x="583" y="1050"/>
                </a:moveTo>
                <a:cubicBezTo>
                  <a:pt x="689" y="1050"/>
                  <a:pt x="790" y="1014"/>
                  <a:pt x="870" y="951"/>
                </a:cubicBezTo>
                <a:lnTo>
                  <a:pt x="214" y="296"/>
                </a:lnTo>
                <a:cubicBezTo>
                  <a:pt x="151" y="375"/>
                  <a:pt x="115" y="476"/>
                  <a:pt x="115" y="582"/>
                </a:cubicBezTo>
                <a:cubicBezTo>
                  <a:pt x="115" y="839"/>
                  <a:pt x="326" y="1050"/>
                  <a:pt x="583" y="1050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6" y="1165"/>
                  <a:pt x="583" y="1165"/>
                </a:cubicBezTo>
                <a:cubicBezTo>
                  <a:pt x="261" y="1165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55314" y="596107"/>
            <a:ext cx="377825" cy="463550"/>
          </a:xfrm>
          <a:custGeom>
            <a:avLst/>
            <a:gdLst>
              <a:gd name="T0" fmla="*/ 345 w 1051"/>
              <a:gd name="T1" fmla="*/ 293 h 1286"/>
              <a:gd name="T2" fmla="*/ 345 w 1051"/>
              <a:gd name="T3" fmla="*/ 364 h 1286"/>
              <a:gd name="T4" fmla="*/ 238 w 1051"/>
              <a:gd name="T5" fmla="*/ 257 h 1286"/>
              <a:gd name="T6" fmla="*/ 525 w 1051"/>
              <a:gd name="T7" fmla="*/ 0 h 1286"/>
              <a:gd name="T8" fmla="*/ 817 w 1051"/>
              <a:gd name="T9" fmla="*/ 293 h 1286"/>
              <a:gd name="T10" fmla="*/ 817 w 1051"/>
              <a:gd name="T11" fmla="*/ 410 h 1286"/>
              <a:gd name="T12" fmla="*/ 875 w 1051"/>
              <a:gd name="T13" fmla="*/ 410 h 1286"/>
              <a:gd name="T14" fmla="*/ 992 w 1051"/>
              <a:gd name="T15" fmla="*/ 525 h 1286"/>
              <a:gd name="T16" fmla="*/ 992 w 1051"/>
              <a:gd name="T17" fmla="*/ 1011 h 1286"/>
              <a:gd name="T18" fmla="*/ 388 w 1051"/>
              <a:gd name="T19" fmla="*/ 410 h 1286"/>
              <a:gd name="T20" fmla="*/ 705 w 1051"/>
              <a:gd name="T21" fmla="*/ 410 h 1286"/>
              <a:gd name="T22" fmla="*/ 705 w 1051"/>
              <a:gd name="T23" fmla="*/ 293 h 1286"/>
              <a:gd name="T24" fmla="*/ 525 w 1051"/>
              <a:gd name="T25" fmla="*/ 112 h 1286"/>
              <a:gd name="T26" fmla="*/ 345 w 1051"/>
              <a:gd name="T27" fmla="*/ 293 h 1286"/>
              <a:gd name="T28" fmla="*/ 1050 w 1051"/>
              <a:gd name="T29" fmla="*/ 1214 h 1286"/>
              <a:gd name="T30" fmla="*/ 979 w 1051"/>
              <a:gd name="T31" fmla="*/ 1285 h 1286"/>
              <a:gd name="T32" fmla="*/ 913 w 1051"/>
              <a:gd name="T33" fmla="*/ 1219 h 1286"/>
              <a:gd name="T34" fmla="*/ 875 w 1051"/>
              <a:gd name="T35" fmla="*/ 1225 h 1286"/>
              <a:gd name="T36" fmla="*/ 175 w 1051"/>
              <a:gd name="T37" fmla="*/ 1225 h 1286"/>
              <a:gd name="T38" fmla="*/ 58 w 1051"/>
              <a:gd name="T39" fmla="*/ 1110 h 1286"/>
              <a:gd name="T40" fmla="*/ 58 w 1051"/>
              <a:gd name="T41" fmla="*/ 525 h 1286"/>
              <a:gd name="T42" fmla="*/ 121 w 1051"/>
              <a:gd name="T43" fmla="*/ 424 h 1286"/>
              <a:gd name="T44" fmla="*/ 0 w 1051"/>
              <a:gd name="T45" fmla="*/ 306 h 1286"/>
              <a:gd name="T46" fmla="*/ 71 w 1051"/>
              <a:gd name="T47" fmla="*/ 235 h 1286"/>
              <a:gd name="T48" fmla="*/ 1050 w 1051"/>
              <a:gd name="T49" fmla="*/ 121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286">
                <a:moveTo>
                  <a:pt x="345" y="293"/>
                </a:moveTo>
                <a:lnTo>
                  <a:pt x="345" y="364"/>
                </a:lnTo>
                <a:lnTo>
                  <a:pt x="238" y="257"/>
                </a:lnTo>
                <a:cubicBezTo>
                  <a:pt x="254" y="112"/>
                  <a:pt x="375" y="0"/>
                  <a:pt x="525" y="0"/>
                </a:cubicBezTo>
                <a:cubicBezTo>
                  <a:pt x="686" y="0"/>
                  <a:pt x="817" y="131"/>
                  <a:pt x="817" y="293"/>
                </a:cubicBezTo>
                <a:lnTo>
                  <a:pt x="817" y="410"/>
                </a:lnTo>
                <a:lnTo>
                  <a:pt x="875" y="410"/>
                </a:lnTo>
                <a:cubicBezTo>
                  <a:pt x="938" y="410"/>
                  <a:pt x="992" y="462"/>
                  <a:pt x="992" y="525"/>
                </a:cubicBezTo>
                <a:lnTo>
                  <a:pt x="992" y="1011"/>
                </a:lnTo>
                <a:lnTo>
                  <a:pt x="388" y="410"/>
                </a:lnTo>
                <a:lnTo>
                  <a:pt x="705" y="410"/>
                </a:lnTo>
                <a:lnTo>
                  <a:pt x="705" y="293"/>
                </a:lnTo>
                <a:cubicBezTo>
                  <a:pt x="705" y="194"/>
                  <a:pt x="623" y="112"/>
                  <a:pt x="525" y="112"/>
                </a:cubicBezTo>
                <a:cubicBezTo>
                  <a:pt x="427" y="112"/>
                  <a:pt x="345" y="194"/>
                  <a:pt x="345" y="293"/>
                </a:cubicBezTo>
                <a:close/>
                <a:moveTo>
                  <a:pt x="1050" y="1214"/>
                </a:moveTo>
                <a:lnTo>
                  <a:pt x="979" y="1285"/>
                </a:lnTo>
                <a:lnTo>
                  <a:pt x="913" y="1219"/>
                </a:lnTo>
                <a:cubicBezTo>
                  <a:pt x="902" y="1222"/>
                  <a:pt x="888" y="1225"/>
                  <a:pt x="875" y="1225"/>
                </a:cubicBezTo>
                <a:lnTo>
                  <a:pt x="175" y="1225"/>
                </a:lnTo>
                <a:cubicBezTo>
                  <a:pt x="112" y="1225"/>
                  <a:pt x="58" y="1173"/>
                  <a:pt x="58" y="1110"/>
                </a:cubicBezTo>
                <a:lnTo>
                  <a:pt x="58" y="525"/>
                </a:lnTo>
                <a:cubicBezTo>
                  <a:pt x="58" y="481"/>
                  <a:pt x="85" y="443"/>
                  <a:pt x="121" y="424"/>
                </a:cubicBezTo>
                <a:lnTo>
                  <a:pt x="0" y="306"/>
                </a:lnTo>
                <a:lnTo>
                  <a:pt x="71" y="235"/>
                </a:lnTo>
                <a:lnTo>
                  <a:pt x="1050" y="12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862" y="1488282"/>
            <a:ext cx="419100" cy="419100"/>
          </a:xfrm>
          <a:custGeom>
            <a:avLst/>
            <a:gdLst>
              <a:gd name="T0" fmla="*/ 484 w 1165"/>
              <a:gd name="T1" fmla="*/ 699 h 1165"/>
              <a:gd name="T2" fmla="*/ 875 w 1165"/>
              <a:gd name="T3" fmla="*/ 309 h 1165"/>
              <a:gd name="T4" fmla="*/ 793 w 1165"/>
              <a:gd name="T5" fmla="*/ 227 h 1165"/>
              <a:gd name="T6" fmla="*/ 484 w 1165"/>
              <a:gd name="T7" fmla="*/ 535 h 1165"/>
              <a:gd name="T8" fmla="*/ 372 w 1165"/>
              <a:gd name="T9" fmla="*/ 423 h 1165"/>
              <a:gd name="T10" fmla="*/ 290 w 1165"/>
              <a:gd name="T11" fmla="*/ 505 h 1165"/>
              <a:gd name="T12" fmla="*/ 484 w 1165"/>
              <a:gd name="T13" fmla="*/ 699 h 1165"/>
              <a:gd name="T14" fmla="*/ 875 w 1165"/>
              <a:gd name="T15" fmla="*/ 932 h 1165"/>
              <a:gd name="T16" fmla="*/ 875 w 1165"/>
              <a:gd name="T17" fmla="*/ 814 h 1165"/>
              <a:gd name="T18" fmla="*/ 290 w 1165"/>
              <a:gd name="T19" fmla="*/ 814 h 1165"/>
              <a:gd name="T20" fmla="*/ 290 w 1165"/>
              <a:gd name="T21" fmla="*/ 932 h 1165"/>
              <a:gd name="T22" fmla="*/ 875 w 1165"/>
              <a:gd name="T23" fmla="*/ 932 h 1165"/>
              <a:gd name="T24" fmla="*/ 582 w 1165"/>
              <a:gd name="T25" fmla="*/ 0 h 1165"/>
              <a:gd name="T26" fmla="*/ 1164 w 1165"/>
              <a:gd name="T27" fmla="*/ 582 h 1165"/>
              <a:gd name="T28" fmla="*/ 582 w 1165"/>
              <a:gd name="T29" fmla="*/ 1164 h 1165"/>
              <a:gd name="T30" fmla="*/ 0 w 1165"/>
              <a:gd name="T31" fmla="*/ 582 h 1165"/>
              <a:gd name="T32" fmla="*/ 582 w 1165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5" h="1165">
                <a:moveTo>
                  <a:pt x="484" y="699"/>
                </a:moveTo>
                <a:lnTo>
                  <a:pt x="875" y="309"/>
                </a:lnTo>
                <a:lnTo>
                  <a:pt x="793" y="227"/>
                </a:lnTo>
                <a:lnTo>
                  <a:pt x="484" y="535"/>
                </a:lnTo>
                <a:lnTo>
                  <a:pt x="372" y="423"/>
                </a:lnTo>
                <a:lnTo>
                  <a:pt x="290" y="505"/>
                </a:lnTo>
                <a:lnTo>
                  <a:pt x="484" y="699"/>
                </a:lnTo>
                <a:close/>
                <a:moveTo>
                  <a:pt x="875" y="932"/>
                </a:moveTo>
                <a:lnTo>
                  <a:pt x="875" y="814"/>
                </a:lnTo>
                <a:lnTo>
                  <a:pt x="290" y="814"/>
                </a:lnTo>
                <a:lnTo>
                  <a:pt x="290" y="932"/>
                </a:lnTo>
                <a:lnTo>
                  <a:pt x="875" y="932"/>
                </a:lnTo>
                <a:close/>
                <a:moveTo>
                  <a:pt x="582" y="0"/>
                </a:moveTo>
                <a:cubicBezTo>
                  <a:pt x="902" y="0"/>
                  <a:pt x="1164" y="262"/>
                  <a:pt x="1164" y="582"/>
                </a:cubicBezTo>
                <a:cubicBezTo>
                  <a:pt x="1164" y="902"/>
                  <a:pt x="902" y="1164"/>
                  <a:pt x="582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08201" y="1447008"/>
            <a:ext cx="461963" cy="503236"/>
          </a:xfrm>
          <a:custGeom>
            <a:avLst/>
            <a:gdLst>
              <a:gd name="T0" fmla="*/ 1284 w 1285"/>
              <a:gd name="T1" fmla="*/ 320 h 1400"/>
              <a:gd name="T2" fmla="*/ 1284 w 1285"/>
              <a:gd name="T3" fmla="*/ 1167 h 1400"/>
              <a:gd name="T4" fmla="*/ 1049 w 1285"/>
              <a:gd name="T5" fmla="*/ 1399 h 1400"/>
              <a:gd name="T6" fmla="*/ 625 w 1285"/>
              <a:gd name="T7" fmla="*/ 1399 h 1400"/>
              <a:gd name="T8" fmla="*/ 459 w 1285"/>
              <a:gd name="T9" fmla="*/ 1331 h 1400"/>
              <a:gd name="T10" fmla="*/ 0 w 1285"/>
              <a:gd name="T11" fmla="*/ 864 h 1400"/>
              <a:gd name="T12" fmla="*/ 76 w 1285"/>
              <a:gd name="T13" fmla="*/ 793 h 1400"/>
              <a:gd name="T14" fmla="*/ 122 w 1285"/>
              <a:gd name="T15" fmla="*/ 776 h 1400"/>
              <a:gd name="T16" fmla="*/ 158 w 1285"/>
              <a:gd name="T17" fmla="*/ 785 h 1400"/>
              <a:gd name="T18" fmla="*/ 409 w 1285"/>
              <a:gd name="T19" fmla="*/ 927 h 1400"/>
              <a:gd name="T20" fmla="*/ 409 w 1285"/>
              <a:gd name="T21" fmla="*/ 233 h 1400"/>
              <a:gd name="T22" fmla="*/ 497 w 1285"/>
              <a:gd name="T23" fmla="*/ 145 h 1400"/>
              <a:gd name="T24" fmla="*/ 584 w 1285"/>
              <a:gd name="T25" fmla="*/ 233 h 1400"/>
              <a:gd name="T26" fmla="*/ 584 w 1285"/>
              <a:gd name="T27" fmla="*/ 642 h 1400"/>
              <a:gd name="T28" fmla="*/ 642 w 1285"/>
              <a:gd name="T29" fmla="*/ 642 h 1400"/>
              <a:gd name="T30" fmla="*/ 642 w 1285"/>
              <a:gd name="T31" fmla="*/ 88 h 1400"/>
              <a:gd name="T32" fmla="*/ 729 w 1285"/>
              <a:gd name="T33" fmla="*/ 0 h 1400"/>
              <a:gd name="T34" fmla="*/ 817 w 1285"/>
              <a:gd name="T35" fmla="*/ 88 h 1400"/>
              <a:gd name="T36" fmla="*/ 817 w 1285"/>
              <a:gd name="T37" fmla="*/ 642 h 1400"/>
              <a:gd name="T38" fmla="*/ 874 w 1285"/>
              <a:gd name="T39" fmla="*/ 642 h 1400"/>
              <a:gd name="T40" fmla="*/ 874 w 1285"/>
              <a:gd name="T41" fmla="*/ 145 h 1400"/>
              <a:gd name="T42" fmla="*/ 962 w 1285"/>
              <a:gd name="T43" fmla="*/ 58 h 1400"/>
              <a:gd name="T44" fmla="*/ 1049 w 1285"/>
              <a:gd name="T45" fmla="*/ 145 h 1400"/>
              <a:gd name="T46" fmla="*/ 1049 w 1285"/>
              <a:gd name="T47" fmla="*/ 642 h 1400"/>
              <a:gd name="T48" fmla="*/ 1109 w 1285"/>
              <a:gd name="T49" fmla="*/ 642 h 1400"/>
              <a:gd name="T50" fmla="*/ 1109 w 1285"/>
              <a:gd name="T51" fmla="*/ 320 h 1400"/>
              <a:gd name="T52" fmla="*/ 1197 w 1285"/>
              <a:gd name="T53" fmla="*/ 233 h 1400"/>
              <a:gd name="T54" fmla="*/ 1284 w 1285"/>
              <a:gd name="T55" fmla="*/ 32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5" h="1400">
                <a:moveTo>
                  <a:pt x="1284" y="320"/>
                </a:moveTo>
                <a:lnTo>
                  <a:pt x="1284" y="1167"/>
                </a:lnTo>
                <a:cubicBezTo>
                  <a:pt x="1284" y="1296"/>
                  <a:pt x="1177" y="1399"/>
                  <a:pt x="1049" y="1399"/>
                </a:cubicBezTo>
                <a:lnTo>
                  <a:pt x="625" y="1399"/>
                </a:lnTo>
                <a:cubicBezTo>
                  <a:pt x="562" y="1399"/>
                  <a:pt x="502" y="1375"/>
                  <a:pt x="459" y="1331"/>
                </a:cubicBezTo>
                <a:lnTo>
                  <a:pt x="0" y="864"/>
                </a:lnTo>
                <a:cubicBezTo>
                  <a:pt x="0" y="864"/>
                  <a:pt x="73" y="793"/>
                  <a:pt x="76" y="793"/>
                </a:cubicBezTo>
                <a:cubicBezTo>
                  <a:pt x="90" y="782"/>
                  <a:pt x="106" y="776"/>
                  <a:pt x="122" y="776"/>
                </a:cubicBezTo>
                <a:cubicBezTo>
                  <a:pt x="136" y="776"/>
                  <a:pt x="147" y="779"/>
                  <a:pt x="158" y="785"/>
                </a:cubicBezTo>
                <a:cubicBezTo>
                  <a:pt x="161" y="785"/>
                  <a:pt x="409" y="927"/>
                  <a:pt x="409" y="927"/>
                </a:cubicBezTo>
                <a:lnTo>
                  <a:pt x="409" y="233"/>
                </a:lnTo>
                <a:cubicBezTo>
                  <a:pt x="409" y="183"/>
                  <a:pt x="448" y="145"/>
                  <a:pt x="497" y="145"/>
                </a:cubicBezTo>
                <a:cubicBezTo>
                  <a:pt x="546" y="145"/>
                  <a:pt x="584" y="183"/>
                  <a:pt x="584" y="233"/>
                </a:cubicBezTo>
                <a:lnTo>
                  <a:pt x="584" y="642"/>
                </a:lnTo>
                <a:lnTo>
                  <a:pt x="642" y="642"/>
                </a:lnTo>
                <a:lnTo>
                  <a:pt x="642" y="88"/>
                </a:lnTo>
                <a:cubicBezTo>
                  <a:pt x="642" y="39"/>
                  <a:pt x="680" y="0"/>
                  <a:pt x="729" y="0"/>
                </a:cubicBezTo>
                <a:cubicBezTo>
                  <a:pt x="778" y="0"/>
                  <a:pt x="817" y="39"/>
                  <a:pt x="817" y="88"/>
                </a:cubicBezTo>
                <a:lnTo>
                  <a:pt x="817" y="642"/>
                </a:lnTo>
                <a:lnTo>
                  <a:pt x="874" y="642"/>
                </a:lnTo>
                <a:lnTo>
                  <a:pt x="874" y="145"/>
                </a:lnTo>
                <a:cubicBezTo>
                  <a:pt x="874" y="96"/>
                  <a:pt x="912" y="58"/>
                  <a:pt x="962" y="58"/>
                </a:cubicBezTo>
                <a:cubicBezTo>
                  <a:pt x="1011" y="58"/>
                  <a:pt x="1049" y="96"/>
                  <a:pt x="1049" y="145"/>
                </a:cubicBezTo>
                <a:lnTo>
                  <a:pt x="1049" y="642"/>
                </a:lnTo>
                <a:lnTo>
                  <a:pt x="1109" y="642"/>
                </a:lnTo>
                <a:lnTo>
                  <a:pt x="1109" y="320"/>
                </a:lnTo>
                <a:cubicBezTo>
                  <a:pt x="1109" y="271"/>
                  <a:pt x="1147" y="233"/>
                  <a:pt x="1197" y="233"/>
                </a:cubicBezTo>
                <a:cubicBezTo>
                  <a:pt x="1246" y="233"/>
                  <a:pt x="1284" y="271"/>
                  <a:pt x="1284" y="32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19451" y="1508921"/>
            <a:ext cx="377825" cy="377825"/>
          </a:xfrm>
          <a:custGeom>
            <a:avLst/>
            <a:gdLst>
              <a:gd name="T0" fmla="*/ 845 w 1051"/>
              <a:gd name="T1" fmla="*/ 525 h 1051"/>
              <a:gd name="T2" fmla="*/ 932 w 1051"/>
              <a:gd name="T3" fmla="*/ 437 h 1051"/>
              <a:gd name="T4" fmla="*/ 845 w 1051"/>
              <a:gd name="T5" fmla="*/ 350 h 1051"/>
              <a:gd name="T6" fmla="*/ 757 w 1051"/>
              <a:gd name="T7" fmla="*/ 437 h 1051"/>
              <a:gd name="T8" fmla="*/ 845 w 1051"/>
              <a:gd name="T9" fmla="*/ 525 h 1051"/>
              <a:gd name="T10" fmla="*/ 670 w 1051"/>
              <a:gd name="T11" fmla="*/ 293 h 1051"/>
              <a:gd name="T12" fmla="*/ 757 w 1051"/>
              <a:gd name="T13" fmla="*/ 205 h 1051"/>
              <a:gd name="T14" fmla="*/ 670 w 1051"/>
              <a:gd name="T15" fmla="*/ 118 h 1051"/>
              <a:gd name="T16" fmla="*/ 582 w 1051"/>
              <a:gd name="T17" fmla="*/ 205 h 1051"/>
              <a:gd name="T18" fmla="*/ 670 w 1051"/>
              <a:gd name="T19" fmla="*/ 293 h 1051"/>
              <a:gd name="T20" fmla="*/ 380 w 1051"/>
              <a:gd name="T21" fmla="*/ 293 h 1051"/>
              <a:gd name="T22" fmla="*/ 468 w 1051"/>
              <a:gd name="T23" fmla="*/ 205 h 1051"/>
              <a:gd name="T24" fmla="*/ 380 w 1051"/>
              <a:gd name="T25" fmla="*/ 118 h 1051"/>
              <a:gd name="T26" fmla="*/ 293 w 1051"/>
              <a:gd name="T27" fmla="*/ 205 h 1051"/>
              <a:gd name="T28" fmla="*/ 380 w 1051"/>
              <a:gd name="T29" fmla="*/ 293 h 1051"/>
              <a:gd name="T30" fmla="*/ 205 w 1051"/>
              <a:gd name="T31" fmla="*/ 525 h 1051"/>
              <a:gd name="T32" fmla="*/ 293 w 1051"/>
              <a:gd name="T33" fmla="*/ 437 h 1051"/>
              <a:gd name="T34" fmla="*/ 205 w 1051"/>
              <a:gd name="T35" fmla="*/ 350 h 1051"/>
              <a:gd name="T36" fmla="*/ 118 w 1051"/>
              <a:gd name="T37" fmla="*/ 437 h 1051"/>
              <a:gd name="T38" fmla="*/ 205 w 1051"/>
              <a:gd name="T39" fmla="*/ 525 h 1051"/>
              <a:gd name="T40" fmla="*/ 525 w 1051"/>
              <a:gd name="T41" fmla="*/ 0 h 1051"/>
              <a:gd name="T42" fmla="*/ 1050 w 1051"/>
              <a:gd name="T43" fmla="*/ 467 h 1051"/>
              <a:gd name="T44" fmla="*/ 757 w 1051"/>
              <a:gd name="T45" fmla="*/ 757 h 1051"/>
              <a:gd name="T46" fmla="*/ 656 w 1051"/>
              <a:gd name="T47" fmla="*/ 757 h 1051"/>
              <a:gd name="T48" fmla="*/ 569 w 1051"/>
              <a:gd name="T49" fmla="*/ 845 h 1051"/>
              <a:gd name="T50" fmla="*/ 591 w 1051"/>
              <a:gd name="T51" fmla="*/ 902 h 1051"/>
              <a:gd name="T52" fmla="*/ 613 w 1051"/>
              <a:gd name="T53" fmla="*/ 962 h 1051"/>
              <a:gd name="T54" fmla="*/ 525 w 1051"/>
              <a:gd name="T55" fmla="*/ 1050 h 1051"/>
              <a:gd name="T56" fmla="*/ 0 w 1051"/>
              <a:gd name="T57" fmla="*/ 525 h 1051"/>
              <a:gd name="T58" fmla="*/ 525 w 1051"/>
              <a:gd name="T59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845" y="525"/>
                </a:moveTo>
                <a:cubicBezTo>
                  <a:pt x="894" y="525"/>
                  <a:pt x="932" y="486"/>
                  <a:pt x="932" y="437"/>
                </a:cubicBezTo>
                <a:cubicBezTo>
                  <a:pt x="932" y="387"/>
                  <a:pt x="894" y="350"/>
                  <a:pt x="845" y="350"/>
                </a:cubicBezTo>
                <a:cubicBezTo>
                  <a:pt x="796" y="350"/>
                  <a:pt x="757" y="387"/>
                  <a:pt x="757" y="437"/>
                </a:cubicBezTo>
                <a:cubicBezTo>
                  <a:pt x="757" y="486"/>
                  <a:pt x="796" y="525"/>
                  <a:pt x="845" y="525"/>
                </a:cubicBezTo>
                <a:close/>
                <a:moveTo>
                  <a:pt x="670" y="293"/>
                </a:moveTo>
                <a:cubicBezTo>
                  <a:pt x="719" y="293"/>
                  <a:pt x="757" y="254"/>
                  <a:pt x="757" y="205"/>
                </a:cubicBezTo>
                <a:cubicBezTo>
                  <a:pt x="757" y="156"/>
                  <a:pt x="719" y="118"/>
                  <a:pt x="670" y="118"/>
                </a:cubicBezTo>
                <a:cubicBezTo>
                  <a:pt x="621" y="118"/>
                  <a:pt x="582" y="156"/>
                  <a:pt x="582" y="205"/>
                </a:cubicBezTo>
                <a:cubicBezTo>
                  <a:pt x="582" y="254"/>
                  <a:pt x="621" y="293"/>
                  <a:pt x="670" y="293"/>
                </a:cubicBezTo>
                <a:close/>
                <a:moveTo>
                  <a:pt x="380" y="293"/>
                </a:moveTo>
                <a:cubicBezTo>
                  <a:pt x="429" y="293"/>
                  <a:pt x="468" y="254"/>
                  <a:pt x="468" y="205"/>
                </a:cubicBezTo>
                <a:cubicBezTo>
                  <a:pt x="468" y="156"/>
                  <a:pt x="429" y="118"/>
                  <a:pt x="380" y="118"/>
                </a:cubicBezTo>
                <a:cubicBezTo>
                  <a:pt x="331" y="118"/>
                  <a:pt x="293" y="156"/>
                  <a:pt x="293" y="205"/>
                </a:cubicBezTo>
                <a:cubicBezTo>
                  <a:pt x="293" y="254"/>
                  <a:pt x="331" y="293"/>
                  <a:pt x="380" y="293"/>
                </a:cubicBezTo>
                <a:close/>
                <a:moveTo>
                  <a:pt x="205" y="525"/>
                </a:moveTo>
                <a:cubicBezTo>
                  <a:pt x="255" y="525"/>
                  <a:pt x="293" y="486"/>
                  <a:pt x="293" y="437"/>
                </a:cubicBezTo>
                <a:cubicBezTo>
                  <a:pt x="293" y="387"/>
                  <a:pt x="254" y="350"/>
                  <a:pt x="205" y="350"/>
                </a:cubicBezTo>
                <a:cubicBezTo>
                  <a:pt x="155" y="350"/>
                  <a:pt x="118" y="387"/>
                  <a:pt x="118" y="437"/>
                </a:cubicBezTo>
                <a:cubicBezTo>
                  <a:pt x="118" y="486"/>
                  <a:pt x="156" y="525"/>
                  <a:pt x="205" y="525"/>
                </a:cubicBezTo>
                <a:close/>
                <a:moveTo>
                  <a:pt x="525" y="0"/>
                </a:moveTo>
                <a:cubicBezTo>
                  <a:pt x="815" y="0"/>
                  <a:pt x="1050" y="211"/>
                  <a:pt x="1050" y="467"/>
                </a:cubicBezTo>
                <a:cubicBezTo>
                  <a:pt x="1050" y="629"/>
                  <a:pt x="919" y="757"/>
                  <a:pt x="757" y="757"/>
                </a:cubicBezTo>
                <a:lnTo>
                  <a:pt x="656" y="757"/>
                </a:lnTo>
                <a:cubicBezTo>
                  <a:pt x="607" y="757"/>
                  <a:pt x="569" y="795"/>
                  <a:pt x="569" y="845"/>
                </a:cubicBezTo>
                <a:cubicBezTo>
                  <a:pt x="569" y="866"/>
                  <a:pt x="577" y="886"/>
                  <a:pt x="591" y="902"/>
                </a:cubicBezTo>
                <a:cubicBezTo>
                  <a:pt x="604" y="918"/>
                  <a:pt x="613" y="940"/>
                  <a:pt x="613" y="962"/>
                </a:cubicBezTo>
                <a:cubicBezTo>
                  <a:pt x="613" y="1011"/>
                  <a:pt x="574" y="1050"/>
                  <a:pt x="525" y="1050"/>
                </a:cubicBezTo>
                <a:cubicBezTo>
                  <a:pt x="235" y="1050"/>
                  <a:pt x="0" y="814"/>
                  <a:pt x="0" y="525"/>
                </a:cubicBezTo>
                <a:cubicBezTo>
                  <a:pt x="0" y="235"/>
                  <a:pt x="235" y="0"/>
                  <a:pt x="5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0374" y="1531144"/>
            <a:ext cx="419100" cy="336550"/>
          </a:xfrm>
          <a:custGeom>
            <a:avLst/>
            <a:gdLst>
              <a:gd name="T0" fmla="*/ 861 w 1166"/>
              <a:gd name="T1" fmla="*/ 828 h 935"/>
              <a:gd name="T2" fmla="*/ 943 w 1166"/>
              <a:gd name="T3" fmla="*/ 746 h 935"/>
              <a:gd name="T4" fmla="*/ 774 w 1166"/>
              <a:gd name="T5" fmla="*/ 576 h 935"/>
              <a:gd name="T6" fmla="*/ 815 w 1166"/>
              <a:gd name="T7" fmla="*/ 437 h 935"/>
              <a:gd name="T8" fmla="*/ 552 w 1166"/>
              <a:gd name="T9" fmla="*/ 174 h 935"/>
              <a:gd name="T10" fmla="*/ 290 w 1166"/>
              <a:gd name="T11" fmla="*/ 437 h 935"/>
              <a:gd name="T12" fmla="*/ 552 w 1166"/>
              <a:gd name="T13" fmla="*/ 699 h 935"/>
              <a:gd name="T14" fmla="*/ 692 w 1166"/>
              <a:gd name="T15" fmla="*/ 658 h 935"/>
              <a:gd name="T16" fmla="*/ 861 w 1166"/>
              <a:gd name="T17" fmla="*/ 828 h 935"/>
              <a:gd name="T18" fmla="*/ 1050 w 1166"/>
              <a:gd name="T19" fmla="*/ 0 h 935"/>
              <a:gd name="T20" fmla="*/ 1165 w 1166"/>
              <a:gd name="T21" fmla="*/ 117 h 935"/>
              <a:gd name="T22" fmla="*/ 1165 w 1166"/>
              <a:gd name="T23" fmla="*/ 817 h 935"/>
              <a:gd name="T24" fmla="*/ 1050 w 1166"/>
              <a:gd name="T25" fmla="*/ 934 h 935"/>
              <a:gd name="T26" fmla="*/ 115 w 1166"/>
              <a:gd name="T27" fmla="*/ 934 h 935"/>
              <a:gd name="T28" fmla="*/ 0 w 1166"/>
              <a:gd name="T29" fmla="*/ 817 h 935"/>
              <a:gd name="T30" fmla="*/ 0 w 1166"/>
              <a:gd name="T31" fmla="*/ 117 h 935"/>
              <a:gd name="T32" fmla="*/ 115 w 1166"/>
              <a:gd name="T33" fmla="*/ 0 h 935"/>
              <a:gd name="T34" fmla="*/ 1050 w 1166"/>
              <a:gd name="T35" fmla="*/ 0 h 935"/>
              <a:gd name="T36" fmla="*/ 552 w 1166"/>
              <a:gd name="T37" fmla="*/ 292 h 935"/>
              <a:gd name="T38" fmla="*/ 700 w 1166"/>
              <a:gd name="T39" fmla="*/ 437 h 935"/>
              <a:gd name="T40" fmla="*/ 552 w 1166"/>
              <a:gd name="T41" fmla="*/ 584 h 935"/>
              <a:gd name="T42" fmla="*/ 408 w 1166"/>
              <a:gd name="T43" fmla="*/ 437 h 935"/>
              <a:gd name="T44" fmla="*/ 552 w 1166"/>
              <a:gd name="T45" fmla="*/ 29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935">
                <a:moveTo>
                  <a:pt x="861" y="828"/>
                </a:moveTo>
                <a:lnTo>
                  <a:pt x="943" y="746"/>
                </a:lnTo>
                <a:lnTo>
                  <a:pt x="774" y="576"/>
                </a:lnTo>
                <a:cubicBezTo>
                  <a:pt x="798" y="535"/>
                  <a:pt x="815" y="489"/>
                  <a:pt x="815" y="437"/>
                </a:cubicBezTo>
                <a:cubicBezTo>
                  <a:pt x="815" y="292"/>
                  <a:pt x="697" y="174"/>
                  <a:pt x="552" y="174"/>
                </a:cubicBezTo>
                <a:cubicBezTo>
                  <a:pt x="407" y="174"/>
                  <a:pt x="290" y="292"/>
                  <a:pt x="290" y="437"/>
                </a:cubicBezTo>
                <a:cubicBezTo>
                  <a:pt x="290" y="582"/>
                  <a:pt x="408" y="699"/>
                  <a:pt x="552" y="699"/>
                </a:cubicBezTo>
                <a:cubicBezTo>
                  <a:pt x="604" y="699"/>
                  <a:pt x="651" y="683"/>
                  <a:pt x="692" y="658"/>
                </a:cubicBezTo>
                <a:lnTo>
                  <a:pt x="861" y="828"/>
                </a:lnTo>
                <a:close/>
                <a:moveTo>
                  <a:pt x="1050" y="0"/>
                </a:moveTo>
                <a:cubicBezTo>
                  <a:pt x="1113" y="0"/>
                  <a:pt x="1165" y="54"/>
                  <a:pt x="1165" y="117"/>
                </a:cubicBezTo>
                <a:lnTo>
                  <a:pt x="1165" y="817"/>
                </a:lnTo>
                <a:cubicBezTo>
                  <a:pt x="1165" y="879"/>
                  <a:pt x="1113" y="934"/>
                  <a:pt x="1050" y="934"/>
                </a:cubicBezTo>
                <a:lnTo>
                  <a:pt x="115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1050" y="0"/>
                </a:lnTo>
                <a:close/>
                <a:moveTo>
                  <a:pt x="552" y="292"/>
                </a:moveTo>
                <a:cubicBezTo>
                  <a:pt x="632" y="292"/>
                  <a:pt x="700" y="358"/>
                  <a:pt x="700" y="437"/>
                </a:cubicBezTo>
                <a:cubicBezTo>
                  <a:pt x="700" y="516"/>
                  <a:pt x="631" y="584"/>
                  <a:pt x="552" y="584"/>
                </a:cubicBezTo>
                <a:cubicBezTo>
                  <a:pt x="472" y="584"/>
                  <a:pt x="408" y="516"/>
                  <a:pt x="408" y="437"/>
                </a:cubicBezTo>
                <a:cubicBezTo>
                  <a:pt x="408" y="358"/>
                  <a:pt x="473" y="292"/>
                  <a:pt x="552" y="2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9" y="1508921"/>
            <a:ext cx="377825" cy="377825"/>
          </a:xfrm>
          <a:custGeom>
            <a:avLst/>
            <a:gdLst>
              <a:gd name="T0" fmla="*/ 932 w 1050"/>
              <a:gd name="T1" fmla="*/ 0 h 1051"/>
              <a:gd name="T2" fmla="*/ 1049 w 1050"/>
              <a:gd name="T3" fmla="*/ 118 h 1051"/>
              <a:gd name="T4" fmla="*/ 1049 w 1050"/>
              <a:gd name="T5" fmla="*/ 467 h 1051"/>
              <a:gd name="T6" fmla="*/ 757 w 1050"/>
              <a:gd name="T7" fmla="*/ 467 h 1051"/>
              <a:gd name="T8" fmla="*/ 817 w 1050"/>
              <a:gd name="T9" fmla="*/ 232 h 1051"/>
              <a:gd name="T10" fmla="*/ 582 w 1050"/>
              <a:gd name="T11" fmla="*/ 293 h 1051"/>
              <a:gd name="T12" fmla="*/ 582 w 1050"/>
              <a:gd name="T13" fmla="*/ 0 h 1051"/>
              <a:gd name="T14" fmla="*/ 932 w 1050"/>
              <a:gd name="T15" fmla="*/ 0 h 1051"/>
              <a:gd name="T16" fmla="*/ 817 w 1050"/>
              <a:gd name="T17" fmla="*/ 817 h 1051"/>
              <a:gd name="T18" fmla="*/ 757 w 1050"/>
              <a:gd name="T19" fmla="*/ 582 h 1051"/>
              <a:gd name="T20" fmla="*/ 1049 w 1050"/>
              <a:gd name="T21" fmla="*/ 582 h 1051"/>
              <a:gd name="T22" fmla="*/ 1049 w 1050"/>
              <a:gd name="T23" fmla="*/ 932 h 1051"/>
              <a:gd name="T24" fmla="*/ 932 w 1050"/>
              <a:gd name="T25" fmla="*/ 1050 h 1051"/>
              <a:gd name="T26" fmla="*/ 582 w 1050"/>
              <a:gd name="T27" fmla="*/ 1050 h 1051"/>
              <a:gd name="T28" fmla="*/ 582 w 1050"/>
              <a:gd name="T29" fmla="*/ 757 h 1051"/>
              <a:gd name="T30" fmla="*/ 817 w 1050"/>
              <a:gd name="T31" fmla="*/ 817 h 1051"/>
              <a:gd name="T32" fmla="*/ 292 w 1050"/>
              <a:gd name="T33" fmla="*/ 582 h 1051"/>
              <a:gd name="T34" fmla="*/ 232 w 1050"/>
              <a:gd name="T35" fmla="*/ 817 h 1051"/>
              <a:gd name="T36" fmla="*/ 467 w 1050"/>
              <a:gd name="T37" fmla="*/ 757 h 1051"/>
              <a:gd name="T38" fmla="*/ 467 w 1050"/>
              <a:gd name="T39" fmla="*/ 1050 h 1051"/>
              <a:gd name="T40" fmla="*/ 118 w 1050"/>
              <a:gd name="T41" fmla="*/ 1050 h 1051"/>
              <a:gd name="T42" fmla="*/ 0 w 1050"/>
              <a:gd name="T43" fmla="*/ 932 h 1051"/>
              <a:gd name="T44" fmla="*/ 0 w 1050"/>
              <a:gd name="T45" fmla="*/ 582 h 1051"/>
              <a:gd name="T46" fmla="*/ 292 w 1050"/>
              <a:gd name="T47" fmla="*/ 582 h 1051"/>
              <a:gd name="T48" fmla="*/ 0 w 1050"/>
              <a:gd name="T49" fmla="*/ 118 h 1051"/>
              <a:gd name="T50" fmla="*/ 118 w 1050"/>
              <a:gd name="T51" fmla="*/ 0 h 1051"/>
              <a:gd name="T52" fmla="*/ 467 w 1050"/>
              <a:gd name="T53" fmla="*/ 0 h 1051"/>
              <a:gd name="T54" fmla="*/ 467 w 1050"/>
              <a:gd name="T55" fmla="*/ 293 h 1051"/>
              <a:gd name="T56" fmla="*/ 232 w 1050"/>
              <a:gd name="T57" fmla="*/ 232 h 1051"/>
              <a:gd name="T58" fmla="*/ 292 w 1050"/>
              <a:gd name="T59" fmla="*/ 467 h 1051"/>
              <a:gd name="T60" fmla="*/ 0 w 1050"/>
              <a:gd name="T61" fmla="*/ 467 h 1051"/>
              <a:gd name="T62" fmla="*/ 0 w 1050"/>
              <a:gd name="T63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0" h="1051"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467"/>
                </a:lnTo>
                <a:lnTo>
                  <a:pt x="757" y="467"/>
                </a:lnTo>
                <a:lnTo>
                  <a:pt x="817" y="232"/>
                </a:lnTo>
                <a:lnTo>
                  <a:pt x="582" y="293"/>
                </a:lnTo>
                <a:lnTo>
                  <a:pt x="582" y="0"/>
                </a:lnTo>
                <a:lnTo>
                  <a:pt x="932" y="0"/>
                </a:lnTo>
                <a:close/>
                <a:moveTo>
                  <a:pt x="817" y="817"/>
                </a:moveTo>
                <a:lnTo>
                  <a:pt x="757" y="582"/>
                </a:lnTo>
                <a:lnTo>
                  <a:pt x="1049" y="582"/>
                </a:ln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582" y="1050"/>
                </a:lnTo>
                <a:lnTo>
                  <a:pt x="582" y="757"/>
                </a:lnTo>
                <a:lnTo>
                  <a:pt x="817" y="817"/>
                </a:lnTo>
                <a:close/>
                <a:moveTo>
                  <a:pt x="292" y="582"/>
                </a:moveTo>
                <a:lnTo>
                  <a:pt x="232" y="817"/>
                </a:lnTo>
                <a:lnTo>
                  <a:pt x="467" y="757"/>
                </a:lnTo>
                <a:lnTo>
                  <a:pt x="467" y="1050"/>
                </a:ln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582"/>
                </a:lnTo>
                <a:lnTo>
                  <a:pt x="292" y="582"/>
                </a:lnTo>
                <a:close/>
                <a:moveTo>
                  <a:pt x="0" y="118"/>
                </a:moveTo>
                <a:cubicBezTo>
                  <a:pt x="0" y="55"/>
                  <a:pt x="55" y="0"/>
                  <a:pt x="118" y="0"/>
                </a:cubicBezTo>
                <a:lnTo>
                  <a:pt x="467" y="0"/>
                </a:lnTo>
                <a:lnTo>
                  <a:pt x="467" y="293"/>
                </a:lnTo>
                <a:lnTo>
                  <a:pt x="232" y="232"/>
                </a:lnTo>
                <a:lnTo>
                  <a:pt x="292" y="467"/>
                </a:lnTo>
                <a:lnTo>
                  <a:pt x="0" y="467"/>
                </a:lnTo>
                <a:lnTo>
                  <a:pt x="0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389687" y="1467646"/>
            <a:ext cx="461962" cy="461963"/>
          </a:xfrm>
          <a:custGeom>
            <a:avLst/>
            <a:gdLst>
              <a:gd name="T0" fmla="*/ 760 w 1285"/>
              <a:gd name="T1" fmla="*/ 817 h 1285"/>
              <a:gd name="T2" fmla="*/ 760 w 1285"/>
              <a:gd name="T3" fmla="*/ 992 h 1285"/>
              <a:gd name="T4" fmla="*/ 935 w 1285"/>
              <a:gd name="T5" fmla="*/ 992 h 1285"/>
              <a:gd name="T6" fmla="*/ 642 w 1285"/>
              <a:gd name="T7" fmla="*/ 1284 h 1285"/>
              <a:gd name="T8" fmla="*/ 350 w 1285"/>
              <a:gd name="T9" fmla="*/ 992 h 1285"/>
              <a:gd name="T10" fmla="*/ 525 w 1285"/>
              <a:gd name="T11" fmla="*/ 992 h 1285"/>
              <a:gd name="T12" fmla="*/ 525 w 1285"/>
              <a:gd name="T13" fmla="*/ 817 h 1285"/>
              <a:gd name="T14" fmla="*/ 760 w 1285"/>
              <a:gd name="T15" fmla="*/ 817 h 1285"/>
              <a:gd name="T16" fmla="*/ 1284 w 1285"/>
              <a:gd name="T17" fmla="*/ 642 h 1285"/>
              <a:gd name="T18" fmla="*/ 992 w 1285"/>
              <a:gd name="T19" fmla="*/ 934 h 1285"/>
              <a:gd name="T20" fmla="*/ 992 w 1285"/>
              <a:gd name="T21" fmla="*/ 759 h 1285"/>
              <a:gd name="T22" fmla="*/ 817 w 1285"/>
              <a:gd name="T23" fmla="*/ 759 h 1285"/>
              <a:gd name="T24" fmla="*/ 817 w 1285"/>
              <a:gd name="T25" fmla="*/ 524 h 1285"/>
              <a:gd name="T26" fmla="*/ 992 w 1285"/>
              <a:gd name="T27" fmla="*/ 524 h 1285"/>
              <a:gd name="T28" fmla="*/ 992 w 1285"/>
              <a:gd name="T29" fmla="*/ 349 h 1285"/>
              <a:gd name="T30" fmla="*/ 1284 w 1285"/>
              <a:gd name="T31" fmla="*/ 642 h 1285"/>
              <a:gd name="T32" fmla="*/ 467 w 1285"/>
              <a:gd name="T33" fmla="*/ 524 h 1285"/>
              <a:gd name="T34" fmla="*/ 467 w 1285"/>
              <a:gd name="T35" fmla="*/ 759 h 1285"/>
              <a:gd name="T36" fmla="*/ 292 w 1285"/>
              <a:gd name="T37" fmla="*/ 759 h 1285"/>
              <a:gd name="T38" fmla="*/ 292 w 1285"/>
              <a:gd name="T39" fmla="*/ 934 h 1285"/>
              <a:gd name="T40" fmla="*/ 0 w 1285"/>
              <a:gd name="T41" fmla="*/ 642 h 1285"/>
              <a:gd name="T42" fmla="*/ 292 w 1285"/>
              <a:gd name="T43" fmla="*/ 349 h 1285"/>
              <a:gd name="T44" fmla="*/ 292 w 1285"/>
              <a:gd name="T45" fmla="*/ 524 h 1285"/>
              <a:gd name="T46" fmla="*/ 467 w 1285"/>
              <a:gd name="T47" fmla="*/ 524 h 1285"/>
              <a:gd name="T48" fmla="*/ 525 w 1285"/>
              <a:gd name="T49" fmla="*/ 467 h 1285"/>
              <a:gd name="T50" fmla="*/ 525 w 1285"/>
              <a:gd name="T51" fmla="*/ 292 h 1285"/>
              <a:gd name="T52" fmla="*/ 350 w 1285"/>
              <a:gd name="T53" fmla="*/ 292 h 1285"/>
              <a:gd name="T54" fmla="*/ 642 w 1285"/>
              <a:gd name="T55" fmla="*/ 0 h 1285"/>
              <a:gd name="T56" fmla="*/ 935 w 1285"/>
              <a:gd name="T57" fmla="*/ 292 h 1285"/>
              <a:gd name="T58" fmla="*/ 760 w 1285"/>
              <a:gd name="T59" fmla="*/ 292 h 1285"/>
              <a:gd name="T60" fmla="*/ 760 w 1285"/>
              <a:gd name="T61" fmla="*/ 467 h 1285"/>
              <a:gd name="T62" fmla="*/ 525 w 1285"/>
              <a:gd name="T63" fmla="*/ 467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5" h="1285">
                <a:moveTo>
                  <a:pt x="760" y="817"/>
                </a:moveTo>
                <a:lnTo>
                  <a:pt x="760" y="992"/>
                </a:lnTo>
                <a:lnTo>
                  <a:pt x="935" y="992"/>
                </a:lnTo>
                <a:lnTo>
                  <a:pt x="642" y="1284"/>
                </a:lnTo>
                <a:lnTo>
                  <a:pt x="350" y="992"/>
                </a:lnTo>
                <a:lnTo>
                  <a:pt x="525" y="992"/>
                </a:lnTo>
                <a:lnTo>
                  <a:pt x="525" y="817"/>
                </a:lnTo>
                <a:lnTo>
                  <a:pt x="760" y="817"/>
                </a:lnTo>
                <a:close/>
                <a:moveTo>
                  <a:pt x="1284" y="642"/>
                </a:moveTo>
                <a:lnTo>
                  <a:pt x="992" y="934"/>
                </a:lnTo>
                <a:lnTo>
                  <a:pt x="992" y="759"/>
                </a:lnTo>
                <a:lnTo>
                  <a:pt x="817" y="759"/>
                </a:lnTo>
                <a:lnTo>
                  <a:pt x="817" y="524"/>
                </a:lnTo>
                <a:lnTo>
                  <a:pt x="992" y="524"/>
                </a:lnTo>
                <a:lnTo>
                  <a:pt x="992" y="349"/>
                </a:lnTo>
                <a:lnTo>
                  <a:pt x="1284" y="642"/>
                </a:lnTo>
                <a:close/>
                <a:moveTo>
                  <a:pt x="467" y="524"/>
                </a:moveTo>
                <a:lnTo>
                  <a:pt x="467" y="759"/>
                </a:lnTo>
                <a:lnTo>
                  <a:pt x="292" y="759"/>
                </a:lnTo>
                <a:lnTo>
                  <a:pt x="292" y="934"/>
                </a:lnTo>
                <a:lnTo>
                  <a:pt x="0" y="642"/>
                </a:lnTo>
                <a:lnTo>
                  <a:pt x="292" y="349"/>
                </a:lnTo>
                <a:lnTo>
                  <a:pt x="292" y="524"/>
                </a:lnTo>
                <a:lnTo>
                  <a:pt x="467" y="524"/>
                </a:lnTo>
                <a:close/>
                <a:moveTo>
                  <a:pt x="525" y="467"/>
                </a:moveTo>
                <a:lnTo>
                  <a:pt x="525" y="292"/>
                </a:lnTo>
                <a:lnTo>
                  <a:pt x="350" y="292"/>
                </a:lnTo>
                <a:lnTo>
                  <a:pt x="642" y="0"/>
                </a:lnTo>
                <a:lnTo>
                  <a:pt x="935" y="292"/>
                </a:lnTo>
                <a:lnTo>
                  <a:pt x="760" y="292"/>
                </a:lnTo>
                <a:lnTo>
                  <a:pt x="760" y="467"/>
                </a:lnTo>
                <a:lnTo>
                  <a:pt x="525" y="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00939" y="1508921"/>
            <a:ext cx="377825" cy="377825"/>
          </a:xfrm>
          <a:custGeom>
            <a:avLst/>
            <a:gdLst>
              <a:gd name="T0" fmla="*/ 642 w 1050"/>
              <a:gd name="T1" fmla="*/ 0 h 1051"/>
              <a:gd name="T2" fmla="*/ 1049 w 1050"/>
              <a:gd name="T3" fmla="*/ 0 h 1051"/>
              <a:gd name="T4" fmla="*/ 1049 w 1050"/>
              <a:gd name="T5" fmla="*/ 407 h 1051"/>
              <a:gd name="T6" fmla="*/ 932 w 1050"/>
              <a:gd name="T7" fmla="*/ 407 h 1051"/>
              <a:gd name="T8" fmla="*/ 932 w 1050"/>
              <a:gd name="T9" fmla="*/ 200 h 1051"/>
              <a:gd name="T10" fmla="*/ 360 w 1050"/>
              <a:gd name="T11" fmla="*/ 771 h 1051"/>
              <a:gd name="T12" fmla="*/ 278 w 1050"/>
              <a:gd name="T13" fmla="*/ 689 h 1051"/>
              <a:gd name="T14" fmla="*/ 850 w 1050"/>
              <a:gd name="T15" fmla="*/ 118 h 1051"/>
              <a:gd name="T16" fmla="*/ 642 w 1050"/>
              <a:gd name="T17" fmla="*/ 118 h 1051"/>
              <a:gd name="T18" fmla="*/ 642 w 1050"/>
              <a:gd name="T19" fmla="*/ 0 h 1051"/>
              <a:gd name="T20" fmla="*/ 932 w 1050"/>
              <a:gd name="T21" fmla="*/ 932 h 1051"/>
              <a:gd name="T22" fmla="*/ 932 w 1050"/>
              <a:gd name="T23" fmla="*/ 525 h 1051"/>
              <a:gd name="T24" fmla="*/ 1049 w 1050"/>
              <a:gd name="T25" fmla="*/ 525 h 1051"/>
              <a:gd name="T26" fmla="*/ 1049 w 1050"/>
              <a:gd name="T27" fmla="*/ 932 h 1051"/>
              <a:gd name="T28" fmla="*/ 932 w 1050"/>
              <a:gd name="T29" fmla="*/ 1050 h 1051"/>
              <a:gd name="T30" fmla="*/ 117 w 1050"/>
              <a:gd name="T31" fmla="*/ 1050 h 1051"/>
              <a:gd name="T32" fmla="*/ 0 w 1050"/>
              <a:gd name="T33" fmla="*/ 932 h 1051"/>
              <a:gd name="T34" fmla="*/ 0 w 1050"/>
              <a:gd name="T35" fmla="*/ 118 h 1051"/>
              <a:gd name="T36" fmla="*/ 117 w 1050"/>
              <a:gd name="T37" fmla="*/ 0 h 1051"/>
              <a:gd name="T38" fmla="*/ 524 w 1050"/>
              <a:gd name="T39" fmla="*/ 0 h 1051"/>
              <a:gd name="T40" fmla="*/ 524 w 1050"/>
              <a:gd name="T41" fmla="*/ 118 h 1051"/>
              <a:gd name="T42" fmla="*/ 117 w 1050"/>
              <a:gd name="T43" fmla="*/ 118 h 1051"/>
              <a:gd name="T44" fmla="*/ 117 w 1050"/>
              <a:gd name="T45" fmla="*/ 932 h 1051"/>
              <a:gd name="T46" fmla="*/ 932 w 1050"/>
              <a:gd name="T47" fmla="*/ 9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0" h="1051">
                <a:moveTo>
                  <a:pt x="64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200"/>
                </a:lnTo>
                <a:lnTo>
                  <a:pt x="360" y="771"/>
                </a:lnTo>
                <a:lnTo>
                  <a:pt x="278" y="689"/>
                </a:lnTo>
                <a:lnTo>
                  <a:pt x="850" y="118"/>
                </a:lnTo>
                <a:lnTo>
                  <a:pt x="642" y="118"/>
                </a:lnTo>
                <a:lnTo>
                  <a:pt x="642" y="0"/>
                </a:lnTo>
                <a:close/>
                <a:moveTo>
                  <a:pt x="932" y="932"/>
                </a:moveTo>
                <a:lnTo>
                  <a:pt x="932" y="525"/>
                </a:lnTo>
                <a:lnTo>
                  <a:pt x="1049" y="525"/>
                </a:lnTo>
                <a:lnTo>
                  <a:pt x="1049" y="932"/>
                </a:lnTo>
                <a:cubicBezTo>
                  <a:pt x="1049" y="995"/>
                  <a:pt x="994" y="1050"/>
                  <a:pt x="932" y="1050"/>
                </a:cubicBezTo>
                <a:lnTo>
                  <a:pt x="117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524" y="0"/>
                </a:lnTo>
                <a:lnTo>
                  <a:pt x="524" y="118"/>
                </a:lnTo>
                <a:lnTo>
                  <a:pt x="117" y="118"/>
                </a:lnTo>
                <a:lnTo>
                  <a:pt x="117" y="932"/>
                </a:lnTo>
                <a:lnTo>
                  <a:pt x="932" y="9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2501" y="1531144"/>
            <a:ext cx="377825" cy="336550"/>
          </a:xfrm>
          <a:custGeom>
            <a:avLst/>
            <a:gdLst>
              <a:gd name="T0" fmla="*/ 525 w 1051"/>
              <a:gd name="T1" fmla="*/ 349 h 935"/>
              <a:gd name="T2" fmla="*/ 757 w 1051"/>
              <a:gd name="T3" fmla="*/ 584 h 935"/>
              <a:gd name="T4" fmla="*/ 582 w 1051"/>
              <a:gd name="T5" fmla="*/ 584 h 935"/>
              <a:gd name="T6" fmla="*/ 582 w 1051"/>
              <a:gd name="T7" fmla="*/ 934 h 935"/>
              <a:gd name="T8" fmla="*/ 467 w 1051"/>
              <a:gd name="T9" fmla="*/ 934 h 935"/>
              <a:gd name="T10" fmla="*/ 467 w 1051"/>
              <a:gd name="T11" fmla="*/ 584 h 935"/>
              <a:gd name="T12" fmla="*/ 293 w 1051"/>
              <a:gd name="T13" fmla="*/ 584 h 935"/>
              <a:gd name="T14" fmla="*/ 525 w 1051"/>
              <a:gd name="T15" fmla="*/ 349 h 935"/>
              <a:gd name="T16" fmla="*/ 1050 w 1051"/>
              <a:gd name="T17" fmla="*/ 117 h 935"/>
              <a:gd name="T18" fmla="*/ 1050 w 1051"/>
              <a:gd name="T19" fmla="*/ 817 h 935"/>
              <a:gd name="T20" fmla="*/ 932 w 1051"/>
              <a:gd name="T21" fmla="*/ 934 h 935"/>
              <a:gd name="T22" fmla="*/ 700 w 1051"/>
              <a:gd name="T23" fmla="*/ 934 h 935"/>
              <a:gd name="T24" fmla="*/ 700 w 1051"/>
              <a:gd name="T25" fmla="*/ 817 h 935"/>
              <a:gd name="T26" fmla="*/ 932 w 1051"/>
              <a:gd name="T27" fmla="*/ 817 h 935"/>
              <a:gd name="T28" fmla="*/ 932 w 1051"/>
              <a:gd name="T29" fmla="*/ 235 h 935"/>
              <a:gd name="T30" fmla="*/ 118 w 1051"/>
              <a:gd name="T31" fmla="*/ 235 h 935"/>
              <a:gd name="T32" fmla="*/ 118 w 1051"/>
              <a:gd name="T33" fmla="*/ 817 h 935"/>
              <a:gd name="T34" fmla="*/ 350 w 1051"/>
              <a:gd name="T35" fmla="*/ 817 h 935"/>
              <a:gd name="T36" fmla="*/ 350 w 1051"/>
              <a:gd name="T37" fmla="*/ 934 h 935"/>
              <a:gd name="T38" fmla="*/ 118 w 1051"/>
              <a:gd name="T39" fmla="*/ 934 h 935"/>
              <a:gd name="T40" fmla="*/ 0 w 1051"/>
              <a:gd name="T41" fmla="*/ 817 h 935"/>
              <a:gd name="T42" fmla="*/ 0 w 1051"/>
              <a:gd name="T43" fmla="*/ 117 h 935"/>
              <a:gd name="T44" fmla="*/ 118 w 1051"/>
              <a:gd name="T45" fmla="*/ 0 h 935"/>
              <a:gd name="T46" fmla="*/ 932 w 1051"/>
              <a:gd name="T47" fmla="*/ 0 h 935"/>
              <a:gd name="T48" fmla="*/ 1050 w 1051"/>
              <a:gd name="T49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5">
                <a:moveTo>
                  <a:pt x="525" y="349"/>
                </a:moveTo>
                <a:lnTo>
                  <a:pt x="757" y="584"/>
                </a:lnTo>
                <a:lnTo>
                  <a:pt x="582" y="584"/>
                </a:lnTo>
                <a:lnTo>
                  <a:pt x="582" y="934"/>
                </a:lnTo>
                <a:lnTo>
                  <a:pt x="467" y="934"/>
                </a:lnTo>
                <a:lnTo>
                  <a:pt x="467" y="584"/>
                </a:lnTo>
                <a:lnTo>
                  <a:pt x="293" y="584"/>
                </a:lnTo>
                <a:lnTo>
                  <a:pt x="525" y="349"/>
                </a:lnTo>
                <a:close/>
                <a:moveTo>
                  <a:pt x="1050" y="117"/>
                </a:moveTo>
                <a:lnTo>
                  <a:pt x="1050" y="817"/>
                </a:lnTo>
                <a:cubicBezTo>
                  <a:pt x="1050" y="879"/>
                  <a:pt x="995" y="934"/>
                  <a:pt x="932" y="934"/>
                </a:cubicBezTo>
                <a:lnTo>
                  <a:pt x="700" y="934"/>
                </a:lnTo>
                <a:lnTo>
                  <a:pt x="700" y="817"/>
                </a:lnTo>
                <a:lnTo>
                  <a:pt x="932" y="817"/>
                </a:lnTo>
                <a:lnTo>
                  <a:pt x="932" y="235"/>
                </a:lnTo>
                <a:lnTo>
                  <a:pt x="118" y="235"/>
                </a:lnTo>
                <a:lnTo>
                  <a:pt x="118" y="817"/>
                </a:lnTo>
                <a:lnTo>
                  <a:pt x="350" y="817"/>
                </a:lnTo>
                <a:lnTo>
                  <a:pt x="350" y="934"/>
                </a:lnTo>
                <a:lnTo>
                  <a:pt x="118" y="934"/>
                </a:lnTo>
                <a:cubicBezTo>
                  <a:pt x="52" y="934"/>
                  <a:pt x="0" y="879"/>
                  <a:pt x="0" y="817"/>
                </a:cubicBezTo>
                <a:lnTo>
                  <a:pt x="0" y="117"/>
                </a:lnTo>
                <a:cubicBezTo>
                  <a:pt x="0" y="54"/>
                  <a:pt x="52" y="0"/>
                  <a:pt x="118" y="0"/>
                </a:cubicBezTo>
                <a:lnTo>
                  <a:pt x="932" y="0"/>
                </a:lnTo>
                <a:cubicBezTo>
                  <a:pt x="998" y="0"/>
                  <a:pt x="1050" y="54"/>
                  <a:pt x="105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63112" y="1496220"/>
            <a:ext cx="336550" cy="406400"/>
          </a:xfrm>
          <a:custGeom>
            <a:avLst/>
            <a:gdLst>
              <a:gd name="T0" fmla="*/ 117 w 935"/>
              <a:gd name="T1" fmla="*/ 680 h 1127"/>
              <a:gd name="T2" fmla="*/ 817 w 935"/>
              <a:gd name="T3" fmla="*/ 680 h 1127"/>
              <a:gd name="T4" fmla="*/ 713 w 935"/>
              <a:gd name="T5" fmla="*/ 426 h 1127"/>
              <a:gd name="T6" fmla="*/ 467 w 935"/>
              <a:gd name="T7" fmla="*/ 169 h 1127"/>
              <a:gd name="T8" fmla="*/ 221 w 935"/>
              <a:gd name="T9" fmla="*/ 423 h 1127"/>
              <a:gd name="T10" fmla="*/ 117 w 935"/>
              <a:gd name="T11" fmla="*/ 680 h 1127"/>
              <a:gd name="T12" fmla="*/ 798 w 935"/>
              <a:gd name="T13" fmla="*/ 331 h 1127"/>
              <a:gd name="T14" fmla="*/ 934 w 935"/>
              <a:gd name="T15" fmla="*/ 658 h 1127"/>
              <a:gd name="T16" fmla="*/ 798 w 935"/>
              <a:gd name="T17" fmla="*/ 989 h 1127"/>
              <a:gd name="T18" fmla="*/ 467 w 935"/>
              <a:gd name="T19" fmla="*/ 1126 h 1127"/>
              <a:gd name="T20" fmla="*/ 136 w 935"/>
              <a:gd name="T21" fmla="*/ 989 h 1127"/>
              <a:gd name="T22" fmla="*/ 0 w 935"/>
              <a:gd name="T23" fmla="*/ 658 h 1127"/>
              <a:gd name="T24" fmla="*/ 136 w 935"/>
              <a:gd name="T25" fmla="*/ 331 h 1127"/>
              <a:gd name="T26" fmla="*/ 467 w 935"/>
              <a:gd name="T27" fmla="*/ 0 h 1127"/>
              <a:gd name="T28" fmla="*/ 798 w 935"/>
              <a:gd name="T29" fmla="*/ 331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5" h="1127">
                <a:moveTo>
                  <a:pt x="117" y="680"/>
                </a:moveTo>
                <a:lnTo>
                  <a:pt x="817" y="680"/>
                </a:lnTo>
                <a:cubicBezTo>
                  <a:pt x="817" y="563"/>
                  <a:pt x="779" y="492"/>
                  <a:pt x="713" y="426"/>
                </a:cubicBezTo>
                <a:lnTo>
                  <a:pt x="467" y="169"/>
                </a:lnTo>
                <a:lnTo>
                  <a:pt x="221" y="423"/>
                </a:lnTo>
                <a:cubicBezTo>
                  <a:pt x="156" y="489"/>
                  <a:pt x="117" y="563"/>
                  <a:pt x="117" y="680"/>
                </a:cubicBezTo>
                <a:close/>
                <a:moveTo>
                  <a:pt x="798" y="331"/>
                </a:moveTo>
                <a:cubicBezTo>
                  <a:pt x="888" y="421"/>
                  <a:pt x="934" y="540"/>
                  <a:pt x="934" y="658"/>
                </a:cubicBezTo>
                <a:cubicBezTo>
                  <a:pt x="934" y="775"/>
                  <a:pt x="888" y="899"/>
                  <a:pt x="798" y="989"/>
                </a:cubicBezTo>
                <a:cubicBezTo>
                  <a:pt x="708" y="1079"/>
                  <a:pt x="587" y="1126"/>
                  <a:pt x="467" y="1126"/>
                </a:cubicBezTo>
                <a:cubicBezTo>
                  <a:pt x="347" y="1126"/>
                  <a:pt x="227" y="1079"/>
                  <a:pt x="136" y="989"/>
                </a:cubicBezTo>
                <a:cubicBezTo>
                  <a:pt x="46" y="899"/>
                  <a:pt x="0" y="775"/>
                  <a:pt x="0" y="658"/>
                </a:cubicBezTo>
                <a:cubicBezTo>
                  <a:pt x="0" y="540"/>
                  <a:pt x="46" y="421"/>
                  <a:pt x="136" y="331"/>
                </a:cubicBezTo>
                <a:lnTo>
                  <a:pt x="467" y="0"/>
                </a:lnTo>
                <a:lnTo>
                  <a:pt x="798" y="3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669587" y="1508921"/>
            <a:ext cx="463550" cy="377825"/>
          </a:xfrm>
          <a:custGeom>
            <a:avLst/>
            <a:gdLst>
              <a:gd name="T0" fmla="*/ 875 w 1286"/>
              <a:gd name="T1" fmla="*/ 467 h 1050"/>
              <a:gd name="T2" fmla="*/ 468 w 1286"/>
              <a:gd name="T3" fmla="*/ 700 h 1050"/>
              <a:gd name="T4" fmla="*/ 468 w 1286"/>
              <a:gd name="T5" fmla="*/ 232 h 1050"/>
              <a:gd name="T6" fmla="*/ 875 w 1286"/>
              <a:gd name="T7" fmla="*/ 467 h 1050"/>
              <a:gd name="T8" fmla="*/ 1167 w 1286"/>
              <a:gd name="T9" fmla="*/ 817 h 1050"/>
              <a:gd name="T10" fmla="*/ 1167 w 1286"/>
              <a:gd name="T11" fmla="*/ 118 h 1050"/>
              <a:gd name="T12" fmla="*/ 118 w 1286"/>
              <a:gd name="T13" fmla="*/ 118 h 1050"/>
              <a:gd name="T14" fmla="*/ 118 w 1286"/>
              <a:gd name="T15" fmla="*/ 817 h 1050"/>
              <a:gd name="T16" fmla="*/ 1167 w 1286"/>
              <a:gd name="T17" fmla="*/ 817 h 1050"/>
              <a:gd name="T18" fmla="*/ 1167 w 1286"/>
              <a:gd name="T19" fmla="*/ 0 h 1050"/>
              <a:gd name="T20" fmla="*/ 1285 w 1286"/>
              <a:gd name="T21" fmla="*/ 118 h 1050"/>
              <a:gd name="T22" fmla="*/ 1282 w 1286"/>
              <a:gd name="T23" fmla="*/ 817 h 1050"/>
              <a:gd name="T24" fmla="*/ 1167 w 1286"/>
              <a:gd name="T25" fmla="*/ 932 h 1050"/>
              <a:gd name="T26" fmla="*/ 875 w 1286"/>
              <a:gd name="T27" fmla="*/ 932 h 1050"/>
              <a:gd name="T28" fmla="*/ 875 w 1286"/>
              <a:gd name="T29" fmla="*/ 1049 h 1050"/>
              <a:gd name="T30" fmla="*/ 410 w 1286"/>
              <a:gd name="T31" fmla="*/ 1049 h 1050"/>
              <a:gd name="T32" fmla="*/ 410 w 1286"/>
              <a:gd name="T33" fmla="*/ 932 h 1050"/>
              <a:gd name="T34" fmla="*/ 118 w 1286"/>
              <a:gd name="T35" fmla="*/ 932 h 1050"/>
              <a:gd name="T36" fmla="*/ 0 w 1286"/>
              <a:gd name="T37" fmla="*/ 817 h 1050"/>
              <a:gd name="T38" fmla="*/ 0 w 1286"/>
              <a:gd name="T39" fmla="*/ 118 h 1050"/>
              <a:gd name="T40" fmla="*/ 118 w 1286"/>
              <a:gd name="T41" fmla="*/ 0 h 1050"/>
              <a:gd name="T42" fmla="*/ 1167 w 1286"/>
              <a:gd name="T43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0">
                <a:moveTo>
                  <a:pt x="875" y="467"/>
                </a:moveTo>
                <a:lnTo>
                  <a:pt x="468" y="700"/>
                </a:lnTo>
                <a:lnTo>
                  <a:pt x="468" y="232"/>
                </a:lnTo>
                <a:lnTo>
                  <a:pt x="875" y="467"/>
                </a:lnTo>
                <a:close/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0" y="1049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862" y="2401094"/>
            <a:ext cx="419100" cy="336550"/>
          </a:xfrm>
          <a:custGeom>
            <a:avLst/>
            <a:gdLst>
              <a:gd name="T0" fmla="*/ 1132 w 1165"/>
              <a:gd name="T1" fmla="*/ 0 h 935"/>
              <a:gd name="T2" fmla="*/ 1164 w 1165"/>
              <a:gd name="T3" fmla="*/ 38 h 935"/>
              <a:gd name="T4" fmla="*/ 1164 w 1165"/>
              <a:gd name="T5" fmla="*/ 896 h 935"/>
              <a:gd name="T6" fmla="*/ 1132 w 1165"/>
              <a:gd name="T7" fmla="*/ 934 h 935"/>
              <a:gd name="T8" fmla="*/ 1115 w 1165"/>
              <a:gd name="T9" fmla="*/ 929 h 935"/>
              <a:gd name="T10" fmla="*/ 582 w 1165"/>
              <a:gd name="T11" fmla="*/ 833 h 935"/>
              <a:gd name="T12" fmla="*/ 49 w 1165"/>
              <a:gd name="T13" fmla="*/ 929 h 935"/>
              <a:gd name="T14" fmla="*/ 33 w 1165"/>
              <a:gd name="T15" fmla="*/ 934 h 935"/>
              <a:gd name="T16" fmla="*/ 0 w 1165"/>
              <a:gd name="T17" fmla="*/ 896 h 935"/>
              <a:gd name="T18" fmla="*/ 0 w 1165"/>
              <a:gd name="T19" fmla="*/ 38 h 935"/>
              <a:gd name="T20" fmla="*/ 33 w 1165"/>
              <a:gd name="T21" fmla="*/ 0 h 935"/>
              <a:gd name="T22" fmla="*/ 49 w 1165"/>
              <a:gd name="T23" fmla="*/ 5 h 935"/>
              <a:gd name="T24" fmla="*/ 582 w 1165"/>
              <a:gd name="T25" fmla="*/ 101 h 935"/>
              <a:gd name="T26" fmla="*/ 1115 w 1165"/>
              <a:gd name="T27" fmla="*/ 5 h 935"/>
              <a:gd name="T28" fmla="*/ 1132 w 1165"/>
              <a:gd name="T29" fmla="*/ 0 h 935"/>
              <a:gd name="T30" fmla="*/ 1050 w 1165"/>
              <a:gd name="T31" fmla="*/ 150 h 935"/>
              <a:gd name="T32" fmla="*/ 582 w 1165"/>
              <a:gd name="T33" fmla="*/ 216 h 935"/>
              <a:gd name="T34" fmla="*/ 115 w 1165"/>
              <a:gd name="T35" fmla="*/ 150 h 935"/>
              <a:gd name="T36" fmla="*/ 115 w 1165"/>
              <a:gd name="T37" fmla="*/ 784 h 935"/>
              <a:gd name="T38" fmla="*/ 582 w 1165"/>
              <a:gd name="T39" fmla="*/ 719 h 935"/>
              <a:gd name="T40" fmla="*/ 1050 w 1165"/>
              <a:gd name="T41" fmla="*/ 784 h 935"/>
              <a:gd name="T42" fmla="*/ 1050 w 1165"/>
              <a:gd name="T43" fmla="*/ 15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935">
                <a:moveTo>
                  <a:pt x="1132" y="0"/>
                </a:moveTo>
                <a:cubicBezTo>
                  <a:pt x="1151" y="0"/>
                  <a:pt x="1164" y="14"/>
                  <a:pt x="1164" y="38"/>
                </a:cubicBezTo>
                <a:lnTo>
                  <a:pt x="1164" y="896"/>
                </a:lnTo>
                <a:cubicBezTo>
                  <a:pt x="1164" y="921"/>
                  <a:pt x="1151" y="934"/>
                  <a:pt x="1132" y="934"/>
                </a:cubicBezTo>
                <a:cubicBezTo>
                  <a:pt x="1126" y="934"/>
                  <a:pt x="1121" y="932"/>
                  <a:pt x="1115" y="929"/>
                </a:cubicBezTo>
                <a:cubicBezTo>
                  <a:pt x="943" y="866"/>
                  <a:pt x="762" y="833"/>
                  <a:pt x="582" y="833"/>
                </a:cubicBezTo>
                <a:cubicBezTo>
                  <a:pt x="401" y="833"/>
                  <a:pt x="222" y="866"/>
                  <a:pt x="49" y="929"/>
                </a:cubicBezTo>
                <a:cubicBezTo>
                  <a:pt x="44" y="932"/>
                  <a:pt x="39" y="934"/>
                  <a:pt x="33" y="934"/>
                </a:cubicBezTo>
                <a:cubicBezTo>
                  <a:pt x="14" y="934"/>
                  <a:pt x="0" y="918"/>
                  <a:pt x="0" y="896"/>
                </a:cubicBezTo>
                <a:lnTo>
                  <a:pt x="0" y="38"/>
                </a:lnTo>
                <a:cubicBezTo>
                  <a:pt x="0" y="14"/>
                  <a:pt x="14" y="0"/>
                  <a:pt x="33" y="0"/>
                </a:cubicBezTo>
                <a:cubicBezTo>
                  <a:pt x="39" y="0"/>
                  <a:pt x="44" y="3"/>
                  <a:pt x="49" y="5"/>
                </a:cubicBezTo>
                <a:cubicBezTo>
                  <a:pt x="222" y="68"/>
                  <a:pt x="401" y="101"/>
                  <a:pt x="582" y="101"/>
                </a:cubicBezTo>
                <a:cubicBezTo>
                  <a:pt x="762" y="101"/>
                  <a:pt x="943" y="68"/>
                  <a:pt x="1115" y="5"/>
                </a:cubicBezTo>
                <a:cubicBezTo>
                  <a:pt x="1121" y="3"/>
                  <a:pt x="1126" y="0"/>
                  <a:pt x="1132" y="0"/>
                </a:cubicBezTo>
                <a:close/>
                <a:moveTo>
                  <a:pt x="1050" y="150"/>
                </a:moveTo>
                <a:cubicBezTo>
                  <a:pt x="899" y="197"/>
                  <a:pt x="740" y="216"/>
                  <a:pt x="582" y="216"/>
                </a:cubicBezTo>
                <a:cubicBezTo>
                  <a:pt x="423" y="216"/>
                  <a:pt x="265" y="194"/>
                  <a:pt x="115" y="150"/>
                </a:cubicBezTo>
                <a:lnTo>
                  <a:pt x="115" y="784"/>
                </a:lnTo>
                <a:cubicBezTo>
                  <a:pt x="265" y="740"/>
                  <a:pt x="423" y="719"/>
                  <a:pt x="582" y="719"/>
                </a:cubicBezTo>
                <a:cubicBezTo>
                  <a:pt x="740" y="719"/>
                  <a:pt x="899" y="740"/>
                  <a:pt x="1050" y="784"/>
                </a:cubicBezTo>
                <a:lnTo>
                  <a:pt x="1050" y="1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4551" y="2423320"/>
            <a:ext cx="461963" cy="293688"/>
          </a:xfrm>
          <a:custGeom>
            <a:avLst/>
            <a:gdLst>
              <a:gd name="T0" fmla="*/ 905 w 1285"/>
              <a:gd name="T1" fmla="*/ 87 h 815"/>
              <a:gd name="T2" fmla="*/ 787 w 1285"/>
              <a:gd name="T3" fmla="*/ 202 h 815"/>
              <a:gd name="T4" fmla="*/ 905 w 1285"/>
              <a:gd name="T5" fmla="*/ 320 h 815"/>
              <a:gd name="T6" fmla="*/ 1022 w 1285"/>
              <a:gd name="T7" fmla="*/ 202 h 815"/>
              <a:gd name="T8" fmla="*/ 905 w 1285"/>
              <a:gd name="T9" fmla="*/ 87 h 815"/>
              <a:gd name="T10" fmla="*/ 905 w 1285"/>
              <a:gd name="T11" fmla="*/ 407 h 815"/>
              <a:gd name="T12" fmla="*/ 700 w 1285"/>
              <a:gd name="T13" fmla="*/ 202 h 815"/>
              <a:gd name="T14" fmla="*/ 905 w 1285"/>
              <a:gd name="T15" fmla="*/ 0 h 815"/>
              <a:gd name="T16" fmla="*/ 1109 w 1285"/>
              <a:gd name="T17" fmla="*/ 202 h 815"/>
              <a:gd name="T18" fmla="*/ 905 w 1285"/>
              <a:gd name="T19" fmla="*/ 407 h 815"/>
              <a:gd name="T20" fmla="*/ 380 w 1285"/>
              <a:gd name="T21" fmla="*/ 87 h 815"/>
              <a:gd name="T22" fmla="*/ 262 w 1285"/>
              <a:gd name="T23" fmla="*/ 202 h 815"/>
              <a:gd name="T24" fmla="*/ 380 w 1285"/>
              <a:gd name="T25" fmla="*/ 320 h 815"/>
              <a:gd name="T26" fmla="*/ 497 w 1285"/>
              <a:gd name="T27" fmla="*/ 202 h 815"/>
              <a:gd name="T28" fmla="*/ 380 w 1285"/>
              <a:gd name="T29" fmla="*/ 87 h 815"/>
              <a:gd name="T30" fmla="*/ 380 w 1285"/>
              <a:gd name="T31" fmla="*/ 407 h 815"/>
              <a:gd name="T32" fmla="*/ 175 w 1285"/>
              <a:gd name="T33" fmla="*/ 202 h 815"/>
              <a:gd name="T34" fmla="*/ 380 w 1285"/>
              <a:gd name="T35" fmla="*/ 0 h 815"/>
              <a:gd name="T36" fmla="*/ 585 w 1285"/>
              <a:gd name="T37" fmla="*/ 202 h 815"/>
              <a:gd name="T38" fmla="*/ 380 w 1285"/>
              <a:gd name="T39" fmla="*/ 407 h 815"/>
              <a:gd name="T40" fmla="*/ 1197 w 1285"/>
              <a:gd name="T41" fmla="*/ 727 h 815"/>
              <a:gd name="T42" fmla="*/ 1197 w 1285"/>
              <a:gd name="T43" fmla="*/ 656 h 815"/>
              <a:gd name="T44" fmla="*/ 905 w 1285"/>
              <a:gd name="T45" fmla="*/ 552 h 815"/>
              <a:gd name="T46" fmla="*/ 730 w 1285"/>
              <a:gd name="T47" fmla="*/ 585 h 815"/>
              <a:gd name="T48" fmla="*/ 760 w 1285"/>
              <a:gd name="T49" fmla="*/ 656 h 815"/>
              <a:gd name="T50" fmla="*/ 760 w 1285"/>
              <a:gd name="T51" fmla="*/ 727 h 815"/>
              <a:gd name="T52" fmla="*/ 1197 w 1285"/>
              <a:gd name="T53" fmla="*/ 727 h 815"/>
              <a:gd name="T54" fmla="*/ 672 w 1285"/>
              <a:gd name="T55" fmla="*/ 727 h 815"/>
              <a:gd name="T56" fmla="*/ 672 w 1285"/>
              <a:gd name="T57" fmla="*/ 656 h 815"/>
              <a:gd name="T58" fmla="*/ 380 w 1285"/>
              <a:gd name="T59" fmla="*/ 552 h 815"/>
              <a:gd name="T60" fmla="*/ 87 w 1285"/>
              <a:gd name="T61" fmla="*/ 656 h 815"/>
              <a:gd name="T62" fmla="*/ 87 w 1285"/>
              <a:gd name="T63" fmla="*/ 727 h 815"/>
              <a:gd name="T64" fmla="*/ 672 w 1285"/>
              <a:gd name="T65" fmla="*/ 727 h 815"/>
              <a:gd name="T66" fmla="*/ 905 w 1285"/>
              <a:gd name="T67" fmla="*/ 465 h 815"/>
              <a:gd name="T68" fmla="*/ 1284 w 1285"/>
              <a:gd name="T69" fmla="*/ 656 h 815"/>
              <a:gd name="T70" fmla="*/ 1284 w 1285"/>
              <a:gd name="T71" fmla="*/ 814 h 815"/>
              <a:gd name="T72" fmla="*/ 0 w 1285"/>
              <a:gd name="T73" fmla="*/ 814 h 815"/>
              <a:gd name="T74" fmla="*/ 0 w 1285"/>
              <a:gd name="T75" fmla="*/ 656 h 815"/>
              <a:gd name="T76" fmla="*/ 380 w 1285"/>
              <a:gd name="T77" fmla="*/ 465 h 815"/>
              <a:gd name="T78" fmla="*/ 642 w 1285"/>
              <a:gd name="T79" fmla="*/ 525 h 815"/>
              <a:gd name="T80" fmla="*/ 905 w 1285"/>
              <a:gd name="T81" fmla="*/ 46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5" h="815">
                <a:moveTo>
                  <a:pt x="905" y="87"/>
                </a:moveTo>
                <a:cubicBezTo>
                  <a:pt x="842" y="87"/>
                  <a:pt x="787" y="139"/>
                  <a:pt x="787" y="202"/>
                </a:cubicBezTo>
                <a:cubicBezTo>
                  <a:pt x="787" y="265"/>
                  <a:pt x="842" y="320"/>
                  <a:pt x="905" y="320"/>
                </a:cubicBezTo>
                <a:cubicBezTo>
                  <a:pt x="967" y="320"/>
                  <a:pt x="1022" y="265"/>
                  <a:pt x="1022" y="202"/>
                </a:cubicBezTo>
                <a:cubicBezTo>
                  <a:pt x="1022" y="139"/>
                  <a:pt x="967" y="87"/>
                  <a:pt x="905" y="87"/>
                </a:cubicBezTo>
                <a:close/>
                <a:moveTo>
                  <a:pt x="905" y="407"/>
                </a:moveTo>
                <a:cubicBezTo>
                  <a:pt x="792" y="407"/>
                  <a:pt x="700" y="314"/>
                  <a:pt x="700" y="202"/>
                </a:cubicBezTo>
                <a:cubicBezTo>
                  <a:pt x="700" y="90"/>
                  <a:pt x="792" y="0"/>
                  <a:pt x="905" y="0"/>
                </a:cubicBezTo>
                <a:cubicBezTo>
                  <a:pt x="1017" y="0"/>
                  <a:pt x="1109" y="90"/>
                  <a:pt x="1109" y="202"/>
                </a:cubicBezTo>
                <a:cubicBezTo>
                  <a:pt x="1109" y="314"/>
                  <a:pt x="1017" y="407"/>
                  <a:pt x="905" y="407"/>
                </a:cubicBezTo>
                <a:close/>
                <a:moveTo>
                  <a:pt x="380" y="87"/>
                </a:moveTo>
                <a:cubicBezTo>
                  <a:pt x="317" y="87"/>
                  <a:pt x="262" y="139"/>
                  <a:pt x="262" y="202"/>
                </a:cubicBezTo>
                <a:cubicBezTo>
                  <a:pt x="262" y="265"/>
                  <a:pt x="317" y="320"/>
                  <a:pt x="380" y="320"/>
                </a:cubicBezTo>
                <a:cubicBezTo>
                  <a:pt x="443" y="320"/>
                  <a:pt x="497" y="265"/>
                  <a:pt x="497" y="202"/>
                </a:cubicBezTo>
                <a:cubicBezTo>
                  <a:pt x="497" y="139"/>
                  <a:pt x="443" y="87"/>
                  <a:pt x="380" y="87"/>
                </a:cubicBezTo>
                <a:close/>
                <a:moveTo>
                  <a:pt x="380" y="407"/>
                </a:moveTo>
                <a:cubicBezTo>
                  <a:pt x="268" y="407"/>
                  <a:pt x="175" y="314"/>
                  <a:pt x="175" y="202"/>
                </a:cubicBezTo>
                <a:cubicBezTo>
                  <a:pt x="175" y="90"/>
                  <a:pt x="268" y="0"/>
                  <a:pt x="380" y="0"/>
                </a:cubicBezTo>
                <a:cubicBezTo>
                  <a:pt x="492" y="0"/>
                  <a:pt x="585" y="90"/>
                  <a:pt x="585" y="202"/>
                </a:cubicBezTo>
                <a:cubicBezTo>
                  <a:pt x="585" y="314"/>
                  <a:pt x="492" y="407"/>
                  <a:pt x="380" y="407"/>
                </a:cubicBezTo>
                <a:close/>
                <a:moveTo>
                  <a:pt x="1197" y="727"/>
                </a:moveTo>
                <a:lnTo>
                  <a:pt x="1197" y="656"/>
                </a:lnTo>
                <a:cubicBezTo>
                  <a:pt x="1197" y="623"/>
                  <a:pt x="1047" y="552"/>
                  <a:pt x="905" y="552"/>
                </a:cubicBezTo>
                <a:cubicBezTo>
                  <a:pt x="842" y="552"/>
                  <a:pt x="782" y="568"/>
                  <a:pt x="730" y="585"/>
                </a:cubicBezTo>
                <a:cubicBezTo>
                  <a:pt x="749" y="607"/>
                  <a:pt x="760" y="629"/>
                  <a:pt x="760" y="656"/>
                </a:cubicBezTo>
                <a:lnTo>
                  <a:pt x="760" y="727"/>
                </a:lnTo>
                <a:lnTo>
                  <a:pt x="1197" y="727"/>
                </a:lnTo>
                <a:close/>
                <a:moveTo>
                  <a:pt x="672" y="727"/>
                </a:moveTo>
                <a:lnTo>
                  <a:pt x="672" y="656"/>
                </a:lnTo>
                <a:cubicBezTo>
                  <a:pt x="672" y="623"/>
                  <a:pt x="522" y="552"/>
                  <a:pt x="380" y="552"/>
                </a:cubicBezTo>
                <a:cubicBezTo>
                  <a:pt x="238" y="552"/>
                  <a:pt x="87" y="623"/>
                  <a:pt x="87" y="656"/>
                </a:cubicBezTo>
                <a:lnTo>
                  <a:pt x="87" y="727"/>
                </a:lnTo>
                <a:lnTo>
                  <a:pt x="672" y="727"/>
                </a:lnTo>
                <a:close/>
                <a:moveTo>
                  <a:pt x="905" y="465"/>
                </a:moveTo>
                <a:cubicBezTo>
                  <a:pt x="1030" y="465"/>
                  <a:pt x="1284" y="530"/>
                  <a:pt x="1284" y="656"/>
                </a:cubicBezTo>
                <a:lnTo>
                  <a:pt x="1284" y="814"/>
                </a:lnTo>
                <a:lnTo>
                  <a:pt x="0" y="814"/>
                </a:lnTo>
                <a:lnTo>
                  <a:pt x="0" y="656"/>
                </a:lnTo>
                <a:cubicBezTo>
                  <a:pt x="0" y="530"/>
                  <a:pt x="254" y="465"/>
                  <a:pt x="380" y="465"/>
                </a:cubicBezTo>
                <a:cubicBezTo>
                  <a:pt x="451" y="465"/>
                  <a:pt x="557" y="486"/>
                  <a:pt x="642" y="525"/>
                </a:cubicBezTo>
                <a:cubicBezTo>
                  <a:pt x="727" y="486"/>
                  <a:pt x="833" y="465"/>
                  <a:pt x="905" y="4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3099" y="2401094"/>
            <a:ext cx="419100" cy="336550"/>
          </a:xfrm>
          <a:custGeom>
            <a:avLst/>
            <a:gdLst>
              <a:gd name="T0" fmla="*/ 1049 w 1165"/>
              <a:gd name="T1" fmla="*/ 235 h 935"/>
              <a:gd name="T2" fmla="*/ 1049 w 1165"/>
              <a:gd name="T3" fmla="*/ 117 h 935"/>
              <a:gd name="T4" fmla="*/ 115 w 1165"/>
              <a:gd name="T5" fmla="*/ 117 h 935"/>
              <a:gd name="T6" fmla="*/ 115 w 1165"/>
              <a:gd name="T7" fmla="*/ 235 h 935"/>
              <a:gd name="T8" fmla="*/ 1049 w 1165"/>
              <a:gd name="T9" fmla="*/ 235 h 935"/>
              <a:gd name="T10" fmla="*/ 1049 w 1165"/>
              <a:gd name="T11" fmla="*/ 817 h 935"/>
              <a:gd name="T12" fmla="*/ 1049 w 1165"/>
              <a:gd name="T13" fmla="*/ 467 h 935"/>
              <a:gd name="T14" fmla="*/ 115 w 1165"/>
              <a:gd name="T15" fmla="*/ 467 h 935"/>
              <a:gd name="T16" fmla="*/ 115 w 1165"/>
              <a:gd name="T17" fmla="*/ 817 h 935"/>
              <a:gd name="T18" fmla="*/ 1049 w 1165"/>
              <a:gd name="T19" fmla="*/ 817 h 935"/>
              <a:gd name="T20" fmla="*/ 1049 w 1165"/>
              <a:gd name="T21" fmla="*/ 0 h 935"/>
              <a:gd name="T22" fmla="*/ 1164 w 1165"/>
              <a:gd name="T23" fmla="*/ 117 h 935"/>
              <a:gd name="T24" fmla="*/ 1164 w 1165"/>
              <a:gd name="T25" fmla="*/ 817 h 935"/>
              <a:gd name="T26" fmla="*/ 1049 w 1165"/>
              <a:gd name="T27" fmla="*/ 934 h 935"/>
              <a:gd name="T28" fmla="*/ 115 w 1165"/>
              <a:gd name="T29" fmla="*/ 934 h 935"/>
              <a:gd name="T30" fmla="*/ 0 w 1165"/>
              <a:gd name="T31" fmla="*/ 817 h 935"/>
              <a:gd name="T32" fmla="*/ 0 w 1165"/>
              <a:gd name="T33" fmla="*/ 117 h 935"/>
              <a:gd name="T34" fmla="*/ 115 w 1165"/>
              <a:gd name="T35" fmla="*/ 0 h 935"/>
              <a:gd name="T36" fmla="*/ 1049 w 1165"/>
              <a:gd name="T37" fmla="*/ 0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935">
                <a:moveTo>
                  <a:pt x="1049" y="235"/>
                </a:moveTo>
                <a:lnTo>
                  <a:pt x="1049" y="117"/>
                </a:lnTo>
                <a:lnTo>
                  <a:pt x="115" y="117"/>
                </a:lnTo>
                <a:lnTo>
                  <a:pt x="115" y="235"/>
                </a:lnTo>
                <a:lnTo>
                  <a:pt x="1049" y="235"/>
                </a:lnTo>
                <a:close/>
                <a:moveTo>
                  <a:pt x="1049" y="817"/>
                </a:moveTo>
                <a:lnTo>
                  <a:pt x="1049" y="467"/>
                </a:lnTo>
                <a:lnTo>
                  <a:pt x="115" y="467"/>
                </a:lnTo>
                <a:lnTo>
                  <a:pt x="115" y="817"/>
                </a:lnTo>
                <a:lnTo>
                  <a:pt x="1049" y="817"/>
                </a:lnTo>
                <a:close/>
                <a:moveTo>
                  <a:pt x="1049" y="0"/>
                </a:moveTo>
                <a:cubicBezTo>
                  <a:pt x="1115" y="0"/>
                  <a:pt x="1164" y="52"/>
                  <a:pt x="1164" y="117"/>
                </a:cubicBezTo>
                <a:lnTo>
                  <a:pt x="1164" y="817"/>
                </a:lnTo>
                <a:cubicBezTo>
                  <a:pt x="1164" y="883"/>
                  <a:pt x="1115" y="934"/>
                  <a:pt x="1049" y="934"/>
                </a:cubicBezTo>
                <a:lnTo>
                  <a:pt x="115" y="934"/>
                </a:lnTo>
                <a:cubicBezTo>
                  <a:pt x="49" y="934"/>
                  <a:pt x="0" y="883"/>
                  <a:pt x="0" y="817"/>
                </a:cubicBezTo>
                <a:lnTo>
                  <a:pt x="0" y="117"/>
                </a:lnTo>
                <a:cubicBezTo>
                  <a:pt x="0" y="52"/>
                  <a:pt x="49" y="0"/>
                  <a:pt x="115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75151" y="2423320"/>
            <a:ext cx="252413" cy="293688"/>
          </a:xfrm>
          <a:custGeom>
            <a:avLst/>
            <a:gdLst>
              <a:gd name="T0" fmla="*/ 467 w 701"/>
              <a:gd name="T1" fmla="*/ 0 h 815"/>
              <a:gd name="T2" fmla="*/ 700 w 701"/>
              <a:gd name="T3" fmla="*/ 0 h 815"/>
              <a:gd name="T4" fmla="*/ 700 w 701"/>
              <a:gd name="T5" fmla="*/ 814 h 815"/>
              <a:gd name="T6" fmla="*/ 467 w 701"/>
              <a:gd name="T7" fmla="*/ 814 h 815"/>
              <a:gd name="T8" fmla="*/ 467 w 701"/>
              <a:gd name="T9" fmla="*/ 0 h 815"/>
              <a:gd name="T10" fmla="*/ 0 w 701"/>
              <a:gd name="T11" fmla="*/ 814 h 815"/>
              <a:gd name="T12" fmla="*/ 0 w 701"/>
              <a:gd name="T13" fmla="*/ 0 h 815"/>
              <a:gd name="T14" fmla="*/ 232 w 701"/>
              <a:gd name="T15" fmla="*/ 0 h 815"/>
              <a:gd name="T16" fmla="*/ 232 w 701"/>
              <a:gd name="T17" fmla="*/ 814 h 815"/>
              <a:gd name="T18" fmla="*/ 0 w 701"/>
              <a:gd name="T19" fmla="*/ 814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1" h="815">
                <a:moveTo>
                  <a:pt x="467" y="0"/>
                </a:moveTo>
                <a:lnTo>
                  <a:pt x="700" y="0"/>
                </a:lnTo>
                <a:lnTo>
                  <a:pt x="700" y="814"/>
                </a:lnTo>
                <a:lnTo>
                  <a:pt x="467" y="814"/>
                </a:lnTo>
                <a:lnTo>
                  <a:pt x="467" y="0"/>
                </a:lnTo>
                <a:close/>
                <a:moveTo>
                  <a:pt x="0" y="814"/>
                </a:moveTo>
                <a:lnTo>
                  <a:pt x="0" y="0"/>
                </a:lnTo>
                <a:lnTo>
                  <a:pt x="232" y="0"/>
                </a:lnTo>
                <a:lnTo>
                  <a:pt x="232" y="814"/>
                </a:lnTo>
                <a:lnTo>
                  <a:pt x="0" y="8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8924" y="2359819"/>
            <a:ext cx="419100" cy="419100"/>
          </a:xfrm>
          <a:custGeom>
            <a:avLst/>
            <a:gdLst>
              <a:gd name="T0" fmla="*/ 640 w 1166"/>
              <a:gd name="T1" fmla="*/ 814 h 1165"/>
              <a:gd name="T2" fmla="*/ 640 w 1166"/>
              <a:gd name="T3" fmla="*/ 350 h 1165"/>
              <a:gd name="T4" fmla="*/ 757 w 1166"/>
              <a:gd name="T5" fmla="*/ 350 h 1165"/>
              <a:gd name="T6" fmla="*/ 757 w 1166"/>
              <a:gd name="T7" fmla="*/ 814 h 1165"/>
              <a:gd name="T8" fmla="*/ 640 w 1166"/>
              <a:gd name="T9" fmla="*/ 814 h 1165"/>
              <a:gd name="T10" fmla="*/ 583 w 1166"/>
              <a:gd name="T11" fmla="*/ 1049 h 1165"/>
              <a:gd name="T12" fmla="*/ 1050 w 1166"/>
              <a:gd name="T13" fmla="*/ 582 h 1165"/>
              <a:gd name="T14" fmla="*/ 583 w 1166"/>
              <a:gd name="T15" fmla="*/ 115 h 1165"/>
              <a:gd name="T16" fmla="*/ 115 w 1166"/>
              <a:gd name="T17" fmla="*/ 582 h 1165"/>
              <a:gd name="T18" fmla="*/ 583 w 1166"/>
              <a:gd name="T19" fmla="*/ 1049 h 1165"/>
              <a:gd name="T20" fmla="*/ 583 w 1166"/>
              <a:gd name="T21" fmla="*/ 0 h 1165"/>
              <a:gd name="T22" fmla="*/ 1165 w 1166"/>
              <a:gd name="T23" fmla="*/ 582 h 1165"/>
              <a:gd name="T24" fmla="*/ 583 w 1166"/>
              <a:gd name="T25" fmla="*/ 1164 h 1165"/>
              <a:gd name="T26" fmla="*/ 0 w 1166"/>
              <a:gd name="T27" fmla="*/ 582 h 1165"/>
              <a:gd name="T28" fmla="*/ 583 w 1166"/>
              <a:gd name="T29" fmla="*/ 0 h 1165"/>
              <a:gd name="T30" fmla="*/ 408 w 1166"/>
              <a:gd name="T31" fmla="*/ 814 h 1165"/>
              <a:gd name="T32" fmla="*/ 408 w 1166"/>
              <a:gd name="T33" fmla="*/ 350 h 1165"/>
              <a:gd name="T34" fmla="*/ 525 w 1166"/>
              <a:gd name="T35" fmla="*/ 350 h 1165"/>
              <a:gd name="T36" fmla="*/ 525 w 1166"/>
              <a:gd name="T37" fmla="*/ 814 h 1165"/>
              <a:gd name="T38" fmla="*/ 408 w 1166"/>
              <a:gd name="T39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65">
                <a:moveTo>
                  <a:pt x="640" y="814"/>
                </a:moveTo>
                <a:lnTo>
                  <a:pt x="640" y="350"/>
                </a:lnTo>
                <a:lnTo>
                  <a:pt x="757" y="350"/>
                </a:lnTo>
                <a:lnTo>
                  <a:pt x="757" y="814"/>
                </a:lnTo>
                <a:lnTo>
                  <a:pt x="640" y="814"/>
                </a:lnTo>
                <a:close/>
                <a:moveTo>
                  <a:pt x="583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5"/>
                  <a:pt x="583" y="115"/>
                </a:cubicBezTo>
                <a:cubicBezTo>
                  <a:pt x="326" y="115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4"/>
                  <a:pt x="583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  <a:moveTo>
                  <a:pt x="408" y="814"/>
                </a:moveTo>
                <a:lnTo>
                  <a:pt x="408" y="350"/>
                </a:lnTo>
                <a:lnTo>
                  <a:pt x="525" y="350"/>
                </a:lnTo>
                <a:lnTo>
                  <a:pt x="525" y="814"/>
                </a:lnTo>
                <a:lnTo>
                  <a:pt x="408" y="8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359819"/>
            <a:ext cx="419100" cy="419100"/>
          </a:xfrm>
          <a:custGeom>
            <a:avLst/>
            <a:gdLst>
              <a:gd name="T0" fmla="*/ 757 w 1165"/>
              <a:gd name="T1" fmla="*/ 814 h 1165"/>
              <a:gd name="T2" fmla="*/ 757 w 1165"/>
              <a:gd name="T3" fmla="*/ 350 h 1165"/>
              <a:gd name="T4" fmla="*/ 640 w 1165"/>
              <a:gd name="T5" fmla="*/ 350 h 1165"/>
              <a:gd name="T6" fmla="*/ 640 w 1165"/>
              <a:gd name="T7" fmla="*/ 814 h 1165"/>
              <a:gd name="T8" fmla="*/ 757 w 1165"/>
              <a:gd name="T9" fmla="*/ 814 h 1165"/>
              <a:gd name="T10" fmla="*/ 525 w 1165"/>
              <a:gd name="T11" fmla="*/ 814 h 1165"/>
              <a:gd name="T12" fmla="*/ 525 w 1165"/>
              <a:gd name="T13" fmla="*/ 350 h 1165"/>
              <a:gd name="T14" fmla="*/ 407 w 1165"/>
              <a:gd name="T15" fmla="*/ 350 h 1165"/>
              <a:gd name="T16" fmla="*/ 407 w 1165"/>
              <a:gd name="T17" fmla="*/ 814 h 1165"/>
              <a:gd name="T18" fmla="*/ 525 w 1165"/>
              <a:gd name="T19" fmla="*/ 814 h 1165"/>
              <a:gd name="T20" fmla="*/ 582 w 1165"/>
              <a:gd name="T21" fmla="*/ 0 h 1165"/>
              <a:gd name="T22" fmla="*/ 1164 w 1165"/>
              <a:gd name="T23" fmla="*/ 582 h 1165"/>
              <a:gd name="T24" fmla="*/ 582 w 1165"/>
              <a:gd name="T25" fmla="*/ 1164 h 1165"/>
              <a:gd name="T26" fmla="*/ 0 w 1165"/>
              <a:gd name="T27" fmla="*/ 582 h 1165"/>
              <a:gd name="T28" fmla="*/ 582 w 1165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5" h="1165">
                <a:moveTo>
                  <a:pt x="757" y="814"/>
                </a:moveTo>
                <a:lnTo>
                  <a:pt x="757" y="350"/>
                </a:lnTo>
                <a:lnTo>
                  <a:pt x="640" y="350"/>
                </a:lnTo>
                <a:lnTo>
                  <a:pt x="640" y="814"/>
                </a:lnTo>
                <a:lnTo>
                  <a:pt x="757" y="814"/>
                </a:lnTo>
                <a:close/>
                <a:moveTo>
                  <a:pt x="525" y="814"/>
                </a:moveTo>
                <a:lnTo>
                  <a:pt x="525" y="350"/>
                </a:lnTo>
                <a:lnTo>
                  <a:pt x="407" y="350"/>
                </a:lnTo>
                <a:lnTo>
                  <a:pt x="407" y="814"/>
                </a:lnTo>
                <a:lnTo>
                  <a:pt x="525" y="814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4"/>
                  <a:pt x="582" y="1164"/>
                </a:cubicBezTo>
                <a:cubicBezTo>
                  <a:pt x="260" y="1164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23162" y="2380458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4 w 1165"/>
              <a:gd name="T3" fmla="*/ 582 h 1050"/>
              <a:gd name="T4" fmla="*/ 869 w 1165"/>
              <a:gd name="T5" fmla="*/ 524 h 1050"/>
              <a:gd name="T6" fmla="*/ 746 w 1165"/>
              <a:gd name="T7" fmla="*/ 524 h 1050"/>
              <a:gd name="T8" fmla="*/ 757 w 1165"/>
              <a:gd name="T9" fmla="*/ 582 h 1050"/>
              <a:gd name="T10" fmla="*/ 582 w 1165"/>
              <a:gd name="T11" fmla="*/ 756 h 1050"/>
              <a:gd name="T12" fmla="*/ 350 w 1165"/>
              <a:gd name="T13" fmla="*/ 756 h 1050"/>
              <a:gd name="T14" fmla="*/ 582 w 1165"/>
              <a:gd name="T15" fmla="*/ 874 h 1050"/>
              <a:gd name="T16" fmla="*/ 582 w 1165"/>
              <a:gd name="T17" fmla="*/ 289 h 1050"/>
              <a:gd name="T18" fmla="*/ 290 w 1165"/>
              <a:gd name="T19" fmla="*/ 582 h 1050"/>
              <a:gd name="T20" fmla="*/ 295 w 1165"/>
              <a:gd name="T21" fmla="*/ 639 h 1050"/>
              <a:gd name="T22" fmla="*/ 418 w 1165"/>
              <a:gd name="T23" fmla="*/ 639 h 1050"/>
              <a:gd name="T24" fmla="*/ 407 w 1165"/>
              <a:gd name="T25" fmla="*/ 582 h 1050"/>
              <a:gd name="T26" fmla="*/ 582 w 1165"/>
              <a:gd name="T27" fmla="*/ 407 h 1050"/>
              <a:gd name="T28" fmla="*/ 814 w 1165"/>
              <a:gd name="T29" fmla="*/ 407 h 1050"/>
              <a:gd name="T30" fmla="*/ 582 w 1165"/>
              <a:gd name="T31" fmla="*/ 289 h 1050"/>
              <a:gd name="T32" fmla="*/ 1164 w 1165"/>
              <a:gd name="T33" fmla="*/ 232 h 1050"/>
              <a:gd name="T34" fmla="*/ 1164 w 1165"/>
              <a:gd name="T35" fmla="*/ 931 h 1050"/>
              <a:gd name="T36" fmla="*/ 1049 w 1165"/>
              <a:gd name="T37" fmla="*/ 1049 h 1050"/>
              <a:gd name="T38" fmla="*/ 115 w 1165"/>
              <a:gd name="T39" fmla="*/ 1049 h 1050"/>
              <a:gd name="T40" fmla="*/ 0 w 1165"/>
              <a:gd name="T41" fmla="*/ 931 h 1050"/>
              <a:gd name="T42" fmla="*/ 0 w 1165"/>
              <a:gd name="T43" fmla="*/ 232 h 1050"/>
              <a:gd name="T44" fmla="*/ 115 w 1165"/>
              <a:gd name="T45" fmla="*/ 114 h 1050"/>
              <a:gd name="T46" fmla="*/ 301 w 1165"/>
              <a:gd name="T47" fmla="*/ 114 h 1050"/>
              <a:gd name="T48" fmla="*/ 407 w 1165"/>
              <a:gd name="T49" fmla="*/ 0 h 1050"/>
              <a:gd name="T50" fmla="*/ 757 w 1165"/>
              <a:gd name="T51" fmla="*/ 0 h 1050"/>
              <a:gd name="T52" fmla="*/ 864 w 1165"/>
              <a:gd name="T53" fmla="*/ 114 h 1050"/>
              <a:gd name="T54" fmla="*/ 1049 w 1165"/>
              <a:gd name="T55" fmla="*/ 114 h 1050"/>
              <a:gd name="T56" fmla="*/ 1164 w 1165"/>
              <a:gd name="T57" fmla="*/ 2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3" y="874"/>
                  <a:pt x="874" y="743"/>
                  <a:pt x="874" y="582"/>
                </a:cubicBezTo>
                <a:cubicBezTo>
                  <a:pt x="874" y="562"/>
                  <a:pt x="872" y="543"/>
                  <a:pt x="869" y="524"/>
                </a:cubicBezTo>
                <a:lnTo>
                  <a:pt x="746" y="524"/>
                </a:lnTo>
                <a:cubicBezTo>
                  <a:pt x="751" y="543"/>
                  <a:pt x="757" y="562"/>
                  <a:pt x="757" y="582"/>
                </a:cubicBezTo>
                <a:cubicBezTo>
                  <a:pt x="757" y="677"/>
                  <a:pt x="678" y="756"/>
                  <a:pt x="582" y="756"/>
                </a:cubicBezTo>
                <a:lnTo>
                  <a:pt x="350" y="756"/>
                </a:lnTo>
                <a:cubicBezTo>
                  <a:pt x="404" y="828"/>
                  <a:pt x="486" y="874"/>
                  <a:pt x="582" y="874"/>
                </a:cubicBezTo>
                <a:close/>
                <a:moveTo>
                  <a:pt x="582" y="289"/>
                </a:moveTo>
                <a:cubicBezTo>
                  <a:pt x="421" y="289"/>
                  <a:pt x="290" y="420"/>
                  <a:pt x="290" y="582"/>
                </a:cubicBezTo>
                <a:cubicBezTo>
                  <a:pt x="290" y="601"/>
                  <a:pt x="292" y="620"/>
                  <a:pt x="295" y="639"/>
                </a:cubicBezTo>
                <a:lnTo>
                  <a:pt x="418" y="639"/>
                </a:lnTo>
                <a:cubicBezTo>
                  <a:pt x="413" y="620"/>
                  <a:pt x="407" y="601"/>
                  <a:pt x="407" y="582"/>
                </a:cubicBezTo>
                <a:cubicBezTo>
                  <a:pt x="407" y="486"/>
                  <a:pt x="486" y="407"/>
                  <a:pt x="582" y="407"/>
                </a:cubicBezTo>
                <a:lnTo>
                  <a:pt x="814" y="407"/>
                </a:lnTo>
                <a:cubicBezTo>
                  <a:pt x="760" y="336"/>
                  <a:pt x="678" y="289"/>
                  <a:pt x="582" y="289"/>
                </a:cubicBezTo>
                <a:close/>
                <a:moveTo>
                  <a:pt x="1164" y="232"/>
                </a:moveTo>
                <a:lnTo>
                  <a:pt x="1164" y="931"/>
                </a:lnTo>
                <a:cubicBezTo>
                  <a:pt x="1164" y="994"/>
                  <a:pt x="1112" y="1049"/>
                  <a:pt x="1049" y="1049"/>
                </a:cubicBezTo>
                <a:lnTo>
                  <a:pt x="115" y="1049"/>
                </a:lnTo>
                <a:cubicBezTo>
                  <a:pt x="52" y="1049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4"/>
                  <a:pt x="115" y="114"/>
                </a:cubicBezTo>
                <a:lnTo>
                  <a:pt x="301" y="114"/>
                </a:lnTo>
                <a:lnTo>
                  <a:pt x="407" y="0"/>
                </a:lnTo>
                <a:lnTo>
                  <a:pt x="757" y="0"/>
                </a:lnTo>
                <a:lnTo>
                  <a:pt x="864" y="114"/>
                </a:lnTo>
                <a:lnTo>
                  <a:pt x="1049" y="114"/>
                </a:lnTo>
                <a:cubicBezTo>
                  <a:pt x="1112" y="114"/>
                  <a:pt x="1164" y="169"/>
                  <a:pt x="1164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78851" y="2401094"/>
            <a:ext cx="461963" cy="336550"/>
          </a:xfrm>
          <a:custGeom>
            <a:avLst/>
            <a:gdLst>
              <a:gd name="T0" fmla="*/ 437 w 1285"/>
              <a:gd name="T1" fmla="*/ 497 h 935"/>
              <a:gd name="T2" fmla="*/ 235 w 1285"/>
              <a:gd name="T3" fmla="*/ 760 h 935"/>
              <a:gd name="T4" fmla="*/ 1049 w 1285"/>
              <a:gd name="T5" fmla="*/ 760 h 935"/>
              <a:gd name="T6" fmla="*/ 787 w 1285"/>
              <a:gd name="T7" fmla="*/ 410 h 935"/>
              <a:gd name="T8" fmla="*/ 584 w 1285"/>
              <a:gd name="T9" fmla="*/ 672 h 935"/>
              <a:gd name="T10" fmla="*/ 437 w 1285"/>
              <a:gd name="T11" fmla="*/ 497 h 935"/>
              <a:gd name="T12" fmla="*/ 1284 w 1285"/>
              <a:gd name="T13" fmla="*/ 817 h 935"/>
              <a:gd name="T14" fmla="*/ 1167 w 1285"/>
              <a:gd name="T15" fmla="*/ 934 h 935"/>
              <a:gd name="T16" fmla="*/ 117 w 1285"/>
              <a:gd name="T17" fmla="*/ 934 h 935"/>
              <a:gd name="T18" fmla="*/ 0 w 1285"/>
              <a:gd name="T19" fmla="*/ 817 h 935"/>
              <a:gd name="T20" fmla="*/ 0 w 1285"/>
              <a:gd name="T21" fmla="*/ 117 h 935"/>
              <a:gd name="T22" fmla="*/ 117 w 1285"/>
              <a:gd name="T23" fmla="*/ 0 h 935"/>
              <a:gd name="T24" fmla="*/ 1167 w 1285"/>
              <a:gd name="T25" fmla="*/ 0 h 935"/>
              <a:gd name="T26" fmla="*/ 1284 w 1285"/>
              <a:gd name="T27" fmla="*/ 117 h 935"/>
              <a:gd name="T28" fmla="*/ 1284 w 1285"/>
              <a:gd name="T29" fmla="*/ 8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935">
                <a:moveTo>
                  <a:pt x="437" y="497"/>
                </a:moveTo>
                <a:lnTo>
                  <a:pt x="235" y="760"/>
                </a:lnTo>
                <a:lnTo>
                  <a:pt x="1049" y="760"/>
                </a:lnTo>
                <a:lnTo>
                  <a:pt x="787" y="410"/>
                </a:lnTo>
                <a:lnTo>
                  <a:pt x="584" y="672"/>
                </a:lnTo>
                <a:lnTo>
                  <a:pt x="437" y="497"/>
                </a:lnTo>
                <a:close/>
                <a:moveTo>
                  <a:pt x="1284" y="817"/>
                </a:moveTo>
                <a:cubicBezTo>
                  <a:pt x="1284" y="880"/>
                  <a:pt x="1229" y="934"/>
                  <a:pt x="1167" y="934"/>
                </a:cubicBezTo>
                <a:lnTo>
                  <a:pt x="117" y="934"/>
                </a:lnTo>
                <a:cubicBezTo>
                  <a:pt x="54" y="934"/>
                  <a:pt x="0" y="880"/>
                  <a:pt x="0" y="817"/>
                </a:cubicBezTo>
                <a:lnTo>
                  <a:pt x="0" y="117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ubicBezTo>
                  <a:pt x="1229" y="0"/>
                  <a:pt x="1284" y="55"/>
                  <a:pt x="1284" y="117"/>
                </a:cubicBezTo>
                <a:lnTo>
                  <a:pt x="1284" y="8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77399" y="2401094"/>
            <a:ext cx="419100" cy="336550"/>
          </a:xfrm>
          <a:custGeom>
            <a:avLst/>
            <a:gdLst>
              <a:gd name="T0" fmla="*/ 582 w 1165"/>
              <a:gd name="T1" fmla="*/ 0 h 935"/>
              <a:gd name="T2" fmla="*/ 1046 w 1165"/>
              <a:gd name="T3" fmla="*/ 44 h 935"/>
              <a:gd name="T4" fmla="*/ 1098 w 1165"/>
              <a:gd name="T5" fmla="*/ 52 h 935"/>
              <a:gd name="T6" fmla="*/ 1115 w 1165"/>
              <a:gd name="T7" fmla="*/ 104 h 935"/>
              <a:gd name="T8" fmla="*/ 1164 w 1165"/>
              <a:gd name="T9" fmla="*/ 467 h 935"/>
              <a:gd name="T10" fmla="*/ 1115 w 1165"/>
              <a:gd name="T11" fmla="*/ 831 h 935"/>
              <a:gd name="T12" fmla="*/ 1098 w 1165"/>
              <a:gd name="T13" fmla="*/ 883 h 935"/>
              <a:gd name="T14" fmla="*/ 1046 w 1165"/>
              <a:gd name="T15" fmla="*/ 891 h 935"/>
              <a:gd name="T16" fmla="*/ 582 w 1165"/>
              <a:gd name="T17" fmla="*/ 934 h 935"/>
              <a:gd name="T18" fmla="*/ 117 w 1165"/>
              <a:gd name="T19" fmla="*/ 891 h 935"/>
              <a:gd name="T20" fmla="*/ 65 w 1165"/>
              <a:gd name="T21" fmla="*/ 883 h 935"/>
              <a:gd name="T22" fmla="*/ 49 w 1165"/>
              <a:gd name="T23" fmla="*/ 831 h 935"/>
              <a:gd name="T24" fmla="*/ 0 w 1165"/>
              <a:gd name="T25" fmla="*/ 467 h 935"/>
              <a:gd name="T26" fmla="*/ 49 w 1165"/>
              <a:gd name="T27" fmla="*/ 104 h 935"/>
              <a:gd name="T28" fmla="*/ 65 w 1165"/>
              <a:gd name="T29" fmla="*/ 52 h 935"/>
              <a:gd name="T30" fmla="*/ 117 w 1165"/>
              <a:gd name="T31" fmla="*/ 44 h 935"/>
              <a:gd name="T32" fmla="*/ 582 w 1165"/>
              <a:gd name="T33" fmla="*/ 0 h 935"/>
              <a:gd name="T34" fmla="*/ 582 w 1165"/>
              <a:gd name="T35" fmla="*/ 117 h 935"/>
              <a:gd name="T36" fmla="*/ 155 w 1165"/>
              <a:gd name="T37" fmla="*/ 156 h 935"/>
              <a:gd name="T38" fmla="*/ 114 w 1165"/>
              <a:gd name="T39" fmla="*/ 467 h 935"/>
              <a:gd name="T40" fmla="*/ 155 w 1165"/>
              <a:gd name="T41" fmla="*/ 779 h 935"/>
              <a:gd name="T42" fmla="*/ 582 w 1165"/>
              <a:gd name="T43" fmla="*/ 817 h 935"/>
              <a:gd name="T44" fmla="*/ 1008 w 1165"/>
              <a:gd name="T45" fmla="*/ 779 h 935"/>
              <a:gd name="T46" fmla="*/ 1049 w 1165"/>
              <a:gd name="T47" fmla="*/ 467 h 935"/>
              <a:gd name="T48" fmla="*/ 1008 w 1165"/>
              <a:gd name="T49" fmla="*/ 156 h 935"/>
              <a:gd name="T50" fmla="*/ 582 w 1165"/>
              <a:gd name="T51" fmla="*/ 11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935">
                <a:moveTo>
                  <a:pt x="582" y="0"/>
                </a:moveTo>
                <a:cubicBezTo>
                  <a:pt x="740" y="0"/>
                  <a:pt x="888" y="16"/>
                  <a:pt x="1046" y="44"/>
                </a:cubicBezTo>
                <a:lnTo>
                  <a:pt x="1098" y="52"/>
                </a:lnTo>
                <a:lnTo>
                  <a:pt x="1115" y="104"/>
                </a:lnTo>
                <a:cubicBezTo>
                  <a:pt x="1147" y="224"/>
                  <a:pt x="1164" y="347"/>
                  <a:pt x="1164" y="467"/>
                </a:cubicBezTo>
                <a:cubicBezTo>
                  <a:pt x="1164" y="587"/>
                  <a:pt x="1147" y="710"/>
                  <a:pt x="1115" y="831"/>
                </a:cubicBezTo>
                <a:lnTo>
                  <a:pt x="1098" y="883"/>
                </a:lnTo>
                <a:lnTo>
                  <a:pt x="1046" y="891"/>
                </a:lnTo>
                <a:cubicBezTo>
                  <a:pt x="888" y="918"/>
                  <a:pt x="741" y="934"/>
                  <a:pt x="582" y="934"/>
                </a:cubicBezTo>
                <a:cubicBezTo>
                  <a:pt x="424" y="934"/>
                  <a:pt x="276" y="918"/>
                  <a:pt x="117" y="891"/>
                </a:cubicBezTo>
                <a:lnTo>
                  <a:pt x="65" y="883"/>
                </a:lnTo>
                <a:lnTo>
                  <a:pt x="49" y="831"/>
                </a:lnTo>
                <a:cubicBezTo>
                  <a:pt x="16" y="710"/>
                  <a:pt x="0" y="587"/>
                  <a:pt x="0" y="467"/>
                </a:cubicBezTo>
                <a:cubicBezTo>
                  <a:pt x="0" y="347"/>
                  <a:pt x="16" y="224"/>
                  <a:pt x="49" y="104"/>
                </a:cubicBezTo>
                <a:lnTo>
                  <a:pt x="65" y="52"/>
                </a:lnTo>
                <a:lnTo>
                  <a:pt x="117" y="44"/>
                </a:lnTo>
                <a:cubicBezTo>
                  <a:pt x="276" y="16"/>
                  <a:pt x="423" y="0"/>
                  <a:pt x="582" y="0"/>
                </a:cubicBezTo>
                <a:close/>
                <a:moveTo>
                  <a:pt x="582" y="117"/>
                </a:moveTo>
                <a:cubicBezTo>
                  <a:pt x="440" y="117"/>
                  <a:pt x="306" y="131"/>
                  <a:pt x="155" y="156"/>
                </a:cubicBezTo>
                <a:cubicBezTo>
                  <a:pt x="128" y="259"/>
                  <a:pt x="114" y="363"/>
                  <a:pt x="114" y="467"/>
                </a:cubicBezTo>
                <a:cubicBezTo>
                  <a:pt x="114" y="571"/>
                  <a:pt x="128" y="675"/>
                  <a:pt x="155" y="779"/>
                </a:cubicBezTo>
                <a:cubicBezTo>
                  <a:pt x="306" y="803"/>
                  <a:pt x="440" y="817"/>
                  <a:pt x="582" y="817"/>
                </a:cubicBezTo>
                <a:cubicBezTo>
                  <a:pt x="724" y="817"/>
                  <a:pt x="858" y="803"/>
                  <a:pt x="1008" y="779"/>
                </a:cubicBezTo>
                <a:cubicBezTo>
                  <a:pt x="1035" y="675"/>
                  <a:pt x="1049" y="571"/>
                  <a:pt x="1049" y="467"/>
                </a:cubicBezTo>
                <a:cubicBezTo>
                  <a:pt x="1049" y="363"/>
                  <a:pt x="1035" y="259"/>
                  <a:pt x="1008" y="156"/>
                </a:cubicBezTo>
                <a:cubicBezTo>
                  <a:pt x="858" y="131"/>
                  <a:pt x="724" y="117"/>
                  <a:pt x="582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96587" y="2359819"/>
            <a:ext cx="336550" cy="419100"/>
          </a:xfrm>
          <a:custGeom>
            <a:avLst/>
            <a:gdLst>
              <a:gd name="T0" fmla="*/ 150 w 936"/>
              <a:gd name="T1" fmla="*/ 1049 h 1165"/>
              <a:gd name="T2" fmla="*/ 784 w 936"/>
              <a:gd name="T3" fmla="*/ 1049 h 1165"/>
              <a:gd name="T4" fmla="*/ 719 w 936"/>
              <a:gd name="T5" fmla="*/ 582 h 1165"/>
              <a:gd name="T6" fmla="*/ 784 w 936"/>
              <a:gd name="T7" fmla="*/ 115 h 1165"/>
              <a:gd name="T8" fmla="*/ 150 w 936"/>
              <a:gd name="T9" fmla="*/ 115 h 1165"/>
              <a:gd name="T10" fmla="*/ 216 w 936"/>
              <a:gd name="T11" fmla="*/ 582 h 1165"/>
              <a:gd name="T12" fmla="*/ 150 w 936"/>
              <a:gd name="T13" fmla="*/ 1049 h 1165"/>
              <a:gd name="T14" fmla="*/ 929 w 936"/>
              <a:gd name="T15" fmla="*/ 1115 h 1165"/>
              <a:gd name="T16" fmla="*/ 935 w 936"/>
              <a:gd name="T17" fmla="*/ 1131 h 1165"/>
              <a:gd name="T18" fmla="*/ 896 w 936"/>
              <a:gd name="T19" fmla="*/ 1164 h 1165"/>
              <a:gd name="T20" fmla="*/ 38 w 936"/>
              <a:gd name="T21" fmla="*/ 1164 h 1165"/>
              <a:gd name="T22" fmla="*/ 0 w 936"/>
              <a:gd name="T23" fmla="*/ 1131 h 1165"/>
              <a:gd name="T24" fmla="*/ 6 w 936"/>
              <a:gd name="T25" fmla="*/ 1115 h 1165"/>
              <a:gd name="T26" fmla="*/ 101 w 936"/>
              <a:gd name="T27" fmla="*/ 582 h 1165"/>
              <a:gd name="T28" fmla="*/ 6 w 936"/>
              <a:gd name="T29" fmla="*/ 49 h 1165"/>
              <a:gd name="T30" fmla="*/ 0 w 936"/>
              <a:gd name="T31" fmla="*/ 33 h 1165"/>
              <a:gd name="T32" fmla="*/ 38 w 936"/>
              <a:gd name="T33" fmla="*/ 0 h 1165"/>
              <a:gd name="T34" fmla="*/ 896 w 936"/>
              <a:gd name="T35" fmla="*/ 0 h 1165"/>
              <a:gd name="T36" fmla="*/ 935 w 936"/>
              <a:gd name="T37" fmla="*/ 33 h 1165"/>
              <a:gd name="T38" fmla="*/ 929 w 936"/>
              <a:gd name="T39" fmla="*/ 49 h 1165"/>
              <a:gd name="T40" fmla="*/ 834 w 936"/>
              <a:gd name="T41" fmla="*/ 582 h 1165"/>
              <a:gd name="T42" fmla="*/ 929 w 936"/>
              <a:gd name="T43" fmla="*/ 1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6" h="1165">
                <a:moveTo>
                  <a:pt x="150" y="1049"/>
                </a:moveTo>
                <a:lnTo>
                  <a:pt x="784" y="1049"/>
                </a:lnTo>
                <a:cubicBezTo>
                  <a:pt x="741" y="899"/>
                  <a:pt x="719" y="740"/>
                  <a:pt x="719" y="582"/>
                </a:cubicBezTo>
                <a:cubicBezTo>
                  <a:pt x="719" y="423"/>
                  <a:pt x="741" y="265"/>
                  <a:pt x="784" y="115"/>
                </a:cubicBezTo>
                <a:lnTo>
                  <a:pt x="150" y="115"/>
                </a:lnTo>
                <a:cubicBezTo>
                  <a:pt x="194" y="265"/>
                  <a:pt x="216" y="423"/>
                  <a:pt x="216" y="582"/>
                </a:cubicBezTo>
                <a:cubicBezTo>
                  <a:pt x="216" y="740"/>
                  <a:pt x="194" y="899"/>
                  <a:pt x="150" y="1049"/>
                </a:cubicBezTo>
                <a:close/>
                <a:moveTo>
                  <a:pt x="929" y="1115"/>
                </a:moveTo>
                <a:cubicBezTo>
                  <a:pt x="932" y="1121"/>
                  <a:pt x="935" y="1126"/>
                  <a:pt x="935" y="1131"/>
                </a:cubicBezTo>
                <a:cubicBezTo>
                  <a:pt x="935" y="1151"/>
                  <a:pt x="918" y="1164"/>
                  <a:pt x="896" y="1164"/>
                </a:cubicBezTo>
                <a:lnTo>
                  <a:pt x="38" y="1164"/>
                </a:lnTo>
                <a:cubicBezTo>
                  <a:pt x="14" y="1164"/>
                  <a:pt x="0" y="1151"/>
                  <a:pt x="0" y="1131"/>
                </a:cubicBezTo>
                <a:cubicBezTo>
                  <a:pt x="0" y="1126"/>
                  <a:pt x="3" y="1121"/>
                  <a:pt x="6" y="1115"/>
                </a:cubicBezTo>
                <a:cubicBezTo>
                  <a:pt x="68" y="943"/>
                  <a:pt x="101" y="762"/>
                  <a:pt x="101" y="582"/>
                </a:cubicBezTo>
                <a:cubicBezTo>
                  <a:pt x="101" y="401"/>
                  <a:pt x="68" y="221"/>
                  <a:pt x="6" y="49"/>
                </a:cubicBezTo>
                <a:cubicBezTo>
                  <a:pt x="3" y="44"/>
                  <a:pt x="0" y="38"/>
                  <a:pt x="0" y="33"/>
                </a:cubicBezTo>
                <a:cubicBezTo>
                  <a:pt x="0" y="14"/>
                  <a:pt x="14" y="0"/>
                  <a:pt x="38" y="0"/>
                </a:cubicBezTo>
                <a:lnTo>
                  <a:pt x="896" y="0"/>
                </a:lnTo>
                <a:cubicBezTo>
                  <a:pt x="921" y="0"/>
                  <a:pt x="935" y="14"/>
                  <a:pt x="935" y="33"/>
                </a:cubicBezTo>
                <a:cubicBezTo>
                  <a:pt x="935" y="38"/>
                  <a:pt x="932" y="44"/>
                  <a:pt x="929" y="49"/>
                </a:cubicBezTo>
                <a:cubicBezTo>
                  <a:pt x="866" y="221"/>
                  <a:pt x="834" y="401"/>
                  <a:pt x="834" y="582"/>
                </a:cubicBezTo>
                <a:cubicBezTo>
                  <a:pt x="834" y="762"/>
                  <a:pt x="866" y="943"/>
                  <a:pt x="929" y="1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862" y="3293269"/>
            <a:ext cx="463550" cy="293688"/>
          </a:xfrm>
          <a:custGeom>
            <a:avLst/>
            <a:gdLst>
              <a:gd name="T0" fmla="*/ 875 w 1286"/>
              <a:gd name="T1" fmla="*/ 464 h 815"/>
              <a:gd name="T2" fmla="*/ 1285 w 1286"/>
              <a:gd name="T3" fmla="*/ 669 h 815"/>
              <a:gd name="T4" fmla="*/ 1285 w 1286"/>
              <a:gd name="T5" fmla="*/ 814 h 815"/>
              <a:gd name="T6" fmla="*/ 935 w 1286"/>
              <a:gd name="T7" fmla="*/ 814 h 815"/>
              <a:gd name="T8" fmla="*/ 935 w 1286"/>
              <a:gd name="T9" fmla="*/ 669 h 815"/>
              <a:gd name="T10" fmla="*/ 820 w 1286"/>
              <a:gd name="T11" fmla="*/ 467 h 815"/>
              <a:gd name="T12" fmla="*/ 875 w 1286"/>
              <a:gd name="T13" fmla="*/ 464 h 815"/>
              <a:gd name="T14" fmla="*/ 410 w 1286"/>
              <a:gd name="T15" fmla="*/ 464 h 815"/>
              <a:gd name="T16" fmla="*/ 817 w 1286"/>
              <a:gd name="T17" fmla="*/ 669 h 815"/>
              <a:gd name="T18" fmla="*/ 817 w 1286"/>
              <a:gd name="T19" fmla="*/ 814 h 815"/>
              <a:gd name="T20" fmla="*/ 0 w 1286"/>
              <a:gd name="T21" fmla="*/ 814 h 815"/>
              <a:gd name="T22" fmla="*/ 0 w 1286"/>
              <a:gd name="T23" fmla="*/ 669 h 815"/>
              <a:gd name="T24" fmla="*/ 410 w 1286"/>
              <a:gd name="T25" fmla="*/ 464 h 815"/>
              <a:gd name="T26" fmla="*/ 410 w 1286"/>
              <a:gd name="T27" fmla="*/ 350 h 815"/>
              <a:gd name="T28" fmla="*/ 235 w 1286"/>
              <a:gd name="T29" fmla="*/ 175 h 815"/>
              <a:gd name="T30" fmla="*/ 410 w 1286"/>
              <a:gd name="T31" fmla="*/ 0 h 815"/>
              <a:gd name="T32" fmla="*/ 582 w 1286"/>
              <a:gd name="T33" fmla="*/ 175 h 815"/>
              <a:gd name="T34" fmla="*/ 410 w 1286"/>
              <a:gd name="T35" fmla="*/ 350 h 815"/>
              <a:gd name="T36" fmla="*/ 875 w 1286"/>
              <a:gd name="T37" fmla="*/ 350 h 815"/>
              <a:gd name="T38" fmla="*/ 700 w 1286"/>
              <a:gd name="T39" fmla="*/ 175 h 815"/>
              <a:gd name="T40" fmla="*/ 875 w 1286"/>
              <a:gd name="T41" fmla="*/ 0 h 815"/>
              <a:gd name="T42" fmla="*/ 1050 w 1286"/>
              <a:gd name="T43" fmla="*/ 175 h 815"/>
              <a:gd name="T44" fmla="*/ 875 w 1286"/>
              <a:gd name="T45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815">
                <a:moveTo>
                  <a:pt x="875" y="464"/>
                </a:moveTo>
                <a:cubicBezTo>
                  <a:pt x="1011" y="464"/>
                  <a:pt x="1285" y="532"/>
                  <a:pt x="1285" y="669"/>
                </a:cubicBezTo>
                <a:lnTo>
                  <a:pt x="1285" y="814"/>
                </a:lnTo>
                <a:lnTo>
                  <a:pt x="935" y="814"/>
                </a:lnTo>
                <a:lnTo>
                  <a:pt x="935" y="669"/>
                </a:lnTo>
                <a:cubicBezTo>
                  <a:pt x="935" y="581"/>
                  <a:pt x="888" y="516"/>
                  <a:pt x="820" y="467"/>
                </a:cubicBezTo>
                <a:cubicBezTo>
                  <a:pt x="839" y="464"/>
                  <a:pt x="858" y="464"/>
                  <a:pt x="875" y="464"/>
                </a:cubicBezTo>
                <a:close/>
                <a:moveTo>
                  <a:pt x="410" y="464"/>
                </a:moveTo>
                <a:cubicBezTo>
                  <a:pt x="547" y="464"/>
                  <a:pt x="817" y="532"/>
                  <a:pt x="817" y="669"/>
                </a:cubicBezTo>
                <a:lnTo>
                  <a:pt x="81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2"/>
                  <a:pt x="274" y="464"/>
                  <a:pt x="410" y="464"/>
                </a:cubicBezTo>
                <a:close/>
                <a:moveTo>
                  <a:pt x="410" y="350"/>
                </a:moveTo>
                <a:cubicBezTo>
                  <a:pt x="315" y="350"/>
                  <a:pt x="235" y="270"/>
                  <a:pt x="235" y="175"/>
                </a:cubicBezTo>
                <a:cubicBezTo>
                  <a:pt x="235" y="79"/>
                  <a:pt x="314" y="0"/>
                  <a:pt x="410" y="0"/>
                </a:cubicBezTo>
                <a:cubicBezTo>
                  <a:pt x="505" y="0"/>
                  <a:pt x="582" y="80"/>
                  <a:pt x="582" y="175"/>
                </a:cubicBezTo>
                <a:cubicBezTo>
                  <a:pt x="582" y="271"/>
                  <a:pt x="506" y="350"/>
                  <a:pt x="410" y="350"/>
                </a:cubicBezTo>
                <a:close/>
                <a:moveTo>
                  <a:pt x="875" y="350"/>
                </a:moveTo>
                <a:cubicBezTo>
                  <a:pt x="779" y="350"/>
                  <a:pt x="700" y="270"/>
                  <a:pt x="700" y="175"/>
                </a:cubicBezTo>
                <a:cubicBezTo>
                  <a:pt x="700" y="79"/>
                  <a:pt x="779" y="0"/>
                  <a:pt x="875" y="0"/>
                </a:cubicBezTo>
                <a:cubicBezTo>
                  <a:pt x="970" y="0"/>
                  <a:pt x="1050" y="80"/>
                  <a:pt x="1050" y="175"/>
                </a:cubicBezTo>
                <a:cubicBezTo>
                  <a:pt x="1050" y="271"/>
                  <a:pt x="970" y="350"/>
                  <a:pt x="875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52649" y="3251996"/>
            <a:ext cx="419100" cy="377825"/>
          </a:xfrm>
          <a:custGeom>
            <a:avLst/>
            <a:gdLst>
              <a:gd name="T0" fmla="*/ 700 w 1165"/>
              <a:gd name="T1" fmla="*/ 581 h 1049"/>
              <a:gd name="T2" fmla="*/ 700 w 1165"/>
              <a:gd name="T3" fmla="*/ 350 h 1049"/>
              <a:gd name="T4" fmla="*/ 582 w 1165"/>
              <a:gd name="T5" fmla="*/ 232 h 1049"/>
              <a:gd name="T6" fmla="*/ 465 w 1165"/>
              <a:gd name="T7" fmla="*/ 350 h 1049"/>
              <a:gd name="T8" fmla="*/ 465 w 1165"/>
              <a:gd name="T9" fmla="*/ 581 h 1049"/>
              <a:gd name="T10" fmla="*/ 582 w 1165"/>
              <a:gd name="T11" fmla="*/ 698 h 1049"/>
              <a:gd name="T12" fmla="*/ 700 w 1165"/>
              <a:gd name="T13" fmla="*/ 581 h 1049"/>
              <a:gd name="T14" fmla="*/ 1050 w 1165"/>
              <a:gd name="T15" fmla="*/ 117 h 1049"/>
              <a:gd name="T16" fmla="*/ 1164 w 1165"/>
              <a:gd name="T17" fmla="*/ 232 h 1049"/>
              <a:gd name="T18" fmla="*/ 1164 w 1165"/>
              <a:gd name="T19" fmla="*/ 931 h 1049"/>
              <a:gd name="T20" fmla="*/ 1050 w 1165"/>
              <a:gd name="T21" fmla="*/ 1048 h 1049"/>
              <a:gd name="T22" fmla="*/ 640 w 1165"/>
              <a:gd name="T23" fmla="*/ 1048 h 1049"/>
              <a:gd name="T24" fmla="*/ 640 w 1165"/>
              <a:gd name="T25" fmla="*/ 925 h 1049"/>
              <a:gd name="T26" fmla="*/ 932 w 1165"/>
              <a:gd name="T27" fmla="*/ 581 h 1049"/>
              <a:gd name="T28" fmla="*/ 815 w 1165"/>
              <a:gd name="T29" fmla="*/ 581 h 1049"/>
              <a:gd name="T30" fmla="*/ 582 w 1165"/>
              <a:gd name="T31" fmla="*/ 816 h 1049"/>
              <a:gd name="T32" fmla="*/ 350 w 1165"/>
              <a:gd name="T33" fmla="*/ 581 h 1049"/>
              <a:gd name="T34" fmla="*/ 232 w 1165"/>
              <a:gd name="T35" fmla="*/ 581 h 1049"/>
              <a:gd name="T36" fmla="*/ 525 w 1165"/>
              <a:gd name="T37" fmla="*/ 925 h 1049"/>
              <a:gd name="T38" fmla="*/ 525 w 1165"/>
              <a:gd name="T39" fmla="*/ 1048 h 1049"/>
              <a:gd name="T40" fmla="*/ 115 w 1165"/>
              <a:gd name="T41" fmla="*/ 1048 h 1049"/>
              <a:gd name="T42" fmla="*/ 0 w 1165"/>
              <a:gd name="T43" fmla="*/ 931 h 1049"/>
              <a:gd name="T44" fmla="*/ 0 w 1165"/>
              <a:gd name="T45" fmla="*/ 232 h 1049"/>
              <a:gd name="T46" fmla="*/ 115 w 1165"/>
              <a:gd name="T47" fmla="*/ 117 h 1049"/>
              <a:gd name="T48" fmla="*/ 301 w 1165"/>
              <a:gd name="T49" fmla="*/ 117 h 1049"/>
              <a:gd name="T50" fmla="*/ 407 w 1165"/>
              <a:gd name="T51" fmla="*/ 0 h 1049"/>
              <a:gd name="T52" fmla="*/ 757 w 1165"/>
              <a:gd name="T53" fmla="*/ 0 h 1049"/>
              <a:gd name="T54" fmla="*/ 864 w 1165"/>
              <a:gd name="T55" fmla="*/ 117 h 1049"/>
              <a:gd name="T56" fmla="*/ 1050 w 1165"/>
              <a:gd name="T57" fmla="*/ 117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5" h="1049">
                <a:moveTo>
                  <a:pt x="700" y="581"/>
                </a:moveTo>
                <a:lnTo>
                  <a:pt x="700" y="350"/>
                </a:lnTo>
                <a:cubicBezTo>
                  <a:pt x="700" y="287"/>
                  <a:pt x="645" y="232"/>
                  <a:pt x="582" y="232"/>
                </a:cubicBezTo>
                <a:cubicBezTo>
                  <a:pt x="519" y="232"/>
                  <a:pt x="465" y="287"/>
                  <a:pt x="465" y="350"/>
                </a:cubicBezTo>
                <a:lnTo>
                  <a:pt x="465" y="581"/>
                </a:lnTo>
                <a:cubicBezTo>
                  <a:pt x="465" y="644"/>
                  <a:pt x="519" y="698"/>
                  <a:pt x="582" y="698"/>
                </a:cubicBezTo>
                <a:cubicBezTo>
                  <a:pt x="645" y="698"/>
                  <a:pt x="700" y="644"/>
                  <a:pt x="700" y="581"/>
                </a:cubicBezTo>
                <a:close/>
                <a:moveTo>
                  <a:pt x="1050" y="117"/>
                </a:moveTo>
                <a:cubicBezTo>
                  <a:pt x="1112" y="117"/>
                  <a:pt x="1164" y="169"/>
                  <a:pt x="1164" y="232"/>
                </a:cubicBezTo>
                <a:lnTo>
                  <a:pt x="1164" y="931"/>
                </a:lnTo>
                <a:cubicBezTo>
                  <a:pt x="1164" y="994"/>
                  <a:pt x="1112" y="1048"/>
                  <a:pt x="1050" y="1048"/>
                </a:cubicBezTo>
                <a:lnTo>
                  <a:pt x="640" y="1048"/>
                </a:lnTo>
                <a:lnTo>
                  <a:pt x="640" y="925"/>
                </a:lnTo>
                <a:cubicBezTo>
                  <a:pt x="804" y="898"/>
                  <a:pt x="932" y="753"/>
                  <a:pt x="932" y="581"/>
                </a:cubicBezTo>
                <a:lnTo>
                  <a:pt x="815" y="581"/>
                </a:lnTo>
                <a:cubicBezTo>
                  <a:pt x="815" y="709"/>
                  <a:pt x="710" y="816"/>
                  <a:pt x="582" y="816"/>
                </a:cubicBezTo>
                <a:cubicBezTo>
                  <a:pt x="453" y="816"/>
                  <a:pt x="350" y="709"/>
                  <a:pt x="350" y="581"/>
                </a:cubicBezTo>
                <a:lnTo>
                  <a:pt x="232" y="581"/>
                </a:lnTo>
                <a:cubicBezTo>
                  <a:pt x="232" y="753"/>
                  <a:pt x="361" y="898"/>
                  <a:pt x="525" y="925"/>
                </a:cubicBezTo>
                <a:lnTo>
                  <a:pt x="525" y="1048"/>
                </a:lnTo>
                <a:lnTo>
                  <a:pt x="115" y="1048"/>
                </a:lnTo>
                <a:cubicBezTo>
                  <a:pt x="52" y="1048"/>
                  <a:pt x="0" y="994"/>
                  <a:pt x="0" y="931"/>
                </a:cubicBezTo>
                <a:lnTo>
                  <a:pt x="0" y="232"/>
                </a:lnTo>
                <a:cubicBezTo>
                  <a:pt x="0" y="169"/>
                  <a:pt x="52" y="117"/>
                  <a:pt x="115" y="117"/>
                </a:cubicBezTo>
                <a:lnTo>
                  <a:pt x="301" y="117"/>
                </a:lnTo>
                <a:lnTo>
                  <a:pt x="407" y="0"/>
                </a:lnTo>
                <a:lnTo>
                  <a:pt x="757" y="0"/>
                </a:lnTo>
                <a:lnTo>
                  <a:pt x="864" y="117"/>
                </a:lnTo>
                <a:lnTo>
                  <a:pt x="1050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7074" y="3272632"/>
            <a:ext cx="336550" cy="336550"/>
          </a:xfrm>
          <a:custGeom>
            <a:avLst/>
            <a:gdLst>
              <a:gd name="T0" fmla="*/ 467 w 935"/>
              <a:gd name="T1" fmla="*/ 524 h 935"/>
              <a:gd name="T2" fmla="*/ 934 w 935"/>
              <a:gd name="T3" fmla="*/ 759 h 935"/>
              <a:gd name="T4" fmla="*/ 934 w 935"/>
              <a:gd name="T5" fmla="*/ 934 h 935"/>
              <a:gd name="T6" fmla="*/ 0 w 935"/>
              <a:gd name="T7" fmla="*/ 934 h 935"/>
              <a:gd name="T8" fmla="*/ 0 w 935"/>
              <a:gd name="T9" fmla="*/ 759 h 935"/>
              <a:gd name="T10" fmla="*/ 467 w 935"/>
              <a:gd name="T11" fmla="*/ 524 h 935"/>
              <a:gd name="T12" fmla="*/ 467 w 935"/>
              <a:gd name="T13" fmla="*/ 0 h 935"/>
              <a:gd name="T14" fmla="*/ 699 w 935"/>
              <a:gd name="T15" fmla="*/ 235 h 935"/>
              <a:gd name="T16" fmla="*/ 467 w 935"/>
              <a:gd name="T17" fmla="*/ 467 h 935"/>
              <a:gd name="T18" fmla="*/ 235 w 935"/>
              <a:gd name="T19" fmla="*/ 235 h 935"/>
              <a:gd name="T20" fmla="*/ 467 w 935"/>
              <a:gd name="T21" fmla="*/ 0 h 935"/>
              <a:gd name="T22" fmla="*/ 467 w 935"/>
              <a:gd name="T23" fmla="*/ 636 h 935"/>
              <a:gd name="T24" fmla="*/ 112 w 935"/>
              <a:gd name="T25" fmla="*/ 759 h 935"/>
              <a:gd name="T26" fmla="*/ 112 w 935"/>
              <a:gd name="T27" fmla="*/ 822 h 935"/>
              <a:gd name="T28" fmla="*/ 822 w 935"/>
              <a:gd name="T29" fmla="*/ 822 h 935"/>
              <a:gd name="T30" fmla="*/ 822 w 935"/>
              <a:gd name="T31" fmla="*/ 759 h 935"/>
              <a:gd name="T32" fmla="*/ 467 w 935"/>
              <a:gd name="T33" fmla="*/ 636 h 935"/>
              <a:gd name="T34" fmla="*/ 467 w 935"/>
              <a:gd name="T35" fmla="*/ 112 h 935"/>
              <a:gd name="T36" fmla="*/ 344 w 935"/>
              <a:gd name="T37" fmla="*/ 235 h 935"/>
              <a:gd name="T38" fmla="*/ 467 w 935"/>
              <a:gd name="T39" fmla="*/ 356 h 935"/>
              <a:gd name="T40" fmla="*/ 590 w 935"/>
              <a:gd name="T41" fmla="*/ 235 h 935"/>
              <a:gd name="T42" fmla="*/ 467 w 935"/>
              <a:gd name="T43" fmla="*/ 112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35" h="935">
                <a:moveTo>
                  <a:pt x="467" y="524"/>
                </a:moveTo>
                <a:cubicBezTo>
                  <a:pt x="623" y="524"/>
                  <a:pt x="934" y="603"/>
                  <a:pt x="934" y="759"/>
                </a:cubicBezTo>
                <a:lnTo>
                  <a:pt x="934" y="934"/>
                </a:lnTo>
                <a:lnTo>
                  <a:pt x="0" y="934"/>
                </a:lnTo>
                <a:lnTo>
                  <a:pt x="0" y="759"/>
                </a:lnTo>
                <a:cubicBezTo>
                  <a:pt x="0" y="603"/>
                  <a:pt x="311" y="524"/>
                  <a:pt x="467" y="524"/>
                </a:cubicBezTo>
                <a:close/>
                <a:moveTo>
                  <a:pt x="467" y="0"/>
                </a:moveTo>
                <a:cubicBezTo>
                  <a:pt x="595" y="0"/>
                  <a:pt x="699" y="106"/>
                  <a:pt x="699" y="235"/>
                </a:cubicBezTo>
                <a:cubicBezTo>
                  <a:pt x="699" y="363"/>
                  <a:pt x="595" y="467"/>
                  <a:pt x="467" y="467"/>
                </a:cubicBezTo>
                <a:cubicBezTo>
                  <a:pt x="338" y="467"/>
                  <a:pt x="235" y="363"/>
                  <a:pt x="235" y="235"/>
                </a:cubicBezTo>
                <a:cubicBezTo>
                  <a:pt x="235" y="106"/>
                  <a:pt x="338" y="0"/>
                  <a:pt x="467" y="0"/>
                </a:cubicBezTo>
                <a:close/>
                <a:moveTo>
                  <a:pt x="467" y="636"/>
                </a:moveTo>
                <a:cubicBezTo>
                  <a:pt x="295" y="636"/>
                  <a:pt x="112" y="721"/>
                  <a:pt x="112" y="759"/>
                </a:cubicBezTo>
                <a:lnTo>
                  <a:pt x="112" y="822"/>
                </a:lnTo>
                <a:lnTo>
                  <a:pt x="822" y="822"/>
                </a:lnTo>
                <a:lnTo>
                  <a:pt x="822" y="759"/>
                </a:lnTo>
                <a:cubicBezTo>
                  <a:pt x="822" y="721"/>
                  <a:pt x="639" y="636"/>
                  <a:pt x="467" y="636"/>
                </a:cubicBezTo>
                <a:close/>
                <a:moveTo>
                  <a:pt x="467" y="112"/>
                </a:moveTo>
                <a:cubicBezTo>
                  <a:pt x="399" y="112"/>
                  <a:pt x="344" y="166"/>
                  <a:pt x="344" y="235"/>
                </a:cubicBezTo>
                <a:cubicBezTo>
                  <a:pt x="344" y="303"/>
                  <a:pt x="399" y="356"/>
                  <a:pt x="467" y="356"/>
                </a:cubicBezTo>
                <a:cubicBezTo>
                  <a:pt x="535" y="356"/>
                  <a:pt x="590" y="303"/>
                  <a:pt x="590" y="235"/>
                </a:cubicBezTo>
                <a:cubicBezTo>
                  <a:pt x="590" y="166"/>
                  <a:pt x="535" y="112"/>
                  <a:pt x="467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3272632"/>
            <a:ext cx="463550" cy="336550"/>
          </a:xfrm>
          <a:custGeom>
            <a:avLst/>
            <a:gdLst>
              <a:gd name="T0" fmla="*/ 818 w 1286"/>
              <a:gd name="T1" fmla="*/ 584 h 935"/>
              <a:gd name="T2" fmla="*/ 1285 w 1286"/>
              <a:gd name="T3" fmla="*/ 816 h 935"/>
              <a:gd name="T4" fmla="*/ 1285 w 1286"/>
              <a:gd name="T5" fmla="*/ 934 h 935"/>
              <a:gd name="T6" fmla="*/ 350 w 1286"/>
              <a:gd name="T7" fmla="*/ 934 h 935"/>
              <a:gd name="T8" fmla="*/ 350 w 1286"/>
              <a:gd name="T9" fmla="*/ 816 h 935"/>
              <a:gd name="T10" fmla="*/ 818 w 1286"/>
              <a:gd name="T11" fmla="*/ 584 h 935"/>
              <a:gd name="T12" fmla="*/ 293 w 1286"/>
              <a:gd name="T13" fmla="*/ 350 h 935"/>
              <a:gd name="T14" fmla="*/ 468 w 1286"/>
              <a:gd name="T15" fmla="*/ 350 h 935"/>
              <a:gd name="T16" fmla="*/ 468 w 1286"/>
              <a:gd name="T17" fmla="*/ 467 h 935"/>
              <a:gd name="T18" fmla="*/ 293 w 1286"/>
              <a:gd name="T19" fmla="*/ 467 h 935"/>
              <a:gd name="T20" fmla="*/ 293 w 1286"/>
              <a:gd name="T21" fmla="*/ 641 h 935"/>
              <a:gd name="T22" fmla="*/ 175 w 1286"/>
              <a:gd name="T23" fmla="*/ 641 h 935"/>
              <a:gd name="T24" fmla="*/ 175 w 1286"/>
              <a:gd name="T25" fmla="*/ 467 h 935"/>
              <a:gd name="T26" fmla="*/ 0 w 1286"/>
              <a:gd name="T27" fmla="*/ 467 h 935"/>
              <a:gd name="T28" fmla="*/ 0 w 1286"/>
              <a:gd name="T29" fmla="*/ 350 h 935"/>
              <a:gd name="T30" fmla="*/ 175 w 1286"/>
              <a:gd name="T31" fmla="*/ 350 h 935"/>
              <a:gd name="T32" fmla="*/ 175 w 1286"/>
              <a:gd name="T33" fmla="*/ 175 h 935"/>
              <a:gd name="T34" fmla="*/ 293 w 1286"/>
              <a:gd name="T35" fmla="*/ 175 h 935"/>
              <a:gd name="T36" fmla="*/ 293 w 1286"/>
              <a:gd name="T37" fmla="*/ 350 h 935"/>
              <a:gd name="T38" fmla="*/ 818 w 1286"/>
              <a:gd name="T39" fmla="*/ 467 h 935"/>
              <a:gd name="T40" fmla="*/ 585 w 1286"/>
              <a:gd name="T41" fmla="*/ 235 h 935"/>
              <a:gd name="T42" fmla="*/ 818 w 1286"/>
              <a:gd name="T43" fmla="*/ 0 h 935"/>
              <a:gd name="T44" fmla="*/ 1050 w 1286"/>
              <a:gd name="T45" fmla="*/ 235 h 935"/>
              <a:gd name="T46" fmla="*/ 818 w 1286"/>
              <a:gd name="T47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935">
                <a:moveTo>
                  <a:pt x="818" y="584"/>
                </a:moveTo>
                <a:cubicBezTo>
                  <a:pt x="973" y="584"/>
                  <a:pt x="1285" y="661"/>
                  <a:pt x="1285" y="816"/>
                </a:cubicBezTo>
                <a:lnTo>
                  <a:pt x="1285" y="934"/>
                </a:lnTo>
                <a:lnTo>
                  <a:pt x="350" y="934"/>
                </a:lnTo>
                <a:lnTo>
                  <a:pt x="350" y="816"/>
                </a:lnTo>
                <a:cubicBezTo>
                  <a:pt x="350" y="661"/>
                  <a:pt x="662" y="584"/>
                  <a:pt x="818" y="584"/>
                </a:cubicBezTo>
                <a:close/>
                <a:moveTo>
                  <a:pt x="293" y="350"/>
                </a:moveTo>
                <a:lnTo>
                  <a:pt x="468" y="350"/>
                </a:lnTo>
                <a:lnTo>
                  <a:pt x="468" y="467"/>
                </a:lnTo>
                <a:lnTo>
                  <a:pt x="293" y="467"/>
                </a:lnTo>
                <a:lnTo>
                  <a:pt x="293" y="641"/>
                </a:lnTo>
                <a:lnTo>
                  <a:pt x="175" y="641"/>
                </a:lnTo>
                <a:lnTo>
                  <a:pt x="175" y="467"/>
                </a:lnTo>
                <a:lnTo>
                  <a:pt x="0" y="467"/>
                </a:lnTo>
                <a:lnTo>
                  <a:pt x="0" y="350"/>
                </a:lnTo>
                <a:lnTo>
                  <a:pt x="175" y="350"/>
                </a:lnTo>
                <a:lnTo>
                  <a:pt x="175" y="175"/>
                </a:lnTo>
                <a:lnTo>
                  <a:pt x="293" y="175"/>
                </a:lnTo>
                <a:lnTo>
                  <a:pt x="293" y="350"/>
                </a:lnTo>
                <a:close/>
                <a:moveTo>
                  <a:pt x="818" y="467"/>
                </a:moveTo>
                <a:cubicBezTo>
                  <a:pt x="689" y="467"/>
                  <a:pt x="585" y="363"/>
                  <a:pt x="585" y="235"/>
                </a:cubicBezTo>
                <a:cubicBezTo>
                  <a:pt x="585" y="106"/>
                  <a:pt x="689" y="0"/>
                  <a:pt x="818" y="0"/>
                </a:cubicBezTo>
                <a:cubicBezTo>
                  <a:pt x="946" y="0"/>
                  <a:pt x="1050" y="107"/>
                  <a:pt x="1050" y="235"/>
                </a:cubicBezTo>
                <a:cubicBezTo>
                  <a:pt x="1050" y="364"/>
                  <a:pt x="946" y="467"/>
                  <a:pt x="818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9239" y="3240884"/>
            <a:ext cx="503237" cy="398461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64301" y="3251996"/>
            <a:ext cx="377825" cy="377825"/>
          </a:xfrm>
          <a:custGeom>
            <a:avLst/>
            <a:gdLst>
              <a:gd name="T0" fmla="*/ 525 w 1051"/>
              <a:gd name="T1" fmla="*/ 0 h 1049"/>
              <a:gd name="T2" fmla="*/ 1050 w 1051"/>
              <a:gd name="T3" fmla="*/ 0 h 1049"/>
              <a:gd name="T4" fmla="*/ 1050 w 1051"/>
              <a:gd name="T5" fmla="*/ 407 h 1049"/>
              <a:gd name="T6" fmla="*/ 700 w 1051"/>
              <a:gd name="T7" fmla="*/ 407 h 1049"/>
              <a:gd name="T8" fmla="*/ 525 w 1051"/>
              <a:gd name="T9" fmla="*/ 581 h 1049"/>
              <a:gd name="T10" fmla="*/ 525 w 1051"/>
              <a:gd name="T11" fmla="*/ 0 h 1049"/>
              <a:gd name="T12" fmla="*/ 992 w 1051"/>
              <a:gd name="T13" fmla="*/ 728 h 1049"/>
              <a:gd name="T14" fmla="*/ 1050 w 1051"/>
              <a:gd name="T15" fmla="*/ 786 h 1049"/>
              <a:gd name="T16" fmla="*/ 1050 w 1051"/>
              <a:gd name="T17" fmla="*/ 991 h 1049"/>
              <a:gd name="T18" fmla="*/ 992 w 1051"/>
              <a:gd name="T19" fmla="*/ 1048 h 1049"/>
              <a:gd name="T20" fmla="*/ 0 w 1051"/>
              <a:gd name="T21" fmla="*/ 57 h 1049"/>
              <a:gd name="T22" fmla="*/ 58 w 1051"/>
              <a:gd name="T23" fmla="*/ 0 h 1049"/>
              <a:gd name="T24" fmla="*/ 263 w 1051"/>
              <a:gd name="T25" fmla="*/ 0 h 1049"/>
              <a:gd name="T26" fmla="*/ 320 w 1051"/>
              <a:gd name="T27" fmla="*/ 57 h 1049"/>
              <a:gd name="T28" fmla="*/ 353 w 1051"/>
              <a:gd name="T29" fmla="*/ 265 h 1049"/>
              <a:gd name="T30" fmla="*/ 339 w 1051"/>
              <a:gd name="T31" fmla="*/ 325 h 1049"/>
              <a:gd name="T32" fmla="*/ 211 w 1051"/>
              <a:gd name="T33" fmla="*/ 454 h 1049"/>
              <a:gd name="T34" fmla="*/ 596 w 1051"/>
              <a:gd name="T35" fmla="*/ 838 h 1049"/>
              <a:gd name="T36" fmla="*/ 725 w 1051"/>
              <a:gd name="T37" fmla="*/ 709 h 1049"/>
              <a:gd name="T38" fmla="*/ 785 w 1051"/>
              <a:gd name="T39" fmla="*/ 696 h 1049"/>
              <a:gd name="T40" fmla="*/ 992 w 1051"/>
              <a:gd name="T41" fmla="*/ 729 h 1049"/>
              <a:gd name="T42" fmla="*/ 992 w 1051"/>
              <a:gd name="T43" fmla="*/ 72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1049">
                <a:moveTo>
                  <a:pt x="525" y="0"/>
                </a:moveTo>
                <a:lnTo>
                  <a:pt x="1050" y="0"/>
                </a:lnTo>
                <a:lnTo>
                  <a:pt x="1050" y="407"/>
                </a:lnTo>
                <a:lnTo>
                  <a:pt x="700" y="407"/>
                </a:lnTo>
                <a:lnTo>
                  <a:pt x="525" y="581"/>
                </a:lnTo>
                <a:lnTo>
                  <a:pt x="525" y="0"/>
                </a:lnTo>
                <a:close/>
                <a:moveTo>
                  <a:pt x="992" y="728"/>
                </a:moveTo>
                <a:cubicBezTo>
                  <a:pt x="1025" y="728"/>
                  <a:pt x="1050" y="753"/>
                  <a:pt x="1050" y="786"/>
                </a:cubicBezTo>
                <a:lnTo>
                  <a:pt x="1050" y="991"/>
                </a:lnTo>
                <a:cubicBezTo>
                  <a:pt x="1050" y="1024"/>
                  <a:pt x="1025" y="1048"/>
                  <a:pt x="992" y="1048"/>
                </a:cubicBezTo>
                <a:cubicBezTo>
                  <a:pt x="446" y="1048"/>
                  <a:pt x="0" y="603"/>
                  <a:pt x="0" y="57"/>
                </a:cubicBezTo>
                <a:cubicBezTo>
                  <a:pt x="0" y="24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16"/>
                  <a:pt x="432" y="753"/>
                  <a:pt x="596" y="838"/>
                </a:cubicBezTo>
                <a:lnTo>
                  <a:pt x="725" y="709"/>
                </a:lnTo>
                <a:cubicBezTo>
                  <a:pt x="741" y="693"/>
                  <a:pt x="766" y="690"/>
                  <a:pt x="785" y="696"/>
                </a:cubicBezTo>
                <a:cubicBezTo>
                  <a:pt x="850" y="718"/>
                  <a:pt x="919" y="729"/>
                  <a:pt x="992" y="729"/>
                </a:cubicBezTo>
                <a:lnTo>
                  <a:pt x="992" y="7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73949" y="3231357"/>
            <a:ext cx="503238" cy="419100"/>
          </a:xfrm>
          <a:custGeom>
            <a:avLst/>
            <a:gdLst>
              <a:gd name="T0" fmla="*/ 407 w 1400"/>
              <a:gd name="T1" fmla="*/ 756 h 1165"/>
              <a:gd name="T2" fmla="*/ 1225 w 1400"/>
              <a:gd name="T3" fmla="*/ 756 h 1165"/>
              <a:gd name="T4" fmla="*/ 1020 w 1400"/>
              <a:gd name="T5" fmla="*/ 495 h 1165"/>
              <a:gd name="T6" fmla="*/ 875 w 1400"/>
              <a:gd name="T7" fmla="*/ 669 h 1165"/>
              <a:gd name="T8" fmla="*/ 670 w 1400"/>
              <a:gd name="T9" fmla="*/ 408 h 1165"/>
              <a:gd name="T10" fmla="*/ 407 w 1400"/>
              <a:gd name="T11" fmla="*/ 756 h 1165"/>
              <a:gd name="T12" fmla="*/ 1282 w 1400"/>
              <a:gd name="T13" fmla="*/ 115 h 1165"/>
              <a:gd name="T14" fmla="*/ 1399 w 1400"/>
              <a:gd name="T15" fmla="*/ 233 h 1165"/>
              <a:gd name="T16" fmla="*/ 1399 w 1400"/>
              <a:gd name="T17" fmla="*/ 814 h 1165"/>
              <a:gd name="T18" fmla="*/ 1282 w 1400"/>
              <a:gd name="T19" fmla="*/ 931 h 1165"/>
              <a:gd name="T20" fmla="*/ 350 w 1400"/>
              <a:gd name="T21" fmla="*/ 931 h 1165"/>
              <a:gd name="T22" fmla="*/ 233 w 1400"/>
              <a:gd name="T23" fmla="*/ 814 h 1165"/>
              <a:gd name="T24" fmla="*/ 235 w 1400"/>
              <a:gd name="T25" fmla="*/ 115 h 1165"/>
              <a:gd name="T26" fmla="*/ 350 w 1400"/>
              <a:gd name="T27" fmla="*/ 0 h 1165"/>
              <a:gd name="T28" fmla="*/ 700 w 1400"/>
              <a:gd name="T29" fmla="*/ 0 h 1165"/>
              <a:gd name="T30" fmla="*/ 817 w 1400"/>
              <a:gd name="T31" fmla="*/ 115 h 1165"/>
              <a:gd name="T32" fmla="*/ 1282 w 1400"/>
              <a:gd name="T33" fmla="*/ 115 h 1165"/>
              <a:gd name="T34" fmla="*/ 118 w 1400"/>
              <a:gd name="T35" fmla="*/ 233 h 1165"/>
              <a:gd name="T36" fmla="*/ 118 w 1400"/>
              <a:gd name="T37" fmla="*/ 1049 h 1165"/>
              <a:gd name="T38" fmla="*/ 1167 w 1400"/>
              <a:gd name="T39" fmla="*/ 1049 h 1165"/>
              <a:gd name="T40" fmla="*/ 1167 w 1400"/>
              <a:gd name="T41" fmla="*/ 1164 h 1165"/>
              <a:gd name="T42" fmla="*/ 118 w 1400"/>
              <a:gd name="T43" fmla="*/ 1164 h 1165"/>
              <a:gd name="T44" fmla="*/ 0 w 1400"/>
              <a:gd name="T45" fmla="*/ 1049 h 1165"/>
              <a:gd name="T46" fmla="*/ 0 w 1400"/>
              <a:gd name="T47" fmla="*/ 233 h 1165"/>
              <a:gd name="T48" fmla="*/ 118 w 1400"/>
              <a:gd name="T49" fmla="*/ 233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0" h="1165">
                <a:moveTo>
                  <a:pt x="407" y="756"/>
                </a:moveTo>
                <a:lnTo>
                  <a:pt x="1225" y="756"/>
                </a:lnTo>
                <a:lnTo>
                  <a:pt x="1020" y="495"/>
                </a:lnTo>
                <a:lnTo>
                  <a:pt x="875" y="669"/>
                </a:lnTo>
                <a:lnTo>
                  <a:pt x="670" y="408"/>
                </a:lnTo>
                <a:lnTo>
                  <a:pt x="407" y="756"/>
                </a:lnTo>
                <a:close/>
                <a:moveTo>
                  <a:pt x="1282" y="115"/>
                </a:moveTo>
                <a:cubicBezTo>
                  <a:pt x="1345" y="115"/>
                  <a:pt x="1399" y="170"/>
                  <a:pt x="1399" y="233"/>
                </a:cubicBezTo>
                <a:lnTo>
                  <a:pt x="1399" y="814"/>
                </a:lnTo>
                <a:cubicBezTo>
                  <a:pt x="1399" y="877"/>
                  <a:pt x="1345" y="931"/>
                  <a:pt x="1282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5" y="115"/>
                </a:lnTo>
                <a:cubicBezTo>
                  <a:pt x="235" y="52"/>
                  <a:pt x="287" y="0"/>
                  <a:pt x="350" y="0"/>
                </a:cubicBezTo>
                <a:lnTo>
                  <a:pt x="700" y="0"/>
                </a:lnTo>
                <a:lnTo>
                  <a:pt x="817" y="115"/>
                </a:lnTo>
                <a:lnTo>
                  <a:pt x="1282" y="115"/>
                </a:lnTo>
                <a:close/>
                <a:moveTo>
                  <a:pt x="118" y="233"/>
                </a:moveTo>
                <a:lnTo>
                  <a:pt x="118" y="1049"/>
                </a:lnTo>
                <a:lnTo>
                  <a:pt x="1167" y="1049"/>
                </a:lnTo>
                <a:lnTo>
                  <a:pt x="1167" y="1164"/>
                </a:ln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233"/>
                </a:lnTo>
                <a:lnTo>
                  <a:pt x="118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651874" y="3209132"/>
            <a:ext cx="293688" cy="461963"/>
          </a:xfrm>
          <a:custGeom>
            <a:avLst/>
            <a:gdLst>
              <a:gd name="T0" fmla="*/ 700 w 816"/>
              <a:gd name="T1" fmla="*/ 1049 h 1285"/>
              <a:gd name="T2" fmla="*/ 700 w 816"/>
              <a:gd name="T3" fmla="*/ 235 h 1285"/>
              <a:gd name="T4" fmla="*/ 115 w 816"/>
              <a:gd name="T5" fmla="*/ 235 h 1285"/>
              <a:gd name="T6" fmla="*/ 115 w 816"/>
              <a:gd name="T7" fmla="*/ 1049 h 1285"/>
              <a:gd name="T8" fmla="*/ 700 w 816"/>
              <a:gd name="T9" fmla="*/ 1049 h 1285"/>
              <a:gd name="T10" fmla="*/ 700 w 816"/>
              <a:gd name="T11" fmla="*/ 3 h 1285"/>
              <a:gd name="T12" fmla="*/ 815 w 816"/>
              <a:gd name="T13" fmla="*/ 118 h 1285"/>
              <a:gd name="T14" fmla="*/ 815 w 816"/>
              <a:gd name="T15" fmla="*/ 1166 h 1285"/>
              <a:gd name="T16" fmla="*/ 700 w 816"/>
              <a:gd name="T17" fmla="*/ 1284 h 1285"/>
              <a:gd name="T18" fmla="*/ 115 w 816"/>
              <a:gd name="T19" fmla="*/ 1284 h 1285"/>
              <a:gd name="T20" fmla="*/ 0 w 816"/>
              <a:gd name="T21" fmla="*/ 1166 h 1285"/>
              <a:gd name="T22" fmla="*/ 0 w 816"/>
              <a:gd name="T23" fmla="*/ 118 h 1285"/>
              <a:gd name="T24" fmla="*/ 115 w 816"/>
              <a:gd name="T25" fmla="*/ 0 h 1285"/>
              <a:gd name="T26" fmla="*/ 700 w 816"/>
              <a:gd name="T27" fmla="*/ 3 h 1285"/>
              <a:gd name="T28" fmla="*/ 465 w 816"/>
              <a:gd name="T29" fmla="*/ 585 h 1285"/>
              <a:gd name="T30" fmla="*/ 465 w 816"/>
              <a:gd name="T31" fmla="*/ 934 h 1285"/>
              <a:gd name="T32" fmla="*/ 350 w 816"/>
              <a:gd name="T33" fmla="*/ 934 h 1285"/>
              <a:gd name="T34" fmla="*/ 350 w 816"/>
              <a:gd name="T35" fmla="*/ 585 h 1285"/>
              <a:gd name="T36" fmla="*/ 465 w 816"/>
              <a:gd name="T37" fmla="*/ 585 h 1285"/>
              <a:gd name="T38" fmla="*/ 465 w 816"/>
              <a:gd name="T39" fmla="*/ 350 h 1285"/>
              <a:gd name="T40" fmla="*/ 465 w 816"/>
              <a:gd name="T41" fmla="*/ 468 h 1285"/>
              <a:gd name="T42" fmla="*/ 350 w 816"/>
              <a:gd name="T43" fmla="*/ 468 h 1285"/>
              <a:gd name="T44" fmla="*/ 350 w 816"/>
              <a:gd name="T45" fmla="*/ 350 h 1285"/>
              <a:gd name="T46" fmla="*/ 465 w 816"/>
              <a:gd name="T47" fmla="*/ 35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285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8"/>
                </a:cubicBezTo>
                <a:lnTo>
                  <a:pt x="815" y="1166"/>
                </a:lnTo>
                <a:cubicBezTo>
                  <a:pt x="815" y="1229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29"/>
                  <a:pt x="0" y="1166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  <a:moveTo>
                  <a:pt x="465" y="585"/>
                </a:moveTo>
                <a:lnTo>
                  <a:pt x="465" y="934"/>
                </a:lnTo>
                <a:lnTo>
                  <a:pt x="350" y="934"/>
                </a:lnTo>
                <a:lnTo>
                  <a:pt x="350" y="585"/>
                </a:lnTo>
                <a:lnTo>
                  <a:pt x="465" y="585"/>
                </a:lnTo>
                <a:close/>
                <a:moveTo>
                  <a:pt x="465" y="350"/>
                </a:moveTo>
                <a:lnTo>
                  <a:pt x="465" y="468"/>
                </a:lnTo>
                <a:lnTo>
                  <a:pt x="350" y="468"/>
                </a:lnTo>
                <a:lnTo>
                  <a:pt x="350" y="350"/>
                </a:lnTo>
                <a:lnTo>
                  <a:pt x="465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20249" y="3188494"/>
            <a:ext cx="501650" cy="503238"/>
          </a:xfrm>
          <a:custGeom>
            <a:avLst/>
            <a:gdLst>
              <a:gd name="T0" fmla="*/ 1107 w 1392"/>
              <a:gd name="T1" fmla="*/ 1193 h 1399"/>
              <a:gd name="T2" fmla="*/ 1194 w 1392"/>
              <a:gd name="T3" fmla="*/ 1106 h 1399"/>
              <a:gd name="T4" fmla="*/ 1107 w 1392"/>
              <a:gd name="T5" fmla="*/ 1018 h 1399"/>
              <a:gd name="T6" fmla="*/ 1020 w 1392"/>
              <a:gd name="T7" fmla="*/ 1106 h 1399"/>
              <a:gd name="T8" fmla="*/ 1107 w 1392"/>
              <a:gd name="T9" fmla="*/ 1193 h 1399"/>
              <a:gd name="T10" fmla="*/ 1323 w 1392"/>
              <a:gd name="T11" fmla="*/ 1136 h 1399"/>
              <a:gd name="T12" fmla="*/ 1386 w 1392"/>
              <a:gd name="T13" fmla="*/ 1182 h 1399"/>
              <a:gd name="T14" fmla="*/ 1389 w 1392"/>
              <a:gd name="T15" fmla="*/ 1201 h 1399"/>
              <a:gd name="T16" fmla="*/ 1331 w 1392"/>
              <a:gd name="T17" fmla="*/ 1303 h 1399"/>
              <a:gd name="T18" fmla="*/ 1312 w 1392"/>
              <a:gd name="T19" fmla="*/ 1311 h 1399"/>
              <a:gd name="T20" fmla="*/ 1241 w 1392"/>
              <a:gd name="T21" fmla="*/ 1281 h 1399"/>
              <a:gd name="T22" fmla="*/ 1192 w 1392"/>
              <a:gd name="T23" fmla="*/ 1308 h 1399"/>
              <a:gd name="T24" fmla="*/ 1181 w 1392"/>
              <a:gd name="T25" fmla="*/ 1387 h 1399"/>
              <a:gd name="T26" fmla="*/ 1164 w 1392"/>
              <a:gd name="T27" fmla="*/ 1398 h 1399"/>
              <a:gd name="T28" fmla="*/ 1050 w 1392"/>
              <a:gd name="T29" fmla="*/ 1398 h 1399"/>
              <a:gd name="T30" fmla="*/ 1033 w 1392"/>
              <a:gd name="T31" fmla="*/ 1387 h 1399"/>
              <a:gd name="T32" fmla="*/ 1022 w 1392"/>
              <a:gd name="T33" fmla="*/ 1308 h 1399"/>
              <a:gd name="T34" fmla="*/ 973 w 1392"/>
              <a:gd name="T35" fmla="*/ 1281 h 1399"/>
              <a:gd name="T36" fmla="*/ 902 w 1392"/>
              <a:gd name="T37" fmla="*/ 1311 h 1399"/>
              <a:gd name="T38" fmla="*/ 883 w 1392"/>
              <a:gd name="T39" fmla="*/ 1303 h 1399"/>
              <a:gd name="T40" fmla="*/ 826 w 1392"/>
              <a:gd name="T41" fmla="*/ 1201 h 1399"/>
              <a:gd name="T42" fmla="*/ 828 w 1392"/>
              <a:gd name="T43" fmla="*/ 1182 h 1399"/>
              <a:gd name="T44" fmla="*/ 891 w 1392"/>
              <a:gd name="T45" fmla="*/ 1136 h 1399"/>
              <a:gd name="T46" fmla="*/ 888 w 1392"/>
              <a:gd name="T47" fmla="*/ 1106 h 1399"/>
              <a:gd name="T48" fmla="*/ 891 w 1392"/>
              <a:gd name="T49" fmla="*/ 1078 h 1399"/>
              <a:gd name="T50" fmla="*/ 828 w 1392"/>
              <a:gd name="T51" fmla="*/ 1029 h 1399"/>
              <a:gd name="T52" fmla="*/ 826 w 1392"/>
              <a:gd name="T53" fmla="*/ 1010 h 1399"/>
              <a:gd name="T54" fmla="*/ 883 w 1392"/>
              <a:gd name="T55" fmla="*/ 909 h 1399"/>
              <a:gd name="T56" fmla="*/ 902 w 1392"/>
              <a:gd name="T57" fmla="*/ 903 h 1399"/>
              <a:gd name="T58" fmla="*/ 973 w 1392"/>
              <a:gd name="T59" fmla="*/ 934 h 1399"/>
              <a:gd name="T60" fmla="*/ 1022 w 1392"/>
              <a:gd name="T61" fmla="*/ 903 h 1399"/>
              <a:gd name="T62" fmla="*/ 1033 w 1392"/>
              <a:gd name="T63" fmla="*/ 827 h 1399"/>
              <a:gd name="T64" fmla="*/ 1050 w 1392"/>
              <a:gd name="T65" fmla="*/ 816 h 1399"/>
              <a:gd name="T66" fmla="*/ 1164 w 1392"/>
              <a:gd name="T67" fmla="*/ 816 h 1399"/>
              <a:gd name="T68" fmla="*/ 1181 w 1392"/>
              <a:gd name="T69" fmla="*/ 827 h 1399"/>
              <a:gd name="T70" fmla="*/ 1192 w 1392"/>
              <a:gd name="T71" fmla="*/ 903 h 1399"/>
              <a:gd name="T72" fmla="*/ 1241 w 1392"/>
              <a:gd name="T73" fmla="*/ 934 h 1399"/>
              <a:gd name="T74" fmla="*/ 1312 w 1392"/>
              <a:gd name="T75" fmla="*/ 903 h 1399"/>
              <a:gd name="T76" fmla="*/ 1331 w 1392"/>
              <a:gd name="T77" fmla="*/ 909 h 1399"/>
              <a:gd name="T78" fmla="*/ 1389 w 1392"/>
              <a:gd name="T79" fmla="*/ 1010 h 1399"/>
              <a:gd name="T80" fmla="*/ 1386 w 1392"/>
              <a:gd name="T81" fmla="*/ 1029 h 1399"/>
              <a:gd name="T82" fmla="*/ 1323 w 1392"/>
              <a:gd name="T83" fmla="*/ 1078 h 1399"/>
              <a:gd name="T84" fmla="*/ 1326 w 1392"/>
              <a:gd name="T85" fmla="*/ 1106 h 1399"/>
              <a:gd name="T86" fmla="*/ 1323 w 1392"/>
              <a:gd name="T87" fmla="*/ 1136 h 1399"/>
              <a:gd name="T88" fmla="*/ 1107 w 1392"/>
              <a:gd name="T89" fmla="*/ 670 h 1399"/>
              <a:gd name="T90" fmla="*/ 670 w 1392"/>
              <a:gd name="T91" fmla="*/ 1106 h 1399"/>
              <a:gd name="T92" fmla="*/ 675 w 1392"/>
              <a:gd name="T93" fmla="*/ 1166 h 1399"/>
              <a:gd name="T94" fmla="*/ 0 w 1392"/>
              <a:gd name="T95" fmla="*/ 1166 h 1399"/>
              <a:gd name="T96" fmla="*/ 1167 w 1392"/>
              <a:gd name="T97" fmla="*/ 0 h 1399"/>
              <a:gd name="T98" fmla="*/ 1164 w 1392"/>
              <a:gd name="T99" fmla="*/ 674 h 1399"/>
              <a:gd name="T100" fmla="*/ 1107 w 1392"/>
              <a:gd name="T101" fmla="*/ 670 h 1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92" h="1399">
                <a:moveTo>
                  <a:pt x="1107" y="1193"/>
                </a:moveTo>
                <a:cubicBezTo>
                  <a:pt x="1156" y="1193"/>
                  <a:pt x="1194" y="1155"/>
                  <a:pt x="1194" y="1106"/>
                </a:cubicBezTo>
                <a:cubicBezTo>
                  <a:pt x="1194" y="1057"/>
                  <a:pt x="1156" y="1018"/>
                  <a:pt x="1107" y="1018"/>
                </a:cubicBezTo>
                <a:cubicBezTo>
                  <a:pt x="1058" y="1018"/>
                  <a:pt x="1020" y="1057"/>
                  <a:pt x="1020" y="1106"/>
                </a:cubicBezTo>
                <a:cubicBezTo>
                  <a:pt x="1020" y="1155"/>
                  <a:pt x="1058" y="1193"/>
                  <a:pt x="1107" y="1193"/>
                </a:cubicBezTo>
                <a:close/>
                <a:moveTo>
                  <a:pt x="1323" y="1136"/>
                </a:moveTo>
                <a:lnTo>
                  <a:pt x="1386" y="1182"/>
                </a:lnTo>
                <a:cubicBezTo>
                  <a:pt x="1391" y="1188"/>
                  <a:pt x="1391" y="1196"/>
                  <a:pt x="1389" y="1201"/>
                </a:cubicBezTo>
                <a:lnTo>
                  <a:pt x="1331" y="1303"/>
                </a:lnTo>
                <a:cubicBezTo>
                  <a:pt x="1328" y="1308"/>
                  <a:pt x="1317" y="1313"/>
                  <a:pt x="1312" y="1311"/>
                </a:cubicBezTo>
                <a:lnTo>
                  <a:pt x="1241" y="1281"/>
                </a:lnTo>
                <a:cubicBezTo>
                  <a:pt x="1227" y="1292"/>
                  <a:pt x="1208" y="1300"/>
                  <a:pt x="1192" y="1308"/>
                </a:cubicBezTo>
                <a:lnTo>
                  <a:pt x="1181" y="1387"/>
                </a:lnTo>
                <a:cubicBezTo>
                  <a:pt x="1181" y="1395"/>
                  <a:pt x="1173" y="1398"/>
                  <a:pt x="1164" y="1398"/>
                </a:cubicBezTo>
                <a:lnTo>
                  <a:pt x="1050" y="1398"/>
                </a:lnTo>
                <a:cubicBezTo>
                  <a:pt x="1041" y="1398"/>
                  <a:pt x="1033" y="1395"/>
                  <a:pt x="1033" y="1387"/>
                </a:cubicBezTo>
                <a:lnTo>
                  <a:pt x="1022" y="1308"/>
                </a:lnTo>
                <a:cubicBezTo>
                  <a:pt x="1003" y="1300"/>
                  <a:pt x="990" y="1292"/>
                  <a:pt x="973" y="1281"/>
                </a:cubicBezTo>
                <a:lnTo>
                  <a:pt x="902" y="1311"/>
                </a:lnTo>
                <a:cubicBezTo>
                  <a:pt x="894" y="1313"/>
                  <a:pt x="886" y="1308"/>
                  <a:pt x="883" y="1303"/>
                </a:cubicBezTo>
                <a:lnTo>
                  <a:pt x="826" y="1201"/>
                </a:lnTo>
                <a:cubicBezTo>
                  <a:pt x="823" y="1196"/>
                  <a:pt x="823" y="1188"/>
                  <a:pt x="828" y="1182"/>
                </a:cubicBezTo>
                <a:lnTo>
                  <a:pt x="891" y="1136"/>
                </a:lnTo>
                <a:cubicBezTo>
                  <a:pt x="891" y="1128"/>
                  <a:pt x="888" y="1117"/>
                  <a:pt x="888" y="1106"/>
                </a:cubicBezTo>
                <a:cubicBezTo>
                  <a:pt x="888" y="1095"/>
                  <a:pt x="891" y="1087"/>
                  <a:pt x="891" y="1078"/>
                </a:cubicBezTo>
                <a:lnTo>
                  <a:pt x="828" y="1029"/>
                </a:lnTo>
                <a:cubicBezTo>
                  <a:pt x="823" y="1024"/>
                  <a:pt x="823" y="1016"/>
                  <a:pt x="826" y="1010"/>
                </a:cubicBezTo>
                <a:lnTo>
                  <a:pt x="883" y="909"/>
                </a:lnTo>
                <a:cubicBezTo>
                  <a:pt x="886" y="903"/>
                  <a:pt x="897" y="901"/>
                  <a:pt x="902" y="903"/>
                </a:cubicBezTo>
                <a:lnTo>
                  <a:pt x="973" y="934"/>
                </a:lnTo>
                <a:cubicBezTo>
                  <a:pt x="990" y="923"/>
                  <a:pt x="1006" y="912"/>
                  <a:pt x="1022" y="903"/>
                </a:cubicBezTo>
                <a:lnTo>
                  <a:pt x="1033" y="827"/>
                </a:lnTo>
                <a:cubicBezTo>
                  <a:pt x="1033" y="819"/>
                  <a:pt x="1041" y="816"/>
                  <a:pt x="1050" y="816"/>
                </a:cubicBezTo>
                <a:lnTo>
                  <a:pt x="1164" y="816"/>
                </a:lnTo>
                <a:cubicBezTo>
                  <a:pt x="1173" y="816"/>
                  <a:pt x="1181" y="819"/>
                  <a:pt x="1181" y="827"/>
                </a:cubicBezTo>
                <a:lnTo>
                  <a:pt x="1192" y="903"/>
                </a:lnTo>
                <a:cubicBezTo>
                  <a:pt x="1211" y="912"/>
                  <a:pt x="1225" y="923"/>
                  <a:pt x="1241" y="934"/>
                </a:cubicBezTo>
                <a:lnTo>
                  <a:pt x="1312" y="903"/>
                </a:lnTo>
                <a:cubicBezTo>
                  <a:pt x="1320" y="901"/>
                  <a:pt x="1328" y="903"/>
                  <a:pt x="1331" y="909"/>
                </a:cubicBezTo>
                <a:lnTo>
                  <a:pt x="1389" y="1010"/>
                </a:lnTo>
                <a:cubicBezTo>
                  <a:pt x="1391" y="1016"/>
                  <a:pt x="1391" y="1024"/>
                  <a:pt x="1386" y="1029"/>
                </a:cubicBezTo>
                <a:lnTo>
                  <a:pt x="1323" y="1078"/>
                </a:lnTo>
                <a:cubicBezTo>
                  <a:pt x="1326" y="1087"/>
                  <a:pt x="1326" y="1095"/>
                  <a:pt x="1326" y="1106"/>
                </a:cubicBezTo>
                <a:cubicBezTo>
                  <a:pt x="1326" y="1117"/>
                  <a:pt x="1323" y="1128"/>
                  <a:pt x="1323" y="1136"/>
                </a:cubicBezTo>
                <a:close/>
                <a:moveTo>
                  <a:pt x="1107" y="670"/>
                </a:moveTo>
                <a:cubicBezTo>
                  <a:pt x="867" y="670"/>
                  <a:pt x="670" y="865"/>
                  <a:pt x="670" y="1106"/>
                </a:cubicBezTo>
                <a:cubicBezTo>
                  <a:pt x="670" y="1125"/>
                  <a:pt x="673" y="1147"/>
                  <a:pt x="675" y="1166"/>
                </a:cubicBezTo>
                <a:lnTo>
                  <a:pt x="0" y="1166"/>
                </a:lnTo>
                <a:lnTo>
                  <a:pt x="1167" y="0"/>
                </a:lnTo>
                <a:lnTo>
                  <a:pt x="1164" y="674"/>
                </a:lnTo>
                <a:cubicBezTo>
                  <a:pt x="1145" y="671"/>
                  <a:pt x="1126" y="670"/>
                  <a:pt x="1107" y="6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55314" y="3229770"/>
            <a:ext cx="377825" cy="420689"/>
          </a:xfrm>
          <a:custGeom>
            <a:avLst/>
            <a:gdLst>
              <a:gd name="T0" fmla="*/ 875 w 1051"/>
              <a:gd name="T1" fmla="*/ 991 h 1167"/>
              <a:gd name="T2" fmla="*/ 875 w 1051"/>
              <a:gd name="T3" fmla="*/ 934 h 1167"/>
              <a:gd name="T4" fmla="*/ 525 w 1051"/>
              <a:gd name="T5" fmla="*/ 753 h 1167"/>
              <a:gd name="T6" fmla="*/ 175 w 1051"/>
              <a:gd name="T7" fmla="*/ 934 h 1167"/>
              <a:gd name="T8" fmla="*/ 175 w 1051"/>
              <a:gd name="T9" fmla="*/ 991 h 1167"/>
              <a:gd name="T10" fmla="*/ 875 w 1051"/>
              <a:gd name="T11" fmla="*/ 991 h 1167"/>
              <a:gd name="T12" fmla="*/ 525 w 1051"/>
              <a:gd name="T13" fmla="*/ 293 h 1167"/>
              <a:gd name="T14" fmla="*/ 350 w 1051"/>
              <a:gd name="T15" fmla="*/ 467 h 1167"/>
              <a:gd name="T16" fmla="*/ 525 w 1051"/>
              <a:gd name="T17" fmla="*/ 641 h 1167"/>
              <a:gd name="T18" fmla="*/ 700 w 1051"/>
              <a:gd name="T19" fmla="*/ 467 h 1167"/>
              <a:gd name="T20" fmla="*/ 525 w 1051"/>
              <a:gd name="T21" fmla="*/ 293 h 1167"/>
              <a:gd name="T22" fmla="*/ 932 w 1051"/>
              <a:gd name="T23" fmla="*/ 118 h 1167"/>
              <a:gd name="T24" fmla="*/ 932 w 1051"/>
              <a:gd name="T25" fmla="*/ 118 h 1167"/>
              <a:gd name="T26" fmla="*/ 932 w 1051"/>
              <a:gd name="T27" fmla="*/ 118 h 1167"/>
              <a:gd name="T28" fmla="*/ 1050 w 1051"/>
              <a:gd name="T29" fmla="*/ 235 h 1167"/>
              <a:gd name="T30" fmla="*/ 1050 w 1051"/>
              <a:gd name="T31" fmla="*/ 1048 h 1167"/>
              <a:gd name="T32" fmla="*/ 932 w 1051"/>
              <a:gd name="T33" fmla="*/ 1166 h 1167"/>
              <a:gd name="T34" fmla="*/ 118 w 1051"/>
              <a:gd name="T35" fmla="*/ 1166 h 1167"/>
              <a:gd name="T36" fmla="*/ 0 w 1051"/>
              <a:gd name="T37" fmla="*/ 1048 h 1167"/>
              <a:gd name="T38" fmla="*/ 0 w 1051"/>
              <a:gd name="T39" fmla="*/ 235 h 1167"/>
              <a:gd name="T40" fmla="*/ 118 w 1051"/>
              <a:gd name="T41" fmla="*/ 118 h 1167"/>
              <a:gd name="T42" fmla="*/ 175 w 1051"/>
              <a:gd name="T43" fmla="*/ 118 h 1167"/>
              <a:gd name="T44" fmla="*/ 175 w 1051"/>
              <a:gd name="T45" fmla="*/ 0 h 1167"/>
              <a:gd name="T46" fmla="*/ 293 w 1051"/>
              <a:gd name="T47" fmla="*/ 0 h 1167"/>
              <a:gd name="T48" fmla="*/ 293 w 1051"/>
              <a:gd name="T49" fmla="*/ 118 h 1167"/>
              <a:gd name="T50" fmla="*/ 757 w 1051"/>
              <a:gd name="T51" fmla="*/ 118 h 1167"/>
              <a:gd name="T52" fmla="*/ 757 w 1051"/>
              <a:gd name="T53" fmla="*/ 0 h 1167"/>
              <a:gd name="T54" fmla="*/ 875 w 1051"/>
              <a:gd name="T55" fmla="*/ 0 h 1167"/>
              <a:gd name="T56" fmla="*/ 875 w 1051"/>
              <a:gd name="T57" fmla="*/ 118 h 1167"/>
              <a:gd name="T58" fmla="*/ 932 w 1051"/>
              <a:gd name="T59" fmla="*/ 118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167">
                <a:moveTo>
                  <a:pt x="875" y="991"/>
                </a:moveTo>
                <a:lnTo>
                  <a:pt x="875" y="934"/>
                </a:lnTo>
                <a:cubicBezTo>
                  <a:pt x="875" y="816"/>
                  <a:pt x="643" y="753"/>
                  <a:pt x="525" y="753"/>
                </a:cubicBezTo>
                <a:cubicBezTo>
                  <a:pt x="408" y="753"/>
                  <a:pt x="175" y="816"/>
                  <a:pt x="175" y="934"/>
                </a:cubicBezTo>
                <a:lnTo>
                  <a:pt x="175" y="991"/>
                </a:lnTo>
                <a:lnTo>
                  <a:pt x="875" y="991"/>
                </a:lnTo>
                <a:close/>
                <a:moveTo>
                  <a:pt x="525" y="293"/>
                </a:moveTo>
                <a:cubicBezTo>
                  <a:pt x="429" y="293"/>
                  <a:pt x="350" y="371"/>
                  <a:pt x="350" y="467"/>
                </a:cubicBezTo>
                <a:cubicBezTo>
                  <a:pt x="350" y="562"/>
                  <a:pt x="429" y="641"/>
                  <a:pt x="525" y="641"/>
                </a:cubicBezTo>
                <a:cubicBezTo>
                  <a:pt x="621" y="641"/>
                  <a:pt x="700" y="562"/>
                  <a:pt x="700" y="467"/>
                </a:cubicBezTo>
                <a:cubicBezTo>
                  <a:pt x="700" y="371"/>
                  <a:pt x="621" y="293"/>
                  <a:pt x="525" y="293"/>
                </a:cubicBezTo>
                <a:close/>
                <a:moveTo>
                  <a:pt x="932" y="118"/>
                </a:moveTo>
                <a:lnTo>
                  <a:pt x="932" y="118"/>
                </a:lnTo>
                <a:lnTo>
                  <a:pt x="932" y="118"/>
                </a:lnTo>
                <a:cubicBezTo>
                  <a:pt x="995" y="118"/>
                  <a:pt x="1050" y="172"/>
                  <a:pt x="1050" y="235"/>
                </a:cubicBezTo>
                <a:lnTo>
                  <a:pt x="1050" y="1048"/>
                </a:lnTo>
                <a:cubicBezTo>
                  <a:pt x="1050" y="1111"/>
                  <a:pt x="995" y="1166"/>
                  <a:pt x="932" y="1166"/>
                </a:cubicBezTo>
                <a:lnTo>
                  <a:pt x="118" y="1166"/>
                </a:lnTo>
                <a:cubicBezTo>
                  <a:pt x="52" y="1166"/>
                  <a:pt x="0" y="1111"/>
                  <a:pt x="0" y="1048"/>
                </a:cubicBezTo>
                <a:lnTo>
                  <a:pt x="0" y="235"/>
                </a:lnTo>
                <a:cubicBezTo>
                  <a:pt x="0" y="172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864" y="4101308"/>
            <a:ext cx="293687" cy="419100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51062" y="4080671"/>
            <a:ext cx="273050" cy="461963"/>
          </a:xfrm>
          <a:custGeom>
            <a:avLst/>
            <a:gdLst>
              <a:gd name="T0" fmla="*/ 639 w 758"/>
              <a:gd name="T1" fmla="*/ 992 h 1285"/>
              <a:gd name="T2" fmla="*/ 639 w 758"/>
              <a:gd name="T3" fmla="*/ 175 h 1285"/>
              <a:gd name="T4" fmla="*/ 115 w 758"/>
              <a:gd name="T5" fmla="*/ 175 h 1285"/>
              <a:gd name="T6" fmla="*/ 115 w 758"/>
              <a:gd name="T7" fmla="*/ 992 h 1285"/>
              <a:gd name="T8" fmla="*/ 639 w 758"/>
              <a:gd name="T9" fmla="*/ 992 h 1285"/>
              <a:gd name="T10" fmla="*/ 377 w 758"/>
              <a:gd name="T11" fmla="*/ 1224 h 1285"/>
              <a:gd name="T12" fmla="*/ 464 w 758"/>
              <a:gd name="T13" fmla="*/ 1137 h 1285"/>
              <a:gd name="T14" fmla="*/ 377 w 758"/>
              <a:gd name="T15" fmla="*/ 1049 h 1285"/>
              <a:gd name="T16" fmla="*/ 290 w 758"/>
              <a:gd name="T17" fmla="*/ 1137 h 1285"/>
              <a:gd name="T18" fmla="*/ 377 w 758"/>
              <a:gd name="T19" fmla="*/ 1224 h 1285"/>
              <a:gd name="T20" fmla="*/ 612 w 758"/>
              <a:gd name="T21" fmla="*/ 0 h 1285"/>
              <a:gd name="T22" fmla="*/ 757 w 758"/>
              <a:gd name="T23" fmla="*/ 147 h 1285"/>
              <a:gd name="T24" fmla="*/ 757 w 758"/>
              <a:gd name="T25" fmla="*/ 1137 h 1285"/>
              <a:gd name="T26" fmla="*/ 612 w 758"/>
              <a:gd name="T27" fmla="*/ 1284 h 1285"/>
              <a:gd name="T28" fmla="*/ 145 w 758"/>
              <a:gd name="T29" fmla="*/ 1284 h 1285"/>
              <a:gd name="T30" fmla="*/ 0 w 758"/>
              <a:gd name="T31" fmla="*/ 1137 h 1285"/>
              <a:gd name="T32" fmla="*/ 0 w 758"/>
              <a:gd name="T33" fmla="*/ 147 h 1285"/>
              <a:gd name="T34" fmla="*/ 145 w 758"/>
              <a:gd name="T35" fmla="*/ 0 h 1285"/>
              <a:gd name="T36" fmla="*/ 612 w 758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8" h="1285">
                <a:moveTo>
                  <a:pt x="639" y="992"/>
                </a:moveTo>
                <a:lnTo>
                  <a:pt x="639" y="175"/>
                </a:lnTo>
                <a:lnTo>
                  <a:pt x="115" y="175"/>
                </a:lnTo>
                <a:lnTo>
                  <a:pt x="115" y="992"/>
                </a:lnTo>
                <a:lnTo>
                  <a:pt x="639" y="992"/>
                </a:lnTo>
                <a:close/>
                <a:moveTo>
                  <a:pt x="377" y="1224"/>
                </a:moveTo>
                <a:cubicBezTo>
                  <a:pt x="426" y="1224"/>
                  <a:pt x="464" y="1187"/>
                  <a:pt x="464" y="1137"/>
                </a:cubicBezTo>
                <a:cubicBezTo>
                  <a:pt x="464" y="1088"/>
                  <a:pt x="426" y="1049"/>
                  <a:pt x="377" y="1049"/>
                </a:cubicBezTo>
                <a:cubicBezTo>
                  <a:pt x="328" y="1049"/>
                  <a:pt x="290" y="1088"/>
                  <a:pt x="290" y="1137"/>
                </a:cubicBezTo>
                <a:cubicBezTo>
                  <a:pt x="290" y="1187"/>
                  <a:pt x="328" y="1224"/>
                  <a:pt x="377" y="1224"/>
                </a:cubicBezTo>
                <a:close/>
                <a:moveTo>
                  <a:pt x="612" y="0"/>
                </a:moveTo>
                <a:cubicBezTo>
                  <a:pt x="691" y="0"/>
                  <a:pt x="757" y="68"/>
                  <a:pt x="757" y="147"/>
                </a:cubicBezTo>
                <a:lnTo>
                  <a:pt x="757" y="1137"/>
                </a:lnTo>
                <a:cubicBezTo>
                  <a:pt x="757" y="1216"/>
                  <a:pt x="691" y="1284"/>
                  <a:pt x="612" y="1284"/>
                </a:cubicBezTo>
                <a:lnTo>
                  <a:pt x="145" y="1284"/>
                </a:lnTo>
                <a:cubicBezTo>
                  <a:pt x="65" y="1284"/>
                  <a:pt x="0" y="1216"/>
                  <a:pt x="0" y="1137"/>
                </a:cubicBezTo>
                <a:lnTo>
                  <a:pt x="0" y="147"/>
                </a:lnTo>
                <a:cubicBezTo>
                  <a:pt x="0" y="68"/>
                  <a:pt x="65" y="0"/>
                  <a:pt x="145" y="0"/>
                </a:cubicBezTo>
                <a:lnTo>
                  <a:pt x="61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181351" y="4121946"/>
            <a:ext cx="377825" cy="377825"/>
          </a:xfrm>
          <a:custGeom>
            <a:avLst/>
            <a:gdLst>
              <a:gd name="T0" fmla="*/ 700 w 1051"/>
              <a:gd name="T1" fmla="*/ 525 h 1051"/>
              <a:gd name="T2" fmla="*/ 525 w 1051"/>
              <a:gd name="T3" fmla="*/ 350 h 1051"/>
              <a:gd name="T4" fmla="*/ 525 w 1051"/>
              <a:gd name="T5" fmla="*/ 233 h 1051"/>
              <a:gd name="T6" fmla="*/ 818 w 1051"/>
              <a:gd name="T7" fmla="*/ 525 h 1051"/>
              <a:gd name="T8" fmla="*/ 700 w 1051"/>
              <a:gd name="T9" fmla="*/ 525 h 1051"/>
              <a:gd name="T10" fmla="*/ 932 w 1051"/>
              <a:gd name="T11" fmla="*/ 525 h 1051"/>
              <a:gd name="T12" fmla="*/ 525 w 1051"/>
              <a:gd name="T13" fmla="*/ 118 h 1051"/>
              <a:gd name="T14" fmla="*/ 525 w 1051"/>
              <a:gd name="T15" fmla="*/ 0 h 1051"/>
              <a:gd name="T16" fmla="*/ 1050 w 1051"/>
              <a:gd name="T17" fmla="*/ 525 h 1051"/>
              <a:gd name="T18" fmla="*/ 932 w 1051"/>
              <a:gd name="T19" fmla="*/ 525 h 1051"/>
              <a:gd name="T20" fmla="*/ 992 w 1051"/>
              <a:gd name="T21" fmla="*/ 730 h 1051"/>
              <a:gd name="T22" fmla="*/ 1050 w 1051"/>
              <a:gd name="T23" fmla="*/ 787 h 1051"/>
              <a:gd name="T24" fmla="*/ 1050 w 1051"/>
              <a:gd name="T25" fmla="*/ 992 h 1051"/>
              <a:gd name="T26" fmla="*/ 992 w 1051"/>
              <a:gd name="T27" fmla="*/ 1050 h 1051"/>
              <a:gd name="T28" fmla="*/ 0 w 1051"/>
              <a:gd name="T29" fmla="*/ 58 h 1051"/>
              <a:gd name="T30" fmla="*/ 58 w 1051"/>
              <a:gd name="T31" fmla="*/ 0 h 1051"/>
              <a:gd name="T32" fmla="*/ 263 w 1051"/>
              <a:gd name="T33" fmla="*/ 0 h 1051"/>
              <a:gd name="T34" fmla="*/ 320 w 1051"/>
              <a:gd name="T35" fmla="*/ 58 h 1051"/>
              <a:gd name="T36" fmla="*/ 353 w 1051"/>
              <a:gd name="T37" fmla="*/ 265 h 1051"/>
              <a:gd name="T38" fmla="*/ 339 w 1051"/>
              <a:gd name="T39" fmla="*/ 325 h 1051"/>
              <a:gd name="T40" fmla="*/ 211 w 1051"/>
              <a:gd name="T41" fmla="*/ 454 h 1051"/>
              <a:gd name="T42" fmla="*/ 596 w 1051"/>
              <a:gd name="T43" fmla="*/ 839 h 1051"/>
              <a:gd name="T44" fmla="*/ 725 w 1051"/>
              <a:gd name="T45" fmla="*/ 711 h 1051"/>
              <a:gd name="T46" fmla="*/ 785 w 1051"/>
              <a:gd name="T47" fmla="*/ 697 h 1051"/>
              <a:gd name="T48" fmla="*/ 992 w 1051"/>
              <a:gd name="T49" fmla="*/ 73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700" y="525"/>
                </a:moveTo>
                <a:cubicBezTo>
                  <a:pt x="700" y="429"/>
                  <a:pt x="621" y="350"/>
                  <a:pt x="525" y="350"/>
                </a:cubicBezTo>
                <a:lnTo>
                  <a:pt x="525" y="233"/>
                </a:lnTo>
                <a:cubicBezTo>
                  <a:pt x="686" y="233"/>
                  <a:pt x="818" y="364"/>
                  <a:pt x="818" y="525"/>
                </a:cubicBezTo>
                <a:lnTo>
                  <a:pt x="700" y="525"/>
                </a:lnTo>
                <a:close/>
                <a:moveTo>
                  <a:pt x="932" y="525"/>
                </a:moveTo>
                <a:cubicBezTo>
                  <a:pt x="932" y="298"/>
                  <a:pt x="752" y="118"/>
                  <a:pt x="525" y="118"/>
                </a:cubicBezTo>
                <a:lnTo>
                  <a:pt x="525" y="0"/>
                </a:lnTo>
                <a:cubicBezTo>
                  <a:pt x="815" y="0"/>
                  <a:pt x="1050" y="235"/>
                  <a:pt x="1050" y="525"/>
                </a:cubicBezTo>
                <a:lnTo>
                  <a:pt x="932" y="525"/>
                </a:lnTo>
                <a:close/>
                <a:moveTo>
                  <a:pt x="992" y="730"/>
                </a:moveTo>
                <a:cubicBezTo>
                  <a:pt x="1025" y="730"/>
                  <a:pt x="1050" y="754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6" y="0"/>
                  <a:pt x="320" y="25"/>
                  <a:pt x="320" y="58"/>
                </a:cubicBezTo>
                <a:cubicBezTo>
                  <a:pt x="320" y="131"/>
                  <a:pt x="331" y="200"/>
                  <a:pt x="353" y="265"/>
                </a:cubicBezTo>
                <a:cubicBezTo>
                  <a:pt x="358" y="284"/>
                  <a:pt x="356" y="309"/>
                  <a:pt x="339" y="325"/>
                </a:cubicBezTo>
                <a:lnTo>
                  <a:pt x="211" y="454"/>
                </a:lnTo>
                <a:cubicBezTo>
                  <a:pt x="296" y="621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4"/>
                  <a:pt x="766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41799" y="4101309"/>
            <a:ext cx="420688" cy="420687"/>
          </a:xfrm>
          <a:custGeom>
            <a:avLst/>
            <a:gdLst>
              <a:gd name="T0" fmla="*/ 992 w 1167"/>
              <a:gd name="T1" fmla="*/ 848 h 1168"/>
              <a:gd name="T2" fmla="*/ 1049 w 1167"/>
              <a:gd name="T3" fmla="*/ 905 h 1168"/>
              <a:gd name="T4" fmla="*/ 1049 w 1167"/>
              <a:gd name="T5" fmla="*/ 1110 h 1168"/>
              <a:gd name="T6" fmla="*/ 992 w 1167"/>
              <a:gd name="T7" fmla="*/ 1167 h 1168"/>
              <a:gd name="T8" fmla="*/ 0 w 1167"/>
              <a:gd name="T9" fmla="*/ 175 h 1168"/>
              <a:gd name="T10" fmla="*/ 57 w 1167"/>
              <a:gd name="T11" fmla="*/ 118 h 1168"/>
              <a:gd name="T12" fmla="*/ 262 w 1167"/>
              <a:gd name="T13" fmla="*/ 118 h 1168"/>
              <a:gd name="T14" fmla="*/ 319 w 1167"/>
              <a:gd name="T15" fmla="*/ 175 h 1168"/>
              <a:gd name="T16" fmla="*/ 352 w 1167"/>
              <a:gd name="T17" fmla="*/ 383 h 1168"/>
              <a:gd name="T18" fmla="*/ 338 w 1167"/>
              <a:gd name="T19" fmla="*/ 443 h 1168"/>
              <a:gd name="T20" fmla="*/ 210 w 1167"/>
              <a:gd name="T21" fmla="*/ 572 h 1168"/>
              <a:gd name="T22" fmla="*/ 595 w 1167"/>
              <a:gd name="T23" fmla="*/ 957 h 1168"/>
              <a:gd name="T24" fmla="*/ 724 w 1167"/>
              <a:gd name="T25" fmla="*/ 829 h 1168"/>
              <a:gd name="T26" fmla="*/ 784 w 1167"/>
              <a:gd name="T27" fmla="*/ 815 h 1168"/>
              <a:gd name="T28" fmla="*/ 992 w 1167"/>
              <a:gd name="T29" fmla="*/ 848 h 1168"/>
              <a:gd name="T30" fmla="*/ 874 w 1167"/>
              <a:gd name="T31" fmla="*/ 585 h 1168"/>
              <a:gd name="T32" fmla="*/ 874 w 1167"/>
              <a:gd name="T33" fmla="*/ 410 h 1168"/>
              <a:gd name="T34" fmla="*/ 642 w 1167"/>
              <a:gd name="T35" fmla="*/ 410 h 1168"/>
              <a:gd name="T36" fmla="*/ 642 w 1167"/>
              <a:gd name="T37" fmla="*/ 175 h 1168"/>
              <a:gd name="T38" fmla="*/ 874 w 1167"/>
              <a:gd name="T39" fmla="*/ 175 h 1168"/>
              <a:gd name="T40" fmla="*/ 874 w 1167"/>
              <a:gd name="T41" fmla="*/ 0 h 1168"/>
              <a:gd name="T42" fmla="*/ 1166 w 1167"/>
              <a:gd name="T43" fmla="*/ 293 h 1168"/>
              <a:gd name="T44" fmla="*/ 874 w 1167"/>
              <a:gd name="T45" fmla="*/ 58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7" h="1168">
                <a:moveTo>
                  <a:pt x="992" y="848"/>
                </a:moveTo>
                <a:cubicBezTo>
                  <a:pt x="1024" y="848"/>
                  <a:pt x="1049" y="872"/>
                  <a:pt x="1049" y="905"/>
                </a:cubicBezTo>
                <a:lnTo>
                  <a:pt x="1049" y="1110"/>
                </a:lnTo>
                <a:cubicBezTo>
                  <a:pt x="1049" y="1143"/>
                  <a:pt x="1024" y="1167"/>
                  <a:pt x="992" y="1167"/>
                </a:cubicBezTo>
                <a:cubicBezTo>
                  <a:pt x="445" y="1167"/>
                  <a:pt x="0" y="722"/>
                  <a:pt x="0" y="175"/>
                </a:cubicBezTo>
                <a:cubicBezTo>
                  <a:pt x="0" y="143"/>
                  <a:pt x="24" y="118"/>
                  <a:pt x="57" y="118"/>
                </a:cubicBezTo>
                <a:lnTo>
                  <a:pt x="262" y="118"/>
                </a:lnTo>
                <a:cubicBezTo>
                  <a:pt x="295" y="118"/>
                  <a:pt x="319" y="143"/>
                  <a:pt x="319" y="175"/>
                </a:cubicBezTo>
                <a:cubicBezTo>
                  <a:pt x="319" y="249"/>
                  <a:pt x="330" y="317"/>
                  <a:pt x="352" y="383"/>
                </a:cubicBezTo>
                <a:cubicBezTo>
                  <a:pt x="358" y="402"/>
                  <a:pt x="355" y="427"/>
                  <a:pt x="338" y="443"/>
                </a:cubicBezTo>
                <a:lnTo>
                  <a:pt x="210" y="572"/>
                </a:lnTo>
                <a:cubicBezTo>
                  <a:pt x="295" y="738"/>
                  <a:pt x="431" y="872"/>
                  <a:pt x="595" y="957"/>
                </a:cubicBezTo>
                <a:lnTo>
                  <a:pt x="724" y="829"/>
                </a:lnTo>
                <a:cubicBezTo>
                  <a:pt x="740" y="812"/>
                  <a:pt x="765" y="809"/>
                  <a:pt x="784" y="815"/>
                </a:cubicBezTo>
                <a:cubicBezTo>
                  <a:pt x="849" y="837"/>
                  <a:pt x="918" y="848"/>
                  <a:pt x="992" y="848"/>
                </a:cubicBezTo>
                <a:close/>
                <a:moveTo>
                  <a:pt x="874" y="585"/>
                </a:moveTo>
                <a:lnTo>
                  <a:pt x="874" y="410"/>
                </a:lnTo>
                <a:lnTo>
                  <a:pt x="642" y="410"/>
                </a:lnTo>
                <a:lnTo>
                  <a:pt x="642" y="175"/>
                </a:lnTo>
                <a:lnTo>
                  <a:pt x="874" y="175"/>
                </a:lnTo>
                <a:lnTo>
                  <a:pt x="874" y="0"/>
                </a:lnTo>
                <a:lnTo>
                  <a:pt x="1166" y="293"/>
                </a:lnTo>
                <a:lnTo>
                  <a:pt x="874" y="5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45114" y="4101309"/>
            <a:ext cx="377825" cy="420687"/>
          </a:xfrm>
          <a:custGeom>
            <a:avLst/>
            <a:gdLst>
              <a:gd name="T0" fmla="*/ 992 w 1051"/>
              <a:gd name="T1" fmla="*/ 848 h 1168"/>
              <a:gd name="T2" fmla="*/ 1050 w 1051"/>
              <a:gd name="T3" fmla="*/ 905 h 1168"/>
              <a:gd name="T4" fmla="*/ 1050 w 1051"/>
              <a:gd name="T5" fmla="*/ 1110 h 1168"/>
              <a:gd name="T6" fmla="*/ 992 w 1051"/>
              <a:gd name="T7" fmla="*/ 1167 h 1168"/>
              <a:gd name="T8" fmla="*/ 0 w 1051"/>
              <a:gd name="T9" fmla="*/ 175 h 1168"/>
              <a:gd name="T10" fmla="*/ 58 w 1051"/>
              <a:gd name="T11" fmla="*/ 118 h 1168"/>
              <a:gd name="T12" fmla="*/ 262 w 1051"/>
              <a:gd name="T13" fmla="*/ 118 h 1168"/>
              <a:gd name="T14" fmla="*/ 320 w 1051"/>
              <a:gd name="T15" fmla="*/ 175 h 1168"/>
              <a:gd name="T16" fmla="*/ 353 w 1051"/>
              <a:gd name="T17" fmla="*/ 383 h 1168"/>
              <a:gd name="T18" fmla="*/ 339 w 1051"/>
              <a:gd name="T19" fmla="*/ 443 h 1168"/>
              <a:gd name="T20" fmla="*/ 211 w 1051"/>
              <a:gd name="T21" fmla="*/ 572 h 1168"/>
              <a:gd name="T22" fmla="*/ 596 w 1051"/>
              <a:gd name="T23" fmla="*/ 957 h 1168"/>
              <a:gd name="T24" fmla="*/ 724 w 1051"/>
              <a:gd name="T25" fmla="*/ 829 h 1168"/>
              <a:gd name="T26" fmla="*/ 784 w 1051"/>
              <a:gd name="T27" fmla="*/ 815 h 1168"/>
              <a:gd name="T28" fmla="*/ 992 w 1051"/>
              <a:gd name="T29" fmla="*/ 848 h 1168"/>
              <a:gd name="T30" fmla="*/ 875 w 1051"/>
              <a:gd name="T31" fmla="*/ 364 h 1168"/>
              <a:gd name="T32" fmla="*/ 875 w 1051"/>
              <a:gd name="T33" fmla="*/ 473 h 1168"/>
              <a:gd name="T34" fmla="*/ 929 w 1051"/>
              <a:gd name="T35" fmla="*/ 419 h 1168"/>
              <a:gd name="T36" fmla="*/ 875 w 1051"/>
              <a:gd name="T37" fmla="*/ 364 h 1168"/>
              <a:gd name="T38" fmla="*/ 875 w 1051"/>
              <a:gd name="T39" fmla="*/ 113 h 1168"/>
              <a:gd name="T40" fmla="*/ 875 w 1051"/>
              <a:gd name="T41" fmla="*/ 222 h 1168"/>
              <a:gd name="T42" fmla="*/ 929 w 1051"/>
              <a:gd name="T43" fmla="*/ 167 h 1168"/>
              <a:gd name="T44" fmla="*/ 875 w 1051"/>
              <a:gd name="T45" fmla="*/ 113 h 1168"/>
              <a:gd name="T46" fmla="*/ 683 w 1051"/>
              <a:gd name="T47" fmla="*/ 498 h 1168"/>
              <a:gd name="T48" fmla="*/ 642 w 1051"/>
              <a:gd name="T49" fmla="*/ 457 h 1168"/>
              <a:gd name="T50" fmla="*/ 804 w 1051"/>
              <a:gd name="T51" fmla="*/ 293 h 1168"/>
              <a:gd name="T52" fmla="*/ 642 w 1051"/>
              <a:gd name="T53" fmla="*/ 129 h 1168"/>
              <a:gd name="T54" fmla="*/ 683 w 1051"/>
              <a:gd name="T55" fmla="*/ 88 h 1168"/>
              <a:gd name="T56" fmla="*/ 817 w 1051"/>
              <a:gd name="T57" fmla="*/ 222 h 1168"/>
              <a:gd name="T58" fmla="*/ 817 w 1051"/>
              <a:gd name="T59" fmla="*/ 0 h 1168"/>
              <a:gd name="T60" fmla="*/ 845 w 1051"/>
              <a:gd name="T61" fmla="*/ 0 h 1168"/>
              <a:gd name="T62" fmla="*/ 1011 w 1051"/>
              <a:gd name="T63" fmla="*/ 167 h 1168"/>
              <a:gd name="T64" fmla="*/ 886 w 1051"/>
              <a:gd name="T65" fmla="*/ 293 h 1168"/>
              <a:gd name="T66" fmla="*/ 1011 w 1051"/>
              <a:gd name="T67" fmla="*/ 419 h 1168"/>
              <a:gd name="T68" fmla="*/ 845 w 1051"/>
              <a:gd name="T69" fmla="*/ 585 h 1168"/>
              <a:gd name="T70" fmla="*/ 817 w 1051"/>
              <a:gd name="T71" fmla="*/ 585 h 1168"/>
              <a:gd name="T72" fmla="*/ 817 w 1051"/>
              <a:gd name="T73" fmla="*/ 364 h 1168"/>
              <a:gd name="T74" fmla="*/ 683 w 1051"/>
              <a:gd name="T75" fmla="*/ 49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1" h="1168">
                <a:moveTo>
                  <a:pt x="992" y="848"/>
                </a:moveTo>
                <a:cubicBezTo>
                  <a:pt x="1025" y="848"/>
                  <a:pt x="1050" y="872"/>
                  <a:pt x="1050" y="905"/>
                </a:cubicBezTo>
                <a:lnTo>
                  <a:pt x="1050" y="1110"/>
                </a:lnTo>
                <a:cubicBezTo>
                  <a:pt x="1050" y="1143"/>
                  <a:pt x="1025" y="1167"/>
                  <a:pt x="992" y="1167"/>
                </a:cubicBezTo>
                <a:cubicBezTo>
                  <a:pt x="446" y="1167"/>
                  <a:pt x="0" y="722"/>
                  <a:pt x="0" y="175"/>
                </a:cubicBezTo>
                <a:cubicBezTo>
                  <a:pt x="0" y="143"/>
                  <a:pt x="25" y="118"/>
                  <a:pt x="58" y="118"/>
                </a:cubicBezTo>
                <a:lnTo>
                  <a:pt x="262" y="118"/>
                </a:lnTo>
                <a:cubicBezTo>
                  <a:pt x="295" y="118"/>
                  <a:pt x="320" y="143"/>
                  <a:pt x="320" y="175"/>
                </a:cubicBezTo>
                <a:cubicBezTo>
                  <a:pt x="320" y="249"/>
                  <a:pt x="331" y="317"/>
                  <a:pt x="353" y="383"/>
                </a:cubicBezTo>
                <a:cubicBezTo>
                  <a:pt x="358" y="402"/>
                  <a:pt x="355" y="427"/>
                  <a:pt x="339" y="443"/>
                </a:cubicBezTo>
                <a:lnTo>
                  <a:pt x="211" y="572"/>
                </a:lnTo>
                <a:cubicBezTo>
                  <a:pt x="295" y="738"/>
                  <a:pt x="432" y="872"/>
                  <a:pt x="596" y="957"/>
                </a:cubicBezTo>
                <a:lnTo>
                  <a:pt x="724" y="829"/>
                </a:lnTo>
                <a:cubicBezTo>
                  <a:pt x="741" y="812"/>
                  <a:pt x="765" y="809"/>
                  <a:pt x="784" y="815"/>
                </a:cubicBezTo>
                <a:cubicBezTo>
                  <a:pt x="850" y="837"/>
                  <a:pt x="918" y="848"/>
                  <a:pt x="992" y="848"/>
                </a:cubicBezTo>
                <a:close/>
                <a:moveTo>
                  <a:pt x="875" y="364"/>
                </a:moveTo>
                <a:lnTo>
                  <a:pt x="875" y="473"/>
                </a:lnTo>
                <a:lnTo>
                  <a:pt x="929" y="419"/>
                </a:lnTo>
                <a:lnTo>
                  <a:pt x="875" y="364"/>
                </a:lnTo>
                <a:close/>
                <a:moveTo>
                  <a:pt x="875" y="113"/>
                </a:moveTo>
                <a:lnTo>
                  <a:pt x="875" y="222"/>
                </a:lnTo>
                <a:lnTo>
                  <a:pt x="929" y="167"/>
                </a:lnTo>
                <a:lnTo>
                  <a:pt x="875" y="113"/>
                </a:lnTo>
                <a:close/>
                <a:moveTo>
                  <a:pt x="683" y="498"/>
                </a:moveTo>
                <a:lnTo>
                  <a:pt x="642" y="457"/>
                </a:lnTo>
                <a:lnTo>
                  <a:pt x="804" y="293"/>
                </a:lnTo>
                <a:lnTo>
                  <a:pt x="642" y="129"/>
                </a:lnTo>
                <a:lnTo>
                  <a:pt x="683" y="88"/>
                </a:lnTo>
                <a:lnTo>
                  <a:pt x="817" y="222"/>
                </a:lnTo>
                <a:lnTo>
                  <a:pt x="817" y="0"/>
                </a:lnTo>
                <a:lnTo>
                  <a:pt x="845" y="0"/>
                </a:lnTo>
                <a:lnTo>
                  <a:pt x="1011" y="167"/>
                </a:lnTo>
                <a:lnTo>
                  <a:pt x="886" y="293"/>
                </a:lnTo>
                <a:lnTo>
                  <a:pt x="1011" y="419"/>
                </a:lnTo>
                <a:lnTo>
                  <a:pt x="845" y="585"/>
                </a:lnTo>
                <a:lnTo>
                  <a:pt x="817" y="585"/>
                </a:lnTo>
                <a:lnTo>
                  <a:pt x="817" y="364"/>
                </a:lnTo>
                <a:lnTo>
                  <a:pt x="683" y="4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69064" y="4080671"/>
            <a:ext cx="293687" cy="461963"/>
          </a:xfrm>
          <a:custGeom>
            <a:avLst/>
            <a:gdLst>
              <a:gd name="T0" fmla="*/ 714 w 816"/>
              <a:gd name="T1" fmla="*/ 992 h 1285"/>
              <a:gd name="T2" fmla="*/ 714 w 816"/>
              <a:gd name="T3" fmla="*/ 175 h 1285"/>
              <a:gd name="T4" fmla="*/ 102 w 816"/>
              <a:gd name="T5" fmla="*/ 175 h 1285"/>
              <a:gd name="T6" fmla="*/ 102 w 816"/>
              <a:gd name="T7" fmla="*/ 992 h 1285"/>
              <a:gd name="T8" fmla="*/ 714 w 816"/>
              <a:gd name="T9" fmla="*/ 992 h 1285"/>
              <a:gd name="T10" fmla="*/ 525 w 816"/>
              <a:gd name="T11" fmla="*/ 1167 h 1285"/>
              <a:gd name="T12" fmla="*/ 525 w 816"/>
              <a:gd name="T13" fmla="*/ 1109 h 1285"/>
              <a:gd name="T14" fmla="*/ 290 w 816"/>
              <a:gd name="T15" fmla="*/ 1109 h 1285"/>
              <a:gd name="T16" fmla="*/ 290 w 816"/>
              <a:gd name="T17" fmla="*/ 1167 h 1285"/>
              <a:gd name="T18" fmla="*/ 525 w 816"/>
              <a:gd name="T19" fmla="*/ 1167 h 1285"/>
              <a:gd name="T20" fmla="*/ 640 w 816"/>
              <a:gd name="T21" fmla="*/ 0 h 1285"/>
              <a:gd name="T22" fmla="*/ 815 w 816"/>
              <a:gd name="T23" fmla="*/ 175 h 1285"/>
              <a:gd name="T24" fmla="*/ 815 w 816"/>
              <a:gd name="T25" fmla="*/ 1109 h 1285"/>
              <a:gd name="T26" fmla="*/ 640 w 816"/>
              <a:gd name="T27" fmla="*/ 1284 h 1285"/>
              <a:gd name="T28" fmla="*/ 175 w 816"/>
              <a:gd name="T29" fmla="*/ 1284 h 1285"/>
              <a:gd name="T30" fmla="*/ 0 w 816"/>
              <a:gd name="T31" fmla="*/ 1109 h 1285"/>
              <a:gd name="T32" fmla="*/ 0 w 816"/>
              <a:gd name="T33" fmla="*/ 175 h 1285"/>
              <a:gd name="T34" fmla="*/ 175 w 816"/>
              <a:gd name="T35" fmla="*/ 0 h 1285"/>
              <a:gd name="T36" fmla="*/ 640 w 816"/>
              <a:gd name="T37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6" h="1285">
                <a:moveTo>
                  <a:pt x="714" y="992"/>
                </a:moveTo>
                <a:lnTo>
                  <a:pt x="714" y="175"/>
                </a:lnTo>
                <a:lnTo>
                  <a:pt x="102" y="175"/>
                </a:lnTo>
                <a:lnTo>
                  <a:pt x="102" y="992"/>
                </a:lnTo>
                <a:lnTo>
                  <a:pt x="714" y="992"/>
                </a:lnTo>
                <a:close/>
                <a:moveTo>
                  <a:pt x="525" y="1167"/>
                </a:moveTo>
                <a:lnTo>
                  <a:pt x="525" y="1109"/>
                </a:lnTo>
                <a:lnTo>
                  <a:pt x="290" y="1109"/>
                </a:lnTo>
                <a:lnTo>
                  <a:pt x="290" y="1167"/>
                </a:lnTo>
                <a:lnTo>
                  <a:pt x="525" y="1167"/>
                </a:lnTo>
                <a:close/>
                <a:moveTo>
                  <a:pt x="640" y="0"/>
                </a:moveTo>
                <a:cubicBezTo>
                  <a:pt x="736" y="0"/>
                  <a:pt x="815" y="79"/>
                  <a:pt x="815" y="175"/>
                </a:cubicBezTo>
                <a:lnTo>
                  <a:pt x="815" y="1109"/>
                </a:lnTo>
                <a:cubicBezTo>
                  <a:pt x="815" y="1205"/>
                  <a:pt x="736" y="1284"/>
                  <a:pt x="640" y="1284"/>
                </a:cubicBezTo>
                <a:lnTo>
                  <a:pt x="175" y="1284"/>
                </a:lnTo>
                <a:cubicBezTo>
                  <a:pt x="80" y="1284"/>
                  <a:pt x="0" y="1205"/>
                  <a:pt x="0" y="1109"/>
                </a:cubicBezTo>
                <a:lnTo>
                  <a:pt x="0" y="175"/>
                </a:lnTo>
                <a:cubicBezTo>
                  <a:pt x="0" y="79"/>
                  <a:pt x="80" y="0"/>
                  <a:pt x="175" y="0"/>
                </a:cubicBezTo>
                <a:lnTo>
                  <a:pt x="64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88237" y="4110834"/>
            <a:ext cx="419100" cy="401637"/>
          </a:xfrm>
          <a:custGeom>
            <a:avLst/>
            <a:gdLst>
              <a:gd name="T0" fmla="*/ 894 w 1166"/>
              <a:gd name="T1" fmla="*/ 691 h 1116"/>
              <a:gd name="T2" fmla="*/ 1047 w 1166"/>
              <a:gd name="T3" fmla="*/ 970 h 1116"/>
              <a:gd name="T4" fmla="*/ 910 w 1166"/>
              <a:gd name="T5" fmla="*/ 1107 h 1116"/>
              <a:gd name="T6" fmla="*/ 588 w 1166"/>
              <a:gd name="T7" fmla="*/ 1082 h 1116"/>
              <a:gd name="T8" fmla="*/ 577 w 1166"/>
              <a:gd name="T9" fmla="*/ 1082 h 1116"/>
              <a:gd name="T10" fmla="*/ 255 w 1166"/>
              <a:gd name="T11" fmla="*/ 1107 h 1116"/>
              <a:gd name="T12" fmla="*/ 118 w 1166"/>
              <a:gd name="T13" fmla="*/ 970 h 1116"/>
              <a:gd name="T14" fmla="*/ 271 w 1166"/>
              <a:gd name="T15" fmla="*/ 691 h 1116"/>
              <a:gd name="T16" fmla="*/ 416 w 1166"/>
              <a:gd name="T17" fmla="*/ 522 h 1116"/>
              <a:gd name="T18" fmla="*/ 517 w 1166"/>
              <a:gd name="T19" fmla="*/ 445 h 1116"/>
              <a:gd name="T20" fmla="*/ 536 w 1166"/>
              <a:gd name="T21" fmla="*/ 440 h 1116"/>
              <a:gd name="T22" fmla="*/ 583 w 1166"/>
              <a:gd name="T23" fmla="*/ 437 h 1116"/>
              <a:gd name="T24" fmla="*/ 629 w 1166"/>
              <a:gd name="T25" fmla="*/ 440 h 1116"/>
              <a:gd name="T26" fmla="*/ 648 w 1166"/>
              <a:gd name="T27" fmla="*/ 445 h 1116"/>
              <a:gd name="T28" fmla="*/ 749 w 1166"/>
              <a:gd name="T29" fmla="*/ 522 h 1116"/>
              <a:gd name="T30" fmla="*/ 894 w 1166"/>
              <a:gd name="T31" fmla="*/ 691 h 1116"/>
              <a:gd name="T32" fmla="*/ 875 w 1166"/>
              <a:gd name="T33" fmla="*/ 380 h 1116"/>
              <a:gd name="T34" fmla="*/ 1020 w 1166"/>
              <a:gd name="T35" fmla="*/ 232 h 1116"/>
              <a:gd name="T36" fmla="*/ 1165 w 1166"/>
              <a:gd name="T37" fmla="*/ 380 h 1116"/>
              <a:gd name="T38" fmla="*/ 1020 w 1166"/>
              <a:gd name="T39" fmla="*/ 525 h 1116"/>
              <a:gd name="T40" fmla="*/ 875 w 1166"/>
              <a:gd name="T41" fmla="*/ 380 h 1116"/>
              <a:gd name="T42" fmla="*/ 613 w 1166"/>
              <a:gd name="T43" fmla="*/ 145 h 1116"/>
              <a:gd name="T44" fmla="*/ 757 w 1166"/>
              <a:gd name="T45" fmla="*/ 0 h 1116"/>
              <a:gd name="T46" fmla="*/ 902 w 1166"/>
              <a:gd name="T47" fmla="*/ 145 h 1116"/>
              <a:gd name="T48" fmla="*/ 757 w 1166"/>
              <a:gd name="T49" fmla="*/ 292 h 1116"/>
              <a:gd name="T50" fmla="*/ 613 w 1166"/>
              <a:gd name="T51" fmla="*/ 145 h 1116"/>
              <a:gd name="T52" fmla="*/ 263 w 1166"/>
              <a:gd name="T53" fmla="*/ 145 h 1116"/>
              <a:gd name="T54" fmla="*/ 408 w 1166"/>
              <a:gd name="T55" fmla="*/ 0 h 1116"/>
              <a:gd name="T56" fmla="*/ 552 w 1166"/>
              <a:gd name="T57" fmla="*/ 145 h 1116"/>
              <a:gd name="T58" fmla="*/ 408 w 1166"/>
              <a:gd name="T59" fmla="*/ 292 h 1116"/>
              <a:gd name="T60" fmla="*/ 263 w 1166"/>
              <a:gd name="T61" fmla="*/ 145 h 1116"/>
              <a:gd name="T62" fmla="*/ 0 w 1166"/>
              <a:gd name="T63" fmla="*/ 380 h 1116"/>
              <a:gd name="T64" fmla="*/ 145 w 1166"/>
              <a:gd name="T65" fmla="*/ 232 h 1116"/>
              <a:gd name="T66" fmla="*/ 290 w 1166"/>
              <a:gd name="T67" fmla="*/ 380 h 1116"/>
              <a:gd name="T68" fmla="*/ 145 w 1166"/>
              <a:gd name="T69" fmla="*/ 525 h 1116"/>
              <a:gd name="T70" fmla="*/ 0 w 1166"/>
              <a:gd name="T71" fmla="*/ 380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66" h="1116">
                <a:moveTo>
                  <a:pt x="894" y="691"/>
                </a:moveTo>
                <a:cubicBezTo>
                  <a:pt x="971" y="768"/>
                  <a:pt x="1066" y="850"/>
                  <a:pt x="1047" y="970"/>
                </a:cubicBezTo>
                <a:cubicBezTo>
                  <a:pt x="1031" y="1030"/>
                  <a:pt x="987" y="1090"/>
                  <a:pt x="910" y="1107"/>
                </a:cubicBezTo>
                <a:cubicBezTo>
                  <a:pt x="867" y="1115"/>
                  <a:pt x="733" y="1082"/>
                  <a:pt x="588" y="1082"/>
                </a:cubicBezTo>
                <a:lnTo>
                  <a:pt x="577" y="1082"/>
                </a:lnTo>
                <a:cubicBezTo>
                  <a:pt x="432" y="1082"/>
                  <a:pt x="298" y="1115"/>
                  <a:pt x="255" y="1107"/>
                </a:cubicBezTo>
                <a:cubicBezTo>
                  <a:pt x="178" y="1090"/>
                  <a:pt x="134" y="1030"/>
                  <a:pt x="118" y="970"/>
                </a:cubicBezTo>
                <a:cubicBezTo>
                  <a:pt x="101" y="853"/>
                  <a:pt x="194" y="768"/>
                  <a:pt x="271" y="691"/>
                </a:cubicBezTo>
                <a:cubicBezTo>
                  <a:pt x="323" y="631"/>
                  <a:pt x="364" y="582"/>
                  <a:pt x="416" y="522"/>
                </a:cubicBezTo>
                <a:cubicBezTo>
                  <a:pt x="443" y="489"/>
                  <a:pt x="476" y="459"/>
                  <a:pt x="517" y="445"/>
                </a:cubicBezTo>
                <a:cubicBezTo>
                  <a:pt x="522" y="443"/>
                  <a:pt x="531" y="440"/>
                  <a:pt x="536" y="440"/>
                </a:cubicBezTo>
                <a:cubicBezTo>
                  <a:pt x="552" y="437"/>
                  <a:pt x="567" y="437"/>
                  <a:pt x="583" y="437"/>
                </a:cubicBezTo>
                <a:cubicBezTo>
                  <a:pt x="600" y="437"/>
                  <a:pt x="615" y="437"/>
                  <a:pt x="629" y="440"/>
                </a:cubicBezTo>
                <a:cubicBezTo>
                  <a:pt x="634" y="440"/>
                  <a:pt x="643" y="443"/>
                  <a:pt x="648" y="445"/>
                </a:cubicBezTo>
                <a:cubicBezTo>
                  <a:pt x="689" y="459"/>
                  <a:pt x="722" y="489"/>
                  <a:pt x="749" y="522"/>
                </a:cubicBezTo>
                <a:cubicBezTo>
                  <a:pt x="801" y="582"/>
                  <a:pt x="842" y="631"/>
                  <a:pt x="894" y="691"/>
                </a:cubicBezTo>
                <a:close/>
                <a:moveTo>
                  <a:pt x="875" y="380"/>
                </a:moveTo>
                <a:cubicBezTo>
                  <a:pt x="875" y="300"/>
                  <a:pt x="940" y="232"/>
                  <a:pt x="1020" y="232"/>
                </a:cubicBezTo>
                <a:cubicBezTo>
                  <a:pt x="1099" y="232"/>
                  <a:pt x="1165" y="301"/>
                  <a:pt x="1165" y="380"/>
                </a:cubicBezTo>
                <a:cubicBezTo>
                  <a:pt x="1165" y="460"/>
                  <a:pt x="1099" y="525"/>
                  <a:pt x="1020" y="525"/>
                </a:cubicBezTo>
                <a:cubicBezTo>
                  <a:pt x="940" y="525"/>
                  <a:pt x="875" y="459"/>
                  <a:pt x="875" y="380"/>
                </a:cubicBezTo>
                <a:close/>
                <a:moveTo>
                  <a:pt x="613" y="145"/>
                </a:moveTo>
                <a:cubicBezTo>
                  <a:pt x="613" y="65"/>
                  <a:pt x="678" y="0"/>
                  <a:pt x="757" y="0"/>
                </a:cubicBezTo>
                <a:cubicBezTo>
                  <a:pt x="837" y="0"/>
                  <a:pt x="902" y="66"/>
                  <a:pt x="902" y="145"/>
                </a:cubicBezTo>
                <a:cubicBezTo>
                  <a:pt x="902" y="225"/>
                  <a:pt x="837" y="292"/>
                  <a:pt x="757" y="292"/>
                </a:cubicBezTo>
                <a:cubicBezTo>
                  <a:pt x="678" y="292"/>
                  <a:pt x="613" y="224"/>
                  <a:pt x="613" y="145"/>
                </a:cubicBezTo>
                <a:close/>
                <a:moveTo>
                  <a:pt x="263" y="145"/>
                </a:moveTo>
                <a:cubicBezTo>
                  <a:pt x="263" y="65"/>
                  <a:pt x="328" y="0"/>
                  <a:pt x="408" y="0"/>
                </a:cubicBezTo>
                <a:cubicBezTo>
                  <a:pt x="487" y="0"/>
                  <a:pt x="552" y="66"/>
                  <a:pt x="552" y="145"/>
                </a:cubicBezTo>
                <a:cubicBezTo>
                  <a:pt x="552" y="225"/>
                  <a:pt x="487" y="292"/>
                  <a:pt x="408" y="292"/>
                </a:cubicBezTo>
                <a:cubicBezTo>
                  <a:pt x="328" y="292"/>
                  <a:pt x="263" y="224"/>
                  <a:pt x="263" y="145"/>
                </a:cubicBezTo>
                <a:close/>
                <a:moveTo>
                  <a:pt x="0" y="380"/>
                </a:moveTo>
                <a:cubicBezTo>
                  <a:pt x="0" y="300"/>
                  <a:pt x="66" y="232"/>
                  <a:pt x="145" y="232"/>
                </a:cubicBezTo>
                <a:cubicBezTo>
                  <a:pt x="224" y="232"/>
                  <a:pt x="290" y="301"/>
                  <a:pt x="290" y="380"/>
                </a:cubicBezTo>
                <a:cubicBezTo>
                  <a:pt x="290" y="460"/>
                  <a:pt x="224" y="525"/>
                  <a:pt x="145" y="525"/>
                </a:cubicBezTo>
                <a:cubicBezTo>
                  <a:pt x="66" y="525"/>
                  <a:pt x="0" y="459"/>
                  <a:pt x="0" y="3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8687" y="4121946"/>
            <a:ext cx="463550" cy="377825"/>
          </a:xfrm>
          <a:custGeom>
            <a:avLst/>
            <a:gdLst>
              <a:gd name="T0" fmla="*/ 1167 w 1286"/>
              <a:gd name="T1" fmla="*/ 817 h 1051"/>
              <a:gd name="T2" fmla="*/ 1167 w 1286"/>
              <a:gd name="T3" fmla="*/ 118 h 1051"/>
              <a:gd name="T4" fmla="*/ 118 w 1286"/>
              <a:gd name="T5" fmla="*/ 118 h 1051"/>
              <a:gd name="T6" fmla="*/ 118 w 1286"/>
              <a:gd name="T7" fmla="*/ 817 h 1051"/>
              <a:gd name="T8" fmla="*/ 1167 w 1286"/>
              <a:gd name="T9" fmla="*/ 817 h 1051"/>
              <a:gd name="T10" fmla="*/ 1167 w 1286"/>
              <a:gd name="T11" fmla="*/ 0 h 1051"/>
              <a:gd name="T12" fmla="*/ 1285 w 1286"/>
              <a:gd name="T13" fmla="*/ 118 h 1051"/>
              <a:gd name="T14" fmla="*/ 1282 w 1286"/>
              <a:gd name="T15" fmla="*/ 817 h 1051"/>
              <a:gd name="T16" fmla="*/ 1167 w 1286"/>
              <a:gd name="T17" fmla="*/ 932 h 1051"/>
              <a:gd name="T18" fmla="*/ 875 w 1286"/>
              <a:gd name="T19" fmla="*/ 932 h 1051"/>
              <a:gd name="T20" fmla="*/ 875 w 1286"/>
              <a:gd name="T21" fmla="*/ 1050 h 1051"/>
              <a:gd name="T22" fmla="*/ 410 w 1286"/>
              <a:gd name="T23" fmla="*/ 1050 h 1051"/>
              <a:gd name="T24" fmla="*/ 410 w 1286"/>
              <a:gd name="T25" fmla="*/ 932 h 1051"/>
              <a:gd name="T26" fmla="*/ 118 w 1286"/>
              <a:gd name="T27" fmla="*/ 932 h 1051"/>
              <a:gd name="T28" fmla="*/ 0 w 1286"/>
              <a:gd name="T29" fmla="*/ 817 h 1051"/>
              <a:gd name="T30" fmla="*/ 0 w 1286"/>
              <a:gd name="T31" fmla="*/ 118 h 1051"/>
              <a:gd name="T32" fmla="*/ 118 w 1286"/>
              <a:gd name="T33" fmla="*/ 0 h 1051"/>
              <a:gd name="T34" fmla="*/ 1167 w 1286"/>
              <a:gd name="T35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6" h="1051">
                <a:moveTo>
                  <a:pt x="1167" y="817"/>
                </a:moveTo>
                <a:lnTo>
                  <a:pt x="1167" y="118"/>
                </a:lnTo>
                <a:lnTo>
                  <a:pt x="118" y="118"/>
                </a:lnTo>
                <a:lnTo>
                  <a:pt x="118" y="817"/>
                </a:lnTo>
                <a:lnTo>
                  <a:pt x="1167" y="81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8"/>
                </a:cubicBezTo>
                <a:lnTo>
                  <a:pt x="1282" y="817"/>
                </a:lnTo>
                <a:cubicBezTo>
                  <a:pt x="1282" y="880"/>
                  <a:pt x="1230" y="932"/>
                  <a:pt x="1167" y="932"/>
                </a:cubicBez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8"/>
                </a:lnTo>
                <a:cubicBezTo>
                  <a:pt x="0" y="52"/>
                  <a:pt x="52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93274" y="4142583"/>
            <a:ext cx="336550" cy="336550"/>
          </a:xfrm>
          <a:custGeom>
            <a:avLst/>
            <a:gdLst>
              <a:gd name="T0" fmla="*/ 934 w 935"/>
              <a:gd name="T1" fmla="*/ 817 h 935"/>
              <a:gd name="T2" fmla="*/ 934 w 935"/>
              <a:gd name="T3" fmla="*/ 934 h 935"/>
              <a:gd name="T4" fmla="*/ 0 w 935"/>
              <a:gd name="T5" fmla="*/ 934 h 935"/>
              <a:gd name="T6" fmla="*/ 0 w 935"/>
              <a:gd name="T7" fmla="*/ 817 h 935"/>
              <a:gd name="T8" fmla="*/ 467 w 935"/>
              <a:gd name="T9" fmla="*/ 584 h 935"/>
              <a:gd name="T10" fmla="*/ 934 w 935"/>
              <a:gd name="T11" fmla="*/ 817 h 935"/>
              <a:gd name="T12" fmla="*/ 467 w 935"/>
              <a:gd name="T13" fmla="*/ 467 h 935"/>
              <a:gd name="T14" fmla="*/ 235 w 935"/>
              <a:gd name="T15" fmla="*/ 235 h 935"/>
              <a:gd name="T16" fmla="*/ 467 w 935"/>
              <a:gd name="T17" fmla="*/ 0 h 935"/>
              <a:gd name="T18" fmla="*/ 699 w 935"/>
              <a:gd name="T19" fmla="*/ 235 h 935"/>
              <a:gd name="T20" fmla="*/ 467 w 935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5" h="935">
                <a:moveTo>
                  <a:pt x="934" y="817"/>
                </a:moveTo>
                <a:lnTo>
                  <a:pt x="934" y="934"/>
                </a:lnTo>
                <a:lnTo>
                  <a:pt x="0" y="934"/>
                </a:lnTo>
                <a:lnTo>
                  <a:pt x="0" y="817"/>
                </a:lnTo>
                <a:cubicBezTo>
                  <a:pt x="0" y="661"/>
                  <a:pt x="311" y="584"/>
                  <a:pt x="467" y="584"/>
                </a:cubicBezTo>
                <a:cubicBezTo>
                  <a:pt x="623" y="584"/>
                  <a:pt x="934" y="661"/>
                  <a:pt x="934" y="817"/>
                </a:cubicBezTo>
                <a:close/>
                <a:moveTo>
                  <a:pt x="467" y="467"/>
                </a:moveTo>
                <a:cubicBezTo>
                  <a:pt x="339" y="467"/>
                  <a:pt x="235" y="364"/>
                  <a:pt x="235" y="235"/>
                </a:cubicBezTo>
                <a:cubicBezTo>
                  <a:pt x="235" y="107"/>
                  <a:pt x="339" y="0"/>
                  <a:pt x="467" y="0"/>
                </a:cubicBezTo>
                <a:cubicBezTo>
                  <a:pt x="596" y="0"/>
                  <a:pt x="699" y="106"/>
                  <a:pt x="699" y="235"/>
                </a:cubicBezTo>
                <a:cubicBezTo>
                  <a:pt x="699" y="363"/>
                  <a:pt x="596" y="467"/>
                  <a:pt x="467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55314" y="4090196"/>
            <a:ext cx="377825" cy="441325"/>
          </a:xfrm>
          <a:custGeom>
            <a:avLst/>
            <a:gdLst>
              <a:gd name="T0" fmla="*/ 875 w 1051"/>
              <a:gd name="T1" fmla="*/ 814 h 1225"/>
              <a:gd name="T2" fmla="*/ 875 w 1051"/>
              <a:gd name="T3" fmla="*/ 762 h 1225"/>
              <a:gd name="T4" fmla="*/ 525 w 1051"/>
              <a:gd name="T5" fmla="*/ 582 h 1225"/>
              <a:gd name="T6" fmla="*/ 175 w 1051"/>
              <a:gd name="T7" fmla="*/ 762 h 1225"/>
              <a:gd name="T8" fmla="*/ 175 w 1051"/>
              <a:gd name="T9" fmla="*/ 814 h 1225"/>
              <a:gd name="T10" fmla="*/ 875 w 1051"/>
              <a:gd name="T11" fmla="*/ 814 h 1225"/>
              <a:gd name="T12" fmla="*/ 525 w 1051"/>
              <a:gd name="T13" fmla="*/ 191 h 1225"/>
              <a:gd name="T14" fmla="*/ 366 w 1051"/>
              <a:gd name="T15" fmla="*/ 350 h 1225"/>
              <a:gd name="T16" fmla="*/ 525 w 1051"/>
              <a:gd name="T17" fmla="*/ 505 h 1225"/>
              <a:gd name="T18" fmla="*/ 683 w 1051"/>
              <a:gd name="T19" fmla="*/ 350 h 1225"/>
              <a:gd name="T20" fmla="*/ 525 w 1051"/>
              <a:gd name="T21" fmla="*/ 191 h 1225"/>
              <a:gd name="T22" fmla="*/ 932 w 1051"/>
              <a:gd name="T23" fmla="*/ 0 h 1225"/>
              <a:gd name="T24" fmla="*/ 1050 w 1051"/>
              <a:gd name="T25" fmla="*/ 115 h 1225"/>
              <a:gd name="T26" fmla="*/ 1050 w 1051"/>
              <a:gd name="T27" fmla="*/ 932 h 1225"/>
              <a:gd name="T28" fmla="*/ 932 w 1051"/>
              <a:gd name="T29" fmla="*/ 1049 h 1225"/>
              <a:gd name="T30" fmla="*/ 700 w 1051"/>
              <a:gd name="T31" fmla="*/ 1049 h 1225"/>
              <a:gd name="T32" fmla="*/ 525 w 1051"/>
              <a:gd name="T33" fmla="*/ 1224 h 1225"/>
              <a:gd name="T34" fmla="*/ 350 w 1051"/>
              <a:gd name="T35" fmla="*/ 1049 h 1225"/>
              <a:gd name="T36" fmla="*/ 118 w 1051"/>
              <a:gd name="T37" fmla="*/ 1049 h 1225"/>
              <a:gd name="T38" fmla="*/ 0 w 1051"/>
              <a:gd name="T39" fmla="*/ 932 h 1225"/>
              <a:gd name="T40" fmla="*/ 0 w 1051"/>
              <a:gd name="T41" fmla="*/ 115 h 1225"/>
              <a:gd name="T42" fmla="*/ 118 w 1051"/>
              <a:gd name="T43" fmla="*/ 0 h 1225"/>
              <a:gd name="T44" fmla="*/ 932 w 1051"/>
              <a:gd name="T45" fmla="*/ 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51" h="1225">
                <a:moveTo>
                  <a:pt x="875" y="814"/>
                </a:moveTo>
                <a:lnTo>
                  <a:pt x="875" y="762"/>
                </a:lnTo>
                <a:cubicBezTo>
                  <a:pt x="875" y="645"/>
                  <a:pt x="643" y="582"/>
                  <a:pt x="525" y="582"/>
                </a:cubicBezTo>
                <a:cubicBezTo>
                  <a:pt x="408" y="582"/>
                  <a:pt x="175" y="645"/>
                  <a:pt x="175" y="762"/>
                </a:cubicBezTo>
                <a:lnTo>
                  <a:pt x="175" y="814"/>
                </a:lnTo>
                <a:lnTo>
                  <a:pt x="875" y="814"/>
                </a:lnTo>
                <a:close/>
                <a:moveTo>
                  <a:pt x="525" y="191"/>
                </a:moveTo>
                <a:cubicBezTo>
                  <a:pt x="438" y="191"/>
                  <a:pt x="366" y="263"/>
                  <a:pt x="366" y="350"/>
                </a:cubicBezTo>
                <a:cubicBezTo>
                  <a:pt x="366" y="438"/>
                  <a:pt x="438" y="505"/>
                  <a:pt x="525" y="505"/>
                </a:cubicBezTo>
                <a:cubicBezTo>
                  <a:pt x="612" y="505"/>
                  <a:pt x="683" y="438"/>
                  <a:pt x="683" y="350"/>
                </a:cubicBezTo>
                <a:cubicBezTo>
                  <a:pt x="683" y="263"/>
                  <a:pt x="612" y="191"/>
                  <a:pt x="525" y="191"/>
                </a:cubicBezTo>
                <a:close/>
                <a:moveTo>
                  <a:pt x="932" y="0"/>
                </a:moveTo>
                <a:cubicBezTo>
                  <a:pt x="995" y="0"/>
                  <a:pt x="1050" y="52"/>
                  <a:pt x="1050" y="11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700" y="1049"/>
                </a:lnTo>
                <a:lnTo>
                  <a:pt x="525" y="1224"/>
                </a:lnTo>
                <a:lnTo>
                  <a:pt x="350" y="1049"/>
                </a:ln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864" y="4971259"/>
            <a:ext cx="377825" cy="420687"/>
          </a:xfrm>
          <a:custGeom>
            <a:avLst/>
            <a:gdLst>
              <a:gd name="T0" fmla="*/ 946 w 1051"/>
              <a:gd name="T1" fmla="*/ 175 h 1168"/>
              <a:gd name="T2" fmla="*/ 946 w 1051"/>
              <a:gd name="T3" fmla="*/ 147 h 1168"/>
              <a:gd name="T4" fmla="*/ 845 w 1051"/>
              <a:gd name="T5" fmla="*/ 46 h 1168"/>
              <a:gd name="T6" fmla="*/ 746 w 1051"/>
              <a:gd name="T7" fmla="*/ 147 h 1168"/>
              <a:gd name="T8" fmla="*/ 746 w 1051"/>
              <a:gd name="T9" fmla="*/ 175 h 1168"/>
              <a:gd name="T10" fmla="*/ 946 w 1051"/>
              <a:gd name="T11" fmla="*/ 175 h 1168"/>
              <a:gd name="T12" fmla="*/ 992 w 1051"/>
              <a:gd name="T13" fmla="*/ 175 h 1168"/>
              <a:gd name="T14" fmla="*/ 1050 w 1051"/>
              <a:gd name="T15" fmla="*/ 235 h 1168"/>
              <a:gd name="T16" fmla="*/ 1050 w 1051"/>
              <a:gd name="T17" fmla="*/ 467 h 1168"/>
              <a:gd name="T18" fmla="*/ 992 w 1051"/>
              <a:gd name="T19" fmla="*/ 525 h 1168"/>
              <a:gd name="T20" fmla="*/ 700 w 1051"/>
              <a:gd name="T21" fmla="*/ 525 h 1168"/>
              <a:gd name="T22" fmla="*/ 643 w 1051"/>
              <a:gd name="T23" fmla="*/ 467 h 1168"/>
              <a:gd name="T24" fmla="*/ 643 w 1051"/>
              <a:gd name="T25" fmla="*/ 235 h 1168"/>
              <a:gd name="T26" fmla="*/ 700 w 1051"/>
              <a:gd name="T27" fmla="*/ 175 h 1168"/>
              <a:gd name="T28" fmla="*/ 700 w 1051"/>
              <a:gd name="T29" fmla="*/ 147 h 1168"/>
              <a:gd name="T30" fmla="*/ 845 w 1051"/>
              <a:gd name="T31" fmla="*/ 0 h 1168"/>
              <a:gd name="T32" fmla="*/ 992 w 1051"/>
              <a:gd name="T33" fmla="*/ 147 h 1168"/>
              <a:gd name="T34" fmla="*/ 992 w 1051"/>
              <a:gd name="T35" fmla="*/ 175 h 1168"/>
              <a:gd name="T36" fmla="*/ 992 w 1051"/>
              <a:gd name="T37" fmla="*/ 847 h 1168"/>
              <a:gd name="T38" fmla="*/ 1050 w 1051"/>
              <a:gd name="T39" fmla="*/ 904 h 1168"/>
              <a:gd name="T40" fmla="*/ 1050 w 1051"/>
              <a:gd name="T41" fmla="*/ 1109 h 1168"/>
              <a:gd name="T42" fmla="*/ 992 w 1051"/>
              <a:gd name="T43" fmla="*/ 1167 h 1168"/>
              <a:gd name="T44" fmla="*/ 0 w 1051"/>
              <a:gd name="T45" fmla="*/ 175 h 1168"/>
              <a:gd name="T46" fmla="*/ 58 w 1051"/>
              <a:gd name="T47" fmla="*/ 117 h 1168"/>
              <a:gd name="T48" fmla="*/ 263 w 1051"/>
              <a:gd name="T49" fmla="*/ 117 h 1168"/>
              <a:gd name="T50" fmla="*/ 320 w 1051"/>
              <a:gd name="T51" fmla="*/ 175 h 1168"/>
              <a:gd name="T52" fmla="*/ 353 w 1051"/>
              <a:gd name="T53" fmla="*/ 382 h 1168"/>
              <a:gd name="T54" fmla="*/ 339 w 1051"/>
              <a:gd name="T55" fmla="*/ 443 h 1168"/>
              <a:gd name="T56" fmla="*/ 211 w 1051"/>
              <a:gd name="T57" fmla="*/ 571 h 1168"/>
              <a:gd name="T58" fmla="*/ 596 w 1051"/>
              <a:gd name="T59" fmla="*/ 956 h 1168"/>
              <a:gd name="T60" fmla="*/ 725 w 1051"/>
              <a:gd name="T61" fmla="*/ 828 h 1168"/>
              <a:gd name="T62" fmla="*/ 785 w 1051"/>
              <a:gd name="T63" fmla="*/ 814 h 1168"/>
              <a:gd name="T64" fmla="*/ 992 w 1051"/>
              <a:gd name="T65" fmla="*/ 847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1" h="1168">
                <a:moveTo>
                  <a:pt x="946" y="175"/>
                </a:moveTo>
                <a:lnTo>
                  <a:pt x="946" y="147"/>
                </a:lnTo>
                <a:cubicBezTo>
                  <a:pt x="946" y="93"/>
                  <a:pt x="899" y="46"/>
                  <a:pt x="845" y="46"/>
                </a:cubicBezTo>
                <a:cubicBezTo>
                  <a:pt x="790" y="46"/>
                  <a:pt x="746" y="93"/>
                  <a:pt x="746" y="147"/>
                </a:cubicBezTo>
                <a:lnTo>
                  <a:pt x="746" y="175"/>
                </a:lnTo>
                <a:lnTo>
                  <a:pt x="946" y="175"/>
                </a:lnTo>
                <a:close/>
                <a:moveTo>
                  <a:pt x="992" y="175"/>
                </a:moveTo>
                <a:cubicBezTo>
                  <a:pt x="1025" y="175"/>
                  <a:pt x="1050" y="202"/>
                  <a:pt x="1050" y="235"/>
                </a:cubicBezTo>
                <a:lnTo>
                  <a:pt x="1050" y="467"/>
                </a:lnTo>
                <a:cubicBezTo>
                  <a:pt x="1050" y="500"/>
                  <a:pt x="1025" y="525"/>
                  <a:pt x="992" y="525"/>
                </a:cubicBezTo>
                <a:lnTo>
                  <a:pt x="700" y="525"/>
                </a:lnTo>
                <a:cubicBezTo>
                  <a:pt x="667" y="525"/>
                  <a:pt x="643" y="500"/>
                  <a:pt x="643" y="467"/>
                </a:cubicBezTo>
                <a:lnTo>
                  <a:pt x="643" y="235"/>
                </a:lnTo>
                <a:cubicBezTo>
                  <a:pt x="643" y="202"/>
                  <a:pt x="667" y="175"/>
                  <a:pt x="700" y="175"/>
                </a:cubicBezTo>
                <a:lnTo>
                  <a:pt x="700" y="147"/>
                </a:lnTo>
                <a:cubicBezTo>
                  <a:pt x="700" y="68"/>
                  <a:pt x="765" y="0"/>
                  <a:pt x="845" y="0"/>
                </a:cubicBezTo>
                <a:cubicBezTo>
                  <a:pt x="924" y="0"/>
                  <a:pt x="992" y="68"/>
                  <a:pt x="992" y="147"/>
                </a:cubicBezTo>
                <a:lnTo>
                  <a:pt x="992" y="175"/>
                </a:lnTo>
                <a:close/>
                <a:moveTo>
                  <a:pt x="992" y="847"/>
                </a:moveTo>
                <a:cubicBezTo>
                  <a:pt x="1025" y="847"/>
                  <a:pt x="1050" y="872"/>
                  <a:pt x="1050" y="904"/>
                </a:cubicBezTo>
                <a:lnTo>
                  <a:pt x="1050" y="1109"/>
                </a:lnTo>
                <a:cubicBezTo>
                  <a:pt x="1050" y="1142"/>
                  <a:pt x="1025" y="1167"/>
                  <a:pt x="992" y="1167"/>
                </a:cubicBezTo>
                <a:cubicBezTo>
                  <a:pt x="446" y="1167"/>
                  <a:pt x="0" y="721"/>
                  <a:pt x="0" y="175"/>
                </a:cubicBezTo>
                <a:cubicBezTo>
                  <a:pt x="0" y="142"/>
                  <a:pt x="25" y="117"/>
                  <a:pt x="58" y="117"/>
                </a:cubicBezTo>
                <a:lnTo>
                  <a:pt x="263" y="117"/>
                </a:lnTo>
                <a:cubicBezTo>
                  <a:pt x="295" y="117"/>
                  <a:pt x="320" y="142"/>
                  <a:pt x="320" y="175"/>
                </a:cubicBezTo>
                <a:cubicBezTo>
                  <a:pt x="320" y="249"/>
                  <a:pt x="331" y="317"/>
                  <a:pt x="353" y="382"/>
                </a:cubicBezTo>
                <a:cubicBezTo>
                  <a:pt x="358" y="402"/>
                  <a:pt x="356" y="426"/>
                  <a:pt x="339" y="443"/>
                </a:cubicBezTo>
                <a:lnTo>
                  <a:pt x="211" y="571"/>
                </a:lnTo>
                <a:cubicBezTo>
                  <a:pt x="295" y="738"/>
                  <a:pt x="432" y="872"/>
                  <a:pt x="596" y="956"/>
                </a:cubicBezTo>
                <a:lnTo>
                  <a:pt x="725" y="828"/>
                </a:lnTo>
                <a:cubicBezTo>
                  <a:pt x="741" y="811"/>
                  <a:pt x="766" y="809"/>
                  <a:pt x="785" y="814"/>
                </a:cubicBezTo>
                <a:cubicBezTo>
                  <a:pt x="850" y="836"/>
                  <a:pt x="919" y="847"/>
                  <a:pt x="992" y="8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66924" y="5014119"/>
            <a:ext cx="503238" cy="336550"/>
          </a:xfrm>
          <a:custGeom>
            <a:avLst/>
            <a:gdLst>
              <a:gd name="T0" fmla="*/ 1281 w 1400"/>
              <a:gd name="T1" fmla="*/ 760 h 936"/>
              <a:gd name="T2" fmla="*/ 1281 w 1400"/>
              <a:gd name="T3" fmla="*/ 350 h 936"/>
              <a:gd name="T4" fmla="*/ 1049 w 1400"/>
              <a:gd name="T5" fmla="*/ 350 h 936"/>
              <a:gd name="T6" fmla="*/ 1049 w 1400"/>
              <a:gd name="T7" fmla="*/ 760 h 936"/>
              <a:gd name="T8" fmla="*/ 1281 w 1400"/>
              <a:gd name="T9" fmla="*/ 760 h 936"/>
              <a:gd name="T10" fmla="*/ 1342 w 1400"/>
              <a:gd name="T11" fmla="*/ 235 h 936"/>
              <a:gd name="T12" fmla="*/ 1399 w 1400"/>
              <a:gd name="T13" fmla="*/ 292 h 936"/>
              <a:gd name="T14" fmla="*/ 1399 w 1400"/>
              <a:gd name="T15" fmla="*/ 874 h 936"/>
              <a:gd name="T16" fmla="*/ 1342 w 1400"/>
              <a:gd name="T17" fmla="*/ 935 h 936"/>
              <a:gd name="T18" fmla="*/ 992 w 1400"/>
              <a:gd name="T19" fmla="*/ 935 h 936"/>
              <a:gd name="T20" fmla="*/ 932 w 1400"/>
              <a:gd name="T21" fmla="*/ 874 h 936"/>
              <a:gd name="T22" fmla="*/ 932 w 1400"/>
              <a:gd name="T23" fmla="*/ 292 h 936"/>
              <a:gd name="T24" fmla="*/ 992 w 1400"/>
              <a:gd name="T25" fmla="*/ 235 h 936"/>
              <a:gd name="T26" fmla="*/ 1342 w 1400"/>
              <a:gd name="T27" fmla="*/ 235 h 936"/>
              <a:gd name="T28" fmla="*/ 232 w 1400"/>
              <a:gd name="T29" fmla="*/ 117 h 936"/>
              <a:gd name="T30" fmla="*/ 232 w 1400"/>
              <a:gd name="T31" fmla="*/ 760 h 936"/>
              <a:gd name="T32" fmla="*/ 817 w 1400"/>
              <a:gd name="T33" fmla="*/ 760 h 936"/>
              <a:gd name="T34" fmla="*/ 817 w 1400"/>
              <a:gd name="T35" fmla="*/ 935 h 936"/>
              <a:gd name="T36" fmla="*/ 0 w 1400"/>
              <a:gd name="T37" fmla="*/ 935 h 936"/>
              <a:gd name="T38" fmla="*/ 0 w 1400"/>
              <a:gd name="T39" fmla="*/ 760 h 936"/>
              <a:gd name="T40" fmla="*/ 117 w 1400"/>
              <a:gd name="T41" fmla="*/ 760 h 936"/>
              <a:gd name="T42" fmla="*/ 117 w 1400"/>
              <a:gd name="T43" fmla="*/ 117 h 936"/>
              <a:gd name="T44" fmla="*/ 232 w 1400"/>
              <a:gd name="T45" fmla="*/ 0 h 936"/>
              <a:gd name="T46" fmla="*/ 1281 w 1400"/>
              <a:gd name="T47" fmla="*/ 0 h 936"/>
              <a:gd name="T48" fmla="*/ 1281 w 1400"/>
              <a:gd name="T49" fmla="*/ 117 h 936"/>
              <a:gd name="T50" fmla="*/ 232 w 1400"/>
              <a:gd name="T51" fmla="*/ 1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00" h="936">
                <a:moveTo>
                  <a:pt x="1281" y="760"/>
                </a:moveTo>
                <a:lnTo>
                  <a:pt x="1281" y="350"/>
                </a:lnTo>
                <a:lnTo>
                  <a:pt x="1049" y="350"/>
                </a:lnTo>
                <a:lnTo>
                  <a:pt x="1049" y="760"/>
                </a:lnTo>
                <a:lnTo>
                  <a:pt x="1281" y="760"/>
                </a:lnTo>
                <a:close/>
                <a:moveTo>
                  <a:pt x="1342" y="235"/>
                </a:moveTo>
                <a:cubicBezTo>
                  <a:pt x="1374" y="235"/>
                  <a:pt x="1399" y="260"/>
                  <a:pt x="1399" y="292"/>
                </a:cubicBezTo>
                <a:lnTo>
                  <a:pt x="1399" y="874"/>
                </a:lnTo>
                <a:cubicBezTo>
                  <a:pt x="1399" y="907"/>
                  <a:pt x="1374" y="935"/>
                  <a:pt x="1342" y="935"/>
                </a:cubicBezTo>
                <a:lnTo>
                  <a:pt x="992" y="935"/>
                </a:lnTo>
                <a:cubicBezTo>
                  <a:pt x="959" y="935"/>
                  <a:pt x="932" y="907"/>
                  <a:pt x="932" y="874"/>
                </a:cubicBezTo>
                <a:lnTo>
                  <a:pt x="932" y="292"/>
                </a:lnTo>
                <a:cubicBezTo>
                  <a:pt x="932" y="260"/>
                  <a:pt x="959" y="235"/>
                  <a:pt x="992" y="235"/>
                </a:cubicBezTo>
                <a:lnTo>
                  <a:pt x="1342" y="235"/>
                </a:lnTo>
                <a:close/>
                <a:moveTo>
                  <a:pt x="232" y="117"/>
                </a:moveTo>
                <a:lnTo>
                  <a:pt x="232" y="760"/>
                </a:lnTo>
                <a:lnTo>
                  <a:pt x="817" y="760"/>
                </a:lnTo>
                <a:lnTo>
                  <a:pt x="817" y="935"/>
                </a:lnTo>
                <a:lnTo>
                  <a:pt x="0" y="935"/>
                </a:lnTo>
                <a:lnTo>
                  <a:pt x="0" y="760"/>
                </a:lnTo>
                <a:lnTo>
                  <a:pt x="117" y="760"/>
                </a:lnTo>
                <a:lnTo>
                  <a:pt x="117" y="117"/>
                </a:lnTo>
                <a:cubicBezTo>
                  <a:pt x="117" y="55"/>
                  <a:pt x="169" y="0"/>
                  <a:pt x="232" y="0"/>
                </a:cubicBezTo>
                <a:lnTo>
                  <a:pt x="1281" y="0"/>
                </a:lnTo>
                <a:lnTo>
                  <a:pt x="1281" y="117"/>
                </a:lnTo>
                <a:lnTo>
                  <a:pt x="232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98812" y="4950621"/>
            <a:ext cx="379412" cy="461963"/>
          </a:xfrm>
          <a:custGeom>
            <a:avLst/>
            <a:gdLst>
              <a:gd name="T0" fmla="*/ 937 w 1056"/>
              <a:gd name="T1" fmla="*/ 0 h 1285"/>
              <a:gd name="T2" fmla="*/ 1055 w 1056"/>
              <a:gd name="T3" fmla="*/ 118 h 1285"/>
              <a:gd name="T4" fmla="*/ 1055 w 1056"/>
              <a:gd name="T5" fmla="*/ 1167 h 1285"/>
              <a:gd name="T6" fmla="*/ 937 w 1056"/>
              <a:gd name="T7" fmla="*/ 1284 h 1285"/>
              <a:gd name="T8" fmla="*/ 355 w 1056"/>
              <a:gd name="T9" fmla="*/ 1284 h 1285"/>
              <a:gd name="T10" fmla="*/ 237 w 1056"/>
              <a:gd name="T11" fmla="*/ 1167 h 1285"/>
              <a:gd name="T12" fmla="*/ 237 w 1056"/>
              <a:gd name="T13" fmla="*/ 992 h 1285"/>
              <a:gd name="T14" fmla="*/ 355 w 1056"/>
              <a:gd name="T15" fmla="*/ 992 h 1285"/>
              <a:gd name="T16" fmla="*/ 355 w 1056"/>
              <a:gd name="T17" fmla="*/ 1110 h 1285"/>
              <a:gd name="T18" fmla="*/ 937 w 1056"/>
              <a:gd name="T19" fmla="*/ 1110 h 1285"/>
              <a:gd name="T20" fmla="*/ 937 w 1056"/>
              <a:gd name="T21" fmla="*/ 175 h 1285"/>
              <a:gd name="T22" fmla="*/ 355 w 1056"/>
              <a:gd name="T23" fmla="*/ 175 h 1285"/>
              <a:gd name="T24" fmla="*/ 355 w 1056"/>
              <a:gd name="T25" fmla="*/ 292 h 1285"/>
              <a:gd name="T26" fmla="*/ 237 w 1056"/>
              <a:gd name="T27" fmla="*/ 292 h 1285"/>
              <a:gd name="T28" fmla="*/ 237 w 1056"/>
              <a:gd name="T29" fmla="*/ 118 h 1285"/>
              <a:gd name="T30" fmla="*/ 355 w 1056"/>
              <a:gd name="T31" fmla="*/ 0 h 1285"/>
              <a:gd name="T32" fmla="*/ 937 w 1056"/>
              <a:gd name="T33" fmla="*/ 0 h 1285"/>
              <a:gd name="T34" fmla="*/ 298 w 1056"/>
              <a:gd name="T35" fmla="*/ 760 h 1285"/>
              <a:gd name="T36" fmla="*/ 412 w 1056"/>
              <a:gd name="T37" fmla="*/ 642 h 1285"/>
              <a:gd name="T38" fmla="*/ 298 w 1056"/>
              <a:gd name="T39" fmla="*/ 525 h 1285"/>
              <a:gd name="T40" fmla="*/ 180 w 1056"/>
              <a:gd name="T41" fmla="*/ 642 h 1285"/>
              <a:gd name="T42" fmla="*/ 298 w 1056"/>
              <a:gd name="T43" fmla="*/ 760 h 1285"/>
              <a:gd name="T44" fmla="*/ 519 w 1056"/>
              <a:gd name="T45" fmla="*/ 672 h 1285"/>
              <a:gd name="T46" fmla="*/ 582 w 1056"/>
              <a:gd name="T47" fmla="*/ 724 h 1285"/>
              <a:gd name="T48" fmla="*/ 587 w 1056"/>
              <a:gd name="T49" fmla="*/ 741 h 1285"/>
              <a:gd name="T50" fmla="*/ 530 w 1056"/>
              <a:gd name="T51" fmla="*/ 842 h 1285"/>
              <a:gd name="T52" fmla="*/ 513 w 1056"/>
              <a:gd name="T53" fmla="*/ 847 h 1285"/>
              <a:gd name="T54" fmla="*/ 437 w 1056"/>
              <a:gd name="T55" fmla="*/ 817 h 1285"/>
              <a:gd name="T56" fmla="*/ 385 w 1056"/>
              <a:gd name="T57" fmla="*/ 847 h 1285"/>
              <a:gd name="T58" fmla="*/ 371 w 1056"/>
              <a:gd name="T59" fmla="*/ 921 h 1285"/>
              <a:gd name="T60" fmla="*/ 355 w 1056"/>
              <a:gd name="T61" fmla="*/ 935 h 1285"/>
              <a:gd name="T62" fmla="*/ 237 w 1056"/>
              <a:gd name="T63" fmla="*/ 935 h 1285"/>
              <a:gd name="T64" fmla="*/ 226 w 1056"/>
              <a:gd name="T65" fmla="*/ 921 h 1285"/>
              <a:gd name="T66" fmla="*/ 216 w 1056"/>
              <a:gd name="T67" fmla="*/ 847 h 1285"/>
              <a:gd name="T68" fmla="*/ 164 w 1056"/>
              <a:gd name="T69" fmla="*/ 817 h 1285"/>
              <a:gd name="T70" fmla="*/ 82 w 1056"/>
              <a:gd name="T71" fmla="*/ 842 h 1285"/>
              <a:gd name="T72" fmla="*/ 62 w 1056"/>
              <a:gd name="T73" fmla="*/ 834 h 1285"/>
              <a:gd name="T74" fmla="*/ 5 w 1056"/>
              <a:gd name="T75" fmla="*/ 735 h 1285"/>
              <a:gd name="T76" fmla="*/ 11 w 1056"/>
              <a:gd name="T77" fmla="*/ 713 h 1285"/>
              <a:gd name="T78" fmla="*/ 76 w 1056"/>
              <a:gd name="T79" fmla="*/ 667 h 1285"/>
              <a:gd name="T80" fmla="*/ 76 w 1056"/>
              <a:gd name="T81" fmla="*/ 607 h 1285"/>
              <a:gd name="T82" fmla="*/ 11 w 1056"/>
              <a:gd name="T83" fmla="*/ 560 h 1285"/>
              <a:gd name="T84" fmla="*/ 5 w 1056"/>
              <a:gd name="T85" fmla="*/ 544 h 1285"/>
              <a:gd name="T86" fmla="*/ 62 w 1056"/>
              <a:gd name="T87" fmla="*/ 443 h 1285"/>
              <a:gd name="T88" fmla="*/ 82 w 1056"/>
              <a:gd name="T89" fmla="*/ 437 h 1285"/>
              <a:gd name="T90" fmla="*/ 155 w 1056"/>
              <a:gd name="T91" fmla="*/ 467 h 1285"/>
              <a:gd name="T92" fmla="*/ 210 w 1056"/>
              <a:gd name="T93" fmla="*/ 437 h 1285"/>
              <a:gd name="T94" fmla="*/ 221 w 1056"/>
              <a:gd name="T95" fmla="*/ 364 h 1285"/>
              <a:gd name="T96" fmla="*/ 237 w 1056"/>
              <a:gd name="T97" fmla="*/ 350 h 1285"/>
              <a:gd name="T98" fmla="*/ 355 w 1056"/>
              <a:gd name="T99" fmla="*/ 350 h 1285"/>
              <a:gd name="T100" fmla="*/ 371 w 1056"/>
              <a:gd name="T101" fmla="*/ 364 h 1285"/>
              <a:gd name="T102" fmla="*/ 385 w 1056"/>
              <a:gd name="T103" fmla="*/ 437 h 1285"/>
              <a:gd name="T104" fmla="*/ 437 w 1056"/>
              <a:gd name="T105" fmla="*/ 467 h 1285"/>
              <a:gd name="T106" fmla="*/ 513 w 1056"/>
              <a:gd name="T107" fmla="*/ 443 h 1285"/>
              <a:gd name="T108" fmla="*/ 530 w 1056"/>
              <a:gd name="T109" fmla="*/ 451 h 1285"/>
              <a:gd name="T110" fmla="*/ 587 w 1056"/>
              <a:gd name="T111" fmla="*/ 549 h 1285"/>
              <a:gd name="T112" fmla="*/ 582 w 1056"/>
              <a:gd name="T113" fmla="*/ 566 h 1285"/>
              <a:gd name="T114" fmla="*/ 519 w 1056"/>
              <a:gd name="T115" fmla="*/ 612 h 1285"/>
              <a:gd name="T116" fmla="*/ 519 w 1056"/>
              <a:gd name="T117" fmla="*/ 67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6" h="1285">
                <a:moveTo>
                  <a:pt x="937" y="0"/>
                </a:moveTo>
                <a:cubicBezTo>
                  <a:pt x="1000" y="0"/>
                  <a:pt x="1055" y="55"/>
                  <a:pt x="1055" y="118"/>
                </a:cubicBezTo>
                <a:lnTo>
                  <a:pt x="1055" y="1167"/>
                </a:lnTo>
                <a:cubicBezTo>
                  <a:pt x="1055" y="1230"/>
                  <a:pt x="1000" y="1284"/>
                  <a:pt x="937" y="1284"/>
                </a:cubicBezTo>
                <a:lnTo>
                  <a:pt x="355" y="1284"/>
                </a:lnTo>
                <a:cubicBezTo>
                  <a:pt x="292" y="1284"/>
                  <a:pt x="237" y="1230"/>
                  <a:pt x="237" y="1167"/>
                </a:cubicBezTo>
                <a:lnTo>
                  <a:pt x="237" y="992"/>
                </a:lnTo>
                <a:lnTo>
                  <a:pt x="355" y="992"/>
                </a:lnTo>
                <a:lnTo>
                  <a:pt x="355" y="1110"/>
                </a:lnTo>
                <a:lnTo>
                  <a:pt x="937" y="1110"/>
                </a:lnTo>
                <a:lnTo>
                  <a:pt x="937" y="175"/>
                </a:lnTo>
                <a:lnTo>
                  <a:pt x="355" y="175"/>
                </a:lnTo>
                <a:lnTo>
                  <a:pt x="355" y="292"/>
                </a:lnTo>
                <a:lnTo>
                  <a:pt x="237" y="292"/>
                </a:lnTo>
                <a:lnTo>
                  <a:pt x="237" y="118"/>
                </a:lnTo>
                <a:cubicBezTo>
                  <a:pt x="237" y="55"/>
                  <a:pt x="292" y="0"/>
                  <a:pt x="355" y="0"/>
                </a:cubicBezTo>
                <a:lnTo>
                  <a:pt x="937" y="0"/>
                </a:lnTo>
                <a:close/>
                <a:moveTo>
                  <a:pt x="298" y="760"/>
                </a:moveTo>
                <a:cubicBezTo>
                  <a:pt x="360" y="760"/>
                  <a:pt x="412" y="705"/>
                  <a:pt x="412" y="642"/>
                </a:cubicBezTo>
                <a:cubicBezTo>
                  <a:pt x="412" y="579"/>
                  <a:pt x="360" y="525"/>
                  <a:pt x="298" y="525"/>
                </a:cubicBezTo>
                <a:cubicBezTo>
                  <a:pt x="235" y="525"/>
                  <a:pt x="180" y="579"/>
                  <a:pt x="180" y="642"/>
                </a:cubicBezTo>
                <a:cubicBezTo>
                  <a:pt x="180" y="705"/>
                  <a:pt x="235" y="760"/>
                  <a:pt x="298" y="760"/>
                </a:cubicBezTo>
                <a:close/>
                <a:moveTo>
                  <a:pt x="519" y="672"/>
                </a:moveTo>
                <a:lnTo>
                  <a:pt x="582" y="724"/>
                </a:lnTo>
                <a:cubicBezTo>
                  <a:pt x="587" y="730"/>
                  <a:pt x="593" y="735"/>
                  <a:pt x="587" y="741"/>
                </a:cubicBezTo>
                <a:lnTo>
                  <a:pt x="530" y="842"/>
                </a:lnTo>
                <a:cubicBezTo>
                  <a:pt x="524" y="847"/>
                  <a:pt x="519" y="847"/>
                  <a:pt x="513" y="847"/>
                </a:cubicBezTo>
                <a:lnTo>
                  <a:pt x="437" y="817"/>
                </a:lnTo>
                <a:cubicBezTo>
                  <a:pt x="421" y="828"/>
                  <a:pt x="401" y="842"/>
                  <a:pt x="385" y="847"/>
                </a:cubicBezTo>
                <a:lnTo>
                  <a:pt x="371" y="921"/>
                </a:lnTo>
                <a:cubicBezTo>
                  <a:pt x="366" y="926"/>
                  <a:pt x="360" y="935"/>
                  <a:pt x="355" y="935"/>
                </a:cubicBezTo>
                <a:lnTo>
                  <a:pt x="237" y="935"/>
                </a:lnTo>
                <a:cubicBezTo>
                  <a:pt x="232" y="935"/>
                  <a:pt x="221" y="926"/>
                  <a:pt x="226" y="921"/>
                </a:cubicBezTo>
                <a:lnTo>
                  <a:pt x="216" y="847"/>
                </a:lnTo>
                <a:cubicBezTo>
                  <a:pt x="199" y="842"/>
                  <a:pt x="180" y="828"/>
                  <a:pt x="164" y="817"/>
                </a:cubicBezTo>
                <a:lnTo>
                  <a:pt x="82" y="842"/>
                </a:lnTo>
                <a:cubicBezTo>
                  <a:pt x="76" y="847"/>
                  <a:pt x="68" y="839"/>
                  <a:pt x="62" y="834"/>
                </a:cubicBezTo>
                <a:lnTo>
                  <a:pt x="5" y="735"/>
                </a:lnTo>
                <a:cubicBezTo>
                  <a:pt x="5" y="730"/>
                  <a:pt x="5" y="724"/>
                  <a:pt x="11" y="713"/>
                </a:cubicBezTo>
                <a:lnTo>
                  <a:pt x="76" y="667"/>
                </a:lnTo>
                <a:lnTo>
                  <a:pt x="76" y="607"/>
                </a:lnTo>
                <a:lnTo>
                  <a:pt x="11" y="560"/>
                </a:lnTo>
                <a:cubicBezTo>
                  <a:pt x="5" y="555"/>
                  <a:pt x="0" y="549"/>
                  <a:pt x="5" y="544"/>
                </a:cubicBezTo>
                <a:lnTo>
                  <a:pt x="62" y="443"/>
                </a:lnTo>
                <a:cubicBezTo>
                  <a:pt x="68" y="437"/>
                  <a:pt x="76" y="437"/>
                  <a:pt x="82" y="437"/>
                </a:cubicBezTo>
                <a:lnTo>
                  <a:pt x="155" y="467"/>
                </a:lnTo>
                <a:cubicBezTo>
                  <a:pt x="172" y="456"/>
                  <a:pt x="194" y="443"/>
                  <a:pt x="210" y="437"/>
                </a:cubicBezTo>
                <a:lnTo>
                  <a:pt x="221" y="364"/>
                </a:lnTo>
                <a:cubicBezTo>
                  <a:pt x="226" y="358"/>
                  <a:pt x="232" y="350"/>
                  <a:pt x="237" y="350"/>
                </a:cubicBezTo>
                <a:lnTo>
                  <a:pt x="355" y="350"/>
                </a:lnTo>
                <a:cubicBezTo>
                  <a:pt x="366" y="350"/>
                  <a:pt x="371" y="358"/>
                  <a:pt x="371" y="364"/>
                </a:cubicBezTo>
                <a:lnTo>
                  <a:pt x="385" y="437"/>
                </a:lnTo>
                <a:cubicBezTo>
                  <a:pt x="401" y="443"/>
                  <a:pt x="421" y="456"/>
                  <a:pt x="437" y="467"/>
                </a:cubicBezTo>
                <a:lnTo>
                  <a:pt x="513" y="443"/>
                </a:lnTo>
                <a:cubicBezTo>
                  <a:pt x="519" y="437"/>
                  <a:pt x="524" y="445"/>
                  <a:pt x="530" y="451"/>
                </a:cubicBezTo>
                <a:lnTo>
                  <a:pt x="587" y="549"/>
                </a:lnTo>
                <a:cubicBezTo>
                  <a:pt x="587" y="555"/>
                  <a:pt x="587" y="560"/>
                  <a:pt x="582" y="566"/>
                </a:cubicBezTo>
                <a:lnTo>
                  <a:pt x="519" y="612"/>
                </a:lnTo>
                <a:lnTo>
                  <a:pt x="519" y="6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49737" y="4950621"/>
            <a:ext cx="431800" cy="461963"/>
          </a:xfrm>
          <a:custGeom>
            <a:avLst/>
            <a:gdLst>
              <a:gd name="T0" fmla="*/ 700 w 1201"/>
              <a:gd name="T1" fmla="*/ 1110 h 1285"/>
              <a:gd name="T2" fmla="*/ 700 w 1201"/>
              <a:gd name="T3" fmla="*/ 175 h 1285"/>
              <a:gd name="T4" fmla="*/ 115 w 1201"/>
              <a:gd name="T5" fmla="*/ 175 h 1285"/>
              <a:gd name="T6" fmla="*/ 115 w 1201"/>
              <a:gd name="T7" fmla="*/ 1110 h 1285"/>
              <a:gd name="T8" fmla="*/ 700 w 1201"/>
              <a:gd name="T9" fmla="*/ 1110 h 1285"/>
              <a:gd name="T10" fmla="*/ 700 w 1201"/>
              <a:gd name="T11" fmla="*/ 0 h 1285"/>
              <a:gd name="T12" fmla="*/ 815 w 1201"/>
              <a:gd name="T13" fmla="*/ 118 h 1285"/>
              <a:gd name="T14" fmla="*/ 815 w 1201"/>
              <a:gd name="T15" fmla="*/ 1167 h 1285"/>
              <a:gd name="T16" fmla="*/ 700 w 1201"/>
              <a:gd name="T17" fmla="*/ 1284 h 1285"/>
              <a:gd name="T18" fmla="*/ 115 w 1201"/>
              <a:gd name="T19" fmla="*/ 1284 h 1285"/>
              <a:gd name="T20" fmla="*/ 0 w 1201"/>
              <a:gd name="T21" fmla="*/ 1167 h 1285"/>
              <a:gd name="T22" fmla="*/ 0 w 1201"/>
              <a:gd name="T23" fmla="*/ 118 h 1285"/>
              <a:gd name="T24" fmla="*/ 115 w 1201"/>
              <a:gd name="T25" fmla="*/ 0 h 1285"/>
              <a:gd name="T26" fmla="*/ 700 w 1201"/>
              <a:gd name="T27" fmla="*/ 0 h 1285"/>
              <a:gd name="T28" fmla="*/ 932 w 1201"/>
              <a:gd name="T29" fmla="*/ 514 h 1285"/>
              <a:gd name="T30" fmla="*/ 932 w 1201"/>
              <a:gd name="T31" fmla="*/ 765 h 1285"/>
              <a:gd name="T32" fmla="*/ 875 w 1201"/>
              <a:gd name="T33" fmla="*/ 705 h 1285"/>
              <a:gd name="T34" fmla="*/ 875 w 1201"/>
              <a:gd name="T35" fmla="*/ 571 h 1285"/>
              <a:gd name="T36" fmla="*/ 932 w 1201"/>
              <a:gd name="T37" fmla="*/ 514 h 1285"/>
              <a:gd name="T38" fmla="*/ 1055 w 1201"/>
              <a:gd name="T39" fmla="*/ 391 h 1285"/>
              <a:gd name="T40" fmla="*/ 1055 w 1201"/>
              <a:gd name="T41" fmla="*/ 888 h 1285"/>
              <a:gd name="T42" fmla="*/ 995 w 1201"/>
              <a:gd name="T43" fmla="*/ 828 h 1285"/>
              <a:gd name="T44" fmla="*/ 995 w 1201"/>
              <a:gd name="T45" fmla="*/ 451 h 1285"/>
              <a:gd name="T46" fmla="*/ 1055 w 1201"/>
              <a:gd name="T47" fmla="*/ 39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1" h="1285">
                <a:moveTo>
                  <a:pt x="700" y="1110"/>
                </a:moveTo>
                <a:lnTo>
                  <a:pt x="700" y="175"/>
                </a:lnTo>
                <a:lnTo>
                  <a:pt x="115" y="175"/>
                </a:lnTo>
                <a:lnTo>
                  <a:pt x="115" y="1110"/>
                </a:lnTo>
                <a:lnTo>
                  <a:pt x="700" y="1110"/>
                </a:lnTo>
                <a:close/>
                <a:moveTo>
                  <a:pt x="700" y="0"/>
                </a:moveTo>
                <a:cubicBezTo>
                  <a:pt x="763" y="0"/>
                  <a:pt x="815" y="55"/>
                  <a:pt x="815" y="118"/>
                </a:cubicBezTo>
                <a:lnTo>
                  <a:pt x="815" y="1167"/>
                </a:lnTo>
                <a:cubicBezTo>
                  <a:pt x="815" y="1230"/>
                  <a:pt x="763" y="1284"/>
                  <a:pt x="700" y="1284"/>
                </a:cubicBezTo>
                <a:lnTo>
                  <a:pt x="115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932" y="514"/>
                </a:moveTo>
                <a:cubicBezTo>
                  <a:pt x="1003" y="590"/>
                  <a:pt x="1003" y="694"/>
                  <a:pt x="932" y="765"/>
                </a:cubicBezTo>
                <a:lnTo>
                  <a:pt x="875" y="705"/>
                </a:lnTo>
                <a:cubicBezTo>
                  <a:pt x="905" y="664"/>
                  <a:pt x="905" y="612"/>
                  <a:pt x="875" y="571"/>
                </a:cubicBezTo>
                <a:lnTo>
                  <a:pt x="932" y="514"/>
                </a:lnTo>
                <a:close/>
                <a:moveTo>
                  <a:pt x="1055" y="391"/>
                </a:moveTo>
                <a:cubicBezTo>
                  <a:pt x="1200" y="530"/>
                  <a:pt x="1200" y="754"/>
                  <a:pt x="1055" y="888"/>
                </a:cubicBezTo>
                <a:lnTo>
                  <a:pt x="995" y="828"/>
                </a:lnTo>
                <a:cubicBezTo>
                  <a:pt x="1099" y="716"/>
                  <a:pt x="1099" y="555"/>
                  <a:pt x="995" y="451"/>
                </a:cubicBezTo>
                <a:lnTo>
                  <a:pt x="1055" y="3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76849" y="4964910"/>
            <a:ext cx="503238" cy="434975"/>
          </a:xfrm>
          <a:custGeom>
            <a:avLst/>
            <a:gdLst>
              <a:gd name="T0" fmla="*/ 1342 w 1400"/>
              <a:gd name="T1" fmla="*/ 372 h 1209"/>
              <a:gd name="T2" fmla="*/ 1399 w 1400"/>
              <a:gd name="T3" fmla="*/ 429 h 1209"/>
              <a:gd name="T4" fmla="*/ 1399 w 1400"/>
              <a:gd name="T5" fmla="*/ 1011 h 1209"/>
              <a:gd name="T6" fmla="*/ 1342 w 1400"/>
              <a:gd name="T7" fmla="*/ 1072 h 1209"/>
              <a:gd name="T8" fmla="*/ 1331 w 1400"/>
              <a:gd name="T9" fmla="*/ 1072 h 1209"/>
              <a:gd name="T10" fmla="*/ 1156 w 1400"/>
              <a:gd name="T11" fmla="*/ 897 h 1209"/>
              <a:gd name="T12" fmla="*/ 1281 w 1400"/>
              <a:gd name="T13" fmla="*/ 897 h 1209"/>
              <a:gd name="T14" fmla="*/ 1281 w 1400"/>
              <a:gd name="T15" fmla="*/ 487 h 1209"/>
              <a:gd name="T16" fmla="*/ 1049 w 1400"/>
              <a:gd name="T17" fmla="*/ 487 h 1209"/>
              <a:gd name="T18" fmla="*/ 1049 w 1400"/>
              <a:gd name="T19" fmla="*/ 790 h 1209"/>
              <a:gd name="T20" fmla="*/ 932 w 1400"/>
              <a:gd name="T21" fmla="*/ 673 h 1209"/>
              <a:gd name="T22" fmla="*/ 932 w 1400"/>
              <a:gd name="T23" fmla="*/ 429 h 1209"/>
              <a:gd name="T24" fmla="*/ 992 w 1400"/>
              <a:gd name="T25" fmla="*/ 372 h 1209"/>
              <a:gd name="T26" fmla="*/ 1342 w 1400"/>
              <a:gd name="T27" fmla="*/ 372 h 1209"/>
              <a:gd name="T28" fmla="*/ 232 w 1400"/>
              <a:gd name="T29" fmla="*/ 271 h 1209"/>
              <a:gd name="T30" fmla="*/ 232 w 1400"/>
              <a:gd name="T31" fmla="*/ 897 h 1209"/>
              <a:gd name="T32" fmla="*/ 858 w 1400"/>
              <a:gd name="T33" fmla="*/ 897 h 1209"/>
              <a:gd name="T34" fmla="*/ 232 w 1400"/>
              <a:gd name="T35" fmla="*/ 271 h 1209"/>
              <a:gd name="T36" fmla="*/ 112 w 1400"/>
              <a:gd name="T37" fmla="*/ 0 h 1209"/>
              <a:gd name="T38" fmla="*/ 1243 w 1400"/>
              <a:gd name="T39" fmla="*/ 1134 h 1209"/>
              <a:gd name="T40" fmla="*/ 1169 w 1400"/>
              <a:gd name="T41" fmla="*/ 1208 h 1209"/>
              <a:gd name="T42" fmla="*/ 1033 w 1400"/>
              <a:gd name="T43" fmla="*/ 1072 h 1209"/>
              <a:gd name="T44" fmla="*/ 0 w 1400"/>
              <a:gd name="T45" fmla="*/ 1072 h 1209"/>
              <a:gd name="T46" fmla="*/ 0 w 1400"/>
              <a:gd name="T47" fmla="*/ 897 h 1209"/>
              <a:gd name="T48" fmla="*/ 117 w 1400"/>
              <a:gd name="T49" fmla="*/ 897 h 1209"/>
              <a:gd name="T50" fmla="*/ 117 w 1400"/>
              <a:gd name="T51" fmla="*/ 254 h 1209"/>
              <a:gd name="T52" fmla="*/ 145 w 1400"/>
              <a:gd name="T53" fmla="*/ 181 h 1209"/>
              <a:gd name="T54" fmla="*/ 38 w 1400"/>
              <a:gd name="T55" fmla="*/ 74 h 1209"/>
              <a:gd name="T56" fmla="*/ 112 w 1400"/>
              <a:gd name="T57" fmla="*/ 0 h 1209"/>
              <a:gd name="T58" fmla="*/ 514 w 1400"/>
              <a:gd name="T59" fmla="*/ 254 h 1209"/>
              <a:gd name="T60" fmla="*/ 396 w 1400"/>
              <a:gd name="T61" fmla="*/ 137 h 1209"/>
              <a:gd name="T62" fmla="*/ 1281 w 1400"/>
              <a:gd name="T63" fmla="*/ 137 h 1209"/>
              <a:gd name="T64" fmla="*/ 1281 w 1400"/>
              <a:gd name="T65" fmla="*/ 254 h 1209"/>
              <a:gd name="T66" fmla="*/ 514 w 1400"/>
              <a:gd name="T67" fmla="*/ 254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0" h="1209">
                <a:moveTo>
                  <a:pt x="1342" y="372"/>
                </a:moveTo>
                <a:cubicBezTo>
                  <a:pt x="1374" y="372"/>
                  <a:pt x="1399" y="397"/>
                  <a:pt x="1399" y="429"/>
                </a:cubicBezTo>
                <a:lnTo>
                  <a:pt x="1399" y="1011"/>
                </a:lnTo>
                <a:cubicBezTo>
                  <a:pt x="1399" y="1044"/>
                  <a:pt x="1374" y="1072"/>
                  <a:pt x="1342" y="1072"/>
                </a:cubicBezTo>
                <a:lnTo>
                  <a:pt x="1331" y="1072"/>
                </a:lnTo>
                <a:lnTo>
                  <a:pt x="1156" y="897"/>
                </a:lnTo>
                <a:lnTo>
                  <a:pt x="1281" y="897"/>
                </a:lnTo>
                <a:lnTo>
                  <a:pt x="1281" y="487"/>
                </a:lnTo>
                <a:lnTo>
                  <a:pt x="1049" y="487"/>
                </a:lnTo>
                <a:lnTo>
                  <a:pt x="1049" y="790"/>
                </a:lnTo>
                <a:lnTo>
                  <a:pt x="932" y="673"/>
                </a:lnTo>
                <a:lnTo>
                  <a:pt x="932" y="429"/>
                </a:lnTo>
                <a:cubicBezTo>
                  <a:pt x="932" y="397"/>
                  <a:pt x="959" y="372"/>
                  <a:pt x="992" y="372"/>
                </a:cubicBezTo>
                <a:lnTo>
                  <a:pt x="1342" y="372"/>
                </a:lnTo>
                <a:close/>
                <a:moveTo>
                  <a:pt x="232" y="271"/>
                </a:moveTo>
                <a:lnTo>
                  <a:pt x="232" y="897"/>
                </a:lnTo>
                <a:lnTo>
                  <a:pt x="858" y="897"/>
                </a:lnTo>
                <a:lnTo>
                  <a:pt x="232" y="271"/>
                </a:lnTo>
                <a:close/>
                <a:moveTo>
                  <a:pt x="112" y="0"/>
                </a:moveTo>
                <a:cubicBezTo>
                  <a:pt x="489" y="378"/>
                  <a:pt x="866" y="756"/>
                  <a:pt x="1243" y="1134"/>
                </a:cubicBezTo>
                <a:lnTo>
                  <a:pt x="1169" y="1208"/>
                </a:lnTo>
                <a:lnTo>
                  <a:pt x="1033" y="1072"/>
                </a:lnTo>
                <a:lnTo>
                  <a:pt x="0" y="1072"/>
                </a:lnTo>
                <a:lnTo>
                  <a:pt x="0" y="897"/>
                </a:lnTo>
                <a:lnTo>
                  <a:pt x="117" y="897"/>
                </a:lnTo>
                <a:lnTo>
                  <a:pt x="117" y="254"/>
                </a:lnTo>
                <a:cubicBezTo>
                  <a:pt x="117" y="227"/>
                  <a:pt x="128" y="200"/>
                  <a:pt x="145" y="181"/>
                </a:cubicBezTo>
                <a:lnTo>
                  <a:pt x="38" y="74"/>
                </a:lnTo>
                <a:lnTo>
                  <a:pt x="112" y="0"/>
                </a:lnTo>
                <a:close/>
                <a:moveTo>
                  <a:pt x="514" y="254"/>
                </a:moveTo>
                <a:lnTo>
                  <a:pt x="396" y="137"/>
                </a:lnTo>
                <a:lnTo>
                  <a:pt x="1281" y="137"/>
                </a:lnTo>
                <a:lnTo>
                  <a:pt x="1281" y="254"/>
                </a:lnTo>
                <a:lnTo>
                  <a:pt x="514" y="2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1439" y="4950621"/>
            <a:ext cx="357187" cy="461963"/>
          </a:xfrm>
          <a:custGeom>
            <a:avLst/>
            <a:gdLst>
              <a:gd name="T0" fmla="*/ 322 w 993"/>
              <a:gd name="T1" fmla="*/ 585 h 1285"/>
              <a:gd name="T2" fmla="*/ 322 w 993"/>
              <a:gd name="T3" fmla="*/ 497 h 1285"/>
              <a:gd name="T4" fmla="*/ 235 w 993"/>
              <a:gd name="T5" fmla="*/ 421 h 1285"/>
              <a:gd name="T6" fmla="*/ 147 w 993"/>
              <a:gd name="T7" fmla="*/ 497 h 1285"/>
              <a:gd name="T8" fmla="*/ 147 w 993"/>
              <a:gd name="T9" fmla="*/ 585 h 1285"/>
              <a:gd name="T10" fmla="*/ 322 w 993"/>
              <a:gd name="T11" fmla="*/ 585 h 1285"/>
              <a:gd name="T12" fmla="*/ 396 w 993"/>
              <a:gd name="T13" fmla="*/ 585 h 1285"/>
              <a:gd name="T14" fmla="*/ 467 w 993"/>
              <a:gd name="T15" fmla="*/ 659 h 1285"/>
              <a:gd name="T16" fmla="*/ 467 w 993"/>
              <a:gd name="T17" fmla="*/ 864 h 1285"/>
              <a:gd name="T18" fmla="*/ 390 w 993"/>
              <a:gd name="T19" fmla="*/ 935 h 1285"/>
              <a:gd name="T20" fmla="*/ 71 w 993"/>
              <a:gd name="T21" fmla="*/ 935 h 1285"/>
              <a:gd name="T22" fmla="*/ 0 w 993"/>
              <a:gd name="T23" fmla="*/ 858 h 1285"/>
              <a:gd name="T24" fmla="*/ 0 w 993"/>
              <a:gd name="T25" fmla="*/ 653 h 1285"/>
              <a:gd name="T26" fmla="*/ 71 w 993"/>
              <a:gd name="T27" fmla="*/ 585 h 1285"/>
              <a:gd name="T28" fmla="*/ 71 w 993"/>
              <a:gd name="T29" fmla="*/ 497 h 1285"/>
              <a:gd name="T30" fmla="*/ 235 w 993"/>
              <a:gd name="T31" fmla="*/ 350 h 1285"/>
              <a:gd name="T32" fmla="*/ 396 w 993"/>
              <a:gd name="T33" fmla="*/ 497 h 1285"/>
              <a:gd name="T34" fmla="*/ 396 w 993"/>
              <a:gd name="T35" fmla="*/ 585 h 1285"/>
              <a:gd name="T36" fmla="*/ 874 w 993"/>
              <a:gd name="T37" fmla="*/ 0 h 1285"/>
              <a:gd name="T38" fmla="*/ 992 w 993"/>
              <a:gd name="T39" fmla="*/ 118 h 1285"/>
              <a:gd name="T40" fmla="*/ 992 w 993"/>
              <a:gd name="T41" fmla="*/ 1167 h 1285"/>
              <a:gd name="T42" fmla="*/ 874 w 993"/>
              <a:gd name="T43" fmla="*/ 1284 h 1285"/>
              <a:gd name="T44" fmla="*/ 292 w 993"/>
              <a:gd name="T45" fmla="*/ 1284 h 1285"/>
              <a:gd name="T46" fmla="*/ 175 w 993"/>
              <a:gd name="T47" fmla="*/ 1167 h 1285"/>
              <a:gd name="T48" fmla="*/ 175 w 993"/>
              <a:gd name="T49" fmla="*/ 992 h 1285"/>
              <a:gd name="T50" fmla="*/ 292 w 993"/>
              <a:gd name="T51" fmla="*/ 992 h 1285"/>
              <a:gd name="T52" fmla="*/ 292 w 993"/>
              <a:gd name="T53" fmla="*/ 1110 h 1285"/>
              <a:gd name="T54" fmla="*/ 874 w 993"/>
              <a:gd name="T55" fmla="*/ 1110 h 1285"/>
              <a:gd name="T56" fmla="*/ 874 w 993"/>
              <a:gd name="T57" fmla="*/ 175 h 1285"/>
              <a:gd name="T58" fmla="*/ 292 w 993"/>
              <a:gd name="T59" fmla="*/ 175 h 1285"/>
              <a:gd name="T60" fmla="*/ 292 w 993"/>
              <a:gd name="T61" fmla="*/ 292 h 1285"/>
              <a:gd name="T62" fmla="*/ 175 w 993"/>
              <a:gd name="T63" fmla="*/ 292 h 1285"/>
              <a:gd name="T64" fmla="*/ 175 w 993"/>
              <a:gd name="T65" fmla="*/ 118 h 1285"/>
              <a:gd name="T66" fmla="*/ 292 w 993"/>
              <a:gd name="T67" fmla="*/ 0 h 1285"/>
              <a:gd name="T68" fmla="*/ 874 w 993"/>
              <a:gd name="T69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93" h="1285">
                <a:moveTo>
                  <a:pt x="322" y="585"/>
                </a:moveTo>
                <a:lnTo>
                  <a:pt x="322" y="497"/>
                </a:lnTo>
                <a:cubicBezTo>
                  <a:pt x="322" y="451"/>
                  <a:pt x="281" y="421"/>
                  <a:pt x="235" y="421"/>
                </a:cubicBezTo>
                <a:cubicBezTo>
                  <a:pt x="188" y="421"/>
                  <a:pt x="147" y="451"/>
                  <a:pt x="147" y="497"/>
                </a:cubicBezTo>
                <a:lnTo>
                  <a:pt x="147" y="585"/>
                </a:lnTo>
                <a:lnTo>
                  <a:pt x="322" y="585"/>
                </a:lnTo>
                <a:close/>
                <a:moveTo>
                  <a:pt x="396" y="585"/>
                </a:moveTo>
                <a:cubicBezTo>
                  <a:pt x="431" y="585"/>
                  <a:pt x="467" y="618"/>
                  <a:pt x="467" y="659"/>
                </a:cubicBezTo>
                <a:lnTo>
                  <a:pt x="467" y="864"/>
                </a:lnTo>
                <a:cubicBezTo>
                  <a:pt x="467" y="899"/>
                  <a:pt x="431" y="935"/>
                  <a:pt x="390" y="935"/>
                </a:cubicBezTo>
                <a:lnTo>
                  <a:pt x="71" y="935"/>
                </a:lnTo>
                <a:cubicBezTo>
                  <a:pt x="35" y="935"/>
                  <a:pt x="0" y="899"/>
                  <a:pt x="0" y="858"/>
                </a:cubicBezTo>
                <a:lnTo>
                  <a:pt x="0" y="653"/>
                </a:lnTo>
                <a:cubicBezTo>
                  <a:pt x="0" y="618"/>
                  <a:pt x="35" y="585"/>
                  <a:pt x="71" y="585"/>
                </a:cubicBezTo>
                <a:lnTo>
                  <a:pt x="71" y="497"/>
                </a:lnTo>
                <a:cubicBezTo>
                  <a:pt x="71" y="415"/>
                  <a:pt x="153" y="350"/>
                  <a:pt x="235" y="350"/>
                </a:cubicBezTo>
                <a:cubicBezTo>
                  <a:pt x="317" y="350"/>
                  <a:pt x="396" y="415"/>
                  <a:pt x="396" y="497"/>
                </a:cubicBezTo>
                <a:lnTo>
                  <a:pt x="396" y="585"/>
                </a:lnTo>
                <a:close/>
                <a:moveTo>
                  <a:pt x="874" y="0"/>
                </a:moveTo>
                <a:cubicBezTo>
                  <a:pt x="937" y="0"/>
                  <a:pt x="992" y="55"/>
                  <a:pt x="992" y="118"/>
                </a:cubicBezTo>
                <a:lnTo>
                  <a:pt x="992" y="1167"/>
                </a:lnTo>
                <a:cubicBezTo>
                  <a:pt x="992" y="1230"/>
                  <a:pt x="937" y="1284"/>
                  <a:pt x="874" y="1284"/>
                </a:cubicBezTo>
                <a:lnTo>
                  <a:pt x="292" y="1284"/>
                </a:lnTo>
                <a:cubicBezTo>
                  <a:pt x="229" y="1284"/>
                  <a:pt x="175" y="1230"/>
                  <a:pt x="175" y="1167"/>
                </a:cubicBezTo>
                <a:lnTo>
                  <a:pt x="175" y="992"/>
                </a:lnTo>
                <a:lnTo>
                  <a:pt x="292" y="992"/>
                </a:lnTo>
                <a:lnTo>
                  <a:pt x="292" y="1110"/>
                </a:lnTo>
                <a:lnTo>
                  <a:pt x="874" y="1110"/>
                </a:lnTo>
                <a:lnTo>
                  <a:pt x="874" y="175"/>
                </a:lnTo>
                <a:lnTo>
                  <a:pt x="292" y="175"/>
                </a:lnTo>
                <a:lnTo>
                  <a:pt x="292" y="292"/>
                </a:lnTo>
                <a:lnTo>
                  <a:pt x="175" y="292"/>
                </a:lnTo>
                <a:lnTo>
                  <a:pt x="175" y="118"/>
                </a:lnTo>
                <a:cubicBezTo>
                  <a:pt x="175" y="55"/>
                  <a:pt x="229" y="0"/>
                  <a:pt x="292" y="0"/>
                </a:cubicBezTo>
                <a:lnTo>
                  <a:pt x="8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480301" y="4950621"/>
            <a:ext cx="377825" cy="461963"/>
          </a:xfrm>
          <a:custGeom>
            <a:avLst/>
            <a:gdLst>
              <a:gd name="T0" fmla="*/ 932 w 1051"/>
              <a:gd name="T1" fmla="*/ 0 h 1285"/>
              <a:gd name="T2" fmla="*/ 1050 w 1051"/>
              <a:gd name="T3" fmla="*/ 118 h 1285"/>
              <a:gd name="T4" fmla="*/ 1050 w 1051"/>
              <a:gd name="T5" fmla="*/ 1167 h 1285"/>
              <a:gd name="T6" fmla="*/ 932 w 1051"/>
              <a:gd name="T7" fmla="*/ 1284 h 1285"/>
              <a:gd name="T8" fmla="*/ 350 w 1051"/>
              <a:gd name="T9" fmla="*/ 1284 h 1285"/>
              <a:gd name="T10" fmla="*/ 233 w 1051"/>
              <a:gd name="T11" fmla="*/ 1167 h 1285"/>
              <a:gd name="T12" fmla="*/ 233 w 1051"/>
              <a:gd name="T13" fmla="*/ 992 h 1285"/>
              <a:gd name="T14" fmla="*/ 350 w 1051"/>
              <a:gd name="T15" fmla="*/ 992 h 1285"/>
              <a:gd name="T16" fmla="*/ 350 w 1051"/>
              <a:gd name="T17" fmla="*/ 1110 h 1285"/>
              <a:gd name="T18" fmla="*/ 932 w 1051"/>
              <a:gd name="T19" fmla="*/ 1110 h 1285"/>
              <a:gd name="T20" fmla="*/ 932 w 1051"/>
              <a:gd name="T21" fmla="*/ 175 h 1285"/>
              <a:gd name="T22" fmla="*/ 350 w 1051"/>
              <a:gd name="T23" fmla="*/ 175 h 1285"/>
              <a:gd name="T24" fmla="*/ 350 w 1051"/>
              <a:gd name="T25" fmla="*/ 292 h 1285"/>
              <a:gd name="T26" fmla="*/ 233 w 1051"/>
              <a:gd name="T27" fmla="*/ 292 h 1285"/>
              <a:gd name="T28" fmla="*/ 233 w 1051"/>
              <a:gd name="T29" fmla="*/ 118 h 1285"/>
              <a:gd name="T30" fmla="*/ 350 w 1051"/>
              <a:gd name="T31" fmla="*/ 0 h 1285"/>
              <a:gd name="T32" fmla="*/ 932 w 1051"/>
              <a:gd name="T33" fmla="*/ 0 h 1285"/>
              <a:gd name="T34" fmla="*/ 582 w 1051"/>
              <a:gd name="T35" fmla="*/ 421 h 1285"/>
              <a:gd name="T36" fmla="*/ 350 w 1051"/>
              <a:gd name="T37" fmla="*/ 653 h 1285"/>
              <a:gd name="T38" fmla="*/ 582 w 1051"/>
              <a:gd name="T39" fmla="*/ 888 h 1285"/>
              <a:gd name="T40" fmla="*/ 525 w 1051"/>
              <a:gd name="T41" fmla="*/ 946 h 1285"/>
              <a:gd name="T42" fmla="*/ 293 w 1051"/>
              <a:gd name="T43" fmla="*/ 713 h 1285"/>
              <a:gd name="T44" fmla="*/ 58 w 1051"/>
              <a:gd name="T45" fmla="*/ 946 h 1285"/>
              <a:gd name="T46" fmla="*/ 0 w 1051"/>
              <a:gd name="T47" fmla="*/ 888 h 1285"/>
              <a:gd name="T48" fmla="*/ 233 w 1051"/>
              <a:gd name="T49" fmla="*/ 653 h 1285"/>
              <a:gd name="T50" fmla="*/ 0 w 1051"/>
              <a:gd name="T51" fmla="*/ 421 h 1285"/>
              <a:gd name="T52" fmla="*/ 58 w 1051"/>
              <a:gd name="T53" fmla="*/ 364 h 1285"/>
              <a:gd name="T54" fmla="*/ 293 w 1051"/>
              <a:gd name="T55" fmla="*/ 596 h 1285"/>
              <a:gd name="T56" fmla="*/ 525 w 1051"/>
              <a:gd name="T57" fmla="*/ 364 h 1285"/>
              <a:gd name="T58" fmla="*/ 582 w 1051"/>
              <a:gd name="T59" fmla="*/ 421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285"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1167"/>
                </a:lnTo>
                <a:cubicBezTo>
                  <a:pt x="1050" y="1230"/>
                  <a:pt x="995" y="1284"/>
                  <a:pt x="932" y="1284"/>
                </a:cubicBezTo>
                <a:lnTo>
                  <a:pt x="350" y="1284"/>
                </a:lnTo>
                <a:cubicBezTo>
                  <a:pt x="287" y="1284"/>
                  <a:pt x="233" y="1230"/>
                  <a:pt x="233" y="1167"/>
                </a:cubicBezTo>
                <a:lnTo>
                  <a:pt x="233" y="992"/>
                </a:lnTo>
                <a:lnTo>
                  <a:pt x="350" y="992"/>
                </a:lnTo>
                <a:lnTo>
                  <a:pt x="350" y="1110"/>
                </a:lnTo>
                <a:lnTo>
                  <a:pt x="932" y="1110"/>
                </a:lnTo>
                <a:lnTo>
                  <a:pt x="932" y="175"/>
                </a:lnTo>
                <a:lnTo>
                  <a:pt x="350" y="175"/>
                </a:lnTo>
                <a:lnTo>
                  <a:pt x="350" y="292"/>
                </a:lnTo>
                <a:lnTo>
                  <a:pt x="233" y="292"/>
                </a:lnTo>
                <a:lnTo>
                  <a:pt x="233" y="118"/>
                </a:lnTo>
                <a:cubicBezTo>
                  <a:pt x="233" y="55"/>
                  <a:pt x="287" y="0"/>
                  <a:pt x="350" y="0"/>
                </a:cubicBezTo>
                <a:lnTo>
                  <a:pt x="932" y="0"/>
                </a:lnTo>
                <a:close/>
                <a:moveTo>
                  <a:pt x="582" y="421"/>
                </a:moveTo>
                <a:lnTo>
                  <a:pt x="350" y="653"/>
                </a:lnTo>
                <a:lnTo>
                  <a:pt x="582" y="888"/>
                </a:lnTo>
                <a:lnTo>
                  <a:pt x="525" y="946"/>
                </a:lnTo>
                <a:lnTo>
                  <a:pt x="293" y="713"/>
                </a:lnTo>
                <a:lnTo>
                  <a:pt x="58" y="946"/>
                </a:lnTo>
                <a:lnTo>
                  <a:pt x="0" y="888"/>
                </a:lnTo>
                <a:lnTo>
                  <a:pt x="233" y="653"/>
                </a:lnTo>
                <a:lnTo>
                  <a:pt x="0" y="421"/>
                </a:lnTo>
                <a:lnTo>
                  <a:pt x="58" y="364"/>
                </a:lnTo>
                <a:lnTo>
                  <a:pt x="293" y="596"/>
                </a:lnTo>
                <a:lnTo>
                  <a:pt x="525" y="364"/>
                </a:lnTo>
                <a:lnTo>
                  <a:pt x="582" y="4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1864" y="4993483"/>
            <a:ext cx="377825" cy="377825"/>
          </a:xfrm>
          <a:custGeom>
            <a:avLst/>
            <a:gdLst>
              <a:gd name="T0" fmla="*/ 210 w 1050"/>
              <a:gd name="T1" fmla="*/ 453 h 1050"/>
              <a:gd name="T2" fmla="*/ 595 w 1050"/>
              <a:gd name="T3" fmla="*/ 839 h 1050"/>
              <a:gd name="T4" fmla="*/ 724 w 1050"/>
              <a:gd name="T5" fmla="*/ 710 h 1050"/>
              <a:gd name="T6" fmla="*/ 784 w 1050"/>
              <a:gd name="T7" fmla="*/ 696 h 1050"/>
              <a:gd name="T8" fmla="*/ 992 w 1050"/>
              <a:gd name="T9" fmla="*/ 729 h 1050"/>
              <a:gd name="T10" fmla="*/ 1049 w 1050"/>
              <a:gd name="T11" fmla="*/ 787 h 1050"/>
              <a:gd name="T12" fmla="*/ 1049 w 1050"/>
              <a:gd name="T13" fmla="*/ 992 h 1050"/>
              <a:gd name="T14" fmla="*/ 992 w 1050"/>
              <a:gd name="T15" fmla="*/ 1049 h 1050"/>
              <a:gd name="T16" fmla="*/ 0 w 1050"/>
              <a:gd name="T17" fmla="*/ 57 h 1050"/>
              <a:gd name="T18" fmla="*/ 57 w 1050"/>
              <a:gd name="T19" fmla="*/ 0 h 1050"/>
              <a:gd name="T20" fmla="*/ 262 w 1050"/>
              <a:gd name="T21" fmla="*/ 0 h 1050"/>
              <a:gd name="T22" fmla="*/ 319 w 1050"/>
              <a:gd name="T23" fmla="*/ 57 h 1050"/>
              <a:gd name="T24" fmla="*/ 352 w 1050"/>
              <a:gd name="T25" fmla="*/ 265 h 1050"/>
              <a:gd name="T26" fmla="*/ 339 w 1050"/>
              <a:gd name="T27" fmla="*/ 325 h 1050"/>
              <a:gd name="T28" fmla="*/ 210 w 1050"/>
              <a:gd name="T29" fmla="*/ 453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1050">
                <a:moveTo>
                  <a:pt x="210" y="453"/>
                </a:moveTo>
                <a:cubicBezTo>
                  <a:pt x="295" y="617"/>
                  <a:pt x="431" y="754"/>
                  <a:pt x="595" y="839"/>
                </a:cubicBezTo>
                <a:lnTo>
                  <a:pt x="724" y="710"/>
                </a:lnTo>
                <a:cubicBezTo>
                  <a:pt x="740" y="694"/>
                  <a:pt x="765" y="688"/>
                  <a:pt x="784" y="696"/>
                </a:cubicBezTo>
                <a:cubicBezTo>
                  <a:pt x="850" y="718"/>
                  <a:pt x="921" y="729"/>
                  <a:pt x="992" y="729"/>
                </a:cubicBezTo>
                <a:cubicBezTo>
                  <a:pt x="1024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4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4" y="0"/>
                  <a:pt x="57" y="0"/>
                </a:cubicBezTo>
                <a:lnTo>
                  <a:pt x="262" y="0"/>
                </a:lnTo>
                <a:cubicBezTo>
                  <a:pt x="295" y="0"/>
                  <a:pt x="319" y="24"/>
                  <a:pt x="319" y="57"/>
                </a:cubicBezTo>
                <a:cubicBezTo>
                  <a:pt x="319" y="131"/>
                  <a:pt x="330" y="199"/>
                  <a:pt x="352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21839" y="4993483"/>
            <a:ext cx="377825" cy="377825"/>
          </a:xfrm>
          <a:custGeom>
            <a:avLst/>
            <a:gdLst>
              <a:gd name="T0" fmla="*/ 932 w 1050"/>
              <a:gd name="T1" fmla="*/ 0 h 1050"/>
              <a:gd name="T2" fmla="*/ 1049 w 1050"/>
              <a:gd name="T3" fmla="*/ 0 h 1050"/>
              <a:gd name="T4" fmla="*/ 1049 w 1050"/>
              <a:gd name="T5" fmla="*/ 407 h 1050"/>
              <a:gd name="T6" fmla="*/ 932 w 1050"/>
              <a:gd name="T7" fmla="*/ 407 h 1050"/>
              <a:gd name="T8" fmla="*/ 932 w 1050"/>
              <a:gd name="T9" fmla="*/ 0 h 1050"/>
              <a:gd name="T10" fmla="*/ 992 w 1050"/>
              <a:gd name="T11" fmla="*/ 729 h 1050"/>
              <a:gd name="T12" fmla="*/ 1049 w 1050"/>
              <a:gd name="T13" fmla="*/ 787 h 1050"/>
              <a:gd name="T14" fmla="*/ 1049 w 1050"/>
              <a:gd name="T15" fmla="*/ 992 h 1050"/>
              <a:gd name="T16" fmla="*/ 992 w 1050"/>
              <a:gd name="T17" fmla="*/ 1049 h 1050"/>
              <a:gd name="T18" fmla="*/ 0 w 1050"/>
              <a:gd name="T19" fmla="*/ 57 h 1050"/>
              <a:gd name="T20" fmla="*/ 57 w 1050"/>
              <a:gd name="T21" fmla="*/ 0 h 1050"/>
              <a:gd name="T22" fmla="*/ 262 w 1050"/>
              <a:gd name="T23" fmla="*/ 0 h 1050"/>
              <a:gd name="T24" fmla="*/ 320 w 1050"/>
              <a:gd name="T25" fmla="*/ 57 h 1050"/>
              <a:gd name="T26" fmla="*/ 353 w 1050"/>
              <a:gd name="T27" fmla="*/ 265 h 1050"/>
              <a:gd name="T28" fmla="*/ 339 w 1050"/>
              <a:gd name="T29" fmla="*/ 325 h 1050"/>
              <a:gd name="T30" fmla="*/ 210 w 1050"/>
              <a:gd name="T31" fmla="*/ 453 h 1050"/>
              <a:gd name="T32" fmla="*/ 596 w 1050"/>
              <a:gd name="T33" fmla="*/ 839 h 1050"/>
              <a:gd name="T34" fmla="*/ 724 w 1050"/>
              <a:gd name="T35" fmla="*/ 710 h 1050"/>
              <a:gd name="T36" fmla="*/ 784 w 1050"/>
              <a:gd name="T37" fmla="*/ 696 h 1050"/>
              <a:gd name="T38" fmla="*/ 992 w 1050"/>
              <a:gd name="T39" fmla="*/ 729 h 1050"/>
              <a:gd name="T40" fmla="*/ 817 w 1050"/>
              <a:gd name="T41" fmla="*/ 0 h 1050"/>
              <a:gd name="T42" fmla="*/ 817 w 1050"/>
              <a:gd name="T43" fmla="*/ 407 h 1050"/>
              <a:gd name="T44" fmla="*/ 700 w 1050"/>
              <a:gd name="T45" fmla="*/ 407 h 1050"/>
              <a:gd name="T46" fmla="*/ 700 w 1050"/>
              <a:gd name="T47" fmla="*/ 0 h 1050"/>
              <a:gd name="T48" fmla="*/ 817 w 1050"/>
              <a:gd name="T4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0" h="1050">
                <a:moveTo>
                  <a:pt x="932" y="0"/>
                </a:moveTo>
                <a:lnTo>
                  <a:pt x="1049" y="0"/>
                </a:lnTo>
                <a:lnTo>
                  <a:pt x="1049" y="407"/>
                </a:lnTo>
                <a:lnTo>
                  <a:pt x="932" y="407"/>
                </a:lnTo>
                <a:lnTo>
                  <a:pt x="932" y="0"/>
                </a:lnTo>
                <a:close/>
                <a:moveTo>
                  <a:pt x="992" y="729"/>
                </a:moveTo>
                <a:cubicBezTo>
                  <a:pt x="1025" y="729"/>
                  <a:pt x="1049" y="754"/>
                  <a:pt x="1049" y="787"/>
                </a:cubicBezTo>
                <a:lnTo>
                  <a:pt x="1049" y="992"/>
                </a:lnTo>
                <a:cubicBezTo>
                  <a:pt x="1049" y="1024"/>
                  <a:pt x="1025" y="1049"/>
                  <a:pt x="992" y="1049"/>
                </a:cubicBezTo>
                <a:cubicBezTo>
                  <a:pt x="445" y="1049"/>
                  <a:pt x="0" y="604"/>
                  <a:pt x="0" y="57"/>
                </a:cubicBezTo>
                <a:cubicBezTo>
                  <a:pt x="0" y="24"/>
                  <a:pt x="25" y="0"/>
                  <a:pt x="57" y="0"/>
                </a:cubicBezTo>
                <a:lnTo>
                  <a:pt x="262" y="0"/>
                </a:lnTo>
                <a:cubicBezTo>
                  <a:pt x="295" y="0"/>
                  <a:pt x="320" y="24"/>
                  <a:pt x="320" y="57"/>
                </a:cubicBezTo>
                <a:cubicBezTo>
                  <a:pt x="320" y="131"/>
                  <a:pt x="331" y="199"/>
                  <a:pt x="353" y="265"/>
                </a:cubicBezTo>
                <a:cubicBezTo>
                  <a:pt x="358" y="284"/>
                  <a:pt x="355" y="308"/>
                  <a:pt x="339" y="325"/>
                </a:cubicBezTo>
                <a:lnTo>
                  <a:pt x="210" y="453"/>
                </a:lnTo>
                <a:cubicBezTo>
                  <a:pt x="295" y="620"/>
                  <a:pt x="432" y="754"/>
                  <a:pt x="596" y="839"/>
                </a:cubicBezTo>
                <a:lnTo>
                  <a:pt x="724" y="710"/>
                </a:lnTo>
                <a:cubicBezTo>
                  <a:pt x="741" y="694"/>
                  <a:pt x="765" y="691"/>
                  <a:pt x="784" y="696"/>
                </a:cubicBezTo>
                <a:cubicBezTo>
                  <a:pt x="850" y="718"/>
                  <a:pt x="918" y="729"/>
                  <a:pt x="992" y="729"/>
                </a:cubicBezTo>
                <a:close/>
                <a:moveTo>
                  <a:pt x="817" y="0"/>
                </a:moveTo>
                <a:lnTo>
                  <a:pt x="817" y="407"/>
                </a:lnTo>
                <a:lnTo>
                  <a:pt x="700" y="407"/>
                </a:lnTo>
                <a:lnTo>
                  <a:pt x="70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628314" y="4995069"/>
            <a:ext cx="504825" cy="374650"/>
          </a:xfrm>
          <a:custGeom>
            <a:avLst/>
            <a:gdLst>
              <a:gd name="T0" fmla="*/ 1383 w 1401"/>
              <a:gd name="T1" fmla="*/ 798 h 1042"/>
              <a:gd name="T2" fmla="*/ 1400 w 1401"/>
              <a:gd name="T3" fmla="*/ 839 h 1042"/>
              <a:gd name="T4" fmla="*/ 1383 w 1401"/>
              <a:gd name="T5" fmla="*/ 880 h 1042"/>
              <a:gd name="T6" fmla="*/ 1238 w 1401"/>
              <a:gd name="T7" fmla="*/ 1024 h 1042"/>
              <a:gd name="T8" fmla="*/ 1197 w 1401"/>
              <a:gd name="T9" fmla="*/ 1041 h 1042"/>
              <a:gd name="T10" fmla="*/ 1156 w 1401"/>
              <a:gd name="T11" fmla="*/ 1024 h 1042"/>
              <a:gd name="T12" fmla="*/ 1001 w 1401"/>
              <a:gd name="T13" fmla="*/ 915 h 1042"/>
              <a:gd name="T14" fmla="*/ 968 w 1401"/>
              <a:gd name="T15" fmla="*/ 863 h 1042"/>
              <a:gd name="T16" fmla="*/ 968 w 1401"/>
              <a:gd name="T17" fmla="*/ 683 h 1042"/>
              <a:gd name="T18" fmla="*/ 700 w 1401"/>
              <a:gd name="T19" fmla="*/ 642 h 1042"/>
              <a:gd name="T20" fmla="*/ 432 w 1401"/>
              <a:gd name="T21" fmla="*/ 683 h 1042"/>
              <a:gd name="T22" fmla="*/ 432 w 1401"/>
              <a:gd name="T23" fmla="*/ 863 h 1042"/>
              <a:gd name="T24" fmla="*/ 399 w 1401"/>
              <a:gd name="T25" fmla="*/ 918 h 1042"/>
              <a:gd name="T26" fmla="*/ 244 w 1401"/>
              <a:gd name="T27" fmla="*/ 1024 h 1042"/>
              <a:gd name="T28" fmla="*/ 203 w 1401"/>
              <a:gd name="T29" fmla="*/ 1041 h 1042"/>
              <a:gd name="T30" fmla="*/ 162 w 1401"/>
              <a:gd name="T31" fmla="*/ 1024 h 1042"/>
              <a:gd name="T32" fmla="*/ 17 w 1401"/>
              <a:gd name="T33" fmla="*/ 880 h 1042"/>
              <a:gd name="T34" fmla="*/ 0 w 1401"/>
              <a:gd name="T35" fmla="*/ 839 h 1042"/>
              <a:gd name="T36" fmla="*/ 17 w 1401"/>
              <a:gd name="T37" fmla="*/ 798 h 1042"/>
              <a:gd name="T38" fmla="*/ 700 w 1401"/>
              <a:gd name="T39" fmla="*/ 524 h 1042"/>
              <a:gd name="T40" fmla="*/ 1383 w 1401"/>
              <a:gd name="T41" fmla="*/ 798 h 1042"/>
              <a:gd name="T42" fmla="*/ 380 w 1401"/>
              <a:gd name="T43" fmla="*/ 145 h 1042"/>
              <a:gd name="T44" fmla="*/ 380 w 1401"/>
              <a:gd name="T45" fmla="*/ 349 h 1042"/>
              <a:gd name="T46" fmla="*/ 293 w 1401"/>
              <a:gd name="T47" fmla="*/ 349 h 1042"/>
              <a:gd name="T48" fmla="*/ 293 w 1401"/>
              <a:gd name="T49" fmla="*/ 0 h 1042"/>
              <a:gd name="T50" fmla="*/ 643 w 1401"/>
              <a:gd name="T51" fmla="*/ 0 h 1042"/>
              <a:gd name="T52" fmla="*/ 643 w 1401"/>
              <a:gd name="T53" fmla="*/ 87 h 1042"/>
              <a:gd name="T54" fmla="*/ 438 w 1401"/>
              <a:gd name="T55" fmla="*/ 87 h 1042"/>
              <a:gd name="T56" fmla="*/ 700 w 1401"/>
              <a:gd name="T57" fmla="*/ 349 h 1042"/>
              <a:gd name="T58" fmla="*/ 1050 w 1401"/>
              <a:gd name="T59" fmla="*/ 0 h 1042"/>
              <a:gd name="T60" fmla="*/ 1107 w 1401"/>
              <a:gd name="T61" fmla="*/ 57 h 1042"/>
              <a:gd name="T62" fmla="*/ 700 w 1401"/>
              <a:gd name="T63" fmla="*/ 467 h 1042"/>
              <a:gd name="T64" fmla="*/ 380 w 1401"/>
              <a:gd name="T65" fmla="*/ 145 h 10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1" h="1042">
                <a:moveTo>
                  <a:pt x="1383" y="798"/>
                </a:moveTo>
                <a:cubicBezTo>
                  <a:pt x="1394" y="809"/>
                  <a:pt x="1400" y="823"/>
                  <a:pt x="1400" y="839"/>
                </a:cubicBezTo>
                <a:cubicBezTo>
                  <a:pt x="1400" y="856"/>
                  <a:pt x="1394" y="869"/>
                  <a:pt x="1383" y="880"/>
                </a:cubicBezTo>
                <a:lnTo>
                  <a:pt x="1238" y="1024"/>
                </a:lnTo>
                <a:cubicBezTo>
                  <a:pt x="1228" y="1035"/>
                  <a:pt x="1214" y="1041"/>
                  <a:pt x="1197" y="1041"/>
                </a:cubicBezTo>
                <a:cubicBezTo>
                  <a:pt x="1181" y="1041"/>
                  <a:pt x="1167" y="1035"/>
                  <a:pt x="1156" y="1024"/>
                </a:cubicBezTo>
                <a:cubicBezTo>
                  <a:pt x="1110" y="981"/>
                  <a:pt x="1058" y="942"/>
                  <a:pt x="1001" y="915"/>
                </a:cubicBezTo>
                <a:cubicBezTo>
                  <a:pt x="982" y="907"/>
                  <a:pt x="968" y="885"/>
                  <a:pt x="968" y="863"/>
                </a:cubicBezTo>
                <a:lnTo>
                  <a:pt x="968" y="683"/>
                </a:lnTo>
                <a:cubicBezTo>
                  <a:pt x="883" y="656"/>
                  <a:pt x="793" y="642"/>
                  <a:pt x="700" y="642"/>
                </a:cubicBezTo>
                <a:cubicBezTo>
                  <a:pt x="607" y="642"/>
                  <a:pt x="517" y="656"/>
                  <a:pt x="432" y="683"/>
                </a:cubicBezTo>
                <a:lnTo>
                  <a:pt x="432" y="863"/>
                </a:lnTo>
                <a:cubicBezTo>
                  <a:pt x="432" y="888"/>
                  <a:pt x="419" y="910"/>
                  <a:pt x="399" y="918"/>
                </a:cubicBezTo>
                <a:cubicBezTo>
                  <a:pt x="342" y="945"/>
                  <a:pt x="290" y="981"/>
                  <a:pt x="244" y="1024"/>
                </a:cubicBezTo>
                <a:cubicBezTo>
                  <a:pt x="233" y="1035"/>
                  <a:pt x="220" y="1041"/>
                  <a:pt x="203" y="1041"/>
                </a:cubicBezTo>
                <a:cubicBezTo>
                  <a:pt x="187" y="1041"/>
                  <a:pt x="173" y="1035"/>
                  <a:pt x="162" y="1024"/>
                </a:cubicBezTo>
                <a:lnTo>
                  <a:pt x="17" y="880"/>
                </a:lnTo>
                <a:cubicBezTo>
                  <a:pt x="6" y="869"/>
                  <a:pt x="0" y="856"/>
                  <a:pt x="0" y="839"/>
                </a:cubicBezTo>
                <a:cubicBezTo>
                  <a:pt x="0" y="823"/>
                  <a:pt x="6" y="809"/>
                  <a:pt x="17" y="798"/>
                </a:cubicBezTo>
                <a:cubicBezTo>
                  <a:pt x="194" y="628"/>
                  <a:pt x="435" y="524"/>
                  <a:pt x="700" y="524"/>
                </a:cubicBezTo>
                <a:cubicBezTo>
                  <a:pt x="965" y="524"/>
                  <a:pt x="1206" y="628"/>
                  <a:pt x="1383" y="798"/>
                </a:cubicBezTo>
                <a:close/>
                <a:moveTo>
                  <a:pt x="380" y="145"/>
                </a:moveTo>
                <a:lnTo>
                  <a:pt x="380" y="349"/>
                </a:lnTo>
                <a:lnTo>
                  <a:pt x="293" y="349"/>
                </a:lnTo>
                <a:lnTo>
                  <a:pt x="293" y="0"/>
                </a:lnTo>
                <a:lnTo>
                  <a:pt x="643" y="0"/>
                </a:lnTo>
                <a:lnTo>
                  <a:pt x="643" y="87"/>
                </a:lnTo>
                <a:lnTo>
                  <a:pt x="438" y="87"/>
                </a:lnTo>
                <a:lnTo>
                  <a:pt x="700" y="349"/>
                </a:lnTo>
                <a:lnTo>
                  <a:pt x="1050" y="0"/>
                </a:lnTo>
                <a:lnTo>
                  <a:pt x="1107" y="57"/>
                </a:lnTo>
                <a:lnTo>
                  <a:pt x="700" y="467"/>
                </a:lnTo>
                <a:lnTo>
                  <a:pt x="380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862" y="5863434"/>
            <a:ext cx="419100" cy="377825"/>
          </a:xfrm>
          <a:custGeom>
            <a:avLst/>
            <a:gdLst>
              <a:gd name="T0" fmla="*/ 582 w 1165"/>
              <a:gd name="T1" fmla="*/ 874 h 1050"/>
              <a:gd name="T2" fmla="*/ 875 w 1165"/>
              <a:gd name="T3" fmla="*/ 582 h 1050"/>
              <a:gd name="T4" fmla="*/ 582 w 1165"/>
              <a:gd name="T5" fmla="*/ 290 h 1050"/>
              <a:gd name="T6" fmla="*/ 290 w 1165"/>
              <a:gd name="T7" fmla="*/ 582 h 1050"/>
              <a:gd name="T8" fmla="*/ 582 w 1165"/>
              <a:gd name="T9" fmla="*/ 874 h 1050"/>
              <a:gd name="T10" fmla="*/ 407 w 1165"/>
              <a:gd name="T11" fmla="*/ 0 h 1050"/>
              <a:gd name="T12" fmla="*/ 757 w 1165"/>
              <a:gd name="T13" fmla="*/ 0 h 1050"/>
              <a:gd name="T14" fmla="*/ 864 w 1165"/>
              <a:gd name="T15" fmla="*/ 115 h 1050"/>
              <a:gd name="T16" fmla="*/ 1050 w 1165"/>
              <a:gd name="T17" fmla="*/ 115 h 1050"/>
              <a:gd name="T18" fmla="*/ 1164 w 1165"/>
              <a:gd name="T19" fmla="*/ 232 h 1050"/>
              <a:gd name="T20" fmla="*/ 1164 w 1165"/>
              <a:gd name="T21" fmla="*/ 932 h 1050"/>
              <a:gd name="T22" fmla="*/ 1050 w 1165"/>
              <a:gd name="T23" fmla="*/ 1049 h 1050"/>
              <a:gd name="T24" fmla="*/ 115 w 1165"/>
              <a:gd name="T25" fmla="*/ 1049 h 1050"/>
              <a:gd name="T26" fmla="*/ 0 w 1165"/>
              <a:gd name="T27" fmla="*/ 932 h 1050"/>
              <a:gd name="T28" fmla="*/ 0 w 1165"/>
              <a:gd name="T29" fmla="*/ 232 h 1050"/>
              <a:gd name="T30" fmla="*/ 115 w 1165"/>
              <a:gd name="T31" fmla="*/ 115 h 1050"/>
              <a:gd name="T32" fmla="*/ 301 w 1165"/>
              <a:gd name="T33" fmla="*/ 115 h 1050"/>
              <a:gd name="T34" fmla="*/ 407 w 1165"/>
              <a:gd name="T35" fmla="*/ 0 h 1050"/>
              <a:gd name="T36" fmla="*/ 397 w 1165"/>
              <a:gd name="T37" fmla="*/ 582 h 1050"/>
              <a:gd name="T38" fmla="*/ 582 w 1165"/>
              <a:gd name="T39" fmla="*/ 396 h 1050"/>
              <a:gd name="T40" fmla="*/ 768 w 1165"/>
              <a:gd name="T41" fmla="*/ 582 h 1050"/>
              <a:gd name="T42" fmla="*/ 582 w 1165"/>
              <a:gd name="T43" fmla="*/ 768 h 1050"/>
              <a:gd name="T44" fmla="*/ 397 w 1165"/>
              <a:gd name="T4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5" h="1050">
                <a:moveTo>
                  <a:pt x="582" y="874"/>
                </a:moveTo>
                <a:cubicBezTo>
                  <a:pt x="744" y="874"/>
                  <a:pt x="875" y="743"/>
                  <a:pt x="875" y="582"/>
                </a:cubicBezTo>
                <a:cubicBezTo>
                  <a:pt x="875" y="421"/>
                  <a:pt x="744" y="290"/>
                  <a:pt x="582" y="290"/>
                </a:cubicBezTo>
                <a:cubicBezTo>
                  <a:pt x="421" y="290"/>
                  <a:pt x="290" y="421"/>
                  <a:pt x="290" y="582"/>
                </a:cubicBezTo>
                <a:cubicBezTo>
                  <a:pt x="290" y="743"/>
                  <a:pt x="421" y="874"/>
                  <a:pt x="582" y="874"/>
                </a:cubicBezTo>
                <a:close/>
                <a:moveTo>
                  <a:pt x="407" y="0"/>
                </a:move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3" y="115"/>
                  <a:pt x="1164" y="169"/>
                  <a:pt x="1164" y="232"/>
                </a:cubicBezTo>
                <a:lnTo>
                  <a:pt x="1164" y="932"/>
                </a:lnTo>
                <a:cubicBezTo>
                  <a:pt x="1164" y="995"/>
                  <a:pt x="1113" y="1049"/>
                  <a:pt x="1050" y="1049"/>
                </a:cubicBezTo>
                <a:lnTo>
                  <a:pt x="115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32"/>
                </a:lnTo>
                <a:cubicBezTo>
                  <a:pt x="0" y="169"/>
                  <a:pt x="52" y="115"/>
                  <a:pt x="115" y="115"/>
                </a:cubicBezTo>
                <a:lnTo>
                  <a:pt x="301" y="115"/>
                </a:lnTo>
                <a:lnTo>
                  <a:pt x="407" y="0"/>
                </a:lnTo>
                <a:close/>
                <a:moveTo>
                  <a:pt x="397" y="582"/>
                </a:moveTo>
                <a:cubicBezTo>
                  <a:pt x="397" y="478"/>
                  <a:pt x="478" y="396"/>
                  <a:pt x="582" y="396"/>
                </a:cubicBezTo>
                <a:cubicBezTo>
                  <a:pt x="685" y="396"/>
                  <a:pt x="768" y="478"/>
                  <a:pt x="768" y="582"/>
                </a:cubicBezTo>
                <a:cubicBezTo>
                  <a:pt x="768" y="686"/>
                  <a:pt x="685" y="768"/>
                  <a:pt x="582" y="768"/>
                </a:cubicBezTo>
                <a:cubicBezTo>
                  <a:pt x="478" y="768"/>
                  <a:pt x="397" y="686"/>
                  <a:pt x="397" y="5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74874" y="5842794"/>
            <a:ext cx="336550" cy="419100"/>
          </a:xfrm>
          <a:custGeom>
            <a:avLst/>
            <a:gdLst>
              <a:gd name="T0" fmla="*/ 118 w 936"/>
              <a:gd name="T1" fmla="*/ 989 h 1165"/>
              <a:gd name="T2" fmla="*/ 818 w 936"/>
              <a:gd name="T3" fmla="*/ 989 h 1165"/>
              <a:gd name="T4" fmla="*/ 593 w 936"/>
              <a:gd name="T5" fmla="*/ 691 h 1165"/>
              <a:gd name="T6" fmla="*/ 419 w 936"/>
              <a:gd name="T7" fmla="*/ 915 h 1165"/>
              <a:gd name="T8" fmla="*/ 293 w 936"/>
              <a:gd name="T9" fmla="*/ 765 h 1165"/>
              <a:gd name="T10" fmla="*/ 118 w 936"/>
              <a:gd name="T11" fmla="*/ 989 h 1165"/>
              <a:gd name="T12" fmla="*/ 118 w 936"/>
              <a:gd name="T13" fmla="*/ 114 h 1165"/>
              <a:gd name="T14" fmla="*/ 118 w 936"/>
              <a:gd name="T15" fmla="*/ 582 h 1165"/>
              <a:gd name="T16" fmla="*/ 263 w 936"/>
              <a:gd name="T17" fmla="*/ 494 h 1165"/>
              <a:gd name="T18" fmla="*/ 410 w 936"/>
              <a:gd name="T19" fmla="*/ 582 h 1165"/>
              <a:gd name="T20" fmla="*/ 410 w 936"/>
              <a:gd name="T21" fmla="*/ 114 h 1165"/>
              <a:gd name="T22" fmla="*/ 118 w 936"/>
              <a:gd name="T23" fmla="*/ 114 h 1165"/>
              <a:gd name="T24" fmla="*/ 818 w 936"/>
              <a:gd name="T25" fmla="*/ 0 h 1165"/>
              <a:gd name="T26" fmla="*/ 935 w 936"/>
              <a:gd name="T27" fmla="*/ 114 h 1165"/>
              <a:gd name="T28" fmla="*/ 935 w 936"/>
              <a:gd name="T29" fmla="*/ 1049 h 1165"/>
              <a:gd name="T30" fmla="*/ 818 w 936"/>
              <a:gd name="T31" fmla="*/ 1164 h 1165"/>
              <a:gd name="T32" fmla="*/ 118 w 936"/>
              <a:gd name="T33" fmla="*/ 1164 h 1165"/>
              <a:gd name="T34" fmla="*/ 0 w 936"/>
              <a:gd name="T35" fmla="*/ 1049 h 1165"/>
              <a:gd name="T36" fmla="*/ 0 w 936"/>
              <a:gd name="T37" fmla="*/ 114 h 1165"/>
              <a:gd name="T38" fmla="*/ 118 w 936"/>
              <a:gd name="T39" fmla="*/ 0 h 1165"/>
              <a:gd name="T40" fmla="*/ 818 w 93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165">
                <a:moveTo>
                  <a:pt x="118" y="989"/>
                </a:moveTo>
                <a:lnTo>
                  <a:pt x="818" y="989"/>
                </a:lnTo>
                <a:lnTo>
                  <a:pt x="593" y="691"/>
                </a:lnTo>
                <a:lnTo>
                  <a:pt x="419" y="915"/>
                </a:lnTo>
                <a:lnTo>
                  <a:pt x="293" y="765"/>
                </a:lnTo>
                <a:lnTo>
                  <a:pt x="118" y="989"/>
                </a:lnTo>
                <a:close/>
                <a:moveTo>
                  <a:pt x="118" y="114"/>
                </a:moveTo>
                <a:lnTo>
                  <a:pt x="118" y="582"/>
                </a:lnTo>
                <a:lnTo>
                  <a:pt x="263" y="494"/>
                </a:lnTo>
                <a:lnTo>
                  <a:pt x="410" y="582"/>
                </a:lnTo>
                <a:lnTo>
                  <a:pt x="410" y="114"/>
                </a:lnTo>
                <a:lnTo>
                  <a:pt x="118" y="114"/>
                </a:lnTo>
                <a:close/>
                <a:moveTo>
                  <a:pt x="818" y="0"/>
                </a:moveTo>
                <a:cubicBezTo>
                  <a:pt x="880" y="0"/>
                  <a:pt x="935" y="52"/>
                  <a:pt x="935" y="114"/>
                </a:cubicBezTo>
                <a:lnTo>
                  <a:pt x="935" y="1049"/>
                </a:lnTo>
                <a:cubicBezTo>
                  <a:pt x="935" y="1112"/>
                  <a:pt x="880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0" y="114"/>
                </a:lnTo>
                <a:cubicBezTo>
                  <a:pt x="0" y="52"/>
                  <a:pt x="55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87701" y="5863434"/>
            <a:ext cx="461963" cy="377825"/>
          </a:xfrm>
          <a:custGeom>
            <a:avLst/>
            <a:gdLst>
              <a:gd name="T0" fmla="*/ 1167 w 1285"/>
              <a:gd name="T1" fmla="*/ 935 h 1050"/>
              <a:gd name="T2" fmla="*/ 1167 w 1285"/>
              <a:gd name="T3" fmla="*/ 115 h 1050"/>
              <a:gd name="T4" fmla="*/ 117 w 1285"/>
              <a:gd name="T5" fmla="*/ 115 h 1050"/>
              <a:gd name="T6" fmla="*/ 117 w 1285"/>
              <a:gd name="T7" fmla="*/ 935 h 1050"/>
              <a:gd name="T8" fmla="*/ 1167 w 1285"/>
              <a:gd name="T9" fmla="*/ 935 h 1050"/>
              <a:gd name="T10" fmla="*/ 1284 w 1285"/>
              <a:gd name="T11" fmla="*/ 932 h 1050"/>
              <a:gd name="T12" fmla="*/ 1167 w 1285"/>
              <a:gd name="T13" fmla="*/ 1049 h 1050"/>
              <a:gd name="T14" fmla="*/ 117 w 1285"/>
              <a:gd name="T15" fmla="*/ 1049 h 1050"/>
              <a:gd name="T16" fmla="*/ 0 w 1285"/>
              <a:gd name="T17" fmla="*/ 932 h 1050"/>
              <a:gd name="T18" fmla="*/ 0 w 1285"/>
              <a:gd name="T19" fmla="*/ 115 h 1050"/>
              <a:gd name="T20" fmla="*/ 117 w 1285"/>
              <a:gd name="T21" fmla="*/ 0 h 1050"/>
              <a:gd name="T22" fmla="*/ 1167 w 1285"/>
              <a:gd name="T23" fmla="*/ 0 h 1050"/>
              <a:gd name="T24" fmla="*/ 1284 w 1285"/>
              <a:gd name="T25" fmla="*/ 115 h 1050"/>
              <a:gd name="T26" fmla="*/ 1284 w 1285"/>
              <a:gd name="T27" fmla="*/ 932 h 1050"/>
              <a:gd name="T28" fmla="*/ 1049 w 1285"/>
              <a:gd name="T29" fmla="*/ 467 h 1050"/>
              <a:gd name="T30" fmla="*/ 1049 w 1285"/>
              <a:gd name="T31" fmla="*/ 817 h 1050"/>
              <a:gd name="T32" fmla="*/ 585 w 1285"/>
              <a:gd name="T33" fmla="*/ 817 h 1050"/>
              <a:gd name="T34" fmla="*/ 585 w 1285"/>
              <a:gd name="T35" fmla="*/ 467 h 1050"/>
              <a:gd name="T36" fmla="*/ 1049 w 1285"/>
              <a:gd name="T37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5" h="1050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284" y="932"/>
                </a:move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5"/>
                </a:lnTo>
                <a:cubicBezTo>
                  <a:pt x="0" y="52"/>
                  <a:pt x="55" y="0"/>
                  <a:pt x="117" y="0"/>
                </a:cubicBezTo>
                <a:lnTo>
                  <a:pt x="1167" y="0"/>
                </a:lnTo>
                <a:cubicBezTo>
                  <a:pt x="1230" y="0"/>
                  <a:pt x="1284" y="52"/>
                  <a:pt x="1284" y="115"/>
                </a:cubicBezTo>
                <a:lnTo>
                  <a:pt x="1284" y="932"/>
                </a:lnTo>
                <a:close/>
                <a:moveTo>
                  <a:pt x="1049" y="467"/>
                </a:moveTo>
                <a:lnTo>
                  <a:pt x="1049" y="817"/>
                </a:lnTo>
                <a:lnTo>
                  <a:pt x="585" y="817"/>
                </a:lnTo>
                <a:lnTo>
                  <a:pt x="585" y="467"/>
                </a:lnTo>
                <a:lnTo>
                  <a:pt x="1049" y="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84662" y="5842794"/>
            <a:ext cx="419100" cy="419100"/>
          </a:xfrm>
          <a:custGeom>
            <a:avLst/>
            <a:gdLst>
              <a:gd name="T0" fmla="*/ 700 w 1166"/>
              <a:gd name="T1" fmla="*/ 552 h 1165"/>
              <a:gd name="T2" fmla="*/ 700 w 1166"/>
              <a:gd name="T3" fmla="*/ 377 h 1165"/>
              <a:gd name="T4" fmla="*/ 757 w 1166"/>
              <a:gd name="T5" fmla="*/ 377 h 1165"/>
              <a:gd name="T6" fmla="*/ 757 w 1166"/>
              <a:gd name="T7" fmla="*/ 552 h 1165"/>
              <a:gd name="T8" fmla="*/ 700 w 1166"/>
              <a:gd name="T9" fmla="*/ 552 h 1165"/>
              <a:gd name="T10" fmla="*/ 115 w 1166"/>
              <a:gd name="T11" fmla="*/ 1049 h 1165"/>
              <a:gd name="T12" fmla="*/ 932 w 1166"/>
              <a:gd name="T13" fmla="*/ 1049 h 1165"/>
              <a:gd name="T14" fmla="*/ 932 w 1166"/>
              <a:gd name="T15" fmla="*/ 1164 h 1165"/>
              <a:gd name="T16" fmla="*/ 115 w 1166"/>
              <a:gd name="T17" fmla="*/ 1164 h 1165"/>
              <a:gd name="T18" fmla="*/ 0 w 1166"/>
              <a:gd name="T19" fmla="*/ 1049 h 1165"/>
              <a:gd name="T20" fmla="*/ 0 w 1166"/>
              <a:gd name="T21" fmla="*/ 232 h 1165"/>
              <a:gd name="T22" fmla="*/ 115 w 1166"/>
              <a:gd name="T23" fmla="*/ 232 h 1165"/>
              <a:gd name="T24" fmla="*/ 115 w 1166"/>
              <a:gd name="T25" fmla="*/ 1049 h 1165"/>
              <a:gd name="T26" fmla="*/ 408 w 1166"/>
              <a:gd name="T27" fmla="*/ 437 h 1165"/>
              <a:gd name="T28" fmla="*/ 408 w 1166"/>
              <a:gd name="T29" fmla="*/ 377 h 1165"/>
              <a:gd name="T30" fmla="*/ 465 w 1166"/>
              <a:gd name="T31" fmla="*/ 377 h 1165"/>
              <a:gd name="T32" fmla="*/ 465 w 1166"/>
              <a:gd name="T33" fmla="*/ 437 h 1165"/>
              <a:gd name="T34" fmla="*/ 408 w 1166"/>
              <a:gd name="T35" fmla="*/ 437 h 1165"/>
              <a:gd name="T36" fmla="*/ 1077 w 1166"/>
              <a:gd name="T37" fmla="*/ 377 h 1165"/>
              <a:gd name="T38" fmla="*/ 1077 w 1166"/>
              <a:gd name="T39" fmla="*/ 289 h 1165"/>
              <a:gd name="T40" fmla="*/ 902 w 1166"/>
              <a:gd name="T41" fmla="*/ 289 h 1165"/>
              <a:gd name="T42" fmla="*/ 902 w 1166"/>
              <a:gd name="T43" fmla="*/ 639 h 1165"/>
              <a:gd name="T44" fmla="*/ 990 w 1166"/>
              <a:gd name="T45" fmla="*/ 639 h 1165"/>
              <a:gd name="T46" fmla="*/ 990 w 1166"/>
              <a:gd name="T47" fmla="*/ 524 h 1165"/>
              <a:gd name="T48" fmla="*/ 1077 w 1166"/>
              <a:gd name="T49" fmla="*/ 524 h 1165"/>
              <a:gd name="T50" fmla="*/ 1077 w 1166"/>
              <a:gd name="T51" fmla="*/ 437 h 1165"/>
              <a:gd name="T52" fmla="*/ 990 w 1166"/>
              <a:gd name="T53" fmla="*/ 437 h 1165"/>
              <a:gd name="T54" fmla="*/ 990 w 1166"/>
              <a:gd name="T55" fmla="*/ 377 h 1165"/>
              <a:gd name="T56" fmla="*/ 1077 w 1166"/>
              <a:gd name="T57" fmla="*/ 377 h 1165"/>
              <a:gd name="T58" fmla="*/ 845 w 1166"/>
              <a:gd name="T59" fmla="*/ 552 h 1165"/>
              <a:gd name="T60" fmla="*/ 845 w 1166"/>
              <a:gd name="T61" fmla="*/ 377 h 1165"/>
              <a:gd name="T62" fmla="*/ 757 w 1166"/>
              <a:gd name="T63" fmla="*/ 289 h 1165"/>
              <a:gd name="T64" fmla="*/ 613 w 1166"/>
              <a:gd name="T65" fmla="*/ 289 h 1165"/>
              <a:gd name="T66" fmla="*/ 613 w 1166"/>
              <a:gd name="T67" fmla="*/ 639 h 1165"/>
              <a:gd name="T68" fmla="*/ 757 w 1166"/>
              <a:gd name="T69" fmla="*/ 639 h 1165"/>
              <a:gd name="T70" fmla="*/ 845 w 1166"/>
              <a:gd name="T71" fmla="*/ 552 h 1165"/>
              <a:gd name="T72" fmla="*/ 553 w 1166"/>
              <a:gd name="T73" fmla="*/ 437 h 1165"/>
              <a:gd name="T74" fmla="*/ 553 w 1166"/>
              <a:gd name="T75" fmla="*/ 377 h 1165"/>
              <a:gd name="T76" fmla="*/ 465 w 1166"/>
              <a:gd name="T77" fmla="*/ 289 h 1165"/>
              <a:gd name="T78" fmla="*/ 320 w 1166"/>
              <a:gd name="T79" fmla="*/ 289 h 1165"/>
              <a:gd name="T80" fmla="*/ 320 w 1166"/>
              <a:gd name="T81" fmla="*/ 639 h 1165"/>
              <a:gd name="T82" fmla="*/ 408 w 1166"/>
              <a:gd name="T83" fmla="*/ 639 h 1165"/>
              <a:gd name="T84" fmla="*/ 408 w 1166"/>
              <a:gd name="T85" fmla="*/ 524 h 1165"/>
              <a:gd name="T86" fmla="*/ 465 w 1166"/>
              <a:gd name="T87" fmla="*/ 524 h 1165"/>
              <a:gd name="T88" fmla="*/ 553 w 1166"/>
              <a:gd name="T89" fmla="*/ 437 h 1165"/>
              <a:gd name="T90" fmla="*/ 1050 w 1166"/>
              <a:gd name="T91" fmla="*/ 0 h 1165"/>
              <a:gd name="T92" fmla="*/ 1165 w 1166"/>
              <a:gd name="T93" fmla="*/ 114 h 1165"/>
              <a:gd name="T94" fmla="*/ 1165 w 1166"/>
              <a:gd name="T95" fmla="*/ 814 h 1165"/>
              <a:gd name="T96" fmla="*/ 1050 w 1166"/>
              <a:gd name="T97" fmla="*/ 931 h 1165"/>
              <a:gd name="T98" fmla="*/ 350 w 1166"/>
              <a:gd name="T99" fmla="*/ 931 h 1165"/>
              <a:gd name="T100" fmla="*/ 233 w 1166"/>
              <a:gd name="T101" fmla="*/ 814 h 1165"/>
              <a:gd name="T102" fmla="*/ 233 w 1166"/>
              <a:gd name="T103" fmla="*/ 114 h 1165"/>
              <a:gd name="T104" fmla="*/ 350 w 1166"/>
              <a:gd name="T105" fmla="*/ 0 h 1165"/>
              <a:gd name="T106" fmla="*/ 1050 w 1166"/>
              <a:gd name="T10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66" h="1165">
                <a:moveTo>
                  <a:pt x="700" y="552"/>
                </a:moveTo>
                <a:lnTo>
                  <a:pt x="700" y="377"/>
                </a:lnTo>
                <a:lnTo>
                  <a:pt x="757" y="377"/>
                </a:lnTo>
                <a:lnTo>
                  <a:pt x="757" y="552"/>
                </a:lnTo>
                <a:lnTo>
                  <a:pt x="700" y="552"/>
                </a:lnTo>
                <a:close/>
                <a:moveTo>
                  <a:pt x="115" y="1049"/>
                </a:move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lnTo>
                  <a:pt x="115" y="232"/>
                </a:lnTo>
                <a:lnTo>
                  <a:pt x="115" y="1049"/>
                </a:lnTo>
                <a:close/>
                <a:moveTo>
                  <a:pt x="408" y="437"/>
                </a:moveTo>
                <a:lnTo>
                  <a:pt x="408" y="377"/>
                </a:lnTo>
                <a:lnTo>
                  <a:pt x="465" y="377"/>
                </a:lnTo>
                <a:lnTo>
                  <a:pt x="465" y="437"/>
                </a:lnTo>
                <a:lnTo>
                  <a:pt x="408" y="437"/>
                </a:lnTo>
                <a:close/>
                <a:moveTo>
                  <a:pt x="1077" y="377"/>
                </a:moveTo>
                <a:lnTo>
                  <a:pt x="1077" y="289"/>
                </a:lnTo>
                <a:lnTo>
                  <a:pt x="902" y="289"/>
                </a:lnTo>
                <a:lnTo>
                  <a:pt x="902" y="639"/>
                </a:lnTo>
                <a:lnTo>
                  <a:pt x="990" y="639"/>
                </a:lnTo>
                <a:lnTo>
                  <a:pt x="990" y="524"/>
                </a:lnTo>
                <a:lnTo>
                  <a:pt x="1077" y="524"/>
                </a:lnTo>
                <a:lnTo>
                  <a:pt x="1077" y="437"/>
                </a:lnTo>
                <a:lnTo>
                  <a:pt x="990" y="437"/>
                </a:lnTo>
                <a:lnTo>
                  <a:pt x="990" y="377"/>
                </a:lnTo>
                <a:lnTo>
                  <a:pt x="1077" y="377"/>
                </a:lnTo>
                <a:close/>
                <a:moveTo>
                  <a:pt x="845" y="552"/>
                </a:moveTo>
                <a:lnTo>
                  <a:pt x="845" y="377"/>
                </a:lnTo>
                <a:cubicBezTo>
                  <a:pt x="845" y="328"/>
                  <a:pt x="807" y="289"/>
                  <a:pt x="757" y="289"/>
                </a:cubicBezTo>
                <a:lnTo>
                  <a:pt x="613" y="289"/>
                </a:lnTo>
                <a:lnTo>
                  <a:pt x="613" y="639"/>
                </a:lnTo>
                <a:lnTo>
                  <a:pt x="757" y="639"/>
                </a:lnTo>
                <a:cubicBezTo>
                  <a:pt x="807" y="639"/>
                  <a:pt x="845" y="601"/>
                  <a:pt x="845" y="552"/>
                </a:cubicBezTo>
                <a:close/>
                <a:moveTo>
                  <a:pt x="553" y="437"/>
                </a:moveTo>
                <a:lnTo>
                  <a:pt x="553" y="377"/>
                </a:lnTo>
                <a:cubicBezTo>
                  <a:pt x="553" y="328"/>
                  <a:pt x="514" y="289"/>
                  <a:pt x="465" y="289"/>
                </a:cubicBezTo>
                <a:lnTo>
                  <a:pt x="320" y="289"/>
                </a:lnTo>
                <a:lnTo>
                  <a:pt x="320" y="639"/>
                </a:lnTo>
                <a:lnTo>
                  <a:pt x="408" y="639"/>
                </a:lnTo>
                <a:lnTo>
                  <a:pt x="408" y="524"/>
                </a:lnTo>
                <a:lnTo>
                  <a:pt x="465" y="524"/>
                </a:lnTo>
                <a:cubicBezTo>
                  <a:pt x="514" y="524"/>
                  <a:pt x="553" y="486"/>
                  <a:pt x="553" y="437"/>
                </a:cubicBez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80039" y="5863434"/>
            <a:ext cx="377825" cy="377825"/>
          </a:xfrm>
          <a:custGeom>
            <a:avLst/>
            <a:gdLst>
              <a:gd name="T0" fmla="*/ 320 w 1051"/>
              <a:gd name="T1" fmla="*/ 612 h 1050"/>
              <a:gd name="T2" fmla="*/ 118 w 1051"/>
              <a:gd name="T3" fmla="*/ 874 h 1050"/>
              <a:gd name="T4" fmla="*/ 932 w 1051"/>
              <a:gd name="T5" fmla="*/ 874 h 1050"/>
              <a:gd name="T6" fmla="*/ 670 w 1051"/>
              <a:gd name="T7" fmla="*/ 525 h 1050"/>
              <a:gd name="T8" fmla="*/ 468 w 1051"/>
              <a:gd name="T9" fmla="*/ 787 h 1050"/>
              <a:gd name="T10" fmla="*/ 320 w 1051"/>
              <a:gd name="T11" fmla="*/ 612 h 1050"/>
              <a:gd name="T12" fmla="*/ 1050 w 1051"/>
              <a:gd name="T13" fmla="*/ 932 h 1050"/>
              <a:gd name="T14" fmla="*/ 932 w 1051"/>
              <a:gd name="T15" fmla="*/ 1049 h 1050"/>
              <a:gd name="T16" fmla="*/ 118 w 1051"/>
              <a:gd name="T17" fmla="*/ 1049 h 1050"/>
              <a:gd name="T18" fmla="*/ 0 w 1051"/>
              <a:gd name="T19" fmla="*/ 932 h 1050"/>
              <a:gd name="T20" fmla="*/ 0 w 1051"/>
              <a:gd name="T21" fmla="*/ 117 h 1050"/>
              <a:gd name="T22" fmla="*/ 118 w 1051"/>
              <a:gd name="T23" fmla="*/ 0 h 1050"/>
              <a:gd name="T24" fmla="*/ 932 w 1051"/>
              <a:gd name="T25" fmla="*/ 0 h 1050"/>
              <a:gd name="T26" fmla="*/ 1050 w 1051"/>
              <a:gd name="T27" fmla="*/ 117 h 1050"/>
              <a:gd name="T28" fmla="*/ 1050 w 1051"/>
              <a:gd name="T29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1" h="1050">
                <a:moveTo>
                  <a:pt x="320" y="612"/>
                </a:moveTo>
                <a:lnTo>
                  <a:pt x="118" y="874"/>
                </a:lnTo>
                <a:lnTo>
                  <a:pt x="932" y="874"/>
                </a:lnTo>
                <a:lnTo>
                  <a:pt x="670" y="525"/>
                </a:lnTo>
                <a:lnTo>
                  <a:pt x="468" y="787"/>
                </a:lnTo>
                <a:lnTo>
                  <a:pt x="320" y="612"/>
                </a:lnTo>
                <a:close/>
                <a:moveTo>
                  <a:pt x="1050" y="932"/>
                </a:move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7"/>
                </a:cubicBezTo>
                <a:lnTo>
                  <a:pt x="1050" y="9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11912" y="5863434"/>
            <a:ext cx="463550" cy="377825"/>
          </a:xfrm>
          <a:custGeom>
            <a:avLst/>
            <a:gdLst>
              <a:gd name="T0" fmla="*/ 350 w 1286"/>
              <a:gd name="T1" fmla="*/ 117 h 1050"/>
              <a:gd name="T2" fmla="*/ 235 w 1286"/>
              <a:gd name="T3" fmla="*/ 0 h 1050"/>
              <a:gd name="T4" fmla="*/ 585 w 1286"/>
              <a:gd name="T5" fmla="*/ 0 h 1050"/>
              <a:gd name="T6" fmla="*/ 467 w 1286"/>
              <a:gd name="T7" fmla="*/ 117 h 1050"/>
              <a:gd name="T8" fmla="*/ 585 w 1286"/>
              <a:gd name="T9" fmla="*/ 0 h 1050"/>
              <a:gd name="T10" fmla="*/ 118 w 1286"/>
              <a:gd name="T11" fmla="*/ 582 h 1050"/>
              <a:gd name="T12" fmla="*/ 0 w 1286"/>
              <a:gd name="T13" fmla="*/ 467 h 1050"/>
              <a:gd name="T14" fmla="*/ 118 w 1286"/>
              <a:gd name="T15" fmla="*/ 0 h 1050"/>
              <a:gd name="T16" fmla="*/ 0 w 1286"/>
              <a:gd name="T17" fmla="*/ 117 h 1050"/>
              <a:gd name="T18" fmla="*/ 1050 w 1286"/>
              <a:gd name="T19" fmla="*/ 932 h 1050"/>
              <a:gd name="T20" fmla="*/ 935 w 1286"/>
              <a:gd name="T21" fmla="*/ 1049 h 1050"/>
              <a:gd name="T22" fmla="*/ 1050 w 1286"/>
              <a:gd name="T23" fmla="*/ 932 h 1050"/>
              <a:gd name="T24" fmla="*/ 1050 w 1286"/>
              <a:gd name="T25" fmla="*/ 117 h 1050"/>
              <a:gd name="T26" fmla="*/ 935 w 1286"/>
              <a:gd name="T27" fmla="*/ 0 h 1050"/>
              <a:gd name="T28" fmla="*/ 817 w 1286"/>
              <a:gd name="T29" fmla="*/ 932 h 1050"/>
              <a:gd name="T30" fmla="*/ 700 w 1286"/>
              <a:gd name="T31" fmla="*/ 1049 h 1050"/>
              <a:gd name="T32" fmla="*/ 817 w 1286"/>
              <a:gd name="T33" fmla="*/ 932 h 1050"/>
              <a:gd name="T34" fmla="*/ 118 w 1286"/>
              <a:gd name="T35" fmla="*/ 350 h 1050"/>
              <a:gd name="T36" fmla="*/ 0 w 1286"/>
              <a:gd name="T37" fmla="*/ 232 h 1050"/>
              <a:gd name="T38" fmla="*/ 118 w 1286"/>
              <a:gd name="T39" fmla="*/ 1049 h 1050"/>
              <a:gd name="T40" fmla="*/ 0 w 1286"/>
              <a:gd name="T41" fmla="*/ 700 h 1050"/>
              <a:gd name="T42" fmla="*/ 585 w 1286"/>
              <a:gd name="T43" fmla="*/ 1049 h 1050"/>
              <a:gd name="T44" fmla="*/ 1167 w 1286"/>
              <a:gd name="T45" fmla="*/ 0 h 1050"/>
              <a:gd name="T46" fmla="*/ 1167 w 1286"/>
              <a:gd name="T47" fmla="*/ 117 h 1050"/>
              <a:gd name="T48" fmla="*/ 1285 w 1286"/>
              <a:gd name="T49" fmla="*/ 232 h 1050"/>
              <a:gd name="T50" fmla="*/ 1167 w 1286"/>
              <a:gd name="T51" fmla="*/ 350 h 1050"/>
              <a:gd name="T52" fmla="*/ 1285 w 1286"/>
              <a:gd name="T53" fmla="*/ 232 h 1050"/>
              <a:gd name="T54" fmla="*/ 817 w 1286"/>
              <a:gd name="T55" fmla="*/ 117 h 1050"/>
              <a:gd name="T56" fmla="*/ 700 w 1286"/>
              <a:gd name="T57" fmla="*/ 0 h 1050"/>
              <a:gd name="T58" fmla="*/ 1285 w 1286"/>
              <a:gd name="T59" fmla="*/ 932 h 1050"/>
              <a:gd name="T60" fmla="*/ 1167 w 1286"/>
              <a:gd name="T61" fmla="*/ 932 h 1050"/>
              <a:gd name="T62" fmla="*/ 1285 w 1286"/>
              <a:gd name="T63" fmla="*/ 467 h 1050"/>
              <a:gd name="T64" fmla="*/ 1167 w 1286"/>
              <a:gd name="T65" fmla="*/ 582 h 1050"/>
              <a:gd name="T66" fmla="*/ 1285 w 1286"/>
              <a:gd name="T67" fmla="*/ 467 h 1050"/>
              <a:gd name="T68" fmla="*/ 1285 w 1286"/>
              <a:gd name="T69" fmla="*/ 817 h 1050"/>
              <a:gd name="T70" fmla="*/ 1167 w 1286"/>
              <a:gd name="T71" fmla="*/ 70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0">
                <a:moveTo>
                  <a:pt x="350" y="0"/>
                </a:moveTo>
                <a:lnTo>
                  <a:pt x="350" y="117"/>
                </a:lnTo>
                <a:lnTo>
                  <a:pt x="235" y="117"/>
                </a:lnTo>
                <a:lnTo>
                  <a:pt x="235" y="0"/>
                </a:lnTo>
                <a:lnTo>
                  <a:pt x="350" y="0"/>
                </a:lnTo>
                <a:close/>
                <a:moveTo>
                  <a:pt x="585" y="0"/>
                </a:moveTo>
                <a:lnTo>
                  <a:pt x="585" y="117"/>
                </a:lnTo>
                <a:lnTo>
                  <a:pt x="467" y="117"/>
                </a:lnTo>
                <a:lnTo>
                  <a:pt x="467" y="0"/>
                </a:lnTo>
                <a:lnTo>
                  <a:pt x="585" y="0"/>
                </a:lnTo>
                <a:close/>
                <a:moveTo>
                  <a:pt x="118" y="467"/>
                </a:moveTo>
                <a:lnTo>
                  <a:pt x="118" y="582"/>
                </a:lnTo>
                <a:lnTo>
                  <a:pt x="0" y="582"/>
                </a:lnTo>
                <a:lnTo>
                  <a:pt x="0" y="467"/>
                </a:lnTo>
                <a:lnTo>
                  <a:pt x="118" y="467"/>
                </a:lnTo>
                <a:close/>
                <a:moveTo>
                  <a:pt x="118" y="0"/>
                </a:moveTo>
                <a:lnTo>
                  <a:pt x="118" y="117"/>
                </a:lnTo>
                <a:lnTo>
                  <a:pt x="0" y="117"/>
                </a:lnTo>
                <a:cubicBezTo>
                  <a:pt x="0" y="60"/>
                  <a:pt x="60" y="0"/>
                  <a:pt x="118" y="0"/>
                </a:cubicBezTo>
                <a:close/>
                <a:moveTo>
                  <a:pt x="1050" y="932"/>
                </a:moveTo>
                <a:lnTo>
                  <a:pt x="1050" y="1049"/>
                </a:lnTo>
                <a:lnTo>
                  <a:pt x="935" y="1049"/>
                </a:lnTo>
                <a:lnTo>
                  <a:pt x="935" y="932"/>
                </a:lnTo>
                <a:lnTo>
                  <a:pt x="1050" y="932"/>
                </a:lnTo>
                <a:close/>
                <a:moveTo>
                  <a:pt x="1050" y="0"/>
                </a:moveTo>
                <a:lnTo>
                  <a:pt x="1050" y="117"/>
                </a:lnTo>
                <a:lnTo>
                  <a:pt x="935" y="117"/>
                </a:lnTo>
                <a:lnTo>
                  <a:pt x="935" y="0"/>
                </a:lnTo>
                <a:lnTo>
                  <a:pt x="1050" y="0"/>
                </a:lnTo>
                <a:close/>
                <a:moveTo>
                  <a:pt x="817" y="932"/>
                </a:moveTo>
                <a:lnTo>
                  <a:pt x="817" y="1049"/>
                </a:lnTo>
                <a:lnTo>
                  <a:pt x="700" y="1049"/>
                </a:lnTo>
                <a:lnTo>
                  <a:pt x="700" y="932"/>
                </a:lnTo>
                <a:lnTo>
                  <a:pt x="817" y="932"/>
                </a:lnTo>
                <a:close/>
                <a:moveTo>
                  <a:pt x="118" y="232"/>
                </a:moveTo>
                <a:lnTo>
                  <a:pt x="118" y="350"/>
                </a:lnTo>
                <a:lnTo>
                  <a:pt x="0" y="350"/>
                </a:lnTo>
                <a:lnTo>
                  <a:pt x="0" y="232"/>
                </a:lnTo>
                <a:lnTo>
                  <a:pt x="118" y="232"/>
                </a:lnTo>
                <a:close/>
                <a:moveTo>
                  <a:pt x="118" y="1049"/>
                </a:move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lnTo>
                  <a:pt x="585" y="700"/>
                </a:lnTo>
                <a:lnTo>
                  <a:pt x="585" y="1049"/>
                </a:lnTo>
                <a:lnTo>
                  <a:pt x="118" y="1049"/>
                </a:lnTo>
                <a:close/>
                <a:moveTo>
                  <a:pt x="1167" y="0"/>
                </a:moveTo>
                <a:cubicBezTo>
                  <a:pt x="1224" y="0"/>
                  <a:pt x="1285" y="60"/>
                  <a:pt x="1285" y="117"/>
                </a:cubicBezTo>
                <a:lnTo>
                  <a:pt x="1167" y="117"/>
                </a:lnTo>
                <a:lnTo>
                  <a:pt x="1167" y="0"/>
                </a:lnTo>
                <a:close/>
                <a:moveTo>
                  <a:pt x="1285" y="232"/>
                </a:moveTo>
                <a:lnTo>
                  <a:pt x="1285" y="350"/>
                </a:lnTo>
                <a:lnTo>
                  <a:pt x="1167" y="350"/>
                </a:lnTo>
                <a:lnTo>
                  <a:pt x="1167" y="232"/>
                </a:lnTo>
                <a:lnTo>
                  <a:pt x="1285" y="232"/>
                </a:lnTo>
                <a:close/>
                <a:moveTo>
                  <a:pt x="817" y="0"/>
                </a:moveTo>
                <a:lnTo>
                  <a:pt x="817" y="117"/>
                </a:lnTo>
                <a:lnTo>
                  <a:pt x="700" y="117"/>
                </a:lnTo>
                <a:lnTo>
                  <a:pt x="700" y="0"/>
                </a:lnTo>
                <a:lnTo>
                  <a:pt x="817" y="0"/>
                </a:lnTo>
                <a:close/>
                <a:moveTo>
                  <a:pt x="1285" y="932"/>
                </a:moveTo>
                <a:cubicBezTo>
                  <a:pt x="1285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5" y="932"/>
                </a:lnTo>
                <a:close/>
                <a:moveTo>
                  <a:pt x="1285" y="467"/>
                </a:moveTo>
                <a:lnTo>
                  <a:pt x="1285" y="582"/>
                </a:lnTo>
                <a:lnTo>
                  <a:pt x="1167" y="582"/>
                </a:lnTo>
                <a:lnTo>
                  <a:pt x="1167" y="467"/>
                </a:lnTo>
                <a:lnTo>
                  <a:pt x="1285" y="467"/>
                </a:lnTo>
                <a:close/>
                <a:moveTo>
                  <a:pt x="1285" y="700"/>
                </a:moveTo>
                <a:lnTo>
                  <a:pt x="1285" y="817"/>
                </a:lnTo>
                <a:lnTo>
                  <a:pt x="1167" y="817"/>
                </a:lnTo>
                <a:lnTo>
                  <a:pt x="1167" y="700"/>
                </a:lnTo>
                <a:lnTo>
                  <a:pt x="1285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488237" y="5863434"/>
            <a:ext cx="461962" cy="377825"/>
          </a:xfrm>
          <a:custGeom>
            <a:avLst/>
            <a:gdLst>
              <a:gd name="T0" fmla="*/ 699 w 1285"/>
              <a:gd name="T1" fmla="*/ 932 h 1050"/>
              <a:gd name="T2" fmla="*/ 369 w 1285"/>
              <a:gd name="T3" fmla="*/ 872 h 1050"/>
              <a:gd name="T4" fmla="*/ 117 w 1285"/>
              <a:gd name="T5" fmla="*/ 932 h 1050"/>
              <a:gd name="T6" fmla="*/ 817 w 1285"/>
              <a:gd name="T7" fmla="*/ 467 h 1050"/>
              <a:gd name="T8" fmla="*/ 117 w 1285"/>
              <a:gd name="T9" fmla="*/ 1049 h 1050"/>
              <a:gd name="T10" fmla="*/ 0 w 1285"/>
              <a:gd name="T11" fmla="*/ 467 h 1050"/>
              <a:gd name="T12" fmla="*/ 349 w 1285"/>
              <a:gd name="T13" fmla="*/ 0 h 1050"/>
              <a:gd name="T14" fmla="*/ 235 w 1285"/>
              <a:gd name="T15" fmla="*/ 117 h 1050"/>
              <a:gd name="T16" fmla="*/ 467 w 1285"/>
              <a:gd name="T17" fmla="*/ 0 h 1050"/>
              <a:gd name="T18" fmla="*/ 584 w 1285"/>
              <a:gd name="T19" fmla="*/ 117 h 1050"/>
              <a:gd name="T20" fmla="*/ 467 w 1285"/>
              <a:gd name="T21" fmla="*/ 0 h 1050"/>
              <a:gd name="T22" fmla="*/ 117 w 1285"/>
              <a:gd name="T23" fmla="*/ 117 h 1050"/>
              <a:gd name="T24" fmla="*/ 117 w 1285"/>
              <a:gd name="T25" fmla="*/ 0 h 1050"/>
              <a:gd name="T26" fmla="*/ 1049 w 1285"/>
              <a:gd name="T27" fmla="*/ 932 h 1050"/>
              <a:gd name="T28" fmla="*/ 934 w 1285"/>
              <a:gd name="T29" fmla="*/ 1049 h 1050"/>
              <a:gd name="T30" fmla="*/ 934 w 1285"/>
              <a:gd name="T31" fmla="*/ 0 h 1050"/>
              <a:gd name="T32" fmla="*/ 1049 w 1285"/>
              <a:gd name="T33" fmla="*/ 117 h 1050"/>
              <a:gd name="T34" fmla="*/ 934 w 1285"/>
              <a:gd name="T35" fmla="*/ 0 h 1050"/>
              <a:gd name="T36" fmla="*/ 117 w 1285"/>
              <a:gd name="T37" fmla="*/ 232 h 1050"/>
              <a:gd name="T38" fmla="*/ 0 w 1285"/>
              <a:gd name="T39" fmla="*/ 350 h 1050"/>
              <a:gd name="T40" fmla="*/ 1166 w 1285"/>
              <a:gd name="T41" fmla="*/ 0 h 1050"/>
              <a:gd name="T42" fmla="*/ 1166 w 1285"/>
              <a:gd name="T43" fmla="*/ 117 h 1050"/>
              <a:gd name="T44" fmla="*/ 1166 w 1285"/>
              <a:gd name="T45" fmla="*/ 232 h 1050"/>
              <a:gd name="T46" fmla="*/ 1284 w 1285"/>
              <a:gd name="T47" fmla="*/ 350 h 1050"/>
              <a:gd name="T48" fmla="*/ 1166 w 1285"/>
              <a:gd name="T49" fmla="*/ 232 h 1050"/>
              <a:gd name="T50" fmla="*/ 817 w 1285"/>
              <a:gd name="T51" fmla="*/ 0 h 1050"/>
              <a:gd name="T52" fmla="*/ 699 w 1285"/>
              <a:gd name="T53" fmla="*/ 117 h 1050"/>
              <a:gd name="T54" fmla="*/ 1284 w 1285"/>
              <a:gd name="T55" fmla="*/ 932 h 1050"/>
              <a:gd name="T56" fmla="*/ 1167 w 1285"/>
              <a:gd name="T57" fmla="*/ 932 h 1050"/>
              <a:gd name="T58" fmla="*/ 1166 w 1285"/>
              <a:gd name="T59" fmla="*/ 467 h 1050"/>
              <a:gd name="T60" fmla="*/ 1284 w 1285"/>
              <a:gd name="T61" fmla="*/ 582 h 1050"/>
              <a:gd name="T62" fmla="*/ 1166 w 1285"/>
              <a:gd name="T63" fmla="*/ 467 h 1050"/>
              <a:gd name="T64" fmla="*/ 1284 w 1285"/>
              <a:gd name="T65" fmla="*/ 700 h 1050"/>
              <a:gd name="T66" fmla="*/ 1166 w 1285"/>
              <a:gd name="T67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5" h="1050">
                <a:moveTo>
                  <a:pt x="117" y="932"/>
                </a:moveTo>
                <a:lnTo>
                  <a:pt x="699" y="932"/>
                </a:lnTo>
                <a:lnTo>
                  <a:pt x="513" y="683"/>
                </a:lnTo>
                <a:lnTo>
                  <a:pt x="369" y="872"/>
                </a:lnTo>
                <a:lnTo>
                  <a:pt x="262" y="746"/>
                </a:lnTo>
                <a:lnTo>
                  <a:pt x="117" y="932"/>
                </a:lnTo>
                <a:close/>
                <a:moveTo>
                  <a:pt x="0" y="467"/>
                </a:moveTo>
                <a:lnTo>
                  <a:pt x="817" y="467"/>
                </a:lnTo>
                <a:lnTo>
                  <a:pt x="817" y="1049"/>
                </a:lnTo>
                <a:lnTo>
                  <a:pt x="117" y="1049"/>
                </a:lnTo>
                <a:cubicBezTo>
                  <a:pt x="54" y="1049"/>
                  <a:pt x="0" y="995"/>
                  <a:pt x="0" y="932"/>
                </a:cubicBezTo>
                <a:lnTo>
                  <a:pt x="0" y="467"/>
                </a:lnTo>
                <a:close/>
                <a:moveTo>
                  <a:pt x="235" y="0"/>
                </a:moveTo>
                <a:lnTo>
                  <a:pt x="349" y="0"/>
                </a:lnTo>
                <a:lnTo>
                  <a:pt x="349" y="117"/>
                </a:lnTo>
                <a:lnTo>
                  <a:pt x="235" y="117"/>
                </a:lnTo>
                <a:lnTo>
                  <a:pt x="235" y="0"/>
                </a:lnTo>
                <a:close/>
                <a:moveTo>
                  <a:pt x="467" y="0"/>
                </a:moveTo>
                <a:lnTo>
                  <a:pt x="584" y="0"/>
                </a:lnTo>
                <a:lnTo>
                  <a:pt x="584" y="117"/>
                </a:lnTo>
                <a:lnTo>
                  <a:pt x="467" y="117"/>
                </a:lnTo>
                <a:lnTo>
                  <a:pt x="467" y="0"/>
                </a:lnTo>
                <a:close/>
                <a:moveTo>
                  <a:pt x="117" y="0"/>
                </a:moveTo>
                <a:lnTo>
                  <a:pt x="117" y="117"/>
                </a:ln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close/>
                <a:moveTo>
                  <a:pt x="934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4" y="1049"/>
                </a:lnTo>
                <a:lnTo>
                  <a:pt x="934" y="932"/>
                </a:lnTo>
                <a:close/>
                <a:moveTo>
                  <a:pt x="934" y="0"/>
                </a:moveTo>
                <a:lnTo>
                  <a:pt x="1049" y="0"/>
                </a:lnTo>
                <a:lnTo>
                  <a:pt x="1049" y="117"/>
                </a:lnTo>
                <a:lnTo>
                  <a:pt x="934" y="117"/>
                </a:lnTo>
                <a:lnTo>
                  <a:pt x="934" y="0"/>
                </a:lnTo>
                <a:close/>
                <a:moveTo>
                  <a:pt x="0" y="232"/>
                </a:move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lnTo>
                  <a:pt x="0" y="232"/>
                </a:lnTo>
                <a:close/>
                <a:moveTo>
                  <a:pt x="1166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166" y="117"/>
                </a:lnTo>
                <a:lnTo>
                  <a:pt x="1166" y="0"/>
                </a:lnTo>
                <a:close/>
                <a:moveTo>
                  <a:pt x="1166" y="232"/>
                </a:moveTo>
                <a:lnTo>
                  <a:pt x="1284" y="232"/>
                </a:lnTo>
                <a:lnTo>
                  <a:pt x="1284" y="350"/>
                </a:lnTo>
                <a:lnTo>
                  <a:pt x="1166" y="350"/>
                </a:lnTo>
                <a:lnTo>
                  <a:pt x="1166" y="232"/>
                </a:lnTo>
                <a:close/>
                <a:moveTo>
                  <a:pt x="699" y="0"/>
                </a:move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lnTo>
                  <a:pt x="699" y="0"/>
                </a:lnTo>
                <a:close/>
                <a:moveTo>
                  <a:pt x="1284" y="932"/>
                </a:moveTo>
                <a:cubicBezTo>
                  <a:pt x="1284" y="989"/>
                  <a:pt x="1224" y="1049"/>
                  <a:pt x="1167" y="1049"/>
                </a:cubicBezTo>
                <a:lnTo>
                  <a:pt x="1167" y="932"/>
                </a:lnTo>
                <a:lnTo>
                  <a:pt x="1284" y="932"/>
                </a:lnTo>
                <a:close/>
                <a:moveTo>
                  <a:pt x="1166" y="467"/>
                </a:moveTo>
                <a:lnTo>
                  <a:pt x="1284" y="467"/>
                </a:lnTo>
                <a:lnTo>
                  <a:pt x="1284" y="582"/>
                </a:lnTo>
                <a:lnTo>
                  <a:pt x="1166" y="582"/>
                </a:lnTo>
                <a:lnTo>
                  <a:pt x="1166" y="467"/>
                </a:lnTo>
                <a:close/>
                <a:moveTo>
                  <a:pt x="1166" y="700"/>
                </a:moveTo>
                <a:lnTo>
                  <a:pt x="1284" y="700"/>
                </a:lnTo>
                <a:lnTo>
                  <a:pt x="1284" y="817"/>
                </a:lnTo>
                <a:lnTo>
                  <a:pt x="1166" y="817"/>
                </a:lnTo>
                <a:lnTo>
                  <a:pt x="1166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2976" y="5863434"/>
            <a:ext cx="461963" cy="377825"/>
          </a:xfrm>
          <a:custGeom>
            <a:avLst/>
            <a:gdLst>
              <a:gd name="T0" fmla="*/ 235 w 1285"/>
              <a:gd name="T1" fmla="*/ 817 h 1050"/>
              <a:gd name="T2" fmla="*/ 1049 w 1285"/>
              <a:gd name="T3" fmla="*/ 817 h 1050"/>
              <a:gd name="T4" fmla="*/ 787 w 1285"/>
              <a:gd name="T5" fmla="*/ 467 h 1050"/>
              <a:gd name="T6" fmla="*/ 585 w 1285"/>
              <a:gd name="T7" fmla="*/ 730 h 1050"/>
              <a:gd name="T8" fmla="*/ 437 w 1285"/>
              <a:gd name="T9" fmla="*/ 555 h 1050"/>
              <a:gd name="T10" fmla="*/ 235 w 1285"/>
              <a:gd name="T11" fmla="*/ 817 h 1050"/>
              <a:gd name="T12" fmla="*/ 1167 w 1285"/>
              <a:gd name="T13" fmla="*/ 0 h 1050"/>
              <a:gd name="T14" fmla="*/ 1284 w 1285"/>
              <a:gd name="T15" fmla="*/ 117 h 1050"/>
              <a:gd name="T16" fmla="*/ 1284 w 1285"/>
              <a:gd name="T17" fmla="*/ 932 h 1050"/>
              <a:gd name="T18" fmla="*/ 1167 w 1285"/>
              <a:gd name="T19" fmla="*/ 1049 h 1050"/>
              <a:gd name="T20" fmla="*/ 117 w 1285"/>
              <a:gd name="T21" fmla="*/ 1049 h 1050"/>
              <a:gd name="T22" fmla="*/ 0 w 1285"/>
              <a:gd name="T23" fmla="*/ 932 h 1050"/>
              <a:gd name="T24" fmla="*/ 0 w 1285"/>
              <a:gd name="T25" fmla="*/ 117 h 1050"/>
              <a:gd name="T26" fmla="*/ 117 w 1285"/>
              <a:gd name="T27" fmla="*/ 0 h 1050"/>
              <a:gd name="T28" fmla="*/ 1167 w 1285"/>
              <a:gd name="T2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5" h="1050">
                <a:moveTo>
                  <a:pt x="235" y="817"/>
                </a:moveTo>
                <a:lnTo>
                  <a:pt x="1049" y="817"/>
                </a:lnTo>
                <a:lnTo>
                  <a:pt x="787" y="467"/>
                </a:lnTo>
                <a:lnTo>
                  <a:pt x="585" y="730"/>
                </a:lnTo>
                <a:lnTo>
                  <a:pt x="437" y="555"/>
                </a:lnTo>
                <a:lnTo>
                  <a:pt x="235" y="817"/>
                </a:lnTo>
                <a:close/>
                <a:moveTo>
                  <a:pt x="1167" y="0"/>
                </a:moveTo>
                <a:cubicBezTo>
                  <a:pt x="1224" y="0"/>
                  <a:pt x="1284" y="60"/>
                  <a:pt x="1284" y="117"/>
                </a:cubicBezTo>
                <a:lnTo>
                  <a:pt x="1284" y="932"/>
                </a:lnTo>
                <a:cubicBezTo>
                  <a:pt x="1284" y="989"/>
                  <a:pt x="1224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60"/>
                  <a:pt x="60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58349" y="5842794"/>
            <a:ext cx="419100" cy="419100"/>
          </a:xfrm>
          <a:custGeom>
            <a:avLst/>
            <a:gdLst>
              <a:gd name="T0" fmla="*/ 0 w 1166"/>
              <a:gd name="T1" fmla="*/ 232 h 1165"/>
              <a:gd name="T2" fmla="*/ 115 w 1166"/>
              <a:gd name="T3" fmla="*/ 232 h 1165"/>
              <a:gd name="T4" fmla="*/ 115 w 1166"/>
              <a:gd name="T5" fmla="*/ 1049 h 1165"/>
              <a:gd name="T6" fmla="*/ 932 w 1166"/>
              <a:gd name="T7" fmla="*/ 1049 h 1165"/>
              <a:gd name="T8" fmla="*/ 932 w 1166"/>
              <a:gd name="T9" fmla="*/ 1164 h 1165"/>
              <a:gd name="T10" fmla="*/ 115 w 1166"/>
              <a:gd name="T11" fmla="*/ 1164 h 1165"/>
              <a:gd name="T12" fmla="*/ 0 w 1166"/>
              <a:gd name="T13" fmla="*/ 1049 h 1165"/>
              <a:gd name="T14" fmla="*/ 0 w 1166"/>
              <a:gd name="T15" fmla="*/ 232 h 1165"/>
              <a:gd name="T16" fmla="*/ 525 w 1166"/>
              <a:gd name="T17" fmla="*/ 582 h 1165"/>
              <a:gd name="T18" fmla="*/ 350 w 1166"/>
              <a:gd name="T19" fmla="*/ 814 h 1165"/>
              <a:gd name="T20" fmla="*/ 1050 w 1166"/>
              <a:gd name="T21" fmla="*/ 814 h 1165"/>
              <a:gd name="T22" fmla="*/ 815 w 1166"/>
              <a:gd name="T23" fmla="*/ 524 h 1165"/>
              <a:gd name="T24" fmla="*/ 643 w 1166"/>
              <a:gd name="T25" fmla="*/ 740 h 1165"/>
              <a:gd name="T26" fmla="*/ 525 w 1166"/>
              <a:gd name="T27" fmla="*/ 582 h 1165"/>
              <a:gd name="T28" fmla="*/ 1165 w 1166"/>
              <a:gd name="T29" fmla="*/ 814 h 1165"/>
              <a:gd name="T30" fmla="*/ 1050 w 1166"/>
              <a:gd name="T31" fmla="*/ 931 h 1165"/>
              <a:gd name="T32" fmla="*/ 350 w 1166"/>
              <a:gd name="T33" fmla="*/ 931 h 1165"/>
              <a:gd name="T34" fmla="*/ 233 w 1166"/>
              <a:gd name="T35" fmla="*/ 814 h 1165"/>
              <a:gd name="T36" fmla="*/ 233 w 1166"/>
              <a:gd name="T37" fmla="*/ 114 h 1165"/>
              <a:gd name="T38" fmla="*/ 350 w 1166"/>
              <a:gd name="T39" fmla="*/ 0 h 1165"/>
              <a:gd name="T40" fmla="*/ 1050 w 1166"/>
              <a:gd name="T41" fmla="*/ 0 h 1165"/>
              <a:gd name="T42" fmla="*/ 1165 w 1166"/>
              <a:gd name="T43" fmla="*/ 114 h 1165"/>
              <a:gd name="T44" fmla="*/ 1165 w 1166"/>
              <a:gd name="T45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0" y="232"/>
                </a:moveTo>
                <a:lnTo>
                  <a:pt x="115" y="232"/>
                </a:lnTo>
                <a:lnTo>
                  <a:pt x="115" y="1049"/>
                </a:lnTo>
                <a:lnTo>
                  <a:pt x="932" y="1049"/>
                </a:lnTo>
                <a:lnTo>
                  <a:pt x="932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232"/>
                </a:lnTo>
                <a:close/>
                <a:moveTo>
                  <a:pt x="525" y="582"/>
                </a:moveTo>
                <a:lnTo>
                  <a:pt x="350" y="814"/>
                </a:lnTo>
                <a:lnTo>
                  <a:pt x="1050" y="814"/>
                </a:lnTo>
                <a:lnTo>
                  <a:pt x="815" y="524"/>
                </a:lnTo>
                <a:lnTo>
                  <a:pt x="643" y="740"/>
                </a:lnTo>
                <a:lnTo>
                  <a:pt x="525" y="582"/>
                </a:lnTo>
                <a:close/>
                <a:moveTo>
                  <a:pt x="1165" y="814"/>
                </a:moveTo>
                <a:cubicBezTo>
                  <a:pt x="1165" y="877"/>
                  <a:pt x="1113" y="931"/>
                  <a:pt x="1050" y="931"/>
                </a:cubicBezTo>
                <a:lnTo>
                  <a:pt x="350" y="931"/>
                </a:lnTo>
                <a:cubicBezTo>
                  <a:pt x="287" y="931"/>
                  <a:pt x="233" y="877"/>
                  <a:pt x="233" y="814"/>
                </a:cubicBezTo>
                <a:lnTo>
                  <a:pt x="233" y="114"/>
                </a:lnTo>
                <a:cubicBezTo>
                  <a:pt x="233" y="52"/>
                  <a:pt x="287" y="0"/>
                  <a:pt x="350" y="0"/>
                </a:cubicBezTo>
                <a:lnTo>
                  <a:pt x="1050" y="0"/>
                </a:ln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755314" y="5863434"/>
            <a:ext cx="377825" cy="377825"/>
          </a:xfrm>
          <a:custGeom>
            <a:avLst/>
            <a:gdLst>
              <a:gd name="T0" fmla="*/ 599 w 1051"/>
              <a:gd name="T1" fmla="*/ 451 h 1050"/>
              <a:gd name="T2" fmla="*/ 757 w 1051"/>
              <a:gd name="T3" fmla="*/ 525 h 1050"/>
              <a:gd name="T4" fmla="*/ 599 w 1051"/>
              <a:gd name="T5" fmla="*/ 598 h 1050"/>
              <a:gd name="T6" fmla="*/ 525 w 1051"/>
              <a:gd name="T7" fmla="*/ 757 h 1050"/>
              <a:gd name="T8" fmla="*/ 451 w 1051"/>
              <a:gd name="T9" fmla="*/ 598 h 1050"/>
              <a:gd name="T10" fmla="*/ 293 w 1051"/>
              <a:gd name="T11" fmla="*/ 525 h 1050"/>
              <a:gd name="T12" fmla="*/ 451 w 1051"/>
              <a:gd name="T13" fmla="*/ 451 h 1050"/>
              <a:gd name="T14" fmla="*/ 525 w 1051"/>
              <a:gd name="T15" fmla="*/ 292 h 1050"/>
              <a:gd name="T16" fmla="*/ 599 w 1051"/>
              <a:gd name="T17" fmla="*/ 451 h 1050"/>
              <a:gd name="T18" fmla="*/ 817 w 1051"/>
              <a:gd name="T19" fmla="*/ 407 h 1050"/>
              <a:gd name="T20" fmla="*/ 763 w 1051"/>
              <a:gd name="T21" fmla="*/ 287 h 1050"/>
              <a:gd name="T22" fmla="*/ 643 w 1051"/>
              <a:gd name="T23" fmla="*/ 232 h 1050"/>
              <a:gd name="T24" fmla="*/ 763 w 1051"/>
              <a:gd name="T25" fmla="*/ 178 h 1050"/>
              <a:gd name="T26" fmla="*/ 817 w 1051"/>
              <a:gd name="T27" fmla="*/ 57 h 1050"/>
              <a:gd name="T28" fmla="*/ 872 w 1051"/>
              <a:gd name="T29" fmla="*/ 178 h 1050"/>
              <a:gd name="T30" fmla="*/ 992 w 1051"/>
              <a:gd name="T31" fmla="*/ 232 h 1050"/>
              <a:gd name="T32" fmla="*/ 872 w 1051"/>
              <a:gd name="T33" fmla="*/ 287 h 1050"/>
              <a:gd name="T34" fmla="*/ 817 w 1051"/>
              <a:gd name="T35" fmla="*/ 407 h 1050"/>
              <a:gd name="T36" fmla="*/ 935 w 1051"/>
              <a:gd name="T37" fmla="*/ 407 h 1050"/>
              <a:gd name="T38" fmla="*/ 1050 w 1051"/>
              <a:gd name="T39" fmla="*/ 407 h 1050"/>
              <a:gd name="T40" fmla="*/ 1050 w 1051"/>
              <a:gd name="T41" fmla="*/ 932 h 1050"/>
              <a:gd name="T42" fmla="*/ 935 w 1051"/>
              <a:gd name="T43" fmla="*/ 1049 h 1050"/>
              <a:gd name="T44" fmla="*/ 118 w 1051"/>
              <a:gd name="T45" fmla="*/ 1049 h 1050"/>
              <a:gd name="T46" fmla="*/ 0 w 1051"/>
              <a:gd name="T47" fmla="*/ 932 h 1050"/>
              <a:gd name="T48" fmla="*/ 0 w 1051"/>
              <a:gd name="T49" fmla="*/ 117 h 1050"/>
              <a:gd name="T50" fmla="*/ 118 w 1051"/>
              <a:gd name="T51" fmla="*/ 0 h 1050"/>
              <a:gd name="T52" fmla="*/ 643 w 1051"/>
              <a:gd name="T53" fmla="*/ 0 h 1050"/>
              <a:gd name="T54" fmla="*/ 643 w 1051"/>
              <a:gd name="T55" fmla="*/ 117 h 1050"/>
              <a:gd name="T56" fmla="*/ 118 w 1051"/>
              <a:gd name="T57" fmla="*/ 117 h 1050"/>
              <a:gd name="T58" fmla="*/ 118 w 1051"/>
              <a:gd name="T59" fmla="*/ 932 h 1050"/>
              <a:gd name="T60" fmla="*/ 935 w 1051"/>
              <a:gd name="T61" fmla="*/ 932 h 1050"/>
              <a:gd name="T62" fmla="*/ 935 w 1051"/>
              <a:gd name="T63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1050">
                <a:moveTo>
                  <a:pt x="599" y="451"/>
                </a:moveTo>
                <a:lnTo>
                  <a:pt x="757" y="525"/>
                </a:lnTo>
                <a:lnTo>
                  <a:pt x="599" y="598"/>
                </a:lnTo>
                <a:lnTo>
                  <a:pt x="525" y="757"/>
                </a:lnTo>
                <a:lnTo>
                  <a:pt x="451" y="598"/>
                </a:lnTo>
                <a:lnTo>
                  <a:pt x="293" y="525"/>
                </a:lnTo>
                <a:lnTo>
                  <a:pt x="451" y="451"/>
                </a:lnTo>
                <a:lnTo>
                  <a:pt x="525" y="292"/>
                </a:lnTo>
                <a:lnTo>
                  <a:pt x="599" y="451"/>
                </a:lnTo>
                <a:close/>
                <a:moveTo>
                  <a:pt x="817" y="407"/>
                </a:moveTo>
                <a:lnTo>
                  <a:pt x="763" y="287"/>
                </a:lnTo>
                <a:lnTo>
                  <a:pt x="643" y="232"/>
                </a:lnTo>
                <a:lnTo>
                  <a:pt x="763" y="178"/>
                </a:lnTo>
                <a:lnTo>
                  <a:pt x="817" y="57"/>
                </a:lnTo>
                <a:lnTo>
                  <a:pt x="872" y="178"/>
                </a:lnTo>
                <a:lnTo>
                  <a:pt x="992" y="232"/>
                </a:lnTo>
                <a:lnTo>
                  <a:pt x="872" y="287"/>
                </a:lnTo>
                <a:lnTo>
                  <a:pt x="817" y="407"/>
                </a:lnTo>
                <a:close/>
                <a:moveTo>
                  <a:pt x="935" y="407"/>
                </a:moveTo>
                <a:lnTo>
                  <a:pt x="1050" y="407"/>
                </a:lnTo>
                <a:lnTo>
                  <a:pt x="1050" y="932"/>
                </a:lnTo>
                <a:cubicBezTo>
                  <a:pt x="1050" y="995"/>
                  <a:pt x="998" y="1049"/>
                  <a:pt x="935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643" y="0"/>
                </a:lnTo>
                <a:lnTo>
                  <a:pt x="643" y="117"/>
                </a:lnTo>
                <a:lnTo>
                  <a:pt x="118" y="117"/>
                </a:lnTo>
                <a:lnTo>
                  <a:pt x="118" y="932"/>
                </a:lnTo>
                <a:lnTo>
                  <a:pt x="935" y="932"/>
                </a:lnTo>
                <a:lnTo>
                  <a:pt x="935" y="4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1347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14364"/>
            <a:ext cx="463550" cy="377825"/>
          </a:xfrm>
          <a:custGeom>
            <a:avLst/>
            <a:gdLst>
              <a:gd name="T0" fmla="*/ 1168 w 1286"/>
              <a:gd name="T1" fmla="*/ 935 h 1051"/>
              <a:gd name="T2" fmla="*/ 1168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8 w 1286"/>
              <a:gd name="T9" fmla="*/ 935 h 1051"/>
              <a:gd name="T10" fmla="*/ 1285 w 1286"/>
              <a:gd name="T11" fmla="*/ 118 h 1051"/>
              <a:gd name="T12" fmla="*/ 1285 w 1286"/>
              <a:gd name="T13" fmla="*/ 933 h 1051"/>
              <a:gd name="T14" fmla="*/ 1168 w 1286"/>
              <a:gd name="T15" fmla="*/ 1050 h 1051"/>
              <a:gd name="T16" fmla="*/ 118 w 1286"/>
              <a:gd name="T17" fmla="*/ 1050 h 1051"/>
              <a:gd name="T18" fmla="*/ 0 w 1286"/>
              <a:gd name="T19" fmla="*/ 933 h 1051"/>
              <a:gd name="T20" fmla="*/ 0 w 1286"/>
              <a:gd name="T21" fmla="*/ 118 h 1051"/>
              <a:gd name="T22" fmla="*/ 118 w 1286"/>
              <a:gd name="T23" fmla="*/ 0 h 1051"/>
              <a:gd name="T24" fmla="*/ 1168 w 1286"/>
              <a:gd name="T25" fmla="*/ 0 h 1051"/>
              <a:gd name="T26" fmla="*/ 1285 w 1286"/>
              <a:gd name="T27" fmla="*/ 118 h 1051"/>
              <a:gd name="T28" fmla="*/ 1050 w 1286"/>
              <a:gd name="T29" fmla="*/ 583 h 1051"/>
              <a:gd name="T30" fmla="*/ 585 w 1286"/>
              <a:gd name="T31" fmla="*/ 583 h 1051"/>
              <a:gd name="T32" fmla="*/ 585 w 1286"/>
              <a:gd name="T33" fmla="*/ 233 h 1051"/>
              <a:gd name="T34" fmla="*/ 1050 w 1286"/>
              <a:gd name="T35" fmla="*/ 233 h 1051"/>
              <a:gd name="T36" fmla="*/ 1050 w 1286"/>
              <a:gd name="T37" fmla="*/ 58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6" h="1051">
                <a:moveTo>
                  <a:pt x="1168" y="935"/>
                </a:moveTo>
                <a:lnTo>
                  <a:pt x="1168" y="115"/>
                </a:lnTo>
                <a:lnTo>
                  <a:pt x="118" y="115"/>
                </a:lnTo>
                <a:lnTo>
                  <a:pt x="118" y="935"/>
                </a:lnTo>
                <a:lnTo>
                  <a:pt x="1168" y="935"/>
                </a:lnTo>
                <a:close/>
                <a:moveTo>
                  <a:pt x="1285" y="118"/>
                </a:move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  <a:moveTo>
                  <a:pt x="1050" y="583"/>
                </a:moveTo>
                <a:lnTo>
                  <a:pt x="585" y="583"/>
                </a:lnTo>
                <a:lnTo>
                  <a:pt x="585" y="233"/>
                </a:lnTo>
                <a:lnTo>
                  <a:pt x="1050" y="233"/>
                </a:lnTo>
                <a:lnTo>
                  <a:pt x="1050" y="5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49474" y="657225"/>
            <a:ext cx="419100" cy="293688"/>
          </a:xfrm>
          <a:custGeom>
            <a:avLst/>
            <a:gdLst>
              <a:gd name="T0" fmla="*/ 0 w 1166"/>
              <a:gd name="T1" fmla="*/ 582 h 818"/>
              <a:gd name="T2" fmla="*/ 0 w 1166"/>
              <a:gd name="T3" fmla="*/ 467 h 818"/>
              <a:gd name="T4" fmla="*/ 465 w 1166"/>
              <a:gd name="T5" fmla="*/ 467 h 818"/>
              <a:gd name="T6" fmla="*/ 465 w 1166"/>
              <a:gd name="T7" fmla="*/ 582 h 818"/>
              <a:gd name="T8" fmla="*/ 0 w 1166"/>
              <a:gd name="T9" fmla="*/ 582 h 818"/>
              <a:gd name="T10" fmla="*/ 932 w 1166"/>
              <a:gd name="T11" fmla="*/ 467 h 818"/>
              <a:gd name="T12" fmla="*/ 1165 w 1166"/>
              <a:gd name="T13" fmla="*/ 467 h 818"/>
              <a:gd name="T14" fmla="*/ 1165 w 1166"/>
              <a:gd name="T15" fmla="*/ 582 h 818"/>
              <a:gd name="T16" fmla="*/ 932 w 1166"/>
              <a:gd name="T17" fmla="*/ 582 h 818"/>
              <a:gd name="T18" fmla="*/ 932 w 1166"/>
              <a:gd name="T19" fmla="*/ 817 h 818"/>
              <a:gd name="T20" fmla="*/ 815 w 1166"/>
              <a:gd name="T21" fmla="*/ 817 h 818"/>
              <a:gd name="T22" fmla="*/ 815 w 1166"/>
              <a:gd name="T23" fmla="*/ 582 h 818"/>
              <a:gd name="T24" fmla="*/ 582 w 1166"/>
              <a:gd name="T25" fmla="*/ 582 h 818"/>
              <a:gd name="T26" fmla="*/ 582 w 1166"/>
              <a:gd name="T27" fmla="*/ 467 h 818"/>
              <a:gd name="T28" fmla="*/ 815 w 1166"/>
              <a:gd name="T29" fmla="*/ 467 h 818"/>
              <a:gd name="T30" fmla="*/ 815 w 1166"/>
              <a:gd name="T31" fmla="*/ 232 h 818"/>
              <a:gd name="T32" fmla="*/ 932 w 1166"/>
              <a:gd name="T33" fmla="*/ 232 h 818"/>
              <a:gd name="T34" fmla="*/ 932 w 1166"/>
              <a:gd name="T35" fmla="*/ 467 h 818"/>
              <a:gd name="T36" fmla="*/ 700 w 1166"/>
              <a:gd name="T37" fmla="*/ 117 h 818"/>
              <a:gd name="T38" fmla="*/ 0 w 1166"/>
              <a:gd name="T39" fmla="*/ 117 h 818"/>
              <a:gd name="T40" fmla="*/ 0 w 1166"/>
              <a:gd name="T41" fmla="*/ 0 h 818"/>
              <a:gd name="T42" fmla="*/ 700 w 1166"/>
              <a:gd name="T43" fmla="*/ 0 h 818"/>
              <a:gd name="T44" fmla="*/ 700 w 1166"/>
              <a:gd name="T45" fmla="*/ 117 h 818"/>
              <a:gd name="T46" fmla="*/ 700 w 1166"/>
              <a:gd name="T47" fmla="*/ 232 h 818"/>
              <a:gd name="T48" fmla="*/ 700 w 1166"/>
              <a:gd name="T49" fmla="*/ 350 h 818"/>
              <a:gd name="T50" fmla="*/ 0 w 1166"/>
              <a:gd name="T51" fmla="*/ 350 h 818"/>
              <a:gd name="T52" fmla="*/ 0 w 1166"/>
              <a:gd name="T53" fmla="*/ 232 h 818"/>
              <a:gd name="T54" fmla="*/ 700 w 1166"/>
              <a:gd name="T55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818"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932" y="467"/>
                </a:moveTo>
                <a:lnTo>
                  <a:pt x="1165" y="467"/>
                </a:lnTo>
                <a:lnTo>
                  <a:pt x="1165" y="582"/>
                </a:lnTo>
                <a:lnTo>
                  <a:pt x="932" y="582"/>
                </a:lnTo>
                <a:lnTo>
                  <a:pt x="932" y="817"/>
                </a:lnTo>
                <a:lnTo>
                  <a:pt x="815" y="817"/>
                </a:lnTo>
                <a:lnTo>
                  <a:pt x="815" y="582"/>
                </a:lnTo>
                <a:lnTo>
                  <a:pt x="582" y="582"/>
                </a:lnTo>
                <a:lnTo>
                  <a:pt x="582" y="467"/>
                </a:lnTo>
                <a:lnTo>
                  <a:pt x="815" y="467"/>
                </a:lnTo>
                <a:lnTo>
                  <a:pt x="815" y="232"/>
                </a:lnTo>
                <a:lnTo>
                  <a:pt x="932" y="232"/>
                </a:lnTo>
                <a:lnTo>
                  <a:pt x="932" y="467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08339" y="657225"/>
            <a:ext cx="441325" cy="293688"/>
          </a:xfrm>
          <a:custGeom>
            <a:avLst/>
            <a:gdLst>
              <a:gd name="T0" fmla="*/ 1137 w 1226"/>
              <a:gd name="T1" fmla="*/ 320 h 818"/>
              <a:gd name="T2" fmla="*/ 1225 w 1226"/>
              <a:gd name="T3" fmla="*/ 407 h 818"/>
              <a:gd name="T4" fmla="*/ 817 w 1226"/>
              <a:gd name="T5" fmla="*/ 817 h 818"/>
              <a:gd name="T6" fmla="*/ 552 w 1226"/>
              <a:gd name="T7" fmla="*/ 555 h 818"/>
              <a:gd name="T8" fmla="*/ 640 w 1226"/>
              <a:gd name="T9" fmla="*/ 467 h 818"/>
              <a:gd name="T10" fmla="*/ 817 w 1226"/>
              <a:gd name="T11" fmla="*/ 642 h 818"/>
              <a:gd name="T12" fmla="*/ 1137 w 1226"/>
              <a:gd name="T13" fmla="*/ 320 h 818"/>
              <a:gd name="T14" fmla="*/ 0 w 1226"/>
              <a:gd name="T15" fmla="*/ 582 h 818"/>
              <a:gd name="T16" fmla="*/ 0 w 1226"/>
              <a:gd name="T17" fmla="*/ 467 h 818"/>
              <a:gd name="T18" fmla="*/ 465 w 1226"/>
              <a:gd name="T19" fmla="*/ 467 h 818"/>
              <a:gd name="T20" fmla="*/ 465 w 1226"/>
              <a:gd name="T21" fmla="*/ 582 h 818"/>
              <a:gd name="T22" fmla="*/ 0 w 1226"/>
              <a:gd name="T23" fmla="*/ 582 h 818"/>
              <a:gd name="T24" fmla="*/ 700 w 1226"/>
              <a:gd name="T25" fmla="*/ 117 h 818"/>
              <a:gd name="T26" fmla="*/ 0 w 1226"/>
              <a:gd name="T27" fmla="*/ 117 h 818"/>
              <a:gd name="T28" fmla="*/ 0 w 1226"/>
              <a:gd name="T29" fmla="*/ 0 h 818"/>
              <a:gd name="T30" fmla="*/ 700 w 1226"/>
              <a:gd name="T31" fmla="*/ 0 h 818"/>
              <a:gd name="T32" fmla="*/ 700 w 1226"/>
              <a:gd name="T33" fmla="*/ 117 h 818"/>
              <a:gd name="T34" fmla="*/ 700 w 1226"/>
              <a:gd name="T35" fmla="*/ 232 h 818"/>
              <a:gd name="T36" fmla="*/ 700 w 1226"/>
              <a:gd name="T37" fmla="*/ 350 h 818"/>
              <a:gd name="T38" fmla="*/ 0 w 1226"/>
              <a:gd name="T39" fmla="*/ 350 h 818"/>
              <a:gd name="T40" fmla="*/ 0 w 1226"/>
              <a:gd name="T41" fmla="*/ 232 h 818"/>
              <a:gd name="T42" fmla="*/ 700 w 1226"/>
              <a:gd name="T43" fmla="*/ 23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818">
                <a:moveTo>
                  <a:pt x="1137" y="320"/>
                </a:moveTo>
                <a:lnTo>
                  <a:pt x="1225" y="407"/>
                </a:lnTo>
                <a:lnTo>
                  <a:pt x="817" y="817"/>
                </a:lnTo>
                <a:lnTo>
                  <a:pt x="552" y="555"/>
                </a:lnTo>
                <a:lnTo>
                  <a:pt x="640" y="467"/>
                </a:lnTo>
                <a:lnTo>
                  <a:pt x="817" y="642"/>
                </a:lnTo>
                <a:lnTo>
                  <a:pt x="1137" y="32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5" y="467"/>
                </a:lnTo>
                <a:lnTo>
                  <a:pt x="465" y="582"/>
                </a:lnTo>
                <a:lnTo>
                  <a:pt x="0" y="582"/>
                </a:lnTo>
                <a:close/>
                <a:moveTo>
                  <a:pt x="700" y="117"/>
                </a:move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lnTo>
                  <a:pt x="700" y="117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73562" y="646113"/>
            <a:ext cx="252412" cy="315912"/>
          </a:xfrm>
          <a:custGeom>
            <a:avLst/>
            <a:gdLst>
              <a:gd name="T0" fmla="*/ 118 w 701"/>
              <a:gd name="T1" fmla="*/ 525 h 876"/>
              <a:gd name="T2" fmla="*/ 350 w 701"/>
              <a:gd name="T3" fmla="*/ 757 h 876"/>
              <a:gd name="T4" fmla="*/ 583 w 701"/>
              <a:gd name="T5" fmla="*/ 525 h 876"/>
              <a:gd name="T6" fmla="*/ 700 w 701"/>
              <a:gd name="T7" fmla="*/ 525 h 876"/>
              <a:gd name="T8" fmla="*/ 350 w 701"/>
              <a:gd name="T9" fmla="*/ 875 h 876"/>
              <a:gd name="T10" fmla="*/ 0 w 701"/>
              <a:gd name="T11" fmla="*/ 525 h 876"/>
              <a:gd name="T12" fmla="*/ 118 w 701"/>
              <a:gd name="T13" fmla="*/ 525 h 876"/>
              <a:gd name="T14" fmla="*/ 293 w 701"/>
              <a:gd name="T15" fmla="*/ 0 h 876"/>
              <a:gd name="T16" fmla="*/ 408 w 701"/>
              <a:gd name="T17" fmla="*/ 0 h 876"/>
              <a:gd name="T18" fmla="*/ 408 w 701"/>
              <a:gd name="T19" fmla="*/ 325 h 876"/>
              <a:gd name="T20" fmla="*/ 613 w 701"/>
              <a:gd name="T21" fmla="*/ 325 h 876"/>
              <a:gd name="T22" fmla="*/ 350 w 701"/>
              <a:gd name="T23" fmla="*/ 588 h 876"/>
              <a:gd name="T24" fmla="*/ 88 w 701"/>
              <a:gd name="T25" fmla="*/ 325 h 876"/>
              <a:gd name="T26" fmla="*/ 293 w 701"/>
              <a:gd name="T27" fmla="*/ 325 h 876"/>
              <a:gd name="T28" fmla="*/ 293 w 701"/>
              <a:gd name="T29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01" h="876">
                <a:moveTo>
                  <a:pt x="118" y="525"/>
                </a:moveTo>
                <a:cubicBezTo>
                  <a:pt x="118" y="653"/>
                  <a:pt x="221" y="757"/>
                  <a:pt x="350" y="757"/>
                </a:cubicBezTo>
                <a:cubicBezTo>
                  <a:pt x="478" y="757"/>
                  <a:pt x="583" y="653"/>
                  <a:pt x="583" y="525"/>
                </a:cubicBezTo>
                <a:lnTo>
                  <a:pt x="700" y="525"/>
                </a:lnTo>
                <a:cubicBezTo>
                  <a:pt x="700" y="719"/>
                  <a:pt x="544" y="875"/>
                  <a:pt x="350" y="875"/>
                </a:cubicBezTo>
                <a:cubicBezTo>
                  <a:pt x="156" y="875"/>
                  <a:pt x="0" y="719"/>
                  <a:pt x="0" y="525"/>
                </a:cubicBezTo>
                <a:lnTo>
                  <a:pt x="118" y="525"/>
                </a:lnTo>
                <a:close/>
                <a:moveTo>
                  <a:pt x="293" y="0"/>
                </a:moveTo>
                <a:lnTo>
                  <a:pt x="408" y="0"/>
                </a:lnTo>
                <a:lnTo>
                  <a:pt x="408" y="325"/>
                </a:lnTo>
                <a:lnTo>
                  <a:pt x="613" y="325"/>
                </a:lnTo>
                <a:lnTo>
                  <a:pt x="350" y="588"/>
                </a:lnTo>
                <a:lnTo>
                  <a:pt x="88" y="325"/>
                </a:lnTo>
                <a:lnTo>
                  <a:pt x="293" y="325"/>
                </a:lnTo>
                <a:lnTo>
                  <a:pt x="2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62574" y="593725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465 w 1166"/>
              <a:gd name="T21" fmla="*/ 845 h 1166"/>
              <a:gd name="T22" fmla="*/ 465 w 1166"/>
              <a:gd name="T23" fmla="*/ 320 h 1166"/>
              <a:gd name="T24" fmla="*/ 815 w 1166"/>
              <a:gd name="T25" fmla="*/ 582 h 1166"/>
              <a:gd name="T26" fmla="*/ 465 w 1166"/>
              <a:gd name="T27" fmla="*/ 84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465" y="845"/>
                </a:moveTo>
                <a:lnTo>
                  <a:pt x="465" y="320"/>
                </a:lnTo>
                <a:lnTo>
                  <a:pt x="815" y="582"/>
                </a:lnTo>
                <a:lnTo>
                  <a:pt x="465" y="8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32549" y="593725"/>
            <a:ext cx="419100" cy="419100"/>
          </a:xfrm>
          <a:custGeom>
            <a:avLst/>
            <a:gdLst>
              <a:gd name="T0" fmla="*/ 464 w 1165"/>
              <a:gd name="T1" fmla="*/ 845 h 1166"/>
              <a:gd name="T2" fmla="*/ 814 w 1165"/>
              <a:gd name="T3" fmla="*/ 582 h 1166"/>
              <a:gd name="T4" fmla="*/ 464 w 1165"/>
              <a:gd name="T5" fmla="*/ 320 h 1166"/>
              <a:gd name="T6" fmla="*/ 464 w 1165"/>
              <a:gd name="T7" fmla="*/ 845 h 1166"/>
              <a:gd name="T8" fmla="*/ 582 w 1165"/>
              <a:gd name="T9" fmla="*/ 0 h 1166"/>
              <a:gd name="T10" fmla="*/ 1164 w 1165"/>
              <a:gd name="T11" fmla="*/ 582 h 1166"/>
              <a:gd name="T12" fmla="*/ 582 w 1165"/>
              <a:gd name="T13" fmla="*/ 1165 h 1166"/>
              <a:gd name="T14" fmla="*/ 0 w 1165"/>
              <a:gd name="T15" fmla="*/ 582 h 1166"/>
              <a:gd name="T16" fmla="*/ 582 w 1165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1166">
                <a:moveTo>
                  <a:pt x="464" y="845"/>
                </a:moveTo>
                <a:lnTo>
                  <a:pt x="814" y="582"/>
                </a:lnTo>
                <a:lnTo>
                  <a:pt x="464" y="320"/>
                </a:lnTo>
                <a:lnTo>
                  <a:pt x="464" y="845"/>
                </a:ln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597774" y="657225"/>
            <a:ext cx="230188" cy="293688"/>
          </a:xfrm>
          <a:custGeom>
            <a:avLst/>
            <a:gdLst>
              <a:gd name="T0" fmla="*/ 0 w 641"/>
              <a:gd name="T1" fmla="*/ 0 h 816"/>
              <a:gd name="T2" fmla="*/ 640 w 641"/>
              <a:gd name="T3" fmla="*/ 407 h 816"/>
              <a:gd name="T4" fmla="*/ 0 w 641"/>
              <a:gd name="T5" fmla="*/ 815 h 816"/>
              <a:gd name="T6" fmla="*/ 0 w 641"/>
              <a:gd name="T7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41" h="816">
                <a:moveTo>
                  <a:pt x="0" y="0"/>
                </a:moveTo>
                <a:lnTo>
                  <a:pt x="640" y="407"/>
                </a:lnTo>
                <a:lnTo>
                  <a:pt x="0" y="815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37589" y="593725"/>
            <a:ext cx="293687" cy="419100"/>
          </a:xfrm>
          <a:custGeom>
            <a:avLst/>
            <a:gdLst>
              <a:gd name="T0" fmla="*/ 0 w 816"/>
              <a:gd name="T1" fmla="*/ 1050 h 1166"/>
              <a:gd name="T2" fmla="*/ 815 w 816"/>
              <a:gd name="T3" fmla="*/ 1050 h 1166"/>
              <a:gd name="T4" fmla="*/ 815 w 816"/>
              <a:gd name="T5" fmla="*/ 1165 h 1166"/>
              <a:gd name="T6" fmla="*/ 0 w 816"/>
              <a:gd name="T7" fmla="*/ 1165 h 1166"/>
              <a:gd name="T8" fmla="*/ 0 w 816"/>
              <a:gd name="T9" fmla="*/ 1050 h 1166"/>
              <a:gd name="T10" fmla="*/ 290 w 816"/>
              <a:gd name="T11" fmla="*/ 350 h 1166"/>
              <a:gd name="T12" fmla="*/ 408 w 816"/>
              <a:gd name="T13" fmla="*/ 465 h 1166"/>
              <a:gd name="T14" fmla="*/ 525 w 816"/>
              <a:gd name="T15" fmla="*/ 350 h 1166"/>
              <a:gd name="T16" fmla="*/ 408 w 816"/>
              <a:gd name="T17" fmla="*/ 232 h 1166"/>
              <a:gd name="T18" fmla="*/ 290 w 816"/>
              <a:gd name="T19" fmla="*/ 350 h 1166"/>
              <a:gd name="T20" fmla="*/ 758 w 816"/>
              <a:gd name="T21" fmla="*/ 350 h 1166"/>
              <a:gd name="T22" fmla="*/ 408 w 816"/>
              <a:gd name="T23" fmla="*/ 990 h 1166"/>
              <a:gd name="T24" fmla="*/ 58 w 816"/>
              <a:gd name="T25" fmla="*/ 350 h 1166"/>
              <a:gd name="T26" fmla="*/ 408 w 816"/>
              <a:gd name="T27" fmla="*/ 0 h 1166"/>
              <a:gd name="T28" fmla="*/ 758 w 816"/>
              <a:gd name="T29" fmla="*/ 35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6">
                <a:moveTo>
                  <a:pt x="0" y="1050"/>
                </a:moveTo>
                <a:lnTo>
                  <a:pt x="815" y="1050"/>
                </a:lnTo>
                <a:lnTo>
                  <a:pt x="815" y="1165"/>
                </a:lnTo>
                <a:lnTo>
                  <a:pt x="0" y="1165"/>
                </a:lnTo>
                <a:lnTo>
                  <a:pt x="0" y="1050"/>
                </a:lnTo>
                <a:close/>
                <a:moveTo>
                  <a:pt x="290" y="350"/>
                </a:moveTo>
                <a:cubicBezTo>
                  <a:pt x="290" y="413"/>
                  <a:pt x="345" y="465"/>
                  <a:pt x="408" y="465"/>
                </a:cubicBezTo>
                <a:cubicBezTo>
                  <a:pt x="473" y="465"/>
                  <a:pt x="525" y="413"/>
                  <a:pt x="525" y="350"/>
                </a:cubicBezTo>
                <a:cubicBezTo>
                  <a:pt x="525" y="287"/>
                  <a:pt x="471" y="232"/>
                  <a:pt x="408" y="232"/>
                </a:cubicBezTo>
                <a:cubicBezTo>
                  <a:pt x="345" y="232"/>
                  <a:pt x="290" y="287"/>
                  <a:pt x="290" y="350"/>
                </a:cubicBezTo>
                <a:close/>
                <a:moveTo>
                  <a:pt x="758" y="350"/>
                </a:moveTo>
                <a:cubicBezTo>
                  <a:pt x="758" y="612"/>
                  <a:pt x="408" y="990"/>
                  <a:pt x="408" y="990"/>
                </a:cubicBezTo>
                <a:cubicBezTo>
                  <a:pt x="408" y="990"/>
                  <a:pt x="58" y="612"/>
                  <a:pt x="58" y="350"/>
                </a:cubicBezTo>
                <a:cubicBezTo>
                  <a:pt x="58" y="156"/>
                  <a:pt x="214" y="0"/>
                  <a:pt x="408" y="0"/>
                </a:cubicBezTo>
                <a:cubicBezTo>
                  <a:pt x="602" y="0"/>
                  <a:pt x="758" y="156"/>
                  <a:pt x="758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45649" y="593725"/>
            <a:ext cx="419100" cy="419100"/>
          </a:xfrm>
          <a:custGeom>
            <a:avLst/>
            <a:gdLst>
              <a:gd name="T0" fmla="*/ 643 w 1166"/>
              <a:gd name="T1" fmla="*/ 643 h 1166"/>
              <a:gd name="T2" fmla="*/ 1165 w 1166"/>
              <a:gd name="T3" fmla="*/ 643 h 1166"/>
              <a:gd name="T4" fmla="*/ 643 w 1166"/>
              <a:gd name="T5" fmla="*/ 1165 h 1166"/>
              <a:gd name="T6" fmla="*/ 643 w 1166"/>
              <a:gd name="T7" fmla="*/ 643 h 1166"/>
              <a:gd name="T8" fmla="*/ 643 w 1166"/>
              <a:gd name="T9" fmla="*/ 0 h 1166"/>
              <a:gd name="T10" fmla="*/ 1165 w 1166"/>
              <a:gd name="T11" fmla="*/ 522 h 1166"/>
              <a:gd name="T12" fmla="*/ 643 w 1166"/>
              <a:gd name="T13" fmla="*/ 522 h 1166"/>
              <a:gd name="T14" fmla="*/ 643 w 1166"/>
              <a:gd name="T15" fmla="*/ 0 h 1166"/>
              <a:gd name="T16" fmla="*/ 525 w 1166"/>
              <a:gd name="T17" fmla="*/ 0 h 1166"/>
              <a:gd name="T18" fmla="*/ 525 w 1166"/>
              <a:gd name="T19" fmla="*/ 1165 h 1166"/>
              <a:gd name="T20" fmla="*/ 0 w 1166"/>
              <a:gd name="T21" fmla="*/ 582 h 1166"/>
              <a:gd name="T22" fmla="*/ 525 w 1166"/>
              <a:gd name="T2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6">
                <a:moveTo>
                  <a:pt x="643" y="643"/>
                </a:moveTo>
                <a:lnTo>
                  <a:pt x="1165" y="643"/>
                </a:lnTo>
                <a:cubicBezTo>
                  <a:pt x="1138" y="919"/>
                  <a:pt x="919" y="1137"/>
                  <a:pt x="643" y="1165"/>
                </a:cubicBezTo>
                <a:lnTo>
                  <a:pt x="643" y="643"/>
                </a:lnTo>
                <a:close/>
                <a:moveTo>
                  <a:pt x="643" y="0"/>
                </a:moveTo>
                <a:cubicBezTo>
                  <a:pt x="919" y="27"/>
                  <a:pt x="1138" y="246"/>
                  <a:pt x="1165" y="522"/>
                </a:cubicBezTo>
                <a:lnTo>
                  <a:pt x="643" y="522"/>
                </a:lnTo>
                <a:lnTo>
                  <a:pt x="643" y="0"/>
                </a:lnTo>
                <a:close/>
                <a:moveTo>
                  <a:pt x="525" y="0"/>
                </a:moveTo>
                <a:lnTo>
                  <a:pt x="525" y="1165"/>
                </a:lnTo>
                <a:cubicBezTo>
                  <a:pt x="230" y="1135"/>
                  <a:pt x="0" y="885"/>
                  <a:pt x="0" y="582"/>
                </a:cubicBezTo>
                <a:cubicBezTo>
                  <a:pt x="0" y="278"/>
                  <a:pt x="230" y="30"/>
                  <a:pt x="52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593725"/>
            <a:ext cx="419100" cy="419100"/>
          </a:xfrm>
          <a:custGeom>
            <a:avLst/>
            <a:gdLst>
              <a:gd name="T0" fmla="*/ 640 w 1166"/>
              <a:gd name="T1" fmla="*/ 1044 h 1166"/>
              <a:gd name="T2" fmla="*/ 1045 w 1166"/>
              <a:gd name="T3" fmla="*/ 640 h 1166"/>
              <a:gd name="T4" fmla="*/ 640 w 1166"/>
              <a:gd name="T5" fmla="*/ 640 h 1166"/>
              <a:gd name="T6" fmla="*/ 640 w 1166"/>
              <a:gd name="T7" fmla="*/ 1044 h 1166"/>
              <a:gd name="T8" fmla="*/ 115 w 1166"/>
              <a:gd name="T9" fmla="*/ 582 h 1166"/>
              <a:gd name="T10" fmla="*/ 525 w 1166"/>
              <a:gd name="T11" fmla="*/ 1044 h 1166"/>
              <a:gd name="T12" fmla="*/ 525 w 1166"/>
              <a:gd name="T13" fmla="*/ 120 h 1166"/>
              <a:gd name="T14" fmla="*/ 115 w 1166"/>
              <a:gd name="T15" fmla="*/ 582 h 1166"/>
              <a:gd name="T16" fmla="*/ 640 w 1166"/>
              <a:gd name="T17" fmla="*/ 120 h 1166"/>
              <a:gd name="T18" fmla="*/ 640 w 1166"/>
              <a:gd name="T19" fmla="*/ 525 h 1166"/>
              <a:gd name="T20" fmla="*/ 1045 w 1166"/>
              <a:gd name="T21" fmla="*/ 525 h 1166"/>
              <a:gd name="T22" fmla="*/ 640 w 1166"/>
              <a:gd name="T23" fmla="*/ 120 h 1166"/>
              <a:gd name="T24" fmla="*/ 583 w 1166"/>
              <a:gd name="T25" fmla="*/ 0 h 1166"/>
              <a:gd name="T26" fmla="*/ 1165 w 1166"/>
              <a:gd name="T27" fmla="*/ 582 h 1166"/>
              <a:gd name="T28" fmla="*/ 583 w 1166"/>
              <a:gd name="T29" fmla="*/ 1165 h 1166"/>
              <a:gd name="T30" fmla="*/ 0 w 1166"/>
              <a:gd name="T31" fmla="*/ 582 h 1166"/>
              <a:gd name="T32" fmla="*/ 583 w 1166"/>
              <a:gd name="T3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6">
                <a:moveTo>
                  <a:pt x="640" y="1044"/>
                </a:moveTo>
                <a:cubicBezTo>
                  <a:pt x="851" y="1017"/>
                  <a:pt x="1017" y="850"/>
                  <a:pt x="1045" y="640"/>
                </a:cubicBezTo>
                <a:lnTo>
                  <a:pt x="640" y="640"/>
                </a:lnTo>
                <a:lnTo>
                  <a:pt x="640" y="1044"/>
                </a:lnTo>
                <a:close/>
                <a:moveTo>
                  <a:pt x="115" y="582"/>
                </a:moveTo>
                <a:cubicBezTo>
                  <a:pt x="115" y="820"/>
                  <a:pt x="295" y="1014"/>
                  <a:pt x="525" y="1044"/>
                </a:cubicBezTo>
                <a:lnTo>
                  <a:pt x="525" y="120"/>
                </a:lnTo>
                <a:cubicBezTo>
                  <a:pt x="295" y="148"/>
                  <a:pt x="115" y="344"/>
                  <a:pt x="115" y="582"/>
                </a:cubicBezTo>
                <a:close/>
                <a:moveTo>
                  <a:pt x="640" y="120"/>
                </a:moveTo>
                <a:lnTo>
                  <a:pt x="640" y="525"/>
                </a:lnTo>
                <a:lnTo>
                  <a:pt x="1045" y="525"/>
                </a:lnTo>
                <a:cubicBezTo>
                  <a:pt x="1017" y="314"/>
                  <a:pt x="851" y="148"/>
                  <a:pt x="640" y="120"/>
                </a:cubicBez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5"/>
                  <a:pt x="583" y="1165"/>
                </a:cubicBezTo>
                <a:cubicBezTo>
                  <a:pt x="263" y="1165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01763"/>
            <a:ext cx="419100" cy="293688"/>
          </a:xfrm>
          <a:custGeom>
            <a:avLst/>
            <a:gdLst>
              <a:gd name="T0" fmla="*/ 875 w 1166"/>
              <a:gd name="T1" fmla="*/ 464 h 815"/>
              <a:gd name="T2" fmla="*/ 1165 w 1166"/>
              <a:gd name="T3" fmla="*/ 639 h 815"/>
              <a:gd name="T4" fmla="*/ 875 w 1166"/>
              <a:gd name="T5" fmla="*/ 814 h 815"/>
              <a:gd name="T6" fmla="*/ 875 w 1166"/>
              <a:gd name="T7" fmla="*/ 464 h 815"/>
              <a:gd name="T8" fmla="*/ 0 w 1166"/>
              <a:gd name="T9" fmla="*/ 582 h 815"/>
              <a:gd name="T10" fmla="*/ 0 w 1166"/>
              <a:gd name="T11" fmla="*/ 464 h 815"/>
              <a:gd name="T12" fmla="*/ 757 w 1166"/>
              <a:gd name="T13" fmla="*/ 464 h 815"/>
              <a:gd name="T14" fmla="*/ 757 w 1166"/>
              <a:gd name="T15" fmla="*/ 582 h 815"/>
              <a:gd name="T16" fmla="*/ 0 w 1166"/>
              <a:gd name="T17" fmla="*/ 582 h 815"/>
              <a:gd name="T18" fmla="*/ 990 w 1166"/>
              <a:gd name="T19" fmla="*/ 0 h 815"/>
              <a:gd name="T20" fmla="*/ 990 w 1166"/>
              <a:gd name="T21" fmla="*/ 114 h 815"/>
              <a:gd name="T22" fmla="*/ 0 w 1166"/>
              <a:gd name="T23" fmla="*/ 114 h 815"/>
              <a:gd name="T24" fmla="*/ 0 w 1166"/>
              <a:gd name="T25" fmla="*/ 0 h 815"/>
              <a:gd name="T26" fmla="*/ 990 w 1166"/>
              <a:gd name="T27" fmla="*/ 0 h 815"/>
              <a:gd name="T28" fmla="*/ 990 w 1166"/>
              <a:gd name="T29" fmla="*/ 232 h 815"/>
              <a:gd name="T30" fmla="*/ 990 w 1166"/>
              <a:gd name="T31" fmla="*/ 349 h 815"/>
              <a:gd name="T32" fmla="*/ 0 w 1166"/>
              <a:gd name="T33" fmla="*/ 349 h 815"/>
              <a:gd name="T34" fmla="*/ 0 w 1166"/>
              <a:gd name="T35" fmla="*/ 232 h 815"/>
              <a:gd name="T36" fmla="*/ 990 w 1166"/>
              <a:gd name="T37" fmla="*/ 232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815">
                <a:moveTo>
                  <a:pt x="875" y="464"/>
                </a:moveTo>
                <a:lnTo>
                  <a:pt x="1165" y="639"/>
                </a:lnTo>
                <a:lnTo>
                  <a:pt x="875" y="814"/>
                </a:lnTo>
                <a:lnTo>
                  <a:pt x="875" y="464"/>
                </a:lnTo>
                <a:close/>
                <a:moveTo>
                  <a:pt x="0" y="582"/>
                </a:moveTo>
                <a:lnTo>
                  <a:pt x="0" y="464"/>
                </a:lnTo>
                <a:lnTo>
                  <a:pt x="757" y="464"/>
                </a:lnTo>
                <a:lnTo>
                  <a:pt x="757" y="582"/>
                </a:lnTo>
                <a:lnTo>
                  <a:pt x="0" y="582"/>
                </a:lnTo>
                <a:close/>
                <a:moveTo>
                  <a:pt x="990" y="0"/>
                </a:moveTo>
                <a:lnTo>
                  <a:pt x="990" y="114"/>
                </a:lnTo>
                <a:lnTo>
                  <a:pt x="0" y="114"/>
                </a:lnTo>
                <a:lnTo>
                  <a:pt x="0" y="0"/>
                </a:lnTo>
                <a:lnTo>
                  <a:pt x="990" y="0"/>
                </a:lnTo>
                <a:close/>
                <a:moveTo>
                  <a:pt x="990" y="232"/>
                </a:moveTo>
                <a:lnTo>
                  <a:pt x="990" y="349"/>
                </a:lnTo>
                <a:lnTo>
                  <a:pt x="0" y="349"/>
                </a:lnTo>
                <a:lnTo>
                  <a:pt x="0" y="232"/>
                </a:lnTo>
                <a:lnTo>
                  <a:pt x="990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219326" y="1358901"/>
            <a:ext cx="252413" cy="377825"/>
          </a:xfrm>
          <a:custGeom>
            <a:avLst/>
            <a:gdLst>
              <a:gd name="T0" fmla="*/ 585 w 701"/>
              <a:gd name="T1" fmla="*/ 232 h 1051"/>
              <a:gd name="T2" fmla="*/ 700 w 701"/>
              <a:gd name="T3" fmla="*/ 350 h 1051"/>
              <a:gd name="T4" fmla="*/ 700 w 701"/>
              <a:gd name="T5" fmla="*/ 670 h 1051"/>
              <a:gd name="T6" fmla="*/ 495 w 701"/>
              <a:gd name="T7" fmla="*/ 875 h 1051"/>
              <a:gd name="T8" fmla="*/ 495 w 701"/>
              <a:gd name="T9" fmla="*/ 1050 h 1051"/>
              <a:gd name="T10" fmla="*/ 205 w 701"/>
              <a:gd name="T11" fmla="*/ 1050 h 1051"/>
              <a:gd name="T12" fmla="*/ 205 w 701"/>
              <a:gd name="T13" fmla="*/ 875 h 1051"/>
              <a:gd name="T14" fmla="*/ 0 w 701"/>
              <a:gd name="T15" fmla="*/ 670 h 1051"/>
              <a:gd name="T16" fmla="*/ 0 w 701"/>
              <a:gd name="T17" fmla="*/ 350 h 1051"/>
              <a:gd name="T18" fmla="*/ 115 w 701"/>
              <a:gd name="T19" fmla="*/ 232 h 1051"/>
              <a:gd name="T20" fmla="*/ 118 w 701"/>
              <a:gd name="T21" fmla="*/ 232 h 1051"/>
              <a:gd name="T22" fmla="*/ 118 w 701"/>
              <a:gd name="T23" fmla="*/ 0 h 1051"/>
              <a:gd name="T24" fmla="*/ 233 w 701"/>
              <a:gd name="T25" fmla="*/ 0 h 1051"/>
              <a:gd name="T26" fmla="*/ 233 w 701"/>
              <a:gd name="T27" fmla="*/ 232 h 1051"/>
              <a:gd name="T28" fmla="*/ 468 w 701"/>
              <a:gd name="T29" fmla="*/ 232 h 1051"/>
              <a:gd name="T30" fmla="*/ 468 w 701"/>
              <a:gd name="T31" fmla="*/ 0 h 1051"/>
              <a:gd name="T32" fmla="*/ 583 w 701"/>
              <a:gd name="T33" fmla="*/ 0 h 1051"/>
              <a:gd name="T34" fmla="*/ 585 w 701"/>
              <a:gd name="T35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1" h="1051">
                <a:moveTo>
                  <a:pt x="585" y="232"/>
                </a:moveTo>
                <a:cubicBezTo>
                  <a:pt x="643" y="232"/>
                  <a:pt x="700" y="293"/>
                  <a:pt x="700" y="350"/>
                </a:cubicBezTo>
                <a:lnTo>
                  <a:pt x="700" y="670"/>
                </a:lnTo>
                <a:lnTo>
                  <a:pt x="495" y="875"/>
                </a:lnTo>
                <a:lnTo>
                  <a:pt x="495" y="1050"/>
                </a:lnTo>
                <a:lnTo>
                  <a:pt x="205" y="1050"/>
                </a:lnTo>
                <a:lnTo>
                  <a:pt x="205" y="875"/>
                </a:lnTo>
                <a:lnTo>
                  <a:pt x="0" y="670"/>
                </a:lnTo>
                <a:lnTo>
                  <a:pt x="0" y="350"/>
                </a:lnTo>
                <a:cubicBezTo>
                  <a:pt x="0" y="293"/>
                  <a:pt x="58" y="232"/>
                  <a:pt x="115" y="232"/>
                </a:cubicBezTo>
                <a:lnTo>
                  <a:pt x="118" y="232"/>
                </a:lnTo>
                <a:lnTo>
                  <a:pt x="118" y="0"/>
                </a:lnTo>
                <a:lnTo>
                  <a:pt x="233" y="0"/>
                </a:lnTo>
                <a:lnTo>
                  <a:pt x="233" y="232"/>
                </a:lnTo>
                <a:lnTo>
                  <a:pt x="468" y="232"/>
                </a:lnTo>
                <a:lnTo>
                  <a:pt x="468" y="0"/>
                </a:lnTo>
                <a:lnTo>
                  <a:pt x="583" y="0"/>
                </a:lnTo>
                <a:lnTo>
                  <a:pt x="585" y="23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35326" y="1358901"/>
            <a:ext cx="377825" cy="377825"/>
          </a:xfrm>
          <a:custGeom>
            <a:avLst/>
            <a:gdLst>
              <a:gd name="T0" fmla="*/ 864 w 1051"/>
              <a:gd name="T1" fmla="*/ 126 h 1051"/>
              <a:gd name="T2" fmla="*/ 1050 w 1051"/>
              <a:gd name="T3" fmla="*/ 525 h 1051"/>
              <a:gd name="T4" fmla="*/ 525 w 1051"/>
              <a:gd name="T5" fmla="*/ 1050 h 1051"/>
              <a:gd name="T6" fmla="*/ 0 w 1051"/>
              <a:gd name="T7" fmla="*/ 525 h 1051"/>
              <a:gd name="T8" fmla="*/ 186 w 1051"/>
              <a:gd name="T9" fmla="*/ 126 h 1051"/>
              <a:gd name="T10" fmla="*/ 268 w 1051"/>
              <a:gd name="T11" fmla="*/ 208 h 1051"/>
              <a:gd name="T12" fmla="*/ 117 w 1051"/>
              <a:gd name="T13" fmla="*/ 525 h 1051"/>
              <a:gd name="T14" fmla="*/ 525 w 1051"/>
              <a:gd name="T15" fmla="*/ 932 h 1051"/>
              <a:gd name="T16" fmla="*/ 932 w 1051"/>
              <a:gd name="T17" fmla="*/ 525 h 1051"/>
              <a:gd name="T18" fmla="*/ 782 w 1051"/>
              <a:gd name="T19" fmla="*/ 210 h 1051"/>
              <a:gd name="T20" fmla="*/ 864 w 1051"/>
              <a:gd name="T21" fmla="*/ 126 h 1051"/>
              <a:gd name="T22" fmla="*/ 582 w 1051"/>
              <a:gd name="T23" fmla="*/ 582 h 1051"/>
              <a:gd name="T24" fmla="*/ 467 w 1051"/>
              <a:gd name="T25" fmla="*/ 582 h 1051"/>
              <a:gd name="T26" fmla="*/ 467 w 1051"/>
              <a:gd name="T27" fmla="*/ 0 h 1051"/>
              <a:gd name="T28" fmla="*/ 582 w 1051"/>
              <a:gd name="T29" fmla="*/ 0 h 1051"/>
              <a:gd name="T30" fmla="*/ 582 w 1051"/>
              <a:gd name="T31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1051">
                <a:moveTo>
                  <a:pt x="864" y="126"/>
                </a:moveTo>
                <a:cubicBezTo>
                  <a:pt x="976" y="221"/>
                  <a:pt x="1050" y="366"/>
                  <a:pt x="1050" y="525"/>
                </a:cubicBezTo>
                <a:cubicBezTo>
                  <a:pt x="1050" y="815"/>
                  <a:pt x="815" y="1050"/>
                  <a:pt x="525" y="1050"/>
                </a:cubicBezTo>
                <a:cubicBezTo>
                  <a:pt x="235" y="1050"/>
                  <a:pt x="0" y="815"/>
                  <a:pt x="0" y="525"/>
                </a:cubicBezTo>
                <a:cubicBezTo>
                  <a:pt x="0" y="366"/>
                  <a:pt x="74" y="221"/>
                  <a:pt x="186" y="126"/>
                </a:cubicBezTo>
                <a:lnTo>
                  <a:pt x="268" y="208"/>
                </a:lnTo>
                <a:cubicBezTo>
                  <a:pt x="177" y="282"/>
                  <a:pt x="117" y="396"/>
                  <a:pt x="117" y="525"/>
                </a:cubicBezTo>
                <a:cubicBezTo>
                  <a:pt x="117" y="752"/>
                  <a:pt x="298" y="932"/>
                  <a:pt x="525" y="932"/>
                </a:cubicBezTo>
                <a:cubicBezTo>
                  <a:pt x="752" y="932"/>
                  <a:pt x="932" y="752"/>
                  <a:pt x="932" y="525"/>
                </a:cubicBezTo>
                <a:cubicBezTo>
                  <a:pt x="932" y="396"/>
                  <a:pt x="875" y="284"/>
                  <a:pt x="782" y="210"/>
                </a:cubicBezTo>
                <a:lnTo>
                  <a:pt x="864" y="126"/>
                </a:lnTo>
                <a:close/>
                <a:moveTo>
                  <a:pt x="582" y="582"/>
                </a:moveTo>
                <a:lnTo>
                  <a:pt x="467" y="582"/>
                </a:lnTo>
                <a:lnTo>
                  <a:pt x="467" y="0"/>
                </a:lnTo>
                <a:lnTo>
                  <a:pt x="582" y="0"/>
                </a:lnTo>
                <a:lnTo>
                  <a:pt x="582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03712" y="1484312"/>
            <a:ext cx="398462" cy="127000"/>
          </a:xfrm>
          <a:custGeom>
            <a:avLst/>
            <a:gdLst>
              <a:gd name="T0" fmla="*/ 815 w 1108"/>
              <a:gd name="T1" fmla="*/ 350 h 351"/>
              <a:gd name="T2" fmla="*/ 815 w 1108"/>
              <a:gd name="T3" fmla="*/ 232 h 351"/>
              <a:gd name="T4" fmla="*/ 1107 w 1108"/>
              <a:gd name="T5" fmla="*/ 232 h 351"/>
              <a:gd name="T6" fmla="*/ 1107 w 1108"/>
              <a:gd name="T7" fmla="*/ 350 h 351"/>
              <a:gd name="T8" fmla="*/ 815 w 1108"/>
              <a:gd name="T9" fmla="*/ 350 h 351"/>
              <a:gd name="T10" fmla="*/ 407 w 1108"/>
              <a:gd name="T11" fmla="*/ 350 h 351"/>
              <a:gd name="T12" fmla="*/ 407 w 1108"/>
              <a:gd name="T13" fmla="*/ 232 h 351"/>
              <a:gd name="T14" fmla="*/ 700 w 1108"/>
              <a:gd name="T15" fmla="*/ 232 h 351"/>
              <a:gd name="T16" fmla="*/ 700 w 1108"/>
              <a:gd name="T17" fmla="*/ 350 h 351"/>
              <a:gd name="T18" fmla="*/ 407 w 1108"/>
              <a:gd name="T19" fmla="*/ 350 h 351"/>
              <a:gd name="T20" fmla="*/ 0 w 1108"/>
              <a:gd name="T21" fmla="*/ 350 h 351"/>
              <a:gd name="T22" fmla="*/ 0 w 1108"/>
              <a:gd name="T23" fmla="*/ 232 h 351"/>
              <a:gd name="T24" fmla="*/ 290 w 1108"/>
              <a:gd name="T25" fmla="*/ 232 h 351"/>
              <a:gd name="T26" fmla="*/ 290 w 1108"/>
              <a:gd name="T27" fmla="*/ 350 h 351"/>
              <a:gd name="T28" fmla="*/ 0 w 1108"/>
              <a:gd name="T29" fmla="*/ 350 h 351"/>
              <a:gd name="T30" fmla="*/ 0 w 1108"/>
              <a:gd name="T31" fmla="*/ 0 h 351"/>
              <a:gd name="T32" fmla="*/ 1107 w 1108"/>
              <a:gd name="T33" fmla="*/ 0 h 351"/>
              <a:gd name="T34" fmla="*/ 1107 w 1108"/>
              <a:gd name="T35" fmla="*/ 117 h 351"/>
              <a:gd name="T36" fmla="*/ 0 w 1108"/>
              <a:gd name="T37" fmla="*/ 117 h 351"/>
              <a:gd name="T38" fmla="*/ 0 w 1108"/>
              <a:gd name="T39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8" h="351">
                <a:moveTo>
                  <a:pt x="815" y="350"/>
                </a:moveTo>
                <a:lnTo>
                  <a:pt x="815" y="232"/>
                </a:lnTo>
                <a:lnTo>
                  <a:pt x="1107" y="232"/>
                </a:lnTo>
                <a:lnTo>
                  <a:pt x="1107" y="350"/>
                </a:lnTo>
                <a:lnTo>
                  <a:pt x="815" y="350"/>
                </a:lnTo>
                <a:close/>
                <a:moveTo>
                  <a:pt x="407" y="350"/>
                </a:moveTo>
                <a:lnTo>
                  <a:pt x="407" y="232"/>
                </a:lnTo>
                <a:lnTo>
                  <a:pt x="700" y="232"/>
                </a:lnTo>
                <a:lnTo>
                  <a:pt x="700" y="350"/>
                </a:lnTo>
                <a:lnTo>
                  <a:pt x="407" y="35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290" y="232"/>
                </a:lnTo>
                <a:lnTo>
                  <a:pt x="290" y="350"/>
                </a:lnTo>
                <a:lnTo>
                  <a:pt x="0" y="350"/>
                </a:lnTo>
                <a:close/>
                <a:moveTo>
                  <a:pt x="0" y="0"/>
                </a:moveTo>
                <a:lnTo>
                  <a:pt x="1107" y="0"/>
                </a:lnTo>
                <a:lnTo>
                  <a:pt x="1107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92739" y="1358901"/>
            <a:ext cx="377825" cy="377825"/>
          </a:xfrm>
          <a:custGeom>
            <a:avLst/>
            <a:gdLst>
              <a:gd name="T0" fmla="*/ 933 w 1051"/>
              <a:gd name="T1" fmla="*/ 932 h 1051"/>
              <a:gd name="T2" fmla="*/ 933 w 1051"/>
              <a:gd name="T3" fmla="*/ 118 h 1051"/>
              <a:gd name="T4" fmla="*/ 118 w 1051"/>
              <a:gd name="T5" fmla="*/ 118 h 1051"/>
              <a:gd name="T6" fmla="*/ 118 w 1051"/>
              <a:gd name="T7" fmla="*/ 932 h 1051"/>
              <a:gd name="T8" fmla="*/ 933 w 1051"/>
              <a:gd name="T9" fmla="*/ 932 h 1051"/>
              <a:gd name="T10" fmla="*/ 933 w 1051"/>
              <a:gd name="T11" fmla="*/ 0 h 1051"/>
              <a:gd name="T12" fmla="*/ 1050 w 1051"/>
              <a:gd name="T13" fmla="*/ 118 h 1051"/>
              <a:gd name="T14" fmla="*/ 1050 w 1051"/>
              <a:gd name="T15" fmla="*/ 932 h 1051"/>
              <a:gd name="T16" fmla="*/ 933 w 1051"/>
              <a:gd name="T17" fmla="*/ 1050 h 1051"/>
              <a:gd name="T18" fmla="*/ 118 w 1051"/>
              <a:gd name="T19" fmla="*/ 1050 h 1051"/>
              <a:gd name="T20" fmla="*/ 0 w 1051"/>
              <a:gd name="T21" fmla="*/ 932 h 1051"/>
              <a:gd name="T22" fmla="*/ 0 w 1051"/>
              <a:gd name="T23" fmla="*/ 118 h 1051"/>
              <a:gd name="T24" fmla="*/ 118 w 1051"/>
              <a:gd name="T25" fmla="*/ 0 h 1051"/>
              <a:gd name="T26" fmla="*/ 933 w 1051"/>
              <a:gd name="T27" fmla="*/ 0 h 1051"/>
              <a:gd name="T28" fmla="*/ 788 w 1051"/>
              <a:gd name="T29" fmla="*/ 774 h 1051"/>
              <a:gd name="T30" fmla="*/ 788 w 1051"/>
              <a:gd name="T31" fmla="*/ 817 h 1051"/>
              <a:gd name="T32" fmla="*/ 263 w 1051"/>
              <a:gd name="T33" fmla="*/ 817 h 1051"/>
              <a:gd name="T34" fmla="*/ 263 w 1051"/>
              <a:gd name="T35" fmla="*/ 774 h 1051"/>
              <a:gd name="T36" fmla="*/ 525 w 1051"/>
              <a:gd name="T37" fmla="*/ 642 h 1051"/>
              <a:gd name="T38" fmla="*/ 788 w 1051"/>
              <a:gd name="T39" fmla="*/ 774 h 1051"/>
              <a:gd name="T40" fmla="*/ 525 w 1051"/>
              <a:gd name="T41" fmla="*/ 539 h 1051"/>
              <a:gd name="T42" fmla="*/ 394 w 1051"/>
              <a:gd name="T43" fmla="*/ 407 h 1051"/>
              <a:gd name="T44" fmla="*/ 525 w 1051"/>
              <a:gd name="T45" fmla="*/ 276 h 1051"/>
              <a:gd name="T46" fmla="*/ 656 w 1051"/>
              <a:gd name="T47" fmla="*/ 407 h 1051"/>
              <a:gd name="T48" fmla="*/ 525 w 1051"/>
              <a:gd name="T49" fmla="*/ 539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1">
                <a:moveTo>
                  <a:pt x="933" y="932"/>
                </a:moveTo>
                <a:lnTo>
                  <a:pt x="933" y="118"/>
                </a:lnTo>
                <a:lnTo>
                  <a:pt x="118" y="118"/>
                </a:lnTo>
                <a:lnTo>
                  <a:pt x="118" y="932"/>
                </a:lnTo>
                <a:lnTo>
                  <a:pt x="933" y="932"/>
                </a:lnTo>
                <a:close/>
                <a:moveTo>
                  <a:pt x="933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3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3" y="0"/>
                </a:lnTo>
                <a:close/>
                <a:moveTo>
                  <a:pt x="788" y="774"/>
                </a:moveTo>
                <a:lnTo>
                  <a:pt x="788" y="817"/>
                </a:lnTo>
                <a:lnTo>
                  <a:pt x="263" y="817"/>
                </a:lnTo>
                <a:lnTo>
                  <a:pt x="263" y="774"/>
                </a:lnTo>
                <a:cubicBezTo>
                  <a:pt x="263" y="686"/>
                  <a:pt x="437" y="642"/>
                  <a:pt x="525" y="642"/>
                </a:cubicBezTo>
                <a:cubicBezTo>
                  <a:pt x="612" y="642"/>
                  <a:pt x="788" y="686"/>
                  <a:pt x="788" y="774"/>
                </a:cubicBezTo>
                <a:close/>
                <a:moveTo>
                  <a:pt x="525" y="539"/>
                </a:moveTo>
                <a:cubicBezTo>
                  <a:pt x="454" y="539"/>
                  <a:pt x="394" y="478"/>
                  <a:pt x="394" y="407"/>
                </a:cubicBezTo>
                <a:cubicBezTo>
                  <a:pt x="394" y="336"/>
                  <a:pt x="454" y="276"/>
                  <a:pt x="525" y="276"/>
                </a:cubicBezTo>
                <a:cubicBezTo>
                  <a:pt x="596" y="276"/>
                  <a:pt x="656" y="336"/>
                  <a:pt x="656" y="407"/>
                </a:cubicBezTo>
                <a:cubicBezTo>
                  <a:pt x="656" y="478"/>
                  <a:pt x="596" y="539"/>
                  <a:pt x="525" y="5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51599" y="1343027"/>
            <a:ext cx="419100" cy="409575"/>
          </a:xfrm>
          <a:custGeom>
            <a:avLst/>
            <a:gdLst>
              <a:gd name="T0" fmla="*/ 74 w 1166"/>
              <a:gd name="T1" fmla="*/ 28 h 1139"/>
              <a:gd name="T2" fmla="*/ 132 w 1166"/>
              <a:gd name="T3" fmla="*/ 88 h 1139"/>
              <a:gd name="T4" fmla="*/ 1108 w 1166"/>
              <a:gd name="T5" fmla="*/ 1064 h 1139"/>
              <a:gd name="T6" fmla="*/ 1034 w 1166"/>
              <a:gd name="T7" fmla="*/ 1138 h 1139"/>
              <a:gd name="T8" fmla="*/ 596 w 1166"/>
              <a:gd name="T9" fmla="*/ 697 h 1139"/>
              <a:gd name="T10" fmla="*/ 594 w 1166"/>
              <a:gd name="T11" fmla="*/ 697 h 1139"/>
              <a:gd name="T12" fmla="*/ 583 w 1166"/>
              <a:gd name="T13" fmla="*/ 700 h 1139"/>
              <a:gd name="T14" fmla="*/ 465 w 1166"/>
              <a:gd name="T15" fmla="*/ 583 h 1139"/>
              <a:gd name="T16" fmla="*/ 468 w 1166"/>
              <a:gd name="T17" fmla="*/ 572 h 1139"/>
              <a:gd name="T18" fmla="*/ 375 w 1166"/>
              <a:gd name="T19" fmla="*/ 479 h 1139"/>
              <a:gd name="T20" fmla="*/ 350 w 1166"/>
              <a:gd name="T21" fmla="*/ 583 h 1139"/>
              <a:gd name="T22" fmla="*/ 465 w 1166"/>
              <a:gd name="T23" fmla="*/ 785 h 1139"/>
              <a:gd name="T24" fmla="*/ 408 w 1166"/>
              <a:gd name="T25" fmla="*/ 886 h 1139"/>
              <a:gd name="T26" fmla="*/ 233 w 1166"/>
              <a:gd name="T27" fmla="*/ 583 h 1139"/>
              <a:gd name="T28" fmla="*/ 288 w 1166"/>
              <a:gd name="T29" fmla="*/ 394 h 1139"/>
              <a:gd name="T30" fmla="*/ 205 w 1166"/>
              <a:gd name="T31" fmla="*/ 309 h 1139"/>
              <a:gd name="T32" fmla="*/ 115 w 1166"/>
              <a:gd name="T33" fmla="*/ 583 h 1139"/>
              <a:gd name="T34" fmla="*/ 348 w 1166"/>
              <a:gd name="T35" fmla="*/ 987 h 1139"/>
              <a:gd name="T36" fmla="*/ 290 w 1166"/>
              <a:gd name="T37" fmla="*/ 1088 h 1139"/>
              <a:gd name="T38" fmla="*/ 0 w 1166"/>
              <a:gd name="T39" fmla="*/ 583 h 1139"/>
              <a:gd name="T40" fmla="*/ 121 w 1166"/>
              <a:gd name="T41" fmla="*/ 224 h 1139"/>
              <a:gd name="T42" fmla="*/ 0 w 1166"/>
              <a:gd name="T43" fmla="*/ 101 h 1139"/>
              <a:gd name="T44" fmla="*/ 74 w 1166"/>
              <a:gd name="T45" fmla="*/ 28 h 1139"/>
              <a:gd name="T46" fmla="*/ 583 w 1166"/>
              <a:gd name="T47" fmla="*/ 115 h 1139"/>
              <a:gd name="T48" fmla="*/ 364 w 1166"/>
              <a:gd name="T49" fmla="*/ 170 h 1139"/>
              <a:gd name="T50" fmla="*/ 279 w 1166"/>
              <a:gd name="T51" fmla="*/ 85 h 1139"/>
              <a:gd name="T52" fmla="*/ 583 w 1166"/>
              <a:gd name="T53" fmla="*/ 0 h 1139"/>
              <a:gd name="T54" fmla="*/ 1165 w 1166"/>
              <a:gd name="T55" fmla="*/ 583 h 1139"/>
              <a:gd name="T56" fmla="*/ 1080 w 1166"/>
              <a:gd name="T57" fmla="*/ 886 h 1139"/>
              <a:gd name="T58" fmla="*/ 993 w 1166"/>
              <a:gd name="T59" fmla="*/ 801 h 1139"/>
              <a:gd name="T60" fmla="*/ 1050 w 1166"/>
              <a:gd name="T61" fmla="*/ 583 h 1139"/>
              <a:gd name="T62" fmla="*/ 583 w 1166"/>
              <a:gd name="T63" fmla="*/ 115 h 1139"/>
              <a:gd name="T64" fmla="*/ 812 w 1166"/>
              <a:gd name="T65" fmla="*/ 618 h 1139"/>
              <a:gd name="T66" fmla="*/ 815 w 1166"/>
              <a:gd name="T67" fmla="*/ 583 h 1139"/>
              <a:gd name="T68" fmla="*/ 583 w 1166"/>
              <a:gd name="T69" fmla="*/ 350 h 1139"/>
              <a:gd name="T70" fmla="*/ 547 w 1166"/>
              <a:gd name="T71" fmla="*/ 353 h 1139"/>
              <a:gd name="T72" fmla="*/ 452 w 1166"/>
              <a:gd name="T73" fmla="*/ 257 h 1139"/>
              <a:gd name="T74" fmla="*/ 583 w 1166"/>
              <a:gd name="T75" fmla="*/ 233 h 1139"/>
              <a:gd name="T76" fmla="*/ 933 w 1166"/>
              <a:gd name="T77" fmla="*/ 583 h 1139"/>
              <a:gd name="T78" fmla="*/ 908 w 1166"/>
              <a:gd name="T79" fmla="*/ 714 h 1139"/>
              <a:gd name="T80" fmla="*/ 812 w 1166"/>
              <a:gd name="T81" fmla="*/ 618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66" h="1139">
                <a:moveTo>
                  <a:pt x="74" y="28"/>
                </a:moveTo>
                <a:lnTo>
                  <a:pt x="132" y="88"/>
                </a:lnTo>
                <a:lnTo>
                  <a:pt x="1108" y="1064"/>
                </a:lnTo>
                <a:lnTo>
                  <a:pt x="1034" y="1138"/>
                </a:lnTo>
                <a:lnTo>
                  <a:pt x="596" y="697"/>
                </a:lnTo>
                <a:lnTo>
                  <a:pt x="594" y="697"/>
                </a:lnTo>
                <a:lnTo>
                  <a:pt x="583" y="700"/>
                </a:lnTo>
                <a:cubicBezTo>
                  <a:pt x="520" y="700"/>
                  <a:pt x="465" y="645"/>
                  <a:pt x="465" y="583"/>
                </a:cubicBezTo>
                <a:lnTo>
                  <a:pt x="468" y="572"/>
                </a:lnTo>
                <a:lnTo>
                  <a:pt x="375" y="479"/>
                </a:lnTo>
                <a:cubicBezTo>
                  <a:pt x="359" y="511"/>
                  <a:pt x="350" y="544"/>
                  <a:pt x="350" y="583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3"/>
                </a:cubicBezTo>
                <a:cubicBezTo>
                  <a:pt x="233" y="511"/>
                  <a:pt x="252" y="449"/>
                  <a:pt x="288" y="394"/>
                </a:cubicBezTo>
                <a:lnTo>
                  <a:pt x="205" y="309"/>
                </a:lnTo>
                <a:cubicBezTo>
                  <a:pt x="151" y="386"/>
                  <a:pt x="115" y="479"/>
                  <a:pt x="115" y="583"/>
                </a:cubicBezTo>
                <a:cubicBezTo>
                  <a:pt x="115" y="755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9"/>
                  <a:pt x="0" y="583"/>
                </a:cubicBezTo>
                <a:cubicBezTo>
                  <a:pt x="0" y="449"/>
                  <a:pt x="44" y="323"/>
                  <a:pt x="121" y="224"/>
                </a:cubicBezTo>
                <a:lnTo>
                  <a:pt x="0" y="101"/>
                </a:lnTo>
                <a:lnTo>
                  <a:pt x="74" y="28"/>
                </a:lnTo>
                <a:close/>
                <a:moveTo>
                  <a:pt x="583" y="115"/>
                </a:moveTo>
                <a:cubicBezTo>
                  <a:pt x="504" y="115"/>
                  <a:pt x="430" y="134"/>
                  <a:pt x="364" y="170"/>
                </a:cubicBezTo>
                <a:lnTo>
                  <a:pt x="279" y="85"/>
                </a:lnTo>
                <a:cubicBezTo>
                  <a:pt x="367" y="30"/>
                  <a:pt x="471" y="0"/>
                  <a:pt x="583" y="0"/>
                </a:cubicBezTo>
                <a:cubicBezTo>
                  <a:pt x="905" y="0"/>
                  <a:pt x="1165" y="260"/>
                  <a:pt x="1165" y="583"/>
                </a:cubicBezTo>
                <a:cubicBezTo>
                  <a:pt x="1165" y="695"/>
                  <a:pt x="1135" y="799"/>
                  <a:pt x="1080" y="886"/>
                </a:cubicBezTo>
                <a:lnTo>
                  <a:pt x="993" y="801"/>
                </a:lnTo>
                <a:cubicBezTo>
                  <a:pt x="1029" y="736"/>
                  <a:pt x="1050" y="662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lose/>
                <a:moveTo>
                  <a:pt x="812" y="618"/>
                </a:moveTo>
                <a:cubicBezTo>
                  <a:pt x="815" y="607"/>
                  <a:pt x="815" y="593"/>
                  <a:pt x="815" y="583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572" y="350"/>
                  <a:pt x="558" y="350"/>
                  <a:pt x="547" y="353"/>
                </a:cubicBezTo>
                <a:lnTo>
                  <a:pt x="452" y="257"/>
                </a:lnTo>
                <a:cubicBezTo>
                  <a:pt x="493" y="241"/>
                  <a:pt x="536" y="233"/>
                  <a:pt x="583" y="233"/>
                </a:cubicBezTo>
                <a:cubicBezTo>
                  <a:pt x="777" y="233"/>
                  <a:pt x="933" y="388"/>
                  <a:pt x="933" y="583"/>
                </a:cubicBezTo>
                <a:cubicBezTo>
                  <a:pt x="933" y="629"/>
                  <a:pt x="925" y="673"/>
                  <a:pt x="908" y="714"/>
                </a:cubicBezTo>
                <a:lnTo>
                  <a:pt x="812" y="6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1099" y="1358901"/>
            <a:ext cx="419100" cy="377825"/>
          </a:xfrm>
          <a:custGeom>
            <a:avLst/>
            <a:gdLst>
              <a:gd name="T0" fmla="*/ 845 w 1166"/>
              <a:gd name="T1" fmla="*/ 0 h 1051"/>
              <a:gd name="T2" fmla="*/ 845 w 1166"/>
              <a:gd name="T3" fmla="*/ 293 h 1051"/>
              <a:gd name="T4" fmla="*/ 320 w 1166"/>
              <a:gd name="T5" fmla="*/ 503 h 1051"/>
              <a:gd name="T6" fmla="*/ 465 w 1166"/>
              <a:gd name="T7" fmla="*/ 293 h 1051"/>
              <a:gd name="T8" fmla="*/ 175 w 1166"/>
              <a:gd name="T9" fmla="*/ 145 h 1051"/>
              <a:gd name="T10" fmla="*/ 495 w 1166"/>
              <a:gd name="T11" fmla="*/ 118 h 1051"/>
              <a:gd name="T12" fmla="*/ 845 w 1166"/>
              <a:gd name="T13" fmla="*/ 503 h 1051"/>
              <a:gd name="T14" fmla="*/ 711 w 1166"/>
              <a:gd name="T15" fmla="*/ 503 h 1051"/>
              <a:gd name="T16" fmla="*/ 454 w 1166"/>
              <a:gd name="T17" fmla="*/ 503 h 1051"/>
              <a:gd name="T18" fmla="*/ 320 w 1166"/>
              <a:gd name="T19" fmla="*/ 503 h 1051"/>
              <a:gd name="T20" fmla="*/ 1039 w 1166"/>
              <a:gd name="T21" fmla="*/ 749 h 1051"/>
              <a:gd name="T22" fmla="*/ 905 w 1166"/>
              <a:gd name="T23" fmla="*/ 749 h 1051"/>
              <a:gd name="T24" fmla="*/ 651 w 1166"/>
              <a:gd name="T25" fmla="*/ 749 h 1051"/>
              <a:gd name="T26" fmla="*/ 517 w 1166"/>
              <a:gd name="T27" fmla="*/ 749 h 1051"/>
              <a:gd name="T28" fmla="*/ 263 w 1166"/>
              <a:gd name="T29" fmla="*/ 749 h 1051"/>
              <a:gd name="T30" fmla="*/ 129 w 1166"/>
              <a:gd name="T31" fmla="*/ 749 h 1051"/>
              <a:gd name="T32" fmla="*/ 0 w 1166"/>
              <a:gd name="T33" fmla="*/ 670 h 1051"/>
              <a:gd name="T34" fmla="*/ 194 w 1166"/>
              <a:gd name="T35" fmla="*/ 612 h 1051"/>
              <a:gd name="T36" fmla="*/ 388 w 1166"/>
              <a:gd name="T37" fmla="*/ 670 h 1051"/>
              <a:gd name="T38" fmla="*/ 582 w 1166"/>
              <a:gd name="T39" fmla="*/ 612 h 1051"/>
              <a:gd name="T40" fmla="*/ 777 w 1166"/>
              <a:gd name="T41" fmla="*/ 670 h 1051"/>
              <a:gd name="T42" fmla="*/ 971 w 1166"/>
              <a:gd name="T43" fmla="*/ 612 h 1051"/>
              <a:gd name="T44" fmla="*/ 1165 w 1166"/>
              <a:gd name="T45" fmla="*/ 670 h 1051"/>
              <a:gd name="T46" fmla="*/ 1165 w 1166"/>
              <a:gd name="T47" fmla="*/ 1050 h 1051"/>
              <a:gd name="T48" fmla="*/ 971 w 1166"/>
              <a:gd name="T49" fmla="*/ 992 h 1051"/>
              <a:gd name="T50" fmla="*/ 777 w 1166"/>
              <a:gd name="T51" fmla="*/ 1050 h 1051"/>
              <a:gd name="T52" fmla="*/ 582 w 1166"/>
              <a:gd name="T53" fmla="*/ 992 h 1051"/>
              <a:gd name="T54" fmla="*/ 388 w 1166"/>
              <a:gd name="T55" fmla="*/ 1050 h 1051"/>
              <a:gd name="T56" fmla="*/ 194 w 1166"/>
              <a:gd name="T57" fmla="*/ 992 h 1051"/>
              <a:gd name="T58" fmla="*/ 0 w 1166"/>
              <a:gd name="T59" fmla="*/ 1050 h 1051"/>
              <a:gd name="T60" fmla="*/ 66 w 1166"/>
              <a:gd name="T61" fmla="*/ 913 h 1051"/>
              <a:gd name="T62" fmla="*/ 320 w 1166"/>
              <a:gd name="T63" fmla="*/ 913 h 1051"/>
              <a:gd name="T64" fmla="*/ 454 w 1166"/>
              <a:gd name="T65" fmla="*/ 913 h 1051"/>
              <a:gd name="T66" fmla="*/ 711 w 1166"/>
              <a:gd name="T67" fmla="*/ 913 h 1051"/>
              <a:gd name="T68" fmla="*/ 845 w 1166"/>
              <a:gd name="T69" fmla="*/ 913 h 1051"/>
              <a:gd name="T70" fmla="*/ 1099 w 1166"/>
              <a:gd name="T71" fmla="*/ 913 h 1051"/>
              <a:gd name="T72" fmla="*/ 1165 w 1166"/>
              <a:gd name="T73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051">
                <a:moveTo>
                  <a:pt x="700" y="145"/>
                </a:moveTo>
                <a:cubicBezTo>
                  <a:pt x="700" y="66"/>
                  <a:pt x="766" y="0"/>
                  <a:pt x="845" y="0"/>
                </a:cubicBezTo>
                <a:cubicBezTo>
                  <a:pt x="924" y="0"/>
                  <a:pt x="990" y="66"/>
                  <a:pt x="990" y="145"/>
                </a:cubicBezTo>
                <a:cubicBezTo>
                  <a:pt x="990" y="224"/>
                  <a:pt x="924" y="293"/>
                  <a:pt x="845" y="293"/>
                </a:cubicBezTo>
                <a:cubicBezTo>
                  <a:pt x="766" y="293"/>
                  <a:pt x="700" y="224"/>
                  <a:pt x="700" y="145"/>
                </a:cubicBezTo>
                <a:close/>
                <a:moveTo>
                  <a:pt x="320" y="503"/>
                </a:moveTo>
                <a:cubicBezTo>
                  <a:pt x="309" y="495"/>
                  <a:pt x="295" y="489"/>
                  <a:pt x="276" y="481"/>
                </a:cubicBezTo>
                <a:lnTo>
                  <a:pt x="465" y="293"/>
                </a:lnTo>
                <a:lnTo>
                  <a:pt x="407" y="232"/>
                </a:lnTo>
                <a:cubicBezTo>
                  <a:pt x="342" y="167"/>
                  <a:pt x="282" y="145"/>
                  <a:pt x="175" y="145"/>
                </a:cubicBezTo>
                <a:lnTo>
                  <a:pt x="175" y="0"/>
                </a:lnTo>
                <a:cubicBezTo>
                  <a:pt x="320" y="0"/>
                  <a:pt x="405" y="27"/>
                  <a:pt x="495" y="118"/>
                </a:cubicBezTo>
                <a:lnTo>
                  <a:pt x="870" y="489"/>
                </a:lnTo>
                <a:cubicBezTo>
                  <a:pt x="861" y="495"/>
                  <a:pt x="853" y="500"/>
                  <a:pt x="845" y="503"/>
                </a:cubicBezTo>
                <a:cubicBezTo>
                  <a:pt x="823" y="517"/>
                  <a:pt x="810" y="525"/>
                  <a:pt x="777" y="525"/>
                </a:cubicBezTo>
                <a:cubicBezTo>
                  <a:pt x="745" y="525"/>
                  <a:pt x="733" y="517"/>
                  <a:pt x="711" y="503"/>
                </a:cubicBezTo>
                <a:cubicBezTo>
                  <a:pt x="684" y="487"/>
                  <a:pt x="648" y="467"/>
                  <a:pt x="582" y="467"/>
                </a:cubicBezTo>
                <a:cubicBezTo>
                  <a:pt x="517" y="467"/>
                  <a:pt x="481" y="487"/>
                  <a:pt x="454" y="503"/>
                </a:cubicBezTo>
                <a:cubicBezTo>
                  <a:pt x="432" y="517"/>
                  <a:pt x="421" y="525"/>
                  <a:pt x="388" y="525"/>
                </a:cubicBezTo>
                <a:cubicBezTo>
                  <a:pt x="356" y="525"/>
                  <a:pt x="342" y="517"/>
                  <a:pt x="320" y="503"/>
                </a:cubicBezTo>
                <a:close/>
                <a:moveTo>
                  <a:pt x="1165" y="787"/>
                </a:moveTo>
                <a:cubicBezTo>
                  <a:pt x="1099" y="787"/>
                  <a:pt x="1066" y="765"/>
                  <a:pt x="1039" y="749"/>
                </a:cubicBezTo>
                <a:cubicBezTo>
                  <a:pt x="1017" y="735"/>
                  <a:pt x="1004" y="730"/>
                  <a:pt x="971" y="730"/>
                </a:cubicBezTo>
                <a:cubicBezTo>
                  <a:pt x="938" y="730"/>
                  <a:pt x="927" y="735"/>
                  <a:pt x="905" y="749"/>
                </a:cubicBezTo>
                <a:cubicBezTo>
                  <a:pt x="878" y="765"/>
                  <a:pt x="843" y="787"/>
                  <a:pt x="777" y="787"/>
                </a:cubicBezTo>
                <a:cubicBezTo>
                  <a:pt x="712" y="787"/>
                  <a:pt x="678" y="765"/>
                  <a:pt x="651" y="749"/>
                </a:cubicBezTo>
                <a:cubicBezTo>
                  <a:pt x="629" y="735"/>
                  <a:pt x="615" y="730"/>
                  <a:pt x="582" y="730"/>
                </a:cubicBezTo>
                <a:cubicBezTo>
                  <a:pt x="550" y="730"/>
                  <a:pt x="539" y="735"/>
                  <a:pt x="517" y="749"/>
                </a:cubicBezTo>
                <a:cubicBezTo>
                  <a:pt x="490" y="765"/>
                  <a:pt x="454" y="787"/>
                  <a:pt x="388" y="787"/>
                </a:cubicBezTo>
                <a:cubicBezTo>
                  <a:pt x="323" y="787"/>
                  <a:pt x="290" y="765"/>
                  <a:pt x="263" y="749"/>
                </a:cubicBezTo>
                <a:cubicBezTo>
                  <a:pt x="241" y="735"/>
                  <a:pt x="227" y="730"/>
                  <a:pt x="194" y="730"/>
                </a:cubicBezTo>
                <a:cubicBezTo>
                  <a:pt x="161" y="730"/>
                  <a:pt x="150" y="735"/>
                  <a:pt x="129" y="749"/>
                </a:cubicBezTo>
                <a:cubicBezTo>
                  <a:pt x="101" y="765"/>
                  <a:pt x="66" y="787"/>
                  <a:pt x="0" y="787"/>
                </a:cubicBezTo>
                <a:lnTo>
                  <a:pt x="0" y="670"/>
                </a:lnTo>
                <a:cubicBezTo>
                  <a:pt x="33" y="670"/>
                  <a:pt x="44" y="664"/>
                  <a:pt x="66" y="651"/>
                </a:cubicBezTo>
                <a:cubicBezTo>
                  <a:pt x="93" y="634"/>
                  <a:pt x="129" y="612"/>
                  <a:pt x="194" y="612"/>
                </a:cubicBezTo>
                <a:cubicBezTo>
                  <a:pt x="260" y="612"/>
                  <a:pt x="293" y="634"/>
                  <a:pt x="320" y="651"/>
                </a:cubicBezTo>
                <a:cubicBezTo>
                  <a:pt x="342" y="664"/>
                  <a:pt x="356" y="670"/>
                  <a:pt x="388" y="670"/>
                </a:cubicBezTo>
                <a:cubicBezTo>
                  <a:pt x="421" y="670"/>
                  <a:pt x="432" y="664"/>
                  <a:pt x="454" y="651"/>
                </a:cubicBezTo>
                <a:cubicBezTo>
                  <a:pt x="481" y="634"/>
                  <a:pt x="517" y="612"/>
                  <a:pt x="582" y="612"/>
                </a:cubicBezTo>
                <a:cubicBezTo>
                  <a:pt x="648" y="612"/>
                  <a:pt x="681" y="634"/>
                  <a:pt x="708" y="651"/>
                </a:cubicBezTo>
                <a:cubicBezTo>
                  <a:pt x="730" y="664"/>
                  <a:pt x="745" y="670"/>
                  <a:pt x="777" y="670"/>
                </a:cubicBezTo>
                <a:cubicBezTo>
                  <a:pt x="810" y="670"/>
                  <a:pt x="820" y="664"/>
                  <a:pt x="842" y="651"/>
                </a:cubicBezTo>
                <a:cubicBezTo>
                  <a:pt x="870" y="634"/>
                  <a:pt x="906" y="612"/>
                  <a:pt x="971" y="612"/>
                </a:cubicBezTo>
                <a:cubicBezTo>
                  <a:pt x="1037" y="612"/>
                  <a:pt x="1069" y="634"/>
                  <a:pt x="1097" y="651"/>
                </a:cubicBezTo>
                <a:cubicBezTo>
                  <a:pt x="1118" y="664"/>
                  <a:pt x="1132" y="670"/>
                  <a:pt x="1165" y="670"/>
                </a:cubicBezTo>
                <a:lnTo>
                  <a:pt x="1165" y="787"/>
                </a:lnTo>
                <a:close/>
                <a:moveTo>
                  <a:pt x="1165" y="1050"/>
                </a:moveTo>
                <a:cubicBezTo>
                  <a:pt x="1099" y="1050"/>
                  <a:pt x="1066" y="1028"/>
                  <a:pt x="1039" y="1012"/>
                </a:cubicBezTo>
                <a:cubicBezTo>
                  <a:pt x="1017" y="998"/>
                  <a:pt x="1004" y="992"/>
                  <a:pt x="971" y="992"/>
                </a:cubicBezTo>
                <a:cubicBezTo>
                  <a:pt x="938" y="992"/>
                  <a:pt x="927" y="998"/>
                  <a:pt x="905" y="1012"/>
                </a:cubicBezTo>
                <a:cubicBezTo>
                  <a:pt x="878" y="1028"/>
                  <a:pt x="843" y="1050"/>
                  <a:pt x="777" y="1050"/>
                </a:cubicBezTo>
                <a:cubicBezTo>
                  <a:pt x="712" y="1050"/>
                  <a:pt x="678" y="1028"/>
                  <a:pt x="651" y="1012"/>
                </a:cubicBezTo>
                <a:cubicBezTo>
                  <a:pt x="629" y="998"/>
                  <a:pt x="615" y="992"/>
                  <a:pt x="582" y="992"/>
                </a:cubicBezTo>
                <a:cubicBezTo>
                  <a:pt x="550" y="992"/>
                  <a:pt x="539" y="998"/>
                  <a:pt x="517" y="1012"/>
                </a:cubicBezTo>
                <a:cubicBezTo>
                  <a:pt x="490" y="1028"/>
                  <a:pt x="454" y="1050"/>
                  <a:pt x="388" y="1050"/>
                </a:cubicBezTo>
                <a:cubicBezTo>
                  <a:pt x="323" y="1050"/>
                  <a:pt x="287" y="1028"/>
                  <a:pt x="260" y="1012"/>
                </a:cubicBezTo>
                <a:cubicBezTo>
                  <a:pt x="238" y="998"/>
                  <a:pt x="227" y="992"/>
                  <a:pt x="194" y="992"/>
                </a:cubicBezTo>
                <a:cubicBezTo>
                  <a:pt x="161" y="992"/>
                  <a:pt x="148" y="998"/>
                  <a:pt x="126" y="1012"/>
                </a:cubicBezTo>
                <a:cubicBezTo>
                  <a:pt x="99" y="1028"/>
                  <a:pt x="66" y="1050"/>
                  <a:pt x="0" y="1050"/>
                </a:cubicBezTo>
                <a:lnTo>
                  <a:pt x="0" y="932"/>
                </a:lnTo>
                <a:cubicBezTo>
                  <a:pt x="33" y="932"/>
                  <a:pt x="44" y="927"/>
                  <a:pt x="66" y="913"/>
                </a:cubicBezTo>
                <a:cubicBezTo>
                  <a:pt x="93" y="897"/>
                  <a:pt x="129" y="875"/>
                  <a:pt x="194" y="875"/>
                </a:cubicBezTo>
                <a:cubicBezTo>
                  <a:pt x="260" y="875"/>
                  <a:pt x="293" y="897"/>
                  <a:pt x="320" y="913"/>
                </a:cubicBezTo>
                <a:cubicBezTo>
                  <a:pt x="342" y="927"/>
                  <a:pt x="356" y="932"/>
                  <a:pt x="388" y="932"/>
                </a:cubicBezTo>
                <a:cubicBezTo>
                  <a:pt x="421" y="932"/>
                  <a:pt x="432" y="927"/>
                  <a:pt x="454" y="913"/>
                </a:cubicBezTo>
                <a:cubicBezTo>
                  <a:pt x="481" y="897"/>
                  <a:pt x="517" y="875"/>
                  <a:pt x="582" y="875"/>
                </a:cubicBezTo>
                <a:cubicBezTo>
                  <a:pt x="648" y="875"/>
                  <a:pt x="684" y="897"/>
                  <a:pt x="711" y="913"/>
                </a:cubicBezTo>
                <a:cubicBezTo>
                  <a:pt x="733" y="927"/>
                  <a:pt x="745" y="932"/>
                  <a:pt x="777" y="932"/>
                </a:cubicBezTo>
                <a:cubicBezTo>
                  <a:pt x="810" y="932"/>
                  <a:pt x="823" y="927"/>
                  <a:pt x="845" y="913"/>
                </a:cubicBezTo>
                <a:cubicBezTo>
                  <a:pt x="872" y="897"/>
                  <a:pt x="906" y="875"/>
                  <a:pt x="971" y="875"/>
                </a:cubicBezTo>
                <a:cubicBezTo>
                  <a:pt x="1037" y="875"/>
                  <a:pt x="1072" y="897"/>
                  <a:pt x="1099" y="913"/>
                </a:cubicBezTo>
                <a:cubicBezTo>
                  <a:pt x="1121" y="927"/>
                  <a:pt x="1132" y="932"/>
                  <a:pt x="1165" y="932"/>
                </a:cubicBezTo>
                <a:lnTo>
                  <a:pt x="1165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78849" y="1379537"/>
            <a:ext cx="482600" cy="336550"/>
          </a:xfrm>
          <a:custGeom>
            <a:avLst/>
            <a:gdLst>
              <a:gd name="T0" fmla="*/ 1340 w 1341"/>
              <a:gd name="T1" fmla="*/ 468 h 936"/>
              <a:gd name="T2" fmla="*/ 1078 w 1341"/>
              <a:gd name="T3" fmla="*/ 935 h 936"/>
              <a:gd name="T4" fmla="*/ 845 w 1341"/>
              <a:gd name="T5" fmla="*/ 935 h 936"/>
              <a:gd name="T6" fmla="*/ 1108 w 1341"/>
              <a:gd name="T7" fmla="*/ 468 h 936"/>
              <a:gd name="T8" fmla="*/ 955 w 1341"/>
              <a:gd name="T9" fmla="*/ 197 h 936"/>
              <a:gd name="T10" fmla="*/ 495 w 1341"/>
              <a:gd name="T11" fmla="*/ 935 h 936"/>
              <a:gd name="T12" fmla="*/ 263 w 1341"/>
              <a:gd name="T13" fmla="*/ 935 h 936"/>
              <a:gd name="T14" fmla="*/ 0 w 1341"/>
              <a:gd name="T15" fmla="*/ 468 h 936"/>
              <a:gd name="T16" fmla="*/ 263 w 1341"/>
              <a:gd name="T17" fmla="*/ 0 h 936"/>
              <a:gd name="T18" fmla="*/ 495 w 1341"/>
              <a:gd name="T19" fmla="*/ 0 h 936"/>
              <a:gd name="T20" fmla="*/ 233 w 1341"/>
              <a:gd name="T21" fmla="*/ 468 h 936"/>
              <a:gd name="T22" fmla="*/ 386 w 1341"/>
              <a:gd name="T23" fmla="*/ 739 h 936"/>
              <a:gd name="T24" fmla="*/ 845 w 1341"/>
              <a:gd name="T25" fmla="*/ 0 h 936"/>
              <a:gd name="T26" fmla="*/ 1078 w 1341"/>
              <a:gd name="T27" fmla="*/ 0 h 936"/>
              <a:gd name="T28" fmla="*/ 1340 w 1341"/>
              <a:gd name="T29" fmla="*/ 468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1" h="936">
                <a:moveTo>
                  <a:pt x="1340" y="468"/>
                </a:moveTo>
                <a:lnTo>
                  <a:pt x="1078" y="935"/>
                </a:lnTo>
                <a:lnTo>
                  <a:pt x="845" y="935"/>
                </a:lnTo>
                <a:lnTo>
                  <a:pt x="1108" y="468"/>
                </a:lnTo>
                <a:lnTo>
                  <a:pt x="955" y="197"/>
                </a:lnTo>
                <a:lnTo>
                  <a:pt x="495" y="935"/>
                </a:lnTo>
                <a:lnTo>
                  <a:pt x="263" y="935"/>
                </a:lnTo>
                <a:lnTo>
                  <a:pt x="0" y="468"/>
                </a:lnTo>
                <a:lnTo>
                  <a:pt x="263" y="0"/>
                </a:lnTo>
                <a:lnTo>
                  <a:pt x="495" y="0"/>
                </a:lnTo>
                <a:lnTo>
                  <a:pt x="233" y="468"/>
                </a:lnTo>
                <a:lnTo>
                  <a:pt x="386" y="739"/>
                </a:lnTo>
                <a:lnTo>
                  <a:pt x="845" y="0"/>
                </a:lnTo>
                <a:lnTo>
                  <a:pt x="1078" y="0"/>
                </a:lnTo>
                <a:lnTo>
                  <a:pt x="1340" y="46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709151" y="1358901"/>
            <a:ext cx="377825" cy="377825"/>
          </a:xfrm>
          <a:custGeom>
            <a:avLst/>
            <a:gdLst>
              <a:gd name="T0" fmla="*/ 817 w 1051"/>
              <a:gd name="T1" fmla="*/ 817 h 1051"/>
              <a:gd name="T2" fmla="*/ 817 w 1051"/>
              <a:gd name="T3" fmla="*/ 582 h 1051"/>
              <a:gd name="T4" fmla="*/ 700 w 1051"/>
              <a:gd name="T5" fmla="*/ 582 h 1051"/>
              <a:gd name="T6" fmla="*/ 700 w 1051"/>
              <a:gd name="T7" fmla="*/ 817 h 1051"/>
              <a:gd name="T8" fmla="*/ 817 w 1051"/>
              <a:gd name="T9" fmla="*/ 817 h 1051"/>
              <a:gd name="T10" fmla="*/ 582 w 1051"/>
              <a:gd name="T11" fmla="*/ 817 h 1051"/>
              <a:gd name="T12" fmla="*/ 582 w 1051"/>
              <a:gd name="T13" fmla="*/ 232 h 1051"/>
              <a:gd name="T14" fmla="*/ 467 w 1051"/>
              <a:gd name="T15" fmla="*/ 232 h 1051"/>
              <a:gd name="T16" fmla="*/ 467 w 1051"/>
              <a:gd name="T17" fmla="*/ 817 h 1051"/>
              <a:gd name="T18" fmla="*/ 582 w 1051"/>
              <a:gd name="T19" fmla="*/ 817 h 1051"/>
              <a:gd name="T20" fmla="*/ 350 w 1051"/>
              <a:gd name="T21" fmla="*/ 817 h 1051"/>
              <a:gd name="T22" fmla="*/ 350 w 1051"/>
              <a:gd name="T23" fmla="*/ 407 h 1051"/>
              <a:gd name="T24" fmla="*/ 232 w 1051"/>
              <a:gd name="T25" fmla="*/ 407 h 1051"/>
              <a:gd name="T26" fmla="*/ 232 w 1051"/>
              <a:gd name="T27" fmla="*/ 817 h 1051"/>
              <a:gd name="T28" fmla="*/ 350 w 1051"/>
              <a:gd name="T29" fmla="*/ 817 h 1051"/>
              <a:gd name="T30" fmla="*/ 932 w 1051"/>
              <a:gd name="T31" fmla="*/ 0 h 1051"/>
              <a:gd name="T32" fmla="*/ 1050 w 1051"/>
              <a:gd name="T33" fmla="*/ 118 h 1051"/>
              <a:gd name="T34" fmla="*/ 1050 w 1051"/>
              <a:gd name="T35" fmla="*/ 932 h 1051"/>
              <a:gd name="T36" fmla="*/ 932 w 1051"/>
              <a:gd name="T37" fmla="*/ 1050 h 1051"/>
              <a:gd name="T38" fmla="*/ 117 w 1051"/>
              <a:gd name="T39" fmla="*/ 1050 h 1051"/>
              <a:gd name="T40" fmla="*/ 0 w 1051"/>
              <a:gd name="T41" fmla="*/ 932 h 1051"/>
              <a:gd name="T42" fmla="*/ 0 w 1051"/>
              <a:gd name="T43" fmla="*/ 118 h 1051"/>
              <a:gd name="T44" fmla="*/ 117 w 1051"/>
              <a:gd name="T45" fmla="*/ 0 h 1051"/>
              <a:gd name="T46" fmla="*/ 932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817" y="817"/>
                </a:moveTo>
                <a:lnTo>
                  <a:pt x="817" y="582"/>
                </a:lnTo>
                <a:lnTo>
                  <a:pt x="700" y="582"/>
                </a:lnTo>
                <a:lnTo>
                  <a:pt x="700" y="817"/>
                </a:lnTo>
                <a:lnTo>
                  <a:pt x="817" y="817"/>
                </a:lnTo>
                <a:close/>
                <a:moveTo>
                  <a:pt x="582" y="817"/>
                </a:moveTo>
                <a:lnTo>
                  <a:pt x="582" y="232"/>
                </a:lnTo>
                <a:lnTo>
                  <a:pt x="467" y="232"/>
                </a:lnTo>
                <a:lnTo>
                  <a:pt x="467" y="817"/>
                </a:lnTo>
                <a:lnTo>
                  <a:pt x="582" y="817"/>
                </a:lnTo>
                <a:close/>
                <a:moveTo>
                  <a:pt x="350" y="817"/>
                </a:moveTo>
                <a:lnTo>
                  <a:pt x="350" y="407"/>
                </a:lnTo>
                <a:lnTo>
                  <a:pt x="232" y="407"/>
                </a:lnTo>
                <a:lnTo>
                  <a:pt x="232" y="817"/>
                </a:lnTo>
                <a:lnTo>
                  <a:pt x="350" y="817"/>
                </a:lnTo>
                <a:close/>
                <a:moveTo>
                  <a:pt x="932" y="0"/>
                </a:moveTo>
                <a:cubicBezTo>
                  <a:pt x="995" y="0"/>
                  <a:pt x="1050" y="55"/>
                  <a:pt x="1050" y="118"/>
                </a:cubicBez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7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20401" y="1411287"/>
            <a:ext cx="315913" cy="273050"/>
          </a:xfrm>
          <a:custGeom>
            <a:avLst/>
            <a:gdLst>
              <a:gd name="T0" fmla="*/ 613 w 876"/>
              <a:gd name="T1" fmla="*/ 63 h 759"/>
              <a:gd name="T2" fmla="*/ 875 w 876"/>
              <a:gd name="T3" fmla="*/ 0 h 759"/>
              <a:gd name="T4" fmla="*/ 875 w 876"/>
              <a:gd name="T5" fmla="*/ 758 h 759"/>
              <a:gd name="T6" fmla="*/ 760 w 876"/>
              <a:gd name="T7" fmla="*/ 758 h 759"/>
              <a:gd name="T8" fmla="*/ 760 w 876"/>
              <a:gd name="T9" fmla="*/ 140 h 759"/>
              <a:gd name="T10" fmla="*/ 613 w 876"/>
              <a:gd name="T11" fmla="*/ 170 h 759"/>
              <a:gd name="T12" fmla="*/ 613 w 876"/>
              <a:gd name="T13" fmla="*/ 63 h 759"/>
              <a:gd name="T14" fmla="*/ 350 w 876"/>
              <a:gd name="T15" fmla="*/ 175 h 759"/>
              <a:gd name="T16" fmla="*/ 350 w 876"/>
              <a:gd name="T17" fmla="*/ 408 h 759"/>
              <a:gd name="T18" fmla="*/ 585 w 876"/>
              <a:gd name="T19" fmla="*/ 408 h 759"/>
              <a:gd name="T20" fmla="*/ 585 w 876"/>
              <a:gd name="T21" fmla="*/ 525 h 759"/>
              <a:gd name="T22" fmla="*/ 350 w 876"/>
              <a:gd name="T23" fmla="*/ 525 h 759"/>
              <a:gd name="T24" fmla="*/ 350 w 876"/>
              <a:gd name="T25" fmla="*/ 758 h 759"/>
              <a:gd name="T26" fmla="*/ 235 w 876"/>
              <a:gd name="T27" fmla="*/ 758 h 759"/>
              <a:gd name="T28" fmla="*/ 235 w 876"/>
              <a:gd name="T29" fmla="*/ 525 h 759"/>
              <a:gd name="T30" fmla="*/ 0 w 876"/>
              <a:gd name="T31" fmla="*/ 525 h 759"/>
              <a:gd name="T32" fmla="*/ 0 w 876"/>
              <a:gd name="T33" fmla="*/ 408 h 759"/>
              <a:gd name="T34" fmla="*/ 235 w 876"/>
              <a:gd name="T35" fmla="*/ 408 h 759"/>
              <a:gd name="T36" fmla="*/ 235 w 876"/>
              <a:gd name="T37" fmla="*/ 175 h 759"/>
              <a:gd name="T38" fmla="*/ 350 w 876"/>
              <a:gd name="T39" fmla="*/ 175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6" h="759">
                <a:moveTo>
                  <a:pt x="613" y="63"/>
                </a:moveTo>
                <a:lnTo>
                  <a:pt x="875" y="0"/>
                </a:lnTo>
                <a:lnTo>
                  <a:pt x="875" y="758"/>
                </a:lnTo>
                <a:lnTo>
                  <a:pt x="760" y="758"/>
                </a:lnTo>
                <a:lnTo>
                  <a:pt x="760" y="140"/>
                </a:lnTo>
                <a:lnTo>
                  <a:pt x="613" y="170"/>
                </a:lnTo>
                <a:lnTo>
                  <a:pt x="613" y="63"/>
                </a:lnTo>
                <a:close/>
                <a:moveTo>
                  <a:pt x="350" y="175"/>
                </a:moveTo>
                <a:lnTo>
                  <a:pt x="350" y="408"/>
                </a:lnTo>
                <a:lnTo>
                  <a:pt x="585" y="408"/>
                </a:lnTo>
                <a:lnTo>
                  <a:pt x="585" y="525"/>
                </a:lnTo>
                <a:lnTo>
                  <a:pt x="350" y="525"/>
                </a:lnTo>
                <a:lnTo>
                  <a:pt x="350" y="758"/>
                </a:lnTo>
                <a:lnTo>
                  <a:pt x="235" y="758"/>
                </a:lnTo>
                <a:lnTo>
                  <a:pt x="235" y="525"/>
                </a:lnTo>
                <a:lnTo>
                  <a:pt x="0" y="525"/>
                </a:lnTo>
                <a:lnTo>
                  <a:pt x="0" y="408"/>
                </a:lnTo>
                <a:lnTo>
                  <a:pt x="235" y="408"/>
                </a:lnTo>
                <a:lnTo>
                  <a:pt x="235" y="175"/>
                </a:lnTo>
                <a:lnTo>
                  <a:pt x="350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082800"/>
            <a:ext cx="168275" cy="419100"/>
          </a:xfrm>
          <a:custGeom>
            <a:avLst/>
            <a:gdLst>
              <a:gd name="T0" fmla="*/ 465 w 466"/>
              <a:gd name="T1" fmla="*/ 640 h 1166"/>
              <a:gd name="T2" fmla="*/ 465 w 466"/>
              <a:gd name="T3" fmla="*/ 875 h 1166"/>
              <a:gd name="T4" fmla="*/ 290 w 466"/>
              <a:gd name="T5" fmla="*/ 875 h 1166"/>
              <a:gd name="T6" fmla="*/ 290 w 466"/>
              <a:gd name="T7" fmla="*/ 1165 h 1166"/>
              <a:gd name="T8" fmla="*/ 115 w 466"/>
              <a:gd name="T9" fmla="*/ 1165 h 1166"/>
              <a:gd name="T10" fmla="*/ 115 w 466"/>
              <a:gd name="T11" fmla="*/ 875 h 1166"/>
              <a:gd name="T12" fmla="*/ 0 w 466"/>
              <a:gd name="T13" fmla="*/ 875 h 1166"/>
              <a:gd name="T14" fmla="*/ 0 w 466"/>
              <a:gd name="T15" fmla="*/ 465 h 1166"/>
              <a:gd name="T16" fmla="*/ 175 w 466"/>
              <a:gd name="T17" fmla="*/ 290 h 1166"/>
              <a:gd name="T18" fmla="*/ 350 w 466"/>
              <a:gd name="T19" fmla="*/ 465 h 1166"/>
              <a:gd name="T20" fmla="*/ 465 w 466"/>
              <a:gd name="T21" fmla="*/ 640 h 1166"/>
              <a:gd name="T22" fmla="*/ 57 w 466"/>
              <a:gd name="T23" fmla="*/ 115 h 1166"/>
              <a:gd name="T24" fmla="*/ 175 w 466"/>
              <a:gd name="T25" fmla="*/ 0 h 1166"/>
              <a:gd name="T26" fmla="*/ 290 w 466"/>
              <a:gd name="T27" fmla="*/ 115 h 1166"/>
              <a:gd name="T28" fmla="*/ 175 w 466"/>
              <a:gd name="T29" fmla="*/ 232 h 1166"/>
              <a:gd name="T30" fmla="*/ 57 w 466"/>
              <a:gd name="T31" fmla="*/ 11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6" h="1166">
                <a:moveTo>
                  <a:pt x="465" y="640"/>
                </a:moveTo>
                <a:lnTo>
                  <a:pt x="465" y="875"/>
                </a:lnTo>
                <a:lnTo>
                  <a:pt x="290" y="875"/>
                </a:lnTo>
                <a:lnTo>
                  <a:pt x="290" y="1165"/>
                </a:lnTo>
                <a:lnTo>
                  <a:pt x="115" y="1165"/>
                </a:lnTo>
                <a:lnTo>
                  <a:pt x="115" y="875"/>
                </a:lnTo>
                <a:lnTo>
                  <a:pt x="0" y="875"/>
                </a:lnTo>
                <a:lnTo>
                  <a:pt x="0" y="465"/>
                </a:lnTo>
                <a:cubicBezTo>
                  <a:pt x="0" y="369"/>
                  <a:pt x="79" y="290"/>
                  <a:pt x="175" y="290"/>
                </a:cubicBezTo>
                <a:cubicBezTo>
                  <a:pt x="271" y="290"/>
                  <a:pt x="350" y="369"/>
                  <a:pt x="350" y="465"/>
                </a:cubicBezTo>
                <a:cubicBezTo>
                  <a:pt x="418" y="492"/>
                  <a:pt x="465" y="561"/>
                  <a:pt x="465" y="640"/>
                </a:cubicBezTo>
                <a:close/>
                <a:moveTo>
                  <a:pt x="57" y="115"/>
                </a:moveTo>
                <a:cubicBezTo>
                  <a:pt x="57" y="49"/>
                  <a:pt x="109" y="0"/>
                  <a:pt x="175" y="0"/>
                </a:cubicBezTo>
                <a:cubicBezTo>
                  <a:pt x="241" y="0"/>
                  <a:pt x="290" y="49"/>
                  <a:pt x="290" y="115"/>
                </a:cubicBezTo>
                <a:cubicBezTo>
                  <a:pt x="290" y="181"/>
                  <a:pt x="241" y="232"/>
                  <a:pt x="175" y="232"/>
                </a:cubicBezTo>
                <a:cubicBezTo>
                  <a:pt x="109" y="232"/>
                  <a:pt x="57" y="181"/>
                  <a:pt x="57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014537" y="2082800"/>
            <a:ext cx="419100" cy="419100"/>
          </a:xfrm>
          <a:custGeom>
            <a:avLst/>
            <a:gdLst>
              <a:gd name="T0" fmla="*/ 990 w 1166"/>
              <a:gd name="T1" fmla="*/ 525 h 1166"/>
              <a:gd name="T2" fmla="*/ 990 w 1166"/>
              <a:gd name="T3" fmla="*/ 407 h 1166"/>
              <a:gd name="T4" fmla="*/ 757 w 1166"/>
              <a:gd name="T5" fmla="*/ 407 h 1166"/>
              <a:gd name="T6" fmla="*/ 757 w 1166"/>
              <a:gd name="T7" fmla="*/ 175 h 1166"/>
              <a:gd name="T8" fmla="*/ 640 w 1166"/>
              <a:gd name="T9" fmla="*/ 175 h 1166"/>
              <a:gd name="T10" fmla="*/ 640 w 1166"/>
              <a:gd name="T11" fmla="*/ 407 h 1166"/>
              <a:gd name="T12" fmla="*/ 407 w 1166"/>
              <a:gd name="T13" fmla="*/ 407 h 1166"/>
              <a:gd name="T14" fmla="*/ 407 w 1166"/>
              <a:gd name="T15" fmla="*/ 525 h 1166"/>
              <a:gd name="T16" fmla="*/ 640 w 1166"/>
              <a:gd name="T17" fmla="*/ 525 h 1166"/>
              <a:gd name="T18" fmla="*/ 640 w 1166"/>
              <a:gd name="T19" fmla="*/ 757 h 1166"/>
              <a:gd name="T20" fmla="*/ 757 w 1166"/>
              <a:gd name="T21" fmla="*/ 757 h 1166"/>
              <a:gd name="T22" fmla="*/ 757 w 1166"/>
              <a:gd name="T23" fmla="*/ 525 h 1166"/>
              <a:gd name="T24" fmla="*/ 990 w 1166"/>
              <a:gd name="T25" fmla="*/ 525 h 1166"/>
              <a:gd name="T26" fmla="*/ 1050 w 1166"/>
              <a:gd name="T27" fmla="*/ 0 h 1166"/>
              <a:gd name="T28" fmla="*/ 1165 w 1166"/>
              <a:gd name="T29" fmla="*/ 115 h 1166"/>
              <a:gd name="T30" fmla="*/ 1165 w 1166"/>
              <a:gd name="T31" fmla="*/ 815 h 1166"/>
              <a:gd name="T32" fmla="*/ 1050 w 1166"/>
              <a:gd name="T33" fmla="*/ 932 h 1166"/>
              <a:gd name="T34" fmla="*/ 350 w 1166"/>
              <a:gd name="T35" fmla="*/ 932 h 1166"/>
              <a:gd name="T36" fmla="*/ 232 w 1166"/>
              <a:gd name="T37" fmla="*/ 815 h 1166"/>
              <a:gd name="T38" fmla="*/ 232 w 1166"/>
              <a:gd name="T39" fmla="*/ 115 h 1166"/>
              <a:gd name="T40" fmla="*/ 350 w 1166"/>
              <a:gd name="T41" fmla="*/ 0 h 1166"/>
              <a:gd name="T42" fmla="*/ 1050 w 1166"/>
              <a:gd name="T43" fmla="*/ 0 h 1166"/>
              <a:gd name="T44" fmla="*/ 115 w 1166"/>
              <a:gd name="T45" fmla="*/ 232 h 1166"/>
              <a:gd name="T46" fmla="*/ 115 w 1166"/>
              <a:gd name="T47" fmla="*/ 1050 h 1166"/>
              <a:gd name="T48" fmla="*/ 932 w 1166"/>
              <a:gd name="T49" fmla="*/ 1050 h 1166"/>
              <a:gd name="T50" fmla="*/ 932 w 1166"/>
              <a:gd name="T51" fmla="*/ 1165 h 1166"/>
              <a:gd name="T52" fmla="*/ 115 w 1166"/>
              <a:gd name="T53" fmla="*/ 1165 h 1166"/>
              <a:gd name="T54" fmla="*/ 0 w 1166"/>
              <a:gd name="T55" fmla="*/ 1050 h 1166"/>
              <a:gd name="T56" fmla="*/ 0 w 1166"/>
              <a:gd name="T57" fmla="*/ 232 h 1166"/>
              <a:gd name="T58" fmla="*/ 115 w 1166"/>
              <a:gd name="T59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1166">
                <a:moveTo>
                  <a:pt x="990" y="525"/>
                </a:moveTo>
                <a:lnTo>
                  <a:pt x="990" y="407"/>
                </a:lnTo>
                <a:lnTo>
                  <a:pt x="757" y="407"/>
                </a:lnTo>
                <a:lnTo>
                  <a:pt x="757" y="175"/>
                </a:lnTo>
                <a:lnTo>
                  <a:pt x="640" y="175"/>
                </a:lnTo>
                <a:lnTo>
                  <a:pt x="640" y="407"/>
                </a:lnTo>
                <a:lnTo>
                  <a:pt x="407" y="407"/>
                </a:lnTo>
                <a:lnTo>
                  <a:pt x="407" y="525"/>
                </a:lnTo>
                <a:lnTo>
                  <a:pt x="640" y="525"/>
                </a:lnTo>
                <a:lnTo>
                  <a:pt x="640" y="757"/>
                </a:lnTo>
                <a:lnTo>
                  <a:pt x="757" y="757"/>
                </a:lnTo>
                <a:lnTo>
                  <a:pt x="757" y="525"/>
                </a:lnTo>
                <a:lnTo>
                  <a:pt x="990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2"/>
                  <a:pt x="1050" y="932"/>
                </a:cubicBezTo>
                <a:lnTo>
                  <a:pt x="350" y="932"/>
                </a:lnTo>
                <a:cubicBezTo>
                  <a:pt x="287" y="932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2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lnTo>
                  <a:pt x="115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068639" y="2087565"/>
            <a:ext cx="484187" cy="409575"/>
          </a:xfrm>
          <a:custGeom>
            <a:avLst/>
            <a:gdLst>
              <a:gd name="T0" fmla="*/ 1342 w 1343"/>
              <a:gd name="T1" fmla="*/ 875 h 1138"/>
              <a:gd name="T2" fmla="*/ 1080 w 1343"/>
              <a:gd name="T3" fmla="*/ 1137 h 1138"/>
              <a:gd name="T4" fmla="*/ 992 w 1343"/>
              <a:gd name="T5" fmla="*/ 1050 h 1138"/>
              <a:gd name="T6" fmla="*/ 1167 w 1343"/>
              <a:gd name="T7" fmla="*/ 875 h 1138"/>
              <a:gd name="T8" fmla="*/ 992 w 1343"/>
              <a:gd name="T9" fmla="*/ 700 h 1138"/>
              <a:gd name="T10" fmla="*/ 1080 w 1343"/>
              <a:gd name="T11" fmla="*/ 612 h 1138"/>
              <a:gd name="T12" fmla="*/ 1342 w 1343"/>
              <a:gd name="T13" fmla="*/ 875 h 1138"/>
              <a:gd name="T14" fmla="*/ 700 w 1343"/>
              <a:gd name="T15" fmla="*/ 407 h 1138"/>
              <a:gd name="T16" fmla="*/ 875 w 1343"/>
              <a:gd name="T17" fmla="*/ 407 h 1138"/>
              <a:gd name="T18" fmla="*/ 875 w 1343"/>
              <a:gd name="T19" fmla="*/ 525 h 1138"/>
              <a:gd name="T20" fmla="*/ 700 w 1343"/>
              <a:gd name="T21" fmla="*/ 525 h 1138"/>
              <a:gd name="T22" fmla="*/ 700 w 1343"/>
              <a:gd name="T23" fmla="*/ 700 h 1138"/>
              <a:gd name="T24" fmla="*/ 585 w 1343"/>
              <a:gd name="T25" fmla="*/ 700 h 1138"/>
              <a:gd name="T26" fmla="*/ 585 w 1343"/>
              <a:gd name="T27" fmla="*/ 525 h 1138"/>
              <a:gd name="T28" fmla="*/ 410 w 1343"/>
              <a:gd name="T29" fmla="*/ 525 h 1138"/>
              <a:gd name="T30" fmla="*/ 410 w 1343"/>
              <a:gd name="T31" fmla="*/ 407 h 1138"/>
              <a:gd name="T32" fmla="*/ 585 w 1343"/>
              <a:gd name="T33" fmla="*/ 407 h 1138"/>
              <a:gd name="T34" fmla="*/ 585 w 1343"/>
              <a:gd name="T35" fmla="*/ 232 h 1138"/>
              <a:gd name="T36" fmla="*/ 700 w 1343"/>
              <a:gd name="T37" fmla="*/ 232 h 1138"/>
              <a:gd name="T38" fmla="*/ 700 w 1343"/>
              <a:gd name="T39" fmla="*/ 407 h 1138"/>
              <a:gd name="T40" fmla="*/ 1167 w 1343"/>
              <a:gd name="T41" fmla="*/ 0 h 1138"/>
              <a:gd name="T42" fmla="*/ 1285 w 1343"/>
              <a:gd name="T43" fmla="*/ 117 h 1138"/>
              <a:gd name="T44" fmla="*/ 1285 w 1343"/>
              <a:gd name="T45" fmla="*/ 582 h 1138"/>
              <a:gd name="T46" fmla="*/ 1167 w 1343"/>
              <a:gd name="T47" fmla="*/ 582 h 1138"/>
              <a:gd name="T48" fmla="*/ 1167 w 1343"/>
              <a:gd name="T49" fmla="*/ 117 h 1138"/>
              <a:gd name="T50" fmla="*/ 117 w 1343"/>
              <a:gd name="T51" fmla="*/ 117 h 1138"/>
              <a:gd name="T52" fmla="*/ 117 w 1343"/>
              <a:gd name="T53" fmla="*/ 817 h 1138"/>
              <a:gd name="T54" fmla="*/ 992 w 1343"/>
              <a:gd name="T55" fmla="*/ 817 h 1138"/>
              <a:gd name="T56" fmla="*/ 992 w 1343"/>
              <a:gd name="T57" fmla="*/ 932 h 1138"/>
              <a:gd name="T58" fmla="*/ 875 w 1343"/>
              <a:gd name="T59" fmla="*/ 932 h 1138"/>
              <a:gd name="T60" fmla="*/ 875 w 1343"/>
              <a:gd name="T61" fmla="*/ 1050 h 1138"/>
              <a:gd name="T62" fmla="*/ 410 w 1343"/>
              <a:gd name="T63" fmla="*/ 1050 h 1138"/>
              <a:gd name="T64" fmla="*/ 410 w 1343"/>
              <a:gd name="T65" fmla="*/ 932 h 1138"/>
              <a:gd name="T66" fmla="*/ 117 w 1343"/>
              <a:gd name="T67" fmla="*/ 932 h 1138"/>
              <a:gd name="T68" fmla="*/ 0 w 1343"/>
              <a:gd name="T69" fmla="*/ 817 h 1138"/>
              <a:gd name="T70" fmla="*/ 0 w 1343"/>
              <a:gd name="T71" fmla="*/ 117 h 1138"/>
              <a:gd name="T72" fmla="*/ 117 w 1343"/>
              <a:gd name="T73" fmla="*/ 0 h 1138"/>
              <a:gd name="T74" fmla="*/ 1167 w 1343"/>
              <a:gd name="T75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3" h="1138">
                <a:moveTo>
                  <a:pt x="1342" y="875"/>
                </a:moveTo>
                <a:lnTo>
                  <a:pt x="1080" y="1137"/>
                </a:lnTo>
                <a:lnTo>
                  <a:pt x="992" y="1050"/>
                </a:lnTo>
                <a:lnTo>
                  <a:pt x="1167" y="875"/>
                </a:lnTo>
                <a:lnTo>
                  <a:pt x="992" y="700"/>
                </a:lnTo>
                <a:lnTo>
                  <a:pt x="1080" y="612"/>
                </a:lnTo>
                <a:lnTo>
                  <a:pt x="1342" y="875"/>
                </a:lnTo>
                <a:close/>
                <a:moveTo>
                  <a:pt x="700" y="407"/>
                </a:moveTo>
                <a:lnTo>
                  <a:pt x="875" y="407"/>
                </a:lnTo>
                <a:lnTo>
                  <a:pt x="875" y="525"/>
                </a:lnTo>
                <a:lnTo>
                  <a:pt x="700" y="525"/>
                </a:lnTo>
                <a:lnTo>
                  <a:pt x="700" y="700"/>
                </a:lnTo>
                <a:lnTo>
                  <a:pt x="585" y="700"/>
                </a:lnTo>
                <a:lnTo>
                  <a:pt x="585" y="525"/>
                </a:lnTo>
                <a:lnTo>
                  <a:pt x="410" y="525"/>
                </a:lnTo>
                <a:lnTo>
                  <a:pt x="410" y="407"/>
                </a:lnTo>
                <a:lnTo>
                  <a:pt x="585" y="407"/>
                </a:lnTo>
                <a:lnTo>
                  <a:pt x="585" y="232"/>
                </a:lnTo>
                <a:lnTo>
                  <a:pt x="700" y="232"/>
                </a:lnTo>
                <a:lnTo>
                  <a:pt x="700" y="407"/>
                </a:lnTo>
                <a:close/>
                <a:moveTo>
                  <a:pt x="1167" y="0"/>
                </a:moveTo>
                <a:cubicBezTo>
                  <a:pt x="1230" y="0"/>
                  <a:pt x="1285" y="52"/>
                  <a:pt x="1285" y="117"/>
                </a:cubicBezTo>
                <a:lnTo>
                  <a:pt x="1285" y="582"/>
                </a:lnTo>
                <a:lnTo>
                  <a:pt x="1167" y="582"/>
                </a:lnTo>
                <a:lnTo>
                  <a:pt x="1167" y="117"/>
                </a:lnTo>
                <a:lnTo>
                  <a:pt x="117" y="117"/>
                </a:lnTo>
                <a:lnTo>
                  <a:pt x="117" y="817"/>
                </a:lnTo>
                <a:lnTo>
                  <a:pt x="992" y="817"/>
                </a:lnTo>
                <a:lnTo>
                  <a:pt x="992" y="932"/>
                </a:lnTo>
                <a:lnTo>
                  <a:pt x="875" y="932"/>
                </a:lnTo>
                <a:lnTo>
                  <a:pt x="875" y="1050"/>
                </a:lnTo>
                <a:lnTo>
                  <a:pt x="410" y="1050"/>
                </a:lnTo>
                <a:lnTo>
                  <a:pt x="410" y="932"/>
                </a:lnTo>
                <a:lnTo>
                  <a:pt x="117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195762" y="2144714"/>
            <a:ext cx="398462" cy="293688"/>
          </a:xfrm>
          <a:custGeom>
            <a:avLst/>
            <a:gdLst>
              <a:gd name="T0" fmla="*/ 818 w 1108"/>
              <a:gd name="T1" fmla="*/ 0 h 818"/>
              <a:gd name="T2" fmla="*/ 1107 w 1108"/>
              <a:gd name="T3" fmla="*/ 0 h 818"/>
              <a:gd name="T4" fmla="*/ 1107 w 1108"/>
              <a:gd name="T5" fmla="*/ 117 h 818"/>
              <a:gd name="T6" fmla="*/ 932 w 1108"/>
              <a:gd name="T7" fmla="*/ 117 h 818"/>
              <a:gd name="T8" fmla="*/ 932 w 1108"/>
              <a:gd name="T9" fmla="*/ 642 h 818"/>
              <a:gd name="T10" fmla="*/ 757 w 1108"/>
              <a:gd name="T11" fmla="*/ 817 h 818"/>
              <a:gd name="T12" fmla="*/ 582 w 1108"/>
              <a:gd name="T13" fmla="*/ 642 h 818"/>
              <a:gd name="T14" fmla="*/ 757 w 1108"/>
              <a:gd name="T15" fmla="*/ 467 h 818"/>
              <a:gd name="T16" fmla="*/ 818 w 1108"/>
              <a:gd name="T17" fmla="*/ 478 h 818"/>
              <a:gd name="T18" fmla="*/ 818 w 1108"/>
              <a:gd name="T19" fmla="*/ 0 h 818"/>
              <a:gd name="T20" fmla="*/ 0 w 1108"/>
              <a:gd name="T21" fmla="*/ 582 h 818"/>
              <a:gd name="T22" fmla="*/ 0 w 1108"/>
              <a:gd name="T23" fmla="*/ 467 h 818"/>
              <a:gd name="T24" fmla="*/ 468 w 1108"/>
              <a:gd name="T25" fmla="*/ 467 h 818"/>
              <a:gd name="T26" fmla="*/ 468 w 1108"/>
              <a:gd name="T27" fmla="*/ 582 h 818"/>
              <a:gd name="T28" fmla="*/ 0 w 1108"/>
              <a:gd name="T29" fmla="*/ 582 h 818"/>
              <a:gd name="T30" fmla="*/ 700 w 1108"/>
              <a:gd name="T31" fmla="*/ 232 h 818"/>
              <a:gd name="T32" fmla="*/ 700 w 1108"/>
              <a:gd name="T33" fmla="*/ 350 h 818"/>
              <a:gd name="T34" fmla="*/ 0 w 1108"/>
              <a:gd name="T35" fmla="*/ 350 h 818"/>
              <a:gd name="T36" fmla="*/ 0 w 1108"/>
              <a:gd name="T37" fmla="*/ 232 h 818"/>
              <a:gd name="T38" fmla="*/ 700 w 1108"/>
              <a:gd name="T39" fmla="*/ 232 h 818"/>
              <a:gd name="T40" fmla="*/ 700 w 1108"/>
              <a:gd name="T41" fmla="*/ 0 h 818"/>
              <a:gd name="T42" fmla="*/ 700 w 1108"/>
              <a:gd name="T43" fmla="*/ 117 h 818"/>
              <a:gd name="T44" fmla="*/ 0 w 1108"/>
              <a:gd name="T45" fmla="*/ 117 h 818"/>
              <a:gd name="T46" fmla="*/ 0 w 1108"/>
              <a:gd name="T47" fmla="*/ 0 h 818"/>
              <a:gd name="T48" fmla="*/ 700 w 1108"/>
              <a:gd name="T49" fmla="*/ 0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08" h="818">
                <a:moveTo>
                  <a:pt x="818" y="0"/>
                </a:moveTo>
                <a:lnTo>
                  <a:pt x="1107" y="0"/>
                </a:lnTo>
                <a:lnTo>
                  <a:pt x="1107" y="117"/>
                </a:lnTo>
                <a:lnTo>
                  <a:pt x="932" y="117"/>
                </a:lnTo>
                <a:lnTo>
                  <a:pt x="932" y="642"/>
                </a:lnTo>
                <a:cubicBezTo>
                  <a:pt x="932" y="738"/>
                  <a:pt x="852" y="817"/>
                  <a:pt x="757" y="817"/>
                </a:cubicBezTo>
                <a:cubicBezTo>
                  <a:pt x="661" y="817"/>
                  <a:pt x="582" y="737"/>
                  <a:pt x="582" y="642"/>
                </a:cubicBezTo>
                <a:cubicBezTo>
                  <a:pt x="582" y="546"/>
                  <a:pt x="662" y="467"/>
                  <a:pt x="757" y="467"/>
                </a:cubicBezTo>
                <a:cubicBezTo>
                  <a:pt x="777" y="467"/>
                  <a:pt x="798" y="473"/>
                  <a:pt x="818" y="478"/>
                </a:cubicBezTo>
                <a:lnTo>
                  <a:pt x="818" y="0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468" y="467"/>
                </a:lnTo>
                <a:lnTo>
                  <a:pt x="468" y="582"/>
                </a:lnTo>
                <a:lnTo>
                  <a:pt x="0" y="582"/>
                </a:lnTo>
                <a:close/>
                <a:moveTo>
                  <a:pt x="700" y="232"/>
                </a:moveTo>
                <a:lnTo>
                  <a:pt x="700" y="350"/>
                </a:lnTo>
                <a:lnTo>
                  <a:pt x="0" y="350"/>
                </a:lnTo>
                <a:lnTo>
                  <a:pt x="0" y="232"/>
                </a:lnTo>
                <a:lnTo>
                  <a:pt x="700" y="232"/>
                </a:lnTo>
                <a:close/>
                <a:moveTo>
                  <a:pt x="700" y="0"/>
                </a:moveTo>
                <a:lnTo>
                  <a:pt x="700" y="117"/>
                </a:lnTo>
                <a:lnTo>
                  <a:pt x="0" y="117"/>
                </a:lnTo>
                <a:lnTo>
                  <a:pt x="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270499" y="2082800"/>
            <a:ext cx="419100" cy="419100"/>
          </a:xfrm>
          <a:custGeom>
            <a:avLst/>
            <a:gdLst>
              <a:gd name="T0" fmla="*/ 875 w 1166"/>
              <a:gd name="T1" fmla="*/ 582 h 1166"/>
              <a:gd name="T2" fmla="*/ 815 w 1166"/>
              <a:gd name="T3" fmla="*/ 640 h 1166"/>
              <a:gd name="T4" fmla="*/ 233 w 1166"/>
              <a:gd name="T5" fmla="*/ 640 h 1166"/>
              <a:gd name="T6" fmla="*/ 0 w 1166"/>
              <a:gd name="T7" fmla="*/ 875 h 1166"/>
              <a:gd name="T8" fmla="*/ 0 w 1166"/>
              <a:gd name="T9" fmla="*/ 57 h 1166"/>
              <a:gd name="T10" fmla="*/ 58 w 1166"/>
              <a:gd name="T11" fmla="*/ 0 h 1166"/>
              <a:gd name="T12" fmla="*/ 815 w 1166"/>
              <a:gd name="T13" fmla="*/ 0 h 1166"/>
              <a:gd name="T14" fmla="*/ 875 w 1166"/>
              <a:gd name="T15" fmla="*/ 57 h 1166"/>
              <a:gd name="T16" fmla="*/ 875 w 1166"/>
              <a:gd name="T17" fmla="*/ 582 h 1166"/>
              <a:gd name="T18" fmla="*/ 1108 w 1166"/>
              <a:gd name="T19" fmla="*/ 232 h 1166"/>
              <a:gd name="T20" fmla="*/ 1165 w 1166"/>
              <a:gd name="T21" fmla="*/ 290 h 1166"/>
              <a:gd name="T22" fmla="*/ 1165 w 1166"/>
              <a:gd name="T23" fmla="*/ 1165 h 1166"/>
              <a:gd name="T24" fmla="*/ 933 w 1166"/>
              <a:gd name="T25" fmla="*/ 932 h 1166"/>
              <a:gd name="T26" fmla="*/ 290 w 1166"/>
              <a:gd name="T27" fmla="*/ 932 h 1166"/>
              <a:gd name="T28" fmla="*/ 233 w 1166"/>
              <a:gd name="T29" fmla="*/ 875 h 1166"/>
              <a:gd name="T30" fmla="*/ 233 w 1166"/>
              <a:gd name="T31" fmla="*/ 757 h 1166"/>
              <a:gd name="T32" fmla="*/ 990 w 1166"/>
              <a:gd name="T33" fmla="*/ 757 h 1166"/>
              <a:gd name="T34" fmla="*/ 990 w 1166"/>
              <a:gd name="T35" fmla="*/ 232 h 1166"/>
              <a:gd name="T36" fmla="*/ 1108 w 1166"/>
              <a:gd name="T37" fmla="*/ 232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6" h="1166">
                <a:moveTo>
                  <a:pt x="875" y="582"/>
                </a:moveTo>
                <a:cubicBezTo>
                  <a:pt x="875" y="615"/>
                  <a:pt x="848" y="640"/>
                  <a:pt x="815" y="640"/>
                </a:cubicBezTo>
                <a:lnTo>
                  <a:pt x="233" y="640"/>
                </a:lnTo>
                <a:lnTo>
                  <a:pt x="0" y="875"/>
                </a:lnTo>
                <a:lnTo>
                  <a:pt x="0" y="57"/>
                </a:lnTo>
                <a:cubicBezTo>
                  <a:pt x="0" y="25"/>
                  <a:pt x="25" y="0"/>
                  <a:pt x="58" y="0"/>
                </a:cubicBezTo>
                <a:lnTo>
                  <a:pt x="815" y="0"/>
                </a:lnTo>
                <a:cubicBezTo>
                  <a:pt x="848" y="0"/>
                  <a:pt x="875" y="25"/>
                  <a:pt x="875" y="57"/>
                </a:cubicBezTo>
                <a:lnTo>
                  <a:pt x="875" y="582"/>
                </a:lnTo>
                <a:close/>
                <a:moveTo>
                  <a:pt x="1108" y="232"/>
                </a:moveTo>
                <a:cubicBezTo>
                  <a:pt x="1140" y="232"/>
                  <a:pt x="1165" y="257"/>
                  <a:pt x="1165" y="290"/>
                </a:cubicBezTo>
                <a:lnTo>
                  <a:pt x="1165" y="1165"/>
                </a:lnTo>
                <a:lnTo>
                  <a:pt x="933" y="932"/>
                </a:lnTo>
                <a:lnTo>
                  <a:pt x="290" y="932"/>
                </a:lnTo>
                <a:cubicBezTo>
                  <a:pt x="257" y="932"/>
                  <a:pt x="233" y="908"/>
                  <a:pt x="233" y="875"/>
                </a:cubicBezTo>
                <a:lnTo>
                  <a:pt x="233" y="757"/>
                </a:lnTo>
                <a:lnTo>
                  <a:pt x="990" y="757"/>
                </a:lnTo>
                <a:lnTo>
                  <a:pt x="990" y="232"/>
                </a:lnTo>
                <a:lnTo>
                  <a:pt x="1108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18264" y="2124075"/>
            <a:ext cx="293687" cy="336550"/>
          </a:xfrm>
          <a:custGeom>
            <a:avLst/>
            <a:gdLst>
              <a:gd name="T0" fmla="*/ 0 w 816"/>
              <a:gd name="T1" fmla="*/ 585 h 936"/>
              <a:gd name="T2" fmla="*/ 407 w 816"/>
              <a:gd name="T3" fmla="*/ 175 h 936"/>
              <a:gd name="T4" fmla="*/ 815 w 816"/>
              <a:gd name="T5" fmla="*/ 585 h 936"/>
              <a:gd name="T6" fmla="*/ 582 w 816"/>
              <a:gd name="T7" fmla="*/ 585 h 936"/>
              <a:gd name="T8" fmla="*/ 582 w 816"/>
              <a:gd name="T9" fmla="*/ 935 h 936"/>
              <a:gd name="T10" fmla="*/ 232 w 816"/>
              <a:gd name="T11" fmla="*/ 935 h 936"/>
              <a:gd name="T12" fmla="*/ 232 w 816"/>
              <a:gd name="T13" fmla="*/ 585 h 936"/>
              <a:gd name="T14" fmla="*/ 0 w 816"/>
              <a:gd name="T15" fmla="*/ 585 h 936"/>
              <a:gd name="T16" fmla="*/ 815 w 816"/>
              <a:gd name="T17" fmla="*/ 0 h 936"/>
              <a:gd name="T18" fmla="*/ 815 w 816"/>
              <a:gd name="T19" fmla="*/ 117 h 936"/>
              <a:gd name="T20" fmla="*/ 0 w 816"/>
              <a:gd name="T21" fmla="*/ 117 h 936"/>
              <a:gd name="T22" fmla="*/ 0 w 816"/>
              <a:gd name="T23" fmla="*/ 0 h 936"/>
              <a:gd name="T24" fmla="*/ 815 w 816"/>
              <a:gd name="T25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6" h="936">
                <a:moveTo>
                  <a:pt x="0" y="585"/>
                </a:moveTo>
                <a:lnTo>
                  <a:pt x="407" y="175"/>
                </a:lnTo>
                <a:lnTo>
                  <a:pt x="815" y="585"/>
                </a:lnTo>
                <a:lnTo>
                  <a:pt x="582" y="585"/>
                </a:lnTo>
                <a:lnTo>
                  <a:pt x="582" y="935"/>
                </a:lnTo>
                <a:lnTo>
                  <a:pt x="232" y="935"/>
                </a:lnTo>
                <a:lnTo>
                  <a:pt x="232" y="585"/>
                </a:lnTo>
                <a:lnTo>
                  <a:pt x="0" y="585"/>
                </a:lnTo>
                <a:close/>
                <a:moveTo>
                  <a:pt x="815" y="0"/>
                </a:moveTo>
                <a:lnTo>
                  <a:pt x="815" y="117"/>
                </a:lnTo>
                <a:lnTo>
                  <a:pt x="0" y="117"/>
                </a:lnTo>
                <a:lnTo>
                  <a:pt x="0" y="0"/>
                </a:lnTo>
                <a:lnTo>
                  <a:pt x="81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39024" y="2082800"/>
            <a:ext cx="419100" cy="419100"/>
          </a:xfrm>
          <a:custGeom>
            <a:avLst/>
            <a:gdLst>
              <a:gd name="T0" fmla="*/ 1050 w 1166"/>
              <a:gd name="T1" fmla="*/ 582 h 1166"/>
              <a:gd name="T2" fmla="*/ 757 w 1166"/>
              <a:gd name="T3" fmla="*/ 150 h 1166"/>
              <a:gd name="T4" fmla="*/ 757 w 1166"/>
              <a:gd name="T5" fmla="*/ 175 h 1166"/>
              <a:gd name="T6" fmla="*/ 640 w 1166"/>
              <a:gd name="T7" fmla="*/ 290 h 1166"/>
              <a:gd name="T8" fmla="*/ 525 w 1166"/>
              <a:gd name="T9" fmla="*/ 290 h 1166"/>
              <a:gd name="T10" fmla="*/ 525 w 1166"/>
              <a:gd name="T11" fmla="*/ 407 h 1166"/>
              <a:gd name="T12" fmla="*/ 465 w 1166"/>
              <a:gd name="T13" fmla="*/ 465 h 1166"/>
              <a:gd name="T14" fmla="*/ 350 w 1166"/>
              <a:gd name="T15" fmla="*/ 465 h 1166"/>
              <a:gd name="T16" fmla="*/ 350 w 1166"/>
              <a:gd name="T17" fmla="*/ 582 h 1166"/>
              <a:gd name="T18" fmla="*/ 700 w 1166"/>
              <a:gd name="T19" fmla="*/ 582 h 1166"/>
              <a:gd name="T20" fmla="*/ 757 w 1166"/>
              <a:gd name="T21" fmla="*/ 640 h 1166"/>
              <a:gd name="T22" fmla="*/ 757 w 1166"/>
              <a:gd name="T23" fmla="*/ 815 h 1166"/>
              <a:gd name="T24" fmla="*/ 815 w 1166"/>
              <a:gd name="T25" fmla="*/ 815 h 1166"/>
              <a:gd name="T26" fmla="*/ 927 w 1166"/>
              <a:gd name="T27" fmla="*/ 897 h 1166"/>
              <a:gd name="T28" fmla="*/ 1050 w 1166"/>
              <a:gd name="T29" fmla="*/ 582 h 1166"/>
              <a:gd name="T30" fmla="*/ 525 w 1166"/>
              <a:gd name="T31" fmla="*/ 1044 h 1166"/>
              <a:gd name="T32" fmla="*/ 525 w 1166"/>
              <a:gd name="T33" fmla="*/ 932 h 1166"/>
              <a:gd name="T34" fmla="*/ 407 w 1166"/>
              <a:gd name="T35" fmla="*/ 815 h 1166"/>
              <a:gd name="T36" fmla="*/ 407 w 1166"/>
              <a:gd name="T37" fmla="*/ 757 h 1166"/>
              <a:gd name="T38" fmla="*/ 128 w 1166"/>
              <a:gd name="T39" fmla="*/ 479 h 1166"/>
              <a:gd name="T40" fmla="*/ 115 w 1166"/>
              <a:gd name="T41" fmla="*/ 582 h 1166"/>
              <a:gd name="T42" fmla="*/ 525 w 1166"/>
              <a:gd name="T43" fmla="*/ 1044 h 1166"/>
              <a:gd name="T44" fmla="*/ 582 w 1166"/>
              <a:gd name="T45" fmla="*/ 0 h 1166"/>
              <a:gd name="T46" fmla="*/ 1165 w 1166"/>
              <a:gd name="T47" fmla="*/ 582 h 1166"/>
              <a:gd name="T48" fmla="*/ 582 w 1166"/>
              <a:gd name="T49" fmla="*/ 1165 h 1166"/>
              <a:gd name="T50" fmla="*/ 0 w 1166"/>
              <a:gd name="T51" fmla="*/ 582 h 1166"/>
              <a:gd name="T52" fmla="*/ 582 w 1166"/>
              <a:gd name="T5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1050" y="582"/>
                </a:moveTo>
                <a:cubicBezTo>
                  <a:pt x="1050" y="388"/>
                  <a:pt x="929" y="219"/>
                  <a:pt x="757" y="150"/>
                </a:cubicBezTo>
                <a:lnTo>
                  <a:pt x="757" y="175"/>
                </a:lnTo>
                <a:cubicBezTo>
                  <a:pt x="757" y="238"/>
                  <a:pt x="702" y="290"/>
                  <a:pt x="640" y="290"/>
                </a:cubicBezTo>
                <a:lnTo>
                  <a:pt x="525" y="290"/>
                </a:lnTo>
                <a:lnTo>
                  <a:pt x="525" y="407"/>
                </a:lnTo>
                <a:cubicBezTo>
                  <a:pt x="525" y="440"/>
                  <a:pt x="497" y="465"/>
                  <a:pt x="465" y="465"/>
                </a:cubicBezTo>
                <a:lnTo>
                  <a:pt x="350" y="465"/>
                </a:lnTo>
                <a:lnTo>
                  <a:pt x="350" y="582"/>
                </a:lnTo>
                <a:lnTo>
                  <a:pt x="700" y="582"/>
                </a:lnTo>
                <a:cubicBezTo>
                  <a:pt x="732" y="582"/>
                  <a:pt x="757" y="607"/>
                  <a:pt x="757" y="640"/>
                </a:cubicBezTo>
                <a:lnTo>
                  <a:pt x="757" y="815"/>
                </a:lnTo>
                <a:lnTo>
                  <a:pt x="815" y="815"/>
                </a:lnTo>
                <a:cubicBezTo>
                  <a:pt x="866" y="815"/>
                  <a:pt x="910" y="850"/>
                  <a:pt x="927" y="897"/>
                </a:cubicBezTo>
                <a:cubicBezTo>
                  <a:pt x="1003" y="815"/>
                  <a:pt x="1050" y="703"/>
                  <a:pt x="1050" y="582"/>
                </a:cubicBezTo>
                <a:close/>
                <a:moveTo>
                  <a:pt x="525" y="1044"/>
                </a:moveTo>
                <a:lnTo>
                  <a:pt x="525" y="932"/>
                </a:lnTo>
                <a:cubicBezTo>
                  <a:pt x="462" y="932"/>
                  <a:pt x="407" y="878"/>
                  <a:pt x="407" y="815"/>
                </a:cubicBezTo>
                <a:lnTo>
                  <a:pt x="407" y="757"/>
                </a:lnTo>
                <a:lnTo>
                  <a:pt x="128" y="479"/>
                </a:lnTo>
                <a:cubicBezTo>
                  <a:pt x="120" y="511"/>
                  <a:pt x="115" y="547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5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91564" y="2103440"/>
            <a:ext cx="85725" cy="377825"/>
          </a:xfrm>
          <a:custGeom>
            <a:avLst/>
            <a:gdLst>
              <a:gd name="T0" fmla="*/ 0 w 236"/>
              <a:gd name="T1" fmla="*/ 0 h 1051"/>
              <a:gd name="T2" fmla="*/ 235 w 236"/>
              <a:gd name="T3" fmla="*/ 0 h 1051"/>
              <a:gd name="T4" fmla="*/ 235 w 236"/>
              <a:gd name="T5" fmla="*/ 700 h 1051"/>
              <a:gd name="T6" fmla="*/ 0 w 236"/>
              <a:gd name="T7" fmla="*/ 700 h 1051"/>
              <a:gd name="T8" fmla="*/ 0 w 236"/>
              <a:gd name="T9" fmla="*/ 0 h 1051"/>
              <a:gd name="T10" fmla="*/ 0 w 236"/>
              <a:gd name="T11" fmla="*/ 933 h 1051"/>
              <a:gd name="T12" fmla="*/ 118 w 236"/>
              <a:gd name="T13" fmla="*/ 818 h 1051"/>
              <a:gd name="T14" fmla="*/ 235 w 236"/>
              <a:gd name="T15" fmla="*/ 933 h 1051"/>
              <a:gd name="T16" fmla="*/ 118 w 236"/>
              <a:gd name="T17" fmla="*/ 1050 h 1051"/>
              <a:gd name="T18" fmla="*/ 0 w 236"/>
              <a:gd name="T19" fmla="*/ 93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6" h="1051">
                <a:moveTo>
                  <a:pt x="0" y="0"/>
                </a:moveTo>
                <a:lnTo>
                  <a:pt x="235" y="0"/>
                </a:lnTo>
                <a:lnTo>
                  <a:pt x="235" y="700"/>
                </a:lnTo>
                <a:lnTo>
                  <a:pt x="0" y="700"/>
                </a:lnTo>
                <a:lnTo>
                  <a:pt x="0" y="0"/>
                </a:lnTo>
                <a:close/>
                <a:moveTo>
                  <a:pt x="0" y="933"/>
                </a:moveTo>
                <a:cubicBezTo>
                  <a:pt x="0" y="867"/>
                  <a:pt x="53" y="818"/>
                  <a:pt x="118" y="818"/>
                </a:cubicBezTo>
                <a:cubicBezTo>
                  <a:pt x="184" y="818"/>
                  <a:pt x="235" y="867"/>
                  <a:pt x="235" y="933"/>
                </a:cubicBezTo>
                <a:cubicBezTo>
                  <a:pt x="235" y="998"/>
                  <a:pt x="184" y="1050"/>
                  <a:pt x="118" y="1050"/>
                </a:cubicBezTo>
                <a:cubicBezTo>
                  <a:pt x="53" y="1050"/>
                  <a:pt x="0" y="998"/>
                  <a:pt x="0" y="9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09137" y="2103440"/>
            <a:ext cx="419100" cy="377825"/>
          </a:xfrm>
          <a:custGeom>
            <a:avLst/>
            <a:gdLst>
              <a:gd name="T0" fmla="*/ 933 w 1166"/>
              <a:gd name="T1" fmla="*/ 0 h 1051"/>
              <a:gd name="T2" fmla="*/ 933 w 1166"/>
              <a:gd name="T3" fmla="*/ 233 h 1051"/>
              <a:gd name="T4" fmla="*/ 233 w 1166"/>
              <a:gd name="T5" fmla="*/ 233 h 1051"/>
              <a:gd name="T6" fmla="*/ 233 w 1166"/>
              <a:gd name="T7" fmla="*/ 0 h 1051"/>
              <a:gd name="T8" fmla="*/ 933 w 1166"/>
              <a:gd name="T9" fmla="*/ 0 h 1051"/>
              <a:gd name="T10" fmla="*/ 990 w 1166"/>
              <a:gd name="T11" fmla="*/ 525 h 1051"/>
              <a:gd name="T12" fmla="*/ 1050 w 1166"/>
              <a:gd name="T13" fmla="*/ 468 h 1051"/>
              <a:gd name="T14" fmla="*/ 990 w 1166"/>
              <a:gd name="T15" fmla="*/ 408 h 1051"/>
              <a:gd name="T16" fmla="*/ 933 w 1166"/>
              <a:gd name="T17" fmla="*/ 468 h 1051"/>
              <a:gd name="T18" fmla="*/ 990 w 1166"/>
              <a:gd name="T19" fmla="*/ 525 h 1051"/>
              <a:gd name="T20" fmla="*/ 815 w 1166"/>
              <a:gd name="T21" fmla="*/ 933 h 1051"/>
              <a:gd name="T22" fmla="*/ 815 w 1166"/>
              <a:gd name="T23" fmla="*/ 643 h 1051"/>
              <a:gd name="T24" fmla="*/ 350 w 1166"/>
              <a:gd name="T25" fmla="*/ 643 h 1051"/>
              <a:gd name="T26" fmla="*/ 350 w 1166"/>
              <a:gd name="T27" fmla="*/ 933 h 1051"/>
              <a:gd name="T28" fmla="*/ 815 w 1166"/>
              <a:gd name="T29" fmla="*/ 933 h 1051"/>
              <a:gd name="T30" fmla="*/ 990 w 1166"/>
              <a:gd name="T31" fmla="*/ 293 h 1051"/>
              <a:gd name="T32" fmla="*/ 1165 w 1166"/>
              <a:gd name="T33" fmla="*/ 468 h 1051"/>
              <a:gd name="T34" fmla="*/ 1165 w 1166"/>
              <a:gd name="T35" fmla="*/ 818 h 1051"/>
              <a:gd name="T36" fmla="*/ 933 w 1166"/>
              <a:gd name="T37" fmla="*/ 818 h 1051"/>
              <a:gd name="T38" fmla="*/ 933 w 1166"/>
              <a:gd name="T39" fmla="*/ 1050 h 1051"/>
              <a:gd name="T40" fmla="*/ 233 w 1166"/>
              <a:gd name="T41" fmla="*/ 1050 h 1051"/>
              <a:gd name="T42" fmla="*/ 233 w 1166"/>
              <a:gd name="T43" fmla="*/ 818 h 1051"/>
              <a:gd name="T44" fmla="*/ 0 w 1166"/>
              <a:gd name="T45" fmla="*/ 818 h 1051"/>
              <a:gd name="T46" fmla="*/ 0 w 1166"/>
              <a:gd name="T47" fmla="*/ 468 h 1051"/>
              <a:gd name="T48" fmla="*/ 175 w 1166"/>
              <a:gd name="T49" fmla="*/ 293 h 1051"/>
              <a:gd name="T50" fmla="*/ 990 w 1166"/>
              <a:gd name="T51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6" h="1051">
                <a:moveTo>
                  <a:pt x="933" y="0"/>
                </a:moveTo>
                <a:lnTo>
                  <a:pt x="933" y="233"/>
                </a:lnTo>
                <a:lnTo>
                  <a:pt x="233" y="233"/>
                </a:lnTo>
                <a:lnTo>
                  <a:pt x="233" y="0"/>
                </a:lnTo>
                <a:lnTo>
                  <a:pt x="933" y="0"/>
                </a:lnTo>
                <a:close/>
                <a:moveTo>
                  <a:pt x="990" y="525"/>
                </a:moveTo>
                <a:cubicBezTo>
                  <a:pt x="1023" y="525"/>
                  <a:pt x="1050" y="501"/>
                  <a:pt x="1050" y="468"/>
                </a:cubicBezTo>
                <a:cubicBezTo>
                  <a:pt x="1050" y="435"/>
                  <a:pt x="1023" y="408"/>
                  <a:pt x="990" y="408"/>
                </a:cubicBezTo>
                <a:cubicBezTo>
                  <a:pt x="957" y="408"/>
                  <a:pt x="933" y="435"/>
                  <a:pt x="933" y="468"/>
                </a:cubicBezTo>
                <a:cubicBezTo>
                  <a:pt x="933" y="501"/>
                  <a:pt x="957" y="525"/>
                  <a:pt x="990" y="525"/>
                </a:cubicBezTo>
                <a:close/>
                <a:moveTo>
                  <a:pt x="815" y="933"/>
                </a:moveTo>
                <a:lnTo>
                  <a:pt x="815" y="643"/>
                </a:lnTo>
                <a:lnTo>
                  <a:pt x="350" y="643"/>
                </a:lnTo>
                <a:lnTo>
                  <a:pt x="350" y="933"/>
                </a:lnTo>
                <a:lnTo>
                  <a:pt x="815" y="933"/>
                </a:lnTo>
                <a:close/>
                <a:moveTo>
                  <a:pt x="990" y="293"/>
                </a:moveTo>
                <a:cubicBezTo>
                  <a:pt x="1086" y="293"/>
                  <a:pt x="1165" y="372"/>
                  <a:pt x="1165" y="468"/>
                </a:cubicBezTo>
                <a:lnTo>
                  <a:pt x="1165" y="818"/>
                </a:lnTo>
                <a:lnTo>
                  <a:pt x="933" y="818"/>
                </a:lnTo>
                <a:lnTo>
                  <a:pt x="933" y="1050"/>
                </a:lnTo>
                <a:lnTo>
                  <a:pt x="233" y="1050"/>
                </a:lnTo>
                <a:lnTo>
                  <a:pt x="233" y="818"/>
                </a:lnTo>
                <a:lnTo>
                  <a:pt x="0" y="818"/>
                </a:lnTo>
                <a:lnTo>
                  <a:pt x="0" y="468"/>
                </a:lnTo>
                <a:cubicBezTo>
                  <a:pt x="0" y="372"/>
                  <a:pt x="80" y="293"/>
                  <a:pt x="175" y="293"/>
                </a:cubicBezTo>
                <a:lnTo>
                  <a:pt x="990" y="2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672762" y="2103440"/>
            <a:ext cx="463550" cy="377825"/>
          </a:xfrm>
          <a:custGeom>
            <a:avLst/>
            <a:gdLst>
              <a:gd name="T0" fmla="*/ 525 w 1286"/>
              <a:gd name="T1" fmla="*/ 525 h 1051"/>
              <a:gd name="T2" fmla="*/ 410 w 1286"/>
              <a:gd name="T3" fmla="*/ 525 h 1051"/>
              <a:gd name="T4" fmla="*/ 642 w 1286"/>
              <a:gd name="T5" fmla="*/ 293 h 1051"/>
              <a:gd name="T6" fmla="*/ 875 w 1286"/>
              <a:gd name="T7" fmla="*/ 525 h 1051"/>
              <a:gd name="T8" fmla="*/ 760 w 1286"/>
              <a:gd name="T9" fmla="*/ 525 h 1051"/>
              <a:gd name="T10" fmla="*/ 760 w 1286"/>
              <a:gd name="T11" fmla="*/ 758 h 1051"/>
              <a:gd name="T12" fmla="*/ 525 w 1286"/>
              <a:gd name="T13" fmla="*/ 758 h 1051"/>
              <a:gd name="T14" fmla="*/ 525 w 1286"/>
              <a:gd name="T15" fmla="*/ 525 h 1051"/>
              <a:gd name="T16" fmla="*/ 1167 w 1286"/>
              <a:gd name="T17" fmla="*/ 936 h 1051"/>
              <a:gd name="T18" fmla="*/ 1167 w 1286"/>
              <a:gd name="T19" fmla="*/ 115 h 1051"/>
              <a:gd name="T20" fmla="*/ 117 w 1286"/>
              <a:gd name="T21" fmla="*/ 115 h 1051"/>
              <a:gd name="T22" fmla="*/ 117 w 1286"/>
              <a:gd name="T23" fmla="*/ 936 h 1051"/>
              <a:gd name="T24" fmla="*/ 1167 w 1286"/>
              <a:gd name="T25" fmla="*/ 936 h 1051"/>
              <a:gd name="T26" fmla="*/ 1167 w 1286"/>
              <a:gd name="T27" fmla="*/ 0 h 1051"/>
              <a:gd name="T28" fmla="*/ 1285 w 1286"/>
              <a:gd name="T29" fmla="*/ 118 h 1051"/>
              <a:gd name="T30" fmla="*/ 1285 w 1286"/>
              <a:gd name="T31" fmla="*/ 933 h 1051"/>
              <a:gd name="T32" fmla="*/ 1167 w 1286"/>
              <a:gd name="T33" fmla="*/ 1050 h 1051"/>
              <a:gd name="T34" fmla="*/ 117 w 1286"/>
              <a:gd name="T35" fmla="*/ 1050 h 1051"/>
              <a:gd name="T36" fmla="*/ 0 w 1286"/>
              <a:gd name="T37" fmla="*/ 933 h 1051"/>
              <a:gd name="T38" fmla="*/ 0 w 1286"/>
              <a:gd name="T39" fmla="*/ 118 h 1051"/>
              <a:gd name="T40" fmla="*/ 117 w 1286"/>
              <a:gd name="T41" fmla="*/ 0 h 1051"/>
              <a:gd name="T42" fmla="*/ 1167 w 128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86" h="1051">
                <a:moveTo>
                  <a:pt x="525" y="525"/>
                </a:moveTo>
                <a:lnTo>
                  <a:pt x="410" y="525"/>
                </a:lnTo>
                <a:lnTo>
                  <a:pt x="642" y="293"/>
                </a:lnTo>
                <a:lnTo>
                  <a:pt x="875" y="525"/>
                </a:lnTo>
                <a:lnTo>
                  <a:pt x="760" y="525"/>
                </a:lnTo>
                <a:lnTo>
                  <a:pt x="760" y="758"/>
                </a:lnTo>
                <a:lnTo>
                  <a:pt x="525" y="758"/>
                </a:lnTo>
                <a:lnTo>
                  <a:pt x="525" y="525"/>
                </a:lnTo>
                <a:close/>
                <a:moveTo>
                  <a:pt x="1167" y="936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6"/>
                </a:lnTo>
                <a:lnTo>
                  <a:pt x="1167" y="936"/>
                </a:lnTo>
                <a:close/>
                <a:moveTo>
                  <a:pt x="1167" y="0"/>
                </a:moveTo>
                <a:cubicBezTo>
                  <a:pt x="1233" y="0"/>
                  <a:pt x="1285" y="52"/>
                  <a:pt x="1285" y="118"/>
                </a:cubicBezTo>
                <a:lnTo>
                  <a:pt x="1285" y="933"/>
                </a:lnTo>
                <a:cubicBezTo>
                  <a:pt x="1285" y="998"/>
                  <a:pt x="1233" y="1050"/>
                  <a:pt x="1167" y="1050"/>
                </a:cubicBezTo>
                <a:lnTo>
                  <a:pt x="117" y="1050"/>
                </a:lnTo>
                <a:cubicBezTo>
                  <a:pt x="52" y="1050"/>
                  <a:pt x="0" y="998"/>
                  <a:pt x="0" y="933"/>
                </a:cubicBezTo>
                <a:lnTo>
                  <a:pt x="0" y="118"/>
                </a:lnTo>
                <a:cubicBezTo>
                  <a:pt x="0" y="52"/>
                  <a:pt x="52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28257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582 w 1166"/>
              <a:gd name="T21" fmla="*/ 289 h 1165"/>
              <a:gd name="T22" fmla="*/ 875 w 1166"/>
              <a:gd name="T23" fmla="*/ 582 h 1165"/>
              <a:gd name="T24" fmla="*/ 582 w 1166"/>
              <a:gd name="T25" fmla="*/ 874 h 1165"/>
              <a:gd name="T26" fmla="*/ 290 w 1166"/>
              <a:gd name="T27" fmla="*/ 582 h 1165"/>
              <a:gd name="T28" fmla="*/ 582 w 1166"/>
              <a:gd name="T29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4" y="1164"/>
                  <a:pt x="582" y="1164"/>
                </a:cubicBezTo>
                <a:cubicBezTo>
                  <a:pt x="259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582" y="289"/>
                </a:moveTo>
                <a:cubicBezTo>
                  <a:pt x="744" y="289"/>
                  <a:pt x="875" y="421"/>
                  <a:pt x="875" y="582"/>
                </a:cubicBezTo>
                <a:cubicBezTo>
                  <a:pt x="875" y="743"/>
                  <a:pt x="744" y="874"/>
                  <a:pt x="582" y="874"/>
                </a:cubicBezTo>
                <a:cubicBezTo>
                  <a:pt x="421" y="874"/>
                  <a:pt x="290" y="743"/>
                  <a:pt x="290" y="582"/>
                </a:cubicBezTo>
                <a:cubicBezTo>
                  <a:pt x="290" y="421"/>
                  <a:pt x="421" y="289"/>
                  <a:pt x="582" y="2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71699" y="2867025"/>
            <a:ext cx="336550" cy="336550"/>
          </a:xfrm>
          <a:custGeom>
            <a:avLst/>
            <a:gdLst>
              <a:gd name="T0" fmla="*/ 795 w 933"/>
              <a:gd name="T1" fmla="*/ 137 h 936"/>
              <a:gd name="T2" fmla="*/ 932 w 933"/>
              <a:gd name="T3" fmla="*/ 0 h 936"/>
              <a:gd name="T4" fmla="*/ 932 w 933"/>
              <a:gd name="T5" fmla="*/ 411 h 936"/>
              <a:gd name="T6" fmla="*/ 522 w 933"/>
              <a:gd name="T7" fmla="*/ 411 h 936"/>
              <a:gd name="T8" fmla="*/ 711 w 933"/>
              <a:gd name="T9" fmla="*/ 222 h 936"/>
              <a:gd name="T10" fmla="*/ 465 w 933"/>
              <a:gd name="T11" fmla="*/ 118 h 936"/>
              <a:gd name="T12" fmla="*/ 115 w 933"/>
              <a:gd name="T13" fmla="*/ 468 h 936"/>
              <a:gd name="T14" fmla="*/ 465 w 933"/>
              <a:gd name="T15" fmla="*/ 818 h 936"/>
              <a:gd name="T16" fmla="*/ 795 w 933"/>
              <a:gd name="T17" fmla="*/ 586 h 936"/>
              <a:gd name="T18" fmla="*/ 916 w 933"/>
              <a:gd name="T19" fmla="*/ 586 h 936"/>
              <a:gd name="T20" fmla="*/ 465 w 933"/>
              <a:gd name="T21" fmla="*/ 935 h 936"/>
              <a:gd name="T22" fmla="*/ 0 w 933"/>
              <a:gd name="T23" fmla="*/ 468 h 936"/>
              <a:gd name="T24" fmla="*/ 465 w 933"/>
              <a:gd name="T25" fmla="*/ 0 h 936"/>
              <a:gd name="T26" fmla="*/ 795 w 933"/>
              <a:gd name="T27" fmla="*/ 13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33" h="936">
                <a:moveTo>
                  <a:pt x="795" y="137"/>
                </a:moveTo>
                <a:lnTo>
                  <a:pt x="932" y="0"/>
                </a:lnTo>
                <a:lnTo>
                  <a:pt x="932" y="411"/>
                </a:lnTo>
                <a:lnTo>
                  <a:pt x="522" y="411"/>
                </a:lnTo>
                <a:lnTo>
                  <a:pt x="711" y="222"/>
                </a:lnTo>
                <a:cubicBezTo>
                  <a:pt x="648" y="159"/>
                  <a:pt x="560" y="118"/>
                  <a:pt x="465" y="118"/>
                </a:cubicBezTo>
                <a:cubicBezTo>
                  <a:pt x="270" y="118"/>
                  <a:pt x="115" y="274"/>
                  <a:pt x="115" y="468"/>
                </a:cubicBezTo>
                <a:cubicBezTo>
                  <a:pt x="115" y="662"/>
                  <a:pt x="270" y="818"/>
                  <a:pt x="465" y="818"/>
                </a:cubicBezTo>
                <a:cubicBezTo>
                  <a:pt x="618" y="818"/>
                  <a:pt x="749" y="722"/>
                  <a:pt x="795" y="586"/>
                </a:cubicBezTo>
                <a:lnTo>
                  <a:pt x="916" y="586"/>
                </a:lnTo>
                <a:cubicBezTo>
                  <a:pt x="864" y="788"/>
                  <a:pt x="683" y="935"/>
                  <a:pt x="465" y="935"/>
                </a:cubicBezTo>
                <a:cubicBezTo>
                  <a:pt x="208" y="935"/>
                  <a:pt x="0" y="725"/>
                  <a:pt x="0" y="468"/>
                </a:cubicBezTo>
                <a:cubicBezTo>
                  <a:pt x="0" y="211"/>
                  <a:pt x="208" y="0"/>
                  <a:pt x="465" y="0"/>
                </a:cubicBezTo>
                <a:cubicBezTo>
                  <a:pt x="593" y="0"/>
                  <a:pt x="711" y="52"/>
                  <a:pt x="795" y="13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197226" y="2941639"/>
            <a:ext cx="430213" cy="188913"/>
          </a:xfrm>
          <a:custGeom>
            <a:avLst/>
            <a:gdLst>
              <a:gd name="T0" fmla="*/ 985 w 1194"/>
              <a:gd name="T1" fmla="*/ 211 h 526"/>
              <a:gd name="T2" fmla="*/ 1193 w 1194"/>
              <a:gd name="T3" fmla="*/ 0 h 526"/>
              <a:gd name="T4" fmla="*/ 1193 w 1194"/>
              <a:gd name="T5" fmla="*/ 525 h 526"/>
              <a:gd name="T6" fmla="*/ 668 w 1194"/>
              <a:gd name="T7" fmla="*/ 525 h 526"/>
              <a:gd name="T8" fmla="*/ 881 w 1194"/>
              <a:gd name="T9" fmla="*/ 315 h 526"/>
              <a:gd name="T10" fmla="*/ 580 w 1194"/>
              <a:gd name="T11" fmla="*/ 206 h 526"/>
              <a:gd name="T12" fmla="*/ 137 w 1194"/>
              <a:gd name="T13" fmla="*/ 525 h 526"/>
              <a:gd name="T14" fmla="*/ 0 w 1194"/>
              <a:gd name="T15" fmla="*/ 482 h 526"/>
              <a:gd name="T16" fmla="*/ 580 w 1194"/>
              <a:gd name="T17" fmla="*/ 61 h 526"/>
              <a:gd name="T18" fmla="*/ 985 w 1194"/>
              <a:gd name="T19" fmla="*/ 211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4" h="526">
                <a:moveTo>
                  <a:pt x="985" y="211"/>
                </a:moveTo>
                <a:lnTo>
                  <a:pt x="1193" y="0"/>
                </a:lnTo>
                <a:lnTo>
                  <a:pt x="1193" y="525"/>
                </a:lnTo>
                <a:lnTo>
                  <a:pt x="668" y="525"/>
                </a:lnTo>
                <a:lnTo>
                  <a:pt x="881" y="315"/>
                </a:lnTo>
                <a:cubicBezTo>
                  <a:pt x="799" y="247"/>
                  <a:pt x="695" y="206"/>
                  <a:pt x="580" y="206"/>
                </a:cubicBezTo>
                <a:cubicBezTo>
                  <a:pt x="372" y="206"/>
                  <a:pt x="197" y="340"/>
                  <a:pt x="137" y="525"/>
                </a:cubicBezTo>
                <a:lnTo>
                  <a:pt x="0" y="482"/>
                </a:lnTo>
                <a:cubicBezTo>
                  <a:pt x="80" y="238"/>
                  <a:pt x="309" y="61"/>
                  <a:pt x="580" y="61"/>
                </a:cubicBezTo>
                <a:cubicBezTo>
                  <a:pt x="736" y="61"/>
                  <a:pt x="878" y="118"/>
                  <a:pt x="985" y="21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6724" y="2836865"/>
            <a:ext cx="419100" cy="398461"/>
          </a:xfrm>
          <a:custGeom>
            <a:avLst/>
            <a:gdLst>
              <a:gd name="T0" fmla="*/ 1050 w 1166"/>
              <a:gd name="T1" fmla="*/ 700 h 1109"/>
              <a:gd name="T2" fmla="*/ 1050 w 1166"/>
              <a:gd name="T3" fmla="*/ 350 h 1109"/>
              <a:gd name="T4" fmla="*/ 752 w 1166"/>
              <a:gd name="T5" fmla="*/ 350 h 1109"/>
              <a:gd name="T6" fmla="*/ 875 w 1166"/>
              <a:gd name="T7" fmla="*/ 514 h 1109"/>
              <a:gd name="T8" fmla="*/ 779 w 1166"/>
              <a:gd name="T9" fmla="*/ 583 h 1109"/>
              <a:gd name="T10" fmla="*/ 582 w 1166"/>
              <a:gd name="T11" fmla="*/ 315 h 1109"/>
              <a:gd name="T12" fmla="*/ 385 w 1166"/>
              <a:gd name="T13" fmla="*/ 583 h 1109"/>
              <a:gd name="T14" fmla="*/ 290 w 1166"/>
              <a:gd name="T15" fmla="*/ 514 h 1109"/>
              <a:gd name="T16" fmla="*/ 413 w 1166"/>
              <a:gd name="T17" fmla="*/ 350 h 1109"/>
              <a:gd name="T18" fmla="*/ 115 w 1166"/>
              <a:gd name="T19" fmla="*/ 350 h 1109"/>
              <a:gd name="T20" fmla="*/ 115 w 1166"/>
              <a:gd name="T21" fmla="*/ 700 h 1109"/>
              <a:gd name="T22" fmla="*/ 1050 w 1166"/>
              <a:gd name="T23" fmla="*/ 700 h 1109"/>
              <a:gd name="T24" fmla="*/ 1050 w 1166"/>
              <a:gd name="T25" fmla="*/ 990 h 1109"/>
              <a:gd name="T26" fmla="*/ 1050 w 1166"/>
              <a:gd name="T27" fmla="*/ 875 h 1109"/>
              <a:gd name="T28" fmla="*/ 115 w 1166"/>
              <a:gd name="T29" fmla="*/ 875 h 1109"/>
              <a:gd name="T30" fmla="*/ 115 w 1166"/>
              <a:gd name="T31" fmla="*/ 990 h 1109"/>
              <a:gd name="T32" fmla="*/ 1050 w 1166"/>
              <a:gd name="T33" fmla="*/ 990 h 1109"/>
              <a:gd name="T34" fmla="*/ 407 w 1166"/>
              <a:gd name="T35" fmla="*/ 115 h 1109"/>
              <a:gd name="T36" fmla="*/ 350 w 1166"/>
              <a:gd name="T37" fmla="*/ 175 h 1109"/>
              <a:gd name="T38" fmla="*/ 407 w 1166"/>
              <a:gd name="T39" fmla="*/ 233 h 1109"/>
              <a:gd name="T40" fmla="*/ 465 w 1166"/>
              <a:gd name="T41" fmla="*/ 175 h 1109"/>
              <a:gd name="T42" fmla="*/ 407 w 1166"/>
              <a:gd name="T43" fmla="*/ 115 h 1109"/>
              <a:gd name="T44" fmla="*/ 757 w 1166"/>
              <a:gd name="T45" fmla="*/ 115 h 1109"/>
              <a:gd name="T46" fmla="*/ 700 w 1166"/>
              <a:gd name="T47" fmla="*/ 175 h 1109"/>
              <a:gd name="T48" fmla="*/ 757 w 1166"/>
              <a:gd name="T49" fmla="*/ 233 h 1109"/>
              <a:gd name="T50" fmla="*/ 815 w 1166"/>
              <a:gd name="T51" fmla="*/ 175 h 1109"/>
              <a:gd name="T52" fmla="*/ 757 w 1166"/>
              <a:gd name="T53" fmla="*/ 115 h 1109"/>
              <a:gd name="T54" fmla="*/ 1165 w 1166"/>
              <a:gd name="T55" fmla="*/ 350 h 1109"/>
              <a:gd name="T56" fmla="*/ 1165 w 1166"/>
              <a:gd name="T57" fmla="*/ 990 h 1109"/>
              <a:gd name="T58" fmla="*/ 1050 w 1166"/>
              <a:gd name="T59" fmla="*/ 1108 h 1109"/>
              <a:gd name="T60" fmla="*/ 115 w 1166"/>
              <a:gd name="T61" fmla="*/ 1108 h 1109"/>
              <a:gd name="T62" fmla="*/ 0 w 1166"/>
              <a:gd name="T63" fmla="*/ 990 h 1109"/>
              <a:gd name="T64" fmla="*/ 0 w 1166"/>
              <a:gd name="T65" fmla="*/ 350 h 1109"/>
              <a:gd name="T66" fmla="*/ 115 w 1166"/>
              <a:gd name="T67" fmla="*/ 233 h 1109"/>
              <a:gd name="T68" fmla="*/ 243 w 1166"/>
              <a:gd name="T69" fmla="*/ 233 h 1109"/>
              <a:gd name="T70" fmla="*/ 232 w 1166"/>
              <a:gd name="T71" fmla="*/ 175 h 1109"/>
              <a:gd name="T72" fmla="*/ 407 w 1166"/>
              <a:gd name="T73" fmla="*/ 0 h 1109"/>
              <a:gd name="T74" fmla="*/ 552 w 1166"/>
              <a:gd name="T75" fmla="*/ 77 h 1109"/>
              <a:gd name="T76" fmla="*/ 582 w 1166"/>
              <a:gd name="T77" fmla="*/ 118 h 1109"/>
              <a:gd name="T78" fmla="*/ 612 w 1166"/>
              <a:gd name="T79" fmla="*/ 77 h 1109"/>
              <a:gd name="T80" fmla="*/ 757 w 1166"/>
              <a:gd name="T81" fmla="*/ 0 h 1109"/>
              <a:gd name="T82" fmla="*/ 932 w 1166"/>
              <a:gd name="T83" fmla="*/ 175 h 1109"/>
              <a:gd name="T84" fmla="*/ 921 w 1166"/>
              <a:gd name="T85" fmla="*/ 233 h 1109"/>
              <a:gd name="T86" fmla="*/ 1050 w 1166"/>
              <a:gd name="T87" fmla="*/ 233 h 1109"/>
              <a:gd name="T88" fmla="*/ 1165 w 1166"/>
              <a:gd name="T89" fmla="*/ 350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66" h="1109">
                <a:moveTo>
                  <a:pt x="1050" y="700"/>
                </a:moveTo>
                <a:lnTo>
                  <a:pt x="1050" y="350"/>
                </a:lnTo>
                <a:lnTo>
                  <a:pt x="752" y="350"/>
                </a:lnTo>
                <a:lnTo>
                  <a:pt x="875" y="514"/>
                </a:lnTo>
                <a:lnTo>
                  <a:pt x="779" y="583"/>
                </a:lnTo>
                <a:cubicBezTo>
                  <a:pt x="713" y="493"/>
                  <a:pt x="647" y="405"/>
                  <a:pt x="582" y="315"/>
                </a:cubicBezTo>
                <a:cubicBezTo>
                  <a:pt x="517" y="405"/>
                  <a:pt x="451" y="493"/>
                  <a:pt x="385" y="583"/>
                </a:cubicBezTo>
                <a:lnTo>
                  <a:pt x="290" y="514"/>
                </a:lnTo>
                <a:lnTo>
                  <a:pt x="413" y="350"/>
                </a:lnTo>
                <a:lnTo>
                  <a:pt x="115" y="350"/>
                </a:lnTo>
                <a:lnTo>
                  <a:pt x="115" y="700"/>
                </a:lnTo>
                <a:lnTo>
                  <a:pt x="1050" y="700"/>
                </a:lnTo>
                <a:close/>
                <a:moveTo>
                  <a:pt x="1050" y="990"/>
                </a:moveTo>
                <a:lnTo>
                  <a:pt x="1050" y="875"/>
                </a:lnTo>
                <a:lnTo>
                  <a:pt x="115" y="875"/>
                </a:lnTo>
                <a:lnTo>
                  <a:pt x="115" y="990"/>
                </a:lnTo>
                <a:lnTo>
                  <a:pt x="1050" y="990"/>
                </a:lnTo>
                <a:close/>
                <a:moveTo>
                  <a:pt x="407" y="115"/>
                </a:moveTo>
                <a:cubicBezTo>
                  <a:pt x="374" y="115"/>
                  <a:pt x="350" y="142"/>
                  <a:pt x="350" y="175"/>
                </a:cubicBezTo>
                <a:cubicBezTo>
                  <a:pt x="350" y="208"/>
                  <a:pt x="374" y="233"/>
                  <a:pt x="407" y="233"/>
                </a:cubicBezTo>
                <a:cubicBezTo>
                  <a:pt x="440" y="233"/>
                  <a:pt x="465" y="208"/>
                  <a:pt x="465" y="175"/>
                </a:cubicBezTo>
                <a:cubicBezTo>
                  <a:pt x="465" y="142"/>
                  <a:pt x="440" y="115"/>
                  <a:pt x="407" y="115"/>
                </a:cubicBezTo>
                <a:close/>
                <a:moveTo>
                  <a:pt x="757" y="115"/>
                </a:moveTo>
                <a:cubicBezTo>
                  <a:pt x="724" y="115"/>
                  <a:pt x="700" y="142"/>
                  <a:pt x="700" y="175"/>
                </a:cubicBezTo>
                <a:cubicBezTo>
                  <a:pt x="700" y="208"/>
                  <a:pt x="724" y="233"/>
                  <a:pt x="757" y="233"/>
                </a:cubicBezTo>
                <a:cubicBezTo>
                  <a:pt x="790" y="233"/>
                  <a:pt x="815" y="208"/>
                  <a:pt x="815" y="175"/>
                </a:cubicBezTo>
                <a:cubicBezTo>
                  <a:pt x="815" y="142"/>
                  <a:pt x="790" y="115"/>
                  <a:pt x="757" y="115"/>
                </a:cubicBezTo>
                <a:close/>
                <a:moveTo>
                  <a:pt x="1165" y="350"/>
                </a:moveTo>
                <a:lnTo>
                  <a:pt x="1165" y="990"/>
                </a:lnTo>
                <a:cubicBezTo>
                  <a:pt x="1165" y="1056"/>
                  <a:pt x="1115" y="1108"/>
                  <a:pt x="1050" y="1108"/>
                </a:cubicBezTo>
                <a:lnTo>
                  <a:pt x="115" y="1108"/>
                </a:lnTo>
                <a:cubicBezTo>
                  <a:pt x="49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49" y="233"/>
                  <a:pt x="115" y="233"/>
                </a:cubicBezTo>
                <a:lnTo>
                  <a:pt x="243" y="233"/>
                </a:lnTo>
                <a:cubicBezTo>
                  <a:pt x="238" y="214"/>
                  <a:pt x="232" y="194"/>
                  <a:pt x="232" y="175"/>
                </a:cubicBezTo>
                <a:cubicBezTo>
                  <a:pt x="232" y="80"/>
                  <a:pt x="311" y="0"/>
                  <a:pt x="407" y="0"/>
                </a:cubicBezTo>
                <a:cubicBezTo>
                  <a:pt x="467" y="0"/>
                  <a:pt x="519" y="30"/>
                  <a:pt x="552" y="77"/>
                </a:cubicBezTo>
                <a:lnTo>
                  <a:pt x="582" y="118"/>
                </a:lnTo>
                <a:lnTo>
                  <a:pt x="612" y="77"/>
                </a:lnTo>
                <a:cubicBezTo>
                  <a:pt x="645" y="30"/>
                  <a:pt x="697" y="0"/>
                  <a:pt x="757" y="0"/>
                </a:cubicBezTo>
                <a:cubicBezTo>
                  <a:pt x="853" y="0"/>
                  <a:pt x="932" y="80"/>
                  <a:pt x="932" y="175"/>
                </a:cubicBezTo>
                <a:cubicBezTo>
                  <a:pt x="932" y="194"/>
                  <a:pt x="927" y="214"/>
                  <a:pt x="921" y="233"/>
                </a:cubicBezTo>
                <a:lnTo>
                  <a:pt x="1050" y="233"/>
                </a:lnTo>
                <a:cubicBezTo>
                  <a:pt x="1115" y="233"/>
                  <a:pt x="1165" y="285"/>
                  <a:pt x="1165" y="35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27649" y="2836865"/>
            <a:ext cx="482600" cy="398461"/>
          </a:xfrm>
          <a:custGeom>
            <a:avLst/>
            <a:gdLst>
              <a:gd name="T0" fmla="*/ 1113 w 1341"/>
              <a:gd name="T1" fmla="*/ 0 h 1109"/>
              <a:gd name="T2" fmla="*/ 1113 w 1341"/>
              <a:gd name="T3" fmla="*/ 815 h 1109"/>
              <a:gd name="T4" fmla="*/ 1017 w 1341"/>
              <a:gd name="T5" fmla="*/ 722 h 1109"/>
              <a:gd name="T6" fmla="*/ 1017 w 1341"/>
              <a:gd name="T7" fmla="*/ 93 h 1109"/>
              <a:gd name="T8" fmla="*/ 1113 w 1341"/>
              <a:gd name="T9" fmla="*/ 0 h 1109"/>
              <a:gd name="T10" fmla="*/ 922 w 1341"/>
              <a:gd name="T11" fmla="*/ 194 h 1109"/>
              <a:gd name="T12" fmla="*/ 922 w 1341"/>
              <a:gd name="T13" fmla="*/ 618 h 1109"/>
              <a:gd name="T14" fmla="*/ 823 w 1341"/>
              <a:gd name="T15" fmla="*/ 520 h 1109"/>
              <a:gd name="T16" fmla="*/ 823 w 1341"/>
              <a:gd name="T17" fmla="*/ 293 h 1109"/>
              <a:gd name="T18" fmla="*/ 922 w 1341"/>
              <a:gd name="T19" fmla="*/ 194 h 1109"/>
              <a:gd name="T20" fmla="*/ 468 w 1341"/>
              <a:gd name="T21" fmla="*/ 758 h 1109"/>
              <a:gd name="T22" fmla="*/ 935 w 1341"/>
              <a:gd name="T23" fmla="*/ 990 h 1109"/>
              <a:gd name="T24" fmla="*/ 935 w 1341"/>
              <a:gd name="T25" fmla="*/ 1108 h 1109"/>
              <a:gd name="T26" fmla="*/ 0 w 1341"/>
              <a:gd name="T27" fmla="*/ 1108 h 1109"/>
              <a:gd name="T28" fmla="*/ 0 w 1341"/>
              <a:gd name="T29" fmla="*/ 990 h 1109"/>
              <a:gd name="T30" fmla="*/ 468 w 1341"/>
              <a:gd name="T31" fmla="*/ 758 h 1109"/>
              <a:gd name="T32" fmla="*/ 235 w 1341"/>
              <a:gd name="T33" fmla="*/ 408 h 1109"/>
              <a:gd name="T34" fmla="*/ 468 w 1341"/>
              <a:gd name="T35" fmla="*/ 175 h 1109"/>
              <a:gd name="T36" fmla="*/ 700 w 1341"/>
              <a:gd name="T37" fmla="*/ 408 h 1109"/>
              <a:gd name="T38" fmla="*/ 468 w 1341"/>
              <a:gd name="T39" fmla="*/ 640 h 1109"/>
              <a:gd name="T40" fmla="*/ 235 w 1341"/>
              <a:gd name="T41" fmla="*/ 4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41" h="1109">
                <a:moveTo>
                  <a:pt x="1113" y="0"/>
                </a:moveTo>
                <a:cubicBezTo>
                  <a:pt x="1340" y="235"/>
                  <a:pt x="1340" y="588"/>
                  <a:pt x="1113" y="815"/>
                </a:cubicBezTo>
                <a:lnTo>
                  <a:pt x="1017" y="722"/>
                </a:lnTo>
                <a:cubicBezTo>
                  <a:pt x="1179" y="536"/>
                  <a:pt x="1179" y="268"/>
                  <a:pt x="1017" y="93"/>
                </a:cubicBezTo>
                <a:lnTo>
                  <a:pt x="1113" y="0"/>
                </a:lnTo>
                <a:close/>
                <a:moveTo>
                  <a:pt x="922" y="194"/>
                </a:moveTo>
                <a:cubicBezTo>
                  <a:pt x="1039" y="323"/>
                  <a:pt x="1039" y="501"/>
                  <a:pt x="922" y="618"/>
                </a:cubicBezTo>
                <a:lnTo>
                  <a:pt x="823" y="520"/>
                </a:lnTo>
                <a:cubicBezTo>
                  <a:pt x="872" y="451"/>
                  <a:pt x="872" y="361"/>
                  <a:pt x="823" y="293"/>
                </a:cubicBezTo>
                <a:lnTo>
                  <a:pt x="922" y="194"/>
                </a:lnTo>
                <a:close/>
                <a:moveTo>
                  <a:pt x="468" y="758"/>
                </a:moveTo>
                <a:cubicBezTo>
                  <a:pt x="624" y="758"/>
                  <a:pt x="935" y="834"/>
                  <a:pt x="935" y="990"/>
                </a:cubicBezTo>
                <a:lnTo>
                  <a:pt x="935" y="1108"/>
                </a:lnTo>
                <a:lnTo>
                  <a:pt x="0" y="1108"/>
                </a:lnTo>
                <a:lnTo>
                  <a:pt x="0" y="990"/>
                </a:lnTo>
                <a:cubicBezTo>
                  <a:pt x="0" y="834"/>
                  <a:pt x="312" y="758"/>
                  <a:pt x="468" y="758"/>
                </a:cubicBezTo>
                <a:close/>
                <a:moveTo>
                  <a:pt x="235" y="408"/>
                </a:moveTo>
                <a:cubicBezTo>
                  <a:pt x="235" y="279"/>
                  <a:pt x="339" y="175"/>
                  <a:pt x="468" y="175"/>
                </a:cubicBezTo>
                <a:cubicBezTo>
                  <a:pt x="596" y="175"/>
                  <a:pt x="700" y="279"/>
                  <a:pt x="700" y="408"/>
                </a:cubicBezTo>
                <a:cubicBezTo>
                  <a:pt x="700" y="536"/>
                  <a:pt x="596" y="640"/>
                  <a:pt x="468" y="640"/>
                </a:cubicBezTo>
                <a:cubicBezTo>
                  <a:pt x="339" y="640"/>
                  <a:pt x="235" y="536"/>
                  <a:pt x="235" y="4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00799" y="2889250"/>
            <a:ext cx="463550" cy="293688"/>
          </a:xfrm>
          <a:custGeom>
            <a:avLst/>
            <a:gdLst>
              <a:gd name="T0" fmla="*/ 672 w 1286"/>
              <a:gd name="T1" fmla="*/ 699 h 815"/>
              <a:gd name="T2" fmla="*/ 672 w 1286"/>
              <a:gd name="T3" fmla="*/ 656 h 815"/>
              <a:gd name="T4" fmla="*/ 410 w 1286"/>
              <a:gd name="T5" fmla="*/ 525 h 815"/>
              <a:gd name="T6" fmla="*/ 147 w 1286"/>
              <a:gd name="T7" fmla="*/ 656 h 815"/>
              <a:gd name="T8" fmla="*/ 147 w 1286"/>
              <a:gd name="T9" fmla="*/ 699 h 815"/>
              <a:gd name="T10" fmla="*/ 672 w 1286"/>
              <a:gd name="T11" fmla="*/ 699 h 815"/>
              <a:gd name="T12" fmla="*/ 410 w 1286"/>
              <a:gd name="T13" fmla="*/ 158 h 815"/>
              <a:gd name="T14" fmla="*/ 279 w 1286"/>
              <a:gd name="T15" fmla="*/ 289 h 815"/>
              <a:gd name="T16" fmla="*/ 410 w 1286"/>
              <a:gd name="T17" fmla="*/ 421 h 815"/>
              <a:gd name="T18" fmla="*/ 541 w 1286"/>
              <a:gd name="T19" fmla="*/ 289 h 815"/>
              <a:gd name="T20" fmla="*/ 410 w 1286"/>
              <a:gd name="T21" fmla="*/ 158 h 815"/>
              <a:gd name="T22" fmla="*/ 760 w 1286"/>
              <a:gd name="T23" fmla="*/ 0 h 815"/>
              <a:gd name="T24" fmla="*/ 817 w 1286"/>
              <a:gd name="T25" fmla="*/ 57 h 815"/>
              <a:gd name="T26" fmla="*/ 817 w 1286"/>
              <a:gd name="T27" fmla="*/ 757 h 815"/>
              <a:gd name="T28" fmla="*/ 760 w 1286"/>
              <a:gd name="T29" fmla="*/ 814 h 815"/>
              <a:gd name="T30" fmla="*/ 60 w 1286"/>
              <a:gd name="T31" fmla="*/ 814 h 815"/>
              <a:gd name="T32" fmla="*/ 0 w 1286"/>
              <a:gd name="T33" fmla="*/ 757 h 815"/>
              <a:gd name="T34" fmla="*/ 0 w 1286"/>
              <a:gd name="T35" fmla="*/ 57 h 815"/>
              <a:gd name="T36" fmla="*/ 60 w 1286"/>
              <a:gd name="T37" fmla="*/ 0 h 815"/>
              <a:gd name="T38" fmla="*/ 760 w 1286"/>
              <a:gd name="T39" fmla="*/ 0 h 815"/>
              <a:gd name="T40" fmla="*/ 935 w 1286"/>
              <a:gd name="T41" fmla="*/ 814 h 815"/>
              <a:gd name="T42" fmla="*/ 935 w 1286"/>
              <a:gd name="T43" fmla="*/ 0 h 815"/>
              <a:gd name="T44" fmla="*/ 1050 w 1286"/>
              <a:gd name="T45" fmla="*/ 0 h 815"/>
              <a:gd name="T46" fmla="*/ 1050 w 1286"/>
              <a:gd name="T47" fmla="*/ 814 h 815"/>
              <a:gd name="T48" fmla="*/ 935 w 1286"/>
              <a:gd name="T49" fmla="*/ 814 h 815"/>
              <a:gd name="T50" fmla="*/ 1167 w 1286"/>
              <a:gd name="T51" fmla="*/ 0 h 815"/>
              <a:gd name="T52" fmla="*/ 1285 w 1286"/>
              <a:gd name="T53" fmla="*/ 0 h 815"/>
              <a:gd name="T54" fmla="*/ 1285 w 1286"/>
              <a:gd name="T55" fmla="*/ 814 h 815"/>
              <a:gd name="T56" fmla="*/ 1167 w 1286"/>
              <a:gd name="T57" fmla="*/ 814 h 815"/>
              <a:gd name="T58" fmla="*/ 1167 w 1286"/>
              <a:gd name="T59" fmla="*/ 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815">
                <a:moveTo>
                  <a:pt x="672" y="699"/>
                </a:moveTo>
                <a:lnTo>
                  <a:pt x="672" y="656"/>
                </a:lnTo>
                <a:cubicBezTo>
                  <a:pt x="672" y="568"/>
                  <a:pt x="498" y="525"/>
                  <a:pt x="410" y="525"/>
                </a:cubicBezTo>
                <a:cubicBezTo>
                  <a:pt x="323" y="525"/>
                  <a:pt x="147" y="568"/>
                  <a:pt x="147" y="656"/>
                </a:cubicBezTo>
                <a:lnTo>
                  <a:pt x="147" y="699"/>
                </a:lnTo>
                <a:lnTo>
                  <a:pt x="672" y="699"/>
                </a:lnTo>
                <a:close/>
                <a:moveTo>
                  <a:pt x="410" y="158"/>
                </a:moveTo>
                <a:cubicBezTo>
                  <a:pt x="339" y="158"/>
                  <a:pt x="279" y="218"/>
                  <a:pt x="279" y="289"/>
                </a:cubicBezTo>
                <a:cubicBezTo>
                  <a:pt x="279" y="360"/>
                  <a:pt x="339" y="421"/>
                  <a:pt x="410" y="421"/>
                </a:cubicBezTo>
                <a:cubicBezTo>
                  <a:pt x="481" y="421"/>
                  <a:pt x="541" y="360"/>
                  <a:pt x="541" y="289"/>
                </a:cubicBezTo>
                <a:cubicBezTo>
                  <a:pt x="541" y="218"/>
                  <a:pt x="481" y="158"/>
                  <a:pt x="410" y="158"/>
                </a:cubicBezTo>
                <a:close/>
                <a:moveTo>
                  <a:pt x="760" y="0"/>
                </a:moveTo>
                <a:cubicBezTo>
                  <a:pt x="793" y="0"/>
                  <a:pt x="817" y="24"/>
                  <a:pt x="817" y="57"/>
                </a:cubicBezTo>
                <a:lnTo>
                  <a:pt x="817" y="757"/>
                </a:lnTo>
                <a:cubicBezTo>
                  <a:pt x="817" y="790"/>
                  <a:pt x="793" y="814"/>
                  <a:pt x="760" y="814"/>
                </a:cubicBezTo>
                <a:lnTo>
                  <a:pt x="60" y="814"/>
                </a:lnTo>
                <a:cubicBezTo>
                  <a:pt x="27" y="814"/>
                  <a:pt x="0" y="790"/>
                  <a:pt x="0" y="757"/>
                </a:cubicBezTo>
                <a:lnTo>
                  <a:pt x="0" y="57"/>
                </a:lnTo>
                <a:cubicBezTo>
                  <a:pt x="0" y="24"/>
                  <a:pt x="27" y="0"/>
                  <a:pt x="60" y="0"/>
                </a:cubicBezTo>
                <a:lnTo>
                  <a:pt x="760" y="0"/>
                </a:lnTo>
                <a:close/>
                <a:moveTo>
                  <a:pt x="935" y="814"/>
                </a:moveTo>
                <a:lnTo>
                  <a:pt x="935" y="0"/>
                </a:lnTo>
                <a:lnTo>
                  <a:pt x="1050" y="0"/>
                </a:lnTo>
                <a:lnTo>
                  <a:pt x="1050" y="814"/>
                </a:lnTo>
                <a:lnTo>
                  <a:pt x="935" y="814"/>
                </a:lnTo>
                <a:close/>
                <a:moveTo>
                  <a:pt x="1167" y="0"/>
                </a:moveTo>
                <a:lnTo>
                  <a:pt x="1285" y="0"/>
                </a:lnTo>
                <a:lnTo>
                  <a:pt x="1285" y="814"/>
                </a:lnTo>
                <a:lnTo>
                  <a:pt x="1167" y="814"/>
                </a:ln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6814" y="2825750"/>
            <a:ext cx="377825" cy="419100"/>
          </a:xfrm>
          <a:custGeom>
            <a:avLst/>
            <a:gdLst>
              <a:gd name="T0" fmla="*/ 0 w 1051"/>
              <a:gd name="T1" fmla="*/ 1164 h 1165"/>
              <a:gd name="T2" fmla="*/ 0 w 1051"/>
              <a:gd name="T3" fmla="*/ 0 h 1165"/>
              <a:gd name="T4" fmla="*/ 87 w 1051"/>
              <a:gd name="T5" fmla="*/ 87 h 1165"/>
              <a:gd name="T6" fmla="*/ 175 w 1051"/>
              <a:gd name="T7" fmla="*/ 0 h 1165"/>
              <a:gd name="T8" fmla="*/ 262 w 1051"/>
              <a:gd name="T9" fmla="*/ 87 h 1165"/>
              <a:gd name="T10" fmla="*/ 350 w 1051"/>
              <a:gd name="T11" fmla="*/ 0 h 1165"/>
              <a:gd name="T12" fmla="*/ 437 w 1051"/>
              <a:gd name="T13" fmla="*/ 87 h 1165"/>
              <a:gd name="T14" fmla="*/ 525 w 1051"/>
              <a:gd name="T15" fmla="*/ 0 h 1165"/>
              <a:gd name="T16" fmla="*/ 612 w 1051"/>
              <a:gd name="T17" fmla="*/ 87 h 1165"/>
              <a:gd name="T18" fmla="*/ 700 w 1051"/>
              <a:gd name="T19" fmla="*/ 0 h 1165"/>
              <a:gd name="T20" fmla="*/ 787 w 1051"/>
              <a:gd name="T21" fmla="*/ 87 h 1165"/>
              <a:gd name="T22" fmla="*/ 875 w 1051"/>
              <a:gd name="T23" fmla="*/ 0 h 1165"/>
              <a:gd name="T24" fmla="*/ 962 w 1051"/>
              <a:gd name="T25" fmla="*/ 87 h 1165"/>
              <a:gd name="T26" fmla="*/ 1050 w 1051"/>
              <a:gd name="T27" fmla="*/ 0 h 1165"/>
              <a:gd name="T28" fmla="*/ 1050 w 1051"/>
              <a:gd name="T29" fmla="*/ 1164 h 1165"/>
              <a:gd name="T30" fmla="*/ 962 w 1051"/>
              <a:gd name="T31" fmla="*/ 1077 h 1165"/>
              <a:gd name="T32" fmla="*/ 875 w 1051"/>
              <a:gd name="T33" fmla="*/ 1164 h 1165"/>
              <a:gd name="T34" fmla="*/ 787 w 1051"/>
              <a:gd name="T35" fmla="*/ 1077 h 1165"/>
              <a:gd name="T36" fmla="*/ 700 w 1051"/>
              <a:gd name="T37" fmla="*/ 1164 h 1165"/>
              <a:gd name="T38" fmla="*/ 612 w 1051"/>
              <a:gd name="T39" fmla="*/ 1077 h 1165"/>
              <a:gd name="T40" fmla="*/ 525 w 1051"/>
              <a:gd name="T41" fmla="*/ 1164 h 1165"/>
              <a:gd name="T42" fmla="*/ 437 w 1051"/>
              <a:gd name="T43" fmla="*/ 1077 h 1165"/>
              <a:gd name="T44" fmla="*/ 350 w 1051"/>
              <a:gd name="T45" fmla="*/ 1164 h 1165"/>
              <a:gd name="T46" fmla="*/ 262 w 1051"/>
              <a:gd name="T47" fmla="*/ 1077 h 1165"/>
              <a:gd name="T48" fmla="*/ 175 w 1051"/>
              <a:gd name="T49" fmla="*/ 1164 h 1165"/>
              <a:gd name="T50" fmla="*/ 87 w 1051"/>
              <a:gd name="T51" fmla="*/ 1077 h 1165"/>
              <a:gd name="T52" fmla="*/ 0 w 1051"/>
              <a:gd name="T53" fmla="*/ 1164 h 1165"/>
              <a:gd name="T54" fmla="*/ 875 w 1051"/>
              <a:gd name="T55" fmla="*/ 407 h 1165"/>
              <a:gd name="T56" fmla="*/ 875 w 1051"/>
              <a:gd name="T57" fmla="*/ 289 h 1165"/>
              <a:gd name="T58" fmla="*/ 175 w 1051"/>
              <a:gd name="T59" fmla="*/ 289 h 1165"/>
              <a:gd name="T60" fmla="*/ 175 w 1051"/>
              <a:gd name="T61" fmla="*/ 407 h 1165"/>
              <a:gd name="T62" fmla="*/ 875 w 1051"/>
              <a:gd name="T63" fmla="*/ 407 h 1165"/>
              <a:gd name="T64" fmla="*/ 875 w 1051"/>
              <a:gd name="T65" fmla="*/ 639 h 1165"/>
              <a:gd name="T66" fmla="*/ 875 w 1051"/>
              <a:gd name="T67" fmla="*/ 525 h 1165"/>
              <a:gd name="T68" fmla="*/ 175 w 1051"/>
              <a:gd name="T69" fmla="*/ 525 h 1165"/>
              <a:gd name="T70" fmla="*/ 175 w 1051"/>
              <a:gd name="T71" fmla="*/ 639 h 1165"/>
              <a:gd name="T72" fmla="*/ 875 w 1051"/>
              <a:gd name="T73" fmla="*/ 639 h 1165"/>
              <a:gd name="T74" fmla="*/ 875 w 1051"/>
              <a:gd name="T75" fmla="*/ 874 h 1165"/>
              <a:gd name="T76" fmla="*/ 875 w 1051"/>
              <a:gd name="T77" fmla="*/ 757 h 1165"/>
              <a:gd name="T78" fmla="*/ 175 w 1051"/>
              <a:gd name="T79" fmla="*/ 757 h 1165"/>
              <a:gd name="T80" fmla="*/ 175 w 1051"/>
              <a:gd name="T81" fmla="*/ 874 h 1165"/>
              <a:gd name="T82" fmla="*/ 875 w 1051"/>
              <a:gd name="T83" fmla="*/ 87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165">
                <a:moveTo>
                  <a:pt x="0" y="1164"/>
                </a:moveTo>
                <a:lnTo>
                  <a:pt x="0" y="0"/>
                </a:lnTo>
                <a:lnTo>
                  <a:pt x="87" y="87"/>
                </a:lnTo>
                <a:lnTo>
                  <a:pt x="175" y="0"/>
                </a:lnTo>
                <a:lnTo>
                  <a:pt x="262" y="87"/>
                </a:lnTo>
                <a:lnTo>
                  <a:pt x="350" y="0"/>
                </a:lnTo>
                <a:lnTo>
                  <a:pt x="437" y="87"/>
                </a:lnTo>
                <a:lnTo>
                  <a:pt x="525" y="0"/>
                </a:lnTo>
                <a:lnTo>
                  <a:pt x="612" y="87"/>
                </a:lnTo>
                <a:lnTo>
                  <a:pt x="700" y="0"/>
                </a:lnTo>
                <a:lnTo>
                  <a:pt x="787" y="87"/>
                </a:lnTo>
                <a:lnTo>
                  <a:pt x="875" y="0"/>
                </a:lnTo>
                <a:lnTo>
                  <a:pt x="962" y="87"/>
                </a:lnTo>
                <a:lnTo>
                  <a:pt x="1050" y="0"/>
                </a:lnTo>
                <a:lnTo>
                  <a:pt x="1050" y="1164"/>
                </a:lnTo>
                <a:lnTo>
                  <a:pt x="962" y="1077"/>
                </a:lnTo>
                <a:lnTo>
                  <a:pt x="875" y="1164"/>
                </a:lnTo>
                <a:lnTo>
                  <a:pt x="787" y="1077"/>
                </a:lnTo>
                <a:lnTo>
                  <a:pt x="700" y="1164"/>
                </a:lnTo>
                <a:lnTo>
                  <a:pt x="612" y="1077"/>
                </a:lnTo>
                <a:lnTo>
                  <a:pt x="525" y="1164"/>
                </a:lnTo>
                <a:lnTo>
                  <a:pt x="437" y="1077"/>
                </a:lnTo>
                <a:lnTo>
                  <a:pt x="350" y="1164"/>
                </a:lnTo>
                <a:lnTo>
                  <a:pt x="262" y="1077"/>
                </a:lnTo>
                <a:lnTo>
                  <a:pt x="175" y="1164"/>
                </a:lnTo>
                <a:lnTo>
                  <a:pt x="87" y="1077"/>
                </a:lnTo>
                <a:lnTo>
                  <a:pt x="0" y="1164"/>
                </a:lnTo>
                <a:close/>
                <a:moveTo>
                  <a:pt x="875" y="407"/>
                </a:moveTo>
                <a:lnTo>
                  <a:pt x="875" y="289"/>
                </a:lnTo>
                <a:lnTo>
                  <a:pt x="175" y="289"/>
                </a:lnTo>
                <a:lnTo>
                  <a:pt x="175" y="407"/>
                </a:lnTo>
                <a:lnTo>
                  <a:pt x="875" y="407"/>
                </a:lnTo>
                <a:close/>
                <a:moveTo>
                  <a:pt x="875" y="639"/>
                </a:moveTo>
                <a:lnTo>
                  <a:pt x="875" y="525"/>
                </a:lnTo>
                <a:lnTo>
                  <a:pt x="175" y="525"/>
                </a:lnTo>
                <a:lnTo>
                  <a:pt x="175" y="639"/>
                </a:lnTo>
                <a:lnTo>
                  <a:pt x="875" y="639"/>
                </a:lnTo>
                <a:close/>
                <a:moveTo>
                  <a:pt x="875" y="874"/>
                </a:moveTo>
                <a:lnTo>
                  <a:pt x="875" y="757"/>
                </a:lnTo>
                <a:lnTo>
                  <a:pt x="175" y="757"/>
                </a:lnTo>
                <a:lnTo>
                  <a:pt x="175" y="874"/>
                </a:lnTo>
                <a:lnTo>
                  <a:pt x="875" y="8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69324" y="2825750"/>
            <a:ext cx="419100" cy="419100"/>
          </a:xfrm>
          <a:custGeom>
            <a:avLst/>
            <a:gdLst>
              <a:gd name="T0" fmla="*/ 932 w 1166"/>
              <a:gd name="T1" fmla="*/ 700 h 1165"/>
              <a:gd name="T2" fmla="*/ 932 w 1166"/>
              <a:gd name="T3" fmla="*/ 582 h 1165"/>
              <a:gd name="T4" fmla="*/ 613 w 1166"/>
              <a:gd name="T5" fmla="*/ 582 h 1165"/>
              <a:gd name="T6" fmla="*/ 495 w 1166"/>
              <a:gd name="T7" fmla="*/ 700 h 1165"/>
              <a:gd name="T8" fmla="*/ 932 w 1166"/>
              <a:gd name="T9" fmla="*/ 700 h 1165"/>
              <a:gd name="T10" fmla="*/ 377 w 1166"/>
              <a:gd name="T11" fmla="*/ 700 h 1165"/>
              <a:gd name="T12" fmla="*/ 779 w 1166"/>
              <a:gd name="T13" fmla="*/ 298 h 1165"/>
              <a:gd name="T14" fmla="*/ 779 w 1166"/>
              <a:gd name="T15" fmla="*/ 257 h 1165"/>
              <a:gd name="T16" fmla="*/ 675 w 1166"/>
              <a:gd name="T17" fmla="*/ 153 h 1165"/>
              <a:gd name="T18" fmla="*/ 634 w 1166"/>
              <a:gd name="T19" fmla="*/ 153 h 1165"/>
              <a:gd name="T20" fmla="*/ 232 w 1166"/>
              <a:gd name="T21" fmla="*/ 555 h 1165"/>
              <a:gd name="T22" fmla="*/ 232 w 1166"/>
              <a:gd name="T23" fmla="*/ 700 h 1165"/>
              <a:gd name="T24" fmla="*/ 377 w 1166"/>
              <a:gd name="T25" fmla="*/ 700 h 1165"/>
              <a:gd name="T26" fmla="*/ 1050 w 1166"/>
              <a:gd name="T27" fmla="*/ 0 h 1165"/>
              <a:gd name="T28" fmla="*/ 1165 w 1166"/>
              <a:gd name="T29" fmla="*/ 114 h 1165"/>
              <a:gd name="T30" fmla="*/ 1165 w 1166"/>
              <a:gd name="T31" fmla="*/ 814 h 1165"/>
              <a:gd name="T32" fmla="*/ 1050 w 1166"/>
              <a:gd name="T33" fmla="*/ 932 h 1165"/>
              <a:gd name="T34" fmla="*/ 232 w 1166"/>
              <a:gd name="T35" fmla="*/ 932 h 1165"/>
              <a:gd name="T36" fmla="*/ 0 w 1166"/>
              <a:gd name="T37" fmla="*/ 1164 h 1165"/>
              <a:gd name="T38" fmla="*/ 0 w 1166"/>
              <a:gd name="T39" fmla="*/ 114 h 1165"/>
              <a:gd name="T40" fmla="*/ 115 w 1166"/>
              <a:gd name="T41" fmla="*/ 0 h 1165"/>
              <a:gd name="T42" fmla="*/ 1050 w 1166"/>
              <a:gd name="T4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65">
                <a:moveTo>
                  <a:pt x="932" y="700"/>
                </a:moveTo>
                <a:lnTo>
                  <a:pt x="932" y="582"/>
                </a:lnTo>
                <a:lnTo>
                  <a:pt x="613" y="582"/>
                </a:lnTo>
                <a:lnTo>
                  <a:pt x="495" y="700"/>
                </a:lnTo>
                <a:lnTo>
                  <a:pt x="932" y="700"/>
                </a:lnTo>
                <a:close/>
                <a:moveTo>
                  <a:pt x="377" y="700"/>
                </a:moveTo>
                <a:lnTo>
                  <a:pt x="779" y="298"/>
                </a:lnTo>
                <a:cubicBezTo>
                  <a:pt x="790" y="287"/>
                  <a:pt x="790" y="268"/>
                  <a:pt x="779" y="257"/>
                </a:cubicBezTo>
                <a:lnTo>
                  <a:pt x="675" y="153"/>
                </a:lnTo>
                <a:cubicBezTo>
                  <a:pt x="664" y="142"/>
                  <a:pt x="645" y="142"/>
                  <a:pt x="634" y="153"/>
                </a:cubicBezTo>
                <a:lnTo>
                  <a:pt x="232" y="555"/>
                </a:lnTo>
                <a:lnTo>
                  <a:pt x="232" y="700"/>
                </a:lnTo>
                <a:lnTo>
                  <a:pt x="377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4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4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42474" y="2816226"/>
            <a:ext cx="419100" cy="441325"/>
          </a:xfrm>
          <a:custGeom>
            <a:avLst/>
            <a:gdLst>
              <a:gd name="T0" fmla="*/ 1050 w 1165"/>
              <a:gd name="T1" fmla="*/ 410 h 1225"/>
              <a:gd name="T2" fmla="*/ 114 w 1165"/>
              <a:gd name="T3" fmla="*/ 410 h 1225"/>
              <a:gd name="T4" fmla="*/ 114 w 1165"/>
              <a:gd name="T5" fmla="*/ 642 h 1225"/>
              <a:gd name="T6" fmla="*/ 814 w 1165"/>
              <a:gd name="T7" fmla="*/ 642 h 1225"/>
              <a:gd name="T8" fmla="*/ 814 w 1165"/>
              <a:gd name="T9" fmla="*/ 524 h 1225"/>
              <a:gd name="T10" fmla="*/ 932 w 1165"/>
              <a:gd name="T11" fmla="*/ 524 h 1225"/>
              <a:gd name="T12" fmla="*/ 932 w 1165"/>
              <a:gd name="T13" fmla="*/ 642 h 1225"/>
              <a:gd name="T14" fmla="*/ 1050 w 1165"/>
              <a:gd name="T15" fmla="*/ 642 h 1225"/>
              <a:gd name="T16" fmla="*/ 1050 w 1165"/>
              <a:gd name="T17" fmla="*/ 410 h 1225"/>
              <a:gd name="T18" fmla="*/ 289 w 1165"/>
              <a:gd name="T19" fmla="*/ 1110 h 1225"/>
              <a:gd name="T20" fmla="*/ 464 w 1165"/>
              <a:gd name="T21" fmla="*/ 935 h 1225"/>
              <a:gd name="T22" fmla="*/ 289 w 1165"/>
              <a:gd name="T23" fmla="*/ 760 h 1225"/>
              <a:gd name="T24" fmla="*/ 114 w 1165"/>
              <a:gd name="T25" fmla="*/ 935 h 1225"/>
              <a:gd name="T26" fmla="*/ 289 w 1165"/>
              <a:gd name="T27" fmla="*/ 1110 h 1225"/>
              <a:gd name="T28" fmla="*/ 71 w 1165"/>
              <a:gd name="T29" fmla="*/ 300 h 1225"/>
              <a:gd name="T30" fmla="*/ 809 w 1165"/>
              <a:gd name="T31" fmla="*/ 0 h 1225"/>
              <a:gd name="T32" fmla="*/ 847 w 1165"/>
              <a:gd name="T33" fmla="*/ 98 h 1225"/>
              <a:gd name="T34" fmla="*/ 366 w 1165"/>
              <a:gd name="T35" fmla="*/ 292 h 1225"/>
              <a:gd name="T36" fmla="*/ 1050 w 1165"/>
              <a:gd name="T37" fmla="*/ 292 h 1225"/>
              <a:gd name="T38" fmla="*/ 1164 w 1165"/>
              <a:gd name="T39" fmla="*/ 410 h 1225"/>
              <a:gd name="T40" fmla="*/ 1164 w 1165"/>
              <a:gd name="T41" fmla="*/ 1110 h 1225"/>
              <a:gd name="T42" fmla="*/ 1050 w 1165"/>
              <a:gd name="T43" fmla="*/ 1224 h 1225"/>
              <a:gd name="T44" fmla="*/ 114 w 1165"/>
              <a:gd name="T45" fmla="*/ 1224 h 1225"/>
              <a:gd name="T46" fmla="*/ 0 w 1165"/>
              <a:gd name="T47" fmla="*/ 1110 h 1225"/>
              <a:gd name="T48" fmla="*/ 0 w 1165"/>
              <a:gd name="T49" fmla="*/ 410 h 1225"/>
              <a:gd name="T50" fmla="*/ 71 w 1165"/>
              <a:gd name="T51" fmla="*/ 300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5" h="1225">
                <a:moveTo>
                  <a:pt x="1050" y="410"/>
                </a:moveTo>
                <a:lnTo>
                  <a:pt x="114" y="410"/>
                </a:lnTo>
                <a:lnTo>
                  <a:pt x="114" y="642"/>
                </a:lnTo>
                <a:lnTo>
                  <a:pt x="814" y="642"/>
                </a:lnTo>
                <a:lnTo>
                  <a:pt x="814" y="524"/>
                </a:lnTo>
                <a:lnTo>
                  <a:pt x="932" y="524"/>
                </a:lnTo>
                <a:lnTo>
                  <a:pt x="932" y="642"/>
                </a:lnTo>
                <a:lnTo>
                  <a:pt x="1050" y="642"/>
                </a:lnTo>
                <a:lnTo>
                  <a:pt x="1050" y="410"/>
                </a:lnTo>
                <a:close/>
                <a:moveTo>
                  <a:pt x="289" y="1110"/>
                </a:moveTo>
                <a:cubicBezTo>
                  <a:pt x="385" y="1110"/>
                  <a:pt x="464" y="1030"/>
                  <a:pt x="464" y="935"/>
                </a:cubicBezTo>
                <a:cubicBezTo>
                  <a:pt x="464" y="839"/>
                  <a:pt x="385" y="760"/>
                  <a:pt x="289" y="760"/>
                </a:cubicBezTo>
                <a:cubicBezTo>
                  <a:pt x="194" y="760"/>
                  <a:pt x="114" y="839"/>
                  <a:pt x="114" y="935"/>
                </a:cubicBezTo>
                <a:cubicBezTo>
                  <a:pt x="114" y="1030"/>
                  <a:pt x="194" y="1110"/>
                  <a:pt x="289" y="1110"/>
                </a:cubicBezTo>
                <a:close/>
                <a:moveTo>
                  <a:pt x="71" y="300"/>
                </a:moveTo>
                <a:lnTo>
                  <a:pt x="809" y="0"/>
                </a:lnTo>
                <a:lnTo>
                  <a:pt x="847" y="98"/>
                </a:lnTo>
                <a:lnTo>
                  <a:pt x="366" y="292"/>
                </a:lnTo>
                <a:lnTo>
                  <a:pt x="1050" y="292"/>
                </a:lnTo>
                <a:cubicBezTo>
                  <a:pt x="1115" y="292"/>
                  <a:pt x="1164" y="344"/>
                  <a:pt x="1164" y="410"/>
                </a:cubicBezTo>
                <a:lnTo>
                  <a:pt x="1164" y="1110"/>
                </a:lnTo>
                <a:cubicBezTo>
                  <a:pt x="1164" y="1172"/>
                  <a:pt x="1115" y="1224"/>
                  <a:pt x="1050" y="1224"/>
                </a:cubicBezTo>
                <a:lnTo>
                  <a:pt x="114" y="1224"/>
                </a:lnTo>
                <a:cubicBezTo>
                  <a:pt x="49" y="1224"/>
                  <a:pt x="0" y="1172"/>
                  <a:pt x="0" y="1110"/>
                </a:cubicBezTo>
                <a:lnTo>
                  <a:pt x="0" y="410"/>
                </a:lnTo>
                <a:cubicBezTo>
                  <a:pt x="0" y="360"/>
                  <a:pt x="27" y="317"/>
                  <a:pt x="71" y="3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2825750"/>
            <a:ext cx="419100" cy="419100"/>
          </a:xfrm>
          <a:custGeom>
            <a:avLst/>
            <a:gdLst>
              <a:gd name="T0" fmla="*/ 583 w 1166"/>
              <a:gd name="T1" fmla="*/ 1049 h 1165"/>
              <a:gd name="T2" fmla="*/ 1050 w 1166"/>
              <a:gd name="T3" fmla="*/ 582 h 1165"/>
              <a:gd name="T4" fmla="*/ 583 w 1166"/>
              <a:gd name="T5" fmla="*/ 114 h 1165"/>
              <a:gd name="T6" fmla="*/ 115 w 1166"/>
              <a:gd name="T7" fmla="*/ 582 h 1165"/>
              <a:gd name="T8" fmla="*/ 583 w 1166"/>
              <a:gd name="T9" fmla="*/ 1049 h 1165"/>
              <a:gd name="T10" fmla="*/ 583 w 1166"/>
              <a:gd name="T11" fmla="*/ 0 h 1165"/>
              <a:gd name="T12" fmla="*/ 1165 w 1166"/>
              <a:gd name="T13" fmla="*/ 582 h 1165"/>
              <a:gd name="T14" fmla="*/ 583 w 1166"/>
              <a:gd name="T15" fmla="*/ 1164 h 1165"/>
              <a:gd name="T16" fmla="*/ 0 w 1166"/>
              <a:gd name="T17" fmla="*/ 582 h 1165"/>
              <a:gd name="T18" fmla="*/ 583 w 1166"/>
              <a:gd name="T1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5">
                <a:moveTo>
                  <a:pt x="583" y="1049"/>
                </a:moveTo>
                <a:cubicBezTo>
                  <a:pt x="840" y="1049"/>
                  <a:pt x="1050" y="839"/>
                  <a:pt x="1050" y="582"/>
                </a:cubicBezTo>
                <a:cubicBezTo>
                  <a:pt x="1050" y="325"/>
                  <a:pt x="840" y="114"/>
                  <a:pt x="583" y="114"/>
                </a:cubicBezTo>
                <a:cubicBezTo>
                  <a:pt x="326" y="114"/>
                  <a:pt x="115" y="325"/>
                  <a:pt x="115" y="582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3570288"/>
            <a:ext cx="419100" cy="419100"/>
          </a:xfrm>
          <a:custGeom>
            <a:avLst/>
            <a:gdLst>
              <a:gd name="T0" fmla="*/ 582 w 1166"/>
              <a:gd name="T1" fmla="*/ 1050 h 1166"/>
              <a:gd name="T2" fmla="*/ 1050 w 1166"/>
              <a:gd name="T3" fmla="*/ 582 h 1166"/>
              <a:gd name="T4" fmla="*/ 582 w 1166"/>
              <a:gd name="T5" fmla="*/ 115 h 1166"/>
              <a:gd name="T6" fmla="*/ 115 w 1166"/>
              <a:gd name="T7" fmla="*/ 582 h 1166"/>
              <a:gd name="T8" fmla="*/ 582 w 1166"/>
              <a:gd name="T9" fmla="*/ 1050 h 1166"/>
              <a:gd name="T10" fmla="*/ 582 w 1166"/>
              <a:gd name="T11" fmla="*/ 0 h 1166"/>
              <a:gd name="T12" fmla="*/ 1165 w 1166"/>
              <a:gd name="T13" fmla="*/ 582 h 1166"/>
              <a:gd name="T14" fmla="*/ 582 w 1166"/>
              <a:gd name="T15" fmla="*/ 1165 h 1166"/>
              <a:gd name="T16" fmla="*/ 0 w 1166"/>
              <a:gd name="T17" fmla="*/ 582 h 1166"/>
              <a:gd name="T18" fmla="*/ 582 w 1166"/>
              <a:gd name="T19" fmla="*/ 0 h 1166"/>
              <a:gd name="T20" fmla="*/ 290 w 1166"/>
              <a:gd name="T21" fmla="*/ 525 h 1166"/>
              <a:gd name="T22" fmla="*/ 875 w 1166"/>
              <a:gd name="T23" fmla="*/ 525 h 1166"/>
              <a:gd name="T24" fmla="*/ 875 w 1166"/>
              <a:gd name="T25" fmla="*/ 640 h 1166"/>
              <a:gd name="T26" fmla="*/ 290 w 1166"/>
              <a:gd name="T27" fmla="*/ 640 h 1166"/>
              <a:gd name="T28" fmla="*/ 290 w 1166"/>
              <a:gd name="T29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1166"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  <a:moveTo>
                  <a:pt x="290" y="525"/>
                </a:moveTo>
                <a:lnTo>
                  <a:pt x="875" y="525"/>
                </a:lnTo>
                <a:lnTo>
                  <a:pt x="875" y="640"/>
                </a:lnTo>
                <a:lnTo>
                  <a:pt x="290" y="640"/>
                </a:lnTo>
                <a:lnTo>
                  <a:pt x="290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70112" y="3568701"/>
            <a:ext cx="336550" cy="420689"/>
          </a:xfrm>
          <a:custGeom>
            <a:avLst/>
            <a:gdLst>
              <a:gd name="T0" fmla="*/ 539 w 937"/>
              <a:gd name="T1" fmla="*/ 828 h 1168"/>
              <a:gd name="T2" fmla="*/ 566 w 937"/>
              <a:gd name="T3" fmla="*/ 847 h 1168"/>
              <a:gd name="T4" fmla="*/ 586 w 937"/>
              <a:gd name="T5" fmla="*/ 842 h 1168"/>
              <a:gd name="T6" fmla="*/ 596 w 937"/>
              <a:gd name="T7" fmla="*/ 828 h 1168"/>
              <a:gd name="T8" fmla="*/ 602 w 937"/>
              <a:gd name="T9" fmla="*/ 812 h 1168"/>
              <a:gd name="T10" fmla="*/ 602 w 937"/>
              <a:gd name="T11" fmla="*/ 694 h 1168"/>
              <a:gd name="T12" fmla="*/ 596 w 937"/>
              <a:gd name="T13" fmla="*/ 678 h 1168"/>
              <a:gd name="T14" fmla="*/ 566 w 937"/>
              <a:gd name="T15" fmla="*/ 659 h 1168"/>
              <a:gd name="T16" fmla="*/ 550 w 937"/>
              <a:gd name="T17" fmla="*/ 667 h 1168"/>
              <a:gd name="T18" fmla="*/ 539 w 937"/>
              <a:gd name="T19" fmla="*/ 678 h 1168"/>
              <a:gd name="T20" fmla="*/ 531 w 937"/>
              <a:gd name="T21" fmla="*/ 694 h 1168"/>
              <a:gd name="T22" fmla="*/ 531 w 937"/>
              <a:gd name="T23" fmla="*/ 812 h 1168"/>
              <a:gd name="T24" fmla="*/ 539 w 937"/>
              <a:gd name="T25" fmla="*/ 828 h 1168"/>
              <a:gd name="T26" fmla="*/ 654 w 937"/>
              <a:gd name="T27" fmla="*/ 771 h 1168"/>
              <a:gd name="T28" fmla="*/ 648 w 937"/>
              <a:gd name="T29" fmla="*/ 817 h 1168"/>
              <a:gd name="T30" fmla="*/ 632 w 937"/>
              <a:gd name="T31" fmla="*/ 853 h 1168"/>
              <a:gd name="T32" fmla="*/ 602 w 937"/>
              <a:gd name="T33" fmla="*/ 869 h 1168"/>
              <a:gd name="T34" fmla="*/ 566 w 937"/>
              <a:gd name="T35" fmla="*/ 875 h 1168"/>
              <a:gd name="T36" fmla="*/ 531 w 937"/>
              <a:gd name="T37" fmla="*/ 869 h 1168"/>
              <a:gd name="T38" fmla="*/ 504 w 937"/>
              <a:gd name="T39" fmla="*/ 853 h 1168"/>
              <a:gd name="T40" fmla="*/ 479 w 937"/>
              <a:gd name="T41" fmla="*/ 771 h 1168"/>
              <a:gd name="T42" fmla="*/ 479 w 937"/>
              <a:gd name="T43" fmla="*/ 730 h 1168"/>
              <a:gd name="T44" fmla="*/ 484 w 937"/>
              <a:gd name="T45" fmla="*/ 683 h 1168"/>
              <a:gd name="T46" fmla="*/ 504 w 937"/>
              <a:gd name="T47" fmla="*/ 648 h 1168"/>
              <a:gd name="T48" fmla="*/ 531 w 937"/>
              <a:gd name="T49" fmla="*/ 631 h 1168"/>
              <a:gd name="T50" fmla="*/ 566 w 937"/>
              <a:gd name="T51" fmla="*/ 626 h 1168"/>
              <a:gd name="T52" fmla="*/ 602 w 937"/>
              <a:gd name="T53" fmla="*/ 631 h 1168"/>
              <a:gd name="T54" fmla="*/ 632 w 937"/>
              <a:gd name="T55" fmla="*/ 648 h 1168"/>
              <a:gd name="T56" fmla="*/ 648 w 937"/>
              <a:gd name="T57" fmla="*/ 683 h 1168"/>
              <a:gd name="T58" fmla="*/ 654 w 937"/>
              <a:gd name="T59" fmla="*/ 730 h 1168"/>
              <a:gd name="T60" fmla="*/ 654 w 937"/>
              <a:gd name="T61" fmla="*/ 771 h 1168"/>
              <a:gd name="T62" fmla="*/ 405 w 937"/>
              <a:gd name="T63" fmla="*/ 875 h 1168"/>
              <a:gd name="T64" fmla="*/ 350 w 937"/>
              <a:gd name="T65" fmla="*/ 875 h 1168"/>
              <a:gd name="T66" fmla="*/ 350 w 937"/>
              <a:gd name="T67" fmla="*/ 683 h 1168"/>
              <a:gd name="T68" fmla="*/ 293 w 937"/>
              <a:gd name="T69" fmla="*/ 700 h 1168"/>
              <a:gd name="T70" fmla="*/ 293 w 937"/>
              <a:gd name="T71" fmla="*/ 659 h 1168"/>
              <a:gd name="T72" fmla="*/ 397 w 937"/>
              <a:gd name="T73" fmla="*/ 626 h 1168"/>
              <a:gd name="T74" fmla="*/ 405 w 937"/>
              <a:gd name="T75" fmla="*/ 626 h 1168"/>
              <a:gd name="T76" fmla="*/ 405 w 937"/>
              <a:gd name="T77" fmla="*/ 875 h 1168"/>
              <a:gd name="T78" fmla="*/ 936 w 937"/>
              <a:gd name="T79" fmla="*/ 700 h 1168"/>
              <a:gd name="T80" fmla="*/ 468 w 937"/>
              <a:gd name="T81" fmla="*/ 1167 h 1168"/>
              <a:gd name="T82" fmla="*/ 0 w 937"/>
              <a:gd name="T83" fmla="*/ 700 h 1168"/>
              <a:gd name="T84" fmla="*/ 118 w 937"/>
              <a:gd name="T85" fmla="*/ 700 h 1168"/>
              <a:gd name="T86" fmla="*/ 468 w 937"/>
              <a:gd name="T87" fmla="*/ 1050 h 1168"/>
              <a:gd name="T88" fmla="*/ 818 w 937"/>
              <a:gd name="T89" fmla="*/ 700 h 1168"/>
              <a:gd name="T90" fmla="*/ 468 w 937"/>
              <a:gd name="T91" fmla="*/ 350 h 1168"/>
              <a:gd name="T92" fmla="*/ 468 w 937"/>
              <a:gd name="T93" fmla="*/ 585 h 1168"/>
              <a:gd name="T94" fmla="*/ 175 w 937"/>
              <a:gd name="T95" fmla="*/ 292 h 1168"/>
              <a:gd name="T96" fmla="*/ 468 w 937"/>
              <a:gd name="T97" fmla="*/ 0 h 1168"/>
              <a:gd name="T98" fmla="*/ 468 w 937"/>
              <a:gd name="T99" fmla="*/ 235 h 1168"/>
              <a:gd name="T100" fmla="*/ 936 w 937"/>
              <a:gd name="T101" fmla="*/ 700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7" h="1168">
                <a:moveTo>
                  <a:pt x="539" y="828"/>
                </a:moveTo>
                <a:cubicBezTo>
                  <a:pt x="539" y="837"/>
                  <a:pt x="556" y="847"/>
                  <a:pt x="566" y="847"/>
                </a:cubicBezTo>
                <a:cubicBezTo>
                  <a:pt x="572" y="847"/>
                  <a:pt x="580" y="847"/>
                  <a:pt x="586" y="842"/>
                </a:cubicBezTo>
                <a:lnTo>
                  <a:pt x="596" y="828"/>
                </a:lnTo>
                <a:cubicBezTo>
                  <a:pt x="596" y="828"/>
                  <a:pt x="602" y="817"/>
                  <a:pt x="602" y="812"/>
                </a:cubicBezTo>
                <a:lnTo>
                  <a:pt x="602" y="694"/>
                </a:lnTo>
                <a:cubicBezTo>
                  <a:pt x="602" y="694"/>
                  <a:pt x="596" y="683"/>
                  <a:pt x="596" y="678"/>
                </a:cubicBezTo>
                <a:cubicBezTo>
                  <a:pt x="596" y="670"/>
                  <a:pt x="574" y="659"/>
                  <a:pt x="566" y="659"/>
                </a:cubicBezTo>
                <a:cubicBezTo>
                  <a:pt x="561" y="659"/>
                  <a:pt x="555" y="661"/>
                  <a:pt x="550" y="667"/>
                </a:cubicBezTo>
                <a:lnTo>
                  <a:pt x="539" y="678"/>
                </a:lnTo>
                <a:cubicBezTo>
                  <a:pt x="539" y="678"/>
                  <a:pt x="531" y="689"/>
                  <a:pt x="531" y="694"/>
                </a:cubicBezTo>
                <a:lnTo>
                  <a:pt x="531" y="812"/>
                </a:lnTo>
                <a:cubicBezTo>
                  <a:pt x="531" y="812"/>
                  <a:pt x="539" y="823"/>
                  <a:pt x="539" y="828"/>
                </a:cubicBezTo>
                <a:close/>
                <a:moveTo>
                  <a:pt x="654" y="771"/>
                </a:moveTo>
                <a:cubicBezTo>
                  <a:pt x="654" y="787"/>
                  <a:pt x="654" y="806"/>
                  <a:pt x="648" y="817"/>
                </a:cubicBezTo>
                <a:lnTo>
                  <a:pt x="632" y="853"/>
                </a:lnTo>
                <a:cubicBezTo>
                  <a:pt x="632" y="853"/>
                  <a:pt x="613" y="869"/>
                  <a:pt x="602" y="869"/>
                </a:cubicBezTo>
                <a:cubicBezTo>
                  <a:pt x="591" y="869"/>
                  <a:pt x="577" y="875"/>
                  <a:pt x="566" y="875"/>
                </a:cubicBezTo>
                <a:cubicBezTo>
                  <a:pt x="555" y="875"/>
                  <a:pt x="542" y="875"/>
                  <a:pt x="531" y="869"/>
                </a:cubicBezTo>
                <a:cubicBezTo>
                  <a:pt x="520" y="864"/>
                  <a:pt x="514" y="858"/>
                  <a:pt x="504" y="853"/>
                </a:cubicBezTo>
                <a:cubicBezTo>
                  <a:pt x="485" y="844"/>
                  <a:pt x="479" y="799"/>
                  <a:pt x="479" y="771"/>
                </a:cubicBezTo>
                <a:lnTo>
                  <a:pt x="479" y="730"/>
                </a:lnTo>
                <a:cubicBezTo>
                  <a:pt x="479" y="713"/>
                  <a:pt x="479" y="694"/>
                  <a:pt x="484" y="683"/>
                </a:cubicBezTo>
                <a:lnTo>
                  <a:pt x="504" y="648"/>
                </a:lnTo>
                <a:cubicBezTo>
                  <a:pt x="504" y="648"/>
                  <a:pt x="520" y="631"/>
                  <a:pt x="531" y="631"/>
                </a:cubicBezTo>
                <a:cubicBezTo>
                  <a:pt x="542" y="631"/>
                  <a:pt x="555" y="626"/>
                  <a:pt x="566" y="626"/>
                </a:cubicBezTo>
                <a:cubicBezTo>
                  <a:pt x="577" y="626"/>
                  <a:pt x="591" y="626"/>
                  <a:pt x="602" y="631"/>
                </a:cubicBezTo>
                <a:cubicBezTo>
                  <a:pt x="613" y="637"/>
                  <a:pt x="621" y="643"/>
                  <a:pt x="632" y="648"/>
                </a:cubicBezTo>
                <a:cubicBezTo>
                  <a:pt x="643" y="654"/>
                  <a:pt x="642" y="667"/>
                  <a:pt x="648" y="683"/>
                </a:cubicBezTo>
                <a:cubicBezTo>
                  <a:pt x="653" y="700"/>
                  <a:pt x="654" y="713"/>
                  <a:pt x="654" y="730"/>
                </a:cubicBezTo>
                <a:lnTo>
                  <a:pt x="654" y="771"/>
                </a:lnTo>
                <a:close/>
                <a:moveTo>
                  <a:pt x="405" y="875"/>
                </a:moveTo>
                <a:lnTo>
                  <a:pt x="350" y="875"/>
                </a:lnTo>
                <a:lnTo>
                  <a:pt x="350" y="683"/>
                </a:lnTo>
                <a:lnTo>
                  <a:pt x="293" y="700"/>
                </a:lnTo>
                <a:lnTo>
                  <a:pt x="293" y="659"/>
                </a:lnTo>
                <a:lnTo>
                  <a:pt x="397" y="626"/>
                </a:lnTo>
                <a:lnTo>
                  <a:pt x="405" y="626"/>
                </a:lnTo>
                <a:lnTo>
                  <a:pt x="405" y="875"/>
                </a:lnTo>
                <a:close/>
                <a:moveTo>
                  <a:pt x="936" y="700"/>
                </a:moveTo>
                <a:cubicBezTo>
                  <a:pt x="936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7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ubicBezTo>
                  <a:pt x="725" y="235"/>
                  <a:pt x="936" y="443"/>
                  <a:pt x="936" y="7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44849" y="3568701"/>
            <a:ext cx="336550" cy="420689"/>
          </a:xfrm>
          <a:custGeom>
            <a:avLst/>
            <a:gdLst>
              <a:gd name="T0" fmla="*/ 457 w 936"/>
              <a:gd name="T1" fmla="*/ 735 h 1168"/>
              <a:gd name="T2" fmla="*/ 437 w 936"/>
              <a:gd name="T3" fmla="*/ 746 h 1168"/>
              <a:gd name="T4" fmla="*/ 432 w 936"/>
              <a:gd name="T5" fmla="*/ 754 h 1168"/>
              <a:gd name="T6" fmla="*/ 391 w 936"/>
              <a:gd name="T7" fmla="*/ 754 h 1168"/>
              <a:gd name="T8" fmla="*/ 405 w 936"/>
              <a:gd name="T9" fmla="*/ 626 h 1168"/>
              <a:gd name="T10" fmla="*/ 544 w 936"/>
              <a:gd name="T11" fmla="*/ 626 h 1168"/>
              <a:gd name="T12" fmla="*/ 544 w 936"/>
              <a:gd name="T13" fmla="*/ 667 h 1168"/>
              <a:gd name="T14" fmla="*/ 443 w 936"/>
              <a:gd name="T15" fmla="*/ 667 h 1168"/>
              <a:gd name="T16" fmla="*/ 437 w 936"/>
              <a:gd name="T17" fmla="*/ 719 h 1168"/>
              <a:gd name="T18" fmla="*/ 443 w 936"/>
              <a:gd name="T19" fmla="*/ 713 h 1168"/>
              <a:gd name="T20" fmla="*/ 451 w 936"/>
              <a:gd name="T21" fmla="*/ 705 h 1168"/>
              <a:gd name="T22" fmla="*/ 462 w 936"/>
              <a:gd name="T23" fmla="*/ 705 h 1168"/>
              <a:gd name="T24" fmla="*/ 473 w 936"/>
              <a:gd name="T25" fmla="*/ 705 h 1168"/>
              <a:gd name="T26" fmla="*/ 503 w 936"/>
              <a:gd name="T27" fmla="*/ 713 h 1168"/>
              <a:gd name="T28" fmla="*/ 525 w 936"/>
              <a:gd name="T29" fmla="*/ 730 h 1168"/>
              <a:gd name="T30" fmla="*/ 550 w 936"/>
              <a:gd name="T31" fmla="*/ 793 h 1168"/>
              <a:gd name="T32" fmla="*/ 544 w 936"/>
              <a:gd name="T33" fmla="*/ 823 h 1168"/>
              <a:gd name="T34" fmla="*/ 525 w 936"/>
              <a:gd name="T35" fmla="*/ 853 h 1168"/>
              <a:gd name="T36" fmla="*/ 503 w 936"/>
              <a:gd name="T37" fmla="*/ 869 h 1168"/>
              <a:gd name="T38" fmla="*/ 468 w 936"/>
              <a:gd name="T39" fmla="*/ 875 h 1168"/>
              <a:gd name="T40" fmla="*/ 437 w 936"/>
              <a:gd name="T41" fmla="*/ 869 h 1168"/>
              <a:gd name="T42" fmla="*/ 410 w 936"/>
              <a:gd name="T43" fmla="*/ 858 h 1168"/>
              <a:gd name="T44" fmla="*/ 385 w 936"/>
              <a:gd name="T45" fmla="*/ 806 h 1168"/>
              <a:gd name="T46" fmla="*/ 432 w 936"/>
              <a:gd name="T47" fmla="*/ 806 h 1168"/>
              <a:gd name="T48" fmla="*/ 468 w 936"/>
              <a:gd name="T49" fmla="*/ 834 h 1168"/>
              <a:gd name="T50" fmla="*/ 484 w 936"/>
              <a:gd name="T51" fmla="*/ 828 h 1168"/>
              <a:gd name="T52" fmla="*/ 498 w 936"/>
              <a:gd name="T53" fmla="*/ 817 h 1168"/>
              <a:gd name="T54" fmla="*/ 503 w 936"/>
              <a:gd name="T55" fmla="*/ 801 h 1168"/>
              <a:gd name="T56" fmla="*/ 503 w 936"/>
              <a:gd name="T57" fmla="*/ 765 h 1168"/>
              <a:gd name="T58" fmla="*/ 498 w 936"/>
              <a:gd name="T59" fmla="*/ 754 h 1168"/>
              <a:gd name="T60" fmla="*/ 484 w 936"/>
              <a:gd name="T61" fmla="*/ 741 h 1168"/>
              <a:gd name="T62" fmla="*/ 468 w 936"/>
              <a:gd name="T63" fmla="*/ 735 h 1168"/>
              <a:gd name="T64" fmla="*/ 457 w 936"/>
              <a:gd name="T65" fmla="*/ 735 h 1168"/>
              <a:gd name="T66" fmla="*/ 468 w 936"/>
              <a:gd name="T67" fmla="*/ 235 h 1168"/>
              <a:gd name="T68" fmla="*/ 935 w 936"/>
              <a:gd name="T69" fmla="*/ 700 h 1168"/>
              <a:gd name="T70" fmla="*/ 468 w 936"/>
              <a:gd name="T71" fmla="*/ 1167 h 1168"/>
              <a:gd name="T72" fmla="*/ 0 w 936"/>
              <a:gd name="T73" fmla="*/ 700 h 1168"/>
              <a:gd name="T74" fmla="*/ 118 w 936"/>
              <a:gd name="T75" fmla="*/ 700 h 1168"/>
              <a:gd name="T76" fmla="*/ 468 w 936"/>
              <a:gd name="T77" fmla="*/ 1050 h 1168"/>
              <a:gd name="T78" fmla="*/ 818 w 936"/>
              <a:gd name="T79" fmla="*/ 700 h 1168"/>
              <a:gd name="T80" fmla="*/ 468 w 936"/>
              <a:gd name="T81" fmla="*/ 350 h 1168"/>
              <a:gd name="T82" fmla="*/ 468 w 936"/>
              <a:gd name="T83" fmla="*/ 585 h 1168"/>
              <a:gd name="T84" fmla="*/ 175 w 936"/>
              <a:gd name="T85" fmla="*/ 292 h 1168"/>
              <a:gd name="T86" fmla="*/ 468 w 936"/>
              <a:gd name="T87" fmla="*/ 0 h 1168"/>
              <a:gd name="T88" fmla="*/ 468 w 936"/>
              <a:gd name="T89" fmla="*/ 235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6" h="1168">
                <a:moveTo>
                  <a:pt x="457" y="735"/>
                </a:moveTo>
                <a:cubicBezTo>
                  <a:pt x="452" y="737"/>
                  <a:pt x="437" y="742"/>
                  <a:pt x="437" y="746"/>
                </a:cubicBezTo>
                <a:cubicBezTo>
                  <a:pt x="437" y="752"/>
                  <a:pt x="432" y="754"/>
                  <a:pt x="432" y="754"/>
                </a:cubicBezTo>
                <a:lnTo>
                  <a:pt x="391" y="754"/>
                </a:lnTo>
                <a:lnTo>
                  <a:pt x="405" y="626"/>
                </a:lnTo>
                <a:lnTo>
                  <a:pt x="544" y="626"/>
                </a:lnTo>
                <a:lnTo>
                  <a:pt x="544" y="667"/>
                </a:lnTo>
                <a:lnTo>
                  <a:pt x="443" y="667"/>
                </a:lnTo>
                <a:lnTo>
                  <a:pt x="437" y="719"/>
                </a:lnTo>
                <a:cubicBezTo>
                  <a:pt x="437" y="719"/>
                  <a:pt x="443" y="719"/>
                  <a:pt x="443" y="713"/>
                </a:cubicBezTo>
                <a:cubicBezTo>
                  <a:pt x="443" y="708"/>
                  <a:pt x="451" y="711"/>
                  <a:pt x="451" y="705"/>
                </a:cubicBezTo>
                <a:cubicBezTo>
                  <a:pt x="451" y="700"/>
                  <a:pt x="457" y="705"/>
                  <a:pt x="462" y="705"/>
                </a:cubicBezTo>
                <a:lnTo>
                  <a:pt x="473" y="705"/>
                </a:lnTo>
                <a:cubicBezTo>
                  <a:pt x="484" y="705"/>
                  <a:pt x="497" y="708"/>
                  <a:pt x="503" y="713"/>
                </a:cubicBezTo>
                <a:cubicBezTo>
                  <a:pt x="508" y="719"/>
                  <a:pt x="519" y="724"/>
                  <a:pt x="525" y="730"/>
                </a:cubicBezTo>
                <a:cubicBezTo>
                  <a:pt x="537" y="742"/>
                  <a:pt x="550" y="767"/>
                  <a:pt x="550" y="793"/>
                </a:cubicBezTo>
                <a:cubicBezTo>
                  <a:pt x="550" y="804"/>
                  <a:pt x="549" y="818"/>
                  <a:pt x="544" y="823"/>
                </a:cubicBezTo>
                <a:cubicBezTo>
                  <a:pt x="538" y="829"/>
                  <a:pt x="536" y="842"/>
                  <a:pt x="525" y="853"/>
                </a:cubicBezTo>
                <a:cubicBezTo>
                  <a:pt x="514" y="864"/>
                  <a:pt x="508" y="864"/>
                  <a:pt x="503" y="869"/>
                </a:cubicBezTo>
                <a:cubicBezTo>
                  <a:pt x="497" y="875"/>
                  <a:pt x="478" y="875"/>
                  <a:pt x="468" y="875"/>
                </a:cubicBezTo>
                <a:cubicBezTo>
                  <a:pt x="457" y="875"/>
                  <a:pt x="442" y="875"/>
                  <a:pt x="437" y="869"/>
                </a:cubicBezTo>
                <a:cubicBezTo>
                  <a:pt x="431" y="864"/>
                  <a:pt x="421" y="864"/>
                  <a:pt x="410" y="858"/>
                </a:cubicBezTo>
                <a:cubicBezTo>
                  <a:pt x="395" y="851"/>
                  <a:pt x="385" y="827"/>
                  <a:pt x="385" y="806"/>
                </a:cubicBezTo>
                <a:lnTo>
                  <a:pt x="432" y="806"/>
                </a:lnTo>
                <a:cubicBezTo>
                  <a:pt x="432" y="827"/>
                  <a:pt x="446" y="834"/>
                  <a:pt x="468" y="834"/>
                </a:cubicBezTo>
                <a:cubicBezTo>
                  <a:pt x="473" y="834"/>
                  <a:pt x="478" y="834"/>
                  <a:pt x="484" y="828"/>
                </a:cubicBezTo>
                <a:lnTo>
                  <a:pt x="498" y="817"/>
                </a:lnTo>
                <a:cubicBezTo>
                  <a:pt x="498" y="817"/>
                  <a:pt x="503" y="806"/>
                  <a:pt x="503" y="801"/>
                </a:cubicBezTo>
                <a:lnTo>
                  <a:pt x="503" y="765"/>
                </a:lnTo>
                <a:lnTo>
                  <a:pt x="498" y="754"/>
                </a:lnTo>
                <a:lnTo>
                  <a:pt x="484" y="741"/>
                </a:lnTo>
                <a:cubicBezTo>
                  <a:pt x="484" y="741"/>
                  <a:pt x="473" y="735"/>
                  <a:pt x="468" y="735"/>
                </a:cubicBezTo>
                <a:lnTo>
                  <a:pt x="457" y="735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7"/>
                  <a:pt x="468" y="1167"/>
                </a:cubicBezTo>
                <a:cubicBezTo>
                  <a:pt x="211" y="1167"/>
                  <a:pt x="0" y="957"/>
                  <a:pt x="0" y="700"/>
                </a:cubicBezTo>
                <a:lnTo>
                  <a:pt x="118" y="700"/>
                </a:lnTo>
                <a:cubicBezTo>
                  <a:pt x="118" y="891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2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97364" y="3570288"/>
            <a:ext cx="377825" cy="419100"/>
          </a:xfrm>
          <a:custGeom>
            <a:avLst/>
            <a:gdLst>
              <a:gd name="T0" fmla="*/ 818 w 1051"/>
              <a:gd name="T1" fmla="*/ 640 h 1166"/>
              <a:gd name="T2" fmla="*/ 933 w 1051"/>
              <a:gd name="T3" fmla="*/ 640 h 1166"/>
              <a:gd name="T4" fmla="*/ 933 w 1051"/>
              <a:gd name="T5" fmla="*/ 990 h 1166"/>
              <a:gd name="T6" fmla="*/ 233 w 1051"/>
              <a:gd name="T7" fmla="*/ 990 h 1166"/>
              <a:gd name="T8" fmla="*/ 233 w 1051"/>
              <a:gd name="T9" fmla="*/ 1165 h 1166"/>
              <a:gd name="T10" fmla="*/ 0 w 1051"/>
              <a:gd name="T11" fmla="*/ 932 h 1166"/>
              <a:gd name="T12" fmla="*/ 233 w 1051"/>
              <a:gd name="T13" fmla="*/ 700 h 1166"/>
              <a:gd name="T14" fmla="*/ 233 w 1051"/>
              <a:gd name="T15" fmla="*/ 875 h 1166"/>
              <a:gd name="T16" fmla="*/ 818 w 1051"/>
              <a:gd name="T17" fmla="*/ 875 h 1166"/>
              <a:gd name="T18" fmla="*/ 818 w 1051"/>
              <a:gd name="T19" fmla="*/ 640 h 1166"/>
              <a:gd name="T20" fmla="*/ 233 w 1051"/>
              <a:gd name="T21" fmla="*/ 290 h 1166"/>
              <a:gd name="T22" fmla="*/ 233 w 1051"/>
              <a:gd name="T23" fmla="*/ 525 h 1166"/>
              <a:gd name="T24" fmla="*/ 118 w 1051"/>
              <a:gd name="T25" fmla="*/ 525 h 1166"/>
              <a:gd name="T26" fmla="*/ 118 w 1051"/>
              <a:gd name="T27" fmla="*/ 175 h 1166"/>
              <a:gd name="T28" fmla="*/ 818 w 1051"/>
              <a:gd name="T29" fmla="*/ 175 h 1166"/>
              <a:gd name="T30" fmla="*/ 818 w 1051"/>
              <a:gd name="T31" fmla="*/ 0 h 1166"/>
              <a:gd name="T32" fmla="*/ 1050 w 1051"/>
              <a:gd name="T33" fmla="*/ 233 h 1166"/>
              <a:gd name="T34" fmla="*/ 818 w 1051"/>
              <a:gd name="T35" fmla="*/ 465 h 1166"/>
              <a:gd name="T36" fmla="*/ 818 w 1051"/>
              <a:gd name="T37" fmla="*/ 290 h 1166"/>
              <a:gd name="T38" fmla="*/ 233 w 1051"/>
              <a:gd name="T39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1166">
                <a:moveTo>
                  <a:pt x="818" y="640"/>
                </a:moveTo>
                <a:lnTo>
                  <a:pt x="933" y="640"/>
                </a:lnTo>
                <a:lnTo>
                  <a:pt x="933" y="990"/>
                </a:lnTo>
                <a:lnTo>
                  <a:pt x="233" y="990"/>
                </a:lnTo>
                <a:lnTo>
                  <a:pt x="233" y="1165"/>
                </a:lnTo>
                <a:lnTo>
                  <a:pt x="0" y="932"/>
                </a:lnTo>
                <a:lnTo>
                  <a:pt x="233" y="700"/>
                </a:lnTo>
                <a:lnTo>
                  <a:pt x="233" y="875"/>
                </a:lnTo>
                <a:lnTo>
                  <a:pt x="818" y="875"/>
                </a:lnTo>
                <a:lnTo>
                  <a:pt x="818" y="640"/>
                </a:lnTo>
                <a:close/>
                <a:moveTo>
                  <a:pt x="233" y="290"/>
                </a:moveTo>
                <a:lnTo>
                  <a:pt x="233" y="525"/>
                </a:lnTo>
                <a:lnTo>
                  <a:pt x="118" y="525"/>
                </a:lnTo>
                <a:lnTo>
                  <a:pt x="118" y="175"/>
                </a:lnTo>
                <a:lnTo>
                  <a:pt x="818" y="175"/>
                </a:lnTo>
                <a:lnTo>
                  <a:pt x="818" y="0"/>
                </a:lnTo>
                <a:lnTo>
                  <a:pt x="1050" y="233"/>
                </a:lnTo>
                <a:lnTo>
                  <a:pt x="818" y="465"/>
                </a:lnTo>
                <a:lnTo>
                  <a:pt x="818" y="290"/>
                </a:lnTo>
                <a:lnTo>
                  <a:pt x="233" y="2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70514" y="3570288"/>
            <a:ext cx="377825" cy="419100"/>
          </a:xfrm>
          <a:custGeom>
            <a:avLst/>
            <a:gdLst>
              <a:gd name="T0" fmla="*/ 582 w 1051"/>
              <a:gd name="T1" fmla="*/ 757 h 1166"/>
              <a:gd name="T2" fmla="*/ 495 w 1051"/>
              <a:gd name="T3" fmla="*/ 757 h 1166"/>
              <a:gd name="T4" fmla="*/ 495 w 1051"/>
              <a:gd name="T5" fmla="*/ 525 h 1166"/>
              <a:gd name="T6" fmla="*/ 407 w 1051"/>
              <a:gd name="T7" fmla="*/ 525 h 1166"/>
              <a:gd name="T8" fmla="*/ 407 w 1051"/>
              <a:gd name="T9" fmla="*/ 465 h 1166"/>
              <a:gd name="T10" fmla="*/ 525 w 1051"/>
              <a:gd name="T11" fmla="*/ 407 h 1166"/>
              <a:gd name="T12" fmla="*/ 582 w 1051"/>
              <a:gd name="T13" fmla="*/ 407 h 1166"/>
              <a:gd name="T14" fmla="*/ 582 w 1051"/>
              <a:gd name="T15" fmla="*/ 757 h 1166"/>
              <a:gd name="T16" fmla="*/ 817 w 1051"/>
              <a:gd name="T17" fmla="*/ 640 h 1166"/>
              <a:gd name="T18" fmla="*/ 932 w 1051"/>
              <a:gd name="T19" fmla="*/ 640 h 1166"/>
              <a:gd name="T20" fmla="*/ 932 w 1051"/>
              <a:gd name="T21" fmla="*/ 990 h 1166"/>
              <a:gd name="T22" fmla="*/ 232 w 1051"/>
              <a:gd name="T23" fmla="*/ 990 h 1166"/>
              <a:gd name="T24" fmla="*/ 232 w 1051"/>
              <a:gd name="T25" fmla="*/ 1165 h 1166"/>
              <a:gd name="T26" fmla="*/ 0 w 1051"/>
              <a:gd name="T27" fmla="*/ 932 h 1166"/>
              <a:gd name="T28" fmla="*/ 232 w 1051"/>
              <a:gd name="T29" fmla="*/ 700 h 1166"/>
              <a:gd name="T30" fmla="*/ 232 w 1051"/>
              <a:gd name="T31" fmla="*/ 875 h 1166"/>
              <a:gd name="T32" fmla="*/ 817 w 1051"/>
              <a:gd name="T33" fmla="*/ 875 h 1166"/>
              <a:gd name="T34" fmla="*/ 817 w 1051"/>
              <a:gd name="T35" fmla="*/ 640 h 1166"/>
              <a:gd name="T36" fmla="*/ 232 w 1051"/>
              <a:gd name="T37" fmla="*/ 290 h 1166"/>
              <a:gd name="T38" fmla="*/ 232 w 1051"/>
              <a:gd name="T39" fmla="*/ 525 h 1166"/>
              <a:gd name="T40" fmla="*/ 117 w 1051"/>
              <a:gd name="T41" fmla="*/ 525 h 1166"/>
              <a:gd name="T42" fmla="*/ 117 w 1051"/>
              <a:gd name="T43" fmla="*/ 175 h 1166"/>
              <a:gd name="T44" fmla="*/ 817 w 1051"/>
              <a:gd name="T45" fmla="*/ 175 h 1166"/>
              <a:gd name="T46" fmla="*/ 817 w 1051"/>
              <a:gd name="T47" fmla="*/ 0 h 1166"/>
              <a:gd name="T48" fmla="*/ 1050 w 1051"/>
              <a:gd name="T49" fmla="*/ 233 h 1166"/>
              <a:gd name="T50" fmla="*/ 817 w 1051"/>
              <a:gd name="T51" fmla="*/ 465 h 1166"/>
              <a:gd name="T52" fmla="*/ 817 w 1051"/>
              <a:gd name="T53" fmla="*/ 290 h 1166"/>
              <a:gd name="T54" fmla="*/ 232 w 1051"/>
              <a:gd name="T55" fmla="*/ 29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166">
                <a:moveTo>
                  <a:pt x="582" y="757"/>
                </a:moveTo>
                <a:lnTo>
                  <a:pt x="495" y="757"/>
                </a:lnTo>
                <a:lnTo>
                  <a:pt x="495" y="525"/>
                </a:lnTo>
                <a:lnTo>
                  <a:pt x="407" y="525"/>
                </a:lnTo>
                <a:lnTo>
                  <a:pt x="407" y="465"/>
                </a:lnTo>
                <a:lnTo>
                  <a:pt x="525" y="407"/>
                </a:lnTo>
                <a:lnTo>
                  <a:pt x="582" y="407"/>
                </a:lnTo>
                <a:lnTo>
                  <a:pt x="582" y="757"/>
                </a:lnTo>
                <a:close/>
                <a:moveTo>
                  <a:pt x="817" y="640"/>
                </a:moveTo>
                <a:lnTo>
                  <a:pt x="932" y="640"/>
                </a:lnTo>
                <a:lnTo>
                  <a:pt x="932" y="990"/>
                </a:lnTo>
                <a:lnTo>
                  <a:pt x="232" y="990"/>
                </a:lnTo>
                <a:lnTo>
                  <a:pt x="232" y="1165"/>
                </a:lnTo>
                <a:lnTo>
                  <a:pt x="0" y="932"/>
                </a:lnTo>
                <a:lnTo>
                  <a:pt x="232" y="700"/>
                </a:lnTo>
                <a:lnTo>
                  <a:pt x="232" y="875"/>
                </a:lnTo>
                <a:lnTo>
                  <a:pt x="817" y="875"/>
                </a:lnTo>
                <a:lnTo>
                  <a:pt x="817" y="640"/>
                </a:lnTo>
                <a:close/>
                <a:moveTo>
                  <a:pt x="232" y="290"/>
                </a:moveTo>
                <a:lnTo>
                  <a:pt x="232" y="525"/>
                </a:lnTo>
                <a:lnTo>
                  <a:pt x="117" y="525"/>
                </a:lnTo>
                <a:lnTo>
                  <a:pt x="11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3"/>
                </a:lnTo>
                <a:lnTo>
                  <a:pt x="817" y="465"/>
                </a:lnTo>
                <a:lnTo>
                  <a:pt x="817" y="290"/>
                </a:lnTo>
                <a:lnTo>
                  <a:pt x="232" y="2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3664" y="3632200"/>
            <a:ext cx="377825" cy="293688"/>
          </a:xfrm>
          <a:custGeom>
            <a:avLst/>
            <a:gdLst>
              <a:gd name="T0" fmla="*/ 0 w 1051"/>
              <a:gd name="T1" fmla="*/ 0 h 816"/>
              <a:gd name="T2" fmla="*/ 1050 w 1051"/>
              <a:gd name="T3" fmla="*/ 0 h 816"/>
              <a:gd name="T4" fmla="*/ 1050 w 1051"/>
              <a:gd name="T5" fmla="*/ 115 h 816"/>
              <a:gd name="T6" fmla="*/ 0 w 1051"/>
              <a:gd name="T7" fmla="*/ 115 h 816"/>
              <a:gd name="T8" fmla="*/ 0 w 1051"/>
              <a:gd name="T9" fmla="*/ 0 h 816"/>
              <a:gd name="T10" fmla="*/ 0 w 1051"/>
              <a:gd name="T11" fmla="*/ 350 h 816"/>
              <a:gd name="T12" fmla="*/ 0 w 1051"/>
              <a:gd name="T13" fmla="*/ 233 h 816"/>
              <a:gd name="T14" fmla="*/ 1050 w 1051"/>
              <a:gd name="T15" fmla="*/ 233 h 816"/>
              <a:gd name="T16" fmla="*/ 1050 w 1051"/>
              <a:gd name="T17" fmla="*/ 350 h 816"/>
              <a:gd name="T18" fmla="*/ 0 w 1051"/>
              <a:gd name="T19" fmla="*/ 350 h 816"/>
              <a:gd name="T20" fmla="*/ 0 w 1051"/>
              <a:gd name="T21" fmla="*/ 815 h 816"/>
              <a:gd name="T22" fmla="*/ 0 w 1051"/>
              <a:gd name="T23" fmla="*/ 700 h 816"/>
              <a:gd name="T24" fmla="*/ 1050 w 1051"/>
              <a:gd name="T25" fmla="*/ 700 h 816"/>
              <a:gd name="T26" fmla="*/ 1050 w 1051"/>
              <a:gd name="T27" fmla="*/ 815 h 816"/>
              <a:gd name="T28" fmla="*/ 0 w 1051"/>
              <a:gd name="T29" fmla="*/ 815 h 816"/>
              <a:gd name="T30" fmla="*/ 0 w 1051"/>
              <a:gd name="T31" fmla="*/ 582 h 816"/>
              <a:gd name="T32" fmla="*/ 0 w 1051"/>
              <a:gd name="T33" fmla="*/ 465 h 816"/>
              <a:gd name="T34" fmla="*/ 1050 w 1051"/>
              <a:gd name="T35" fmla="*/ 465 h 816"/>
              <a:gd name="T36" fmla="*/ 1050 w 1051"/>
              <a:gd name="T37" fmla="*/ 582 h 816"/>
              <a:gd name="T38" fmla="*/ 0 w 1051"/>
              <a:gd name="T39" fmla="*/ 582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51" h="816">
                <a:moveTo>
                  <a:pt x="0" y="0"/>
                </a:moveTo>
                <a:lnTo>
                  <a:pt x="1050" y="0"/>
                </a:lnTo>
                <a:lnTo>
                  <a:pt x="1050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050" y="233"/>
                </a:lnTo>
                <a:lnTo>
                  <a:pt x="1050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1050" y="700"/>
                </a:lnTo>
                <a:lnTo>
                  <a:pt x="1050" y="815"/>
                </a:lnTo>
                <a:lnTo>
                  <a:pt x="0" y="815"/>
                </a:lnTo>
                <a:close/>
                <a:moveTo>
                  <a:pt x="0" y="582"/>
                </a:moveTo>
                <a:lnTo>
                  <a:pt x="0" y="465"/>
                </a:lnTo>
                <a:lnTo>
                  <a:pt x="1050" y="465"/>
                </a:lnTo>
                <a:lnTo>
                  <a:pt x="1050" y="582"/>
                </a:lnTo>
                <a:lnTo>
                  <a:pt x="0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59674" y="3759201"/>
            <a:ext cx="293688" cy="41275"/>
          </a:xfrm>
          <a:custGeom>
            <a:avLst/>
            <a:gdLst>
              <a:gd name="T0" fmla="*/ 815 w 816"/>
              <a:gd name="T1" fmla="*/ 115 h 116"/>
              <a:gd name="T2" fmla="*/ 0 w 816"/>
              <a:gd name="T3" fmla="*/ 115 h 116"/>
              <a:gd name="T4" fmla="*/ 0 w 816"/>
              <a:gd name="T5" fmla="*/ 0 h 116"/>
              <a:gd name="T6" fmla="*/ 815 w 816"/>
              <a:gd name="T7" fmla="*/ 0 h 116"/>
              <a:gd name="T8" fmla="*/ 815 w 816"/>
              <a:gd name="T9" fmla="*/ 11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6" h="116">
                <a:moveTo>
                  <a:pt x="815" y="115"/>
                </a:moveTo>
                <a:lnTo>
                  <a:pt x="0" y="115"/>
                </a:lnTo>
                <a:lnTo>
                  <a:pt x="0" y="0"/>
                </a:lnTo>
                <a:lnTo>
                  <a:pt x="815" y="0"/>
                </a:lnTo>
                <a:lnTo>
                  <a:pt x="815" y="11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3540125"/>
            <a:ext cx="477838" cy="477838"/>
          </a:xfrm>
          <a:custGeom>
            <a:avLst/>
            <a:gdLst>
              <a:gd name="T0" fmla="*/ 408 w 1328"/>
              <a:gd name="T1" fmla="*/ 977 h 1328"/>
              <a:gd name="T2" fmla="*/ 525 w 1328"/>
              <a:gd name="T3" fmla="*/ 1094 h 1328"/>
              <a:gd name="T4" fmla="*/ 408 w 1328"/>
              <a:gd name="T5" fmla="*/ 1209 h 1328"/>
              <a:gd name="T6" fmla="*/ 293 w 1328"/>
              <a:gd name="T7" fmla="*/ 1094 h 1328"/>
              <a:gd name="T8" fmla="*/ 408 w 1328"/>
              <a:gd name="T9" fmla="*/ 977 h 1328"/>
              <a:gd name="T10" fmla="*/ 908 w 1328"/>
              <a:gd name="T11" fmla="*/ 684 h 1328"/>
              <a:gd name="T12" fmla="*/ 383 w 1328"/>
              <a:gd name="T13" fmla="*/ 159 h 1328"/>
              <a:gd name="T14" fmla="*/ 1168 w 1328"/>
              <a:gd name="T15" fmla="*/ 159 h 1328"/>
              <a:gd name="T16" fmla="*/ 1225 w 1328"/>
              <a:gd name="T17" fmla="*/ 219 h 1328"/>
              <a:gd name="T18" fmla="*/ 1217 w 1328"/>
              <a:gd name="T19" fmla="*/ 247 h 1328"/>
              <a:gd name="T20" fmla="*/ 1009 w 1328"/>
              <a:gd name="T21" fmla="*/ 624 h 1328"/>
              <a:gd name="T22" fmla="*/ 908 w 1328"/>
              <a:gd name="T23" fmla="*/ 684 h 1328"/>
              <a:gd name="T24" fmla="*/ 432 w 1328"/>
              <a:gd name="T25" fmla="*/ 802 h 1328"/>
              <a:gd name="T26" fmla="*/ 728 w 1328"/>
              <a:gd name="T27" fmla="*/ 802 h 1328"/>
              <a:gd name="T28" fmla="*/ 610 w 1328"/>
              <a:gd name="T29" fmla="*/ 684 h 1328"/>
              <a:gd name="T30" fmla="*/ 473 w 1328"/>
              <a:gd name="T31" fmla="*/ 684 h 1328"/>
              <a:gd name="T32" fmla="*/ 421 w 1328"/>
              <a:gd name="T33" fmla="*/ 780 h 1328"/>
              <a:gd name="T34" fmla="*/ 419 w 1328"/>
              <a:gd name="T35" fmla="*/ 788 h 1328"/>
              <a:gd name="T36" fmla="*/ 432 w 1328"/>
              <a:gd name="T37" fmla="*/ 802 h 1328"/>
              <a:gd name="T38" fmla="*/ 1327 w 1328"/>
              <a:gd name="T39" fmla="*/ 1253 h 1328"/>
              <a:gd name="T40" fmla="*/ 1253 w 1328"/>
              <a:gd name="T41" fmla="*/ 1327 h 1328"/>
              <a:gd name="T42" fmla="*/ 1086 w 1328"/>
              <a:gd name="T43" fmla="*/ 1160 h 1328"/>
              <a:gd name="T44" fmla="*/ 993 w 1328"/>
              <a:gd name="T45" fmla="*/ 1209 h 1328"/>
              <a:gd name="T46" fmla="*/ 875 w 1328"/>
              <a:gd name="T47" fmla="*/ 1094 h 1328"/>
              <a:gd name="T48" fmla="*/ 925 w 1328"/>
              <a:gd name="T49" fmla="*/ 998 h 1328"/>
              <a:gd name="T50" fmla="*/ 843 w 1328"/>
              <a:gd name="T51" fmla="*/ 919 h 1328"/>
              <a:gd name="T52" fmla="*/ 408 w 1328"/>
              <a:gd name="T53" fmla="*/ 919 h 1328"/>
              <a:gd name="T54" fmla="*/ 293 w 1328"/>
              <a:gd name="T55" fmla="*/ 802 h 1328"/>
              <a:gd name="T56" fmla="*/ 307 w 1328"/>
              <a:gd name="T57" fmla="*/ 747 h 1328"/>
              <a:gd name="T58" fmla="*/ 386 w 1328"/>
              <a:gd name="T59" fmla="*/ 602 h 1328"/>
              <a:gd name="T60" fmla="*/ 257 w 1328"/>
              <a:gd name="T61" fmla="*/ 331 h 1328"/>
              <a:gd name="T62" fmla="*/ 0 w 1328"/>
              <a:gd name="T63" fmla="*/ 74 h 1328"/>
              <a:gd name="T64" fmla="*/ 74 w 1328"/>
              <a:gd name="T65" fmla="*/ 0 h 1328"/>
              <a:gd name="T66" fmla="*/ 1327 w 1328"/>
              <a:gd name="T67" fmla="*/ 1253 h 1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8" h="1328">
                <a:moveTo>
                  <a:pt x="408" y="977"/>
                </a:moveTo>
                <a:cubicBezTo>
                  <a:pt x="471" y="977"/>
                  <a:pt x="525" y="1031"/>
                  <a:pt x="525" y="1094"/>
                </a:cubicBezTo>
                <a:cubicBezTo>
                  <a:pt x="525" y="1157"/>
                  <a:pt x="471" y="1209"/>
                  <a:pt x="408" y="1209"/>
                </a:cubicBezTo>
                <a:cubicBezTo>
                  <a:pt x="345" y="1209"/>
                  <a:pt x="293" y="1157"/>
                  <a:pt x="293" y="1094"/>
                </a:cubicBezTo>
                <a:cubicBezTo>
                  <a:pt x="293" y="1031"/>
                  <a:pt x="345" y="977"/>
                  <a:pt x="408" y="977"/>
                </a:cubicBezTo>
                <a:close/>
                <a:moveTo>
                  <a:pt x="908" y="684"/>
                </a:moveTo>
                <a:lnTo>
                  <a:pt x="383" y="159"/>
                </a:lnTo>
                <a:lnTo>
                  <a:pt x="1168" y="159"/>
                </a:lnTo>
                <a:cubicBezTo>
                  <a:pt x="1201" y="159"/>
                  <a:pt x="1225" y="186"/>
                  <a:pt x="1225" y="219"/>
                </a:cubicBezTo>
                <a:cubicBezTo>
                  <a:pt x="1225" y="230"/>
                  <a:pt x="1223" y="238"/>
                  <a:pt x="1217" y="247"/>
                </a:cubicBezTo>
                <a:lnTo>
                  <a:pt x="1009" y="624"/>
                </a:lnTo>
                <a:cubicBezTo>
                  <a:pt x="990" y="659"/>
                  <a:pt x="952" y="684"/>
                  <a:pt x="908" y="684"/>
                </a:cubicBezTo>
                <a:close/>
                <a:moveTo>
                  <a:pt x="432" y="802"/>
                </a:moveTo>
                <a:lnTo>
                  <a:pt x="728" y="802"/>
                </a:lnTo>
                <a:lnTo>
                  <a:pt x="610" y="684"/>
                </a:lnTo>
                <a:lnTo>
                  <a:pt x="473" y="684"/>
                </a:lnTo>
                <a:lnTo>
                  <a:pt x="421" y="780"/>
                </a:lnTo>
                <a:lnTo>
                  <a:pt x="419" y="788"/>
                </a:lnTo>
                <a:cubicBezTo>
                  <a:pt x="419" y="796"/>
                  <a:pt x="424" y="802"/>
                  <a:pt x="432" y="802"/>
                </a:cubicBezTo>
                <a:close/>
                <a:moveTo>
                  <a:pt x="1327" y="1253"/>
                </a:moveTo>
                <a:lnTo>
                  <a:pt x="1253" y="1327"/>
                </a:lnTo>
                <a:lnTo>
                  <a:pt x="1086" y="1160"/>
                </a:lnTo>
                <a:cubicBezTo>
                  <a:pt x="1064" y="1190"/>
                  <a:pt x="1031" y="1209"/>
                  <a:pt x="993" y="1209"/>
                </a:cubicBezTo>
                <a:cubicBezTo>
                  <a:pt x="930" y="1209"/>
                  <a:pt x="875" y="1157"/>
                  <a:pt x="875" y="1094"/>
                </a:cubicBezTo>
                <a:cubicBezTo>
                  <a:pt x="875" y="1056"/>
                  <a:pt x="894" y="1020"/>
                  <a:pt x="925" y="998"/>
                </a:cubicBezTo>
                <a:lnTo>
                  <a:pt x="843" y="919"/>
                </a:lnTo>
                <a:lnTo>
                  <a:pt x="408" y="919"/>
                </a:lnTo>
                <a:cubicBezTo>
                  <a:pt x="345" y="919"/>
                  <a:pt x="293" y="864"/>
                  <a:pt x="293" y="802"/>
                </a:cubicBezTo>
                <a:cubicBezTo>
                  <a:pt x="293" y="782"/>
                  <a:pt x="298" y="763"/>
                  <a:pt x="307" y="747"/>
                </a:cubicBezTo>
                <a:lnTo>
                  <a:pt x="386" y="602"/>
                </a:lnTo>
                <a:lnTo>
                  <a:pt x="257" y="331"/>
                </a:lnTo>
                <a:lnTo>
                  <a:pt x="0" y="74"/>
                </a:lnTo>
                <a:lnTo>
                  <a:pt x="74" y="0"/>
                </a:lnTo>
                <a:lnTo>
                  <a:pt x="1327" y="12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0249" y="3590926"/>
            <a:ext cx="463550" cy="377825"/>
          </a:xfrm>
          <a:custGeom>
            <a:avLst/>
            <a:gdLst>
              <a:gd name="T0" fmla="*/ 875 w 1287"/>
              <a:gd name="T1" fmla="*/ 407 h 1050"/>
              <a:gd name="T2" fmla="*/ 875 w 1287"/>
              <a:gd name="T3" fmla="*/ 524 h 1050"/>
              <a:gd name="T4" fmla="*/ 411 w 1287"/>
              <a:gd name="T5" fmla="*/ 524 h 1050"/>
              <a:gd name="T6" fmla="*/ 411 w 1287"/>
              <a:gd name="T7" fmla="*/ 407 h 1050"/>
              <a:gd name="T8" fmla="*/ 875 w 1287"/>
              <a:gd name="T9" fmla="*/ 407 h 1050"/>
              <a:gd name="T10" fmla="*/ 1168 w 1287"/>
              <a:gd name="T11" fmla="*/ 817 h 1050"/>
              <a:gd name="T12" fmla="*/ 1168 w 1287"/>
              <a:gd name="T13" fmla="*/ 117 h 1050"/>
              <a:gd name="T14" fmla="*/ 118 w 1287"/>
              <a:gd name="T15" fmla="*/ 117 h 1050"/>
              <a:gd name="T16" fmla="*/ 118 w 1287"/>
              <a:gd name="T17" fmla="*/ 817 h 1050"/>
              <a:gd name="T18" fmla="*/ 1168 w 1287"/>
              <a:gd name="T19" fmla="*/ 817 h 1050"/>
              <a:gd name="T20" fmla="*/ 1168 w 1287"/>
              <a:gd name="T21" fmla="*/ 0 h 1050"/>
              <a:gd name="T22" fmla="*/ 1286 w 1287"/>
              <a:gd name="T23" fmla="*/ 117 h 1050"/>
              <a:gd name="T24" fmla="*/ 1283 w 1287"/>
              <a:gd name="T25" fmla="*/ 817 h 1050"/>
              <a:gd name="T26" fmla="*/ 1168 w 1287"/>
              <a:gd name="T27" fmla="*/ 932 h 1050"/>
              <a:gd name="T28" fmla="*/ 875 w 1287"/>
              <a:gd name="T29" fmla="*/ 932 h 1050"/>
              <a:gd name="T30" fmla="*/ 875 w 1287"/>
              <a:gd name="T31" fmla="*/ 1049 h 1050"/>
              <a:gd name="T32" fmla="*/ 411 w 1287"/>
              <a:gd name="T33" fmla="*/ 1049 h 1050"/>
              <a:gd name="T34" fmla="*/ 411 w 1287"/>
              <a:gd name="T35" fmla="*/ 932 h 1050"/>
              <a:gd name="T36" fmla="*/ 118 w 1287"/>
              <a:gd name="T37" fmla="*/ 932 h 1050"/>
              <a:gd name="T38" fmla="*/ 0 w 1287"/>
              <a:gd name="T39" fmla="*/ 817 h 1050"/>
              <a:gd name="T40" fmla="*/ 0 w 1287"/>
              <a:gd name="T41" fmla="*/ 117 h 1050"/>
              <a:gd name="T42" fmla="*/ 118 w 1287"/>
              <a:gd name="T43" fmla="*/ 0 h 1050"/>
              <a:gd name="T44" fmla="*/ 1168 w 1287"/>
              <a:gd name="T4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7" h="1050">
                <a:moveTo>
                  <a:pt x="875" y="407"/>
                </a:moveTo>
                <a:lnTo>
                  <a:pt x="875" y="524"/>
                </a:lnTo>
                <a:lnTo>
                  <a:pt x="411" y="524"/>
                </a:lnTo>
                <a:lnTo>
                  <a:pt x="411" y="407"/>
                </a:lnTo>
                <a:lnTo>
                  <a:pt x="875" y="407"/>
                </a:lnTo>
                <a:close/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1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2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1"/>
                  <a:pt x="52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3570288"/>
            <a:ext cx="419100" cy="419100"/>
          </a:xfrm>
          <a:custGeom>
            <a:avLst/>
            <a:gdLst>
              <a:gd name="T0" fmla="*/ 875 w 1166"/>
              <a:gd name="T1" fmla="*/ 640 h 1166"/>
              <a:gd name="T2" fmla="*/ 875 w 1166"/>
              <a:gd name="T3" fmla="*/ 525 h 1166"/>
              <a:gd name="T4" fmla="*/ 290 w 1166"/>
              <a:gd name="T5" fmla="*/ 525 h 1166"/>
              <a:gd name="T6" fmla="*/ 290 w 1166"/>
              <a:gd name="T7" fmla="*/ 640 h 1166"/>
              <a:gd name="T8" fmla="*/ 875 w 1166"/>
              <a:gd name="T9" fmla="*/ 640 h 1166"/>
              <a:gd name="T10" fmla="*/ 583 w 1166"/>
              <a:gd name="T11" fmla="*/ 0 h 1166"/>
              <a:gd name="T12" fmla="*/ 1165 w 1166"/>
              <a:gd name="T13" fmla="*/ 582 h 1166"/>
              <a:gd name="T14" fmla="*/ 583 w 1166"/>
              <a:gd name="T15" fmla="*/ 1165 h 1166"/>
              <a:gd name="T16" fmla="*/ 0 w 1166"/>
              <a:gd name="T17" fmla="*/ 582 h 1166"/>
              <a:gd name="T18" fmla="*/ 583 w 116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1166">
                <a:moveTo>
                  <a:pt x="875" y="640"/>
                </a:moveTo>
                <a:lnTo>
                  <a:pt x="875" y="525"/>
                </a:lnTo>
                <a:lnTo>
                  <a:pt x="290" y="525"/>
                </a:lnTo>
                <a:lnTo>
                  <a:pt x="290" y="640"/>
                </a:lnTo>
                <a:lnTo>
                  <a:pt x="875" y="640"/>
                </a:lnTo>
                <a:close/>
                <a:moveTo>
                  <a:pt x="583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6" y="1165"/>
                  <a:pt x="583" y="1165"/>
                </a:cubicBezTo>
                <a:cubicBezTo>
                  <a:pt x="261" y="1165"/>
                  <a:pt x="0" y="905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7" y="4313239"/>
            <a:ext cx="336550" cy="420687"/>
          </a:xfrm>
          <a:custGeom>
            <a:avLst/>
            <a:gdLst>
              <a:gd name="T0" fmla="*/ 580 w 936"/>
              <a:gd name="T1" fmla="*/ 848 h 1169"/>
              <a:gd name="T2" fmla="*/ 607 w 936"/>
              <a:gd name="T3" fmla="*/ 829 h 1169"/>
              <a:gd name="T4" fmla="*/ 612 w 936"/>
              <a:gd name="T5" fmla="*/ 695 h 1169"/>
              <a:gd name="T6" fmla="*/ 580 w 936"/>
              <a:gd name="T7" fmla="*/ 659 h 1169"/>
              <a:gd name="T8" fmla="*/ 550 w 936"/>
              <a:gd name="T9" fmla="*/ 678 h 1169"/>
              <a:gd name="T10" fmla="*/ 544 w 936"/>
              <a:gd name="T11" fmla="*/ 812 h 1169"/>
              <a:gd name="T12" fmla="*/ 659 w 936"/>
              <a:gd name="T13" fmla="*/ 771 h 1169"/>
              <a:gd name="T14" fmla="*/ 637 w 936"/>
              <a:gd name="T15" fmla="*/ 853 h 1169"/>
              <a:gd name="T16" fmla="*/ 571 w 936"/>
              <a:gd name="T17" fmla="*/ 875 h 1169"/>
              <a:gd name="T18" fmla="*/ 492 w 936"/>
              <a:gd name="T19" fmla="*/ 818 h 1169"/>
              <a:gd name="T20" fmla="*/ 484 w 936"/>
              <a:gd name="T21" fmla="*/ 730 h 1169"/>
              <a:gd name="T22" fmla="*/ 509 w 936"/>
              <a:gd name="T23" fmla="*/ 648 h 1169"/>
              <a:gd name="T24" fmla="*/ 571 w 936"/>
              <a:gd name="T25" fmla="*/ 626 h 1169"/>
              <a:gd name="T26" fmla="*/ 637 w 936"/>
              <a:gd name="T27" fmla="*/ 648 h 1169"/>
              <a:gd name="T28" fmla="*/ 659 w 936"/>
              <a:gd name="T29" fmla="*/ 730 h 1169"/>
              <a:gd name="T30" fmla="*/ 350 w 936"/>
              <a:gd name="T31" fmla="*/ 730 h 1169"/>
              <a:gd name="T32" fmla="*/ 391 w 936"/>
              <a:gd name="T33" fmla="*/ 684 h 1169"/>
              <a:gd name="T34" fmla="*/ 375 w 936"/>
              <a:gd name="T35" fmla="*/ 667 h 1169"/>
              <a:gd name="T36" fmla="*/ 334 w 936"/>
              <a:gd name="T37" fmla="*/ 673 h 1169"/>
              <a:gd name="T38" fmla="*/ 328 w 936"/>
              <a:gd name="T39" fmla="*/ 695 h 1169"/>
              <a:gd name="T40" fmla="*/ 317 w 936"/>
              <a:gd name="T41" fmla="*/ 632 h 1169"/>
              <a:gd name="T42" fmla="*/ 410 w 936"/>
              <a:gd name="T43" fmla="*/ 643 h 1169"/>
              <a:gd name="T44" fmla="*/ 432 w 936"/>
              <a:gd name="T45" fmla="*/ 714 h 1169"/>
              <a:gd name="T46" fmla="*/ 416 w 936"/>
              <a:gd name="T47" fmla="*/ 741 h 1169"/>
              <a:gd name="T48" fmla="*/ 427 w 936"/>
              <a:gd name="T49" fmla="*/ 777 h 1169"/>
              <a:gd name="T50" fmla="*/ 432 w 936"/>
              <a:gd name="T51" fmla="*/ 842 h 1169"/>
              <a:gd name="T52" fmla="*/ 386 w 936"/>
              <a:gd name="T53" fmla="*/ 875 h 1169"/>
              <a:gd name="T54" fmla="*/ 323 w 936"/>
              <a:gd name="T55" fmla="*/ 875 h 1169"/>
              <a:gd name="T56" fmla="*/ 268 w 936"/>
              <a:gd name="T57" fmla="*/ 807 h 1169"/>
              <a:gd name="T58" fmla="*/ 317 w 936"/>
              <a:gd name="T59" fmla="*/ 818 h 1169"/>
              <a:gd name="T60" fmla="*/ 334 w 936"/>
              <a:gd name="T61" fmla="*/ 834 h 1169"/>
              <a:gd name="T62" fmla="*/ 375 w 936"/>
              <a:gd name="T63" fmla="*/ 829 h 1169"/>
              <a:gd name="T64" fmla="*/ 380 w 936"/>
              <a:gd name="T65" fmla="*/ 788 h 1169"/>
              <a:gd name="T66" fmla="*/ 364 w 936"/>
              <a:gd name="T67" fmla="*/ 771 h 1169"/>
              <a:gd name="T68" fmla="*/ 328 w 936"/>
              <a:gd name="T69" fmla="*/ 730 h 1169"/>
              <a:gd name="T70" fmla="*/ 468 w 936"/>
              <a:gd name="T71" fmla="*/ 235 h 1169"/>
              <a:gd name="T72" fmla="*/ 468 w 936"/>
              <a:gd name="T73" fmla="*/ 1168 h 1169"/>
              <a:gd name="T74" fmla="*/ 118 w 936"/>
              <a:gd name="T75" fmla="*/ 700 h 1169"/>
              <a:gd name="T76" fmla="*/ 818 w 936"/>
              <a:gd name="T77" fmla="*/ 700 h 1169"/>
              <a:gd name="T78" fmla="*/ 468 w 936"/>
              <a:gd name="T79" fmla="*/ 585 h 1169"/>
              <a:gd name="T80" fmla="*/ 468 w 936"/>
              <a:gd name="T81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36" h="1169">
                <a:moveTo>
                  <a:pt x="550" y="829"/>
                </a:moveTo>
                <a:cubicBezTo>
                  <a:pt x="550" y="839"/>
                  <a:pt x="569" y="848"/>
                  <a:pt x="580" y="848"/>
                </a:cubicBezTo>
                <a:cubicBezTo>
                  <a:pt x="585" y="848"/>
                  <a:pt x="591" y="848"/>
                  <a:pt x="596" y="842"/>
                </a:cubicBezTo>
                <a:lnTo>
                  <a:pt x="607" y="829"/>
                </a:lnTo>
                <a:cubicBezTo>
                  <a:pt x="607" y="829"/>
                  <a:pt x="612" y="818"/>
                  <a:pt x="612" y="812"/>
                </a:cubicBezTo>
                <a:lnTo>
                  <a:pt x="612" y="695"/>
                </a:lnTo>
                <a:cubicBezTo>
                  <a:pt x="612" y="689"/>
                  <a:pt x="607" y="684"/>
                  <a:pt x="607" y="678"/>
                </a:cubicBezTo>
                <a:cubicBezTo>
                  <a:pt x="607" y="672"/>
                  <a:pt x="586" y="659"/>
                  <a:pt x="580" y="659"/>
                </a:cubicBezTo>
                <a:cubicBezTo>
                  <a:pt x="574" y="659"/>
                  <a:pt x="566" y="662"/>
                  <a:pt x="561" y="667"/>
                </a:cubicBezTo>
                <a:lnTo>
                  <a:pt x="550" y="678"/>
                </a:lnTo>
                <a:cubicBezTo>
                  <a:pt x="550" y="678"/>
                  <a:pt x="544" y="689"/>
                  <a:pt x="544" y="695"/>
                </a:cubicBezTo>
                <a:lnTo>
                  <a:pt x="544" y="812"/>
                </a:lnTo>
                <a:cubicBezTo>
                  <a:pt x="544" y="812"/>
                  <a:pt x="550" y="823"/>
                  <a:pt x="550" y="829"/>
                </a:cubicBezTo>
                <a:close/>
                <a:moveTo>
                  <a:pt x="659" y="771"/>
                </a:moveTo>
                <a:cubicBezTo>
                  <a:pt x="659" y="788"/>
                  <a:pt x="659" y="807"/>
                  <a:pt x="653" y="818"/>
                </a:cubicBezTo>
                <a:lnTo>
                  <a:pt x="637" y="853"/>
                </a:lnTo>
                <a:cubicBezTo>
                  <a:pt x="637" y="853"/>
                  <a:pt x="618" y="870"/>
                  <a:pt x="607" y="870"/>
                </a:cubicBezTo>
                <a:cubicBezTo>
                  <a:pt x="596" y="870"/>
                  <a:pt x="582" y="875"/>
                  <a:pt x="571" y="875"/>
                </a:cubicBezTo>
                <a:cubicBezTo>
                  <a:pt x="544" y="875"/>
                  <a:pt x="527" y="863"/>
                  <a:pt x="509" y="853"/>
                </a:cubicBezTo>
                <a:cubicBezTo>
                  <a:pt x="498" y="848"/>
                  <a:pt x="497" y="835"/>
                  <a:pt x="492" y="818"/>
                </a:cubicBezTo>
                <a:cubicBezTo>
                  <a:pt x="486" y="802"/>
                  <a:pt x="484" y="788"/>
                  <a:pt x="484" y="771"/>
                </a:cubicBezTo>
                <a:lnTo>
                  <a:pt x="484" y="730"/>
                </a:lnTo>
                <a:cubicBezTo>
                  <a:pt x="484" y="714"/>
                  <a:pt x="487" y="695"/>
                  <a:pt x="492" y="684"/>
                </a:cubicBezTo>
                <a:lnTo>
                  <a:pt x="509" y="648"/>
                </a:lnTo>
                <a:cubicBezTo>
                  <a:pt x="509" y="648"/>
                  <a:pt x="528" y="632"/>
                  <a:pt x="539" y="632"/>
                </a:cubicBezTo>
                <a:cubicBezTo>
                  <a:pt x="550" y="632"/>
                  <a:pt x="560" y="626"/>
                  <a:pt x="571" y="626"/>
                </a:cubicBezTo>
                <a:cubicBezTo>
                  <a:pt x="581" y="626"/>
                  <a:pt x="596" y="627"/>
                  <a:pt x="607" y="632"/>
                </a:cubicBezTo>
                <a:cubicBezTo>
                  <a:pt x="618" y="638"/>
                  <a:pt x="626" y="643"/>
                  <a:pt x="637" y="648"/>
                </a:cubicBezTo>
                <a:cubicBezTo>
                  <a:pt x="648" y="654"/>
                  <a:pt x="647" y="668"/>
                  <a:pt x="653" y="684"/>
                </a:cubicBezTo>
                <a:cubicBezTo>
                  <a:pt x="658" y="701"/>
                  <a:pt x="659" y="714"/>
                  <a:pt x="659" y="730"/>
                </a:cubicBezTo>
                <a:lnTo>
                  <a:pt x="659" y="771"/>
                </a:lnTo>
                <a:close/>
                <a:moveTo>
                  <a:pt x="350" y="730"/>
                </a:moveTo>
                <a:cubicBezTo>
                  <a:pt x="372" y="730"/>
                  <a:pt x="391" y="717"/>
                  <a:pt x="391" y="695"/>
                </a:cubicBezTo>
                <a:lnTo>
                  <a:pt x="391" y="684"/>
                </a:lnTo>
                <a:cubicBezTo>
                  <a:pt x="391" y="684"/>
                  <a:pt x="386" y="679"/>
                  <a:pt x="386" y="673"/>
                </a:cubicBezTo>
                <a:cubicBezTo>
                  <a:pt x="386" y="668"/>
                  <a:pt x="380" y="667"/>
                  <a:pt x="375" y="667"/>
                </a:cubicBezTo>
                <a:lnTo>
                  <a:pt x="345" y="667"/>
                </a:lnTo>
                <a:cubicBezTo>
                  <a:pt x="345" y="667"/>
                  <a:pt x="339" y="673"/>
                  <a:pt x="334" y="673"/>
                </a:cubicBezTo>
                <a:cubicBezTo>
                  <a:pt x="328" y="673"/>
                  <a:pt x="328" y="678"/>
                  <a:pt x="328" y="684"/>
                </a:cubicBezTo>
                <a:lnTo>
                  <a:pt x="328" y="695"/>
                </a:lnTo>
                <a:lnTo>
                  <a:pt x="268" y="695"/>
                </a:lnTo>
                <a:cubicBezTo>
                  <a:pt x="268" y="668"/>
                  <a:pt x="292" y="632"/>
                  <a:pt x="317" y="632"/>
                </a:cubicBezTo>
                <a:cubicBezTo>
                  <a:pt x="323" y="632"/>
                  <a:pt x="339" y="626"/>
                  <a:pt x="345" y="626"/>
                </a:cubicBezTo>
                <a:cubicBezTo>
                  <a:pt x="368" y="626"/>
                  <a:pt x="393" y="634"/>
                  <a:pt x="410" y="643"/>
                </a:cubicBezTo>
                <a:cubicBezTo>
                  <a:pt x="424" y="650"/>
                  <a:pt x="432" y="676"/>
                  <a:pt x="432" y="695"/>
                </a:cubicBezTo>
                <a:lnTo>
                  <a:pt x="432" y="714"/>
                </a:lnTo>
                <a:cubicBezTo>
                  <a:pt x="432" y="714"/>
                  <a:pt x="427" y="725"/>
                  <a:pt x="427" y="730"/>
                </a:cubicBezTo>
                <a:cubicBezTo>
                  <a:pt x="427" y="736"/>
                  <a:pt x="421" y="741"/>
                  <a:pt x="416" y="741"/>
                </a:cubicBezTo>
                <a:cubicBezTo>
                  <a:pt x="410" y="741"/>
                  <a:pt x="402" y="749"/>
                  <a:pt x="396" y="755"/>
                </a:cubicBezTo>
                <a:cubicBezTo>
                  <a:pt x="407" y="760"/>
                  <a:pt x="421" y="766"/>
                  <a:pt x="427" y="777"/>
                </a:cubicBezTo>
                <a:cubicBezTo>
                  <a:pt x="432" y="788"/>
                  <a:pt x="437" y="801"/>
                  <a:pt x="437" y="812"/>
                </a:cubicBezTo>
                <a:cubicBezTo>
                  <a:pt x="437" y="823"/>
                  <a:pt x="437" y="837"/>
                  <a:pt x="432" y="842"/>
                </a:cubicBezTo>
                <a:cubicBezTo>
                  <a:pt x="427" y="848"/>
                  <a:pt x="421" y="859"/>
                  <a:pt x="416" y="864"/>
                </a:cubicBezTo>
                <a:cubicBezTo>
                  <a:pt x="410" y="870"/>
                  <a:pt x="396" y="875"/>
                  <a:pt x="386" y="875"/>
                </a:cubicBezTo>
                <a:cubicBezTo>
                  <a:pt x="375" y="875"/>
                  <a:pt x="361" y="881"/>
                  <a:pt x="350" y="881"/>
                </a:cubicBezTo>
                <a:cubicBezTo>
                  <a:pt x="339" y="881"/>
                  <a:pt x="329" y="881"/>
                  <a:pt x="323" y="875"/>
                </a:cubicBezTo>
                <a:cubicBezTo>
                  <a:pt x="317" y="870"/>
                  <a:pt x="303" y="870"/>
                  <a:pt x="293" y="864"/>
                </a:cubicBezTo>
                <a:cubicBezTo>
                  <a:pt x="277" y="857"/>
                  <a:pt x="268" y="827"/>
                  <a:pt x="268" y="807"/>
                </a:cubicBezTo>
                <a:lnTo>
                  <a:pt x="317" y="807"/>
                </a:lnTo>
                <a:lnTo>
                  <a:pt x="317" y="818"/>
                </a:lnTo>
                <a:cubicBezTo>
                  <a:pt x="317" y="818"/>
                  <a:pt x="323" y="824"/>
                  <a:pt x="323" y="829"/>
                </a:cubicBezTo>
                <a:cubicBezTo>
                  <a:pt x="323" y="835"/>
                  <a:pt x="328" y="834"/>
                  <a:pt x="334" y="834"/>
                </a:cubicBezTo>
                <a:lnTo>
                  <a:pt x="364" y="834"/>
                </a:lnTo>
                <a:cubicBezTo>
                  <a:pt x="364" y="834"/>
                  <a:pt x="369" y="829"/>
                  <a:pt x="375" y="829"/>
                </a:cubicBezTo>
                <a:cubicBezTo>
                  <a:pt x="380" y="829"/>
                  <a:pt x="380" y="823"/>
                  <a:pt x="380" y="818"/>
                </a:cubicBezTo>
                <a:lnTo>
                  <a:pt x="380" y="788"/>
                </a:lnTo>
                <a:cubicBezTo>
                  <a:pt x="380" y="788"/>
                  <a:pt x="375" y="783"/>
                  <a:pt x="375" y="777"/>
                </a:cubicBezTo>
                <a:cubicBezTo>
                  <a:pt x="375" y="772"/>
                  <a:pt x="369" y="771"/>
                  <a:pt x="364" y="771"/>
                </a:cubicBezTo>
                <a:lnTo>
                  <a:pt x="328" y="771"/>
                </a:lnTo>
                <a:lnTo>
                  <a:pt x="328" y="730"/>
                </a:lnTo>
                <a:lnTo>
                  <a:pt x="350" y="730"/>
                </a:lnTo>
                <a:close/>
                <a:moveTo>
                  <a:pt x="468" y="235"/>
                </a:moveTo>
                <a:cubicBezTo>
                  <a:pt x="725" y="235"/>
                  <a:pt x="935" y="443"/>
                  <a:pt x="935" y="700"/>
                </a:cubicBezTo>
                <a:cubicBezTo>
                  <a:pt x="935" y="957"/>
                  <a:pt x="725" y="1168"/>
                  <a:pt x="468" y="1168"/>
                </a:cubicBezTo>
                <a:cubicBezTo>
                  <a:pt x="211" y="1168"/>
                  <a:pt x="0" y="957"/>
                  <a:pt x="0" y="700"/>
                </a:cubicBezTo>
                <a:lnTo>
                  <a:pt x="118" y="700"/>
                </a:lnTo>
                <a:cubicBezTo>
                  <a:pt x="118" y="892"/>
                  <a:pt x="276" y="1050"/>
                  <a:pt x="468" y="1050"/>
                </a:cubicBezTo>
                <a:cubicBezTo>
                  <a:pt x="659" y="1050"/>
                  <a:pt x="818" y="892"/>
                  <a:pt x="818" y="700"/>
                </a:cubicBezTo>
                <a:cubicBezTo>
                  <a:pt x="818" y="509"/>
                  <a:pt x="659" y="350"/>
                  <a:pt x="468" y="350"/>
                </a:cubicBezTo>
                <a:lnTo>
                  <a:pt x="468" y="585"/>
                </a:lnTo>
                <a:lnTo>
                  <a:pt x="175" y="293"/>
                </a:lnTo>
                <a:lnTo>
                  <a:pt x="468" y="0"/>
                </a:lnTo>
                <a:lnTo>
                  <a:pt x="468" y="2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055814" y="4325939"/>
            <a:ext cx="504825" cy="396875"/>
          </a:xfrm>
          <a:custGeom>
            <a:avLst/>
            <a:gdLst>
              <a:gd name="T0" fmla="*/ 374 w 1401"/>
              <a:gd name="T1" fmla="*/ 454 h 1101"/>
              <a:gd name="T2" fmla="*/ 167 w 1401"/>
              <a:gd name="T3" fmla="*/ 249 h 1101"/>
              <a:gd name="T4" fmla="*/ 249 w 1401"/>
              <a:gd name="T5" fmla="*/ 165 h 1101"/>
              <a:gd name="T6" fmla="*/ 456 w 1401"/>
              <a:gd name="T7" fmla="*/ 372 h 1101"/>
              <a:gd name="T8" fmla="*/ 374 w 1401"/>
              <a:gd name="T9" fmla="*/ 454 h 1101"/>
              <a:gd name="T10" fmla="*/ 757 w 1401"/>
              <a:gd name="T11" fmla="*/ 0 h 1101"/>
              <a:gd name="T12" fmla="*/ 757 w 1401"/>
              <a:gd name="T13" fmla="*/ 290 h 1101"/>
              <a:gd name="T14" fmla="*/ 642 w 1401"/>
              <a:gd name="T15" fmla="*/ 290 h 1101"/>
              <a:gd name="T16" fmla="*/ 642 w 1401"/>
              <a:gd name="T17" fmla="*/ 0 h 1101"/>
              <a:gd name="T18" fmla="*/ 757 w 1401"/>
              <a:gd name="T19" fmla="*/ 0 h 1101"/>
              <a:gd name="T20" fmla="*/ 1233 w 1401"/>
              <a:gd name="T21" fmla="*/ 249 h 1101"/>
              <a:gd name="T22" fmla="*/ 1025 w 1401"/>
              <a:gd name="T23" fmla="*/ 454 h 1101"/>
              <a:gd name="T24" fmla="*/ 943 w 1401"/>
              <a:gd name="T25" fmla="*/ 372 h 1101"/>
              <a:gd name="T26" fmla="*/ 1151 w 1401"/>
              <a:gd name="T27" fmla="*/ 164 h 1101"/>
              <a:gd name="T28" fmla="*/ 1233 w 1401"/>
              <a:gd name="T29" fmla="*/ 249 h 1101"/>
              <a:gd name="T30" fmla="*/ 1383 w 1401"/>
              <a:gd name="T31" fmla="*/ 856 h 1101"/>
              <a:gd name="T32" fmla="*/ 1400 w 1401"/>
              <a:gd name="T33" fmla="*/ 897 h 1101"/>
              <a:gd name="T34" fmla="*/ 1383 w 1401"/>
              <a:gd name="T35" fmla="*/ 938 h 1101"/>
              <a:gd name="T36" fmla="*/ 1238 w 1401"/>
              <a:gd name="T37" fmla="*/ 1083 h 1101"/>
              <a:gd name="T38" fmla="*/ 1197 w 1401"/>
              <a:gd name="T39" fmla="*/ 1100 h 1101"/>
              <a:gd name="T40" fmla="*/ 1156 w 1401"/>
              <a:gd name="T41" fmla="*/ 1083 h 1101"/>
              <a:gd name="T42" fmla="*/ 1000 w 1401"/>
              <a:gd name="T43" fmla="*/ 974 h 1101"/>
              <a:gd name="T44" fmla="*/ 968 w 1401"/>
              <a:gd name="T45" fmla="*/ 922 h 1101"/>
              <a:gd name="T46" fmla="*/ 968 w 1401"/>
              <a:gd name="T47" fmla="*/ 741 h 1101"/>
              <a:gd name="T48" fmla="*/ 700 w 1401"/>
              <a:gd name="T49" fmla="*/ 700 h 1101"/>
              <a:gd name="T50" fmla="*/ 432 w 1401"/>
              <a:gd name="T51" fmla="*/ 741 h 1101"/>
              <a:gd name="T52" fmla="*/ 432 w 1401"/>
              <a:gd name="T53" fmla="*/ 922 h 1101"/>
              <a:gd name="T54" fmla="*/ 399 w 1401"/>
              <a:gd name="T55" fmla="*/ 977 h 1101"/>
              <a:gd name="T56" fmla="*/ 243 w 1401"/>
              <a:gd name="T57" fmla="*/ 1083 h 1101"/>
              <a:gd name="T58" fmla="*/ 202 w 1401"/>
              <a:gd name="T59" fmla="*/ 1100 h 1101"/>
              <a:gd name="T60" fmla="*/ 161 w 1401"/>
              <a:gd name="T61" fmla="*/ 1083 h 1101"/>
              <a:gd name="T62" fmla="*/ 16 w 1401"/>
              <a:gd name="T63" fmla="*/ 938 h 1101"/>
              <a:gd name="T64" fmla="*/ 0 w 1401"/>
              <a:gd name="T65" fmla="*/ 897 h 1101"/>
              <a:gd name="T66" fmla="*/ 16 w 1401"/>
              <a:gd name="T67" fmla="*/ 856 h 1101"/>
              <a:gd name="T68" fmla="*/ 700 w 1401"/>
              <a:gd name="T69" fmla="*/ 583 h 1101"/>
              <a:gd name="T70" fmla="*/ 1383 w 1401"/>
              <a:gd name="T71" fmla="*/ 856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01" h="1101">
                <a:moveTo>
                  <a:pt x="374" y="454"/>
                </a:moveTo>
                <a:cubicBezTo>
                  <a:pt x="374" y="454"/>
                  <a:pt x="172" y="252"/>
                  <a:pt x="167" y="249"/>
                </a:cubicBezTo>
                <a:lnTo>
                  <a:pt x="249" y="165"/>
                </a:lnTo>
                <a:lnTo>
                  <a:pt x="456" y="372"/>
                </a:lnTo>
                <a:lnTo>
                  <a:pt x="374" y="454"/>
                </a:lnTo>
                <a:close/>
                <a:moveTo>
                  <a:pt x="757" y="0"/>
                </a:moveTo>
                <a:lnTo>
                  <a:pt x="757" y="290"/>
                </a:lnTo>
                <a:lnTo>
                  <a:pt x="642" y="290"/>
                </a:lnTo>
                <a:lnTo>
                  <a:pt x="642" y="0"/>
                </a:lnTo>
                <a:lnTo>
                  <a:pt x="757" y="0"/>
                </a:lnTo>
                <a:close/>
                <a:moveTo>
                  <a:pt x="1233" y="249"/>
                </a:moveTo>
                <a:cubicBezTo>
                  <a:pt x="1227" y="252"/>
                  <a:pt x="1025" y="454"/>
                  <a:pt x="1025" y="454"/>
                </a:cubicBezTo>
                <a:lnTo>
                  <a:pt x="943" y="372"/>
                </a:lnTo>
                <a:lnTo>
                  <a:pt x="1151" y="164"/>
                </a:lnTo>
                <a:lnTo>
                  <a:pt x="1233" y="249"/>
                </a:lnTo>
                <a:close/>
                <a:moveTo>
                  <a:pt x="1383" y="856"/>
                </a:moveTo>
                <a:cubicBezTo>
                  <a:pt x="1394" y="867"/>
                  <a:pt x="1400" y="881"/>
                  <a:pt x="1400" y="897"/>
                </a:cubicBezTo>
                <a:cubicBezTo>
                  <a:pt x="1400" y="914"/>
                  <a:pt x="1394" y="927"/>
                  <a:pt x="1383" y="938"/>
                </a:cubicBezTo>
                <a:lnTo>
                  <a:pt x="1238" y="1083"/>
                </a:lnTo>
                <a:cubicBezTo>
                  <a:pt x="1227" y="1094"/>
                  <a:pt x="1213" y="1100"/>
                  <a:pt x="1197" y="1100"/>
                </a:cubicBezTo>
                <a:cubicBezTo>
                  <a:pt x="1180" y="1100"/>
                  <a:pt x="1167" y="1094"/>
                  <a:pt x="1156" y="1083"/>
                </a:cubicBezTo>
                <a:cubicBezTo>
                  <a:pt x="1110" y="1039"/>
                  <a:pt x="1058" y="1001"/>
                  <a:pt x="1000" y="974"/>
                </a:cubicBezTo>
                <a:cubicBezTo>
                  <a:pt x="981" y="966"/>
                  <a:pt x="968" y="944"/>
                  <a:pt x="968" y="922"/>
                </a:cubicBezTo>
                <a:lnTo>
                  <a:pt x="968" y="741"/>
                </a:lnTo>
                <a:cubicBezTo>
                  <a:pt x="883" y="714"/>
                  <a:pt x="793" y="700"/>
                  <a:pt x="700" y="700"/>
                </a:cubicBezTo>
                <a:cubicBezTo>
                  <a:pt x="607" y="700"/>
                  <a:pt x="516" y="714"/>
                  <a:pt x="432" y="741"/>
                </a:cubicBezTo>
                <a:lnTo>
                  <a:pt x="432" y="922"/>
                </a:lnTo>
                <a:cubicBezTo>
                  <a:pt x="432" y="946"/>
                  <a:pt x="418" y="968"/>
                  <a:pt x="399" y="977"/>
                </a:cubicBezTo>
                <a:cubicBezTo>
                  <a:pt x="341" y="1004"/>
                  <a:pt x="290" y="1039"/>
                  <a:pt x="243" y="1083"/>
                </a:cubicBezTo>
                <a:cubicBezTo>
                  <a:pt x="232" y="1094"/>
                  <a:pt x="218" y="1100"/>
                  <a:pt x="202" y="1100"/>
                </a:cubicBezTo>
                <a:cubicBezTo>
                  <a:pt x="186" y="1100"/>
                  <a:pt x="172" y="1094"/>
                  <a:pt x="161" y="1083"/>
                </a:cubicBezTo>
                <a:lnTo>
                  <a:pt x="16" y="938"/>
                </a:lnTo>
                <a:cubicBezTo>
                  <a:pt x="5" y="927"/>
                  <a:pt x="0" y="914"/>
                  <a:pt x="0" y="897"/>
                </a:cubicBezTo>
                <a:cubicBezTo>
                  <a:pt x="0" y="881"/>
                  <a:pt x="5" y="867"/>
                  <a:pt x="16" y="856"/>
                </a:cubicBezTo>
                <a:cubicBezTo>
                  <a:pt x="194" y="687"/>
                  <a:pt x="434" y="583"/>
                  <a:pt x="700" y="583"/>
                </a:cubicBezTo>
                <a:cubicBezTo>
                  <a:pt x="965" y="583"/>
                  <a:pt x="1205" y="687"/>
                  <a:pt x="1383" y="8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8651" y="4333877"/>
            <a:ext cx="441325" cy="377825"/>
          </a:xfrm>
          <a:custGeom>
            <a:avLst/>
            <a:gdLst>
              <a:gd name="T0" fmla="*/ 643 w 1226"/>
              <a:gd name="T1" fmla="*/ 293 h 1051"/>
              <a:gd name="T2" fmla="*/ 730 w 1226"/>
              <a:gd name="T3" fmla="*/ 293 h 1051"/>
              <a:gd name="T4" fmla="*/ 730 w 1226"/>
              <a:gd name="T5" fmla="*/ 539 h 1051"/>
              <a:gd name="T6" fmla="*/ 935 w 1226"/>
              <a:gd name="T7" fmla="*/ 662 h 1051"/>
              <a:gd name="T8" fmla="*/ 892 w 1226"/>
              <a:gd name="T9" fmla="*/ 733 h 1051"/>
              <a:gd name="T10" fmla="*/ 643 w 1226"/>
              <a:gd name="T11" fmla="*/ 582 h 1051"/>
              <a:gd name="T12" fmla="*/ 643 w 1226"/>
              <a:gd name="T13" fmla="*/ 293 h 1051"/>
              <a:gd name="T14" fmla="*/ 700 w 1226"/>
              <a:gd name="T15" fmla="*/ 0 h 1051"/>
              <a:gd name="T16" fmla="*/ 1225 w 1226"/>
              <a:gd name="T17" fmla="*/ 525 h 1051"/>
              <a:gd name="T18" fmla="*/ 700 w 1226"/>
              <a:gd name="T19" fmla="*/ 1050 h 1051"/>
              <a:gd name="T20" fmla="*/ 331 w 1226"/>
              <a:gd name="T21" fmla="*/ 897 h 1051"/>
              <a:gd name="T22" fmla="*/ 413 w 1226"/>
              <a:gd name="T23" fmla="*/ 812 h 1051"/>
              <a:gd name="T24" fmla="*/ 700 w 1226"/>
              <a:gd name="T25" fmla="*/ 932 h 1051"/>
              <a:gd name="T26" fmla="*/ 1110 w 1226"/>
              <a:gd name="T27" fmla="*/ 525 h 1051"/>
              <a:gd name="T28" fmla="*/ 700 w 1226"/>
              <a:gd name="T29" fmla="*/ 118 h 1051"/>
              <a:gd name="T30" fmla="*/ 293 w 1226"/>
              <a:gd name="T31" fmla="*/ 525 h 1051"/>
              <a:gd name="T32" fmla="*/ 468 w 1226"/>
              <a:gd name="T33" fmla="*/ 525 h 1051"/>
              <a:gd name="T34" fmla="*/ 233 w 1226"/>
              <a:gd name="T35" fmla="*/ 760 h 1051"/>
              <a:gd name="T36" fmla="*/ 227 w 1226"/>
              <a:gd name="T37" fmla="*/ 752 h 1051"/>
              <a:gd name="T38" fmla="*/ 0 w 1226"/>
              <a:gd name="T39" fmla="*/ 525 h 1051"/>
              <a:gd name="T40" fmla="*/ 175 w 1226"/>
              <a:gd name="T41" fmla="*/ 525 h 1051"/>
              <a:gd name="T42" fmla="*/ 700 w 1226"/>
              <a:gd name="T43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26" h="1051">
                <a:moveTo>
                  <a:pt x="643" y="293"/>
                </a:moveTo>
                <a:lnTo>
                  <a:pt x="730" y="293"/>
                </a:lnTo>
                <a:lnTo>
                  <a:pt x="730" y="539"/>
                </a:lnTo>
                <a:lnTo>
                  <a:pt x="935" y="662"/>
                </a:lnTo>
                <a:lnTo>
                  <a:pt x="892" y="733"/>
                </a:lnTo>
                <a:lnTo>
                  <a:pt x="643" y="582"/>
                </a:lnTo>
                <a:lnTo>
                  <a:pt x="643" y="293"/>
                </a:lnTo>
                <a:close/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5"/>
                  <a:pt x="990" y="1050"/>
                  <a:pt x="700" y="1050"/>
                </a:cubicBezTo>
                <a:cubicBezTo>
                  <a:pt x="555" y="1050"/>
                  <a:pt x="427" y="993"/>
                  <a:pt x="331" y="897"/>
                </a:cubicBezTo>
                <a:lnTo>
                  <a:pt x="413" y="812"/>
                </a:lnTo>
                <a:cubicBezTo>
                  <a:pt x="487" y="886"/>
                  <a:pt x="588" y="932"/>
                  <a:pt x="700" y="932"/>
                </a:cubicBezTo>
                <a:cubicBezTo>
                  <a:pt x="927" y="932"/>
                  <a:pt x="1110" y="752"/>
                  <a:pt x="1110" y="525"/>
                </a:cubicBezTo>
                <a:cubicBezTo>
                  <a:pt x="1110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60"/>
                </a:lnTo>
                <a:lnTo>
                  <a:pt x="227" y="752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03712" y="4313238"/>
            <a:ext cx="336550" cy="419100"/>
          </a:xfrm>
          <a:custGeom>
            <a:avLst/>
            <a:gdLst>
              <a:gd name="T0" fmla="*/ 468 w 936"/>
              <a:gd name="T1" fmla="*/ 932 h 1165"/>
              <a:gd name="T2" fmla="*/ 760 w 936"/>
              <a:gd name="T3" fmla="*/ 639 h 1165"/>
              <a:gd name="T4" fmla="*/ 468 w 936"/>
              <a:gd name="T5" fmla="*/ 350 h 1165"/>
              <a:gd name="T6" fmla="*/ 222 w 936"/>
              <a:gd name="T7" fmla="*/ 484 h 1165"/>
              <a:gd name="T8" fmla="*/ 148 w 936"/>
              <a:gd name="T9" fmla="*/ 407 h 1165"/>
              <a:gd name="T10" fmla="*/ 148 w 936"/>
              <a:gd name="T11" fmla="*/ 639 h 1165"/>
              <a:gd name="T12" fmla="*/ 380 w 936"/>
              <a:gd name="T13" fmla="*/ 639 h 1165"/>
              <a:gd name="T14" fmla="*/ 287 w 936"/>
              <a:gd name="T15" fmla="*/ 546 h 1165"/>
              <a:gd name="T16" fmla="*/ 468 w 936"/>
              <a:gd name="T17" fmla="*/ 437 h 1165"/>
              <a:gd name="T18" fmla="*/ 673 w 936"/>
              <a:gd name="T19" fmla="*/ 639 h 1165"/>
              <a:gd name="T20" fmla="*/ 468 w 936"/>
              <a:gd name="T21" fmla="*/ 845 h 1165"/>
              <a:gd name="T22" fmla="*/ 301 w 936"/>
              <a:gd name="T23" fmla="*/ 757 h 1165"/>
              <a:gd name="T24" fmla="*/ 200 w 936"/>
              <a:gd name="T25" fmla="*/ 757 h 1165"/>
              <a:gd name="T26" fmla="*/ 468 w 936"/>
              <a:gd name="T27" fmla="*/ 932 h 1165"/>
              <a:gd name="T28" fmla="*/ 585 w 936"/>
              <a:gd name="T29" fmla="*/ 0 h 1165"/>
              <a:gd name="T30" fmla="*/ 935 w 936"/>
              <a:gd name="T31" fmla="*/ 350 h 1165"/>
              <a:gd name="T32" fmla="*/ 935 w 936"/>
              <a:gd name="T33" fmla="*/ 1050 h 1165"/>
              <a:gd name="T34" fmla="*/ 818 w 936"/>
              <a:gd name="T35" fmla="*/ 1164 h 1165"/>
              <a:gd name="T36" fmla="*/ 118 w 936"/>
              <a:gd name="T37" fmla="*/ 1164 h 1165"/>
              <a:gd name="T38" fmla="*/ 0 w 936"/>
              <a:gd name="T39" fmla="*/ 1050 h 1165"/>
              <a:gd name="T40" fmla="*/ 3 w 936"/>
              <a:gd name="T41" fmla="*/ 114 h 1165"/>
              <a:gd name="T42" fmla="*/ 118 w 936"/>
              <a:gd name="T43" fmla="*/ 0 h 1165"/>
              <a:gd name="T44" fmla="*/ 585 w 936"/>
              <a:gd name="T4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36" h="1165">
                <a:moveTo>
                  <a:pt x="468" y="932"/>
                </a:moveTo>
                <a:cubicBezTo>
                  <a:pt x="629" y="932"/>
                  <a:pt x="760" y="801"/>
                  <a:pt x="760" y="639"/>
                </a:cubicBezTo>
                <a:cubicBezTo>
                  <a:pt x="760" y="478"/>
                  <a:pt x="629" y="350"/>
                  <a:pt x="468" y="350"/>
                </a:cubicBezTo>
                <a:cubicBezTo>
                  <a:pt x="364" y="350"/>
                  <a:pt x="274" y="404"/>
                  <a:pt x="222" y="484"/>
                </a:cubicBezTo>
                <a:lnTo>
                  <a:pt x="148" y="407"/>
                </a:lnTo>
                <a:lnTo>
                  <a:pt x="148" y="639"/>
                </a:lnTo>
                <a:lnTo>
                  <a:pt x="380" y="639"/>
                </a:lnTo>
                <a:lnTo>
                  <a:pt x="287" y="546"/>
                </a:lnTo>
                <a:cubicBezTo>
                  <a:pt x="320" y="481"/>
                  <a:pt x="389" y="437"/>
                  <a:pt x="468" y="437"/>
                </a:cubicBezTo>
                <a:cubicBezTo>
                  <a:pt x="580" y="437"/>
                  <a:pt x="673" y="527"/>
                  <a:pt x="673" y="639"/>
                </a:cubicBezTo>
                <a:cubicBezTo>
                  <a:pt x="673" y="752"/>
                  <a:pt x="580" y="845"/>
                  <a:pt x="468" y="845"/>
                </a:cubicBezTo>
                <a:cubicBezTo>
                  <a:pt x="399" y="845"/>
                  <a:pt x="337" y="809"/>
                  <a:pt x="301" y="757"/>
                </a:cubicBezTo>
                <a:lnTo>
                  <a:pt x="200" y="757"/>
                </a:lnTo>
                <a:cubicBezTo>
                  <a:pt x="244" y="861"/>
                  <a:pt x="348" y="932"/>
                  <a:pt x="468" y="932"/>
                </a:cubicBezTo>
                <a:close/>
                <a:moveTo>
                  <a:pt x="585" y="0"/>
                </a:moveTo>
                <a:lnTo>
                  <a:pt x="935" y="350"/>
                </a:lnTo>
                <a:lnTo>
                  <a:pt x="935" y="1050"/>
                </a:lnTo>
                <a:cubicBezTo>
                  <a:pt x="935" y="1112"/>
                  <a:pt x="881" y="1164"/>
                  <a:pt x="818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50"/>
                </a:cubicBezTo>
                <a:lnTo>
                  <a:pt x="3" y="114"/>
                </a:lnTo>
                <a:cubicBezTo>
                  <a:pt x="3" y="52"/>
                  <a:pt x="55" y="0"/>
                  <a:pt x="118" y="0"/>
                </a:cubicBezTo>
                <a:lnTo>
                  <a:pt x="58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65751" y="4313238"/>
            <a:ext cx="377825" cy="419100"/>
          </a:xfrm>
          <a:custGeom>
            <a:avLst/>
            <a:gdLst>
              <a:gd name="T0" fmla="*/ 757 w 1051"/>
              <a:gd name="T1" fmla="*/ 232 h 1165"/>
              <a:gd name="T2" fmla="*/ 1050 w 1051"/>
              <a:gd name="T3" fmla="*/ 0 h 1165"/>
              <a:gd name="T4" fmla="*/ 1050 w 1051"/>
              <a:gd name="T5" fmla="*/ 1164 h 1165"/>
              <a:gd name="T6" fmla="*/ 905 w 1051"/>
              <a:gd name="T7" fmla="*/ 1164 h 1165"/>
              <a:gd name="T8" fmla="*/ 905 w 1051"/>
              <a:gd name="T9" fmla="*/ 700 h 1165"/>
              <a:gd name="T10" fmla="*/ 757 w 1051"/>
              <a:gd name="T11" fmla="*/ 700 h 1165"/>
              <a:gd name="T12" fmla="*/ 757 w 1051"/>
              <a:gd name="T13" fmla="*/ 232 h 1165"/>
              <a:gd name="T14" fmla="*/ 468 w 1051"/>
              <a:gd name="T15" fmla="*/ 407 h 1165"/>
              <a:gd name="T16" fmla="*/ 468 w 1051"/>
              <a:gd name="T17" fmla="*/ 0 h 1165"/>
              <a:gd name="T18" fmla="*/ 582 w 1051"/>
              <a:gd name="T19" fmla="*/ 0 h 1165"/>
              <a:gd name="T20" fmla="*/ 582 w 1051"/>
              <a:gd name="T21" fmla="*/ 407 h 1165"/>
              <a:gd name="T22" fmla="*/ 364 w 1051"/>
              <a:gd name="T23" fmla="*/ 639 h 1165"/>
              <a:gd name="T24" fmla="*/ 364 w 1051"/>
              <a:gd name="T25" fmla="*/ 1164 h 1165"/>
              <a:gd name="T26" fmla="*/ 219 w 1051"/>
              <a:gd name="T27" fmla="*/ 1164 h 1165"/>
              <a:gd name="T28" fmla="*/ 219 w 1051"/>
              <a:gd name="T29" fmla="*/ 639 h 1165"/>
              <a:gd name="T30" fmla="*/ 0 w 1051"/>
              <a:gd name="T31" fmla="*/ 407 h 1165"/>
              <a:gd name="T32" fmla="*/ 0 w 1051"/>
              <a:gd name="T33" fmla="*/ 0 h 1165"/>
              <a:gd name="T34" fmla="*/ 118 w 1051"/>
              <a:gd name="T35" fmla="*/ 0 h 1165"/>
              <a:gd name="T36" fmla="*/ 118 w 1051"/>
              <a:gd name="T37" fmla="*/ 407 h 1165"/>
              <a:gd name="T38" fmla="*/ 232 w 1051"/>
              <a:gd name="T39" fmla="*/ 407 h 1165"/>
              <a:gd name="T40" fmla="*/ 232 w 1051"/>
              <a:gd name="T41" fmla="*/ 0 h 1165"/>
              <a:gd name="T42" fmla="*/ 350 w 1051"/>
              <a:gd name="T43" fmla="*/ 0 h 1165"/>
              <a:gd name="T44" fmla="*/ 350 w 1051"/>
              <a:gd name="T45" fmla="*/ 407 h 1165"/>
              <a:gd name="T46" fmla="*/ 468 w 1051"/>
              <a:gd name="T47" fmla="*/ 40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165">
                <a:moveTo>
                  <a:pt x="757" y="232"/>
                </a:moveTo>
                <a:cubicBezTo>
                  <a:pt x="757" y="128"/>
                  <a:pt x="889" y="0"/>
                  <a:pt x="1050" y="0"/>
                </a:cubicBezTo>
                <a:lnTo>
                  <a:pt x="1050" y="1164"/>
                </a:lnTo>
                <a:lnTo>
                  <a:pt x="905" y="1164"/>
                </a:lnTo>
                <a:lnTo>
                  <a:pt x="905" y="700"/>
                </a:lnTo>
                <a:lnTo>
                  <a:pt x="757" y="700"/>
                </a:lnTo>
                <a:lnTo>
                  <a:pt x="757" y="232"/>
                </a:lnTo>
                <a:close/>
                <a:moveTo>
                  <a:pt x="468" y="407"/>
                </a:moveTo>
                <a:lnTo>
                  <a:pt x="468" y="0"/>
                </a:lnTo>
                <a:lnTo>
                  <a:pt x="582" y="0"/>
                </a:lnTo>
                <a:lnTo>
                  <a:pt x="582" y="407"/>
                </a:lnTo>
                <a:cubicBezTo>
                  <a:pt x="582" y="530"/>
                  <a:pt x="487" y="631"/>
                  <a:pt x="364" y="639"/>
                </a:cubicBezTo>
                <a:lnTo>
                  <a:pt x="364" y="1164"/>
                </a:lnTo>
                <a:lnTo>
                  <a:pt x="219" y="1164"/>
                </a:lnTo>
                <a:lnTo>
                  <a:pt x="219" y="639"/>
                </a:lnTo>
                <a:cubicBezTo>
                  <a:pt x="96" y="631"/>
                  <a:pt x="0" y="530"/>
                  <a:pt x="0" y="407"/>
                </a:cubicBezTo>
                <a:lnTo>
                  <a:pt x="0" y="0"/>
                </a:lnTo>
                <a:lnTo>
                  <a:pt x="118" y="0"/>
                </a:lnTo>
                <a:lnTo>
                  <a:pt x="118" y="407"/>
                </a:lnTo>
                <a:lnTo>
                  <a:pt x="232" y="407"/>
                </a:lnTo>
                <a:lnTo>
                  <a:pt x="232" y="0"/>
                </a:lnTo>
                <a:lnTo>
                  <a:pt x="350" y="0"/>
                </a:lnTo>
                <a:lnTo>
                  <a:pt x="350" y="407"/>
                </a:lnTo>
                <a:lnTo>
                  <a:pt x="468" y="4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9" y="4321177"/>
            <a:ext cx="422275" cy="393699"/>
          </a:xfrm>
          <a:custGeom>
            <a:avLst/>
            <a:gdLst>
              <a:gd name="T0" fmla="*/ 730 w 1171"/>
              <a:gd name="T1" fmla="*/ 523 h 1092"/>
              <a:gd name="T2" fmla="*/ 645 w 1171"/>
              <a:gd name="T3" fmla="*/ 607 h 1092"/>
              <a:gd name="T4" fmla="*/ 1047 w 1171"/>
              <a:gd name="T5" fmla="*/ 1009 h 1092"/>
              <a:gd name="T6" fmla="*/ 965 w 1171"/>
              <a:gd name="T7" fmla="*/ 1091 h 1092"/>
              <a:gd name="T8" fmla="*/ 563 w 1171"/>
              <a:gd name="T9" fmla="*/ 689 h 1092"/>
              <a:gd name="T10" fmla="*/ 161 w 1171"/>
              <a:gd name="T11" fmla="*/ 1091 h 1092"/>
              <a:gd name="T12" fmla="*/ 79 w 1171"/>
              <a:gd name="T13" fmla="*/ 1009 h 1092"/>
              <a:gd name="T14" fmla="*/ 648 w 1171"/>
              <a:gd name="T15" fmla="*/ 441 h 1092"/>
              <a:gd name="T16" fmla="*/ 730 w 1171"/>
              <a:gd name="T17" fmla="*/ 132 h 1092"/>
              <a:gd name="T18" fmla="*/ 1085 w 1171"/>
              <a:gd name="T19" fmla="*/ 85 h 1092"/>
              <a:gd name="T20" fmla="*/ 1039 w 1171"/>
              <a:gd name="T21" fmla="*/ 443 h 1092"/>
              <a:gd name="T22" fmla="*/ 730 w 1171"/>
              <a:gd name="T23" fmla="*/ 523 h 1092"/>
              <a:gd name="T24" fmla="*/ 336 w 1171"/>
              <a:gd name="T25" fmla="*/ 629 h 1092"/>
              <a:gd name="T26" fmla="*/ 90 w 1171"/>
              <a:gd name="T27" fmla="*/ 383 h 1092"/>
              <a:gd name="T28" fmla="*/ 90 w 1171"/>
              <a:gd name="T29" fmla="*/ 55 h 1092"/>
              <a:gd name="T30" fmla="*/ 500 w 1171"/>
              <a:gd name="T31" fmla="*/ 463 h 1092"/>
              <a:gd name="T32" fmla="*/ 336 w 1171"/>
              <a:gd name="T33" fmla="*/ 629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1" h="1092">
                <a:moveTo>
                  <a:pt x="730" y="523"/>
                </a:moveTo>
                <a:lnTo>
                  <a:pt x="645" y="607"/>
                </a:lnTo>
                <a:lnTo>
                  <a:pt x="1047" y="1009"/>
                </a:lnTo>
                <a:lnTo>
                  <a:pt x="965" y="1091"/>
                </a:lnTo>
                <a:lnTo>
                  <a:pt x="563" y="689"/>
                </a:lnTo>
                <a:lnTo>
                  <a:pt x="161" y="1091"/>
                </a:lnTo>
                <a:lnTo>
                  <a:pt x="79" y="1009"/>
                </a:lnTo>
                <a:lnTo>
                  <a:pt x="648" y="441"/>
                </a:lnTo>
                <a:cubicBezTo>
                  <a:pt x="607" y="350"/>
                  <a:pt x="637" y="225"/>
                  <a:pt x="730" y="132"/>
                </a:cubicBezTo>
                <a:cubicBezTo>
                  <a:pt x="842" y="20"/>
                  <a:pt x="1000" y="0"/>
                  <a:pt x="1085" y="85"/>
                </a:cubicBezTo>
                <a:cubicBezTo>
                  <a:pt x="1170" y="170"/>
                  <a:pt x="1151" y="331"/>
                  <a:pt x="1039" y="443"/>
                </a:cubicBezTo>
                <a:cubicBezTo>
                  <a:pt x="946" y="536"/>
                  <a:pt x="820" y="564"/>
                  <a:pt x="730" y="523"/>
                </a:cubicBezTo>
                <a:close/>
                <a:moveTo>
                  <a:pt x="336" y="629"/>
                </a:moveTo>
                <a:lnTo>
                  <a:pt x="90" y="383"/>
                </a:lnTo>
                <a:cubicBezTo>
                  <a:pt x="0" y="293"/>
                  <a:pt x="0" y="145"/>
                  <a:pt x="90" y="55"/>
                </a:cubicBezTo>
                <a:lnTo>
                  <a:pt x="500" y="463"/>
                </a:lnTo>
                <a:lnTo>
                  <a:pt x="336" y="6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31101" y="4333877"/>
            <a:ext cx="377825" cy="377825"/>
          </a:xfrm>
          <a:custGeom>
            <a:avLst/>
            <a:gdLst>
              <a:gd name="T0" fmla="*/ 583 w 1051"/>
              <a:gd name="T1" fmla="*/ 582 h 1051"/>
              <a:gd name="T2" fmla="*/ 583 w 1051"/>
              <a:gd name="T3" fmla="*/ 232 h 1051"/>
              <a:gd name="T4" fmla="*/ 468 w 1051"/>
              <a:gd name="T5" fmla="*/ 232 h 1051"/>
              <a:gd name="T6" fmla="*/ 468 w 1051"/>
              <a:gd name="T7" fmla="*/ 582 h 1051"/>
              <a:gd name="T8" fmla="*/ 583 w 1051"/>
              <a:gd name="T9" fmla="*/ 582 h 1051"/>
              <a:gd name="T10" fmla="*/ 525 w 1051"/>
              <a:gd name="T11" fmla="*/ 834 h 1051"/>
              <a:gd name="T12" fmla="*/ 602 w 1051"/>
              <a:gd name="T13" fmla="*/ 757 h 1051"/>
              <a:gd name="T14" fmla="*/ 525 w 1051"/>
              <a:gd name="T15" fmla="*/ 684 h 1051"/>
              <a:gd name="T16" fmla="*/ 449 w 1051"/>
              <a:gd name="T17" fmla="*/ 757 h 1051"/>
              <a:gd name="T18" fmla="*/ 525 w 1051"/>
              <a:gd name="T19" fmla="*/ 834 h 1051"/>
              <a:gd name="T20" fmla="*/ 744 w 1051"/>
              <a:gd name="T21" fmla="*/ 0 h 1051"/>
              <a:gd name="T22" fmla="*/ 1050 w 1051"/>
              <a:gd name="T23" fmla="*/ 306 h 1051"/>
              <a:gd name="T24" fmla="*/ 1050 w 1051"/>
              <a:gd name="T25" fmla="*/ 744 h 1051"/>
              <a:gd name="T26" fmla="*/ 744 w 1051"/>
              <a:gd name="T27" fmla="*/ 1050 h 1051"/>
              <a:gd name="T28" fmla="*/ 306 w 1051"/>
              <a:gd name="T29" fmla="*/ 1050 h 1051"/>
              <a:gd name="T30" fmla="*/ 0 w 1051"/>
              <a:gd name="T31" fmla="*/ 744 h 1051"/>
              <a:gd name="T32" fmla="*/ 0 w 1051"/>
              <a:gd name="T33" fmla="*/ 306 h 1051"/>
              <a:gd name="T34" fmla="*/ 306 w 1051"/>
              <a:gd name="T35" fmla="*/ 0 h 1051"/>
              <a:gd name="T36" fmla="*/ 744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583" y="582"/>
                </a:moveTo>
                <a:lnTo>
                  <a:pt x="583" y="232"/>
                </a:lnTo>
                <a:lnTo>
                  <a:pt x="468" y="232"/>
                </a:lnTo>
                <a:lnTo>
                  <a:pt x="468" y="582"/>
                </a:lnTo>
                <a:lnTo>
                  <a:pt x="583" y="582"/>
                </a:lnTo>
                <a:close/>
                <a:moveTo>
                  <a:pt x="525" y="834"/>
                </a:moveTo>
                <a:cubicBezTo>
                  <a:pt x="566" y="834"/>
                  <a:pt x="602" y="798"/>
                  <a:pt x="602" y="757"/>
                </a:cubicBezTo>
                <a:cubicBezTo>
                  <a:pt x="602" y="716"/>
                  <a:pt x="566" y="684"/>
                  <a:pt x="525" y="684"/>
                </a:cubicBezTo>
                <a:cubicBezTo>
                  <a:pt x="484" y="684"/>
                  <a:pt x="449" y="716"/>
                  <a:pt x="449" y="757"/>
                </a:cubicBezTo>
                <a:cubicBezTo>
                  <a:pt x="449" y="798"/>
                  <a:pt x="484" y="834"/>
                  <a:pt x="525" y="834"/>
                </a:cubicBezTo>
                <a:close/>
                <a:moveTo>
                  <a:pt x="744" y="0"/>
                </a:moveTo>
                <a:lnTo>
                  <a:pt x="1050" y="306"/>
                </a:lnTo>
                <a:lnTo>
                  <a:pt x="1050" y="744"/>
                </a:lnTo>
                <a:lnTo>
                  <a:pt x="744" y="1050"/>
                </a:lnTo>
                <a:lnTo>
                  <a:pt x="306" y="1050"/>
                </a:lnTo>
                <a:lnTo>
                  <a:pt x="0" y="744"/>
                </a:lnTo>
                <a:lnTo>
                  <a:pt x="0" y="306"/>
                </a:lnTo>
                <a:lnTo>
                  <a:pt x="306" y="0"/>
                </a:lnTo>
                <a:lnTo>
                  <a:pt x="7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612189" y="4365627"/>
            <a:ext cx="377825" cy="314325"/>
          </a:xfrm>
          <a:custGeom>
            <a:avLst/>
            <a:gdLst>
              <a:gd name="T0" fmla="*/ 408 w 1051"/>
              <a:gd name="T1" fmla="*/ 232 h 875"/>
              <a:gd name="T2" fmla="*/ 1050 w 1051"/>
              <a:gd name="T3" fmla="*/ 874 h 875"/>
              <a:gd name="T4" fmla="*/ 408 w 1051"/>
              <a:gd name="T5" fmla="*/ 576 h 875"/>
              <a:gd name="T6" fmla="*/ 408 w 1051"/>
              <a:gd name="T7" fmla="*/ 814 h 875"/>
              <a:gd name="T8" fmla="*/ 0 w 1051"/>
              <a:gd name="T9" fmla="*/ 407 h 875"/>
              <a:gd name="T10" fmla="*/ 408 w 1051"/>
              <a:gd name="T11" fmla="*/ 0 h 875"/>
              <a:gd name="T12" fmla="*/ 408 w 1051"/>
              <a:gd name="T13" fmla="*/ 232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1" h="875">
                <a:moveTo>
                  <a:pt x="408" y="232"/>
                </a:moveTo>
                <a:cubicBezTo>
                  <a:pt x="815" y="289"/>
                  <a:pt x="993" y="582"/>
                  <a:pt x="1050" y="874"/>
                </a:cubicBezTo>
                <a:cubicBezTo>
                  <a:pt x="905" y="669"/>
                  <a:pt x="700" y="576"/>
                  <a:pt x="408" y="576"/>
                </a:cubicBez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23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2951" y="4365627"/>
            <a:ext cx="504825" cy="314325"/>
          </a:xfrm>
          <a:custGeom>
            <a:avLst/>
            <a:gdLst>
              <a:gd name="T0" fmla="*/ 758 w 1401"/>
              <a:gd name="T1" fmla="*/ 232 h 875"/>
              <a:gd name="T2" fmla="*/ 1400 w 1401"/>
              <a:gd name="T3" fmla="*/ 874 h 875"/>
              <a:gd name="T4" fmla="*/ 758 w 1401"/>
              <a:gd name="T5" fmla="*/ 576 h 875"/>
              <a:gd name="T6" fmla="*/ 758 w 1401"/>
              <a:gd name="T7" fmla="*/ 814 h 875"/>
              <a:gd name="T8" fmla="*/ 350 w 1401"/>
              <a:gd name="T9" fmla="*/ 407 h 875"/>
              <a:gd name="T10" fmla="*/ 758 w 1401"/>
              <a:gd name="T11" fmla="*/ 0 h 875"/>
              <a:gd name="T12" fmla="*/ 758 w 1401"/>
              <a:gd name="T13" fmla="*/ 232 h 875"/>
              <a:gd name="T14" fmla="*/ 408 w 1401"/>
              <a:gd name="T15" fmla="*/ 175 h 875"/>
              <a:gd name="T16" fmla="*/ 175 w 1401"/>
              <a:gd name="T17" fmla="*/ 407 h 875"/>
              <a:gd name="T18" fmla="*/ 408 w 1401"/>
              <a:gd name="T19" fmla="*/ 639 h 875"/>
              <a:gd name="T20" fmla="*/ 408 w 1401"/>
              <a:gd name="T21" fmla="*/ 814 h 875"/>
              <a:gd name="T22" fmla="*/ 0 w 1401"/>
              <a:gd name="T23" fmla="*/ 407 h 875"/>
              <a:gd name="T24" fmla="*/ 408 w 1401"/>
              <a:gd name="T25" fmla="*/ 0 h 875"/>
              <a:gd name="T26" fmla="*/ 408 w 1401"/>
              <a:gd name="T27" fmla="*/ 175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01" h="875">
                <a:moveTo>
                  <a:pt x="758" y="232"/>
                </a:moveTo>
                <a:cubicBezTo>
                  <a:pt x="1165" y="289"/>
                  <a:pt x="1343" y="582"/>
                  <a:pt x="1400" y="874"/>
                </a:cubicBezTo>
                <a:cubicBezTo>
                  <a:pt x="1255" y="669"/>
                  <a:pt x="1050" y="576"/>
                  <a:pt x="758" y="576"/>
                </a:cubicBezTo>
                <a:lnTo>
                  <a:pt x="758" y="814"/>
                </a:lnTo>
                <a:lnTo>
                  <a:pt x="350" y="407"/>
                </a:lnTo>
                <a:lnTo>
                  <a:pt x="758" y="0"/>
                </a:lnTo>
                <a:lnTo>
                  <a:pt x="758" y="232"/>
                </a:lnTo>
                <a:close/>
                <a:moveTo>
                  <a:pt x="408" y="175"/>
                </a:moveTo>
                <a:lnTo>
                  <a:pt x="175" y="407"/>
                </a:lnTo>
                <a:lnTo>
                  <a:pt x="408" y="639"/>
                </a:lnTo>
                <a:lnTo>
                  <a:pt x="408" y="814"/>
                </a:lnTo>
                <a:lnTo>
                  <a:pt x="0" y="407"/>
                </a:lnTo>
                <a:lnTo>
                  <a:pt x="408" y="0"/>
                </a:lnTo>
                <a:lnTo>
                  <a:pt x="408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98174" y="4313239"/>
            <a:ext cx="336550" cy="420687"/>
          </a:xfrm>
          <a:custGeom>
            <a:avLst/>
            <a:gdLst>
              <a:gd name="T0" fmla="*/ 467 w 936"/>
              <a:gd name="T1" fmla="*/ 235 h 1169"/>
              <a:gd name="T2" fmla="*/ 935 w 936"/>
              <a:gd name="T3" fmla="*/ 700 h 1169"/>
              <a:gd name="T4" fmla="*/ 467 w 936"/>
              <a:gd name="T5" fmla="*/ 1168 h 1169"/>
              <a:gd name="T6" fmla="*/ 0 w 936"/>
              <a:gd name="T7" fmla="*/ 700 h 1169"/>
              <a:gd name="T8" fmla="*/ 117 w 936"/>
              <a:gd name="T9" fmla="*/ 700 h 1169"/>
              <a:gd name="T10" fmla="*/ 467 w 936"/>
              <a:gd name="T11" fmla="*/ 1050 h 1169"/>
              <a:gd name="T12" fmla="*/ 817 w 936"/>
              <a:gd name="T13" fmla="*/ 700 h 1169"/>
              <a:gd name="T14" fmla="*/ 467 w 936"/>
              <a:gd name="T15" fmla="*/ 350 h 1169"/>
              <a:gd name="T16" fmla="*/ 467 w 936"/>
              <a:gd name="T17" fmla="*/ 585 h 1169"/>
              <a:gd name="T18" fmla="*/ 175 w 936"/>
              <a:gd name="T19" fmla="*/ 293 h 1169"/>
              <a:gd name="T20" fmla="*/ 467 w 936"/>
              <a:gd name="T21" fmla="*/ 0 h 1169"/>
              <a:gd name="T22" fmla="*/ 467 w 936"/>
              <a:gd name="T23" fmla="*/ 23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6" h="1169">
                <a:moveTo>
                  <a:pt x="467" y="235"/>
                </a:moveTo>
                <a:cubicBezTo>
                  <a:pt x="724" y="235"/>
                  <a:pt x="935" y="443"/>
                  <a:pt x="935" y="700"/>
                </a:cubicBezTo>
                <a:cubicBezTo>
                  <a:pt x="935" y="957"/>
                  <a:pt x="724" y="1168"/>
                  <a:pt x="467" y="1168"/>
                </a:cubicBezTo>
                <a:cubicBezTo>
                  <a:pt x="210" y="1168"/>
                  <a:pt x="0" y="957"/>
                  <a:pt x="0" y="700"/>
                </a:cubicBezTo>
                <a:lnTo>
                  <a:pt x="117" y="700"/>
                </a:lnTo>
                <a:cubicBezTo>
                  <a:pt x="117" y="894"/>
                  <a:pt x="273" y="1050"/>
                  <a:pt x="467" y="1050"/>
                </a:cubicBezTo>
                <a:cubicBezTo>
                  <a:pt x="662" y="1050"/>
                  <a:pt x="817" y="894"/>
                  <a:pt x="817" y="700"/>
                </a:cubicBezTo>
                <a:cubicBezTo>
                  <a:pt x="817" y="506"/>
                  <a:pt x="662" y="350"/>
                  <a:pt x="467" y="350"/>
                </a:cubicBezTo>
                <a:lnTo>
                  <a:pt x="467" y="585"/>
                </a:lnTo>
                <a:lnTo>
                  <a:pt x="175" y="293"/>
                </a:lnTo>
                <a:lnTo>
                  <a:pt x="467" y="0"/>
                </a:lnTo>
                <a:lnTo>
                  <a:pt x="467" y="23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121275"/>
            <a:ext cx="419100" cy="293688"/>
          </a:xfrm>
          <a:custGeom>
            <a:avLst/>
            <a:gdLst>
              <a:gd name="T0" fmla="*/ 689 w 1166"/>
              <a:gd name="T1" fmla="*/ 161 h 816"/>
              <a:gd name="T2" fmla="*/ 1107 w 1166"/>
              <a:gd name="T3" fmla="*/ 640 h 816"/>
              <a:gd name="T4" fmla="*/ 57 w 1166"/>
              <a:gd name="T5" fmla="*/ 640 h 816"/>
              <a:gd name="T6" fmla="*/ 476 w 1166"/>
              <a:gd name="T7" fmla="*/ 161 h 816"/>
              <a:gd name="T8" fmla="*/ 465 w 1166"/>
              <a:gd name="T9" fmla="*/ 115 h 816"/>
              <a:gd name="T10" fmla="*/ 582 w 1166"/>
              <a:gd name="T11" fmla="*/ 0 h 816"/>
              <a:gd name="T12" fmla="*/ 700 w 1166"/>
              <a:gd name="T13" fmla="*/ 115 h 816"/>
              <a:gd name="T14" fmla="*/ 689 w 1166"/>
              <a:gd name="T15" fmla="*/ 161 h 816"/>
              <a:gd name="T16" fmla="*/ 0 w 1166"/>
              <a:gd name="T17" fmla="*/ 700 h 816"/>
              <a:gd name="T18" fmla="*/ 1165 w 1166"/>
              <a:gd name="T19" fmla="*/ 700 h 816"/>
              <a:gd name="T20" fmla="*/ 1165 w 1166"/>
              <a:gd name="T21" fmla="*/ 815 h 816"/>
              <a:gd name="T22" fmla="*/ 0 w 1166"/>
              <a:gd name="T23" fmla="*/ 815 h 816"/>
              <a:gd name="T24" fmla="*/ 0 w 1166"/>
              <a:gd name="T25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6" h="816">
                <a:moveTo>
                  <a:pt x="689" y="161"/>
                </a:moveTo>
                <a:cubicBezTo>
                  <a:pt x="916" y="208"/>
                  <a:pt x="1091" y="402"/>
                  <a:pt x="1107" y="640"/>
                </a:cubicBezTo>
                <a:lnTo>
                  <a:pt x="57" y="640"/>
                </a:lnTo>
                <a:cubicBezTo>
                  <a:pt x="74" y="402"/>
                  <a:pt x="249" y="208"/>
                  <a:pt x="476" y="161"/>
                </a:cubicBezTo>
                <a:cubicBezTo>
                  <a:pt x="470" y="148"/>
                  <a:pt x="465" y="131"/>
                  <a:pt x="465" y="115"/>
                </a:cubicBezTo>
                <a:cubicBezTo>
                  <a:pt x="465" y="52"/>
                  <a:pt x="520" y="0"/>
                  <a:pt x="582" y="0"/>
                </a:cubicBezTo>
                <a:cubicBezTo>
                  <a:pt x="645" y="0"/>
                  <a:pt x="700" y="52"/>
                  <a:pt x="700" y="115"/>
                </a:cubicBezTo>
                <a:cubicBezTo>
                  <a:pt x="700" y="131"/>
                  <a:pt x="695" y="148"/>
                  <a:pt x="689" y="161"/>
                </a:cubicBezTo>
                <a:close/>
                <a:moveTo>
                  <a:pt x="0" y="700"/>
                </a:moveTo>
                <a:lnTo>
                  <a:pt x="1165" y="700"/>
                </a:lnTo>
                <a:lnTo>
                  <a:pt x="1165" y="815"/>
                </a:lnTo>
                <a:lnTo>
                  <a:pt x="0" y="815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57414" y="5057775"/>
            <a:ext cx="377825" cy="419100"/>
          </a:xfrm>
          <a:custGeom>
            <a:avLst/>
            <a:gdLst>
              <a:gd name="T0" fmla="*/ 761 w 1051"/>
              <a:gd name="T1" fmla="*/ 0 h 1166"/>
              <a:gd name="T2" fmla="*/ 936 w 1051"/>
              <a:gd name="T3" fmla="*/ 175 h 1166"/>
              <a:gd name="T4" fmla="*/ 761 w 1051"/>
              <a:gd name="T5" fmla="*/ 350 h 1166"/>
              <a:gd name="T6" fmla="*/ 761 w 1051"/>
              <a:gd name="T7" fmla="*/ 233 h 1166"/>
              <a:gd name="T8" fmla="*/ 293 w 1051"/>
              <a:gd name="T9" fmla="*/ 233 h 1166"/>
              <a:gd name="T10" fmla="*/ 293 w 1051"/>
              <a:gd name="T11" fmla="*/ 115 h 1166"/>
              <a:gd name="T12" fmla="*/ 761 w 1051"/>
              <a:gd name="T13" fmla="*/ 115 h 1166"/>
              <a:gd name="T14" fmla="*/ 761 w 1051"/>
              <a:gd name="T15" fmla="*/ 0 h 1166"/>
              <a:gd name="T16" fmla="*/ 818 w 1051"/>
              <a:gd name="T17" fmla="*/ 700 h 1166"/>
              <a:gd name="T18" fmla="*/ 818 w 1051"/>
              <a:gd name="T19" fmla="*/ 525 h 1166"/>
              <a:gd name="T20" fmla="*/ 586 w 1051"/>
              <a:gd name="T21" fmla="*/ 525 h 1166"/>
              <a:gd name="T22" fmla="*/ 586 w 1051"/>
              <a:gd name="T23" fmla="*/ 700 h 1166"/>
              <a:gd name="T24" fmla="*/ 818 w 1051"/>
              <a:gd name="T25" fmla="*/ 700 h 1166"/>
              <a:gd name="T26" fmla="*/ 411 w 1051"/>
              <a:gd name="T27" fmla="*/ 1050 h 1166"/>
              <a:gd name="T28" fmla="*/ 468 w 1051"/>
              <a:gd name="T29" fmla="*/ 990 h 1166"/>
              <a:gd name="T30" fmla="*/ 411 w 1051"/>
              <a:gd name="T31" fmla="*/ 932 h 1166"/>
              <a:gd name="T32" fmla="*/ 350 w 1051"/>
              <a:gd name="T33" fmla="*/ 990 h 1166"/>
              <a:gd name="T34" fmla="*/ 411 w 1051"/>
              <a:gd name="T35" fmla="*/ 1050 h 1166"/>
              <a:gd name="T36" fmla="*/ 936 w 1051"/>
              <a:gd name="T37" fmla="*/ 875 h 1166"/>
              <a:gd name="T38" fmla="*/ 1050 w 1051"/>
              <a:gd name="T39" fmla="*/ 875 h 1166"/>
              <a:gd name="T40" fmla="*/ 1050 w 1051"/>
              <a:gd name="T41" fmla="*/ 990 h 1166"/>
              <a:gd name="T42" fmla="*/ 586 w 1051"/>
              <a:gd name="T43" fmla="*/ 990 h 1166"/>
              <a:gd name="T44" fmla="*/ 411 w 1051"/>
              <a:gd name="T45" fmla="*/ 1165 h 1166"/>
              <a:gd name="T46" fmla="*/ 236 w 1051"/>
              <a:gd name="T47" fmla="*/ 990 h 1166"/>
              <a:gd name="T48" fmla="*/ 118 w 1051"/>
              <a:gd name="T49" fmla="*/ 990 h 1166"/>
              <a:gd name="T50" fmla="*/ 0 w 1051"/>
              <a:gd name="T51" fmla="*/ 875 h 1166"/>
              <a:gd name="T52" fmla="*/ 0 w 1051"/>
              <a:gd name="T53" fmla="*/ 700 h 1166"/>
              <a:gd name="T54" fmla="*/ 411 w 1051"/>
              <a:gd name="T55" fmla="*/ 700 h 1166"/>
              <a:gd name="T56" fmla="*/ 411 w 1051"/>
              <a:gd name="T57" fmla="*/ 525 h 1166"/>
              <a:gd name="T58" fmla="*/ 175 w 1051"/>
              <a:gd name="T59" fmla="*/ 525 h 1166"/>
              <a:gd name="T60" fmla="*/ 175 w 1051"/>
              <a:gd name="T61" fmla="*/ 640 h 1166"/>
              <a:gd name="T62" fmla="*/ 0 w 1051"/>
              <a:gd name="T63" fmla="*/ 465 h 1166"/>
              <a:gd name="T64" fmla="*/ 175 w 1051"/>
              <a:gd name="T65" fmla="*/ 290 h 1166"/>
              <a:gd name="T66" fmla="*/ 175 w 1051"/>
              <a:gd name="T67" fmla="*/ 408 h 1166"/>
              <a:gd name="T68" fmla="*/ 818 w 1051"/>
              <a:gd name="T69" fmla="*/ 408 h 1166"/>
              <a:gd name="T70" fmla="*/ 936 w 1051"/>
              <a:gd name="T71" fmla="*/ 525 h 1166"/>
              <a:gd name="T72" fmla="*/ 936 w 1051"/>
              <a:gd name="T73" fmla="*/ 87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761" y="0"/>
                </a:moveTo>
                <a:lnTo>
                  <a:pt x="936" y="175"/>
                </a:lnTo>
                <a:lnTo>
                  <a:pt x="761" y="350"/>
                </a:lnTo>
                <a:lnTo>
                  <a:pt x="761" y="233"/>
                </a:lnTo>
                <a:lnTo>
                  <a:pt x="293" y="233"/>
                </a:lnTo>
                <a:lnTo>
                  <a:pt x="293" y="115"/>
                </a:lnTo>
                <a:lnTo>
                  <a:pt x="761" y="115"/>
                </a:lnTo>
                <a:lnTo>
                  <a:pt x="761" y="0"/>
                </a:lnTo>
                <a:close/>
                <a:moveTo>
                  <a:pt x="818" y="700"/>
                </a:moveTo>
                <a:lnTo>
                  <a:pt x="818" y="525"/>
                </a:lnTo>
                <a:lnTo>
                  <a:pt x="586" y="525"/>
                </a:lnTo>
                <a:lnTo>
                  <a:pt x="586" y="700"/>
                </a:lnTo>
                <a:lnTo>
                  <a:pt x="818" y="700"/>
                </a:lnTo>
                <a:close/>
                <a:moveTo>
                  <a:pt x="411" y="1050"/>
                </a:moveTo>
                <a:cubicBezTo>
                  <a:pt x="443" y="1050"/>
                  <a:pt x="468" y="1023"/>
                  <a:pt x="468" y="990"/>
                </a:cubicBezTo>
                <a:cubicBezTo>
                  <a:pt x="468" y="957"/>
                  <a:pt x="443" y="932"/>
                  <a:pt x="411" y="932"/>
                </a:cubicBezTo>
                <a:cubicBezTo>
                  <a:pt x="378" y="932"/>
                  <a:pt x="350" y="957"/>
                  <a:pt x="350" y="990"/>
                </a:cubicBezTo>
                <a:cubicBezTo>
                  <a:pt x="350" y="1023"/>
                  <a:pt x="378" y="1050"/>
                  <a:pt x="411" y="1050"/>
                </a:cubicBezTo>
                <a:close/>
                <a:moveTo>
                  <a:pt x="936" y="875"/>
                </a:moveTo>
                <a:lnTo>
                  <a:pt x="1050" y="875"/>
                </a:lnTo>
                <a:lnTo>
                  <a:pt x="1050" y="990"/>
                </a:lnTo>
                <a:lnTo>
                  <a:pt x="586" y="990"/>
                </a:lnTo>
                <a:cubicBezTo>
                  <a:pt x="586" y="1086"/>
                  <a:pt x="506" y="1165"/>
                  <a:pt x="411" y="1165"/>
                </a:cubicBezTo>
                <a:cubicBezTo>
                  <a:pt x="315" y="1165"/>
                  <a:pt x="236" y="1086"/>
                  <a:pt x="236" y="990"/>
                </a:cubicBezTo>
                <a:lnTo>
                  <a:pt x="118" y="990"/>
                </a:lnTo>
                <a:cubicBezTo>
                  <a:pt x="55" y="990"/>
                  <a:pt x="0" y="938"/>
                  <a:pt x="0" y="875"/>
                </a:cubicBezTo>
                <a:lnTo>
                  <a:pt x="0" y="700"/>
                </a:lnTo>
                <a:lnTo>
                  <a:pt x="411" y="700"/>
                </a:lnTo>
                <a:lnTo>
                  <a:pt x="411" y="525"/>
                </a:lnTo>
                <a:lnTo>
                  <a:pt x="175" y="525"/>
                </a:lnTo>
                <a:lnTo>
                  <a:pt x="175" y="640"/>
                </a:lnTo>
                <a:lnTo>
                  <a:pt x="0" y="465"/>
                </a:lnTo>
                <a:lnTo>
                  <a:pt x="175" y="290"/>
                </a:lnTo>
                <a:lnTo>
                  <a:pt x="175" y="408"/>
                </a:lnTo>
                <a:lnTo>
                  <a:pt x="818" y="408"/>
                </a:lnTo>
                <a:cubicBezTo>
                  <a:pt x="881" y="408"/>
                  <a:pt x="936" y="462"/>
                  <a:pt x="936" y="525"/>
                </a:cubicBezTo>
                <a:lnTo>
                  <a:pt x="936" y="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3901" y="5103815"/>
            <a:ext cx="327025" cy="327025"/>
          </a:xfrm>
          <a:custGeom>
            <a:avLst/>
            <a:gdLst>
              <a:gd name="T0" fmla="*/ 0 w 908"/>
              <a:gd name="T1" fmla="*/ 328 h 908"/>
              <a:gd name="T2" fmla="*/ 579 w 908"/>
              <a:gd name="T3" fmla="*/ 907 h 908"/>
              <a:gd name="T4" fmla="*/ 412 w 908"/>
              <a:gd name="T5" fmla="*/ 907 h 908"/>
              <a:gd name="T6" fmla="*/ 0 w 908"/>
              <a:gd name="T7" fmla="*/ 495 h 908"/>
              <a:gd name="T8" fmla="*/ 0 w 908"/>
              <a:gd name="T9" fmla="*/ 328 h 908"/>
              <a:gd name="T10" fmla="*/ 0 w 908"/>
              <a:gd name="T11" fmla="*/ 0 h 908"/>
              <a:gd name="T12" fmla="*/ 907 w 908"/>
              <a:gd name="T13" fmla="*/ 907 h 908"/>
              <a:gd name="T14" fmla="*/ 743 w 908"/>
              <a:gd name="T15" fmla="*/ 907 h 908"/>
              <a:gd name="T16" fmla="*/ 0 w 908"/>
              <a:gd name="T17" fmla="*/ 164 h 908"/>
              <a:gd name="T18" fmla="*/ 0 w 908"/>
              <a:gd name="T19" fmla="*/ 0 h 908"/>
              <a:gd name="T20" fmla="*/ 0 w 908"/>
              <a:gd name="T21" fmla="*/ 779 h 908"/>
              <a:gd name="T22" fmla="*/ 128 w 908"/>
              <a:gd name="T23" fmla="*/ 653 h 908"/>
              <a:gd name="T24" fmla="*/ 254 w 908"/>
              <a:gd name="T25" fmla="*/ 779 h 908"/>
              <a:gd name="T26" fmla="*/ 128 w 908"/>
              <a:gd name="T27" fmla="*/ 907 h 908"/>
              <a:gd name="T28" fmla="*/ 0 w 908"/>
              <a:gd name="T29" fmla="*/ 77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8" h="908">
                <a:moveTo>
                  <a:pt x="0" y="328"/>
                </a:moveTo>
                <a:cubicBezTo>
                  <a:pt x="319" y="328"/>
                  <a:pt x="579" y="588"/>
                  <a:pt x="579" y="907"/>
                </a:cubicBezTo>
                <a:lnTo>
                  <a:pt x="412" y="907"/>
                </a:lnTo>
                <a:cubicBezTo>
                  <a:pt x="412" y="680"/>
                  <a:pt x="226" y="495"/>
                  <a:pt x="0" y="495"/>
                </a:cubicBezTo>
                <a:lnTo>
                  <a:pt x="0" y="328"/>
                </a:lnTo>
                <a:close/>
                <a:moveTo>
                  <a:pt x="0" y="0"/>
                </a:moveTo>
                <a:cubicBezTo>
                  <a:pt x="500" y="0"/>
                  <a:pt x="907" y="407"/>
                  <a:pt x="907" y="907"/>
                </a:cubicBezTo>
                <a:lnTo>
                  <a:pt x="743" y="907"/>
                </a:lnTo>
                <a:cubicBezTo>
                  <a:pt x="743" y="497"/>
                  <a:pt x="410" y="164"/>
                  <a:pt x="0" y="164"/>
                </a:cubicBezTo>
                <a:lnTo>
                  <a:pt x="0" y="0"/>
                </a:lnTo>
                <a:close/>
                <a:moveTo>
                  <a:pt x="0" y="779"/>
                </a:moveTo>
                <a:cubicBezTo>
                  <a:pt x="0" y="708"/>
                  <a:pt x="57" y="653"/>
                  <a:pt x="128" y="653"/>
                </a:cubicBezTo>
                <a:cubicBezTo>
                  <a:pt x="199" y="653"/>
                  <a:pt x="254" y="708"/>
                  <a:pt x="254" y="779"/>
                </a:cubicBezTo>
                <a:cubicBezTo>
                  <a:pt x="254" y="850"/>
                  <a:pt x="199" y="907"/>
                  <a:pt x="128" y="907"/>
                </a:cubicBezTo>
                <a:cubicBezTo>
                  <a:pt x="57" y="907"/>
                  <a:pt x="0" y="850"/>
                  <a:pt x="0" y="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27524" y="5026025"/>
            <a:ext cx="357188" cy="484188"/>
          </a:xfrm>
          <a:custGeom>
            <a:avLst/>
            <a:gdLst>
              <a:gd name="T0" fmla="*/ 993 w 994"/>
              <a:gd name="T1" fmla="*/ 1168 h 1344"/>
              <a:gd name="T2" fmla="*/ 818 w 994"/>
              <a:gd name="T3" fmla="*/ 1343 h 1344"/>
              <a:gd name="T4" fmla="*/ 643 w 994"/>
              <a:gd name="T5" fmla="*/ 1168 h 1344"/>
              <a:gd name="T6" fmla="*/ 643 w 994"/>
              <a:gd name="T7" fmla="*/ 1080 h 1344"/>
              <a:gd name="T8" fmla="*/ 230 w 994"/>
              <a:gd name="T9" fmla="*/ 667 h 1344"/>
              <a:gd name="T10" fmla="*/ 175 w 994"/>
              <a:gd name="T11" fmla="*/ 670 h 1344"/>
              <a:gd name="T12" fmla="*/ 175 w 994"/>
              <a:gd name="T13" fmla="*/ 544 h 1344"/>
              <a:gd name="T14" fmla="*/ 449 w 994"/>
              <a:gd name="T15" fmla="*/ 427 h 1344"/>
              <a:gd name="T16" fmla="*/ 531 w 994"/>
              <a:gd name="T17" fmla="*/ 337 h 1344"/>
              <a:gd name="T18" fmla="*/ 626 w 994"/>
              <a:gd name="T19" fmla="*/ 293 h 1344"/>
              <a:gd name="T20" fmla="*/ 629 w 994"/>
              <a:gd name="T21" fmla="*/ 293 h 1344"/>
              <a:gd name="T22" fmla="*/ 760 w 994"/>
              <a:gd name="T23" fmla="*/ 424 h 1344"/>
              <a:gd name="T24" fmla="*/ 760 w 994"/>
              <a:gd name="T25" fmla="*/ 760 h 1344"/>
              <a:gd name="T26" fmla="*/ 706 w 994"/>
              <a:gd name="T27" fmla="*/ 886 h 1344"/>
              <a:gd name="T28" fmla="*/ 498 w 994"/>
              <a:gd name="T29" fmla="*/ 678 h 1344"/>
              <a:gd name="T30" fmla="*/ 498 w 994"/>
              <a:gd name="T31" fmla="*/ 544 h 1344"/>
              <a:gd name="T32" fmla="*/ 364 w 994"/>
              <a:gd name="T33" fmla="*/ 626 h 1344"/>
              <a:gd name="T34" fmla="*/ 730 w 994"/>
              <a:gd name="T35" fmla="*/ 993 h 1344"/>
              <a:gd name="T36" fmla="*/ 818 w 994"/>
              <a:gd name="T37" fmla="*/ 993 h 1344"/>
              <a:gd name="T38" fmla="*/ 993 w 994"/>
              <a:gd name="T39" fmla="*/ 1168 h 1344"/>
              <a:gd name="T40" fmla="*/ 643 w 994"/>
              <a:gd name="T41" fmla="*/ 0 h 1344"/>
              <a:gd name="T42" fmla="*/ 760 w 994"/>
              <a:gd name="T43" fmla="*/ 118 h 1344"/>
              <a:gd name="T44" fmla="*/ 643 w 994"/>
              <a:gd name="T45" fmla="*/ 235 h 1344"/>
              <a:gd name="T46" fmla="*/ 525 w 994"/>
              <a:gd name="T47" fmla="*/ 118 h 1344"/>
              <a:gd name="T48" fmla="*/ 643 w 994"/>
              <a:gd name="T49" fmla="*/ 0 h 1344"/>
              <a:gd name="T50" fmla="*/ 263 w 994"/>
              <a:gd name="T51" fmla="*/ 788 h 1344"/>
              <a:gd name="T52" fmla="*/ 410 w 994"/>
              <a:gd name="T53" fmla="*/ 935 h 1344"/>
              <a:gd name="T54" fmla="*/ 293 w 994"/>
              <a:gd name="T55" fmla="*/ 935 h 1344"/>
              <a:gd name="T56" fmla="*/ 88 w 994"/>
              <a:gd name="T57" fmla="*/ 1138 h 1344"/>
              <a:gd name="T58" fmla="*/ 0 w 994"/>
              <a:gd name="T59" fmla="*/ 1050 h 1344"/>
              <a:gd name="T60" fmla="*/ 263 w 994"/>
              <a:gd name="T61" fmla="*/ 788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94" h="1344">
                <a:moveTo>
                  <a:pt x="993" y="1168"/>
                </a:moveTo>
                <a:lnTo>
                  <a:pt x="818" y="1343"/>
                </a:lnTo>
                <a:lnTo>
                  <a:pt x="643" y="1168"/>
                </a:lnTo>
                <a:lnTo>
                  <a:pt x="643" y="1080"/>
                </a:lnTo>
                <a:lnTo>
                  <a:pt x="230" y="667"/>
                </a:lnTo>
                <a:cubicBezTo>
                  <a:pt x="211" y="670"/>
                  <a:pt x="192" y="670"/>
                  <a:pt x="175" y="670"/>
                </a:cubicBezTo>
                <a:lnTo>
                  <a:pt x="175" y="544"/>
                </a:lnTo>
                <a:cubicBezTo>
                  <a:pt x="271" y="547"/>
                  <a:pt x="386" y="495"/>
                  <a:pt x="449" y="427"/>
                </a:cubicBezTo>
                <a:lnTo>
                  <a:pt x="531" y="337"/>
                </a:lnTo>
                <a:cubicBezTo>
                  <a:pt x="551" y="316"/>
                  <a:pt x="586" y="293"/>
                  <a:pt x="626" y="293"/>
                </a:cubicBezTo>
                <a:lnTo>
                  <a:pt x="629" y="293"/>
                </a:lnTo>
                <a:cubicBezTo>
                  <a:pt x="700" y="293"/>
                  <a:pt x="760" y="353"/>
                  <a:pt x="760" y="424"/>
                </a:cubicBezTo>
                <a:lnTo>
                  <a:pt x="760" y="760"/>
                </a:lnTo>
                <a:cubicBezTo>
                  <a:pt x="760" y="810"/>
                  <a:pt x="738" y="853"/>
                  <a:pt x="706" y="886"/>
                </a:cubicBezTo>
                <a:lnTo>
                  <a:pt x="498" y="678"/>
                </a:lnTo>
                <a:lnTo>
                  <a:pt x="498" y="544"/>
                </a:lnTo>
                <a:cubicBezTo>
                  <a:pt x="462" y="575"/>
                  <a:pt x="413" y="605"/>
                  <a:pt x="364" y="626"/>
                </a:cubicBezTo>
                <a:lnTo>
                  <a:pt x="730" y="993"/>
                </a:lnTo>
                <a:lnTo>
                  <a:pt x="818" y="993"/>
                </a:lnTo>
                <a:lnTo>
                  <a:pt x="993" y="1168"/>
                </a:lnTo>
                <a:close/>
                <a:moveTo>
                  <a:pt x="643" y="0"/>
                </a:moveTo>
                <a:cubicBezTo>
                  <a:pt x="706" y="0"/>
                  <a:pt x="760" y="55"/>
                  <a:pt x="760" y="118"/>
                </a:cubicBezTo>
                <a:cubicBezTo>
                  <a:pt x="760" y="181"/>
                  <a:pt x="706" y="235"/>
                  <a:pt x="643" y="235"/>
                </a:cubicBezTo>
                <a:cubicBezTo>
                  <a:pt x="580" y="235"/>
                  <a:pt x="525" y="181"/>
                  <a:pt x="525" y="118"/>
                </a:cubicBezTo>
                <a:cubicBezTo>
                  <a:pt x="525" y="55"/>
                  <a:pt x="580" y="0"/>
                  <a:pt x="643" y="0"/>
                </a:cubicBezTo>
                <a:close/>
                <a:moveTo>
                  <a:pt x="263" y="788"/>
                </a:moveTo>
                <a:lnTo>
                  <a:pt x="410" y="935"/>
                </a:lnTo>
                <a:lnTo>
                  <a:pt x="293" y="935"/>
                </a:lnTo>
                <a:lnTo>
                  <a:pt x="88" y="1138"/>
                </a:lnTo>
                <a:lnTo>
                  <a:pt x="0" y="1050"/>
                </a:lnTo>
                <a:lnTo>
                  <a:pt x="263" y="7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97501" y="5078414"/>
            <a:ext cx="377825" cy="377825"/>
          </a:xfrm>
          <a:custGeom>
            <a:avLst/>
            <a:gdLst>
              <a:gd name="T0" fmla="*/ 700 w 1051"/>
              <a:gd name="T1" fmla="*/ 874 h 1050"/>
              <a:gd name="T2" fmla="*/ 700 w 1051"/>
              <a:gd name="T3" fmla="*/ 757 h 1050"/>
              <a:gd name="T4" fmla="*/ 583 w 1051"/>
              <a:gd name="T5" fmla="*/ 757 h 1050"/>
              <a:gd name="T6" fmla="*/ 583 w 1051"/>
              <a:gd name="T7" fmla="*/ 874 h 1050"/>
              <a:gd name="T8" fmla="*/ 700 w 1051"/>
              <a:gd name="T9" fmla="*/ 874 h 1050"/>
              <a:gd name="T10" fmla="*/ 495 w 1051"/>
              <a:gd name="T11" fmla="*/ 874 h 1050"/>
              <a:gd name="T12" fmla="*/ 495 w 1051"/>
              <a:gd name="T13" fmla="*/ 757 h 1050"/>
              <a:gd name="T14" fmla="*/ 381 w 1051"/>
              <a:gd name="T15" fmla="*/ 757 h 1050"/>
              <a:gd name="T16" fmla="*/ 381 w 1051"/>
              <a:gd name="T17" fmla="*/ 874 h 1050"/>
              <a:gd name="T18" fmla="*/ 495 w 1051"/>
              <a:gd name="T19" fmla="*/ 874 h 1050"/>
              <a:gd name="T20" fmla="*/ 293 w 1051"/>
              <a:gd name="T21" fmla="*/ 874 h 1050"/>
              <a:gd name="T22" fmla="*/ 293 w 1051"/>
              <a:gd name="T23" fmla="*/ 757 h 1050"/>
              <a:gd name="T24" fmla="*/ 175 w 1051"/>
              <a:gd name="T25" fmla="*/ 757 h 1050"/>
              <a:gd name="T26" fmla="*/ 175 w 1051"/>
              <a:gd name="T27" fmla="*/ 874 h 1050"/>
              <a:gd name="T28" fmla="*/ 293 w 1051"/>
              <a:gd name="T29" fmla="*/ 874 h 1050"/>
              <a:gd name="T30" fmla="*/ 1050 w 1051"/>
              <a:gd name="T31" fmla="*/ 700 h 1050"/>
              <a:gd name="T32" fmla="*/ 1050 w 1051"/>
              <a:gd name="T33" fmla="*/ 932 h 1050"/>
              <a:gd name="T34" fmla="*/ 933 w 1051"/>
              <a:gd name="T35" fmla="*/ 1049 h 1050"/>
              <a:gd name="T36" fmla="*/ 118 w 1051"/>
              <a:gd name="T37" fmla="*/ 1049 h 1050"/>
              <a:gd name="T38" fmla="*/ 0 w 1051"/>
              <a:gd name="T39" fmla="*/ 932 h 1050"/>
              <a:gd name="T40" fmla="*/ 0 w 1051"/>
              <a:gd name="T41" fmla="*/ 700 h 1050"/>
              <a:gd name="T42" fmla="*/ 118 w 1051"/>
              <a:gd name="T43" fmla="*/ 582 h 1050"/>
              <a:gd name="T44" fmla="*/ 700 w 1051"/>
              <a:gd name="T45" fmla="*/ 582 h 1050"/>
              <a:gd name="T46" fmla="*/ 700 w 1051"/>
              <a:gd name="T47" fmla="*/ 350 h 1050"/>
              <a:gd name="T48" fmla="*/ 818 w 1051"/>
              <a:gd name="T49" fmla="*/ 350 h 1050"/>
              <a:gd name="T50" fmla="*/ 818 w 1051"/>
              <a:gd name="T51" fmla="*/ 582 h 1050"/>
              <a:gd name="T52" fmla="*/ 933 w 1051"/>
              <a:gd name="T53" fmla="*/ 582 h 1050"/>
              <a:gd name="T54" fmla="*/ 1050 w 1051"/>
              <a:gd name="T55" fmla="*/ 700 h 1050"/>
              <a:gd name="T56" fmla="*/ 952 w 1051"/>
              <a:gd name="T57" fmla="*/ 216 h 1050"/>
              <a:gd name="T58" fmla="*/ 906 w 1051"/>
              <a:gd name="T59" fmla="*/ 262 h 1050"/>
              <a:gd name="T60" fmla="*/ 758 w 1051"/>
              <a:gd name="T61" fmla="*/ 205 h 1050"/>
              <a:gd name="T62" fmla="*/ 613 w 1051"/>
              <a:gd name="T63" fmla="*/ 262 h 1050"/>
              <a:gd name="T64" fmla="*/ 566 w 1051"/>
              <a:gd name="T65" fmla="*/ 216 h 1050"/>
              <a:gd name="T66" fmla="*/ 758 w 1051"/>
              <a:gd name="T67" fmla="*/ 134 h 1050"/>
              <a:gd name="T68" fmla="*/ 952 w 1051"/>
              <a:gd name="T69" fmla="*/ 216 h 1050"/>
              <a:gd name="T70" fmla="*/ 1004 w 1051"/>
              <a:gd name="T71" fmla="*/ 169 h 1050"/>
              <a:gd name="T72" fmla="*/ 758 w 1051"/>
              <a:gd name="T73" fmla="*/ 71 h 1050"/>
              <a:gd name="T74" fmla="*/ 515 w 1051"/>
              <a:gd name="T75" fmla="*/ 169 h 1050"/>
              <a:gd name="T76" fmla="*/ 468 w 1051"/>
              <a:gd name="T77" fmla="*/ 123 h 1050"/>
              <a:gd name="T78" fmla="*/ 758 w 1051"/>
              <a:gd name="T79" fmla="*/ 0 h 1050"/>
              <a:gd name="T80" fmla="*/ 1050 w 1051"/>
              <a:gd name="T81" fmla="*/ 123 h 1050"/>
              <a:gd name="T82" fmla="*/ 1004 w 1051"/>
              <a:gd name="T83" fmla="*/ 16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874"/>
                </a:moveTo>
                <a:lnTo>
                  <a:pt x="700" y="757"/>
                </a:lnTo>
                <a:lnTo>
                  <a:pt x="583" y="757"/>
                </a:lnTo>
                <a:lnTo>
                  <a:pt x="583" y="874"/>
                </a:lnTo>
                <a:lnTo>
                  <a:pt x="700" y="874"/>
                </a:lnTo>
                <a:close/>
                <a:moveTo>
                  <a:pt x="495" y="874"/>
                </a:moveTo>
                <a:lnTo>
                  <a:pt x="495" y="757"/>
                </a:lnTo>
                <a:lnTo>
                  <a:pt x="381" y="757"/>
                </a:lnTo>
                <a:lnTo>
                  <a:pt x="381" y="874"/>
                </a:lnTo>
                <a:lnTo>
                  <a:pt x="495" y="874"/>
                </a:lnTo>
                <a:close/>
                <a:moveTo>
                  <a:pt x="293" y="874"/>
                </a:moveTo>
                <a:lnTo>
                  <a:pt x="293" y="757"/>
                </a:lnTo>
                <a:lnTo>
                  <a:pt x="175" y="757"/>
                </a:lnTo>
                <a:lnTo>
                  <a:pt x="175" y="874"/>
                </a:lnTo>
                <a:lnTo>
                  <a:pt x="293" y="874"/>
                </a:lnTo>
                <a:close/>
                <a:moveTo>
                  <a:pt x="1050" y="700"/>
                </a:moveTo>
                <a:lnTo>
                  <a:pt x="1050" y="932"/>
                </a:lnTo>
                <a:cubicBezTo>
                  <a:pt x="1050" y="995"/>
                  <a:pt x="996" y="1049"/>
                  <a:pt x="933" y="1049"/>
                </a:cubicBezTo>
                <a:lnTo>
                  <a:pt x="118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700"/>
                </a:lnTo>
                <a:cubicBezTo>
                  <a:pt x="0" y="637"/>
                  <a:pt x="55" y="582"/>
                  <a:pt x="118" y="582"/>
                </a:cubicBezTo>
                <a:lnTo>
                  <a:pt x="700" y="582"/>
                </a:lnTo>
                <a:lnTo>
                  <a:pt x="700" y="350"/>
                </a:lnTo>
                <a:lnTo>
                  <a:pt x="818" y="350"/>
                </a:lnTo>
                <a:lnTo>
                  <a:pt x="818" y="582"/>
                </a:lnTo>
                <a:lnTo>
                  <a:pt x="933" y="582"/>
                </a:lnTo>
                <a:cubicBezTo>
                  <a:pt x="996" y="582"/>
                  <a:pt x="1050" y="637"/>
                  <a:pt x="1050" y="700"/>
                </a:cubicBezTo>
                <a:close/>
                <a:moveTo>
                  <a:pt x="952" y="216"/>
                </a:moveTo>
                <a:lnTo>
                  <a:pt x="906" y="262"/>
                </a:lnTo>
                <a:cubicBezTo>
                  <a:pt x="865" y="221"/>
                  <a:pt x="810" y="205"/>
                  <a:pt x="758" y="205"/>
                </a:cubicBezTo>
                <a:cubicBezTo>
                  <a:pt x="706" y="205"/>
                  <a:pt x="654" y="221"/>
                  <a:pt x="613" y="262"/>
                </a:cubicBezTo>
                <a:lnTo>
                  <a:pt x="566" y="216"/>
                </a:lnTo>
                <a:cubicBezTo>
                  <a:pt x="618" y="164"/>
                  <a:pt x="687" y="134"/>
                  <a:pt x="758" y="134"/>
                </a:cubicBezTo>
                <a:cubicBezTo>
                  <a:pt x="829" y="134"/>
                  <a:pt x="900" y="164"/>
                  <a:pt x="952" y="216"/>
                </a:cubicBezTo>
                <a:close/>
                <a:moveTo>
                  <a:pt x="1004" y="169"/>
                </a:moveTo>
                <a:cubicBezTo>
                  <a:pt x="933" y="106"/>
                  <a:pt x="845" y="71"/>
                  <a:pt x="758" y="71"/>
                </a:cubicBezTo>
                <a:cubicBezTo>
                  <a:pt x="670" y="71"/>
                  <a:pt x="586" y="106"/>
                  <a:pt x="515" y="169"/>
                </a:cubicBezTo>
                <a:lnTo>
                  <a:pt x="468" y="123"/>
                </a:lnTo>
                <a:cubicBezTo>
                  <a:pt x="550" y="41"/>
                  <a:pt x="654" y="0"/>
                  <a:pt x="758" y="0"/>
                </a:cubicBezTo>
                <a:cubicBezTo>
                  <a:pt x="862" y="0"/>
                  <a:pt x="968" y="41"/>
                  <a:pt x="1050" y="123"/>
                </a:cubicBezTo>
                <a:lnTo>
                  <a:pt x="1004" y="1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78589" y="5078414"/>
            <a:ext cx="377825" cy="377825"/>
          </a:xfrm>
          <a:custGeom>
            <a:avLst/>
            <a:gdLst>
              <a:gd name="T0" fmla="*/ 1049 w 1050"/>
              <a:gd name="T1" fmla="*/ 292 h 1050"/>
              <a:gd name="T2" fmla="*/ 1049 w 1050"/>
              <a:gd name="T3" fmla="*/ 582 h 1050"/>
              <a:gd name="T4" fmla="*/ 932 w 1050"/>
              <a:gd name="T5" fmla="*/ 582 h 1050"/>
              <a:gd name="T6" fmla="*/ 932 w 1050"/>
              <a:gd name="T7" fmla="*/ 292 h 1050"/>
              <a:gd name="T8" fmla="*/ 757 w 1050"/>
              <a:gd name="T9" fmla="*/ 117 h 1050"/>
              <a:gd name="T10" fmla="*/ 467 w 1050"/>
              <a:gd name="T11" fmla="*/ 117 h 1050"/>
              <a:gd name="T12" fmla="*/ 467 w 1050"/>
              <a:gd name="T13" fmla="*/ 0 h 1050"/>
              <a:gd name="T14" fmla="*/ 757 w 1050"/>
              <a:gd name="T15" fmla="*/ 0 h 1050"/>
              <a:gd name="T16" fmla="*/ 1049 w 1050"/>
              <a:gd name="T17" fmla="*/ 292 h 1050"/>
              <a:gd name="T18" fmla="*/ 0 w 1050"/>
              <a:gd name="T19" fmla="*/ 1049 h 1050"/>
              <a:gd name="T20" fmla="*/ 0 w 1050"/>
              <a:gd name="T21" fmla="*/ 932 h 1050"/>
              <a:gd name="T22" fmla="*/ 117 w 1050"/>
              <a:gd name="T23" fmla="*/ 932 h 1050"/>
              <a:gd name="T24" fmla="*/ 117 w 1050"/>
              <a:gd name="T25" fmla="*/ 1049 h 1050"/>
              <a:gd name="T26" fmla="*/ 0 w 1050"/>
              <a:gd name="T27" fmla="*/ 1049 h 1050"/>
              <a:gd name="T28" fmla="*/ 232 w 1050"/>
              <a:gd name="T29" fmla="*/ 1049 h 1050"/>
              <a:gd name="T30" fmla="*/ 232 w 1050"/>
              <a:gd name="T31" fmla="*/ 932 h 1050"/>
              <a:gd name="T32" fmla="*/ 350 w 1050"/>
              <a:gd name="T33" fmla="*/ 932 h 1050"/>
              <a:gd name="T34" fmla="*/ 350 w 1050"/>
              <a:gd name="T35" fmla="*/ 1049 h 1050"/>
              <a:gd name="T36" fmla="*/ 232 w 1050"/>
              <a:gd name="T37" fmla="*/ 1049 h 1050"/>
              <a:gd name="T38" fmla="*/ 467 w 1050"/>
              <a:gd name="T39" fmla="*/ 1049 h 1050"/>
              <a:gd name="T40" fmla="*/ 467 w 1050"/>
              <a:gd name="T41" fmla="*/ 932 h 1050"/>
              <a:gd name="T42" fmla="*/ 582 w 1050"/>
              <a:gd name="T43" fmla="*/ 932 h 1050"/>
              <a:gd name="T44" fmla="*/ 582 w 1050"/>
              <a:gd name="T45" fmla="*/ 1049 h 1050"/>
              <a:gd name="T46" fmla="*/ 467 w 1050"/>
              <a:gd name="T47" fmla="*/ 1049 h 1050"/>
              <a:gd name="T48" fmla="*/ 232 w 1050"/>
              <a:gd name="T49" fmla="*/ 117 h 1050"/>
              <a:gd name="T50" fmla="*/ 232 w 1050"/>
              <a:gd name="T51" fmla="*/ 0 h 1050"/>
              <a:gd name="T52" fmla="*/ 350 w 1050"/>
              <a:gd name="T53" fmla="*/ 0 h 1050"/>
              <a:gd name="T54" fmla="*/ 350 w 1050"/>
              <a:gd name="T55" fmla="*/ 117 h 1050"/>
              <a:gd name="T56" fmla="*/ 232 w 1050"/>
              <a:gd name="T57" fmla="*/ 117 h 1050"/>
              <a:gd name="T58" fmla="*/ 0 w 1050"/>
              <a:gd name="T59" fmla="*/ 117 h 1050"/>
              <a:gd name="T60" fmla="*/ 0 w 1050"/>
              <a:gd name="T61" fmla="*/ 0 h 1050"/>
              <a:gd name="T62" fmla="*/ 117 w 1050"/>
              <a:gd name="T63" fmla="*/ 0 h 1050"/>
              <a:gd name="T64" fmla="*/ 117 w 1050"/>
              <a:gd name="T65" fmla="*/ 117 h 1050"/>
              <a:gd name="T66" fmla="*/ 0 w 1050"/>
              <a:gd name="T67" fmla="*/ 117 h 1050"/>
              <a:gd name="T68" fmla="*/ 0 w 1050"/>
              <a:gd name="T69" fmla="*/ 350 h 1050"/>
              <a:gd name="T70" fmla="*/ 0 w 1050"/>
              <a:gd name="T71" fmla="*/ 232 h 1050"/>
              <a:gd name="T72" fmla="*/ 117 w 1050"/>
              <a:gd name="T73" fmla="*/ 232 h 1050"/>
              <a:gd name="T74" fmla="*/ 117 w 1050"/>
              <a:gd name="T75" fmla="*/ 350 h 1050"/>
              <a:gd name="T76" fmla="*/ 0 w 1050"/>
              <a:gd name="T77" fmla="*/ 350 h 1050"/>
              <a:gd name="T78" fmla="*/ 0 w 1050"/>
              <a:gd name="T79" fmla="*/ 817 h 1050"/>
              <a:gd name="T80" fmla="*/ 0 w 1050"/>
              <a:gd name="T81" fmla="*/ 700 h 1050"/>
              <a:gd name="T82" fmla="*/ 117 w 1050"/>
              <a:gd name="T83" fmla="*/ 700 h 1050"/>
              <a:gd name="T84" fmla="*/ 117 w 1050"/>
              <a:gd name="T85" fmla="*/ 817 h 1050"/>
              <a:gd name="T86" fmla="*/ 0 w 1050"/>
              <a:gd name="T87" fmla="*/ 817 h 1050"/>
              <a:gd name="T88" fmla="*/ 0 w 1050"/>
              <a:gd name="T89" fmla="*/ 582 h 1050"/>
              <a:gd name="T90" fmla="*/ 0 w 1050"/>
              <a:gd name="T91" fmla="*/ 467 h 1050"/>
              <a:gd name="T92" fmla="*/ 117 w 1050"/>
              <a:gd name="T93" fmla="*/ 467 h 1050"/>
              <a:gd name="T94" fmla="*/ 117 w 1050"/>
              <a:gd name="T95" fmla="*/ 582 h 1050"/>
              <a:gd name="T96" fmla="*/ 0 w 1050"/>
              <a:gd name="T97" fmla="*/ 582 h 1050"/>
              <a:gd name="T98" fmla="*/ 932 w 1050"/>
              <a:gd name="T99" fmla="*/ 817 h 1050"/>
              <a:gd name="T100" fmla="*/ 932 w 1050"/>
              <a:gd name="T101" fmla="*/ 700 h 1050"/>
              <a:gd name="T102" fmla="*/ 1049 w 1050"/>
              <a:gd name="T103" fmla="*/ 700 h 1050"/>
              <a:gd name="T104" fmla="*/ 1049 w 1050"/>
              <a:gd name="T105" fmla="*/ 817 h 1050"/>
              <a:gd name="T106" fmla="*/ 932 w 1050"/>
              <a:gd name="T107" fmla="*/ 817 h 1050"/>
              <a:gd name="T108" fmla="*/ 932 w 1050"/>
              <a:gd name="T109" fmla="*/ 932 h 1050"/>
              <a:gd name="T110" fmla="*/ 1049 w 1050"/>
              <a:gd name="T111" fmla="*/ 932 h 1050"/>
              <a:gd name="T112" fmla="*/ 1049 w 1050"/>
              <a:gd name="T113" fmla="*/ 1049 h 1050"/>
              <a:gd name="T114" fmla="*/ 932 w 1050"/>
              <a:gd name="T115" fmla="*/ 1049 h 1050"/>
              <a:gd name="T116" fmla="*/ 932 w 1050"/>
              <a:gd name="T117" fmla="*/ 93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50" h="1050">
                <a:moveTo>
                  <a:pt x="1049" y="292"/>
                </a:moveTo>
                <a:lnTo>
                  <a:pt x="1049" y="582"/>
                </a:lnTo>
                <a:lnTo>
                  <a:pt x="932" y="582"/>
                </a:lnTo>
                <a:lnTo>
                  <a:pt x="932" y="292"/>
                </a:lnTo>
                <a:cubicBezTo>
                  <a:pt x="932" y="196"/>
                  <a:pt x="853" y="117"/>
                  <a:pt x="757" y="117"/>
                </a:cubicBezTo>
                <a:lnTo>
                  <a:pt x="467" y="117"/>
                </a:lnTo>
                <a:lnTo>
                  <a:pt x="467" y="0"/>
                </a:lnTo>
                <a:lnTo>
                  <a:pt x="757" y="0"/>
                </a:lnTo>
                <a:cubicBezTo>
                  <a:pt x="918" y="0"/>
                  <a:pt x="1049" y="131"/>
                  <a:pt x="1049" y="292"/>
                </a:cubicBezTo>
                <a:close/>
                <a:moveTo>
                  <a:pt x="0" y="1049"/>
                </a:moveTo>
                <a:lnTo>
                  <a:pt x="0" y="932"/>
                </a:lnTo>
                <a:lnTo>
                  <a:pt x="117" y="932"/>
                </a:lnTo>
                <a:lnTo>
                  <a:pt x="117" y="1049"/>
                </a:lnTo>
                <a:lnTo>
                  <a:pt x="0" y="1049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50" y="932"/>
                </a:lnTo>
                <a:lnTo>
                  <a:pt x="350" y="1049"/>
                </a:lnTo>
                <a:lnTo>
                  <a:pt x="232" y="1049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232" y="117"/>
                </a:moveTo>
                <a:lnTo>
                  <a:pt x="232" y="0"/>
                </a:lnTo>
                <a:lnTo>
                  <a:pt x="350" y="0"/>
                </a:lnTo>
                <a:lnTo>
                  <a:pt x="350" y="117"/>
                </a:lnTo>
                <a:lnTo>
                  <a:pt x="232" y="117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0" y="117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0" y="817"/>
                </a:moveTo>
                <a:lnTo>
                  <a:pt x="0" y="700"/>
                </a:lnTo>
                <a:lnTo>
                  <a:pt x="117" y="700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932" y="817"/>
                </a:moveTo>
                <a:lnTo>
                  <a:pt x="932" y="700"/>
                </a:lnTo>
                <a:lnTo>
                  <a:pt x="1049" y="700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932"/>
                </a:moveTo>
                <a:lnTo>
                  <a:pt x="1049" y="932"/>
                </a:lnTo>
                <a:lnTo>
                  <a:pt x="1049" y="1049"/>
                </a:lnTo>
                <a:lnTo>
                  <a:pt x="932" y="1049"/>
                </a:lnTo>
                <a:lnTo>
                  <a:pt x="932" y="9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80312" y="5068890"/>
            <a:ext cx="334962" cy="398461"/>
          </a:xfrm>
          <a:custGeom>
            <a:avLst/>
            <a:gdLst>
              <a:gd name="T0" fmla="*/ 752 w 930"/>
              <a:gd name="T1" fmla="*/ 845 h 1106"/>
              <a:gd name="T2" fmla="*/ 812 w 930"/>
              <a:gd name="T3" fmla="*/ 700 h 1106"/>
              <a:gd name="T4" fmla="*/ 929 w 930"/>
              <a:gd name="T5" fmla="*/ 700 h 1106"/>
              <a:gd name="T6" fmla="*/ 836 w 930"/>
              <a:gd name="T7" fmla="*/ 927 h 1106"/>
              <a:gd name="T8" fmla="*/ 752 w 930"/>
              <a:gd name="T9" fmla="*/ 845 h 1106"/>
              <a:gd name="T10" fmla="*/ 525 w 930"/>
              <a:gd name="T11" fmla="*/ 987 h 1106"/>
              <a:gd name="T12" fmla="*/ 670 w 930"/>
              <a:gd name="T13" fmla="*/ 927 h 1106"/>
              <a:gd name="T14" fmla="*/ 754 w 930"/>
              <a:gd name="T15" fmla="*/ 1012 h 1106"/>
              <a:gd name="T16" fmla="*/ 525 w 930"/>
              <a:gd name="T17" fmla="*/ 1105 h 1106"/>
              <a:gd name="T18" fmla="*/ 525 w 930"/>
              <a:gd name="T19" fmla="*/ 987 h 1106"/>
              <a:gd name="T20" fmla="*/ 929 w 930"/>
              <a:gd name="T21" fmla="*/ 585 h 1106"/>
              <a:gd name="T22" fmla="*/ 812 w 930"/>
              <a:gd name="T23" fmla="*/ 585 h 1106"/>
              <a:gd name="T24" fmla="*/ 752 w 930"/>
              <a:gd name="T25" fmla="*/ 440 h 1106"/>
              <a:gd name="T26" fmla="*/ 836 w 930"/>
              <a:gd name="T27" fmla="*/ 358 h 1106"/>
              <a:gd name="T28" fmla="*/ 929 w 930"/>
              <a:gd name="T29" fmla="*/ 585 h 1106"/>
              <a:gd name="T30" fmla="*/ 675 w 930"/>
              <a:gd name="T31" fmla="*/ 265 h 1106"/>
              <a:gd name="T32" fmla="*/ 410 w 930"/>
              <a:gd name="T33" fmla="*/ 525 h 1106"/>
              <a:gd name="T34" fmla="*/ 410 w 930"/>
              <a:gd name="T35" fmla="*/ 298 h 1106"/>
              <a:gd name="T36" fmla="*/ 117 w 930"/>
              <a:gd name="T37" fmla="*/ 643 h 1106"/>
              <a:gd name="T38" fmla="*/ 410 w 930"/>
              <a:gd name="T39" fmla="*/ 987 h 1106"/>
              <a:gd name="T40" fmla="*/ 410 w 930"/>
              <a:gd name="T41" fmla="*/ 1105 h 1106"/>
              <a:gd name="T42" fmla="*/ 0 w 930"/>
              <a:gd name="T43" fmla="*/ 643 h 1106"/>
              <a:gd name="T44" fmla="*/ 410 w 930"/>
              <a:gd name="T45" fmla="*/ 181 h 1106"/>
              <a:gd name="T46" fmla="*/ 410 w 930"/>
              <a:gd name="T47" fmla="*/ 0 h 1106"/>
              <a:gd name="T48" fmla="*/ 675 w 930"/>
              <a:gd name="T49" fmla="*/ 265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752" y="845"/>
                </a:moveTo>
                <a:cubicBezTo>
                  <a:pt x="784" y="801"/>
                  <a:pt x="804" y="752"/>
                  <a:pt x="812" y="700"/>
                </a:cubicBezTo>
                <a:lnTo>
                  <a:pt x="929" y="700"/>
                </a:lnTo>
                <a:cubicBezTo>
                  <a:pt x="918" y="782"/>
                  <a:pt x="888" y="859"/>
                  <a:pt x="836" y="927"/>
                </a:cubicBezTo>
                <a:lnTo>
                  <a:pt x="752" y="845"/>
                </a:lnTo>
                <a:close/>
                <a:moveTo>
                  <a:pt x="525" y="987"/>
                </a:moveTo>
                <a:cubicBezTo>
                  <a:pt x="577" y="979"/>
                  <a:pt x="626" y="960"/>
                  <a:pt x="670" y="927"/>
                </a:cubicBezTo>
                <a:lnTo>
                  <a:pt x="754" y="1012"/>
                </a:lnTo>
                <a:cubicBezTo>
                  <a:pt x="686" y="1064"/>
                  <a:pt x="607" y="1094"/>
                  <a:pt x="525" y="1105"/>
                </a:cubicBezTo>
                <a:lnTo>
                  <a:pt x="525" y="987"/>
                </a:lnTo>
                <a:close/>
                <a:moveTo>
                  <a:pt x="929" y="585"/>
                </a:moveTo>
                <a:lnTo>
                  <a:pt x="812" y="585"/>
                </a:lnTo>
                <a:cubicBezTo>
                  <a:pt x="804" y="533"/>
                  <a:pt x="784" y="484"/>
                  <a:pt x="752" y="440"/>
                </a:cubicBezTo>
                <a:lnTo>
                  <a:pt x="836" y="358"/>
                </a:lnTo>
                <a:cubicBezTo>
                  <a:pt x="888" y="427"/>
                  <a:pt x="918" y="503"/>
                  <a:pt x="929" y="585"/>
                </a:cubicBezTo>
                <a:close/>
                <a:moveTo>
                  <a:pt x="675" y="265"/>
                </a:moveTo>
                <a:lnTo>
                  <a:pt x="410" y="525"/>
                </a:lnTo>
                <a:lnTo>
                  <a:pt x="410" y="298"/>
                </a:lnTo>
                <a:cubicBezTo>
                  <a:pt x="243" y="326"/>
                  <a:pt x="117" y="471"/>
                  <a:pt x="117" y="643"/>
                </a:cubicBezTo>
                <a:cubicBezTo>
                  <a:pt x="117" y="815"/>
                  <a:pt x="243" y="960"/>
                  <a:pt x="410" y="987"/>
                </a:cubicBezTo>
                <a:lnTo>
                  <a:pt x="410" y="1105"/>
                </a:lnTo>
                <a:cubicBezTo>
                  <a:pt x="180" y="1077"/>
                  <a:pt x="0" y="881"/>
                  <a:pt x="0" y="643"/>
                </a:cubicBezTo>
                <a:cubicBezTo>
                  <a:pt x="0" y="405"/>
                  <a:pt x="180" y="208"/>
                  <a:pt x="410" y="181"/>
                </a:cubicBezTo>
                <a:lnTo>
                  <a:pt x="410" y="0"/>
                </a:lnTo>
                <a:lnTo>
                  <a:pt x="675" y="2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61401" y="5068890"/>
            <a:ext cx="334963" cy="398461"/>
          </a:xfrm>
          <a:custGeom>
            <a:avLst/>
            <a:gdLst>
              <a:gd name="T0" fmla="*/ 519 w 930"/>
              <a:gd name="T1" fmla="*/ 181 h 1106"/>
              <a:gd name="T2" fmla="*/ 929 w 930"/>
              <a:gd name="T3" fmla="*/ 643 h 1106"/>
              <a:gd name="T4" fmla="*/ 519 w 930"/>
              <a:gd name="T5" fmla="*/ 1105 h 1106"/>
              <a:gd name="T6" fmla="*/ 519 w 930"/>
              <a:gd name="T7" fmla="*/ 987 h 1106"/>
              <a:gd name="T8" fmla="*/ 812 w 930"/>
              <a:gd name="T9" fmla="*/ 643 h 1106"/>
              <a:gd name="T10" fmla="*/ 519 w 930"/>
              <a:gd name="T11" fmla="*/ 298 h 1106"/>
              <a:gd name="T12" fmla="*/ 519 w 930"/>
              <a:gd name="T13" fmla="*/ 525 h 1106"/>
              <a:gd name="T14" fmla="*/ 254 w 930"/>
              <a:gd name="T15" fmla="*/ 265 h 1106"/>
              <a:gd name="T16" fmla="*/ 519 w 930"/>
              <a:gd name="T17" fmla="*/ 0 h 1106"/>
              <a:gd name="T18" fmla="*/ 519 w 930"/>
              <a:gd name="T19" fmla="*/ 181 h 1106"/>
              <a:gd name="T20" fmla="*/ 175 w 930"/>
              <a:gd name="T21" fmla="*/ 1012 h 1106"/>
              <a:gd name="T22" fmla="*/ 259 w 930"/>
              <a:gd name="T23" fmla="*/ 927 h 1106"/>
              <a:gd name="T24" fmla="*/ 404 w 930"/>
              <a:gd name="T25" fmla="*/ 987 h 1106"/>
              <a:gd name="T26" fmla="*/ 404 w 930"/>
              <a:gd name="T27" fmla="*/ 1105 h 1106"/>
              <a:gd name="T28" fmla="*/ 175 w 930"/>
              <a:gd name="T29" fmla="*/ 1012 h 1106"/>
              <a:gd name="T30" fmla="*/ 175 w 930"/>
              <a:gd name="T31" fmla="*/ 845 h 1106"/>
              <a:gd name="T32" fmla="*/ 93 w 930"/>
              <a:gd name="T33" fmla="*/ 927 h 1106"/>
              <a:gd name="T34" fmla="*/ 0 w 930"/>
              <a:gd name="T35" fmla="*/ 700 h 1106"/>
              <a:gd name="T36" fmla="*/ 117 w 930"/>
              <a:gd name="T37" fmla="*/ 700 h 1106"/>
              <a:gd name="T38" fmla="*/ 175 w 930"/>
              <a:gd name="T39" fmla="*/ 845 h 1106"/>
              <a:gd name="T40" fmla="*/ 177 w 930"/>
              <a:gd name="T41" fmla="*/ 440 h 1106"/>
              <a:gd name="T42" fmla="*/ 117 w 930"/>
              <a:gd name="T43" fmla="*/ 585 h 1106"/>
              <a:gd name="T44" fmla="*/ 0 w 930"/>
              <a:gd name="T45" fmla="*/ 585 h 1106"/>
              <a:gd name="T46" fmla="*/ 95 w 930"/>
              <a:gd name="T47" fmla="*/ 358 h 1106"/>
              <a:gd name="T48" fmla="*/ 177 w 930"/>
              <a:gd name="T49" fmla="*/ 440 h 1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30" h="1106">
                <a:moveTo>
                  <a:pt x="519" y="181"/>
                </a:moveTo>
                <a:cubicBezTo>
                  <a:pt x="749" y="208"/>
                  <a:pt x="929" y="405"/>
                  <a:pt x="929" y="643"/>
                </a:cubicBezTo>
                <a:cubicBezTo>
                  <a:pt x="929" y="881"/>
                  <a:pt x="749" y="1077"/>
                  <a:pt x="519" y="1105"/>
                </a:cubicBezTo>
                <a:lnTo>
                  <a:pt x="519" y="987"/>
                </a:lnTo>
                <a:cubicBezTo>
                  <a:pt x="686" y="960"/>
                  <a:pt x="812" y="815"/>
                  <a:pt x="812" y="643"/>
                </a:cubicBezTo>
                <a:cubicBezTo>
                  <a:pt x="812" y="471"/>
                  <a:pt x="686" y="326"/>
                  <a:pt x="519" y="298"/>
                </a:cubicBezTo>
                <a:lnTo>
                  <a:pt x="519" y="525"/>
                </a:lnTo>
                <a:lnTo>
                  <a:pt x="254" y="265"/>
                </a:lnTo>
                <a:lnTo>
                  <a:pt x="519" y="0"/>
                </a:lnTo>
                <a:lnTo>
                  <a:pt x="519" y="181"/>
                </a:lnTo>
                <a:close/>
                <a:moveTo>
                  <a:pt x="175" y="1012"/>
                </a:moveTo>
                <a:lnTo>
                  <a:pt x="259" y="927"/>
                </a:lnTo>
                <a:cubicBezTo>
                  <a:pt x="303" y="960"/>
                  <a:pt x="352" y="979"/>
                  <a:pt x="404" y="987"/>
                </a:cubicBezTo>
                <a:lnTo>
                  <a:pt x="404" y="1105"/>
                </a:lnTo>
                <a:cubicBezTo>
                  <a:pt x="322" y="1094"/>
                  <a:pt x="243" y="1064"/>
                  <a:pt x="175" y="1012"/>
                </a:cubicBezTo>
                <a:close/>
                <a:moveTo>
                  <a:pt x="175" y="845"/>
                </a:moveTo>
                <a:lnTo>
                  <a:pt x="93" y="927"/>
                </a:lnTo>
                <a:cubicBezTo>
                  <a:pt x="41" y="859"/>
                  <a:pt x="11" y="782"/>
                  <a:pt x="0" y="700"/>
                </a:cubicBezTo>
                <a:lnTo>
                  <a:pt x="117" y="700"/>
                </a:lnTo>
                <a:cubicBezTo>
                  <a:pt x="125" y="752"/>
                  <a:pt x="145" y="801"/>
                  <a:pt x="175" y="845"/>
                </a:cubicBezTo>
                <a:close/>
                <a:moveTo>
                  <a:pt x="177" y="440"/>
                </a:moveTo>
                <a:cubicBezTo>
                  <a:pt x="147" y="484"/>
                  <a:pt x="125" y="533"/>
                  <a:pt x="117" y="585"/>
                </a:cubicBezTo>
                <a:lnTo>
                  <a:pt x="0" y="585"/>
                </a:lnTo>
                <a:cubicBezTo>
                  <a:pt x="11" y="503"/>
                  <a:pt x="43" y="427"/>
                  <a:pt x="95" y="358"/>
                </a:cubicBezTo>
                <a:lnTo>
                  <a:pt x="177" y="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6924" y="5043490"/>
            <a:ext cx="463550" cy="446087"/>
          </a:xfrm>
          <a:custGeom>
            <a:avLst/>
            <a:gdLst>
              <a:gd name="T0" fmla="*/ 1080 w 1286"/>
              <a:gd name="T1" fmla="*/ 345 h 1240"/>
              <a:gd name="T2" fmla="*/ 1080 w 1286"/>
              <a:gd name="T3" fmla="*/ 1086 h 1240"/>
              <a:gd name="T4" fmla="*/ 708 w 1286"/>
              <a:gd name="T5" fmla="*/ 1239 h 1240"/>
              <a:gd name="T6" fmla="*/ 456 w 1286"/>
              <a:gd name="T7" fmla="*/ 1173 h 1240"/>
              <a:gd name="T8" fmla="*/ 544 w 1286"/>
              <a:gd name="T9" fmla="*/ 1088 h 1240"/>
              <a:gd name="T10" fmla="*/ 708 w 1286"/>
              <a:gd name="T11" fmla="*/ 1124 h 1240"/>
              <a:gd name="T12" fmla="*/ 998 w 1286"/>
              <a:gd name="T13" fmla="*/ 1004 h 1240"/>
              <a:gd name="T14" fmla="*/ 998 w 1286"/>
              <a:gd name="T15" fmla="*/ 427 h 1240"/>
              <a:gd name="T16" fmla="*/ 708 w 1286"/>
              <a:gd name="T17" fmla="*/ 307 h 1240"/>
              <a:gd name="T18" fmla="*/ 708 w 1286"/>
              <a:gd name="T19" fmla="*/ 495 h 1240"/>
              <a:gd name="T20" fmla="*/ 462 w 1286"/>
              <a:gd name="T21" fmla="*/ 249 h 1240"/>
              <a:gd name="T22" fmla="*/ 708 w 1286"/>
              <a:gd name="T23" fmla="*/ 0 h 1240"/>
              <a:gd name="T24" fmla="*/ 708 w 1286"/>
              <a:gd name="T25" fmla="*/ 189 h 1240"/>
              <a:gd name="T26" fmla="*/ 1080 w 1286"/>
              <a:gd name="T27" fmla="*/ 345 h 1240"/>
              <a:gd name="T28" fmla="*/ 166 w 1286"/>
              <a:gd name="T29" fmla="*/ 708 h 1240"/>
              <a:gd name="T30" fmla="*/ 380 w 1286"/>
              <a:gd name="T31" fmla="*/ 922 h 1240"/>
              <a:gd name="T32" fmla="*/ 593 w 1286"/>
              <a:gd name="T33" fmla="*/ 708 h 1240"/>
              <a:gd name="T34" fmla="*/ 380 w 1286"/>
              <a:gd name="T35" fmla="*/ 495 h 1240"/>
              <a:gd name="T36" fmla="*/ 166 w 1286"/>
              <a:gd name="T37" fmla="*/ 708 h 1240"/>
              <a:gd name="T38" fmla="*/ 380 w 1286"/>
              <a:gd name="T39" fmla="*/ 331 h 1240"/>
              <a:gd name="T40" fmla="*/ 757 w 1286"/>
              <a:gd name="T41" fmla="*/ 708 h 1240"/>
              <a:gd name="T42" fmla="*/ 380 w 1286"/>
              <a:gd name="T43" fmla="*/ 1086 h 1240"/>
              <a:gd name="T44" fmla="*/ 0 w 1286"/>
              <a:gd name="T45" fmla="*/ 708 h 1240"/>
              <a:gd name="T46" fmla="*/ 380 w 1286"/>
              <a:gd name="T47" fmla="*/ 331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240">
                <a:moveTo>
                  <a:pt x="1080" y="345"/>
                </a:moveTo>
                <a:cubicBezTo>
                  <a:pt x="1285" y="550"/>
                  <a:pt x="1285" y="881"/>
                  <a:pt x="1080" y="1086"/>
                </a:cubicBezTo>
                <a:cubicBezTo>
                  <a:pt x="979" y="1190"/>
                  <a:pt x="842" y="1239"/>
                  <a:pt x="708" y="1239"/>
                </a:cubicBezTo>
                <a:cubicBezTo>
                  <a:pt x="620" y="1239"/>
                  <a:pt x="536" y="1217"/>
                  <a:pt x="456" y="1173"/>
                </a:cubicBezTo>
                <a:lnTo>
                  <a:pt x="544" y="1088"/>
                </a:lnTo>
                <a:cubicBezTo>
                  <a:pt x="596" y="1113"/>
                  <a:pt x="650" y="1124"/>
                  <a:pt x="708" y="1124"/>
                </a:cubicBezTo>
                <a:cubicBezTo>
                  <a:pt x="812" y="1124"/>
                  <a:pt x="918" y="1083"/>
                  <a:pt x="998" y="1004"/>
                </a:cubicBezTo>
                <a:cubicBezTo>
                  <a:pt x="1156" y="845"/>
                  <a:pt x="1156" y="585"/>
                  <a:pt x="998" y="427"/>
                </a:cubicBezTo>
                <a:cubicBezTo>
                  <a:pt x="918" y="348"/>
                  <a:pt x="812" y="307"/>
                  <a:pt x="708" y="307"/>
                </a:cubicBezTo>
                <a:lnTo>
                  <a:pt x="708" y="495"/>
                </a:lnTo>
                <a:lnTo>
                  <a:pt x="462" y="249"/>
                </a:lnTo>
                <a:lnTo>
                  <a:pt x="708" y="0"/>
                </a:lnTo>
                <a:lnTo>
                  <a:pt x="708" y="189"/>
                </a:lnTo>
                <a:cubicBezTo>
                  <a:pt x="842" y="189"/>
                  <a:pt x="979" y="241"/>
                  <a:pt x="1080" y="345"/>
                </a:cubicBezTo>
                <a:close/>
                <a:moveTo>
                  <a:pt x="166" y="708"/>
                </a:moveTo>
                <a:lnTo>
                  <a:pt x="380" y="922"/>
                </a:lnTo>
                <a:lnTo>
                  <a:pt x="593" y="708"/>
                </a:lnTo>
                <a:lnTo>
                  <a:pt x="380" y="495"/>
                </a:lnTo>
                <a:lnTo>
                  <a:pt x="166" y="708"/>
                </a:lnTo>
                <a:close/>
                <a:moveTo>
                  <a:pt x="380" y="331"/>
                </a:moveTo>
                <a:lnTo>
                  <a:pt x="757" y="708"/>
                </a:lnTo>
                <a:lnTo>
                  <a:pt x="380" y="1086"/>
                </a:lnTo>
                <a:lnTo>
                  <a:pt x="0" y="708"/>
                </a:lnTo>
                <a:lnTo>
                  <a:pt x="380" y="3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42624" y="5057775"/>
            <a:ext cx="293688" cy="419100"/>
          </a:xfrm>
          <a:custGeom>
            <a:avLst/>
            <a:gdLst>
              <a:gd name="T0" fmla="*/ 408 w 816"/>
              <a:gd name="T1" fmla="*/ 552 h 1166"/>
              <a:gd name="T2" fmla="*/ 553 w 816"/>
              <a:gd name="T3" fmla="*/ 408 h 1166"/>
              <a:gd name="T4" fmla="*/ 408 w 816"/>
              <a:gd name="T5" fmla="*/ 263 h 1166"/>
              <a:gd name="T6" fmla="*/ 263 w 816"/>
              <a:gd name="T7" fmla="*/ 408 h 1166"/>
              <a:gd name="T8" fmla="*/ 408 w 816"/>
              <a:gd name="T9" fmla="*/ 552 h 1166"/>
              <a:gd name="T10" fmla="*/ 408 w 816"/>
              <a:gd name="T11" fmla="*/ 0 h 1166"/>
              <a:gd name="T12" fmla="*/ 815 w 816"/>
              <a:gd name="T13" fmla="*/ 408 h 1166"/>
              <a:gd name="T14" fmla="*/ 408 w 816"/>
              <a:gd name="T15" fmla="*/ 1165 h 1166"/>
              <a:gd name="T16" fmla="*/ 0 w 816"/>
              <a:gd name="T17" fmla="*/ 408 h 1166"/>
              <a:gd name="T18" fmla="*/ 408 w 816"/>
              <a:gd name="T1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6" h="1166">
                <a:moveTo>
                  <a:pt x="408" y="552"/>
                </a:moveTo>
                <a:cubicBezTo>
                  <a:pt x="487" y="552"/>
                  <a:pt x="553" y="488"/>
                  <a:pt x="553" y="408"/>
                </a:cubicBezTo>
                <a:cubicBezTo>
                  <a:pt x="553" y="329"/>
                  <a:pt x="488" y="263"/>
                  <a:pt x="408" y="263"/>
                </a:cubicBezTo>
                <a:cubicBezTo>
                  <a:pt x="329" y="263"/>
                  <a:pt x="263" y="329"/>
                  <a:pt x="263" y="408"/>
                </a:cubicBezTo>
                <a:cubicBezTo>
                  <a:pt x="263" y="488"/>
                  <a:pt x="328" y="552"/>
                  <a:pt x="408" y="552"/>
                </a:cubicBezTo>
                <a:close/>
                <a:moveTo>
                  <a:pt x="408" y="0"/>
                </a:moveTo>
                <a:cubicBezTo>
                  <a:pt x="635" y="0"/>
                  <a:pt x="815" y="181"/>
                  <a:pt x="815" y="408"/>
                </a:cubicBezTo>
                <a:cubicBezTo>
                  <a:pt x="815" y="714"/>
                  <a:pt x="408" y="1165"/>
                  <a:pt x="408" y="1165"/>
                </a:cubicBezTo>
                <a:cubicBezTo>
                  <a:pt x="408" y="1165"/>
                  <a:pt x="0" y="714"/>
                  <a:pt x="0" y="408"/>
                </a:cubicBezTo>
                <a:cubicBezTo>
                  <a:pt x="0" y="181"/>
                  <a:pt x="181" y="0"/>
                  <a:pt x="4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5689" y="5822952"/>
            <a:ext cx="377825" cy="377825"/>
          </a:xfrm>
          <a:custGeom>
            <a:avLst/>
            <a:gdLst>
              <a:gd name="T0" fmla="*/ 118 w 1051"/>
              <a:gd name="T1" fmla="*/ 875 h 1051"/>
              <a:gd name="T2" fmla="*/ 932 w 1051"/>
              <a:gd name="T3" fmla="*/ 875 h 1051"/>
              <a:gd name="T4" fmla="*/ 670 w 1051"/>
              <a:gd name="T5" fmla="*/ 525 h 1051"/>
              <a:gd name="T6" fmla="*/ 468 w 1051"/>
              <a:gd name="T7" fmla="*/ 788 h 1051"/>
              <a:gd name="T8" fmla="*/ 320 w 1051"/>
              <a:gd name="T9" fmla="*/ 613 h 1051"/>
              <a:gd name="T10" fmla="*/ 118 w 1051"/>
              <a:gd name="T11" fmla="*/ 875 h 1051"/>
              <a:gd name="T12" fmla="*/ 525 w 1051"/>
              <a:gd name="T13" fmla="*/ 115 h 1051"/>
              <a:gd name="T14" fmla="*/ 407 w 1051"/>
              <a:gd name="T15" fmla="*/ 115 h 1051"/>
              <a:gd name="T16" fmla="*/ 118 w 1051"/>
              <a:gd name="T17" fmla="*/ 408 h 1051"/>
              <a:gd name="T18" fmla="*/ 118 w 1051"/>
              <a:gd name="T19" fmla="*/ 525 h 1051"/>
              <a:gd name="T20" fmla="*/ 525 w 1051"/>
              <a:gd name="T21" fmla="*/ 115 h 1051"/>
              <a:gd name="T22" fmla="*/ 118 w 1051"/>
              <a:gd name="T23" fmla="*/ 115 h 1051"/>
              <a:gd name="T24" fmla="*/ 118 w 1051"/>
              <a:gd name="T25" fmla="*/ 293 h 1051"/>
              <a:gd name="T26" fmla="*/ 293 w 1051"/>
              <a:gd name="T27" fmla="*/ 115 h 1051"/>
              <a:gd name="T28" fmla="*/ 118 w 1051"/>
              <a:gd name="T29" fmla="*/ 115 h 1051"/>
              <a:gd name="T30" fmla="*/ 1050 w 1051"/>
              <a:gd name="T31" fmla="*/ 118 h 1051"/>
              <a:gd name="T32" fmla="*/ 1050 w 1051"/>
              <a:gd name="T33" fmla="*/ 932 h 1051"/>
              <a:gd name="T34" fmla="*/ 932 w 1051"/>
              <a:gd name="T35" fmla="*/ 1050 h 1051"/>
              <a:gd name="T36" fmla="*/ 118 w 1051"/>
              <a:gd name="T37" fmla="*/ 1050 h 1051"/>
              <a:gd name="T38" fmla="*/ 0 w 1051"/>
              <a:gd name="T39" fmla="*/ 932 h 1051"/>
              <a:gd name="T40" fmla="*/ 0 w 1051"/>
              <a:gd name="T41" fmla="*/ 118 h 1051"/>
              <a:gd name="T42" fmla="*/ 118 w 1051"/>
              <a:gd name="T43" fmla="*/ 0 h 1051"/>
              <a:gd name="T44" fmla="*/ 932 w 1051"/>
              <a:gd name="T45" fmla="*/ 0 h 1051"/>
              <a:gd name="T46" fmla="*/ 1050 w 1051"/>
              <a:gd name="T47" fmla="*/ 1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118" y="875"/>
                </a:moveTo>
                <a:lnTo>
                  <a:pt x="932" y="875"/>
                </a:lnTo>
                <a:lnTo>
                  <a:pt x="670" y="525"/>
                </a:lnTo>
                <a:lnTo>
                  <a:pt x="468" y="788"/>
                </a:lnTo>
                <a:lnTo>
                  <a:pt x="320" y="613"/>
                </a:lnTo>
                <a:lnTo>
                  <a:pt x="118" y="875"/>
                </a:lnTo>
                <a:close/>
                <a:moveTo>
                  <a:pt x="525" y="115"/>
                </a:moveTo>
                <a:lnTo>
                  <a:pt x="407" y="115"/>
                </a:lnTo>
                <a:cubicBezTo>
                  <a:pt x="407" y="276"/>
                  <a:pt x="279" y="408"/>
                  <a:pt x="118" y="408"/>
                </a:cubicBezTo>
                <a:lnTo>
                  <a:pt x="118" y="525"/>
                </a:lnTo>
                <a:cubicBezTo>
                  <a:pt x="345" y="525"/>
                  <a:pt x="525" y="342"/>
                  <a:pt x="525" y="115"/>
                </a:cubicBezTo>
                <a:close/>
                <a:moveTo>
                  <a:pt x="118" y="115"/>
                </a:moveTo>
                <a:lnTo>
                  <a:pt x="118" y="293"/>
                </a:lnTo>
                <a:cubicBezTo>
                  <a:pt x="213" y="293"/>
                  <a:pt x="293" y="211"/>
                  <a:pt x="293" y="115"/>
                </a:cubicBezTo>
                <a:lnTo>
                  <a:pt x="118" y="115"/>
                </a:lnTo>
                <a:close/>
                <a:moveTo>
                  <a:pt x="1050" y="118"/>
                </a:move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ubicBezTo>
                  <a:pt x="995" y="0"/>
                  <a:pt x="1050" y="55"/>
                  <a:pt x="1050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2071689" y="5843588"/>
            <a:ext cx="504825" cy="336550"/>
          </a:xfrm>
          <a:custGeom>
            <a:avLst/>
            <a:gdLst>
              <a:gd name="T0" fmla="*/ 758 w 1401"/>
              <a:gd name="T1" fmla="*/ 612 h 936"/>
              <a:gd name="T2" fmla="*/ 758 w 1401"/>
              <a:gd name="T3" fmla="*/ 612 h 936"/>
              <a:gd name="T4" fmla="*/ 758 w 1401"/>
              <a:gd name="T5" fmla="*/ 612 h 936"/>
              <a:gd name="T6" fmla="*/ 993 w 1401"/>
              <a:gd name="T7" fmla="*/ 393 h 936"/>
              <a:gd name="T8" fmla="*/ 758 w 1401"/>
              <a:gd name="T9" fmla="*/ 175 h 936"/>
              <a:gd name="T10" fmla="*/ 758 w 1401"/>
              <a:gd name="T11" fmla="*/ 300 h 936"/>
              <a:gd name="T12" fmla="*/ 408 w 1401"/>
              <a:gd name="T13" fmla="*/ 642 h 936"/>
              <a:gd name="T14" fmla="*/ 758 w 1401"/>
              <a:gd name="T15" fmla="*/ 484 h 936"/>
              <a:gd name="T16" fmla="*/ 758 w 1401"/>
              <a:gd name="T17" fmla="*/ 612 h 936"/>
              <a:gd name="T18" fmla="*/ 1400 w 1401"/>
              <a:gd name="T19" fmla="*/ 817 h 936"/>
              <a:gd name="T20" fmla="*/ 1400 w 1401"/>
              <a:gd name="T21" fmla="*/ 935 h 936"/>
              <a:gd name="T22" fmla="*/ 0 w 1401"/>
              <a:gd name="T23" fmla="*/ 935 h 936"/>
              <a:gd name="T24" fmla="*/ 0 w 1401"/>
              <a:gd name="T25" fmla="*/ 817 h 936"/>
              <a:gd name="T26" fmla="*/ 233 w 1401"/>
              <a:gd name="T27" fmla="*/ 817 h 936"/>
              <a:gd name="T28" fmla="*/ 118 w 1401"/>
              <a:gd name="T29" fmla="*/ 699 h 936"/>
              <a:gd name="T30" fmla="*/ 118 w 1401"/>
              <a:gd name="T31" fmla="*/ 117 h 936"/>
              <a:gd name="T32" fmla="*/ 233 w 1401"/>
              <a:gd name="T33" fmla="*/ 0 h 936"/>
              <a:gd name="T34" fmla="*/ 1168 w 1401"/>
              <a:gd name="T35" fmla="*/ 0 h 936"/>
              <a:gd name="T36" fmla="*/ 1283 w 1401"/>
              <a:gd name="T37" fmla="*/ 117 h 936"/>
              <a:gd name="T38" fmla="*/ 1283 w 1401"/>
              <a:gd name="T39" fmla="*/ 699 h 936"/>
              <a:gd name="T40" fmla="*/ 1168 w 1401"/>
              <a:gd name="T41" fmla="*/ 817 h 936"/>
              <a:gd name="T42" fmla="*/ 1400 w 1401"/>
              <a:gd name="T43" fmla="*/ 81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01" h="936">
                <a:moveTo>
                  <a:pt x="758" y="612"/>
                </a:moveTo>
                <a:lnTo>
                  <a:pt x="758" y="612"/>
                </a:lnTo>
                <a:lnTo>
                  <a:pt x="758" y="612"/>
                </a:lnTo>
                <a:lnTo>
                  <a:pt x="993" y="393"/>
                </a:lnTo>
                <a:lnTo>
                  <a:pt x="758" y="175"/>
                </a:lnTo>
                <a:lnTo>
                  <a:pt x="758" y="300"/>
                </a:lnTo>
                <a:cubicBezTo>
                  <a:pt x="531" y="333"/>
                  <a:pt x="441" y="486"/>
                  <a:pt x="408" y="642"/>
                </a:cubicBezTo>
                <a:cubicBezTo>
                  <a:pt x="490" y="533"/>
                  <a:pt x="596" y="484"/>
                  <a:pt x="758" y="484"/>
                </a:cubicBezTo>
                <a:lnTo>
                  <a:pt x="758" y="612"/>
                </a:lnTo>
                <a:close/>
                <a:moveTo>
                  <a:pt x="1400" y="817"/>
                </a:moveTo>
                <a:lnTo>
                  <a:pt x="1400" y="935"/>
                </a:lnTo>
                <a:lnTo>
                  <a:pt x="0" y="935"/>
                </a:lnTo>
                <a:lnTo>
                  <a:pt x="0" y="817"/>
                </a:lnTo>
                <a:lnTo>
                  <a:pt x="233" y="817"/>
                </a:lnTo>
                <a:cubicBezTo>
                  <a:pt x="167" y="817"/>
                  <a:pt x="118" y="762"/>
                  <a:pt x="118" y="699"/>
                </a:cubicBezTo>
                <a:lnTo>
                  <a:pt x="118" y="117"/>
                </a:lnTo>
                <a:cubicBezTo>
                  <a:pt x="118" y="52"/>
                  <a:pt x="167" y="0"/>
                  <a:pt x="233" y="0"/>
                </a:cubicBezTo>
                <a:lnTo>
                  <a:pt x="1168" y="0"/>
                </a:lnTo>
                <a:cubicBezTo>
                  <a:pt x="1231" y="0"/>
                  <a:pt x="1283" y="52"/>
                  <a:pt x="1283" y="117"/>
                </a:cubicBezTo>
                <a:lnTo>
                  <a:pt x="1283" y="699"/>
                </a:lnTo>
                <a:cubicBezTo>
                  <a:pt x="1283" y="762"/>
                  <a:pt x="1231" y="817"/>
                  <a:pt x="1168" y="817"/>
                </a:cubicBezTo>
                <a:lnTo>
                  <a:pt x="1400" y="8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3149599" y="5759452"/>
            <a:ext cx="503238" cy="504825"/>
          </a:xfrm>
          <a:custGeom>
            <a:avLst/>
            <a:gdLst>
              <a:gd name="T0" fmla="*/ 698 w 1396"/>
              <a:gd name="T1" fmla="*/ 1400 h 1401"/>
              <a:gd name="T2" fmla="*/ 0 w 1396"/>
              <a:gd name="T3" fmla="*/ 757 h 1401"/>
              <a:gd name="T4" fmla="*/ 88 w 1396"/>
              <a:gd name="T5" fmla="*/ 757 h 1401"/>
              <a:gd name="T6" fmla="*/ 435 w 1396"/>
              <a:gd name="T7" fmla="*/ 1252 h 1401"/>
              <a:gd name="T8" fmla="*/ 514 w 1396"/>
              <a:gd name="T9" fmla="*/ 1176 h 1401"/>
              <a:gd name="T10" fmla="*/ 736 w 1396"/>
              <a:gd name="T11" fmla="*/ 1397 h 1401"/>
              <a:gd name="T12" fmla="*/ 698 w 1396"/>
              <a:gd name="T13" fmla="*/ 1400 h 1401"/>
              <a:gd name="T14" fmla="*/ 698 w 1396"/>
              <a:gd name="T15" fmla="*/ 1400 h 1401"/>
              <a:gd name="T16" fmla="*/ 862 w 1396"/>
              <a:gd name="T17" fmla="*/ 1236 h 1401"/>
              <a:gd name="T18" fmla="*/ 1234 w 1396"/>
              <a:gd name="T19" fmla="*/ 864 h 1401"/>
              <a:gd name="T20" fmla="*/ 534 w 1396"/>
              <a:gd name="T21" fmla="*/ 164 h 1401"/>
              <a:gd name="T22" fmla="*/ 162 w 1396"/>
              <a:gd name="T23" fmla="*/ 536 h 1401"/>
              <a:gd name="T24" fmla="*/ 862 w 1396"/>
              <a:gd name="T25" fmla="*/ 1236 h 1401"/>
              <a:gd name="T26" fmla="*/ 594 w 1396"/>
              <a:gd name="T27" fmla="*/ 101 h 1401"/>
              <a:gd name="T28" fmla="*/ 1296 w 1396"/>
              <a:gd name="T29" fmla="*/ 804 h 1401"/>
              <a:gd name="T30" fmla="*/ 1296 w 1396"/>
              <a:gd name="T31" fmla="*/ 927 h 1401"/>
              <a:gd name="T32" fmla="*/ 925 w 1396"/>
              <a:gd name="T33" fmla="*/ 1299 h 1401"/>
              <a:gd name="T34" fmla="*/ 802 w 1396"/>
              <a:gd name="T35" fmla="*/ 1299 h 1401"/>
              <a:gd name="T36" fmla="*/ 99 w 1396"/>
              <a:gd name="T37" fmla="*/ 596 h 1401"/>
              <a:gd name="T38" fmla="*/ 99 w 1396"/>
              <a:gd name="T39" fmla="*/ 473 h 1401"/>
              <a:gd name="T40" fmla="*/ 471 w 1396"/>
              <a:gd name="T41" fmla="*/ 101 h 1401"/>
              <a:gd name="T42" fmla="*/ 594 w 1396"/>
              <a:gd name="T43" fmla="*/ 101 h 1401"/>
              <a:gd name="T44" fmla="*/ 960 w 1396"/>
              <a:gd name="T45" fmla="*/ 148 h 1401"/>
              <a:gd name="T46" fmla="*/ 881 w 1396"/>
              <a:gd name="T47" fmla="*/ 224 h 1401"/>
              <a:gd name="T48" fmla="*/ 659 w 1396"/>
              <a:gd name="T49" fmla="*/ 3 h 1401"/>
              <a:gd name="T50" fmla="*/ 698 w 1396"/>
              <a:gd name="T51" fmla="*/ 0 h 1401"/>
              <a:gd name="T52" fmla="*/ 1395 w 1396"/>
              <a:gd name="T53" fmla="*/ 643 h 1401"/>
              <a:gd name="T54" fmla="*/ 1307 w 1396"/>
              <a:gd name="T55" fmla="*/ 643 h 1401"/>
              <a:gd name="T56" fmla="*/ 960 w 1396"/>
              <a:gd name="T57" fmla="*/ 148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6" h="1401">
                <a:moveTo>
                  <a:pt x="698" y="1400"/>
                </a:moveTo>
                <a:cubicBezTo>
                  <a:pt x="331" y="1400"/>
                  <a:pt x="31" y="1116"/>
                  <a:pt x="0" y="757"/>
                </a:cubicBezTo>
                <a:lnTo>
                  <a:pt x="88" y="757"/>
                </a:lnTo>
                <a:cubicBezTo>
                  <a:pt x="110" y="976"/>
                  <a:pt x="244" y="1162"/>
                  <a:pt x="435" y="1252"/>
                </a:cubicBezTo>
                <a:lnTo>
                  <a:pt x="514" y="1176"/>
                </a:lnTo>
                <a:lnTo>
                  <a:pt x="736" y="1397"/>
                </a:lnTo>
                <a:lnTo>
                  <a:pt x="698" y="1400"/>
                </a:lnTo>
                <a:lnTo>
                  <a:pt x="698" y="1400"/>
                </a:lnTo>
                <a:close/>
                <a:moveTo>
                  <a:pt x="862" y="1236"/>
                </a:moveTo>
                <a:lnTo>
                  <a:pt x="1234" y="864"/>
                </a:lnTo>
                <a:lnTo>
                  <a:pt x="534" y="164"/>
                </a:lnTo>
                <a:lnTo>
                  <a:pt x="162" y="536"/>
                </a:lnTo>
                <a:lnTo>
                  <a:pt x="862" y="1236"/>
                </a:lnTo>
                <a:close/>
                <a:moveTo>
                  <a:pt x="594" y="101"/>
                </a:moveTo>
                <a:lnTo>
                  <a:pt x="1296" y="804"/>
                </a:lnTo>
                <a:cubicBezTo>
                  <a:pt x="1332" y="837"/>
                  <a:pt x="1332" y="891"/>
                  <a:pt x="1296" y="927"/>
                </a:cubicBezTo>
                <a:lnTo>
                  <a:pt x="925" y="1299"/>
                </a:lnTo>
                <a:cubicBezTo>
                  <a:pt x="892" y="1334"/>
                  <a:pt x="837" y="1334"/>
                  <a:pt x="802" y="1299"/>
                </a:cubicBezTo>
                <a:lnTo>
                  <a:pt x="99" y="596"/>
                </a:lnTo>
                <a:cubicBezTo>
                  <a:pt x="63" y="563"/>
                  <a:pt x="63" y="509"/>
                  <a:pt x="99" y="473"/>
                </a:cubicBezTo>
                <a:lnTo>
                  <a:pt x="471" y="101"/>
                </a:lnTo>
                <a:cubicBezTo>
                  <a:pt x="504" y="66"/>
                  <a:pt x="558" y="66"/>
                  <a:pt x="594" y="101"/>
                </a:cubicBezTo>
                <a:close/>
                <a:moveTo>
                  <a:pt x="960" y="148"/>
                </a:moveTo>
                <a:lnTo>
                  <a:pt x="881" y="224"/>
                </a:lnTo>
                <a:lnTo>
                  <a:pt x="659" y="3"/>
                </a:lnTo>
                <a:lnTo>
                  <a:pt x="698" y="0"/>
                </a:lnTo>
                <a:cubicBezTo>
                  <a:pt x="1064" y="0"/>
                  <a:pt x="1365" y="284"/>
                  <a:pt x="1395" y="643"/>
                </a:cubicBezTo>
                <a:lnTo>
                  <a:pt x="1307" y="643"/>
                </a:lnTo>
                <a:cubicBezTo>
                  <a:pt x="1286" y="424"/>
                  <a:pt x="1152" y="238"/>
                  <a:pt x="960" y="1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4240212" y="5768976"/>
            <a:ext cx="481012" cy="484188"/>
          </a:xfrm>
          <a:custGeom>
            <a:avLst/>
            <a:gdLst>
              <a:gd name="T0" fmla="*/ 922 w 1336"/>
              <a:gd name="T1" fmla="*/ 145 h 1343"/>
              <a:gd name="T2" fmla="*/ 922 w 1336"/>
              <a:gd name="T3" fmla="*/ 175 h 1343"/>
              <a:gd name="T4" fmla="*/ 1121 w 1336"/>
              <a:gd name="T5" fmla="*/ 175 h 1343"/>
              <a:gd name="T6" fmla="*/ 1121 w 1336"/>
              <a:gd name="T7" fmla="*/ 145 h 1343"/>
              <a:gd name="T8" fmla="*/ 1023 w 1336"/>
              <a:gd name="T9" fmla="*/ 46 h 1343"/>
              <a:gd name="T10" fmla="*/ 922 w 1336"/>
              <a:gd name="T11" fmla="*/ 145 h 1343"/>
              <a:gd name="T12" fmla="*/ 875 w 1336"/>
              <a:gd name="T13" fmla="*/ 525 h 1343"/>
              <a:gd name="T14" fmla="*/ 818 w 1336"/>
              <a:gd name="T15" fmla="*/ 467 h 1343"/>
              <a:gd name="T16" fmla="*/ 818 w 1336"/>
              <a:gd name="T17" fmla="*/ 232 h 1343"/>
              <a:gd name="T18" fmla="*/ 875 w 1336"/>
              <a:gd name="T19" fmla="*/ 175 h 1343"/>
              <a:gd name="T20" fmla="*/ 875 w 1336"/>
              <a:gd name="T21" fmla="*/ 145 h 1343"/>
              <a:gd name="T22" fmla="*/ 1023 w 1336"/>
              <a:gd name="T23" fmla="*/ 0 h 1343"/>
              <a:gd name="T24" fmla="*/ 1168 w 1336"/>
              <a:gd name="T25" fmla="*/ 145 h 1343"/>
              <a:gd name="T26" fmla="*/ 1168 w 1336"/>
              <a:gd name="T27" fmla="*/ 175 h 1343"/>
              <a:gd name="T28" fmla="*/ 1225 w 1336"/>
              <a:gd name="T29" fmla="*/ 232 h 1343"/>
              <a:gd name="T30" fmla="*/ 1225 w 1336"/>
              <a:gd name="T31" fmla="*/ 467 h 1343"/>
              <a:gd name="T32" fmla="*/ 1168 w 1336"/>
              <a:gd name="T33" fmla="*/ 525 h 1343"/>
              <a:gd name="T34" fmla="*/ 875 w 1336"/>
              <a:gd name="T35" fmla="*/ 525 h 1343"/>
              <a:gd name="T36" fmla="*/ 438 w 1336"/>
              <a:gd name="T37" fmla="*/ 1195 h 1343"/>
              <a:gd name="T38" fmla="*/ 514 w 1336"/>
              <a:gd name="T39" fmla="*/ 1118 h 1343"/>
              <a:gd name="T40" fmla="*/ 736 w 1336"/>
              <a:gd name="T41" fmla="*/ 1340 h 1343"/>
              <a:gd name="T42" fmla="*/ 698 w 1336"/>
              <a:gd name="T43" fmla="*/ 1342 h 1343"/>
              <a:gd name="T44" fmla="*/ 0 w 1336"/>
              <a:gd name="T45" fmla="*/ 700 h 1343"/>
              <a:gd name="T46" fmla="*/ 88 w 1336"/>
              <a:gd name="T47" fmla="*/ 700 h 1343"/>
              <a:gd name="T48" fmla="*/ 438 w 1336"/>
              <a:gd name="T49" fmla="*/ 1195 h 1343"/>
              <a:gd name="T50" fmla="*/ 1299 w 1336"/>
              <a:gd name="T51" fmla="*/ 744 h 1343"/>
              <a:gd name="T52" fmla="*/ 1299 w 1336"/>
              <a:gd name="T53" fmla="*/ 869 h 1343"/>
              <a:gd name="T54" fmla="*/ 927 w 1336"/>
              <a:gd name="T55" fmla="*/ 1238 h 1343"/>
              <a:gd name="T56" fmla="*/ 804 w 1336"/>
              <a:gd name="T57" fmla="*/ 1238 h 1343"/>
              <a:gd name="T58" fmla="*/ 104 w 1336"/>
              <a:gd name="T59" fmla="*/ 538 h 1343"/>
              <a:gd name="T60" fmla="*/ 104 w 1336"/>
              <a:gd name="T61" fmla="*/ 415 h 1343"/>
              <a:gd name="T62" fmla="*/ 473 w 1336"/>
              <a:gd name="T63" fmla="*/ 44 h 1343"/>
              <a:gd name="T64" fmla="*/ 599 w 1336"/>
              <a:gd name="T65" fmla="*/ 44 h 1343"/>
              <a:gd name="T66" fmla="*/ 741 w 1336"/>
              <a:gd name="T67" fmla="*/ 186 h 1343"/>
              <a:gd name="T68" fmla="*/ 659 w 1336"/>
              <a:gd name="T69" fmla="*/ 268 h 1343"/>
              <a:gd name="T70" fmla="*/ 536 w 1336"/>
              <a:gd name="T71" fmla="*/ 147 h 1343"/>
              <a:gd name="T72" fmla="*/ 205 w 1336"/>
              <a:gd name="T73" fmla="*/ 476 h 1343"/>
              <a:gd name="T74" fmla="*/ 867 w 1336"/>
              <a:gd name="T75" fmla="*/ 1137 h 1343"/>
              <a:gd name="T76" fmla="*/ 1195 w 1336"/>
              <a:gd name="T77" fmla="*/ 806 h 1343"/>
              <a:gd name="T78" fmla="*/ 1067 w 1336"/>
              <a:gd name="T79" fmla="*/ 678 h 1343"/>
              <a:gd name="T80" fmla="*/ 1149 w 1336"/>
              <a:gd name="T81" fmla="*/ 596 h 1343"/>
              <a:gd name="T82" fmla="*/ 1299 w 1336"/>
              <a:gd name="T83" fmla="*/ 744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6" h="1343">
                <a:moveTo>
                  <a:pt x="922" y="145"/>
                </a:moveTo>
                <a:lnTo>
                  <a:pt x="922" y="175"/>
                </a:lnTo>
                <a:lnTo>
                  <a:pt x="1121" y="175"/>
                </a:lnTo>
                <a:lnTo>
                  <a:pt x="1121" y="145"/>
                </a:lnTo>
                <a:cubicBezTo>
                  <a:pt x="1121" y="90"/>
                  <a:pt x="1078" y="46"/>
                  <a:pt x="1023" y="46"/>
                </a:cubicBezTo>
                <a:cubicBezTo>
                  <a:pt x="968" y="46"/>
                  <a:pt x="922" y="90"/>
                  <a:pt x="922" y="145"/>
                </a:cubicBezTo>
                <a:close/>
                <a:moveTo>
                  <a:pt x="875" y="525"/>
                </a:moveTo>
                <a:cubicBezTo>
                  <a:pt x="842" y="525"/>
                  <a:pt x="818" y="500"/>
                  <a:pt x="818" y="467"/>
                </a:cubicBezTo>
                <a:lnTo>
                  <a:pt x="818" y="232"/>
                </a:lnTo>
                <a:cubicBezTo>
                  <a:pt x="818" y="199"/>
                  <a:pt x="842" y="175"/>
                  <a:pt x="875" y="175"/>
                </a:cubicBezTo>
                <a:lnTo>
                  <a:pt x="875" y="145"/>
                </a:lnTo>
                <a:cubicBezTo>
                  <a:pt x="875" y="65"/>
                  <a:pt x="944" y="0"/>
                  <a:pt x="1023" y="0"/>
                </a:cubicBezTo>
                <a:cubicBezTo>
                  <a:pt x="1102" y="0"/>
                  <a:pt x="1168" y="65"/>
                  <a:pt x="1168" y="145"/>
                </a:cubicBezTo>
                <a:lnTo>
                  <a:pt x="1168" y="175"/>
                </a:lnTo>
                <a:cubicBezTo>
                  <a:pt x="1201" y="175"/>
                  <a:pt x="1225" y="199"/>
                  <a:pt x="1225" y="232"/>
                </a:cubicBezTo>
                <a:lnTo>
                  <a:pt x="1225" y="467"/>
                </a:lnTo>
                <a:cubicBezTo>
                  <a:pt x="1225" y="500"/>
                  <a:pt x="1201" y="525"/>
                  <a:pt x="1168" y="525"/>
                </a:cubicBezTo>
                <a:lnTo>
                  <a:pt x="875" y="525"/>
                </a:lnTo>
                <a:close/>
                <a:moveTo>
                  <a:pt x="438" y="1195"/>
                </a:moveTo>
                <a:lnTo>
                  <a:pt x="514" y="1118"/>
                </a:lnTo>
                <a:lnTo>
                  <a:pt x="736" y="1340"/>
                </a:lnTo>
                <a:lnTo>
                  <a:pt x="698" y="1342"/>
                </a:lnTo>
                <a:cubicBezTo>
                  <a:pt x="331" y="1342"/>
                  <a:pt x="30" y="1058"/>
                  <a:pt x="0" y="700"/>
                </a:cubicBezTo>
                <a:lnTo>
                  <a:pt x="88" y="700"/>
                </a:lnTo>
                <a:cubicBezTo>
                  <a:pt x="110" y="919"/>
                  <a:pt x="246" y="1104"/>
                  <a:pt x="438" y="1195"/>
                </a:cubicBezTo>
                <a:close/>
                <a:moveTo>
                  <a:pt x="1299" y="744"/>
                </a:moveTo>
                <a:cubicBezTo>
                  <a:pt x="1335" y="776"/>
                  <a:pt x="1335" y="834"/>
                  <a:pt x="1299" y="869"/>
                </a:cubicBezTo>
                <a:lnTo>
                  <a:pt x="927" y="1238"/>
                </a:lnTo>
                <a:cubicBezTo>
                  <a:pt x="894" y="1274"/>
                  <a:pt x="840" y="1274"/>
                  <a:pt x="804" y="1238"/>
                </a:cubicBezTo>
                <a:lnTo>
                  <a:pt x="104" y="538"/>
                </a:lnTo>
                <a:cubicBezTo>
                  <a:pt x="69" y="506"/>
                  <a:pt x="69" y="451"/>
                  <a:pt x="104" y="415"/>
                </a:cubicBezTo>
                <a:lnTo>
                  <a:pt x="473" y="44"/>
                </a:lnTo>
                <a:cubicBezTo>
                  <a:pt x="506" y="8"/>
                  <a:pt x="564" y="8"/>
                  <a:pt x="599" y="44"/>
                </a:cubicBezTo>
                <a:lnTo>
                  <a:pt x="741" y="186"/>
                </a:lnTo>
                <a:lnTo>
                  <a:pt x="659" y="268"/>
                </a:lnTo>
                <a:lnTo>
                  <a:pt x="536" y="147"/>
                </a:lnTo>
                <a:lnTo>
                  <a:pt x="205" y="476"/>
                </a:lnTo>
                <a:lnTo>
                  <a:pt x="867" y="1137"/>
                </a:lnTo>
                <a:lnTo>
                  <a:pt x="1195" y="806"/>
                </a:lnTo>
                <a:lnTo>
                  <a:pt x="1067" y="678"/>
                </a:lnTo>
                <a:lnTo>
                  <a:pt x="1149" y="596"/>
                </a:lnTo>
                <a:lnTo>
                  <a:pt x="1299" y="7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5410199" y="5780088"/>
            <a:ext cx="293688" cy="463550"/>
          </a:xfrm>
          <a:custGeom>
            <a:avLst/>
            <a:gdLst>
              <a:gd name="T0" fmla="*/ 700 w 816"/>
              <a:gd name="T1" fmla="*/ 1049 h 1286"/>
              <a:gd name="T2" fmla="*/ 700 w 816"/>
              <a:gd name="T3" fmla="*/ 235 h 1286"/>
              <a:gd name="T4" fmla="*/ 115 w 816"/>
              <a:gd name="T5" fmla="*/ 235 h 1286"/>
              <a:gd name="T6" fmla="*/ 115 w 816"/>
              <a:gd name="T7" fmla="*/ 1049 h 1286"/>
              <a:gd name="T8" fmla="*/ 700 w 816"/>
              <a:gd name="T9" fmla="*/ 1049 h 1286"/>
              <a:gd name="T10" fmla="*/ 700 w 816"/>
              <a:gd name="T11" fmla="*/ 0 h 1286"/>
              <a:gd name="T12" fmla="*/ 815 w 816"/>
              <a:gd name="T13" fmla="*/ 117 h 1286"/>
              <a:gd name="T14" fmla="*/ 815 w 816"/>
              <a:gd name="T15" fmla="*/ 1167 h 1286"/>
              <a:gd name="T16" fmla="*/ 700 w 816"/>
              <a:gd name="T17" fmla="*/ 1285 h 1286"/>
              <a:gd name="T18" fmla="*/ 115 w 816"/>
              <a:gd name="T19" fmla="*/ 1285 h 1286"/>
              <a:gd name="T20" fmla="*/ 0 w 816"/>
              <a:gd name="T21" fmla="*/ 1167 h 1286"/>
              <a:gd name="T22" fmla="*/ 0 w 816"/>
              <a:gd name="T23" fmla="*/ 117 h 1286"/>
              <a:gd name="T24" fmla="*/ 115 w 816"/>
              <a:gd name="T25" fmla="*/ 0 h 1286"/>
              <a:gd name="T26" fmla="*/ 700 w 816"/>
              <a:gd name="T27" fmla="*/ 0 h 1286"/>
              <a:gd name="T28" fmla="*/ 336 w 816"/>
              <a:gd name="T29" fmla="*/ 525 h 1286"/>
              <a:gd name="T30" fmla="*/ 336 w 816"/>
              <a:gd name="T31" fmla="*/ 585 h 1286"/>
              <a:gd name="T32" fmla="*/ 478 w 816"/>
              <a:gd name="T33" fmla="*/ 585 h 1286"/>
              <a:gd name="T34" fmla="*/ 478 w 816"/>
              <a:gd name="T35" fmla="*/ 525 h 1286"/>
              <a:gd name="T36" fmla="*/ 407 w 816"/>
              <a:gd name="T37" fmla="*/ 456 h 1286"/>
              <a:gd name="T38" fmla="*/ 336 w 816"/>
              <a:gd name="T39" fmla="*/ 525 h 1286"/>
              <a:gd name="T40" fmla="*/ 290 w 816"/>
              <a:gd name="T41" fmla="*/ 874 h 1286"/>
              <a:gd name="T42" fmla="*/ 232 w 816"/>
              <a:gd name="T43" fmla="*/ 817 h 1286"/>
              <a:gd name="T44" fmla="*/ 232 w 816"/>
              <a:gd name="T45" fmla="*/ 642 h 1286"/>
              <a:gd name="T46" fmla="*/ 290 w 816"/>
              <a:gd name="T47" fmla="*/ 585 h 1286"/>
              <a:gd name="T48" fmla="*/ 290 w 816"/>
              <a:gd name="T49" fmla="*/ 524 h 1286"/>
              <a:gd name="T50" fmla="*/ 407 w 816"/>
              <a:gd name="T51" fmla="*/ 410 h 1286"/>
              <a:gd name="T52" fmla="*/ 525 w 816"/>
              <a:gd name="T53" fmla="*/ 524 h 1286"/>
              <a:gd name="T54" fmla="*/ 525 w 816"/>
              <a:gd name="T55" fmla="*/ 585 h 1286"/>
              <a:gd name="T56" fmla="*/ 582 w 816"/>
              <a:gd name="T57" fmla="*/ 642 h 1286"/>
              <a:gd name="T58" fmla="*/ 582 w 816"/>
              <a:gd name="T59" fmla="*/ 817 h 1286"/>
              <a:gd name="T60" fmla="*/ 525 w 816"/>
              <a:gd name="T61" fmla="*/ 874 h 1286"/>
              <a:gd name="T62" fmla="*/ 290 w 816"/>
              <a:gd name="T63" fmla="*/ 874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6" h="1286">
                <a:moveTo>
                  <a:pt x="700" y="1049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49"/>
                </a:lnTo>
                <a:lnTo>
                  <a:pt x="700" y="1049"/>
                </a:lnTo>
                <a:close/>
                <a:moveTo>
                  <a:pt x="700" y="0"/>
                </a:moveTo>
                <a:cubicBezTo>
                  <a:pt x="763" y="0"/>
                  <a:pt x="815" y="54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lose/>
                <a:moveTo>
                  <a:pt x="336" y="525"/>
                </a:moveTo>
                <a:lnTo>
                  <a:pt x="336" y="585"/>
                </a:lnTo>
                <a:lnTo>
                  <a:pt x="478" y="585"/>
                </a:lnTo>
                <a:lnTo>
                  <a:pt x="478" y="525"/>
                </a:lnTo>
                <a:cubicBezTo>
                  <a:pt x="478" y="486"/>
                  <a:pt x="445" y="456"/>
                  <a:pt x="407" y="456"/>
                </a:cubicBezTo>
                <a:cubicBezTo>
                  <a:pt x="368" y="456"/>
                  <a:pt x="336" y="486"/>
                  <a:pt x="336" y="525"/>
                </a:cubicBezTo>
                <a:close/>
                <a:moveTo>
                  <a:pt x="290" y="874"/>
                </a:moveTo>
                <a:cubicBezTo>
                  <a:pt x="257" y="874"/>
                  <a:pt x="232" y="850"/>
                  <a:pt x="232" y="817"/>
                </a:cubicBezTo>
                <a:lnTo>
                  <a:pt x="232" y="642"/>
                </a:lnTo>
                <a:cubicBezTo>
                  <a:pt x="232" y="609"/>
                  <a:pt x="257" y="585"/>
                  <a:pt x="290" y="585"/>
                </a:cubicBezTo>
                <a:lnTo>
                  <a:pt x="290" y="524"/>
                </a:lnTo>
                <a:cubicBezTo>
                  <a:pt x="290" y="462"/>
                  <a:pt x="342" y="410"/>
                  <a:pt x="407" y="410"/>
                </a:cubicBezTo>
                <a:cubicBezTo>
                  <a:pt x="470" y="410"/>
                  <a:pt x="525" y="459"/>
                  <a:pt x="525" y="524"/>
                </a:cubicBezTo>
                <a:lnTo>
                  <a:pt x="525" y="585"/>
                </a:lnTo>
                <a:cubicBezTo>
                  <a:pt x="558" y="585"/>
                  <a:pt x="582" y="609"/>
                  <a:pt x="582" y="642"/>
                </a:cubicBezTo>
                <a:lnTo>
                  <a:pt x="582" y="817"/>
                </a:lnTo>
                <a:cubicBezTo>
                  <a:pt x="582" y="850"/>
                  <a:pt x="558" y="874"/>
                  <a:pt x="525" y="874"/>
                </a:cubicBezTo>
                <a:lnTo>
                  <a:pt x="290" y="8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6403974" y="5864225"/>
            <a:ext cx="463550" cy="293688"/>
          </a:xfrm>
          <a:custGeom>
            <a:avLst/>
            <a:gdLst>
              <a:gd name="T0" fmla="*/ 572 w 1286"/>
              <a:gd name="T1" fmla="*/ 290 h 815"/>
              <a:gd name="T2" fmla="*/ 572 w 1286"/>
              <a:gd name="T3" fmla="*/ 350 h 815"/>
              <a:gd name="T4" fmla="*/ 714 w 1286"/>
              <a:gd name="T5" fmla="*/ 350 h 815"/>
              <a:gd name="T6" fmla="*/ 714 w 1286"/>
              <a:gd name="T7" fmla="*/ 290 h 815"/>
              <a:gd name="T8" fmla="*/ 643 w 1286"/>
              <a:gd name="T9" fmla="*/ 221 h 815"/>
              <a:gd name="T10" fmla="*/ 572 w 1286"/>
              <a:gd name="T11" fmla="*/ 290 h 815"/>
              <a:gd name="T12" fmla="*/ 525 w 1286"/>
              <a:gd name="T13" fmla="*/ 639 h 815"/>
              <a:gd name="T14" fmla="*/ 468 w 1286"/>
              <a:gd name="T15" fmla="*/ 582 h 815"/>
              <a:gd name="T16" fmla="*/ 468 w 1286"/>
              <a:gd name="T17" fmla="*/ 407 h 815"/>
              <a:gd name="T18" fmla="*/ 525 w 1286"/>
              <a:gd name="T19" fmla="*/ 350 h 815"/>
              <a:gd name="T20" fmla="*/ 525 w 1286"/>
              <a:gd name="T21" fmla="*/ 290 h 815"/>
              <a:gd name="T22" fmla="*/ 643 w 1286"/>
              <a:gd name="T23" fmla="*/ 175 h 815"/>
              <a:gd name="T24" fmla="*/ 760 w 1286"/>
              <a:gd name="T25" fmla="*/ 290 h 815"/>
              <a:gd name="T26" fmla="*/ 760 w 1286"/>
              <a:gd name="T27" fmla="*/ 350 h 815"/>
              <a:gd name="T28" fmla="*/ 818 w 1286"/>
              <a:gd name="T29" fmla="*/ 407 h 815"/>
              <a:gd name="T30" fmla="*/ 818 w 1286"/>
              <a:gd name="T31" fmla="*/ 582 h 815"/>
              <a:gd name="T32" fmla="*/ 760 w 1286"/>
              <a:gd name="T33" fmla="*/ 639 h 815"/>
              <a:gd name="T34" fmla="*/ 525 w 1286"/>
              <a:gd name="T35" fmla="*/ 639 h 815"/>
              <a:gd name="T36" fmla="*/ 1050 w 1286"/>
              <a:gd name="T37" fmla="*/ 700 h 815"/>
              <a:gd name="T38" fmla="*/ 1050 w 1286"/>
              <a:gd name="T39" fmla="*/ 115 h 815"/>
              <a:gd name="T40" fmla="*/ 235 w 1286"/>
              <a:gd name="T41" fmla="*/ 115 h 815"/>
              <a:gd name="T42" fmla="*/ 235 w 1286"/>
              <a:gd name="T43" fmla="*/ 700 h 815"/>
              <a:gd name="T44" fmla="*/ 1050 w 1286"/>
              <a:gd name="T45" fmla="*/ 700 h 815"/>
              <a:gd name="T46" fmla="*/ 1285 w 1286"/>
              <a:gd name="T47" fmla="*/ 115 h 815"/>
              <a:gd name="T48" fmla="*/ 1285 w 1286"/>
              <a:gd name="T49" fmla="*/ 700 h 815"/>
              <a:gd name="T50" fmla="*/ 1168 w 1286"/>
              <a:gd name="T51" fmla="*/ 814 h 815"/>
              <a:gd name="T52" fmla="*/ 118 w 1286"/>
              <a:gd name="T53" fmla="*/ 814 h 815"/>
              <a:gd name="T54" fmla="*/ 0 w 1286"/>
              <a:gd name="T55" fmla="*/ 700 h 815"/>
              <a:gd name="T56" fmla="*/ 0 w 1286"/>
              <a:gd name="T57" fmla="*/ 115 h 815"/>
              <a:gd name="T58" fmla="*/ 118 w 1286"/>
              <a:gd name="T59" fmla="*/ 0 h 815"/>
              <a:gd name="T60" fmla="*/ 1168 w 1286"/>
              <a:gd name="T61" fmla="*/ 0 h 815"/>
              <a:gd name="T62" fmla="*/ 1285 w 1286"/>
              <a:gd name="T63" fmla="*/ 115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815">
                <a:moveTo>
                  <a:pt x="572" y="290"/>
                </a:moveTo>
                <a:lnTo>
                  <a:pt x="572" y="350"/>
                </a:lnTo>
                <a:lnTo>
                  <a:pt x="714" y="350"/>
                </a:lnTo>
                <a:lnTo>
                  <a:pt x="714" y="290"/>
                </a:lnTo>
                <a:cubicBezTo>
                  <a:pt x="714" y="251"/>
                  <a:pt x="682" y="221"/>
                  <a:pt x="643" y="221"/>
                </a:cubicBezTo>
                <a:cubicBezTo>
                  <a:pt x="605" y="221"/>
                  <a:pt x="572" y="251"/>
                  <a:pt x="572" y="290"/>
                </a:cubicBezTo>
                <a:close/>
                <a:moveTo>
                  <a:pt x="525" y="639"/>
                </a:moveTo>
                <a:cubicBezTo>
                  <a:pt x="492" y="639"/>
                  <a:pt x="468" y="615"/>
                  <a:pt x="468" y="582"/>
                </a:cubicBezTo>
                <a:lnTo>
                  <a:pt x="468" y="407"/>
                </a:lnTo>
                <a:cubicBezTo>
                  <a:pt x="468" y="374"/>
                  <a:pt x="492" y="350"/>
                  <a:pt x="525" y="350"/>
                </a:cubicBezTo>
                <a:lnTo>
                  <a:pt x="525" y="290"/>
                </a:lnTo>
                <a:cubicBezTo>
                  <a:pt x="525" y="227"/>
                  <a:pt x="577" y="175"/>
                  <a:pt x="643" y="175"/>
                </a:cubicBezTo>
                <a:cubicBezTo>
                  <a:pt x="706" y="175"/>
                  <a:pt x="760" y="224"/>
                  <a:pt x="760" y="290"/>
                </a:cubicBezTo>
                <a:lnTo>
                  <a:pt x="760" y="350"/>
                </a:lnTo>
                <a:cubicBezTo>
                  <a:pt x="793" y="350"/>
                  <a:pt x="818" y="374"/>
                  <a:pt x="818" y="407"/>
                </a:cubicBezTo>
                <a:lnTo>
                  <a:pt x="818" y="582"/>
                </a:lnTo>
                <a:cubicBezTo>
                  <a:pt x="818" y="615"/>
                  <a:pt x="793" y="639"/>
                  <a:pt x="760" y="639"/>
                </a:cubicBezTo>
                <a:lnTo>
                  <a:pt x="525" y="639"/>
                </a:lnTo>
                <a:close/>
                <a:moveTo>
                  <a:pt x="1050" y="700"/>
                </a:moveTo>
                <a:lnTo>
                  <a:pt x="1050" y="115"/>
                </a:ln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close/>
                <a:moveTo>
                  <a:pt x="1285" y="115"/>
                </a:moveTo>
                <a:lnTo>
                  <a:pt x="1285" y="700"/>
                </a:lnTo>
                <a:cubicBezTo>
                  <a:pt x="1285" y="763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3"/>
                  <a:pt x="0" y="700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2"/>
                  <a:pt x="1285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481887" y="5822952"/>
            <a:ext cx="463550" cy="377825"/>
          </a:xfrm>
          <a:custGeom>
            <a:avLst/>
            <a:gdLst>
              <a:gd name="T0" fmla="*/ 643 w 1287"/>
              <a:gd name="T1" fmla="*/ 0 h 1051"/>
              <a:gd name="T2" fmla="*/ 1286 w 1287"/>
              <a:gd name="T3" fmla="*/ 350 h 1051"/>
              <a:gd name="T4" fmla="*/ 1286 w 1287"/>
              <a:gd name="T5" fmla="*/ 818 h 1051"/>
              <a:gd name="T6" fmla="*/ 1168 w 1287"/>
              <a:gd name="T7" fmla="*/ 818 h 1051"/>
              <a:gd name="T8" fmla="*/ 1168 w 1287"/>
              <a:gd name="T9" fmla="*/ 413 h 1051"/>
              <a:gd name="T10" fmla="*/ 643 w 1287"/>
              <a:gd name="T11" fmla="*/ 700 h 1051"/>
              <a:gd name="T12" fmla="*/ 0 w 1287"/>
              <a:gd name="T13" fmla="*/ 350 h 1051"/>
              <a:gd name="T14" fmla="*/ 643 w 1287"/>
              <a:gd name="T15" fmla="*/ 0 h 1051"/>
              <a:gd name="T16" fmla="*/ 236 w 1287"/>
              <a:gd name="T17" fmla="*/ 593 h 1051"/>
              <a:gd name="T18" fmla="*/ 643 w 1287"/>
              <a:gd name="T19" fmla="*/ 818 h 1051"/>
              <a:gd name="T20" fmla="*/ 1050 w 1287"/>
              <a:gd name="T21" fmla="*/ 593 h 1051"/>
              <a:gd name="T22" fmla="*/ 1050 w 1287"/>
              <a:gd name="T23" fmla="*/ 829 h 1051"/>
              <a:gd name="T24" fmla="*/ 643 w 1287"/>
              <a:gd name="T25" fmla="*/ 1050 h 1051"/>
              <a:gd name="T26" fmla="*/ 236 w 1287"/>
              <a:gd name="T27" fmla="*/ 829 h 1051"/>
              <a:gd name="T28" fmla="*/ 236 w 1287"/>
              <a:gd name="T29" fmla="*/ 5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7" h="1051">
                <a:moveTo>
                  <a:pt x="643" y="0"/>
                </a:moveTo>
                <a:lnTo>
                  <a:pt x="1286" y="350"/>
                </a:lnTo>
                <a:lnTo>
                  <a:pt x="1286" y="818"/>
                </a:lnTo>
                <a:lnTo>
                  <a:pt x="1168" y="818"/>
                </a:lnTo>
                <a:lnTo>
                  <a:pt x="1168" y="413"/>
                </a:lnTo>
                <a:lnTo>
                  <a:pt x="643" y="700"/>
                </a:lnTo>
                <a:lnTo>
                  <a:pt x="0" y="350"/>
                </a:lnTo>
                <a:lnTo>
                  <a:pt x="643" y="0"/>
                </a:lnTo>
                <a:close/>
                <a:moveTo>
                  <a:pt x="236" y="593"/>
                </a:moveTo>
                <a:lnTo>
                  <a:pt x="643" y="818"/>
                </a:lnTo>
                <a:lnTo>
                  <a:pt x="1050" y="593"/>
                </a:lnTo>
                <a:lnTo>
                  <a:pt x="1050" y="829"/>
                </a:lnTo>
                <a:lnTo>
                  <a:pt x="643" y="1050"/>
                </a:lnTo>
                <a:lnTo>
                  <a:pt x="236" y="829"/>
                </a:lnTo>
                <a:lnTo>
                  <a:pt x="236" y="5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8580437" y="5802313"/>
            <a:ext cx="419100" cy="419100"/>
          </a:xfrm>
          <a:custGeom>
            <a:avLst/>
            <a:gdLst>
              <a:gd name="T0" fmla="*/ 612 w 1166"/>
              <a:gd name="T1" fmla="*/ 596 h 1165"/>
              <a:gd name="T2" fmla="*/ 875 w 1166"/>
              <a:gd name="T3" fmla="*/ 752 h 1165"/>
              <a:gd name="T4" fmla="*/ 831 w 1166"/>
              <a:gd name="T5" fmla="*/ 825 h 1165"/>
              <a:gd name="T6" fmla="*/ 525 w 1166"/>
              <a:gd name="T7" fmla="*/ 639 h 1165"/>
              <a:gd name="T8" fmla="*/ 525 w 1166"/>
              <a:gd name="T9" fmla="*/ 290 h 1165"/>
              <a:gd name="T10" fmla="*/ 612 w 1166"/>
              <a:gd name="T11" fmla="*/ 290 h 1165"/>
              <a:gd name="T12" fmla="*/ 612 w 1166"/>
              <a:gd name="T13" fmla="*/ 596 h 1165"/>
              <a:gd name="T14" fmla="*/ 582 w 1166"/>
              <a:gd name="T15" fmla="*/ 1050 h 1165"/>
              <a:gd name="T16" fmla="*/ 1050 w 1166"/>
              <a:gd name="T17" fmla="*/ 582 h 1165"/>
              <a:gd name="T18" fmla="*/ 582 w 1166"/>
              <a:gd name="T19" fmla="*/ 115 h 1165"/>
              <a:gd name="T20" fmla="*/ 115 w 1166"/>
              <a:gd name="T21" fmla="*/ 582 h 1165"/>
              <a:gd name="T22" fmla="*/ 582 w 1166"/>
              <a:gd name="T23" fmla="*/ 1050 h 1165"/>
              <a:gd name="T24" fmla="*/ 582 w 1166"/>
              <a:gd name="T25" fmla="*/ 0 h 1165"/>
              <a:gd name="T26" fmla="*/ 1165 w 1166"/>
              <a:gd name="T27" fmla="*/ 582 h 1165"/>
              <a:gd name="T28" fmla="*/ 582 w 1166"/>
              <a:gd name="T29" fmla="*/ 1164 h 1165"/>
              <a:gd name="T30" fmla="*/ 0 w 1166"/>
              <a:gd name="T31" fmla="*/ 582 h 1165"/>
              <a:gd name="T32" fmla="*/ 582 w 1166"/>
              <a:gd name="T3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6" h="1165">
                <a:moveTo>
                  <a:pt x="612" y="596"/>
                </a:moveTo>
                <a:lnTo>
                  <a:pt x="875" y="752"/>
                </a:lnTo>
                <a:lnTo>
                  <a:pt x="831" y="825"/>
                </a:lnTo>
                <a:lnTo>
                  <a:pt x="525" y="639"/>
                </a:lnTo>
                <a:lnTo>
                  <a:pt x="525" y="290"/>
                </a:lnTo>
                <a:lnTo>
                  <a:pt x="612" y="290"/>
                </a:lnTo>
                <a:lnTo>
                  <a:pt x="612" y="596"/>
                </a:lnTo>
                <a:close/>
                <a:moveTo>
                  <a:pt x="582" y="1050"/>
                </a:moveTo>
                <a:cubicBezTo>
                  <a:pt x="839" y="1050"/>
                  <a:pt x="1050" y="839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9678989" y="5853113"/>
            <a:ext cx="377825" cy="315912"/>
          </a:xfrm>
          <a:custGeom>
            <a:avLst/>
            <a:gdLst>
              <a:gd name="T0" fmla="*/ 932 w 1051"/>
              <a:gd name="T1" fmla="*/ 700 h 876"/>
              <a:gd name="T2" fmla="*/ 932 w 1051"/>
              <a:gd name="T3" fmla="*/ 582 h 876"/>
              <a:gd name="T4" fmla="*/ 350 w 1051"/>
              <a:gd name="T5" fmla="*/ 582 h 876"/>
              <a:gd name="T6" fmla="*/ 350 w 1051"/>
              <a:gd name="T7" fmla="*/ 700 h 876"/>
              <a:gd name="T8" fmla="*/ 932 w 1051"/>
              <a:gd name="T9" fmla="*/ 700 h 876"/>
              <a:gd name="T10" fmla="*/ 232 w 1051"/>
              <a:gd name="T11" fmla="*/ 700 h 876"/>
              <a:gd name="T12" fmla="*/ 232 w 1051"/>
              <a:gd name="T13" fmla="*/ 582 h 876"/>
              <a:gd name="T14" fmla="*/ 117 w 1051"/>
              <a:gd name="T15" fmla="*/ 582 h 876"/>
              <a:gd name="T16" fmla="*/ 117 w 1051"/>
              <a:gd name="T17" fmla="*/ 700 h 876"/>
              <a:gd name="T18" fmla="*/ 232 w 1051"/>
              <a:gd name="T19" fmla="*/ 700 h 876"/>
              <a:gd name="T20" fmla="*/ 979 w 1051"/>
              <a:gd name="T21" fmla="*/ 330 h 876"/>
              <a:gd name="T22" fmla="*/ 1050 w 1051"/>
              <a:gd name="T23" fmla="*/ 437 h 876"/>
              <a:gd name="T24" fmla="*/ 1050 w 1051"/>
              <a:gd name="T25" fmla="*/ 757 h 876"/>
              <a:gd name="T26" fmla="*/ 932 w 1051"/>
              <a:gd name="T27" fmla="*/ 875 h 876"/>
              <a:gd name="T28" fmla="*/ 117 w 1051"/>
              <a:gd name="T29" fmla="*/ 875 h 876"/>
              <a:gd name="T30" fmla="*/ 0 w 1051"/>
              <a:gd name="T31" fmla="*/ 757 h 876"/>
              <a:gd name="T32" fmla="*/ 0 w 1051"/>
              <a:gd name="T33" fmla="*/ 525 h 876"/>
              <a:gd name="T34" fmla="*/ 117 w 1051"/>
              <a:gd name="T35" fmla="*/ 407 h 876"/>
              <a:gd name="T36" fmla="*/ 850 w 1051"/>
              <a:gd name="T37" fmla="*/ 407 h 876"/>
              <a:gd name="T38" fmla="*/ 30 w 1051"/>
              <a:gd name="T39" fmla="*/ 109 h 876"/>
              <a:gd name="T40" fmla="*/ 71 w 1051"/>
              <a:gd name="T41" fmla="*/ 0 h 876"/>
              <a:gd name="T42" fmla="*/ 979 w 1051"/>
              <a:gd name="T43" fmla="*/ 33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1" h="876">
                <a:moveTo>
                  <a:pt x="932" y="700"/>
                </a:moveTo>
                <a:lnTo>
                  <a:pt x="932" y="582"/>
                </a:lnTo>
                <a:lnTo>
                  <a:pt x="350" y="582"/>
                </a:lnTo>
                <a:lnTo>
                  <a:pt x="350" y="700"/>
                </a:lnTo>
                <a:lnTo>
                  <a:pt x="932" y="700"/>
                </a:lnTo>
                <a:close/>
                <a:moveTo>
                  <a:pt x="232" y="700"/>
                </a:moveTo>
                <a:lnTo>
                  <a:pt x="232" y="582"/>
                </a:lnTo>
                <a:lnTo>
                  <a:pt x="117" y="582"/>
                </a:lnTo>
                <a:lnTo>
                  <a:pt x="117" y="700"/>
                </a:lnTo>
                <a:lnTo>
                  <a:pt x="232" y="700"/>
                </a:lnTo>
                <a:close/>
                <a:moveTo>
                  <a:pt x="979" y="330"/>
                </a:moveTo>
                <a:cubicBezTo>
                  <a:pt x="1020" y="341"/>
                  <a:pt x="1050" y="391"/>
                  <a:pt x="1050" y="437"/>
                </a:cubicBezTo>
                <a:lnTo>
                  <a:pt x="1050" y="757"/>
                </a:lnTo>
                <a:cubicBezTo>
                  <a:pt x="1050" y="820"/>
                  <a:pt x="995" y="875"/>
                  <a:pt x="932" y="875"/>
                </a:cubicBezTo>
                <a:lnTo>
                  <a:pt x="117" y="875"/>
                </a:lnTo>
                <a:cubicBezTo>
                  <a:pt x="54" y="875"/>
                  <a:pt x="0" y="820"/>
                  <a:pt x="0" y="757"/>
                </a:cubicBezTo>
                <a:lnTo>
                  <a:pt x="0" y="525"/>
                </a:lnTo>
                <a:cubicBezTo>
                  <a:pt x="0" y="462"/>
                  <a:pt x="54" y="407"/>
                  <a:pt x="117" y="407"/>
                </a:cubicBezTo>
                <a:lnTo>
                  <a:pt x="850" y="407"/>
                </a:lnTo>
                <a:lnTo>
                  <a:pt x="30" y="109"/>
                </a:lnTo>
                <a:lnTo>
                  <a:pt x="71" y="0"/>
                </a:lnTo>
                <a:lnTo>
                  <a:pt x="979" y="3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10756901" y="5822952"/>
            <a:ext cx="377825" cy="377825"/>
          </a:xfrm>
          <a:custGeom>
            <a:avLst/>
            <a:gdLst>
              <a:gd name="T0" fmla="*/ 700 w 1051"/>
              <a:gd name="T1" fmla="*/ 350 h 1051"/>
              <a:gd name="T2" fmla="*/ 700 w 1051"/>
              <a:gd name="T3" fmla="*/ 118 h 1051"/>
              <a:gd name="T4" fmla="*/ 118 w 1051"/>
              <a:gd name="T5" fmla="*/ 118 h 1051"/>
              <a:gd name="T6" fmla="*/ 118 w 1051"/>
              <a:gd name="T7" fmla="*/ 350 h 1051"/>
              <a:gd name="T8" fmla="*/ 700 w 1051"/>
              <a:gd name="T9" fmla="*/ 350 h 1051"/>
              <a:gd name="T10" fmla="*/ 525 w 1051"/>
              <a:gd name="T11" fmla="*/ 932 h 1051"/>
              <a:gd name="T12" fmla="*/ 700 w 1051"/>
              <a:gd name="T13" fmla="*/ 757 h 1051"/>
              <a:gd name="T14" fmla="*/ 525 w 1051"/>
              <a:gd name="T15" fmla="*/ 582 h 1051"/>
              <a:gd name="T16" fmla="*/ 350 w 1051"/>
              <a:gd name="T17" fmla="*/ 757 h 1051"/>
              <a:gd name="T18" fmla="*/ 525 w 1051"/>
              <a:gd name="T19" fmla="*/ 932 h 1051"/>
              <a:gd name="T20" fmla="*/ 818 w 1051"/>
              <a:gd name="T21" fmla="*/ 0 h 1051"/>
              <a:gd name="T22" fmla="*/ 1050 w 1051"/>
              <a:gd name="T23" fmla="*/ 233 h 1051"/>
              <a:gd name="T24" fmla="*/ 1050 w 1051"/>
              <a:gd name="T25" fmla="*/ 932 h 1051"/>
              <a:gd name="T26" fmla="*/ 932 w 1051"/>
              <a:gd name="T27" fmla="*/ 1050 h 1051"/>
              <a:gd name="T28" fmla="*/ 118 w 1051"/>
              <a:gd name="T29" fmla="*/ 1050 h 1051"/>
              <a:gd name="T30" fmla="*/ 0 w 1051"/>
              <a:gd name="T31" fmla="*/ 932 h 1051"/>
              <a:gd name="T32" fmla="*/ 0 w 1051"/>
              <a:gd name="T33" fmla="*/ 118 h 1051"/>
              <a:gd name="T34" fmla="*/ 118 w 1051"/>
              <a:gd name="T35" fmla="*/ 0 h 1051"/>
              <a:gd name="T36" fmla="*/ 818 w 1051"/>
              <a:gd name="T3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051">
                <a:moveTo>
                  <a:pt x="700" y="350"/>
                </a:moveTo>
                <a:lnTo>
                  <a:pt x="700" y="118"/>
                </a:lnTo>
                <a:lnTo>
                  <a:pt x="118" y="118"/>
                </a:lnTo>
                <a:lnTo>
                  <a:pt x="118" y="350"/>
                </a:lnTo>
                <a:lnTo>
                  <a:pt x="700" y="350"/>
                </a:lnTo>
                <a:close/>
                <a:moveTo>
                  <a:pt x="525" y="932"/>
                </a:moveTo>
                <a:cubicBezTo>
                  <a:pt x="621" y="932"/>
                  <a:pt x="700" y="853"/>
                  <a:pt x="700" y="757"/>
                </a:cubicBezTo>
                <a:cubicBezTo>
                  <a:pt x="700" y="662"/>
                  <a:pt x="621" y="582"/>
                  <a:pt x="525" y="582"/>
                </a:cubicBezTo>
                <a:cubicBezTo>
                  <a:pt x="429" y="582"/>
                  <a:pt x="350" y="662"/>
                  <a:pt x="350" y="757"/>
                </a:cubicBezTo>
                <a:cubicBezTo>
                  <a:pt x="350" y="853"/>
                  <a:pt x="429" y="932"/>
                  <a:pt x="525" y="932"/>
                </a:cubicBezTo>
                <a:close/>
                <a:moveTo>
                  <a:pt x="818" y="0"/>
                </a:moveTo>
                <a:lnTo>
                  <a:pt x="1050" y="233"/>
                </a:lnTo>
                <a:lnTo>
                  <a:pt x="1050" y="932"/>
                </a:lnTo>
                <a:cubicBezTo>
                  <a:pt x="1050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8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55C4BCB-72FA-48F3-8779-EF90C26B4D4E}"/>
              </a:ext>
            </a:extLst>
          </p:cNvPr>
          <p:cNvSpPr txBox="1"/>
          <p:nvPr/>
        </p:nvSpPr>
        <p:spPr>
          <a:xfrm>
            <a:off x="6325015" y="1596871"/>
            <a:ext cx="454529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C31014-AF39-4675-A12F-39C5AC8BFABF}"/>
              </a:ext>
            </a:extLst>
          </p:cNvPr>
          <p:cNvSpPr/>
          <p:nvPr/>
        </p:nvSpPr>
        <p:spPr>
          <a:xfrm>
            <a:off x="6325015" y="2305399"/>
            <a:ext cx="4545290" cy="524182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at robust a strategies seamlessly the put.</a:t>
            </a:r>
          </a:p>
        </p:txBody>
      </p:sp>
      <p:sp>
        <p:nvSpPr>
          <p:cNvPr id="22" name="Freeform 42">
            <a:extLst>
              <a:ext uri="{FF2B5EF4-FFF2-40B4-BE49-F238E27FC236}">
                <a16:creationId xmlns:a16="http://schemas.microsoft.com/office/drawing/2014/main" id="{DF336663-9C2A-4D97-B6B3-CF7963179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8033" y="3692703"/>
            <a:ext cx="377825" cy="419100"/>
          </a:xfrm>
          <a:custGeom>
            <a:avLst/>
            <a:gdLst>
              <a:gd name="T0" fmla="*/ 932 w 1051"/>
              <a:gd name="T1" fmla="*/ 1050 h 1166"/>
              <a:gd name="T2" fmla="*/ 932 w 1051"/>
              <a:gd name="T3" fmla="*/ 407 h 1166"/>
              <a:gd name="T4" fmla="*/ 118 w 1051"/>
              <a:gd name="T5" fmla="*/ 407 h 1166"/>
              <a:gd name="T6" fmla="*/ 118 w 1051"/>
              <a:gd name="T7" fmla="*/ 1050 h 1166"/>
              <a:gd name="T8" fmla="*/ 932 w 1051"/>
              <a:gd name="T9" fmla="*/ 1050 h 1166"/>
              <a:gd name="T10" fmla="*/ 1050 w 1051"/>
              <a:gd name="T11" fmla="*/ 232 h 1166"/>
              <a:gd name="T12" fmla="*/ 1050 w 1051"/>
              <a:gd name="T13" fmla="*/ 1050 h 1166"/>
              <a:gd name="T14" fmla="*/ 932 w 1051"/>
              <a:gd name="T15" fmla="*/ 1165 h 1166"/>
              <a:gd name="T16" fmla="*/ 118 w 1051"/>
              <a:gd name="T17" fmla="*/ 1165 h 1166"/>
              <a:gd name="T18" fmla="*/ 0 w 1051"/>
              <a:gd name="T19" fmla="*/ 1050 h 1166"/>
              <a:gd name="T20" fmla="*/ 0 w 1051"/>
              <a:gd name="T21" fmla="*/ 232 h 1166"/>
              <a:gd name="T22" fmla="*/ 118 w 1051"/>
              <a:gd name="T23" fmla="*/ 115 h 1166"/>
              <a:gd name="T24" fmla="*/ 175 w 1051"/>
              <a:gd name="T25" fmla="*/ 115 h 1166"/>
              <a:gd name="T26" fmla="*/ 175 w 1051"/>
              <a:gd name="T27" fmla="*/ 0 h 1166"/>
              <a:gd name="T28" fmla="*/ 293 w 1051"/>
              <a:gd name="T29" fmla="*/ 0 h 1166"/>
              <a:gd name="T30" fmla="*/ 293 w 1051"/>
              <a:gd name="T31" fmla="*/ 115 h 1166"/>
              <a:gd name="T32" fmla="*/ 757 w 1051"/>
              <a:gd name="T33" fmla="*/ 115 h 1166"/>
              <a:gd name="T34" fmla="*/ 757 w 1051"/>
              <a:gd name="T35" fmla="*/ 0 h 1166"/>
              <a:gd name="T36" fmla="*/ 875 w 1051"/>
              <a:gd name="T37" fmla="*/ 0 h 1166"/>
              <a:gd name="T38" fmla="*/ 875 w 1051"/>
              <a:gd name="T39" fmla="*/ 115 h 1166"/>
              <a:gd name="T40" fmla="*/ 932 w 1051"/>
              <a:gd name="T41" fmla="*/ 115 h 1166"/>
              <a:gd name="T42" fmla="*/ 1050 w 1051"/>
              <a:gd name="T43" fmla="*/ 232 h 1166"/>
              <a:gd name="T44" fmla="*/ 818 w 1051"/>
              <a:gd name="T45" fmla="*/ 525 h 1166"/>
              <a:gd name="T46" fmla="*/ 818 w 1051"/>
              <a:gd name="T47" fmla="*/ 640 h 1166"/>
              <a:gd name="T48" fmla="*/ 700 w 1051"/>
              <a:gd name="T49" fmla="*/ 640 h 1166"/>
              <a:gd name="T50" fmla="*/ 700 w 1051"/>
              <a:gd name="T51" fmla="*/ 525 h 1166"/>
              <a:gd name="T52" fmla="*/ 818 w 1051"/>
              <a:gd name="T53" fmla="*/ 525 h 1166"/>
              <a:gd name="T54" fmla="*/ 582 w 1051"/>
              <a:gd name="T55" fmla="*/ 525 h 1166"/>
              <a:gd name="T56" fmla="*/ 582 w 1051"/>
              <a:gd name="T57" fmla="*/ 640 h 1166"/>
              <a:gd name="T58" fmla="*/ 468 w 1051"/>
              <a:gd name="T59" fmla="*/ 640 h 1166"/>
              <a:gd name="T60" fmla="*/ 468 w 1051"/>
              <a:gd name="T61" fmla="*/ 525 h 1166"/>
              <a:gd name="T62" fmla="*/ 582 w 1051"/>
              <a:gd name="T63" fmla="*/ 525 h 1166"/>
              <a:gd name="T64" fmla="*/ 350 w 1051"/>
              <a:gd name="T65" fmla="*/ 525 h 1166"/>
              <a:gd name="T66" fmla="*/ 350 w 1051"/>
              <a:gd name="T67" fmla="*/ 640 h 1166"/>
              <a:gd name="T68" fmla="*/ 232 w 1051"/>
              <a:gd name="T69" fmla="*/ 640 h 1166"/>
              <a:gd name="T70" fmla="*/ 232 w 1051"/>
              <a:gd name="T71" fmla="*/ 525 h 1166"/>
              <a:gd name="T72" fmla="*/ 350 w 1051"/>
              <a:gd name="T73" fmla="*/ 525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51" h="1166">
                <a:moveTo>
                  <a:pt x="932" y="1050"/>
                </a:moveTo>
                <a:lnTo>
                  <a:pt x="932" y="407"/>
                </a:lnTo>
                <a:lnTo>
                  <a:pt x="118" y="407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2"/>
                </a:moveTo>
                <a:lnTo>
                  <a:pt x="1050" y="1050"/>
                </a:lnTo>
                <a:cubicBezTo>
                  <a:pt x="1050" y="1113"/>
                  <a:pt x="995" y="1165"/>
                  <a:pt x="932" y="1165"/>
                </a:cubicBezTo>
                <a:lnTo>
                  <a:pt x="118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2"/>
                </a:lnTo>
                <a:cubicBezTo>
                  <a:pt x="0" y="170"/>
                  <a:pt x="52" y="115"/>
                  <a:pt x="118" y="115"/>
                </a:cubicBezTo>
                <a:lnTo>
                  <a:pt x="175" y="115"/>
                </a:lnTo>
                <a:lnTo>
                  <a:pt x="175" y="0"/>
                </a:lnTo>
                <a:lnTo>
                  <a:pt x="293" y="0"/>
                </a:lnTo>
                <a:lnTo>
                  <a:pt x="293" y="115"/>
                </a:lnTo>
                <a:lnTo>
                  <a:pt x="757" y="115"/>
                </a:lnTo>
                <a:lnTo>
                  <a:pt x="757" y="0"/>
                </a:lnTo>
                <a:lnTo>
                  <a:pt x="875" y="0"/>
                </a:lnTo>
                <a:lnTo>
                  <a:pt x="875" y="115"/>
                </a:lnTo>
                <a:lnTo>
                  <a:pt x="932" y="115"/>
                </a:lnTo>
                <a:cubicBezTo>
                  <a:pt x="995" y="115"/>
                  <a:pt x="1050" y="170"/>
                  <a:pt x="1050" y="232"/>
                </a:cubicBezTo>
                <a:close/>
                <a:moveTo>
                  <a:pt x="818" y="525"/>
                </a:moveTo>
                <a:lnTo>
                  <a:pt x="818" y="640"/>
                </a:lnTo>
                <a:lnTo>
                  <a:pt x="700" y="640"/>
                </a:lnTo>
                <a:lnTo>
                  <a:pt x="700" y="525"/>
                </a:lnTo>
                <a:lnTo>
                  <a:pt x="818" y="525"/>
                </a:lnTo>
                <a:close/>
                <a:moveTo>
                  <a:pt x="582" y="525"/>
                </a:moveTo>
                <a:lnTo>
                  <a:pt x="582" y="640"/>
                </a:lnTo>
                <a:lnTo>
                  <a:pt x="468" y="640"/>
                </a:lnTo>
                <a:lnTo>
                  <a:pt x="468" y="525"/>
                </a:lnTo>
                <a:lnTo>
                  <a:pt x="582" y="525"/>
                </a:lnTo>
                <a:close/>
                <a:moveTo>
                  <a:pt x="350" y="525"/>
                </a:moveTo>
                <a:lnTo>
                  <a:pt x="350" y="640"/>
                </a:lnTo>
                <a:lnTo>
                  <a:pt x="232" y="640"/>
                </a:lnTo>
                <a:lnTo>
                  <a:pt x="232" y="525"/>
                </a:lnTo>
                <a:lnTo>
                  <a:pt x="350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23" name="Freeform 67">
            <a:extLst>
              <a:ext uri="{FF2B5EF4-FFF2-40B4-BE49-F238E27FC236}">
                <a16:creationId xmlns:a16="http://schemas.microsoft.com/office/drawing/2014/main" id="{D5812C49-9297-4C89-A948-5CB76D3A8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5015" y="3698187"/>
            <a:ext cx="377825" cy="377825"/>
          </a:xfrm>
          <a:custGeom>
            <a:avLst/>
            <a:gdLst>
              <a:gd name="T0" fmla="*/ 232 w 1051"/>
              <a:gd name="T1" fmla="*/ 350 h 1050"/>
              <a:gd name="T2" fmla="*/ 350 w 1051"/>
              <a:gd name="T3" fmla="*/ 232 h 1050"/>
              <a:gd name="T4" fmla="*/ 232 w 1051"/>
              <a:gd name="T5" fmla="*/ 117 h 1050"/>
              <a:gd name="T6" fmla="*/ 117 w 1051"/>
              <a:gd name="T7" fmla="*/ 232 h 1050"/>
              <a:gd name="T8" fmla="*/ 232 w 1051"/>
              <a:gd name="T9" fmla="*/ 350 h 1050"/>
              <a:gd name="T10" fmla="*/ 992 w 1051"/>
              <a:gd name="T11" fmla="*/ 0 h 1050"/>
              <a:gd name="T12" fmla="*/ 1050 w 1051"/>
              <a:gd name="T13" fmla="*/ 57 h 1050"/>
              <a:gd name="T14" fmla="*/ 1050 w 1051"/>
              <a:gd name="T15" fmla="*/ 407 h 1050"/>
              <a:gd name="T16" fmla="*/ 992 w 1051"/>
              <a:gd name="T17" fmla="*/ 467 h 1050"/>
              <a:gd name="T18" fmla="*/ 57 w 1051"/>
              <a:gd name="T19" fmla="*/ 467 h 1050"/>
              <a:gd name="T20" fmla="*/ 0 w 1051"/>
              <a:gd name="T21" fmla="*/ 407 h 1050"/>
              <a:gd name="T22" fmla="*/ 0 w 1051"/>
              <a:gd name="T23" fmla="*/ 57 h 1050"/>
              <a:gd name="T24" fmla="*/ 57 w 1051"/>
              <a:gd name="T25" fmla="*/ 0 h 1050"/>
              <a:gd name="T26" fmla="*/ 992 w 1051"/>
              <a:gd name="T27" fmla="*/ 0 h 1050"/>
              <a:gd name="T28" fmla="*/ 232 w 1051"/>
              <a:gd name="T29" fmla="*/ 932 h 1050"/>
              <a:gd name="T30" fmla="*/ 350 w 1051"/>
              <a:gd name="T31" fmla="*/ 817 h 1050"/>
              <a:gd name="T32" fmla="*/ 232 w 1051"/>
              <a:gd name="T33" fmla="*/ 699 h 1050"/>
              <a:gd name="T34" fmla="*/ 117 w 1051"/>
              <a:gd name="T35" fmla="*/ 817 h 1050"/>
              <a:gd name="T36" fmla="*/ 232 w 1051"/>
              <a:gd name="T37" fmla="*/ 932 h 1050"/>
              <a:gd name="T38" fmla="*/ 992 w 1051"/>
              <a:gd name="T39" fmla="*/ 582 h 1050"/>
              <a:gd name="T40" fmla="*/ 1050 w 1051"/>
              <a:gd name="T41" fmla="*/ 642 h 1050"/>
              <a:gd name="T42" fmla="*/ 1050 w 1051"/>
              <a:gd name="T43" fmla="*/ 992 h 1050"/>
              <a:gd name="T44" fmla="*/ 992 w 1051"/>
              <a:gd name="T45" fmla="*/ 1049 h 1050"/>
              <a:gd name="T46" fmla="*/ 57 w 1051"/>
              <a:gd name="T47" fmla="*/ 1049 h 1050"/>
              <a:gd name="T48" fmla="*/ 0 w 1051"/>
              <a:gd name="T49" fmla="*/ 992 h 1050"/>
              <a:gd name="T50" fmla="*/ 0 w 1051"/>
              <a:gd name="T51" fmla="*/ 642 h 1050"/>
              <a:gd name="T52" fmla="*/ 57 w 1051"/>
              <a:gd name="T53" fmla="*/ 582 h 1050"/>
              <a:gd name="T54" fmla="*/ 992 w 1051"/>
              <a:gd name="T5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1" h="1050">
                <a:moveTo>
                  <a:pt x="232" y="350"/>
                </a:moveTo>
                <a:cubicBezTo>
                  <a:pt x="295" y="350"/>
                  <a:pt x="350" y="295"/>
                  <a:pt x="350" y="232"/>
                </a:cubicBezTo>
                <a:cubicBezTo>
                  <a:pt x="350" y="169"/>
                  <a:pt x="295" y="117"/>
                  <a:pt x="232" y="117"/>
                </a:cubicBezTo>
                <a:cubicBezTo>
                  <a:pt x="169" y="117"/>
                  <a:pt x="117" y="169"/>
                  <a:pt x="117" y="232"/>
                </a:cubicBezTo>
                <a:cubicBezTo>
                  <a:pt x="117" y="295"/>
                  <a:pt x="169" y="350"/>
                  <a:pt x="232" y="350"/>
                </a:cubicBezTo>
                <a:close/>
                <a:moveTo>
                  <a:pt x="992" y="0"/>
                </a:moveTo>
                <a:cubicBezTo>
                  <a:pt x="1025" y="0"/>
                  <a:pt x="1050" y="24"/>
                  <a:pt x="1050" y="57"/>
                </a:cubicBezTo>
                <a:lnTo>
                  <a:pt x="1050" y="407"/>
                </a:lnTo>
                <a:cubicBezTo>
                  <a:pt x="1050" y="440"/>
                  <a:pt x="1025" y="467"/>
                  <a:pt x="992" y="467"/>
                </a:cubicBezTo>
                <a:lnTo>
                  <a:pt x="57" y="467"/>
                </a:lnTo>
                <a:cubicBezTo>
                  <a:pt x="24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4" y="0"/>
                  <a:pt x="57" y="0"/>
                </a:cubicBezTo>
                <a:lnTo>
                  <a:pt x="992" y="0"/>
                </a:lnTo>
                <a:close/>
                <a:moveTo>
                  <a:pt x="232" y="932"/>
                </a:moveTo>
                <a:cubicBezTo>
                  <a:pt x="295" y="932"/>
                  <a:pt x="350" y="880"/>
                  <a:pt x="350" y="817"/>
                </a:cubicBezTo>
                <a:cubicBezTo>
                  <a:pt x="350" y="754"/>
                  <a:pt x="295" y="699"/>
                  <a:pt x="232" y="699"/>
                </a:cubicBezTo>
                <a:cubicBezTo>
                  <a:pt x="169" y="699"/>
                  <a:pt x="117" y="754"/>
                  <a:pt x="117" y="817"/>
                </a:cubicBezTo>
                <a:cubicBezTo>
                  <a:pt x="117" y="880"/>
                  <a:pt x="169" y="932"/>
                  <a:pt x="232" y="932"/>
                </a:cubicBezTo>
                <a:close/>
                <a:moveTo>
                  <a:pt x="992" y="582"/>
                </a:moveTo>
                <a:cubicBezTo>
                  <a:pt x="1025" y="582"/>
                  <a:pt x="1050" y="609"/>
                  <a:pt x="1050" y="642"/>
                </a:cubicBezTo>
                <a:lnTo>
                  <a:pt x="1050" y="992"/>
                </a:lnTo>
                <a:cubicBezTo>
                  <a:pt x="1050" y="1025"/>
                  <a:pt x="1025" y="1049"/>
                  <a:pt x="992" y="1049"/>
                </a:cubicBezTo>
                <a:lnTo>
                  <a:pt x="57" y="1049"/>
                </a:lnTo>
                <a:cubicBezTo>
                  <a:pt x="24" y="1049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4" y="582"/>
                  <a:pt x="57" y="582"/>
                </a:cubicBezTo>
                <a:lnTo>
                  <a:pt x="992" y="5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636E13-B690-41B1-B2AA-16D2E2FF439D}"/>
              </a:ext>
            </a:extLst>
          </p:cNvPr>
          <p:cNvSpPr txBox="1"/>
          <p:nvPr/>
        </p:nvSpPr>
        <p:spPr>
          <a:xfrm>
            <a:off x="6325016" y="4451035"/>
            <a:ext cx="19642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Derive Smart</a:t>
            </a:r>
          </a:p>
        </p:txBody>
      </p:sp>
      <p:sp>
        <p:nvSpPr>
          <p:cNvPr id="15" name="7 CuadroTexto">
            <a:extLst>
              <a:ext uri="{FF2B5EF4-FFF2-40B4-BE49-F238E27FC236}">
                <a16:creationId xmlns:a16="http://schemas.microsoft.com/office/drawing/2014/main" id="{7B8AEBB0-A5E2-41E8-B2F3-190A23AED1EA}"/>
              </a:ext>
            </a:extLst>
          </p:cNvPr>
          <p:cNvSpPr txBox="1"/>
          <p:nvPr/>
        </p:nvSpPr>
        <p:spPr>
          <a:xfrm>
            <a:off x="6325017" y="4737012"/>
            <a:ext cx="1964219" cy="52322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Make a type specimen book and them unknown printer.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757EB6-3146-4209-9911-533E5565ABFB}"/>
              </a:ext>
            </a:extLst>
          </p:cNvPr>
          <p:cNvSpPr txBox="1"/>
          <p:nvPr/>
        </p:nvSpPr>
        <p:spPr>
          <a:xfrm>
            <a:off x="9098033" y="4451035"/>
            <a:ext cx="17722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Accessible Insight</a:t>
            </a: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60E6BE74-2009-4F8B-A749-60422E834C0A}"/>
              </a:ext>
            </a:extLst>
          </p:cNvPr>
          <p:cNvSpPr txBox="1"/>
          <p:nvPr/>
        </p:nvSpPr>
        <p:spPr>
          <a:xfrm>
            <a:off x="9098034" y="4737012"/>
            <a:ext cx="1772270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the multimedia the based.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00B735-D837-400D-809D-EF3B04C386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00654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8069" y="617538"/>
            <a:ext cx="336550" cy="419100"/>
          </a:xfrm>
          <a:custGeom>
            <a:avLst/>
            <a:gdLst>
              <a:gd name="T0" fmla="*/ 817 w 936"/>
              <a:gd name="T1" fmla="*/ 350 h 1166"/>
              <a:gd name="T2" fmla="*/ 817 w 936"/>
              <a:gd name="T3" fmla="*/ 115 h 1166"/>
              <a:gd name="T4" fmla="*/ 700 w 936"/>
              <a:gd name="T5" fmla="*/ 115 h 1166"/>
              <a:gd name="T6" fmla="*/ 700 w 936"/>
              <a:gd name="T7" fmla="*/ 350 h 1166"/>
              <a:gd name="T8" fmla="*/ 817 w 936"/>
              <a:gd name="T9" fmla="*/ 350 h 1166"/>
              <a:gd name="T10" fmla="*/ 643 w 936"/>
              <a:gd name="T11" fmla="*/ 350 h 1166"/>
              <a:gd name="T12" fmla="*/ 643 w 936"/>
              <a:gd name="T13" fmla="*/ 115 h 1166"/>
              <a:gd name="T14" fmla="*/ 525 w 936"/>
              <a:gd name="T15" fmla="*/ 115 h 1166"/>
              <a:gd name="T16" fmla="*/ 525 w 936"/>
              <a:gd name="T17" fmla="*/ 350 h 1166"/>
              <a:gd name="T18" fmla="*/ 643 w 936"/>
              <a:gd name="T19" fmla="*/ 350 h 1166"/>
              <a:gd name="T20" fmla="*/ 468 w 936"/>
              <a:gd name="T21" fmla="*/ 350 h 1166"/>
              <a:gd name="T22" fmla="*/ 468 w 936"/>
              <a:gd name="T23" fmla="*/ 115 h 1166"/>
              <a:gd name="T24" fmla="*/ 350 w 936"/>
              <a:gd name="T25" fmla="*/ 115 h 1166"/>
              <a:gd name="T26" fmla="*/ 350 w 936"/>
              <a:gd name="T27" fmla="*/ 350 h 1166"/>
              <a:gd name="T28" fmla="*/ 468 w 936"/>
              <a:gd name="T29" fmla="*/ 350 h 1166"/>
              <a:gd name="T30" fmla="*/ 817 w 936"/>
              <a:gd name="T31" fmla="*/ 0 h 1166"/>
              <a:gd name="T32" fmla="*/ 935 w 936"/>
              <a:gd name="T33" fmla="*/ 115 h 1166"/>
              <a:gd name="T34" fmla="*/ 935 w 936"/>
              <a:gd name="T35" fmla="*/ 1050 h 1166"/>
              <a:gd name="T36" fmla="*/ 817 w 936"/>
              <a:gd name="T37" fmla="*/ 1165 h 1166"/>
              <a:gd name="T38" fmla="*/ 118 w 936"/>
              <a:gd name="T39" fmla="*/ 1165 h 1166"/>
              <a:gd name="T40" fmla="*/ 0 w 936"/>
              <a:gd name="T41" fmla="*/ 1050 h 1166"/>
              <a:gd name="T42" fmla="*/ 3 w 936"/>
              <a:gd name="T43" fmla="*/ 350 h 1166"/>
              <a:gd name="T44" fmla="*/ 350 w 936"/>
              <a:gd name="T45" fmla="*/ 0 h 1166"/>
              <a:gd name="T46" fmla="*/ 817 w 93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6" h="1166">
                <a:moveTo>
                  <a:pt x="817" y="350"/>
                </a:moveTo>
                <a:lnTo>
                  <a:pt x="817" y="115"/>
                </a:lnTo>
                <a:lnTo>
                  <a:pt x="700" y="115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643" y="350"/>
                </a:moveTo>
                <a:lnTo>
                  <a:pt x="643" y="115"/>
                </a:lnTo>
                <a:lnTo>
                  <a:pt x="525" y="115"/>
                </a:lnTo>
                <a:lnTo>
                  <a:pt x="525" y="350"/>
                </a:lnTo>
                <a:lnTo>
                  <a:pt x="643" y="350"/>
                </a:lnTo>
                <a:close/>
                <a:moveTo>
                  <a:pt x="468" y="350"/>
                </a:moveTo>
                <a:lnTo>
                  <a:pt x="468" y="115"/>
                </a:lnTo>
                <a:lnTo>
                  <a:pt x="350" y="115"/>
                </a:lnTo>
                <a:lnTo>
                  <a:pt x="350" y="350"/>
                </a:lnTo>
                <a:lnTo>
                  <a:pt x="468" y="350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50"/>
                </a:lnTo>
                <a:cubicBezTo>
                  <a:pt x="935" y="1113"/>
                  <a:pt x="880" y="1165"/>
                  <a:pt x="817" y="1165"/>
                </a:cubicBezTo>
                <a:lnTo>
                  <a:pt x="118" y="1165"/>
                </a:lnTo>
                <a:cubicBezTo>
                  <a:pt x="55" y="1165"/>
                  <a:pt x="0" y="1113"/>
                  <a:pt x="0" y="1050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6294" y="617538"/>
            <a:ext cx="419100" cy="419100"/>
          </a:xfrm>
          <a:custGeom>
            <a:avLst/>
            <a:gdLst>
              <a:gd name="T0" fmla="*/ 582 w 1166"/>
              <a:gd name="T1" fmla="*/ 902 h 1166"/>
              <a:gd name="T2" fmla="*/ 285 w 1166"/>
              <a:gd name="T3" fmla="*/ 700 h 1166"/>
              <a:gd name="T4" fmla="*/ 880 w 1166"/>
              <a:gd name="T5" fmla="*/ 700 h 1166"/>
              <a:gd name="T6" fmla="*/ 582 w 1166"/>
              <a:gd name="T7" fmla="*/ 902 h 1166"/>
              <a:gd name="T8" fmla="*/ 399 w 1166"/>
              <a:gd name="T9" fmla="*/ 462 h 1166"/>
              <a:gd name="T10" fmla="*/ 339 w 1166"/>
              <a:gd name="T11" fmla="*/ 525 h 1166"/>
              <a:gd name="T12" fmla="*/ 276 w 1166"/>
              <a:gd name="T13" fmla="*/ 462 h 1166"/>
              <a:gd name="T14" fmla="*/ 399 w 1166"/>
              <a:gd name="T15" fmla="*/ 339 h 1166"/>
              <a:gd name="T16" fmla="*/ 525 w 1166"/>
              <a:gd name="T17" fmla="*/ 462 h 1166"/>
              <a:gd name="T18" fmla="*/ 462 w 1166"/>
              <a:gd name="T19" fmla="*/ 525 h 1166"/>
              <a:gd name="T20" fmla="*/ 399 w 1166"/>
              <a:gd name="T21" fmla="*/ 462 h 1166"/>
              <a:gd name="T22" fmla="*/ 640 w 1166"/>
              <a:gd name="T23" fmla="*/ 462 h 1166"/>
              <a:gd name="T24" fmla="*/ 766 w 1166"/>
              <a:gd name="T25" fmla="*/ 339 h 1166"/>
              <a:gd name="T26" fmla="*/ 889 w 1166"/>
              <a:gd name="T27" fmla="*/ 462 h 1166"/>
              <a:gd name="T28" fmla="*/ 826 w 1166"/>
              <a:gd name="T29" fmla="*/ 525 h 1166"/>
              <a:gd name="T30" fmla="*/ 766 w 1166"/>
              <a:gd name="T31" fmla="*/ 462 h 1166"/>
              <a:gd name="T32" fmla="*/ 703 w 1166"/>
              <a:gd name="T33" fmla="*/ 525 h 1166"/>
              <a:gd name="T34" fmla="*/ 640 w 1166"/>
              <a:gd name="T35" fmla="*/ 462 h 1166"/>
              <a:gd name="T36" fmla="*/ 582 w 1166"/>
              <a:gd name="T37" fmla="*/ 1050 h 1166"/>
              <a:gd name="T38" fmla="*/ 1050 w 1166"/>
              <a:gd name="T39" fmla="*/ 582 h 1166"/>
              <a:gd name="T40" fmla="*/ 582 w 1166"/>
              <a:gd name="T41" fmla="*/ 115 h 1166"/>
              <a:gd name="T42" fmla="*/ 115 w 1166"/>
              <a:gd name="T43" fmla="*/ 582 h 1166"/>
              <a:gd name="T44" fmla="*/ 582 w 1166"/>
              <a:gd name="T45" fmla="*/ 1050 h 1166"/>
              <a:gd name="T46" fmla="*/ 582 w 1166"/>
              <a:gd name="T47" fmla="*/ 0 h 1166"/>
              <a:gd name="T48" fmla="*/ 1165 w 1166"/>
              <a:gd name="T49" fmla="*/ 582 h 1166"/>
              <a:gd name="T50" fmla="*/ 582 w 1166"/>
              <a:gd name="T51" fmla="*/ 1165 h 1166"/>
              <a:gd name="T52" fmla="*/ 0 w 1166"/>
              <a:gd name="T53" fmla="*/ 582 h 1166"/>
              <a:gd name="T54" fmla="*/ 582 w 1166"/>
              <a:gd name="T55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6" h="1166">
                <a:moveTo>
                  <a:pt x="582" y="902"/>
                </a:moveTo>
                <a:cubicBezTo>
                  <a:pt x="446" y="902"/>
                  <a:pt x="331" y="820"/>
                  <a:pt x="285" y="700"/>
                </a:cubicBezTo>
                <a:lnTo>
                  <a:pt x="880" y="700"/>
                </a:lnTo>
                <a:cubicBezTo>
                  <a:pt x="834" y="820"/>
                  <a:pt x="719" y="902"/>
                  <a:pt x="582" y="902"/>
                </a:cubicBezTo>
                <a:close/>
                <a:moveTo>
                  <a:pt x="399" y="462"/>
                </a:moveTo>
                <a:lnTo>
                  <a:pt x="339" y="525"/>
                </a:lnTo>
                <a:lnTo>
                  <a:pt x="276" y="462"/>
                </a:lnTo>
                <a:lnTo>
                  <a:pt x="399" y="339"/>
                </a:lnTo>
                <a:lnTo>
                  <a:pt x="525" y="462"/>
                </a:lnTo>
                <a:lnTo>
                  <a:pt x="462" y="525"/>
                </a:lnTo>
                <a:lnTo>
                  <a:pt x="399" y="462"/>
                </a:lnTo>
                <a:close/>
                <a:moveTo>
                  <a:pt x="640" y="462"/>
                </a:moveTo>
                <a:lnTo>
                  <a:pt x="766" y="339"/>
                </a:lnTo>
                <a:lnTo>
                  <a:pt x="889" y="462"/>
                </a:lnTo>
                <a:lnTo>
                  <a:pt x="826" y="525"/>
                </a:lnTo>
                <a:lnTo>
                  <a:pt x="766" y="462"/>
                </a:lnTo>
                <a:lnTo>
                  <a:pt x="703" y="525"/>
                </a:lnTo>
                <a:lnTo>
                  <a:pt x="640" y="462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8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6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77381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284 w 1165"/>
              <a:gd name="T5" fmla="*/ 902 h 1166"/>
              <a:gd name="T6" fmla="*/ 582 w 1165"/>
              <a:gd name="T7" fmla="*/ 700 h 1166"/>
              <a:gd name="T8" fmla="*/ 339 w 1165"/>
              <a:gd name="T9" fmla="*/ 582 h 1166"/>
              <a:gd name="T10" fmla="*/ 276 w 1165"/>
              <a:gd name="T11" fmla="*/ 520 h 1166"/>
              <a:gd name="T12" fmla="*/ 339 w 1165"/>
              <a:gd name="T13" fmla="*/ 459 h 1166"/>
              <a:gd name="T14" fmla="*/ 276 w 1165"/>
              <a:gd name="T15" fmla="*/ 397 h 1166"/>
              <a:gd name="T16" fmla="*/ 339 w 1165"/>
              <a:gd name="T17" fmla="*/ 337 h 1166"/>
              <a:gd name="T18" fmla="*/ 399 w 1165"/>
              <a:gd name="T19" fmla="*/ 397 h 1166"/>
              <a:gd name="T20" fmla="*/ 462 w 1165"/>
              <a:gd name="T21" fmla="*/ 337 h 1166"/>
              <a:gd name="T22" fmla="*/ 525 w 1165"/>
              <a:gd name="T23" fmla="*/ 397 h 1166"/>
              <a:gd name="T24" fmla="*/ 462 w 1165"/>
              <a:gd name="T25" fmla="*/ 459 h 1166"/>
              <a:gd name="T26" fmla="*/ 525 w 1165"/>
              <a:gd name="T27" fmla="*/ 520 h 1166"/>
              <a:gd name="T28" fmla="*/ 462 w 1165"/>
              <a:gd name="T29" fmla="*/ 582 h 1166"/>
              <a:gd name="T30" fmla="*/ 399 w 1165"/>
              <a:gd name="T31" fmla="*/ 520 h 1166"/>
              <a:gd name="T32" fmla="*/ 339 w 1165"/>
              <a:gd name="T33" fmla="*/ 582 h 1166"/>
              <a:gd name="T34" fmla="*/ 825 w 1165"/>
              <a:gd name="T35" fmla="*/ 337 h 1166"/>
              <a:gd name="T36" fmla="*/ 888 w 1165"/>
              <a:gd name="T37" fmla="*/ 397 h 1166"/>
              <a:gd name="T38" fmla="*/ 825 w 1165"/>
              <a:gd name="T39" fmla="*/ 459 h 1166"/>
              <a:gd name="T40" fmla="*/ 888 w 1165"/>
              <a:gd name="T41" fmla="*/ 520 h 1166"/>
              <a:gd name="T42" fmla="*/ 825 w 1165"/>
              <a:gd name="T43" fmla="*/ 582 h 1166"/>
              <a:gd name="T44" fmla="*/ 765 w 1165"/>
              <a:gd name="T45" fmla="*/ 520 h 1166"/>
              <a:gd name="T46" fmla="*/ 703 w 1165"/>
              <a:gd name="T47" fmla="*/ 582 h 1166"/>
              <a:gd name="T48" fmla="*/ 640 w 1165"/>
              <a:gd name="T49" fmla="*/ 520 h 1166"/>
              <a:gd name="T50" fmla="*/ 703 w 1165"/>
              <a:gd name="T51" fmla="*/ 459 h 1166"/>
              <a:gd name="T52" fmla="*/ 640 w 1165"/>
              <a:gd name="T53" fmla="*/ 397 h 1166"/>
              <a:gd name="T54" fmla="*/ 703 w 1165"/>
              <a:gd name="T55" fmla="*/ 337 h 1166"/>
              <a:gd name="T56" fmla="*/ 765 w 1165"/>
              <a:gd name="T57" fmla="*/ 397 h 1166"/>
              <a:gd name="T58" fmla="*/ 825 w 1165"/>
              <a:gd name="T59" fmla="*/ 337 h 1166"/>
              <a:gd name="T60" fmla="*/ 582 w 1165"/>
              <a:gd name="T61" fmla="*/ 1050 h 1166"/>
              <a:gd name="T62" fmla="*/ 1050 w 1165"/>
              <a:gd name="T63" fmla="*/ 582 h 1166"/>
              <a:gd name="T64" fmla="*/ 582 w 1165"/>
              <a:gd name="T65" fmla="*/ 115 h 1166"/>
              <a:gd name="T66" fmla="*/ 115 w 1165"/>
              <a:gd name="T67" fmla="*/ 582 h 1166"/>
              <a:gd name="T68" fmla="*/ 582 w 1165"/>
              <a:gd name="T69" fmla="*/ 1050 h 1166"/>
              <a:gd name="T70" fmla="*/ 582 w 1165"/>
              <a:gd name="T71" fmla="*/ 0 h 1166"/>
              <a:gd name="T72" fmla="*/ 1164 w 1165"/>
              <a:gd name="T73" fmla="*/ 582 h 1166"/>
              <a:gd name="T74" fmla="*/ 582 w 1165"/>
              <a:gd name="T75" fmla="*/ 1165 h 1166"/>
              <a:gd name="T76" fmla="*/ 0 w 1165"/>
              <a:gd name="T77" fmla="*/ 582 h 1166"/>
              <a:gd name="T78" fmla="*/ 582 w 1165"/>
              <a:gd name="T79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9" y="700"/>
                  <a:pt x="834" y="782"/>
                  <a:pt x="880" y="902"/>
                </a:cubicBezTo>
                <a:lnTo>
                  <a:pt x="284" y="902"/>
                </a:lnTo>
                <a:cubicBezTo>
                  <a:pt x="331" y="782"/>
                  <a:pt x="446" y="700"/>
                  <a:pt x="582" y="700"/>
                </a:cubicBezTo>
                <a:close/>
                <a:moveTo>
                  <a:pt x="339" y="582"/>
                </a:moveTo>
                <a:lnTo>
                  <a:pt x="276" y="520"/>
                </a:lnTo>
                <a:lnTo>
                  <a:pt x="339" y="459"/>
                </a:lnTo>
                <a:lnTo>
                  <a:pt x="276" y="397"/>
                </a:lnTo>
                <a:lnTo>
                  <a:pt x="339" y="337"/>
                </a:lnTo>
                <a:lnTo>
                  <a:pt x="399" y="397"/>
                </a:lnTo>
                <a:lnTo>
                  <a:pt x="462" y="337"/>
                </a:lnTo>
                <a:lnTo>
                  <a:pt x="525" y="397"/>
                </a:lnTo>
                <a:lnTo>
                  <a:pt x="462" y="459"/>
                </a:lnTo>
                <a:lnTo>
                  <a:pt x="525" y="520"/>
                </a:lnTo>
                <a:lnTo>
                  <a:pt x="462" y="582"/>
                </a:lnTo>
                <a:lnTo>
                  <a:pt x="399" y="520"/>
                </a:lnTo>
                <a:lnTo>
                  <a:pt x="339" y="582"/>
                </a:lnTo>
                <a:close/>
                <a:moveTo>
                  <a:pt x="825" y="337"/>
                </a:moveTo>
                <a:lnTo>
                  <a:pt x="888" y="397"/>
                </a:lnTo>
                <a:lnTo>
                  <a:pt x="825" y="459"/>
                </a:lnTo>
                <a:lnTo>
                  <a:pt x="888" y="520"/>
                </a:lnTo>
                <a:lnTo>
                  <a:pt x="825" y="582"/>
                </a:lnTo>
                <a:lnTo>
                  <a:pt x="765" y="520"/>
                </a:lnTo>
                <a:lnTo>
                  <a:pt x="703" y="582"/>
                </a:lnTo>
                <a:lnTo>
                  <a:pt x="640" y="520"/>
                </a:lnTo>
                <a:lnTo>
                  <a:pt x="703" y="459"/>
                </a:lnTo>
                <a:lnTo>
                  <a:pt x="640" y="397"/>
                </a:lnTo>
                <a:lnTo>
                  <a:pt x="703" y="337"/>
                </a:lnTo>
                <a:lnTo>
                  <a:pt x="765" y="397"/>
                </a:lnTo>
                <a:lnTo>
                  <a:pt x="825" y="337"/>
                </a:lnTo>
                <a:close/>
                <a:moveTo>
                  <a:pt x="582" y="1050"/>
                </a:moveTo>
                <a:cubicBezTo>
                  <a:pt x="839" y="1050"/>
                  <a:pt x="1050" y="838"/>
                  <a:pt x="1050" y="582"/>
                </a:cubicBezTo>
                <a:cubicBezTo>
                  <a:pt x="1050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56881" y="617538"/>
            <a:ext cx="419100" cy="419100"/>
          </a:xfrm>
          <a:custGeom>
            <a:avLst/>
            <a:gdLst>
              <a:gd name="T0" fmla="*/ 582 w 1165"/>
              <a:gd name="T1" fmla="*/ 815 h 1166"/>
              <a:gd name="T2" fmla="*/ 784 w 1165"/>
              <a:gd name="T3" fmla="*/ 700 h 1166"/>
              <a:gd name="T4" fmla="*/ 880 w 1165"/>
              <a:gd name="T5" fmla="*/ 700 h 1166"/>
              <a:gd name="T6" fmla="*/ 582 w 1165"/>
              <a:gd name="T7" fmla="*/ 902 h 1166"/>
              <a:gd name="T8" fmla="*/ 284 w 1165"/>
              <a:gd name="T9" fmla="*/ 700 h 1166"/>
              <a:gd name="T10" fmla="*/ 380 w 1165"/>
              <a:gd name="T11" fmla="*/ 700 h 1166"/>
              <a:gd name="T12" fmla="*/ 582 w 1165"/>
              <a:gd name="T13" fmla="*/ 815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5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90 w 1165"/>
              <a:gd name="T35" fmla="*/ 438 h 1166"/>
              <a:gd name="T36" fmla="*/ 377 w 1165"/>
              <a:gd name="T37" fmla="*/ 350 h 1166"/>
              <a:gd name="T38" fmla="*/ 465 w 1165"/>
              <a:gd name="T39" fmla="*/ 438 h 1166"/>
              <a:gd name="T40" fmla="*/ 377 w 1165"/>
              <a:gd name="T41" fmla="*/ 525 h 1166"/>
              <a:gd name="T42" fmla="*/ 290 w 1165"/>
              <a:gd name="T43" fmla="*/ 438 h 1166"/>
              <a:gd name="T44" fmla="*/ 700 w 1165"/>
              <a:gd name="T45" fmla="*/ 438 h 1166"/>
              <a:gd name="T46" fmla="*/ 787 w 1165"/>
              <a:gd name="T47" fmla="*/ 350 h 1166"/>
              <a:gd name="T48" fmla="*/ 875 w 1165"/>
              <a:gd name="T49" fmla="*/ 438 h 1166"/>
              <a:gd name="T50" fmla="*/ 787 w 1165"/>
              <a:gd name="T51" fmla="*/ 525 h 1166"/>
              <a:gd name="T52" fmla="*/ 700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815"/>
                </a:moveTo>
                <a:cubicBezTo>
                  <a:pt x="670" y="815"/>
                  <a:pt x="743" y="768"/>
                  <a:pt x="784" y="700"/>
                </a:cubicBezTo>
                <a:lnTo>
                  <a:pt x="880" y="700"/>
                </a:lnTo>
                <a:cubicBezTo>
                  <a:pt x="833" y="820"/>
                  <a:pt x="719" y="902"/>
                  <a:pt x="582" y="902"/>
                </a:cubicBezTo>
                <a:cubicBezTo>
                  <a:pt x="445" y="902"/>
                  <a:pt x="331" y="820"/>
                  <a:pt x="284" y="700"/>
                </a:cubicBezTo>
                <a:lnTo>
                  <a:pt x="380" y="700"/>
                </a:lnTo>
                <a:cubicBezTo>
                  <a:pt x="421" y="768"/>
                  <a:pt x="495" y="815"/>
                  <a:pt x="582" y="815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5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290" y="438"/>
                </a:moveTo>
                <a:cubicBezTo>
                  <a:pt x="290" y="388"/>
                  <a:pt x="328" y="350"/>
                  <a:pt x="377" y="350"/>
                </a:cubicBezTo>
                <a:cubicBezTo>
                  <a:pt x="426" y="350"/>
                  <a:pt x="465" y="388"/>
                  <a:pt x="465" y="438"/>
                </a:cubicBezTo>
                <a:cubicBezTo>
                  <a:pt x="465" y="487"/>
                  <a:pt x="426" y="525"/>
                  <a:pt x="377" y="525"/>
                </a:cubicBezTo>
                <a:cubicBezTo>
                  <a:pt x="328" y="525"/>
                  <a:pt x="290" y="487"/>
                  <a:pt x="290" y="438"/>
                </a:cubicBezTo>
                <a:close/>
                <a:moveTo>
                  <a:pt x="700" y="438"/>
                </a:moveTo>
                <a:cubicBezTo>
                  <a:pt x="700" y="388"/>
                  <a:pt x="738" y="350"/>
                  <a:pt x="787" y="350"/>
                </a:cubicBezTo>
                <a:cubicBezTo>
                  <a:pt x="836" y="350"/>
                  <a:pt x="875" y="388"/>
                  <a:pt x="875" y="438"/>
                </a:cubicBezTo>
                <a:cubicBezTo>
                  <a:pt x="875" y="487"/>
                  <a:pt x="836" y="525"/>
                  <a:pt x="787" y="525"/>
                </a:cubicBezTo>
                <a:cubicBezTo>
                  <a:pt x="738" y="525"/>
                  <a:pt x="700" y="487"/>
                  <a:pt x="700" y="4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37969" y="617538"/>
            <a:ext cx="419100" cy="419100"/>
          </a:xfrm>
          <a:custGeom>
            <a:avLst/>
            <a:gdLst>
              <a:gd name="T0" fmla="*/ 582 w 1165"/>
              <a:gd name="T1" fmla="*/ 1050 h 1166"/>
              <a:gd name="T2" fmla="*/ 1049 w 1165"/>
              <a:gd name="T3" fmla="*/ 582 h 1166"/>
              <a:gd name="T4" fmla="*/ 582 w 1165"/>
              <a:gd name="T5" fmla="*/ 115 h 1166"/>
              <a:gd name="T6" fmla="*/ 115 w 1165"/>
              <a:gd name="T7" fmla="*/ 582 h 1166"/>
              <a:gd name="T8" fmla="*/ 582 w 1165"/>
              <a:gd name="T9" fmla="*/ 1050 h 1166"/>
              <a:gd name="T10" fmla="*/ 582 w 1165"/>
              <a:gd name="T11" fmla="*/ 0 h 1166"/>
              <a:gd name="T12" fmla="*/ 1164 w 1165"/>
              <a:gd name="T13" fmla="*/ 582 h 1166"/>
              <a:gd name="T14" fmla="*/ 582 w 1165"/>
              <a:gd name="T15" fmla="*/ 1165 h 1166"/>
              <a:gd name="T16" fmla="*/ 0 w 1165"/>
              <a:gd name="T17" fmla="*/ 582 h 1166"/>
              <a:gd name="T18" fmla="*/ 582 w 1165"/>
              <a:gd name="T19" fmla="*/ 0 h 1166"/>
              <a:gd name="T20" fmla="*/ 289 w 1165"/>
              <a:gd name="T21" fmla="*/ 438 h 1166"/>
              <a:gd name="T22" fmla="*/ 377 w 1165"/>
              <a:gd name="T23" fmla="*/ 350 h 1166"/>
              <a:gd name="T24" fmla="*/ 464 w 1165"/>
              <a:gd name="T25" fmla="*/ 438 h 1166"/>
              <a:gd name="T26" fmla="*/ 377 w 1165"/>
              <a:gd name="T27" fmla="*/ 525 h 1166"/>
              <a:gd name="T28" fmla="*/ 289 w 1165"/>
              <a:gd name="T29" fmla="*/ 438 h 1166"/>
              <a:gd name="T30" fmla="*/ 699 w 1165"/>
              <a:gd name="T31" fmla="*/ 438 h 1166"/>
              <a:gd name="T32" fmla="*/ 787 w 1165"/>
              <a:gd name="T33" fmla="*/ 350 h 1166"/>
              <a:gd name="T34" fmla="*/ 874 w 1165"/>
              <a:gd name="T35" fmla="*/ 438 h 1166"/>
              <a:gd name="T36" fmla="*/ 787 w 1165"/>
              <a:gd name="T37" fmla="*/ 525 h 1166"/>
              <a:gd name="T38" fmla="*/ 699 w 1165"/>
              <a:gd name="T39" fmla="*/ 438 h 1166"/>
              <a:gd name="T40" fmla="*/ 407 w 1165"/>
              <a:gd name="T41" fmla="*/ 700 h 1166"/>
              <a:gd name="T42" fmla="*/ 757 w 1165"/>
              <a:gd name="T43" fmla="*/ 700 h 1166"/>
              <a:gd name="T44" fmla="*/ 757 w 1165"/>
              <a:gd name="T45" fmla="*/ 787 h 1166"/>
              <a:gd name="T46" fmla="*/ 407 w 1165"/>
              <a:gd name="T47" fmla="*/ 787 h 1166"/>
              <a:gd name="T48" fmla="*/ 407 w 1165"/>
              <a:gd name="T49" fmla="*/ 70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5" h="1166"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5" y="325"/>
                  <a:pt x="115" y="582"/>
                </a:cubicBezTo>
                <a:cubicBezTo>
                  <a:pt x="115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4" y="1165"/>
                  <a:pt x="582" y="1165"/>
                </a:cubicBezTo>
                <a:cubicBezTo>
                  <a:pt x="259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  <a:moveTo>
                  <a:pt x="407" y="700"/>
                </a:moveTo>
                <a:lnTo>
                  <a:pt x="757" y="700"/>
                </a:lnTo>
                <a:lnTo>
                  <a:pt x="757" y="787"/>
                </a:lnTo>
                <a:lnTo>
                  <a:pt x="407" y="787"/>
                </a:lnTo>
                <a:lnTo>
                  <a:pt x="407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17469" y="617538"/>
            <a:ext cx="419100" cy="419100"/>
          </a:xfrm>
          <a:custGeom>
            <a:avLst/>
            <a:gdLst>
              <a:gd name="T0" fmla="*/ 582 w 1165"/>
              <a:gd name="T1" fmla="*/ 700 h 1166"/>
              <a:gd name="T2" fmla="*/ 880 w 1165"/>
              <a:gd name="T3" fmla="*/ 902 h 1166"/>
              <a:gd name="T4" fmla="*/ 784 w 1165"/>
              <a:gd name="T5" fmla="*/ 902 h 1166"/>
              <a:gd name="T6" fmla="*/ 582 w 1165"/>
              <a:gd name="T7" fmla="*/ 787 h 1166"/>
              <a:gd name="T8" fmla="*/ 380 w 1165"/>
              <a:gd name="T9" fmla="*/ 902 h 1166"/>
              <a:gd name="T10" fmla="*/ 284 w 1165"/>
              <a:gd name="T11" fmla="*/ 902 h 1166"/>
              <a:gd name="T12" fmla="*/ 582 w 1165"/>
              <a:gd name="T13" fmla="*/ 700 h 1166"/>
              <a:gd name="T14" fmla="*/ 582 w 1165"/>
              <a:gd name="T15" fmla="*/ 1050 h 1166"/>
              <a:gd name="T16" fmla="*/ 1049 w 1165"/>
              <a:gd name="T17" fmla="*/ 582 h 1166"/>
              <a:gd name="T18" fmla="*/ 582 w 1165"/>
              <a:gd name="T19" fmla="*/ 115 h 1166"/>
              <a:gd name="T20" fmla="*/ 114 w 1165"/>
              <a:gd name="T21" fmla="*/ 582 h 1166"/>
              <a:gd name="T22" fmla="*/ 582 w 1165"/>
              <a:gd name="T23" fmla="*/ 1050 h 1166"/>
              <a:gd name="T24" fmla="*/ 582 w 1165"/>
              <a:gd name="T25" fmla="*/ 0 h 1166"/>
              <a:gd name="T26" fmla="*/ 1164 w 1165"/>
              <a:gd name="T27" fmla="*/ 582 h 1166"/>
              <a:gd name="T28" fmla="*/ 582 w 1165"/>
              <a:gd name="T29" fmla="*/ 1165 h 1166"/>
              <a:gd name="T30" fmla="*/ 0 w 1165"/>
              <a:gd name="T31" fmla="*/ 582 h 1166"/>
              <a:gd name="T32" fmla="*/ 582 w 1165"/>
              <a:gd name="T33" fmla="*/ 0 h 1166"/>
              <a:gd name="T34" fmla="*/ 289 w 1165"/>
              <a:gd name="T35" fmla="*/ 438 h 1166"/>
              <a:gd name="T36" fmla="*/ 377 w 1165"/>
              <a:gd name="T37" fmla="*/ 350 h 1166"/>
              <a:gd name="T38" fmla="*/ 464 w 1165"/>
              <a:gd name="T39" fmla="*/ 438 h 1166"/>
              <a:gd name="T40" fmla="*/ 377 w 1165"/>
              <a:gd name="T41" fmla="*/ 525 h 1166"/>
              <a:gd name="T42" fmla="*/ 289 w 1165"/>
              <a:gd name="T43" fmla="*/ 438 h 1166"/>
              <a:gd name="T44" fmla="*/ 699 w 1165"/>
              <a:gd name="T45" fmla="*/ 438 h 1166"/>
              <a:gd name="T46" fmla="*/ 787 w 1165"/>
              <a:gd name="T47" fmla="*/ 350 h 1166"/>
              <a:gd name="T48" fmla="*/ 874 w 1165"/>
              <a:gd name="T49" fmla="*/ 438 h 1166"/>
              <a:gd name="T50" fmla="*/ 787 w 1165"/>
              <a:gd name="T51" fmla="*/ 525 h 1166"/>
              <a:gd name="T52" fmla="*/ 699 w 1165"/>
              <a:gd name="T53" fmla="*/ 438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5" h="1166">
                <a:moveTo>
                  <a:pt x="582" y="700"/>
                </a:moveTo>
                <a:cubicBezTo>
                  <a:pt x="718" y="700"/>
                  <a:pt x="833" y="782"/>
                  <a:pt x="880" y="902"/>
                </a:cubicBezTo>
                <a:lnTo>
                  <a:pt x="784" y="902"/>
                </a:lnTo>
                <a:cubicBezTo>
                  <a:pt x="743" y="834"/>
                  <a:pt x="670" y="787"/>
                  <a:pt x="582" y="787"/>
                </a:cubicBezTo>
                <a:cubicBezTo>
                  <a:pt x="495" y="787"/>
                  <a:pt x="421" y="834"/>
                  <a:pt x="380" y="902"/>
                </a:cubicBezTo>
                <a:lnTo>
                  <a:pt x="284" y="902"/>
                </a:lnTo>
                <a:cubicBezTo>
                  <a:pt x="330" y="782"/>
                  <a:pt x="445" y="700"/>
                  <a:pt x="582" y="700"/>
                </a:cubicBezTo>
                <a:close/>
                <a:moveTo>
                  <a:pt x="582" y="1050"/>
                </a:moveTo>
                <a:cubicBezTo>
                  <a:pt x="839" y="1050"/>
                  <a:pt x="1049" y="838"/>
                  <a:pt x="1049" y="582"/>
                </a:cubicBezTo>
                <a:cubicBezTo>
                  <a:pt x="1049" y="325"/>
                  <a:pt x="839" y="115"/>
                  <a:pt x="582" y="115"/>
                </a:cubicBezTo>
                <a:cubicBezTo>
                  <a:pt x="325" y="115"/>
                  <a:pt x="114" y="325"/>
                  <a:pt x="114" y="582"/>
                </a:cubicBezTo>
                <a:cubicBezTo>
                  <a:pt x="114" y="838"/>
                  <a:pt x="325" y="1050"/>
                  <a:pt x="582" y="1050"/>
                </a:cubicBezTo>
                <a:close/>
                <a:moveTo>
                  <a:pt x="582" y="0"/>
                </a:moveTo>
                <a:cubicBezTo>
                  <a:pt x="904" y="0"/>
                  <a:pt x="1164" y="259"/>
                  <a:pt x="1164" y="582"/>
                </a:cubicBezTo>
                <a:cubicBezTo>
                  <a:pt x="1164" y="904"/>
                  <a:pt x="905" y="1165"/>
                  <a:pt x="582" y="1165"/>
                </a:cubicBezTo>
                <a:cubicBezTo>
                  <a:pt x="260" y="1165"/>
                  <a:pt x="0" y="904"/>
                  <a:pt x="0" y="582"/>
                </a:cubicBezTo>
                <a:cubicBezTo>
                  <a:pt x="0" y="259"/>
                  <a:pt x="259" y="0"/>
                  <a:pt x="582" y="0"/>
                </a:cubicBezTo>
                <a:close/>
                <a:moveTo>
                  <a:pt x="289" y="438"/>
                </a:moveTo>
                <a:cubicBezTo>
                  <a:pt x="289" y="388"/>
                  <a:pt x="328" y="350"/>
                  <a:pt x="377" y="350"/>
                </a:cubicBezTo>
                <a:cubicBezTo>
                  <a:pt x="426" y="350"/>
                  <a:pt x="464" y="388"/>
                  <a:pt x="464" y="438"/>
                </a:cubicBezTo>
                <a:cubicBezTo>
                  <a:pt x="464" y="487"/>
                  <a:pt x="426" y="525"/>
                  <a:pt x="377" y="525"/>
                </a:cubicBezTo>
                <a:cubicBezTo>
                  <a:pt x="328" y="525"/>
                  <a:pt x="289" y="487"/>
                  <a:pt x="289" y="438"/>
                </a:cubicBezTo>
                <a:close/>
                <a:moveTo>
                  <a:pt x="699" y="438"/>
                </a:moveTo>
                <a:cubicBezTo>
                  <a:pt x="699" y="388"/>
                  <a:pt x="738" y="350"/>
                  <a:pt x="787" y="350"/>
                </a:cubicBezTo>
                <a:cubicBezTo>
                  <a:pt x="836" y="350"/>
                  <a:pt x="874" y="388"/>
                  <a:pt x="874" y="438"/>
                </a:cubicBezTo>
                <a:cubicBezTo>
                  <a:pt x="874" y="487"/>
                  <a:pt x="836" y="525"/>
                  <a:pt x="787" y="525"/>
                </a:cubicBezTo>
                <a:cubicBezTo>
                  <a:pt x="738" y="525"/>
                  <a:pt x="699" y="487"/>
                  <a:pt x="699" y="4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7446" y="638177"/>
            <a:ext cx="441325" cy="377825"/>
          </a:xfrm>
          <a:custGeom>
            <a:avLst/>
            <a:gdLst>
              <a:gd name="T0" fmla="*/ 0 w 1226"/>
              <a:gd name="T1" fmla="*/ 1049 h 1050"/>
              <a:gd name="T2" fmla="*/ 0 w 1226"/>
              <a:gd name="T3" fmla="*/ 642 h 1050"/>
              <a:gd name="T4" fmla="*/ 875 w 1226"/>
              <a:gd name="T5" fmla="*/ 524 h 1050"/>
              <a:gd name="T6" fmla="*/ 0 w 1226"/>
              <a:gd name="T7" fmla="*/ 407 h 1050"/>
              <a:gd name="T8" fmla="*/ 0 w 1226"/>
              <a:gd name="T9" fmla="*/ 0 h 1050"/>
              <a:gd name="T10" fmla="*/ 1225 w 1226"/>
              <a:gd name="T11" fmla="*/ 524 h 1050"/>
              <a:gd name="T12" fmla="*/ 0 w 1226"/>
              <a:gd name="T13" fmla="*/ 1049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6" h="1050">
                <a:moveTo>
                  <a:pt x="0" y="1049"/>
                </a:moveTo>
                <a:lnTo>
                  <a:pt x="0" y="642"/>
                </a:lnTo>
                <a:lnTo>
                  <a:pt x="875" y="524"/>
                </a:lnTo>
                <a:lnTo>
                  <a:pt x="0" y="407"/>
                </a:lnTo>
                <a:lnTo>
                  <a:pt x="0" y="0"/>
                </a:lnTo>
                <a:lnTo>
                  <a:pt x="1225" y="524"/>
                </a:lnTo>
                <a:lnTo>
                  <a:pt x="0" y="1049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98696" y="638177"/>
            <a:ext cx="377825" cy="377825"/>
          </a:xfrm>
          <a:custGeom>
            <a:avLst/>
            <a:gdLst>
              <a:gd name="T0" fmla="*/ 349 w 1050"/>
              <a:gd name="T1" fmla="*/ 699 h 1050"/>
              <a:gd name="T2" fmla="*/ 699 w 1050"/>
              <a:gd name="T3" fmla="*/ 350 h 1050"/>
              <a:gd name="T4" fmla="*/ 232 w 1050"/>
              <a:gd name="T5" fmla="*/ 817 h 1050"/>
              <a:gd name="T6" fmla="*/ 817 w 1050"/>
              <a:gd name="T7" fmla="*/ 232 h 1050"/>
              <a:gd name="T8" fmla="*/ 232 w 1050"/>
              <a:gd name="T9" fmla="*/ 817 h 1050"/>
              <a:gd name="T10" fmla="*/ 699 w 1050"/>
              <a:gd name="T11" fmla="*/ 0 h 1050"/>
              <a:gd name="T12" fmla="*/ 817 w 1050"/>
              <a:gd name="T13" fmla="*/ 117 h 1050"/>
              <a:gd name="T14" fmla="*/ 699 w 1050"/>
              <a:gd name="T15" fmla="*/ 1049 h 1050"/>
              <a:gd name="T16" fmla="*/ 817 w 1050"/>
              <a:gd name="T17" fmla="*/ 932 h 1050"/>
              <a:gd name="T18" fmla="*/ 699 w 1050"/>
              <a:gd name="T19" fmla="*/ 1049 h 1050"/>
              <a:gd name="T20" fmla="*/ 932 w 1050"/>
              <a:gd name="T21" fmla="*/ 699 h 1050"/>
              <a:gd name="T22" fmla="*/ 1049 w 1050"/>
              <a:gd name="T23" fmla="*/ 817 h 1050"/>
              <a:gd name="T24" fmla="*/ 932 w 1050"/>
              <a:gd name="T25" fmla="*/ 350 h 1050"/>
              <a:gd name="T26" fmla="*/ 1049 w 1050"/>
              <a:gd name="T27" fmla="*/ 232 h 1050"/>
              <a:gd name="T28" fmla="*/ 932 w 1050"/>
              <a:gd name="T29" fmla="*/ 350 h 1050"/>
              <a:gd name="T30" fmla="*/ 932 w 1050"/>
              <a:gd name="T31" fmla="*/ 932 h 1050"/>
              <a:gd name="T32" fmla="*/ 932 w 1050"/>
              <a:gd name="T33" fmla="*/ 1049 h 1050"/>
              <a:gd name="T34" fmla="*/ 932 w 1050"/>
              <a:gd name="T35" fmla="*/ 467 h 1050"/>
              <a:gd name="T36" fmla="*/ 1049 w 1050"/>
              <a:gd name="T37" fmla="*/ 582 h 1050"/>
              <a:gd name="T38" fmla="*/ 467 w 1050"/>
              <a:gd name="T39" fmla="*/ 1049 h 1050"/>
              <a:gd name="T40" fmla="*/ 582 w 1050"/>
              <a:gd name="T41" fmla="*/ 932 h 1050"/>
              <a:gd name="T42" fmla="*/ 467 w 1050"/>
              <a:gd name="T43" fmla="*/ 1049 h 1050"/>
              <a:gd name="T44" fmla="*/ 349 w 1050"/>
              <a:gd name="T45" fmla="*/ 117 h 1050"/>
              <a:gd name="T46" fmla="*/ 232 w 1050"/>
              <a:gd name="T47" fmla="*/ 0 h 1050"/>
              <a:gd name="T48" fmla="*/ 0 w 1050"/>
              <a:gd name="T49" fmla="*/ 817 h 1050"/>
              <a:gd name="T50" fmla="*/ 117 w 1050"/>
              <a:gd name="T51" fmla="*/ 699 h 1050"/>
              <a:gd name="T52" fmla="*/ 0 w 1050"/>
              <a:gd name="T53" fmla="*/ 817 h 1050"/>
              <a:gd name="T54" fmla="*/ 0 w 1050"/>
              <a:gd name="T55" fmla="*/ 932 h 1050"/>
              <a:gd name="T56" fmla="*/ 117 w 1050"/>
              <a:gd name="T57" fmla="*/ 1049 h 1050"/>
              <a:gd name="T58" fmla="*/ 1049 w 1050"/>
              <a:gd name="T59" fmla="*/ 117 h 1050"/>
              <a:gd name="T60" fmla="*/ 932 w 1050"/>
              <a:gd name="T61" fmla="*/ 0 h 1050"/>
              <a:gd name="T62" fmla="*/ 582 w 1050"/>
              <a:gd name="T63" fmla="*/ 117 h 1050"/>
              <a:gd name="T64" fmla="*/ 467 w 1050"/>
              <a:gd name="T65" fmla="*/ 0 h 1050"/>
              <a:gd name="T66" fmla="*/ 0 w 1050"/>
              <a:gd name="T67" fmla="*/ 350 h 1050"/>
              <a:gd name="T68" fmla="*/ 117 w 1050"/>
              <a:gd name="T69" fmla="*/ 232 h 1050"/>
              <a:gd name="T70" fmla="*/ 0 w 1050"/>
              <a:gd name="T71" fmla="*/ 350 h 1050"/>
              <a:gd name="T72" fmla="*/ 232 w 1050"/>
              <a:gd name="T73" fmla="*/ 932 h 1050"/>
              <a:gd name="T74" fmla="*/ 349 w 1050"/>
              <a:gd name="T75" fmla="*/ 1049 h 1050"/>
              <a:gd name="T76" fmla="*/ 0 w 1050"/>
              <a:gd name="T77" fmla="*/ 582 h 1050"/>
              <a:gd name="T78" fmla="*/ 117 w 1050"/>
              <a:gd name="T79" fmla="*/ 467 h 1050"/>
              <a:gd name="T80" fmla="*/ 0 w 1050"/>
              <a:gd name="T81" fmla="*/ 582 h 1050"/>
              <a:gd name="T82" fmla="*/ 117 w 1050"/>
              <a:gd name="T83" fmla="*/ 0 h 1050"/>
              <a:gd name="T84" fmla="*/ 0 w 1050"/>
              <a:gd name="T8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50" h="1050">
                <a:moveTo>
                  <a:pt x="349" y="350"/>
                </a:moveTo>
                <a:lnTo>
                  <a:pt x="349" y="699"/>
                </a:lnTo>
                <a:lnTo>
                  <a:pt x="699" y="699"/>
                </a:lnTo>
                <a:lnTo>
                  <a:pt x="699" y="350"/>
                </a:lnTo>
                <a:lnTo>
                  <a:pt x="349" y="350"/>
                </a:lnTo>
                <a:close/>
                <a:moveTo>
                  <a:pt x="232" y="817"/>
                </a:moveTo>
                <a:lnTo>
                  <a:pt x="232" y="232"/>
                </a:lnTo>
                <a:lnTo>
                  <a:pt x="817" y="232"/>
                </a:lnTo>
                <a:lnTo>
                  <a:pt x="817" y="817"/>
                </a:lnTo>
                <a:lnTo>
                  <a:pt x="232" y="817"/>
                </a:lnTo>
                <a:close/>
                <a:moveTo>
                  <a:pt x="699" y="117"/>
                </a:moveTo>
                <a:lnTo>
                  <a:pt x="699" y="0"/>
                </a:lnTo>
                <a:lnTo>
                  <a:pt x="817" y="0"/>
                </a:lnTo>
                <a:lnTo>
                  <a:pt x="817" y="117"/>
                </a:lnTo>
                <a:lnTo>
                  <a:pt x="699" y="117"/>
                </a:lnTo>
                <a:close/>
                <a:moveTo>
                  <a:pt x="699" y="1049"/>
                </a:moveTo>
                <a:lnTo>
                  <a:pt x="699" y="932"/>
                </a:lnTo>
                <a:lnTo>
                  <a:pt x="817" y="932"/>
                </a:lnTo>
                <a:lnTo>
                  <a:pt x="817" y="1049"/>
                </a:lnTo>
                <a:lnTo>
                  <a:pt x="699" y="1049"/>
                </a:lnTo>
                <a:close/>
                <a:moveTo>
                  <a:pt x="932" y="817"/>
                </a:moveTo>
                <a:lnTo>
                  <a:pt x="932" y="699"/>
                </a:lnTo>
                <a:lnTo>
                  <a:pt x="1049" y="699"/>
                </a:lnTo>
                <a:lnTo>
                  <a:pt x="1049" y="817"/>
                </a:lnTo>
                <a:lnTo>
                  <a:pt x="932" y="817"/>
                </a:lnTo>
                <a:close/>
                <a:moveTo>
                  <a:pt x="932" y="350"/>
                </a:moveTo>
                <a:lnTo>
                  <a:pt x="932" y="232"/>
                </a:lnTo>
                <a:lnTo>
                  <a:pt x="1049" y="232"/>
                </a:lnTo>
                <a:lnTo>
                  <a:pt x="1049" y="350"/>
                </a:lnTo>
                <a:lnTo>
                  <a:pt x="932" y="350"/>
                </a:lnTo>
                <a:close/>
                <a:moveTo>
                  <a:pt x="932" y="1049"/>
                </a:moveTo>
                <a:lnTo>
                  <a:pt x="932" y="932"/>
                </a:lnTo>
                <a:lnTo>
                  <a:pt x="1049" y="932"/>
                </a:lnTo>
                <a:cubicBezTo>
                  <a:pt x="1049" y="994"/>
                  <a:pt x="994" y="1049"/>
                  <a:pt x="932" y="1049"/>
                </a:cubicBezTo>
                <a:close/>
                <a:moveTo>
                  <a:pt x="932" y="582"/>
                </a:moveTo>
                <a:lnTo>
                  <a:pt x="932" y="467"/>
                </a:lnTo>
                <a:lnTo>
                  <a:pt x="1049" y="467"/>
                </a:lnTo>
                <a:lnTo>
                  <a:pt x="1049" y="582"/>
                </a:lnTo>
                <a:lnTo>
                  <a:pt x="932" y="582"/>
                </a:lnTo>
                <a:close/>
                <a:moveTo>
                  <a:pt x="467" y="1049"/>
                </a:moveTo>
                <a:lnTo>
                  <a:pt x="467" y="932"/>
                </a:lnTo>
                <a:lnTo>
                  <a:pt x="582" y="932"/>
                </a:lnTo>
                <a:lnTo>
                  <a:pt x="582" y="1049"/>
                </a:lnTo>
                <a:lnTo>
                  <a:pt x="467" y="1049"/>
                </a:lnTo>
                <a:close/>
                <a:moveTo>
                  <a:pt x="349" y="0"/>
                </a:moveTo>
                <a:lnTo>
                  <a:pt x="349" y="117"/>
                </a:lnTo>
                <a:lnTo>
                  <a:pt x="232" y="117"/>
                </a:lnTo>
                <a:lnTo>
                  <a:pt x="232" y="0"/>
                </a:lnTo>
                <a:lnTo>
                  <a:pt x="349" y="0"/>
                </a:lnTo>
                <a:close/>
                <a:moveTo>
                  <a:pt x="0" y="817"/>
                </a:moveTo>
                <a:lnTo>
                  <a:pt x="0" y="699"/>
                </a:lnTo>
                <a:lnTo>
                  <a:pt x="117" y="699"/>
                </a:lnTo>
                <a:lnTo>
                  <a:pt x="117" y="817"/>
                </a:lnTo>
                <a:lnTo>
                  <a:pt x="0" y="817"/>
                </a:lnTo>
                <a:close/>
                <a:moveTo>
                  <a:pt x="117" y="1049"/>
                </a:moveTo>
                <a:cubicBezTo>
                  <a:pt x="54" y="1049"/>
                  <a:pt x="0" y="994"/>
                  <a:pt x="0" y="932"/>
                </a:cubicBezTo>
                <a:lnTo>
                  <a:pt x="117" y="932"/>
                </a:lnTo>
                <a:lnTo>
                  <a:pt x="117" y="1049"/>
                </a:lnTo>
                <a:close/>
                <a:moveTo>
                  <a:pt x="932" y="0"/>
                </a:moveTo>
                <a:cubicBezTo>
                  <a:pt x="994" y="0"/>
                  <a:pt x="1049" y="54"/>
                  <a:pt x="1049" y="117"/>
                </a:cubicBezTo>
                <a:lnTo>
                  <a:pt x="932" y="117"/>
                </a:lnTo>
                <a:lnTo>
                  <a:pt x="932" y="0"/>
                </a:lnTo>
                <a:close/>
                <a:moveTo>
                  <a:pt x="582" y="0"/>
                </a:moveTo>
                <a:lnTo>
                  <a:pt x="582" y="117"/>
                </a:lnTo>
                <a:lnTo>
                  <a:pt x="467" y="117"/>
                </a:lnTo>
                <a:lnTo>
                  <a:pt x="467" y="0"/>
                </a:lnTo>
                <a:lnTo>
                  <a:pt x="582" y="0"/>
                </a:lnTo>
                <a:close/>
                <a:moveTo>
                  <a:pt x="0" y="350"/>
                </a:moveTo>
                <a:lnTo>
                  <a:pt x="0" y="232"/>
                </a:lnTo>
                <a:lnTo>
                  <a:pt x="117" y="232"/>
                </a:lnTo>
                <a:lnTo>
                  <a:pt x="117" y="350"/>
                </a:lnTo>
                <a:lnTo>
                  <a:pt x="0" y="350"/>
                </a:lnTo>
                <a:close/>
                <a:moveTo>
                  <a:pt x="232" y="1049"/>
                </a:moveTo>
                <a:lnTo>
                  <a:pt x="232" y="932"/>
                </a:lnTo>
                <a:lnTo>
                  <a:pt x="349" y="932"/>
                </a:lnTo>
                <a:lnTo>
                  <a:pt x="349" y="1049"/>
                </a:lnTo>
                <a:lnTo>
                  <a:pt x="232" y="1049"/>
                </a:lnTo>
                <a:close/>
                <a:moveTo>
                  <a:pt x="0" y="582"/>
                </a:moveTo>
                <a:lnTo>
                  <a:pt x="0" y="467"/>
                </a:lnTo>
                <a:lnTo>
                  <a:pt x="117" y="467"/>
                </a:lnTo>
                <a:lnTo>
                  <a:pt x="117" y="582"/>
                </a:lnTo>
                <a:lnTo>
                  <a:pt x="0" y="582"/>
                </a:lnTo>
                <a:close/>
                <a:moveTo>
                  <a:pt x="0" y="117"/>
                </a:moveTo>
                <a:cubicBezTo>
                  <a:pt x="0" y="54"/>
                  <a:pt x="54" y="0"/>
                  <a:pt x="117" y="0"/>
                </a:cubicBezTo>
                <a:lnTo>
                  <a:pt x="117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79783" y="595313"/>
            <a:ext cx="377825" cy="463550"/>
          </a:xfrm>
          <a:custGeom>
            <a:avLst/>
            <a:gdLst>
              <a:gd name="T0" fmla="*/ 524 w 1050"/>
              <a:gd name="T1" fmla="*/ 0 h 1286"/>
              <a:gd name="T2" fmla="*/ 1049 w 1050"/>
              <a:gd name="T3" fmla="*/ 235 h 1286"/>
              <a:gd name="T4" fmla="*/ 1049 w 1050"/>
              <a:gd name="T5" fmla="*/ 585 h 1286"/>
              <a:gd name="T6" fmla="*/ 524 w 1050"/>
              <a:gd name="T7" fmla="*/ 1285 h 1286"/>
              <a:gd name="T8" fmla="*/ 0 w 1050"/>
              <a:gd name="T9" fmla="*/ 585 h 1286"/>
              <a:gd name="T10" fmla="*/ 0 w 1050"/>
              <a:gd name="T11" fmla="*/ 235 h 1286"/>
              <a:gd name="T12" fmla="*/ 524 w 1050"/>
              <a:gd name="T13" fmla="*/ 0 h 1286"/>
              <a:gd name="T14" fmla="*/ 524 w 1050"/>
              <a:gd name="T15" fmla="*/ 642 h 1286"/>
              <a:gd name="T16" fmla="*/ 524 w 1050"/>
              <a:gd name="T17" fmla="*/ 1164 h 1286"/>
              <a:gd name="T18" fmla="*/ 931 w 1050"/>
              <a:gd name="T19" fmla="*/ 642 h 1286"/>
              <a:gd name="T20" fmla="*/ 524 w 1050"/>
              <a:gd name="T21" fmla="*/ 642 h 1286"/>
              <a:gd name="T22" fmla="*/ 524 w 1050"/>
              <a:gd name="T23" fmla="*/ 642 h 1286"/>
              <a:gd name="T24" fmla="*/ 524 w 1050"/>
              <a:gd name="T25" fmla="*/ 129 h 1286"/>
              <a:gd name="T26" fmla="*/ 117 w 1050"/>
              <a:gd name="T27" fmla="*/ 309 h 1286"/>
              <a:gd name="T28" fmla="*/ 117 w 1050"/>
              <a:gd name="T29" fmla="*/ 642 h 1286"/>
              <a:gd name="T30" fmla="*/ 524 w 1050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0" h="1286">
                <a:moveTo>
                  <a:pt x="524" y="0"/>
                </a:moveTo>
                <a:lnTo>
                  <a:pt x="1049" y="235"/>
                </a:lnTo>
                <a:lnTo>
                  <a:pt x="1049" y="585"/>
                </a:lnTo>
                <a:cubicBezTo>
                  <a:pt x="1049" y="908"/>
                  <a:pt x="825" y="1211"/>
                  <a:pt x="524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4" y="0"/>
                </a:lnTo>
                <a:close/>
                <a:moveTo>
                  <a:pt x="524" y="642"/>
                </a:moveTo>
                <a:lnTo>
                  <a:pt x="524" y="1164"/>
                </a:lnTo>
                <a:cubicBezTo>
                  <a:pt x="740" y="1096"/>
                  <a:pt x="901" y="883"/>
                  <a:pt x="931" y="642"/>
                </a:cubicBezTo>
                <a:lnTo>
                  <a:pt x="524" y="642"/>
                </a:lnTo>
                <a:close/>
                <a:moveTo>
                  <a:pt x="524" y="642"/>
                </a:moveTo>
                <a:lnTo>
                  <a:pt x="524" y="129"/>
                </a:lnTo>
                <a:lnTo>
                  <a:pt x="117" y="309"/>
                </a:lnTo>
                <a:lnTo>
                  <a:pt x="117" y="642"/>
                </a:lnTo>
                <a:lnTo>
                  <a:pt x="524" y="6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65631" y="642940"/>
            <a:ext cx="368300" cy="366711"/>
          </a:xfrm>
          <a:custGeom>
            <a:avLst/>
            <a:gdLst>
              <a:gd name="T0" fmla="*/ 380 w 1021"/>
              <a:gd name="T1" fmla="*/ 642 h 1020"/>
              <a:gd name="T2" fmla="*/ 643 w 1021"/>
              <a:gd name="T3" fmla="*/ 380 h 1020"/>
              <a:gd name="T4" fmla="*/ 380 w 1021"/>
              <a:gd name="T5" fmla="*/ 117 h 1020"/>
              <a:gd name="T6" fmla="*/ 118 w 1021"/>
              <a:gd name="T7" fmla="*/ 380 h 1020"/>
              <a:gd name="T8" fmla="*/ 380 w 1021"/>
              <a:gd name="T9" fmla="*/ 642 h 1020"/>
              <a:gd name="T10" fmla="*/ 730 w 1021"/>
              <a:gd name="T11" fmla="*/ 642 h 1020"/>
              <a:gd name="T12" fmla="*/ 1020 w 1021"/>
              <a:gd name="T13" fmla="*/ 932 h 1020"/>
              <a:gd name="T14" fmla="*/ 932 w 1021"/>
              <a:gd name="T15" fmla="*/ 1019 h 1020"/>
              <a:gd name="T16" fmla="*/ 643 w 1021"/>
              <a:gd name="T17" fmla="*/ 729 h 1020"/>
              <a:gd name="T18" fmla="*/ 643 w 1021"/>
              <a:gd name="T19" fmla="*/ 683 h 1020"/>
              <a:gd name="T20" fmla="*/ 626 w 1021"/>
              <a:gd name="T21" fmla="*/ 667 h 1020"/>
              <a:gd name="T22" fmla="*/ 380 w 1021"/>
              <a:gd name="T23" fmla="*/ 757 h 1020"/>
              <a:gd name="T24" fmla="*/ 0 w 1021"/>
              <a:gd name="T25" fmla="*/ 380 h 1020"/>
              <a:gd name="T26" fmla="*/ 380 w 1021"/>
              <a:gd name="T27" fmla="*/ 0 h 1020"/>
              <a:gd name="T28" fmla="*/ 757 w 1021"/>
              <a:gd name="T29" fmla="*/ 380 h 1020"/>
              <a:gd name="T30" fmla="*/ 667 w 1021"/>
              <a:gd name="T31" fmla="*/ 626 h 1020"/>
              <a:gd name="T32" fmla="*/ 684 w 1021"/>
              <a:gd name="T33" fmla="*/ 642 h 1020"/>
              <a:gd name="T34" fmla="*/ 730 w 1021"/>
              <a:gd name="T35" fmla="*/ 64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1" h="1020">
                <a:moveTo>
                  <a:pt x="380" y="642"/>
                </a:moveTo>
                <a:cubicBezTo>
                  <a:pt x="525" y="642"/>
                  <a:pt x="643" y="525"/>
                  <a:pt x="643" y="380"/>
                </a:cubicBezTo>
                <a:cubicBezTo>
                  <a:pt x="643" y="235"/>
                  <a:pt x="525" y="117"/>
                  <a:pt x="380" y="117"/>
                </a:cubicBezTo>
                <a:cubicBezTo>
                  <a:pt x="235" y="117"/>
                  <a:pt x="118" y="235"/>
                  <a:pt x="118" y="380"/>
                </a:cubicBezTo>
                <a:cubicBezTo>
                  <a:pt x="118" y="524"/>
                  <a:pt x="235" y="642"/>
                  <a:pt x="380" y="642"/>
                </a:cubicBezTo>
                <a:close/>
                <a:moveTo>
                  <a:pt x="730" y="642"/>
                </a:moveTo>
                <a:lnTo>
                  <a:pt x="1020" y="932"/>
                </a:lnTo>
                <a:lnTo>
                  <a:pt x="932" y="1019"/>
                </a:lnTo>
                <a:lnTo>
                  <a:pt x="643" y="729"/>
                </a:lnTo>
                <a:lnTo>
                  <a:pt x="643" y="683"/>
                </a:lnTo>
                <a:lnTo>
                  <a:pt x="626" y="667"/>
                </a:lnTo>
                <a:cubicBezTo>
                  <a:pt x="561" y="724"/>
                  <a:pt x="473" y="757"/>
                  <a:pt x="380" y="757"/>
                </a:cubicBezTo>
                <a:cubicBezTo>
                  <a:pt x="170" y="757"/>
                  <a:pt x="0" y="590"/>
                  <a:pt x="0" y="380"/>
                </a:cubicBezTo>
                <a:cubicBezTo>
                  <a:pt x="0" y="169"/>
                  <a:pt x="170" y="0"/>
                  <a:pt x="380" y="0"/>
                </a:cubicBezTo>
                <a:cubicBezTo>
                  <a:pt x="591" y="0"/>
                  <a:pt x="757" y="169"/>
                  <a:pt x="757" y="380"/>
                </a:cubicBezTo>
                <a:cubicBezTo>
                  <a:pt x="757" y="473"/>
                  <a:pt x="725" y="560"/>
                  <a:pt x="667" y="626"/>
                </a:cubicBezTo>
                <a:lnTo>
                  <a:pt x="684" y="642"/>
                </a:lnTo>
                <a:lnTo>
                  <a:pt x="730" y="6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8071" y="1504951"/>
            <a:ext cx="441325" cy="377825"/>
          </a:xfrm>
          <a:custGeom>
            <a:avLst/>
            <a:gdLst>
              <a:gd name="T0" fmla="*/ 700 w 1226"/>
              <a:gd name="T1" fmla="*/ 0 h 1050"/>
              <a:gd name="T2" fmla="*/ 1225 w 1226"/>
              <a:gd name="T3" fmla="*/ 525 h 1050"/>
              <a:gd name="T4" fmla="*/ 700 w 1226"/>
              <a:gd name="T5" fmla="*/ 1049 h 1050"/>
              <a:gd name="T6" fmla="*/ 380 w 1226"/>
              <a:gd name="T7" fmla="*/ 940 h 1050"/>
              <a:gd name="T8" fmla="*/ 462 w 1226"/>
              <a:gd name="T9" fmla="*/ 858 h 1050"/>
              <a:gd name="T10" fmla="*/ 700 w 1226"/>
              <a:gd name="T11" fmla="*/ 932 h 1050"/>
              <a:gd name="T12" fmla="*/ 1107 w 1226"/>
              <a:gd name="T13" fmla="*/ 525 h 1050"/>
              <a:gd name="T14" fmla="*/ 700 w 1226"/>
              <a:gd name="T15" fmla="*/ 118 h 1050"/>
              <a:gd name="T16" fmla="*/ 293 w 1226"/>
              <a:gd name="T17" fmla="*/ 525 h 1050"/>
              <a:gd name="T18" fmla="*/ 468 w 1226"/>
              <a:gd name="T19" fmla="*/ 525 h 1050"/>
              <a:gd name="T20" fmla="*/ 233 w 1226"/>
              <a:gd name="T21" fmla="*/ 757 h 1050"/>
              <a:gd name="T22" fmla="*/ 0 w 1226"/>
              <a:gd name="T23" fmla="*/ 525 h 1050"/>
              <a:gd name="T24" fmla="*/ 175 w 1226"/>
              <a:gd name="T25" fmla="*/ 525 h 1050"/>
              <a:gd name="T26" fmla="*/ 700 w 1226"/>
              <a:gd name="T27" fmla="*/ 0 h 1050"/>
              <a:gd name="T28" fmla="*/ 817 w 1226"/>
              <a:gd name="T29" fmla="*/ 525 h 1050"/>
              <a:gd name="T30" fmla="*/ 700 w 1226"/>
              <a:gd name="T31" fmla="*/ 642 h 1050"/>
              <a:gd name="T32" fmla="*/ 582 w 1226"/>
              <a:gd name="T33" fmla="*/ 525 h 1050"/>
              <a:gd name="T34" fmla="*/ 700 w 1226"/>
              <a:gd name="T35" fmla="*/ 407 h 1050"/>
              <a:gd name="T36" fmla="*/ 817 w 1226"/>
              <a:gd name="T37" fmla="*/ 52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26" h="1050">
                <a:moveTo>
                  <a:pt x="700" y="0"/>
                </a:moveTo>
                <a:cubicBezTo>
                  <a:pt x="990" y="0"/>
                  <a:pt x="1225" y="235"/>
                  <a:pt x="1225" y="525"/>
                </a:cubicBezTo>
                <a:cubicBezTo>
                  <a:pt x="1225" y="814"/>
                  <a:pt x="990" y="1049"/>
                  <a:pt x="700" y="1049"/>
                </a:cubicBezTo>
                <a:cubicBezTo>
                  <a:pt x="580" y="1049"/>
                  <a:pt x="468" y="1009"/>
                  <a:pt x="380" y="940"/>
                </a:cubicBezTo>
                <a:lnTo>
                  <a:pt x="462" y="858"/>
                </a:lnTo>
                <a:cubicBezTo>
                  <a:pt x="530" y="905"/>
                  <a:pt x="612" y="932"/>
                  <a:pt x="700" y="932"/>
                </a:cubicBezTo>
                <a:cubicBezTo>
                  <a:pt x="927" y="932"/>
                  <a:pt x="1107" y="752"/>
                  <a:pt x="1107" y="525"/>
                </a:cubicBezTo>
                <a:cubicBezTo>
                  <a:pt x="1107" y="298"/>
                  <a:pt x="927" y="118"/>
                  <a:pt x="700" y="118"/>
                </a:cubicBezTo>
                <a:cubicBezTo>
                  <a:pt x="473" y="118"/>
                  <a:pt x="293" y="298"/>
                  <a:pt x="293" y="525"/>
                </a:cubicBezTo>
                <a:lnTo>
                  <a:pt x="468" y="525"/>
                </a:lnTo>
                <a:lnTo>
                  <a:pt x="233" y="757"/>
                </a:lnTo>
                <a:lnTo>
                  <a:pt x="0" y="525"/>
                </a:lnTo>
                <a:lnTo>
                  <a:pt x="175" y="525"/>
                </a:lnTo>
                <a:cubicBezTo>
                  <a:pt x="175" y="235"/>
                  <a:pt x="410" y="0"/>
                  <a:pt x="700" y="0"/>
                </a:cubicBezTo>
                <a:close/>
                <a:moveTo>
                  <a:pt x="817" y="525"/>
                </a:moveTo>
                <a:cubicBezTo>
                  <a:pt x="817" y="588"/>
                  <a:pt x="763" y="642"/>
                  <a:pt x="700" y="642"/>
                </a:cubicBezTo>
                <a:cubicBezTo>
                  <a:pt x="637" y="642"/>
                  <a:pt x="582" y="588"/>
                  <a:pt x="582" y="525"/>
                </a:cubicBezTo>
                <a:cubicBezTo>
                  <a:pt x="582" y="462"/>
                  <a:pt x="637" y="407"/>
                  <a:pt x="700" y="407"/>
                </a:cubicBezTo>
                <a:cubicBezTo>
                  <a:pt x="763" y="407"/>
                  <a:pt x="817" y="462"/>
                  <a:pt x="817" y="5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69321" y="1504951"/>
            <a:ext cx="377825" cy="377825"/>
          </a:xfrm>
          <a:custGeom>
            <a:avLst/>
            <a:gdLst>
              <a:gd name="T0" fmla="*/ 831 w 1050"/>
              <a:gd name="T1" fmla="*/ 525 h 1050"/>
              <a:gd name="T2" fmla="*/ 828 w 1050"/>
              <a:gd name="T3" fmla="*/ 484 h 1050"/>
              <a:gd name="T4" fmla="*/ 915 w 1050"/>
              <a:gd name="T5" fmla="*/ 418 h 1050"/>
              <a:gd name="T6" fmla="*/ 918 w 1050"/>
              <a:gd name="T7" fmla="*/ 391 h 1050"/>
              <a:gd name="T8" fmla="*/ 836 w 1050"/>
              <a:gd name="T9" fmla="*/ 249 h 1050"/>
              <a:gd name="T10" fmla="*/ 812 w 1050"/>
              <a:gd name="T11" fmla="*/ 241 h 1050"/>
              <a:gd name="T12" fmla="*/ 710 w 1050"/>
              <a:gd name="T13" fmla="*/ 282 h 1050"/>
              <a:gd name="T14" fmla="*/ 642 w 1050"/>
              <a:gd name="T15" fmla="*/ 241 h 1050"/>
              <a:gd name="T16" fmla="*/ 626 w 1050"/>
              <a:gd name="T17" fmla="*/ 134 h 1050"/>
              <a:gd name="T18" fmla="*/ 607 w 1050"/>
              <a:gd name="T19" fmla="*/ 118 h 1050"/>
              <a:gd name="T20" fmla="*/ 443 w 1050"/>
              <a:gd name="T21" fmla="*/ 118 h 1050"/>
              <a:gd name="T22" fmla="*/ 424 w 1050"/>
              <a:gd name="T23" fmla="*/ 134 h 1050"/>
              <a:gd name="T24" fmla="*/ 407 w 1050"/>
              <a:gd name="T25" fmla="*/ 243 h 1050"/>
              <a:gd name="T26" fmla="*/ 339 w 1050"/>
              <a:gd name="T27" fmla="*/ 282 h 1050"/>
              <a:gd name="T28" fmla="*/ 238 w 1050"/>
              <a:gd name="T29" fmla="*/ 241 h 1050"/>
              <a:gd name="T30" fmla="*/ 213 w 1050"/>
              <a:gd name="T31" fmla="*/ 252 h 1050"/>
              <a:gd name="T32" fmla="*/ 131 w 1050"/>
              <a:gd name="T33" fmla="*/ 391 h 1050"/>
              <a:gd name="T34" fmla="*/ 134 w 1050"/>
              <a:gd name="T35" fmla="*/ 418 h 1050"/>
              <a:gd name="T36" fmla="*/ 221 w 1050"/>
              <a:gd name="T37" fmla="*/ 484 h 1050"/>
              <a:gd name="T38" fmla="*/ 219 w 1050"/>
              <a:gd name="T39" fmla="*/ 525 h 1050"/>
              <a:gd name="T40" fmla="*/ 221 w 1050"/>
              <a:gd name="T41" fmla="*/ 566 h 1050"/>
              <a:gd name="T42" fmla="*/ 134 w 1050"/>
              <a:gd name="T43" fmla="*/ 631 h 1050"/>
              <a:gd name="T44" fmla="*/ 131 w 1050"/>
              <a:gd name="T45" fmla="*/ 659 h 1050"/>
              <a:gd name="T46" fmla="*/ 213 w 1050"/>
              <a:gd name="T47" fmla="*/ 801 h 1050"/>
              <a:gd name="T48" fmla="*/ 238 w 1050"/>
              <a:gd name="T49" fmla="*/ 809 h 1050"/>
              <a:gd name="T50" fmla="*/ 339 w 1050"/>
              <a:gd name="T51" fmla="*/ 768 h 1050"/>
              <a:gd name="T52" fmla="*/ 407 w 1050"/>
              <a:gd name="T53" fmla="*/ 809 h 1050"/>
              <a:gd name="T54" fmla="*/ 424 w 1050"/>
              <a:gd name="T55" fmla="*/ 916 h 1050"/>
              <a:gd name="T56" fmla="*/ 443 w 1050"/>
              <a:gd name="T57" fmla="*/ 932 h 1050"/>
              <a:gd name="T58" fmla="*/ 607 w 1050"/>
              <a:gd name="T59" fmla="*/ 932 h 1050"/>
              <a:gd name="T60" fmla="*/ 626 w 1050"/>
              <a:gd name="T61" fmla="*/ 916 h 1050"/>
              <a:gd name="T62" fmla="*/ 642 w 1050"/>
              <a:gd name="T63" fmla="*/ 806 h 1050"/>
              <a:gd name="T64" fmla="*/ 710 w 1050"/>
              <a:gd name="T65" fmla="*/ 768 h 1050"/>
              <a:gd name="T66" fmla="*/ 812 w 1050"/>
              <a:gd name="T67" fmla="*/ 809 h 1050"/>
              <a:gd name="T68" fmla="*/ 836 w 1050"/>
              <a:gd name="T69" fmla="*/ 798 h 1050"/>
              <a:gd name="T70" fmla="*/ 918 w 1050"/>
              <a:gd name="T71" fmla="*/ 659 h 1050"/>
              <a:gd name="T72" fmla="*/ 915 w 1050"/>
              <a:gd name="T73" fmla="*/ 631 h 1050"/>
              <a:gd name="T74" fmla="*/ 828 w 1050"/>
              <a:gd name="T75" fmla="*/ 566 h 1050"/>
              <a:gd name="T76" fmla="*/ 831 w 1050"/>
              <a:gd name="T77" fmla="*/ 525 h 1050"/>
              <a:gd name="T78" fmla="*/ 932 w 1050"/>
              <a:gd name="T79" fmla="*/ 0 h 1050"/>
              <a:gd name="T80" fmla="*/ 1049 w 1050"/>
              <a:gd name="T81" fmla="*/ 118 h 1050"/>
              <a:gd name="T82" fmla="*/ 1049 w 1050"/>
              <a:gd name="T83" fmla="*/ 932 h 1050"/>
              <a:gd name="T84" fmla="*/ 932 w 1050"/>
              <a:gd name="T85" fmla="*/ 1049 h 1050"/>
              <a:gd name="T86" fmla="*/ 117 w 1050"/>
              <a:gd name="T87" fmla="*/ 1049 h 1050"/>
              <a:gd name="T88" fmla="*/ 0 w 1050"/>
              <a:gd name="T89" fmla="*/ 932 h 1050"/>
              <a:gd name="T90" fmla="*/ 0 w 1050"/>
              <a:gd name="T91" fmla="*/ 118 h 1050"/>
              <a:gd name="T92" fmla="*/ 117 w 1050"/>
              <a:gd name="T93" fmla="*/ 0 h 1050"/>
              <a:gd name="T94" fmla="*/ 932 w 1050"/>
              <a:gd name="T95" fmla="*/ 0 h 1050"/>
              <a:gd name="T96" fmla="*/ 525 w 1050"/>
              <a:gd name="T97" fmla="*/ 407 h 1050"/>
              <a:gd name="T98" fmla="*/ 642 w 1050"/>
              <a:gd name="T99" fmla="*/ 525 h 1050"/>
              <a:gd name="T100" fmla="*/ 525 w 1050"/>
              <a:gd name="T101" fmla="*/ 642 h 1050"/>
              <a:gd name="T102" fmla="*/ 407 w 1050"/>
              <a:gd name="T103" fmla="*/ 525 h 1050"/>
              <a:gd name="T104" fmla="*/ 525 w 1050"/>
              <a:gd name="T105" fmla="*/ 40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0" h="1050">
                <a:moveTo>
                  <a:pt x="831" y="525"/>
                </a:moveTo>
                <a:cubicBezTo>
                  <a:pt x="831" y="511"/>
                  <a:pt x="831" y="497"/>
                  <a:pt x="828" y="484"/>
                </a:cubicBezTo>
                <a:lnTo>
                  <a:pt x="915" y="418"/>
                </a:lnTo>
                <a:cubicBezTo>
                  <a:pt x="924" y="413"/>
                  <a:pt x="924" y="399"/>
                  <a:pt x="918" y="391"/>
                </a:cubicBezTo>
                <a:lnTo>
                  <a:pt x="836" y="249"/>
                </a:lnTo>
                <a:cubicBezTo>
                  <a:pt x="831" y="241"/>
                  <a:pt x="820" y="238"/>
                  <a:pt x="812" y="241"/>
                </a:cubicBezTo>
                <a:lnTo>
                  <a:pt x="710" y="282"/>
                </a:lnTo>
                <a:cubicBezTo>
                  <a:pt x="689" y="265"/>
                  <a:pt x="667" y="252"/>
                  <a:pt x="642" y="241"/>
                </a:cubicBezTo>
                <a:lnTo>
                  <a:pt x="626" y="134"/>
                </a:lnTo>
                <a:cubicBezTo>
                  <a:pt x="623" y="126"/>
                  <a:pt x="618" y="118"/>
                  <a:pt x="607" y="118"/>
                </a:cubicBezTo>
                <a:lnTo>
                  <a:pt x="443" y="118"/>
                </a:lnTo>
                <a:cubicBezTo>
                  <a:pt x="432" y="118"/>
                  <a:pt x="426" y="123"/>
                  <a:pt x="424" y="134"/>
                </a:cubicBezTo>
                <a:lnTo>
                  <a:pt x="407" y="243"/>
                </a:lnTo>
                <a:cubicBezTo>
                  <a:pt x="383" y="254"/>
                  <a:pt x="361" y="265"/>
                  <a:pt x="339" y="282"/>
                </a:cubicBezTo>
                <a:lnTo>
                  <a:pt x="238" y="241"/>
                </a:lnTo>
                <a:cubicBezTo>
                  <a:pt x="229" y="238"/>
                  <a:pt x="219" y="243"/>
                  <a:pt x="213" y="252"/>
                </a:cubicBezTo>
                <a:lnTo>
                  <a:pt x="131" y="391"/>
                </a:lnTo>
                <a:cubicBezTo>
                  <a:pt x="126" y="399"/>
                  <a:pt x="126" y="413"/>
                  <a:pt x="134" y="418"/>
                </a:cubicBezTo>
                <a:lnTo>
                  <a:pt x="221" y="484"/>
                </a:lnTo>
                <a:cubicBezTo>
                  <a:pt x="219" y="497"/>
                  <a:pt x="219" y="511"/>
                  <a:pt x="219" y="525"/>
                </a:cubicBezTo>
                <a:cubicBezTo>
                  <a:pt x="219" y="538"/>
                  <a:pt x="219" y="552"/>
                  <a:pt x="221" y="566"/>
                </a:cubicBezTo>
                <a:lnTo>
                  <a:pt x="134" y="631"/>
                </a:lnTo>
                <a:cubicBezTo>
                  <a:pt x="126" y="637"/>
                  <a:pt x="126" y="651"/>
                  <a:pt x="131" y="659"/>
                </a:cubicBezTo>
                <a:lnTo>
                  <a:pt x="213" y="801"/>
                </a:lnTo>
                <a:cubicBezTo>
                  <a:pt x="219" y="809"/>
                  <a:pt x="229" y="812"/>
                  <a:pt x="238" y="809"/>
                </a:cubicBezTo>
                <a:lnTo>
                  <a:pt x="339" y="768"/>
                </a:lnTo>
                <a:cubicBezTo>
                  <a:pt x="361" y="784"/>
                  <a:pt x="383" y="798"/>
                  <a:pt x="407" y="809"/>
                </a:cubicBezTo>
                <a:lnTo>
                  <a:pt x="424" y="916"/>
                </a:lnTo>
                <a:cubicBezTo>
                  <a:pt x="426" y="924"/>
                  <a:pt x="432" y="932"/>
                  <a:pt x="443" y="932"/>
                </a:cubicBezTo>
                <a:lnTo>
                  <a:pt x="607" y="932"/>
                </a:lnTo>
                <a:cubicBezTo>
                  <a:pt x="618" y="932"/>
                  <a:pt x="623" y="927"/>
                  <a:pt x="626" y="916"/>
                </a:cubicBezTo>
                <a:lnTo>
                  <a:pt x="642" y="806"/>
                </a:lnTo>
                <a:cubicBezTo>
                  <a:pt x="667" y="795"/>
                  <a:pt x="689" y="784"/>
                  <a:pt x="710" y="768"/>
                </a:cubicBezTo>
                <a:lnTo>
                  <a:pt x="812" y="809"/>
                </a:lnTo>
                <a:cubicBezTo>
                  <a:pt x="820" y="812"/>
                  <a:pt x="831" y="806"/>
                  <a:pt x="836" y="798"/>
                </a:cubicBezTo>
                <a:lnTo>
                  <a:pt x="918" y="659"/>
                </a:lnTo>
                <a:cubicBezTo>
                  <a:pt x="924" y="651"/>
                  <a:pt x="924" y="637"/>
                  <a:pt x="915" y="631"/>
                </a:cubicBezTo>
                <a:lnTo>
                  <a:pt x="828" y="566"/>
                </a:lnTo>
                <a:cubicBezTo>
                  <a:pt x="831" y="552"/>
                  <a:pt x="831" y="538"/>
                  <a:pt x="831" y="525"/>
                </a:cubicBezTo>
                <a:close/>
                <a:moveTo>
                  <a:pt x="932" y="0"/>
                </a:moveTo>
                <a:cubicBezTo>
                  <a:pt x="997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7" y="1049"/>
                  <a:pt x="932" y="1049"/>
                </a:cubicBezTo>
                <a:lnTo>
                  <a:pt x="117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2" y="0"/>
                  <a:pt x="117" y="0"/>
                </a:cubicBezTo>
                <a:lnTo>
                  <a:pt x="932" y="0"/>
                </a:lnTo>
                <a:close/>
                <a:moveTo>
                  <a:pt x="525" y="407"/>
                </a:moveTo>
                <a:cubicBezTo>
                  <a:pt x="588" y="407"/>
                  <a:pt x="642" y="462"/>
                  <a:pt x="642" y="525"/>
                </a:cubicBezTo>
                <a:cubicBezTo>
                  <a:pt x="642" y="588"/>
                  <a:pt x="588" y="642"/>
                  <a:pt x="525" y="642"/>
                </a:cubicBezTo>
                <a:cubicBezTo>
                  <a:pt x="462" y="642"/>
                  <a:pt x="407" y="588"/>
                  <a:pt x="407" y="525"/>
                </a:cubicBezTo>
                <a:cubicBezTo>
                  <a:pt x="407" y="462"/>
                  <a:pt x="462" y="407"/>
                  <a:pt x="525" y="4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7544" y="1463677"/>
            <a:ext cx="461962" cy="461963"/>
          </a:xfrm>
          <a:custGeom>
            <a:avLst/>
            <a:gdLst>
              <a:gd name="T0" fmla="*/ 847 w 1285"/>
              <a:gd name="T1" fmla="*/ 817 h 1285"/>
              <a:gd name="T2" fmla="*/ 934 w 1285"/>
              <a:gd name="T3" fmla="*/ 904 h 1285"/>
              <a:gd name="T4" fmla="*/ 847 w 1285"/>
              <a:gd name="T5" fmla="*/ 992 h 1285"/>
              <a:gd name="T6" fmla="*/ 759 w 1285"/>
              <a:gd name="T7" fmla="*/ 904 h 1285"/>
              <a:gd name="T8" fmla="*/ 847 w 1285"/>
              <a:gd name="T9" fmla="*/ 817 h 1285"/>
              <a:gd name="T10" fmla="*/ 962 w 1285"/>
              <a:gd name="T11" fmla="*/ 524 h 1285"/>
              <a:gd name="T12" fmla="*/ 1049 w 1285"/>
              <a:gd name="T13" fmla="*/ 612 h 1285"/>
              <a:gd name="T14" fmla="*/ 962 w 1285"/>
              <a:gd name="T15" fmla="*/ 699 h 1285"/>
              <a:gd name="T16" fmla="*/ 874 w 1285"/>
              <a:gd name="T17" fmla="*/ 612 h 1285"/>
              <a:gd name="T18" fmla="*/ 962 w 1285"/>
              <a:gd name="T19" fmla="*/ 524 h 1285"/>
              <a:gd name="T20" fmla="*/ 642 w 1285"/>
              <a:gd name="T21" fmla="*/ 1166 h 1285"/>
              <a:gd name="T22" fmla="*/ 1167 w 1285"/>
              <a:gd name="T23" fmla="*/ 642 h 1285"/>
              <a:gd name="T24" fmla="*/ 642 w 1285"/>
              <a:gd name="T25" fmla="*/ 117 h 1285"/>
              <a:gd name="T26" fmla="*/ 117 w 1285"/>
              <a:gd name="T27" fmla="*/ 642 h 1285"/>
              <a:gd name="T28" fmla="*/ 642 w 1285"/>
              <a:gd name="T29" fmla="*/ 1166 h 1285"/>
              <a:gd name="T30" fmla="*/ 642 w 1285"/>
              <a:gd name="T31" fmla="*/ 0 h 1285"/>
              <a:gd name="T32" fmla="*/ 1284 w 1285"/>
              <a:gd name="T33" fmla="*/ 642 h 1285"/>
              <a:gd name="T34" fmla="*/ 642 w 1285"/>
              <a:gd name="T35" fmla="*/ 1284 h 1285"/>
              <a:gd name="T36" fmla="*/ 0 w 1285"/>
              <a:gd name="T37" fmla="*/ 642 h 1285"/>
              <a:gd name="T38" fmla="*/ 642 w 1285"/>
              <a:gd name="T39" fmla="*/ 0 h 1285"/>
              <a:gd name="T40" fmla="*/ 437 w 1285"/>
              <a:gd name="T41" fmla="*/ 817 h 1285"/>
              <a:gd name="T42" fmla="*/ 524 w 1285"/>
              <a:gd name="T43" fmla="*/ 904 h 1285"/>
              <a:gd name="T44" fmla="*/ 437 w 1285"/>
              <a:gd name="T45" fmla="*/ 992 h 1285"/>
              <a:gd name="T46" fmla="*/ 349 w 1285"/>
              <a:gd name="T47" fmla="*/ 904 h 1285"/>
              <a:gd name="T48" fmla="*/ 437 w 1285"/>
              <a:gd name="T49" fmla="*/ 817 h 1285"/>
              <a:gd name="T50" fmla="*/ 817 w 1285"/>
              <a:gd name="T51" fmla="*/ 322 h 1285"/>
              <a:gd name="T52" fmla="*/ 729 w 1285"/>
              <a:gd name="T53" fmla="*/ 410 h 1285"/>
              <a:gd name="T54" fmla="*/ 554 w 1285"/>
              <a:gd name="T55" fmla="*/ 410 h 1285"/>
              <a:gd name="T56" fmla="*/ 467 w 1285"/>
              <a:gd name="T57" fmla="*/ 322 h 1285"/>
              <a:gd name="T58" fmla="*/ 554 w 1285"/>
              <a:gd name="T59" fmla="*/ 235 h 1285"/>
              <a:gd name="T60" fmla="*/ 729 w 1285"/>
              <a:gd name="T61" fmla="*/ 235 h 1285"/>
              <a:gd name="T62" fmla="*/ 817 w 1285"/>
              <a:gd name="T63" fmla="*/ 322 h 1285"/>
              <a:gd name="T64" fmla="*/ 410 w 1285"/>
              <a:gd name="T65" fmla="*/ 612 h 1285"/>
              <a:gd name="T66" fmla="*/ 322 w 1285"/>
              <a:gd name="T67" fmla="*/ 699 h 1285"/>
              <a:gd name="T68" fmla="*/ 235 w 1285"/>
              <a:gd name="T69" fmla="*/ 612 h 1285"/>
              <a:gd name="T70" fmla="*/ 322 w 1285"/>
              <a:gd name="T71" fmla="*/ 524 h 1285"/>
              <a:gd name="T72" fmla="*/ 410 w 1285"/>
              <a:gd name="T73" fmla="*/ 612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5" h="1285">
                <a:moveTo>
                  <a:pt x="847" y="817"/>
                </a:moveTo>
                <a:cubicBezTo>
                  <a:pt x="896" y="817"/>
                  <a:pt x="934" y="855"/>
                  <a:pt x="934" y="904"/>
                </a:cubicBezTo>
                <a:cubicBezTo>
                  <a:pt x="934" y="953"/>
                  <a:pt x="896" y="992"/>
                  <a:pt x="847" y="992"/>
                </a:cubicBezTo>
                <a:cubicBezTo>
                  <a:pt x="798" y="992"/>
                  <a:pt x="759" y="953"/>
                  <a:pt x="759" y="904"/>
                </a:cubicBezTo>
                <a:cubicBezTo>
                  <a:pt x="759" y="855"/>
                  <a:pt x="798" y="817"/>
                  <a:pt x="847" y="817"/>
                </a:cubicBezTo>
                <a:close/>
                <a:moveTo>
                  <a:pt x="962" y="524"/>
                </a:moveTo>
                <a:cubicBezTo>
                  <a:pt x="1011" y="524"/>
                  <a:pt x="1049" y="563"/>
                  <a:pt x="1049" y="612"/>
                </a:cubicBezTo>
                <a:cubicBezTo>
                  <a:pt x="1049" y="661"/>
                  <a:pt x="1011" y="699"/>
                  <a:pt x="962" y="699"/>
                </a:cubicBezTo>
                <a:cubicBezTo>
                  <a:pt x="912" y="699"/>
                  <a:pt x="874" y="661"/>
                  <a:pt x="874" y="612"/>
                </a:cubicBezTo>
                <a:cubicBezTo>
                  <a:pt x="874" y="563"/>
                  <a:pt x="912" y="524"/>
                  <a:pt x="962" y="524"/>
                </a:cubicBezTo>
                <a:close/>
                <a:moveTo>
                  <a:pt x="642" y="1166"/>
                </a:moveTo>
                <a:cubicBezTo>
                  <a:pt x="932" y="1166"/>
                  <a:pt x="1167" y="931"/>
                  <a:pt x="1167" y="642"/>
                </a:cubicBezTo>
                <a:cubicBezTo>
                  <a:pt x="1167" y="352"/>
                  <a:pt x="932" y="117"/>
                  <a:pt x="642" y="117"/>
                </a:cubicBezTo>
                <a:cubicBezTo>
                  <a:pt x="352" y="117"/>
                  <a:pt x="117" y="352"/>
                  <a:pt x="117" y="642"/>
                </a:cubicBezTo>
                <a:cubicBezTo>
                  <a:pt x="117" y="931"/>
                  <a:pt x="352" y="1166"/>
                  <a:pt x="642" y="1166"/>
                </a:cubicBezTo>
                <a:close/>
                <a:moveTo>
                  <a:pt x="642" y="0"/>
                </a:moveTo>
                <a:cubicBezTo>
                  <a:pt x="994" y="0"/>
                  <a:pt x="1284" y="289"/>
                  <a:pt x="1284" y="642"/>
                </a:cubicBezTo>
                <a:cubicBezTo>
                  <a:pt x="1284" y="994"/>
                  <a:pt x="994" y="1284"/>
                  <a:pt x="642" y="1284"/>
                </a:cubicBezTo>
                <a:cubicBezTo>
                  <a:pt x="289" y="1284"/>
                  <a:pt x="0" y="994"/>
                  <a:pt x="0" y="642"/>
                </a:cubicBezTo>
                <a:cubicBezTo>
                  <a:pt x="0" y="289"/>
                  <a:pt x="289" y="0"/>
                  <a:pt x="642" y="0"/>
                </a:cubicBezTo>
                <a:close/>
                <a:moveTo>
                  <a:pt x="437" y="817"/>
                </a:moveTo>
                <a:cubicBezTo>
                  <a:pt x="486" y="817"/>
                  <a:pt x="524" y="855"/>
                  <a:pt x="524" y="904"/>
                </a:cubicBezTo>
                <a:cubicBezTo>
                  <a:pt x="524" y="953"/>
                  <a:pt x="486" y="992"/>
                  <a:pt x="437" y="992"/>
                </a:cubicBezTo>
                <a:cubicBezTo>
                  <a:pt x="388" y="992"/>
                  <a:pt x="349" y="953"/>
                  <a:pt x="349" y="904"/>
                </a:cubicBezTo>
                <a:cubicBezTo>
                  <a:pt x="349" y="855"/>
                  <a:pt x="388" y="817"/>
                  <a:pt x="437" y="817"/>
                </a:cubicBezTo>
                <a:close/>
                <a:moveTo>
                  <a:pt x="817" y="322"/>
                </a:moveTo>
                <a:cubicBezTo>
                  <a:pt x="817" y="371"/>
                  <a:pt x="779" y="410"/>
                  <a:pt x="729" y="410"/>
                </a:cubicBezTo>
                <a:lnTo>
                  <a:pt x="554" y="410"/>
                </a:lnTo>
                <a:cubicBezTo>
                  <a:pt x="505" y="410"/>
                  <a:pt x="467" y="371"/>
                  <a:pt x="467" y="322"/>
                </a:cubicBezTo>
                <a:cubicBezTo>
                  <a:pt x="467" y="273"/>
                  <a:pt x="505" y="235"/>
                  <a:pt x="554" y="235"/>
                </a:cubicBezTo>
                <a:lnTo>
                  <a:pt x="729" y="235"/>
                </a:lnTo>
                <a:cubicBezTo>
                  <a:pt x="779" y="235"/>
                  <a:pt x="817" y="273"/>
                  <a:pt x="817" y="322"/>
                </a:cubicBezTo>
                <a:close/>
                <a:moveTo>
                  <a:pt x="410" y="612"/>
                </a:moveTo>
                <a:cubicBezTo>
                  <a:pt x="410" y="661"/>
                  <a:pt x="371" y="699"/>
                  <a:pt x="322" y="699"/>
                </a:cubicBezTo>
                <a:cubicBezTo>
                  <a:pt x="273" y="699"/>
                  <a:pt x="235" y="661"/>
                  <a:pt x="235" y="612"/>
                </a:cubicBezTo>
                <a:cubicBezTo>
                  <a:pt x="235" y="563"/>
                  <a:pt x="273" y="524"/>
                  <a:pt x="322" y="524"/>
                </a:cubicBezTo>
                <a:cubicBezTo>
                  <a:pt x="371" y="524"/>
                  <a:pt x="410" y="563"/>
                  <a:pt x="410" y="6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72771" y="1484313"/>
            <a:ext cx="293687" cy="419100"/>
          </a:xfrm>
          <a:custGeom>
            <a:avLst/>
            <a:gdLst>
              <a:gd name="T0" fmla="*/ 175 w 815"/>
              <a:gd name="T1" fmla="*/ 115 h 1165"/>
              <a:gd name="T2" fmla="*/ 175 w 815"/>
              <a:gd name="T3" fmla="*/ 289 h 1165"/>
              <a:gd name="T4" fmla="*/ 290 w 815"/>
              <a:gd name="T5" fmla="*/ 289 h 1165"/>
              <a:gd name="T6" fmla="*/ 290 w 815"/>
              <a:gd name="T7" fmla="*/ 175 h 1165"/>
              <a:gd name="T8" fmla="*/ 350 w 815"/>
              <a:gd name="T9" fmla="*/ 175 h 1165"/>
              <a:gd name="T10" fmla="*/ 350 w 815"/>
              <a:gd name="T11" fmla="*/ 289 h 1165"/>
              <a:gd name="T12" fmla="*/ 464 w 815"/>
              <a:gd name="T13" fmla="*/ 289 h 1165"/>
              <a:gd name="T14" fmla="*/ 464 w 815"/>
              <a:gd name="T15" fmla="*/ 175 h 1165"/>
              <a:gd name="T16" fmla="*/ 525 w 815"/>
              <a:gd name="T17" fmla="*/ 175 h 1165"/>
              <a:gd name="T18" fmla="*/ 525 w 815"/>
              <a:gd name="T19" fmla="*/ 289 h 1165"/>
              <a:gd name="T20" fmla="*/ 639 w 815"/>
              <a:gd name="T21" fmla="*/ 289 h 1165"/>
              <a:gd name="T22" fmla="*/ 639 w 815"/>
              <a:gd name="T23" fmla="*/ 115 h 1165"/>
              <a:gd name="T24" fmla="*/ 175 w 815"/>
              <a:gd name="T25" fmla="*/ 115 h 1165"/>
              <a:gd name="T26" fmla="*/ 814 w 815"/>
              <a:gd name="T27" fmla="*/ 289 h 1165"/>
              <a:gd name="T28" fmla="*/ 814 w 815"/>
              <a:gd name="T29" fmla="*/ 639 h 1165"/>
              <a:gd name="T30" fmla="*/ 639 w 815"/>
              <a:gd name="T31" fmla="*/ 989 h 1165"/>
              <a:gd name="T32" fmla="*/ 639 w 815"/>
              <a:gd name="T33" fmla="*/ 1164 h 1165"/>
              <a:gd name="T34" fmla="*/ 175 w 815"/>
              <a:gd name="T35" fmla="*/ 1164 h 1165"/>
              <a:gd name="T36" fmla="*/ 175 w 815"/>
              <a:gd name="T37" fmla="*/ 989 h 1165"/>
              <a:gd name="T38" fmla="*/ 0 w 815"/>
              <a:gd name="T39" fmla="*/ 639 h 1165"/>
              <a:gd name="T40" fmla="*/ 0 w 815"/>
              <a:gd name="T41" fmla="*/ 289 h 1165"/>
              <a:gd name="T42" fmla="*/ 57 w 815"/>
              <a:gd name="T43" fmla="*/ 289 h 1165"/>
              <a:gd name="T44" fmla="*/ 57 w 815"/>
              <a:gd name="T45" fmla="*/ 115 h 1165"/>
              <a:gd name="T46" fmla="*/ 175 w 815"/>
              <a:gd name="T47" fmla="*/ 0 h 1165"/>
              <a:gd name="T48" fmla="*/ 639 w 815"/>
              <a:gd name="T49" fmla="*/ 0 h 1165"/>
              <a:gd name="T50" fmla="*/ 757 w 815"/>
              <a:gd name="T51" fmla="*/ 115 h 1165"/>
              <a:gd name="T52" fmla="*/ 757 w 815"/>
              <a:gd name="T53" fmla="*/ 289 h 1165"/>
              <a:gd name="T54" fmla="*/ 814 w 815"/>
              <a:gd name="T55" fmla="*/ 289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15" h="1165">
                <a:moveTo>
                  <a:pt x="175" y="115"/>
                </a:moveTo>
                <a:lnTo>
                  <a:pt x="175" y="289"/>
                </a:lnTo>
                <a:lnTo>
                  <a:pt x="290" y="289"/>
                </a:lnTo>
                <a:lnTo>
                  <a:pt x="290" y="175"/>
                </a:lnTo>
                <a:lnTo>
                  <a:pt x="350" y="175"/>
                </a:lnTo>
                <a:lnTo>
                  <a:pt x="350" y="289"/>
                </a:lnTo>
                <a:lnTo>
                  <a:pt x="464" y="289"/>
                </a:lnTo>
                <a:lnTo>
                  <a:pt x="464" y="175"/>
                </a:lnTo>
                <a:lnTo>
                  <a:pt x="525" y="175"/>
                </a:lnTo>
                <a:lnTo>
                  <a:pt x="525" y="289"/>
                </a:lnTo>
                <a:lnTo>
                  <a:pt x="639" y="289"/>
                </a:lnTo>
                <a:lnTo>
                  <a:pt x="639" y="115"/>
                </a:lnTo>
                <a:lnTo>
                  <a:pt x="175" y="115"/>
                </a:lnTo>
                <a:close/>
                <a:moveTo>
                  <a:pt x="814" y="289"/>
                </a:moveTo>
                <a:lnTo>
                  <a:pt x="814" y="639"/>
                </a:lnTo>
                <a:lnTo>
                  <a:pt x="639" y="989"/>
                </a:lnTo>
                <a:lnTo>
                  <a:pt x="639" y="1164"/>
                </a:lnTo>
                <a:lnTo>
                  <a:pt x="175" y="1164"/>
                </a:lnTo>
                <a:lnTo>
                  <a:pt x="175" y="989"/>
                </a:lnTo>
                <a:lnTo>
                  <a:pt x="0" y="639"/>
                </a:lnTo>
                <a:lnTo>
                  <a:pt x="0" y="289"/>
                </a:lnTo>
                <a:lnTo>
                  <a:pt x="57" y="289"/>
                </a:lnTo>
                <a:lnTo>
                  <a:pt x="57" y="115"/>
                </a:lnTo>
                <a:cubicBezTo>
                  <a:pt x="57" y="52"/>
                  <a:pt x="112" y="0"/>
                  <a:pt x="175" y="0"/>
                </a:cubicBezTo>
                <a:lnTo>
                  <a:pt x="639" y="0"/>
                </a:lnTo>
                <a:cubicBezTo>
                  <a:pt x="702" y="0"/>
                  <a:pt x="757" y="52"/>
                  <a:pt x="757" y="115"/>
                </a:cubicBezTo>
                <a:lnTo>
                  <a:pt x="757" y="289"/>
                </a:lnTo>
                <a:lnTo>
                  <a:pt x="814" y="2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8131" y="1463677"/>
            <a:ext cx="463550" cy="461963"/>
          </a:xfrm>
          <a:custGeom>
            <a:avLst/>
            <a:gdLst>
              <a:gd name="T0" fmla="*/ 935 w 1286"/>
              <a:gd name="T1" fmla="*/ 874 h 1285"/>
              <a:gd name="T2" fmla="*/ 935 w 1286"/>
              <a:gd name="T3" fmla="*/ 759 h 1285"/>
              <a:gd name="T4" fmla="*/ 1285 w 1286"/>
              <a:gd name="T5" fmla="*/ 759 h 1285"/>
              <a:gd name="T6" fmla="*/ 1285 w 1286"/>
              <a:gd name="T7" fmla="*/ 874 h 1285"/>
              <a:gd name="T8" fmla="*/ 1167 w 1286"/>
              <a:gd name="T9" fmla="*/ 1038 h 1285"/>
              <a:gd name="T10" fmla="*/ 1167 w 1286"/>
              <a:gd name="T11" fmla="*/ 1284 h 1285"/>
              <a:gd name="T12" fmla="*/ 1050 w 1286"/>
              <a:gd name="T13" fmla="*/ 1284 h 1285"/>
              <a:gd name="T14" fmla="*/ 1050 w 1286"/>
              <a:gd name="T15" fmla="*/ 1038 h 1285"/>
              <a:gd name="T16" fmla="*/ 935 w 1286"/>
              <a:gd name="T17" fmla="*/ 874 h 1285"/>
              <a:gd name="T18" fmla="*/ 700 w 1286"/>
              <a:gd name="T19" fmla="*/ 60 h 1285"/>
              <a:gd name="T20" fmla="*/ 700 w 1286"/>
              <a:gd name="T21" fmla="*/ 292 h 1285"/>
              <a:gd name="T22" fmla="*/ 817 w 1286"/>
              <a:gd name="T23" fmla="*/ 292 h 1285"/>
              <a:gd name="T24" fmla="*/ 817 w 1286"/>
              <a:gd name="T25" fmla="*/ 642 h 1285"/>
              <a:gd name="T26" fmla="*/ 467 w 1286"/>
              <a:gd name="T27" fmla="*/ 642 h 1285"/>
              <a:gd name="T28" fmla="*/ 467 w 1286"/>
              <a:gd name="T29" fmla="*/ 292 h 1285"/>
              <a:gd name="T30" fmla="*/ 585 w 1286"/>
              <a:gd name="T31" fmla="*/ 292 h 1285"/>
              <a:gd name="T32" fmla="*/ 585 w 1286"/>
              <a:gd name="T33" fmla="*/ 60 h 1285"/>
              <a:gd name="T34" fmla="*/ 642 w 1286"/>
              <a:gd name="T35" fmla="*/ 0 h 1285"/>
              <a:gd name="T36" fmla="*/ 700 w 1286"/>
              <a:gd name="T37" fmla="*/ 60 h 1285"/>
              <a:gd name="T38" fmla="*/ 1167 w 1286"/>
              <a:gd name="T39" fmla="*/ 292 h 1285"/>
              <a:gd name="T40" fmla="*/ 1285 w 1286"/>
              <a:gd name="T41" fmla="*/ 292 h 1285"/>
              <a:gd name="T42" fmla="*/ 1285 w 1286"/>
              <a:gd name="T43" fmla="*/ 642 h 1285"/>
              <a:gd name="T44" fmla="*/ 935 w 1286"/>
              <a:gd name="T45" fmla="*/ 642 h 1285"/>
              <a:gd name="T46" fmla="*/ 935 w 1286"/>
              <a:gd name="T47" fmla="*/ 292 h 1285"/>
              <a:gd name="T48" fmla="*/ 1050 w 1286"/>
              <a:gd name="T49" fmla="*/ 292 h 1285"/>
              <a:gd name="T50" fmla="*/ 1050 w 1286"/>
              <a:gd name="T51" fmla="*/ 60 h 1285"/>
              <a:gd name="T52" fmla="*/ 1110 w 1286"/>
              <a:gd name="T53" fmla="*/ 0 h 1285"/>
              <a:gd name="T54" fmla="*/ 1167 w 1286"/>
              <a:gd name="T55" fmla="*/ 60 h 1285"/>
              <a:gd name="T56" fmla="*/ 1167 w 1286"/>
              <a:gd name="T57" fmla="*/ 292 h 1285"/>
              <a:gd name="T58" fmla="*/ 0 w 1286"/>
              <a:gd name="T59" fmla="*/ 874 h 1285"/>
              <a:gd name="T60" fmla="*/ 0 w 1286"/>
              <a:gd name="T61" fmla="*/ 759 h 1285"/>
              <a:gd name="T62" fmla="*/ 350 w 1286"/>
              <a:gd name="T63" fmla="*/ 759 h 1285"/>
              <a:gd name="T64" fmla="*/ 350 w 1286"/>
              <a:gd name="T65" fmla="*/ 874 h 1285"/>
              <a:gd name="T66" fmla="*/ 235 w 1286"/>
              <a:gd name="T67" fmla="*/ 1038 h 1285"/>
              <a:gd name="T68" fmla="*/ 235 w 1286"/>
              <a:gd name="T69" fmla="*/ 1284 h 1285"/>
              <a:gd name="T70" fmla="*/ 118 w 1286"/>
              <a:gd name="T71" fmla="*/ 1284 h 1285"/>
              <a:gd name="T72" fmla="*/ 118 w 1286"/>
              <a:gd name="T73" fmla="*/ 1038 h 1285"/>
              <a:gd name="T74" fmla="*/ 0 w 1286"/>
              <a:gd name="T75" fmla="*/ 874 h 1285"/>
              <a:gd name="T76" fmla="*/ 467 w 1286"/>
              <a:gd name="T77" fmla="*/ 874 h 1285"/>
              <a:gd name="T78" fmla="*/ 467 w 1286"/>
              <a:gd name="T79" fmla="*/ 759 h 1285"/>
              <a:gd name="T80" fmla="*/ 817 w 1286"/>
              <a:gd name="T81" fmla="*/ 759 h 1285"/>
              <a:gd name="T82" fmla="*/ 817 w 1286"/>
              <a:gd name="T83" fmla="*/ 874 h 1285"/>
              <a:gd name="T84" fmla="*/ 700 w 1286"/>
              <a:gd name="T85" fmla="*/ 1038 h 1285"/>
              <a:gd name="T86" fmla="*/ 700 w 1286"/>
              <a:gd name="T87" fmla="*/ 1284 h 1285"/>
              <a:gd name="T88" fmla="*/ 585 w 1286"/>
              <a:gd name="T89" fmla="*/ 1284 h 1285"/>
              <a:gd name="T90" fmla="*/ 585 w 1286"/>
              <a:gd name="T91" fmla="*/ 1038 h 1285"/>
              <a:gd name="T92" fmla="*/ 467 w 1286"/>
              <a:gd name="T93" fmla="*/ 874 h 1285"/>
              <a:gd name="T94" fmla="*/ 235 w 1286"/>
              <a:gd name="T95" fmla="*/ 60 h 1285"/>
              <a:gd name="T96" fmla="*/ 235 w 1286"/>
              <a:gd name="T97" fmla="*/ 292 h 1285"/>
              <a:gd name="T98" fmla="*/ 350 w 1286"/>
              <a:gd name="T99" fmla="*/ 292 h 1285"/>
              <a:gd name="T100" fmla="*/ 350 w 1286"/>
              <a:gd name="T101" fmla="*/ 642 h 1285"/>
              <a:gd name="T102" fmla="*/ 0 w 1286"/>
              <a:gd name="T103" fmla="*/ 642 h 1285"/>
              <a:gd name="T104" fmla="*/ 0 w 1286"/>
              <a:gd name="T105" fmla="*/ 292 h 1285"/>
              <a:gd name="T106" fmla="*/ 118 w 1286"/>
              <a:gd name="T107" fmla="*/ 292 h 1285"/>
              <a:gd name="T108" fmla="*/ 118 w 1286"/>
              <a:gd name="T109" fmla="*/ 60 h 1285"/>
              <a:gd name="T110" fmla="*/ 175 w 1286"/>
              <a:gd name="T111" fmla="*/ 0 h 1285"/>
              <a:gd name="T112" fmla="*/ 235 w 1286"/>
              <a:gd name="T113" fmla="*/ 6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86" h="1285">
                <a:moveTo>
                  <a:pt x="935" y="874"/>
                </a:moveTo>
                <a:lnTo>
                  <a:pt x="935" y="759"/>
                </a:lnTo>
                <a:lnTo>
                  <a:pt x="1285" y="759"/>
                </a:lnTo>
                <a:lnTo>
                  <a:pt x="1285" y="874"/>
                </a:lnTo>
                <a:cubicBezTo>
                  <a:pt x="1285" y="951"/>
                  <a:pt x="1235" y="1013"/>
                  <a:pt x="1167" y="1038"/>
                </a:cubicBezTo>
                <a:lnTo>
                  <a:pt x="1167" y="1284"/>
                </a:lnTo>
                <a:lnTo>
                  <a:pt x="1050" y="1284"/>
                </a:lnTo>
                <a:lnTo>
                  <a:pt x="1050" y="1038"/>
                </a:lnTo>
                <a:cubicBezTo>
                  <a:pt x="981" y="1013"/>
                  <a:pt x="935" y="951"/>
                  <a:pt x="935" y="874"/>
                </a:cubicBezTo>
                <a:close/>
                <a:moveTo>
                  <a:pt x="700" y="60"/>
                </a:moveTo>
                <a:lnTo>
                  <a:pt x="700" y="292"/>
                </a:lnTo>
                <a:lnTo>
                  <a:pt x="817" y="292"/>
                </a:lnTo>
                <a:lnTo>
                  <a:pt x="817" y="642"/>
                </a:lnTo>
                <a:lnTo>
                  <a:pt x="467" y="642"/>
                </a:lnTo>
                <a:lnTo>
                  <a:pt x="467" y="292"/>
                </a:lnTo>
                <a:lnTo>
                  <a:pt x="585" y="292"/>
                </a:lnTo>
                <a:lnTo>
                  <a:pt x="585" y="60"/>
                </a:lnTo>
                <a:cubicBezTo>
                  <a:pt x="585" y="27"/>
                  <a:pt x="609" y="0"/>
                  <a:pt x="642" y="0"/>
                </a:cubicBezTo>
                <a:cubicBezTo>
                  <a:pt x="674" y="0"/>
                  <a:pt x="700" y="27"/>
                  <a:pt x="700" y="60"/>
                </a:cubicBezTo>
                <a:close/>
                <a:moveTo>
                  <a:pt x="1167" y="292"/>
                </a:moveTo>
                <a:lnTo>
                  <a:pt x="1285" y="292"/>
                </a:lnTo>
                <a:lnTo>
                  <a:pt x="1285" y="642"/>
                </a:lnTo>
                <a:lnTo>
                  <a:pt x="935" y="642"/>
                </a:lnTo>
                <a:lnTo>
                  <a:pt x="935" y="292"/>
                </a:lnTo>
                <a:lnTo>
                  <a:pt x="1050" y="292"/>
                </a:lnTo>
                <a:lnTo>
                  <a:pt x="1050" y="60"/>
                </a:lnTo>
                <a:cubicBezTo>
                  <a:pt x="1050" y="27"/>
                  <a:pt x="1077" y="0"/>
                  <a:pt x="1110" y="0"/>
                </a:cubicBezTo>
                <a:cubicBezTo>
                  <a:pt x="1142" y="0"/>
                  <a:pt x="1167" y="27"/>
                  <a:pt x="1167" y="60"/>
                </a:cubicBezTo>
                <a:lnTo>
                  <a:pt x="1167" y="292"/>
                </a:lnTo>
                <a:close/>
                <a:moveTo>
                  <a:pt x="0" y="874"/>
                </a:moveTo>
                <a:lnTo>
                  <a:pt x="0" y="759"/>
                </a:lnTo>
                <a:lnTo>
                  <a:pt x="350" y="759"/>
                </a:lnTo>
                <a:lnTo>
                  <a:pt x="350" y="874"/>
                </a:lnTo>
                <a:cubicBezTo>
                  <a:pt x="350" y="951"/>
                  <a:pt x="303" y="1013"/>
                  <a:pt x="235" y="1038"/>
                </a:cubicBezTo>
                <a:lnTo>
                  <a:pt x="235" y="1284"/>
                </a:lnTo>
                <a:lnTo>
                  <a:pt x="118" y="1284"/>
                </a:lnTo>
                <a:lnTo>
                  <a:pt x="118" y="1038"/>
                </a:lnTo>
                <a:cubicBezTo>
                  <a:pt x="49" y="1013"/>
                  <a:pt x="0" y="951"/>
                  <a:pt x="0" y="874"/>
                </a:cubicBezTo>
                <a:close/>
                <a:moveTo>
                  <a:pt x="467" y="874"/>
                </a:moveTo>
                <a:lnTo>
                  <a:pt x="467" y="759"/>
                </a:lnTo>
                <a:lnTo>
                  <a:pt x="817" y="759"/>
                </a:lnTo>
                <a:lnTo>
                  <a:pt x="817" y="874"/>
                </a:lnTo>
                <a:cubicBezTo>
                  <a:pt x="817" y="951"/>
                  <a:pt x="768" y="1013"/>
                  <a:pt x="700" y="1038"/>
                </a:cubicBezTo>
                <a:lnTo>
                  <a:pt x="700" y="1284"/>
                </a:lnTo>
                <a:lnTo>
                  <a:pt x="585" y="1284"/>
                </a:lnTo>
                <a:lnTo>
                  <a:pt x="585" y="1038"/>
                </a:lnTo>
                <a:cubicBezTo>
                  <a:pt x="517" y="1013"/>
                  <a:pt x="467" y="951"/>
                  <a:pt x="467" y="874"/>
                </a:cubicBezTo>
                <a:close/>
                <a:moveTo>
                  <a:pt x="235" y="60"/>
                </a:moveTo>
                <a:lnTo>
                  <a:pt x="235" y="292"/>
                </a:lnTo>
                <a:lnTo>
                  <a:pt x="350" y="292"/>
                </a:lnTo>
                <a:lnTo>
                  <a:pt x="350" y="642"/>
                </a:lnTo>
                <a:lnTo>
                  <a:pt x="0" y="642"/>
                </a:lnTo>
                <a:lnTo>
                  <a:pt x="0" y="292"/>
                </a:lnTo>
                <a:lnTo>
                  <a:pt x="118" y="292"/>
                </a:lnTo>
                <a:lnTo>
                  <a:pt x="118" y="60"/>
                </a:lnTo>
                <a:cubicBezTo>
                  <a:pt x="118" y="27"/>
                  <a:pt x="142" y="0"/>
                  <a:pt x="175" y="0"/>
                </a:cubicBezTo>
                <a:cubicBezTo>
                  <a:pt x="208" y="0"/>
                  <a:pt x="235" y="27"/>
                  <a:pt x="235" y="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47631" y="1468438"/>
            <a:ext cx="463550" cy="449262"/>
          </a:xfrm>
          <a:custGeom>
            <a:avLst/>
            <a:gdLst>
              <a:gd name="T0" fmla="*/ 643 w 1286"/>
              <a:gd name="T1" fmla="*/ 0 h 1250"/>
              <a:gd name="T2" fmla="*/ 1285 w 1286"/>
              <a:gd name="T3" fmla="*/ 643 h 1250"/>
              <a:gd name="T4" fmla="*/ 1167 w 1286"/>
              <a:gd name="T5" fmla="*/ 643 h 1250"/>
              <a:gd name="T6" fmla="*/ 643 w 1286"/>
              <a:gd name="T7" fmla="*/ 118 h 1250"/>
              <a:gd name="T8" fmla="*/ 118 w 1286"/>
              <a:gd name="T9" fmla="*/ 643 h 1250"/>
              <a:gd name="T10" fmla="*/ 0 w 1286"/>
              <a:gd name="T11" fmla="*/ 643 h 1250"/>
              <a:gd name="T12" fmla="*/ 643 w 1286"/>
              <a:gd name="T13" fmla="*/ 0 h 1250"/>
              <a:gd name="T14" fmla="*/ 700 w 1286"/>
              <a:gd name="T15" fmla="*/ 776 h 1250"/>
              <a:gd name="T16" fmla="*/ 700 w 1286"/>
              <a:gd name="T17" fmla="*/ 968 h 1250"/>
              <a:gd name="T18" fmla="*/ 899 w 1286"/>
              <a:gd name="T19" fmla="*/ 1167 h 1250"/>
              <a:gd name="T20" fmla="*/ 817 w 1286"/>
              <a:gd name="T21" fmla="*/ 1249 h 1250"/>
              <a:gd name="T22" fmla="*/ 643 w 1286"/>
              <a:gd name="T23" fmla="*/ 1074 h 1250"/>
              <a:gd name="T24" fmla="*/ 468 w 1286"/>
              <a:gd name="T25" fmla="*/ 1249 h 1250"/>
              <a:gd name="T26" fmla="*/ 386 w 1286"/>
              <a:gd name="T27" fmla="*/ 1167 h 1250"/>
              <a:gd name="T28" fmla="*/ 585 w 1286"/>
              <a:gd name="T29" fmla="*/ 968 h 1250"/>
              <a:gd name="T30" fmla="*/ 585 w 1286"/>
              <a:gd name="T31" fmla="*/ 776 h 1250"/>
              <a:gd name="T32" fmla="*/ 498 w 1286"/>
              <a:gd name="T33" fmla="*/ 643 h 1250"/>
              <a:gd name="T34" fmla="*/ 643 w 1286"/>
              <a:gd name="T35" fmla="*/ 498 h 1250"/>
              <a:gd name="T36" fmla="*/ 787 w 1286"/>
              <a:gd name="T37" fmla="*/ 643 h 1250"/>
              <a:gd name="T38" fmla="*/ 700 w 1286"/>
              <a:gd name="T39" fmla="*/ 776 h 1250"/>
              <a:gd name="T40" fmla="*/ 643 w 1286"/>
              <a:gd name="T41" fmla="*/ 235 h 1250"/>
              <a:gd name="T42" fmla="*/ 1050 w 1286"/>
              <a:gd name="T43" fmla="*/ 643 h 1250"/>
              <a:gd name="T44" fmla="*/ 935 w 1286"/>
              <a:gd name="T45" fmla="*/ 643 h 1250"/>
              <a:gd name="T46" fmla="*/ 643 w 1286"/>
              <a:gd name="T47" fmla="*/ 350 h 1250"/>
              <a:gd name="T48" fmla="*/ 350 w 1286"/>
              <a:gd name="T49" fmla="*/ 643 h 1250"/>
              <a:gd name="T50" fmla="*/ 235 w 1286"/>
              <a:gd name="T51" fmla="*/ 643 h 1250"/>
              <a:gd name="T52" fmla="*/ 643 w 1286"/>
              <a:gd name="T53" fmla="*/ 235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6" h="1250">
                <a:moveTo>
                  <a:pt x="643" y="0"/>
                </a:moveTo>
                <a:cubicBezTo>
                  <a:pt x="995" y="0"/>
                  <a:pt x="1285" y="290"/>
                  <a:pt x="1285" y="643"/>
                </a:cubicBezTo>
                <a:lnTo>
                  <a:pt x="1167" y="643"/>
                </a:lnTo>
                <a:cubicBezTo>
                  <a:pt x="1167" y="353"/>
                  <a:pt x="933" y="118"/>
                  <a:pt x="643" y="118"/>
                </a:cubicBezTo>
                <a:cubicBezTo>
                  <a:pt x="354" y="118"/>
                  <a:pt x="118" y="353"/>
                  <a:pt x="118" y="643"/>
                </a:cubicBezTo>
                <a:lnTo>
                  <a:pt x="0" y="643"/>
                </a:lnTo>
                <a:cubicBezTo>
                  <a:pt x="0" y="290"/>
                  <a:pt x="290" y="0"/>
                  <a:pt x="643" y="0"/>
                </a:cubicBezTo>
                <a:close/>
                <a:moveTo>
                  <a:pt x="700" y="776"/>
                </a:moveTo>
                <a:lnTo>
                  <a:pt x="700" y="968"/>
                </a:lnTo>
                <a:lnTo>
                  <a:pt x="899" y="1167"/>
                </a:lnTo>
                <a:lnTo>
                  <a:pt x="817" y="1249"/>
                </a:lnTo>
                <a:lnTo>
                  <a:pt x="643" y="1074"/>
                </a:lnTo>
                <a:lnTo>
                  <a:pt x="468" y="1249"/>
                </a:lnTo>
                <a:lnTo>
                  <a:pt x="386" y="1167"/>
                </a:lnTo>
                <a:lnTo>
                  <a:pt x="585" y="968"/>
                </a:lnTo>
                <a:lnTo>
                  <a:pt x="585" y="776"/>
                </a:lnTo>
                <a:cubicBezTo>
                  <a:pt x="533" y="755"/>
                  <a:pt x="498" y="703"/>
                  <a:pt x="498" y="643"/>
                </a:cubicBezTo>
                <a:cubicBezTo>
                  <a:pt x="498" y="563"/>
                  <a:pt x="564" y="498"/>
                  <a:pt x="643" y="498"/>
                </a:cubicBezTo>
                <a:cubicBezTo>
                  <a:pt x="723" y="498"/>
                  <a:pt x="787" y="563"/>
                  <a:pt x="787" y="643"/>
                </a:cubicBezTo>
                <a:cubicBezTo>
                  <a:pt x="787" y="703"/>
                  <a:pt x="752" y="755"/>
                  <a:pt x="700" y="776"/>
                </a:cubicBezTo>
                <a:close/>
                <a:moveTo>
                  <a:pt x="643" y="235"/>
                </a:moveTo>
                <a:cubicBezTo>
                  <a:pt x="869" y="235"/>
                  <a:pt x="1050" y="416"/>
                  <a:pt x="1050" y="643"/>
                </a:cubicBezTo>
                <a:lnTo>
                  <a:pt x="935" y="643"/>
                </a:lnTo>
                <a:cubicBezTo>
                  <a:pt x="935" y="481"/>
                  <a:pt x="805" y="350"/>
                  <a:pt x="643" y="350"/>
                </a:cubicBezTo>
                <a:cubicBezTo>
                  <a:pt x="482" y="350"/>
                  <a:pt x="350" y="481"/>
                  <a:pt x="350" y="643"/>
                </a:cubicBezTo>
                <a:lnTo>
                  <a:pt x="235" y="643"/>
                </a:lnTo>
                <a:cubicBezTo>
                  <a:pt x="235" y="416"/>
                  <a:pt x="416" y="235"/>
                  <a:pt x="643" y="2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23956" y="1557340"/>
            <a:ext cx="469900" cy="274637"/>
          </a:xfrm>
          <a:custGeom>
            <a:avLst/>
            <a:gdLst>
              <a:gd name="T0" fmla="*/ 989 w 1307"/>
              <a:gd name="T1" fmla="*/ 0 h 761"/>
              <a:gd name="T2" fmla="*/ 1306 w 1307"/>
              <a:gd name="T3" fmla="*/ 380 h 761"/>
              <a:gd name="T4" fmla="*/ 989 w 1307"/>
              <a:gd name="T5" fmla="*/ 760 h 761"/>
              <a:gd name="T6" fmla="*/ 899 w 1307"/>
              <a:gd name="T7" fmla="*/ 686 h 761"/>
              <a:gd name="T8" fmla="*/ 1153 w 1307"/>
              <a:gd name="T9" fmla="*/ 380 h 761"/>
              <a:gd name="T10" fmla="*/ 899 w 1307"/>
              <a:gd name="T11" fmla="*/ 74 h 761"/>
              <a:gd name="T12" fmla="*/ 989 w 1307"/>
              <a:gd name="T13" fmla="*/ 0 h 761"/>
              <a:gd name="T14" fmla="*/ 595 w 1307"/>
              <a:gd name="T15" fmla="*/ 437 h 761"/>
              <a:gd name="T16" fmla="*/ 595 w 1307"/>
              <a:gd name="T17" fmla="*/ 322 h 761"/>
              <a:gd name="T18" fmla="*/ 710 w 1307"/>
              <a:gd name="T19" fmla="*/ 322 h 761"/>
              <a:gd name="T20" fmla="*/ 710 w 1307"/>
              <a:gd name="T21" fmla="*/ 437 h 761"/>
              <a:gd name="T22" fmla="*/ 595 w 1307"/>
              <a:gd name="T23" fmla="*/ 437 h 761"/>
              <a:gd name="T24" fmla="*/ 945 w 1307"/>
              <a:gd name="T25" fmla="*/ 322 h 761"/>
              <a:gd name="T26" fmla="*/ 945 w 1307"/>
              <a:gd name="T27" fmla="*/ 437 h 761"/>
              <a:gd name="T28" fmla="*/ 828 w 1307"/>
              <a:gd name="T29" fmla="*/ 437 h 761"/>
              <a:gd name="T30" fmla="*/ 828 w 1307"/>
              <a:gd name="T31" fmla="*/ 322 h 761"/>
              <a:gd name="T32" fmla="*/ 945 w 1307"/>
              <a:gd name="T33" fmla="*/ 322 h 761"/>
              <a:gd name="T34" fmla="*/ 360 w 1307"/>
              <a:gd name="T35" fmla="*/ 437 h 761"/>
              <a:gd name="T36" fmla="*/ 360 w 1307"/>
              <a:gd name="T37" fmla="*/ 322 h 761"/>
              <a:gd name="T38" fmla="*/ 478 w 1307"/>
              <a:gd name="T39" fmla="*/ 322 h 761"/>
              <a:gd name="T40" fmla="*/ 478 w 1307"/>
              <a:gd name="T41" fmla="*/ 437 h 761"/>
              <a:gd name="T42" fmla="*/ 360 w 1307"/>
              <a:gd name="T43" fmla="*/ 437 h 761"/>
              <a:gd name="T44" fmla="*/ 407 w 1307"/>
              <a:gd name="T45" fmla="*/ 74 h 761"/>
              <a:gd name="T46" fmla="*/ 153 w 1307"/>
              <a:gd name="T47" fmla="*/ 380 h 761"/>
              <a:gd name="T48" fmla="*/ 407 w 1307"/>
              <a:gd name="T49" fmla="*/ 686 h 761"/>
              <a:gd name="T50" fmla="*/ 317 w 1307"/>
              <a:gd name="T51" fmla="*/ 760 h 761"/>
              <a:gd name="T52" fmla="*/ 0 w 1307"/>
              <a:gd name="T53" fmla="*/ 380 h 761"/>
              <a:gd name="T54" fmla="*/ 317 w 1307"/>
              <a:gd name="T55" fmla="*/ 0 h 761"/>
              <a:gd name="T56" fmla="*/ 407 w 1307"/>
              <a:gd name="T57" fmla="*/ 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07" h="761">
                <a:moveTo>
                  <a:pt x="989" y="0"/>
                </a:moveTo>
                <a:lnTo>
                  <a:pt x="1306" y="380"/>
                </a:lnTo>
                <a:lnTo>
                  <a:pt x="989" y="760"/>
                </a:lnTo>
                <a:lnTo>
                  <a:pt x="899" y="686"/>
                </a:lnTo>
                <a:lnTo>
                  <a:pt x="1153" y="380"/>
                </a:lnTo>
                <a:lnTo>
                  <a:pt x="899" y="74"/>
                </a:lnTo>
                <a:lnTo>
                  <a:pt x="989" y="0"/>
                </a:lnTo>
                <a:close/>
                <a:moveTo>
                  <a:pt x="595" y="437"/>
                </a:moveTo>
                <a:lnTo>
                  <a:pt x="595" y="322"/>
                </a:lnTo>
                <a:lnTo>
                  <a:pt x="710" y="322"/>
                </a:lnTo>
                <a:lnTo>
                  <a:pt x="710" y="437"/>
                </a:lnTo>
                <a:lnTo>
                  <a:pt x="595" y="437"/>
                </a:lnTo>
                <a:close/>
                <a:moveTo>
                  <a:pt x="945" y="322"/>
                </a:moveTo>
                <a:lnTo>
                  <a:pt x="945" y="437"/>
                </a:lnTo>
                <a:lnTo>
                  <a:pt x="828" y="437"/>
                </a:lnTo>
                <a:lnTo>
                  <a:pt x="828" y="322"/>
                </a:lnTo>
                <a:lnTo>
                  <a:pt x="945" y="322"/>
                </a:lnTo>
                <a:close/>
                <a:moveTo>
                  <a:pt x="360" y="437"/>
                </a:moveTo>
                <a:lnTo>
                  <a:pt x="360" y="322"/>
                </a:lnTo>
                <a:lnTo>
                  <a:pt x="478" y="322"/>
                </a:lnTo>
                <a:lnTo>
                  <a:pt x="478" y="437"/>
                </a:lnTo>
                <a:lnTo>
                  <a:pt x="360" y="437"/>
                </a:lnTo>
                <a:close/>
                <a:moveTo>
                  <a:pt x="407" y="74"/>
                </a:moveTo>
                <a:lnTo>
                  <a:pt x="153" y="380"/>
                </a:lnTo>
                <a:lnTo>
                  <a:pt x="407" y="686"/>
                </a:lnTo>
                <a:lnTo>
                  <a:pt x="317" y="760"/>
                </a:lnTo>
                <a:lnTo>
                  <a:pt x="0" y="380"/>
                </a:lnTo>
                <a:lnTo>
                  <a:pt x="317" y="0"/>
                </a:lnTo>
                <a:lnTo>
                  <a:pt x="407" y="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712994" y="1441450"/>
            <a:ext cx="252412" cy="503238"/>
          </a:xfrm>
          <a:custGeom>
            <a:avLst/>
            <a:gdLst>
              <a:gd name="T0" fmla="*/ 582 w 701"/>
              <a:gd name="T1" fmla="*/ 932 h 1400"/>
              <a:gd name="T2" fmla="*/ 582 w 701"/>
              <a:gd name="T3" fmla="*/ 233 h 1400"/>
              <a:gd name="T4" fmla="*/ 118 w 701"/>
              <a:gd name="T5" fmla="*/ 233 h 1400"/>
              <a:gd name="T6" fmla="*/ 118 w 701"/>
              <a:gd name="T7" fmla="*/ 932 h 1400"/>
              <a:gd name="T8" fmla="*/ 582 w 701"/>
              <a:gd name="T9" fmla="*/ 932 h 1400"/>
              <a:gd name="T10" fmla="*/ 582 w 701"/>
              <a:gd name="T11" fmla="*/ 0 h 1400"/>
              <a:gd name="T12" fmla="*/ 700 w 701"/>
              <a:gd name="T13" fmla="*/ 118 h 1400"/>
              <a:gd name="T14" fmla="*/ 700 w 701"/>
              <a:gd name="T15" fmla="*/ 1050 h 1400"/>
              <a:gd name="T16" fmla="*/ 582 w 701"/>
              <a:gd name="T17" fmla="*/ 1167 h 1400"/>
              <a:gd name="T18" fmla="*/ 118 w 701"/>
              <a:gd name="T19" fmla="*/ 1167 h 1400"/>
              <a:gd name="T20" fmla="*/ 0 w 701"/>
              <a:gd name="T21" fmla="*/ 1050 h 1400"/>
              <a:gd name="T22" fmla="*/ 0 w 701"/>
              <a:gd name="T23" fmla="*/ 118 h 1400"/>
              <a:gd name="T24" fmla="*/ 118 w 701"/>
              <a:gd name="T25" fmla="*/ 0 h 1400"/>
              <a:gd name="T26" fmla="*/ 582 w 701"/>
              <a:gd name="T27" fmla="*/ 0 h 1400"/>
              <a:gd name="T28" fmla="*/ 525 w 701"/>
              <a:gd name="T29" fmla="*/ 1399 h 1400"/>
              <a:gd name="T30" fmla="*/ 525 w 701"/>
              <a:gd name="T31" fmla="*/ 1282 h 1400"/>
              <a:gd name="T32" fmla="*/ 642 w 701"/>
              <a:gd name="T33" fmla="*/ 1282 h 1400"/>
              <a:gd name="T34" fmla="*/ 642 w 701"/>
              <a:gd name="T35" fmla="*/ 1399 h 1400"/>
              <a:gd name="T36" fmla="*/ 525 w 701"/>
              <a:gd name="T37" fmla="*/ 1399 h 1400"/>
              <a:gd name="T38" fmla="*/ 293 w 701"/>
              <a:gd name="T39" fmla="*/ 1399 h 1400"/>
              <a:gd name="T40" fmla="*/ 293 w 701"/>
              <a:gd name="T41" fmla="*/ 1282 h 1400"/>
              <a:gd name="T42" fmla="*/ 407 w 701"/>
              <a:gd name="T43" fmla="*/ 1282 h 1400"/>
              <a:gd name="T44" fmla="*/ 407 w 701"/>
              <a:gd name="T45" fmla="*/ 1399 h 1400"/>
              <a:gd name="T46" fmla="*/ 293 w 701"/>
              <a:gd name="T47" fmla="*/ 1399 h 1400"/>
              <a:gd name="T48" fmla="*/ 58 w 701"/>
              <a:gd name="T49" fmla="*/ 1399 h 1400"/>
              <a:gd name="T50" fmla="*/ 58 w 701"/>
              <a:gd name="T51" fmla="*/ 1282 h 1400"/>
              <a:gd name="T52" fmla="*/ 175 w 701"/>
              <a:gd name="T53" fmla="*/ 1282 h 1400"/>
              <a:gd name="T54" fmla="*/ 175 w 701"/>
              <a:gd name="T55" fmla="*/ 1399 h 1400"/>
              <a:gd name="T56" fmla="*/ 58 w 701"/>
              <a:gd name="T57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400">
                <a:moveTo>
                  <a:pt x="582" y="932"/>
                </a:moveTo>
                <a:lnTo>
                  <a:pt x="582" y="233"/>
                </a:lnTo>
                <a:lnTo>
                  <a:pt x="118" y="233"/>
                </a:lnTo>
                <a:lnTo>
                  <a:pt x="118" y="932"/>
                </a:lnTo>
                <a:lnTo>
                  <a:pt x="582" y="932"/>
                </a:lnTo>
                <a:close/>
                <a:moveTo>
                  <a:pt x="582" y="0"/>
                </a:moveTo>
                <a:cubicBezTo>
                  <a:pt x="645" y="0"/>
                  <a:pt x="700" y="55"/>
                  <a:pt x="700" y="118"/>
                </a:cubicBezTo>
                <a:lnTo>
                  <a:pt x="700" y="1050"/>
                </a:lnTo>
                <a:cubicBezTo>
                  <a:pt x="700" y="1112"/>
                  <a:pt x="645" y="1167"/>
                  <a:pt x="582" y="1167"/>
                </a:cubicBezTo>
                <a:lnTo>
                  <a:pt x="118" y="1167"/>
                </a:lnTo>
                <a:cubicBezTo>
                  <a:pt x="55" y="1167"/>
                  <a:pt x="0" y="1112"/>
                  <a:pt x="0" y="1050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582" y="0"/>
                </a:lnTo>
                <a:close/>
                <a:moveTo>
                  <a:pt x="525" y="1399"/>
                </a:moveTo>
                <a:lnTo>
                  <a:pt x="525" y="1282"/>
                </a:lnTo>
                <a:lnTo>
                  <a:pt x="642" y="1282"/>
                </a:lnTo>
                <a:lnTo>
                  <a:pt x="642" y="1399"/>
                </a:lnTo>
                <a:lnTo>
                  <a:pt x="525" y="1399"/>
                </a:lnTo>
                <a:close/>
                <a:moveTo>
                  <a:pt x="293" y="1399"/>
                </a:moveTo>
                <a:lnTo>
                  <a:pt x="293" y="1282"/>
                </a:lnTo>
                <a:lnTo>
                  <a:pt x="407" y="1282"/>
                </a:lnTo>
                <a:lnTo>
                  <a:pt x="407" y="1399"/>
                </a:lnTo>
                <a:lnTo>
                  <a:pt x="293" y="1399"/>
                </a:lnTo>
                <a:close/>
                <a:moveTo>
                  <a:pt x="58" y="1399"/>
                </a:moveTo>
                <a:lnTo>
                  <a:pt x="58" y="1282"/>
                </a:lnTo>
                <a:lnTo>
                  <a:pt x="175" y="1282"/>
                </a:lnTo>
                <a:lnTo>
                  <a:pt x="175" y="1399"/>
                </a:lnTo>
                <a:lnTo>
                  <a:pt x="58" y="13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87719" y="1504951"/>
            <a:ext cx="461962" cy="377825"/>
          </a:xfrm>
          <a:custGeom>
            <a:avLst/>
            <a:gdLst>
              <a:gd name="T0" fmla="*/ 642 w 1285"/>
              <a:gd name="T1" fmla="*/ 350 h 1050"/>
              <a:gd name="T2" fmla="*/ 642 w 1285"/>
              <a:gd name="T3" fmla="*/ 700 h 1050"/>
              <a:gd name="T4" fmla="*/ 817 w 1285"/>
              <a:gd name="T5" fmla="*/ 525 h 1050"/>
              <a:gd name="T6" fmla="*/ 642 w 1285"/>
              <a:gd name="T7" fmla="*/ 350 h 1050"/>
              <a:gd name="T8" fmla="*/ 410 w 1285"/>
              <a:gd name="T9" fmla="*/ 757 h 1050"/>
              <a:gd name="T10" fmla="*/ 410 w 1285"/>
              <a:gd name="T11" fmla="*/ 612 h 1050"/>
              <a:gd name="T12" fmla="*/ 322 w 1285"/>
              <a:gd name="T13" fmla="*/ 525 h 1050"/>
              <a:gd name="T14" fmla="*/ 410 w 1285"/>
              <a:gd name="T15" fmla="*/ 437 h 1050"/>
              <a:gd name="T16" fmla="*/ 410 w 1285"/>
              <a:gd name="T17" fmla="*/ 293 h 1050"/>
              <a:gd name="T18" fmla="*/ 555 w 1285"/>
              <a:gd name="T19" fmla="*/ 293 h 1050"/>
              <a:gd name="T20" fmla="*/ 642 w 1285"/>
              <a:gd name="T21" fmla="*/ 205 h 1050"/>
              <a:gd name="T22" fmla="*/ 730 w 1285"/>
              <a:gd name="T23" fmla="*/ 293 h 1050"/>
              <a:gd name="T24" fmla="*/ 875 w 1285"/>
              <a:gd name="T25" fmla="*/ 293 h 1050"/>
              <a:gd name="T26" fmla="*/ 875 w 1285"/>
              <a:gd name="T27" fmla="*/ 437 h 1050"/>
              <a:gd name="T28" fmla="*/ 962 w 1285"/>
              <a:gd name="T29" fmla="*/ 525 h 1050"/>
              <a:gd name="T30" fmla="*/ 875 w 1285"/>
              <a:gd name="T31" fmla="*/ 612 h 1050"/>
              <a:gd name="T32" fmla="*/ 875 w 1285"/>
              <a:gd name="T33" fmla="*/ 757 h 1050"/>
              <a:gd name="T34" fmla="*/ 730 w 1285"/>
              <a:gd name="T35" fmla="*/ 757 h 1050"/>
              <a:gd name="T36" fmla="*/ 642 w 1285"/>
              <a:gd name="T37" fmla="*/ 845 h 1050"/>
              <a:gd name="T38" fmla="*/ 555 w 1285"/>
              <a:gd name="T39" fmla="*/ 757 h 1050"/>
              <a:gd name="T40" fmla="*/ 410 w 1285"/>
              <a:gd name="T41" fmla="*/ 757 h 1050"/>
              <a:gd name="T42" fmla="*/ 1167 w 1285"/>
              <a:gd name="T43" fmla="*/ 935 h 1050"/>
              <a:gd name="T44" fmla="*/ 1167 w 1285"/>
              <a:gd name="T45" fmla="*/ 115 h 1050"/>
              <a:gd name="T46" fmla="*/ 117 w 1285"/>
              <a:gd name="T47" fmla="*/ 115 h 1050"/>
              <a:gd name="T48" fmla="*/ 117 w 1285"/>
              <a:gd name="T49" fmla="*/ 935 h 1050"/>
              <a:gd name="T50" fmla="*/ 1167 w 1285"/>
              <a:gd name="T51" fmla="*/ 935 h 1050"/>
              <a:gd name="T52" fmla="*/ 1167 w 1285"/>
              <a:gd name="T53" fmla="*/ 0 h 1050"/>
              <a:gd name="T54" fmla="*/ 1284 w 1285"/>
              <a:gd name="T55" fmla="*/ 118 h 1050"/>
              <a:gd name="T56" fmla="*/ 1284 w 1285"/>
              <a:gd name="T57" fmla="*/ 932 h 1050"/>
              <a:gd name="T58" fmla="*/ 1167 w 1285"/>
              <a:gd name="T59" fmla="*/ 1049 h 1050"/>
              <a:gd name="T60" fmla="*/ 117 w 1285"/>
              <a:gd name="T61" fmla="*/ 1049 h 1050"/>
              <a:gd name="T62" fmla="*/ 0 w 1285"/>
              <a:gd name="T63" fmla="*/ 932 h 1050"/>
              <a:gd name="T64" fmla="*/ 0 w 1285"/>
              <a:gd name="T65" fmla="*/ 118 h 1050"/>
              <a:gd name="T66" fmla="*/ 117 w 1285"/>
              <a:gd name="T67" fmla="*/ 0 h 1050"/>
              <a:gd name="T68" fmla="*/ 1167 w 1285"/>
              <a:gd name="T6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5" h="1050">
                <a:moveTo>
                  <a:pt x="642" y="350"/>
                </a:moveTo>
                <a:lnTo>
                  <a:pt x="642" y="700"/>
                </a:lnTo>
                <a:cubicBezTo>
                  <a:pt x="738" y="700"/>
                  <a:pt x="817" y="620"/>
                  <a:pt x="817" y="525"/>
                </a:cubicBezTo>
                <a:cubicBezTo>
                  <a:pt x="817" y="429"/>
                  <a:pt x="738" y="350"/>
                  <a:pt x="642" y="350"/>
                </a:cubicBezTo>
                <a:close/>
                <a:moveTo>
                  <a:pt x="410" y="757"/>
                </a:moveTo>
                <a:lnTo>
                  <a:pt x="410" y="612"/>
                </a:lnTo>
                <a:lnTo>
                  <a:pt x="322" y="525"/>
                </a:lnTo>
                <a:lnTo>
                  <a:pt x="410" y="437"/>
                </a:lnTo>
                <a:lnTo>
                  <a:pt x="410" y="293"/>
                </a:lnTo>
                <a:lnTo>
                  <a:pt x="555" y="293"/>
                </a:lnTo>
                <a:lnTo>
                  <a:pt x="642" y="205"/>
                </a:lnTo>
                <a:lnTo>
                  <a:pt x="730" y="293"/>
                </a:lnTo>
                <a:lnTo>
                  <a:pt x="875" y="293"/>
                </a:lnTo>
                <a:lnTo>
                  <a:pt x="875" y="437"/>
                </a:lnTo>
                <a:lnTo>
                  <a:pt x="962" y="525"/>
                </a:lnTo>
                <a:lnTo>
                  <a:pt x="875" y="612"/>
                </a:lnTo>
                <a:lnTo>
                  <a:pt x="875" y="757"/>
                </a:lnTo>
                <a:lnTo>
                  <a:pt x="730" y="757"/>
                </a:lnTo>
                <a:lnTo>
                  <a:pt x="642" y="845"/>
                </a:lnTo>
                <a:lnTo>
                  <a:pt x="555" y="757"/>
                </a:lnTo>
                <a:lnTo>
                  <a:pt x="410" y="757"/>
                </a:lnTo>
                <a:close/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30" y="1049"/>
                  <a:pt x="1167" y="1049"/>
                </a:cubicBezTo>
                <a:lnTo>
                  <a:pt x="117" y="1049"/>
                </a:lnTo>
                <a:cubicBezTo>
                  <a:pt x="55" y="1049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865644" y="1441450"/>
            <a:ext cx="266700" cy="503238"/>
          </a:xfrm>
          <a:custGeom>
            <a:avLst/>
            <a:gdLst>
              <a:gd name="T0" fmla="*/ 574 w 742"/>
              <a:gd name="T1" fmla="*/ 834 h 1400"/>
              <a:gd name="T2" fmla="*/ 465 w 742"/>
              <a:gd name="T3" fmla="*/ 724 h 1400"/>
              <a:gd name="T4" fmla="*/ 465 w 742"/>
              <a:gd name="T5" fmla="*/ 943 h 1400"/>
              <a:gd name="T6" fmla="*/ 574 w 742"/>
              <a:gd name="T7" fmla="*/ 834 h 1400"/>
              <a:gd name="T8" fmla="*/ 465 w 742"/>
              <a:gd name="T9" fmla="*/ 224 h 1400"/>
              <a:gd name="T10" fmla="*/ 465 w 742"/>
              <a:gd name="T11" fmla="*/ 443 h 1400"/>
              <a:gd name="T12" fmla="*/ 574 w 742"/>
              <a:gd name="T13" fmla="*/ 334 h 1400"/>
              <a:gd name="T14" fmla="*/ 465 w 742"/>
              <a:gd name="T15" fmla="*/ 224 h 1400"/>
              <a:gd name="T16" fmla="*/ 741 w 742"/>
              <a:gd name="T17" fmla="*/ 334 h 1400"/>
              <a:gd name="T18" fmla="*/ 489 w 742"/>
              <a:gd name="T19" fmla="*/ 582 h 1400"/>
              <a:gd name="T20" fmla="*/ 741 w 742"/>
              <a:gd name="T21" fmla="*/ 834 h 1400"/>
              <a:gd name="T22" fmla="*/ 407 w 742"/>
              <a:gd name="T23" fmla="*/ 1167 h 1400"/>
              <a:gd name="T24" fmla="*/ 350 w 742"/>
              <a:gd name="T25" fmla="*/ 1167 h 1400"/>
              <a:gd name="T26" fmla="*/ 350 w 742"/>
              <a:gd name="T27" fmla="*/ 724 h 1400"/>
              <a:gd name="T28" fmla="*/ 82 w 742"/>
              <a:gd name="T29" fmla="*/ 992 h 1400"/>
              <a:gd name="T30" fmla="*/ 0 w 742"/>
              <a:gd name="T31" fmla="*/ 910 h 1400"/>
              <a:gd name="T32" fmla="*/ 325 w 742"/>
              <a:gd name="T33" fmla="*/ 582 h 1400"/>
              <a:gd name="T34" fmla="*/ 0 w 742"/>
              <a:gd name="T35" fmla="*/ 257 h 1400"/>
              <a:gd name="T36" fmla="*/ 82 w 742"/>
              <a:gd name="T37" fmla="*/ 175 h 1400"/>
              <a:gd name="T38" fmla="*/ 350 w 742"/>
              <a:gd name="T39" fmla="*/ 443 h 1400"/>
              <a:gd name="T40" fmla="*/ 350 w 742"/>
              <a:gd name="T41" fmla="*/ 0 h 1400"/>
              <a:gd name="T42" fmla="*/ 407 w 742"/>
              <a:gd name="T43" fmla="*/ 0 h 1400"/>
              <a:gd name="T44" fmla="*/ 741 w 742"/>
              <a:gd name="T45" fmla="*/ 334 h 1400"/>
              <a:gd name="T46" fmla="*/ 582 w 742"/>
              <a:gd name="T47" fmla="*/ 1399 h 1400"/>
              <a:gd name="T48" fmla="*/ 582 w 742"/>
              <a:gd name="T49" fmla="*/ 1282 h 1400"/>
              <a:gd name="T50" fmla="*/ 700 w 742"/>
              <a:gd name="T51" fmla="*/ 1282 h 1400"/>
              <a:gd name="T52" fmla="*/ 700 w 742"/>
              <a:gd name="T53" fmla="*/ 1399 h 1400"/>
              <a:gd name="T54" fmla="*/ 582 w 742"/>
              <a:gd name="T55" fmla="*/ 1399 h 1400"/>
              <a:gd name="T56" fmla="*/ 115 w 742"/>
              <a:gd name="T57" fmla="*/ 1399 h 1400"/>
              <a:gd name="T58" fmla="*/ 115 w 742"/>
              <a:gd name="T59" fmla="*/ 1282 h 1400"/>
              <a:gd name="T60" fmla="*/ 232 w 742"/>
              <a:gd name="T61" fmla="*/ 1282 h 1400"/>
              <a:gd name="T62" fmla="*/ 232 w 742"/>
              <a:gd name="T63" fmla="*/ 1399 h 1400"/>
              <a:gd name="T64" fmla="*/ 115 w 742"/>
              <a:gd name="T65" fmla="*/ 1399 h 1400"/>
              <a:gd name="T66" fmla="*/ 350 w 742"/>
              <a:gd name="T67" fmla="*/ 1399 h 1400"/>
              <a:gd name="T68" fmla="*/ 350 w 742"/>
              <a:gd name="T69" fmla="*/ 1282 h 1400"/>
              <a:gd name="T70" fmla="*/ 465 w 742"/>
              <a:gd name="T71" fmla="*/ 1282 h 1400"/>
              <a:gd name="T72" fmla="*/ 465 w 742"/>
              <a:gd name="T73" fmla="*/ 1399 h 1400"/>
              <a:gd name="T74" fmla="*/ 350 w 742"/>
              <a:gd name="T75" fmla="*/ 1399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2" h="1400">
                <a:moveTo>
                  <a:pt x="574" y="834"/>
                </a:moveTo>
                <a:lnTo>
                  <a:pt x="465" y="724"/>
                </a:lnTo>
                <a:lnTo>
                  <a:pt x="465" y="943"/>
                </a:lnTo>
                <a:lnTo>
                  <a:pt x="574" y="834"/>
                </a:lnTo>
                <a:close/>
                <a:moveTo>
                  <a:pt x="465" y="224"/>
                </a:moveTo>
                <a:lnTo>
                  <a:pt x="465" y="443"/>
                </a:lnTo>
                <a:lnTo>
                  <a:pt x="574" y="334"/>
                </a:lnTo>
                <a:lnTo>
                  <a:pt x="465" y="224"/>
                </a:lnTo>
                <a:close/>
                <a:moveTo>
                  <a:pt x="741" y="334"/>
                </a:moveTo>
                <a:lnTo>
                  <a:pt x="489" y="582"/>
                </a:lnTo>
                <a:lnTo>
                  <a:pt x="741" y="834"/>
                </a:lnTo>
                <a:lnTo>
                  <a:pt x="407" y="1167"/>
                </a:lnTo>
                <a:lnTo>
                  <a:pt x="350" y="1167"/>
                </a:lnTo>
                <a:lnTo>
                  <a:pt x="350" y="724"/>
                </a:lnTo>
                <a:lnTo>
                  <a:pt x="82" y="992"/>
                </a:lnTo>
                <a:lnTo>
                  <a:pt x="0" y="910"/>
                </a:lnTo>
                <a:lnTo>
                  <a:pt x="325" y="582"/>
                </a:lnTo>
                <a:lnTo>
                  <a:pt x="0" y="257"/>
                </a:lnTo>
                <a:lnTo>
                  <a:pt x="82" y="175"/>
                </a:lnTo>
                <a:lnTo>
                  <a:pt x="350" y="443"/>
                </a:lnTo>
                <a:lnTo>
                  <a:pt x="350" y="0"/>
                </a:lnTo>
                <a:lnTo>
                  <a:pt x="407" y="0"/>
                </a:lnTo>
                <a:lnTo>
                  <a:pt x="741" y="334"/>
                </a:lnTo>
                <a:close/>
                <a:moveTo>
                  <a:pt x="582" y="1399"/>
                </a:moveTo>
                <a:lnTo>
                  <a:pt x="582" y="1282"/>
                </a:lnTo>
                <a:lnTo>
                  <a:pt x="700" y="1282"/>
                </a:lnTo>
                <a:lnTo>
                  <a:pt x="700" y="1399"/>
                </a:lnTo>
                <a:lnTo>
                  <a:pt x="582" y="1399"/>
                </a:lnTo>
                <a:close/>
                <a:moveTo>
                  <a:pt x="115" y="1399"/>
                </a:moveTo>
                <a:lnTo>
                  <a:pt x="115" y="1282"/>
                </a:lnTo>
                <a:lnTo>
                  <a:pt x="232" y="1282"/>
                </a:lnTo>
                <a:lnTo>
                  <a:pt x="232" y="1399"/>
                </a:lnTo>
                <a:lnTo>
                  <a:pt x="115" y="1399"/>
                </a:lnTo>
                <a:close/>
                <a:moveTo>
                  <a:pt x="350" y="1399"/>
                </a:moveTo>
                <a:lnTo>
                  <a:pt x="350" y="1282"/>
                </a:lnTo>
                <a:lnTo>
                  <a:pt x="465" y="1282"/>
                </a:lnTo>
                <a:lnTo>
                  <a:pt x="465" y="1399"/>
                </a:lnTo>
                <a:lnTo>
                  <a:pt x="350" y="13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8069" y="2371727"/>
            <a:ext cx="463550" cy="377825"/>
          </a:xfrm>
          <a:custGeom>
            <a:avLst/>
            <a:gdLst>
              <a:gd name="T0" fmla="*/ 1167 w 1286"/>
              <a:gd name="T1" fmla="*/ 935 h 1051"/>
              <a:gd name="T2" fmla="*/ 1167 w 1286"/>
              <a:gd name="T3" fmla="*/ 115 h 1051"/>
              <a:gd name="T4" fmla="*/ 118 w 1286"/>
              <a:gd name="T5" fmla="*/ 115 h 1051"/>
              <a:gd name="T6" fmla="*/ 118 w 1286"/>
              <a:gd name="T7" fmla="*/ 935 h 1051"/>
              <a:gd name="T8" fmla="*/ 1167 w 1286"/>
              <a:gd name="T9" fmla="*/ 935 h 1051"/>
              <a:gd name="T10" fmla="*/ 1167 w 1286"/>
              <a:gd name="T11" fmla="*/ 0 h 1051"/>
              <a:gd name="T12" fmla="*/ 1285 w 1286"/>
              <a:gd name="T13" fmla="*/ 118 h 1051"/>
              <a:gd name="T14" fmla="*/ 1285 w 1286"/>
              <a:gd name="T15" fmla="*/ 932 h 1051"/>
              <a:gd name="T16" fmla="*/ 1167 w 1286"/>
              <a:gd name="T17" fmla="*/ 1050 h 1051"/>
              <a:gd name="T18" fmla="*/ 118 w 1286"/>
              <a:gd name="T19" fmla="*/ 1050 h 1051"/>
              <a:gd name="T20" fmla="*/ 0 w 1286"/>
              <a:gd name="T21" fmla="*/ 932 h 1051"/>
              <a:gd name="T22" fmla="*/ 0 w 1286"/>
              <a:gd name="T23" fmla="*/ 118 h 1051"/>
              <a:gd name="T24" fmla="*/ 118 w 1286"/>
              <a:gd name="T25" fmla="*/ 0 h 1051"/>
              <a:gd name="T26" fmla="*/ 1167 w 1286"/>
              <a:gd name="T27" fmla="*/ 0 h 1051"/>
              <a:gd name="T28" fmla="*/ 760 w 1286"/>
              <a:gd name="T29" fmla="*/ 757 h 1051"/>
              <a:gd name="T30" fmla="*/ 643 w 1286"/>
              <a:gd name="T31" fmla="*/ 905 h 1051"/>
              <a:gd name="T32" fmla="*/ 525 w 1286"/>
              <a:gd name="T33" fmla="*/ 757 h 1051"/>
              <a:gd name="T34" fmla="*/ 760 w 1286"/>
              <a:gd name="T35" fmla="*/ 757 h 1051"/>
              <a:gd name="T36" fmla="*/ 293 w 1286"/>
              <a:gd name="T37" fmla="*/ 408 h 1051"/>
              <a:gd name="T38" fmla="*/ 293 w 1286"/>
              <a:gd name="T39" fmla="*/ 643 h 1051"/>
              <a:gd name="T40" fmla="*/ 148 w 1286"/>
              <a:gd name="T41" fmla="*/ 525 h 1051"/>
              <a:gd name="T42" fmla="*/ 293 w 1286"/>
              <a:gd name="T43" fmla="*/ 408 h 1051"/>
              <a:gd name="T44" fmla="*/ 992 w 1286"/>
              <a:gd name="T45" fmla="*/ 408 h 1051"/>
              <a:gd name="T46" fmla="*/ 1137 w 1286"/>
              <a:gd name="T47" fmla="*/ 525 h 1051"/>
              <a:gd name="T48" fmla="*/ 992 w 1286"/>
              <a:gd name="T49" fmla="*/ 643 h 1051"/>
              <a:gd name="T50" fmla="*/ 992 w 1286"/>
              <a:gd name="T51" fmla="*/ 408 h 1051"/>
              <a:gd name="T52" fmla="*/ 643 w 1286"/>
              <a:gd name="T53" fmla="*/ 145 h 1051"/>
              <a:gd name="T54" fmla="*/ 760 w 1286"/>
              <a:gd name="T55" fmla="*/ 293 h 1051"/>
              <a:gd name="T56" fmla="*/ 525 w 1286"/>
              <a:gd name="T57" fmla="*/ 293 h 1051"/>
              <a:gd name="T58" fmla="*/ 643 w 1286"/>
              <a:gd name="T59" fmla="*/ 145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1051">
                <a:moveTo>
                  <a:pt x="1167" y="935"/>
                </a:moveTo>
                <a:lnTo>
                  <a:pt x="1167" y="115"/>
                </a:lnTo>
                <a:lnTo>
                  <a:pt x="118" y="115"/>
                </a:lnTo>
                <a:lnTo>
                  <a:pt x="118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  <a:moveTo>
                  <a:pt x="760" y="757"/>
                </a:moveTo>
                <a:lnTo>
                  <a:pt x="643" y="905"/>
                </a:lnTo>
                <a:lnTo>
                  <a:pt x="525" y="757"/>
                </a:lnTo>
                <a:lnTo>
                  <a:pt x="760" y="757"/>
                </a:lnTo>
                <a:close/>
                <a:moveTo>
                  <a:pt x="293" y="408"/>
                </a:moveTo>
                <a:lnTo>
                  <a:pt x="293" y="643"/>
                </a:lnTo>
                <a:lnTo>
                  <a:pt x="148" y="525"/>
                </a:lnTo>
                <a:lnTo>
                  <a:pt x="293" y="408"/>
                </a:lnTo>
                <a:close/>
                <a:moveTo>
                  <a:pt x="992" y="408"/>
                </a:moveTo>
                <a:lnTo>
                  <a:pt x="1137" y="525"/>
                </a:lnTo>
                <a:lnTo>
                  <a:pt x="992" y="643"/>
                </a:lnTo>
                <a:lnTo>
                  <a:pt x="992" y="408"/>
                </a:lnTo>
                <a:close/>
                <a:moveTo>
                  <a:pt x="643" y="145"/>
                </a:moveTo>
                <a:lnTo>
                  <a:pt x="760" y="293"/>
                </a:lnTo>
                <a:lnTo>
                  <a:pt x="525" y="293"/>
                </a:lnTo>
                <a:lnTo>
                  <a:pt x="643" y="1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51856" y="2362201"/>
            <a:ext cx="419100" cy="398463"/>
          </a:xfrm>
          <a:custGeom>
            <a:avLst/>
            <a:gdLst>
              <a:gd name="T0" fmla="*/ 407 w 1165"/>
              <a:gd name="T1" fmla="*/ 932 h 1108"/>
              <a:gd name="T2" fmla="*/ 845 w 1165"/>
              <a:gd name="T3" fmla="*/ 639 h 1108"/>
              <a:gd name="T4" fmla="*/ 407 w 1165"/>
              <a:gd name="T5" fmla="*/ 407 h 1108"/>
              <a:gd name="T6" fmla="*/ 407 w 1165"/>
              <a:gd name="T7" fmla="*/ 932 h 1108"/>
              <a:gd name="T8" fmla="*/ 465 w 1165"/>
              <a:gd name="T9" fmla="*/ 115 h 1108"/>
              <a:gd name="T10" fmla="*/ 465 w 1165"/>
              <a:gd name="T11" fmla="*/ 232 h 1108"/>
              <a:gd name="T12" fmla="*/ 700 w 1165"/>
              <a:gd name="T13" fmla="*/ 232 h 1108"/>
              <a:gd name="T14" fmla="*/ 700 w 1165"/>
              <a:gd name="T15" fmla="*/ 115 h 1108"/>
              <a:gd name="T16" fmla="*/ 465 w 1165"/>
              <a:gd name="T17" fmla="*/ 115 h 1108"/>
              <a:gd name="T18" fmla="*/ 815 w 1165"/>
              <a:gd name="T19" fmla="*/ 232 h 1108"/>
              <a:gd name="T20" fmla="*/ 1164 w 1165"/>
              <a:gd name="T21" fmla="*/ 232 h 1108"/>
              <a:gd name="T22" fmla="*/ 1164 w 1165"/>
              <a:gd name="T23" fmla="*/ 989 h 1108"/>
              <a:gd name="T24" fmla="*/ 1050 w 1165"/>
              <a:gd name="T25" fmla="*/ 1107 h 1108"/>
              <a:gd name="T26" fmla="*/ 115 w 1165"/>
              <a:gd name="T27" fmla="*/ 1107 h 1108"/>
              <a:gd name="T28" fmla="*/ 0 w 1165"/>
              <a:gd name="T29" fmla="*/ 989 h 1108"/>
              <a:gd name="T30" fmla="*/ 0 w 1165"/>
              <a:gd name="T31" fmla="*/ 232 h 1108"/>
              <a:gd name="T32" fmla="*/ 350 w 1165"/>
              <a:gd name="T33" fmla="*/ 232 h 1108"/>
              <a:gd name="T34" fmla="*/ 350 w 1165"/>
              <a:gd name="T35" fmla="*/ 115 h 1108"/>
              <a:gd name="T36" fmla="*/ 465 w 1165"/>
              <a:gd name="T37" fmla="*/ 0 h 1108"/>
              <a:gd name="T38" fmla="*/ 700 w 1165"/>
              <a:gd name="T39" fmla="*/ 0 h 1108"/>
              <a:gd name="T40" fmla="*/ 815 w 1165"/>
              <a:gd name="T41" fmla="*/ 115 h 1108"/>
              <a:gd name="T42" fmla="*/ 815 w 1165"/>
              <a:gd name="T43" fmla="*/ 23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5" h="1108">
                <a:moveTo>
                  <a:pt x="407" y="932"/>
                </a:moveTo>
                <a:lnTo>
                  <a:pt x="845" y="639"/>
                </a:lnTo>
                <a:lnTo>
                  <a:pt x="407" y="407"/>
                </a:lnTo>
                <a:lnTo>
                  <a:pt x="407" y="932"/>
                </a:lnTo>
                <a:close/>
                <a:moveTo>
                  <a:pt x="465" y="115"/>
                </a:moveTo>
                <a:lnTo>
                  <a:pt x="465" y="232"/>
                </a:lnTo>
                <a:lnTo>
                  <a:pt x="700" y="232"/>
                </a:lnTo>
                <a:lnTo>
                  <a:pt x="700" y="115"/>
                </a:lnTo>
                <a:lnTo>
                  <a:pt x="465" y="115"/>
                </a:lnTo>
                <a:close/>
                <a:moveTo>
                  <a:pt x="815" y="232"/>
                </a:moveTo>
                <a:lnTo>
                  <a:pt x="1164" y="232"/>
                </a:lnTo>
                <a:lnTo>
                  <a:pt x="1164" y="989"/>
                </a:lnTo>
                <a:cubicBezTo>
                  <a:pt x="1164" y="1055"/>
                  <a:pt x="1115" y="1107"/>
                  <a:pt x="1050" y="1107"/>
                </a:cubicBezTo>
                <a:lnTo>
                  <a:pt x="115" y="1107"/>
                </a:lnTo>
                <a:cubicBezTo>
                  <a:pt x="49" y="1107"/>
                  <a:pt x="0" y="1055"/>
                  <a:pt x="0" y="989"/>
                </a:cubicBezTo>
                <a:lnTo>
                  <a:pt x="0" y="232"/>
                </a:lnTo>
                <a:lnTo>
                  <a:pt x="350" y="232"/>
                </a:lnTo>
                <a:lnTo>
                  <a:pt x="350" y="115"/>
                </a:lnTo>
                <a:cubicBezTo>
                  <a:pt x="350" y="49"/>
                  <a:pt x="399" y="0"/>
                  <a:pt x="465" y="0"/>
                </a:cubicBezTo>
                <a:lnTo>
                  <a:pt x="700" y="0"/>
                </a:lnTo>
                <a:cubicBezTo>
                  <a:pt x="765" y="0"/>
                  <a:pt x="815" y="49"/>
                  <a:pt x="815" y="115"/>
                </a:cubicBezTo>
                <a:lnTo>
                  <a:pt x="815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02783" y="2341565"/>
            <a:ext cx="461963" cy="441325"/>
          </a:xfrm>
          <a:custGeom>
            <a:avLst/>
            <a:gdLst>
              <a:gd name="T0" fmla="*/ 642 w 1285"/>
              <a:gd name="T1" fmla="*/ 817 h 1225"/>
              <a:gd name="T2" fmla="*/ 962 w 1285"/>
              <a:gd name="T3" fmla="*/ 585 h 1225"/>
              <a:gd name="T4" fmla="*/ 642 w 1285"/>
              <a:gd name="T5" fmla="*/ 410 h 1225"/>
              <a:gd name="T6" fmla="*/ 642 w 1285"/>
              <a:gd name="T7" fmla="*/ 817 h 1225"/>
              <a:gd name="T8" fmla="*/ 642 w 1285"/>
              <a:gd name="T9" fmla="*/ 118 h 1225"/>
              <a:gd name="T10" fmla="*/ 642 w 1285"/>
              <a:gd name="T11" fmla="*/ 235 h 1225"/>
              <a:gd name="T12" fmla="*/ 874 w 1285"/>
              <a:gd name="T13" fmla="*/ 235 h 1225"/>
              <a:gd name="T14" fmla="*/ 874 w 1285"/>
              <a:gd name="T15" fmla="*/ 118 h 1225"/>
              <a:gd name="T16" fmla="*/ 642 w 1285"/>
              <a:gd name="T17" fmla="*/ 118 h 1225"/>
              <a:gd name="T18" fmla="*/ 992 w 1285"/>
              <a:gd name="T19" fmla="*/ 235 h 1225"/>
              <a:gd name="T20" fmla="*/ 1284 w 1285"/>
              <a:gd name="T21" fmla="*/ 235 h 1225"/>
              <a:gd name="T22" fmla="*/ 1284 w 1285"/>
              <a:gd name="T23" fmla="*/ 874 h 1225"/>
              <a:gd name="T24" fmla="*/ 1167 w 1285"/>
              <a:gd name="T25" fmla="*/ 992 h 1225"/>
              <a:gd name="T26" fmla="*/ 350 w 1285"/>
              <a:gd name="T27" fmla="*/ 992 h 1225"/>
              <a:gd name="T28" fmla="*/ 235 w 1285"/>
              <a:gd name="T29" fmla="*/ 874 h 1225"/>
              <a:gd name="T30" fmla="*/ 235 w 1285"/>
              <a:gd name="T31" fmla="*/ 235 h 1225"/>
              <a:gd name="T32" fmla="*/ 524 w 1285"/>
              <a:gd name="T33" fmla="*/ 235 h 1225"/>
              <a:gd name="T34" fmla="*/ 524 w 1285"/>
              <a:gd name="T35" fmla="*/ 118 h 1225"/>
              <a:gd name="T36" fmla="*/ 642 w 1285"/>
              <a:gd name="T37" fmla="*/ 0 h 1225"/>
              <a:gd name="T38" fmla="*/ 874 w 1285"/>
              <a:gd name="T39" fmla="*/ 0 h 1225"/>
              <a:gd name="T40" fmla="*/ 992 w 1285"/>
              <a:gd name="T41" fmla="*/ 118 h 1225"/>
              <a:gd name="T42" fmla="*/ 992 w 1285"/>
              <a:gd name="T43" fmla="*/ 235 h 1225"/>
              <a:gd name="T44" fmla="*/ 117 w 1285"/>
              <a:gd name="T45" fmla="*/ 467 h 1225"/>
              <a:gd name="T46" fmla="*/ 117 w 1285"/>
              <a:gd name="T47" fmla="*/ 1110 h 1225"/>
              <a:gd name="T48" fmla="*/ 1049 w 1285"/>
              <a:gd name="T49" fmla="*/ 1110 h 1225"/>
              <a:gd name="T50" fmla="*/ 934 w 1285"/>
              <a:gd name="T51" fmla="*/ 1224 h 1225"/>
              <a:gd name="T52" fmla="*/ 117 w 1285"/>
              <a:gd name="T53" fmla="*/ 1224 h 1225"/>
              <a:gd name="T54" fmla="*/ 0 w 1285"/>
              <a:gd name="T55" fmla="*/ 1110 h 1225"/>
              <a:gd name="T56" fmla="*/ 0 w 1285"/>
              <a:gd name="T57" fmla="*/ 467 h 1225"/>
              <a:gd name="T58" fmla="*/ 117 w 1285"/>
              <a:gd name="T59" fmla="*/ 467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5" h="1225">
                <a:moveTo>
                  <a:pt x="642" y="817"/>
                </a:moveTo>
                <a:lnTo>
                  <a:pt x="962" y="585"/>
                </a:lnTo>
                <a:lnTo>
                  <a:pt x="642" y="410"/>
                </a:lnTo>
                <a:lnTo>
                  <a:pt x="642" y="817"/>
                </a:lnTo>
                <a:close/>
                <a:moveTo>
                  <a:pt x="642" y="118"/>
                </a:moveTo>
                <a:lnTo>
                  <a:pt x="642" y="235"/>
                </a:lnTo>
                <a:lnTo>
                  <a:pt x="874" y="235"/>
                </a:lnTo>
                <a:lnTo>
                  <a:pt x="874" y="118"/>
                </a:lnTo>
                <a:lnTo>
                  <a:pt x="642" y="118"/>
                </a:lnTo>
                <a:close/>
                <a:moveTo>
                  <a:pt x="992" y="235"/>
                </a:moveTo>
                <a:lnTo>
                  <a:pt x="1284" y="235"/>
                </a:lnTo>
                <a:lnTo>
                  <a:pt x="1284" y="874"/>
                </a:lnTo>
                <a:cubicBezTo>
                  <a:pt x="1284" y="940"/>
                  <a:pt x="1232" y="992"/>
                  <a:pt x="1167" y="992"/>
                </a:cubicBezTo>
                <a:lnTo>
                  <a:pt x="350" y="992"/>
                </a:lnTo>
                <a:cubicBezTo>
                  <a:pt x="284" y="992"/>
                  <a:pt x="235" y="940"/>
                  <a:pt x="235" y="874"/>
                </a:cubicBezTo>
                <a:lnTo>
                  <a:pt x="235" y="235"/>
                </a:lnTo>
                <a:lnTo>
                  <a:pt x="524" y="235"/>
                </a:lnTo>
                <a:lnTo>
                  <a:pt x="524" y="118"/>
                </a:lnTo>
                <a:cubicBezTo>
                  <a:pt x="524" y="52"/>
                  <a:pt x="576" y="0"/>
                  <a:pt x="642" y="0"/>
                </a:cubicBezTo>
                <a:lnTo>
                  <a:pt x="874" y="0"/>
                </a:lnTo>
                <a:cubicBezTo>
                  <a:pt x="940" y="0"/>
                  <a:pt x="992" y="52"/>
                  <a:pt x="992" y="118"/>
                </a:cubicBezTo>
                <a:lnTo>
                  <a:pt x="992" y="235"/>
                </a:lnTo>
                <a:close/>
                <a:moveTo>
                  <a:pt x="117" y="467"/>
                </a:moveTo>
                <a:lnTo>
                  <a:pt x="117" y="1110"/>
                </a:lnTo>
                <a:lnTo>
                  <a:pt x="1049" y="1110"/>
                </a:lnTo>
                <a:cubicBezTo>
                  <a:pt x="1049" y="1175"/>
                  <a:pt x="1000" y="1224"/>
                  <a:pt x="934" y="1224"/>
                </a:cubicBezTo>
                <a:lnTo>
                  <a:pt x="117" y="1224"/>
                </a:lnTo>
                <a:cubicBezTo>
                  <a:pt x="52" y="1224"/>
                  <a:pt x="0" y="1175"/>
                  <a:pt x="0" y="1110"/>
                </a:cubicBezTo>
                <a:lnTo>
                  <a:pt x="0" y="467"/>
                </a:lnTo>
                <a:lnTo>
                  <a:pt x="117" y="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318796" y="2352675"/>
            <a:ext cx="377825" cy="419100"/>
          </a:xfrm>
          <a:custGeom>
            <a:avLst/>
            <a:gdLst>
              <a:gd name="T0" fmla="*/ 874 w 1050"/>
              <a:gd name="T1" fmla="*/ 820 h 1163"/>
              <a:gd name="T2" fmla="*/ 1044 w 1050"/>
              <a:gd name="T3" fmla="*/ 990 h 1163"/>
              <a:gd name="T4" fmla="*/ 874 w 1050"/>
              <a:gd name="T5" fmla="*/ 1162 h 1163"/>
              <a:gd name="T6" fmla="*/ 705 w 1050"/>
              <a:gd name="T7" fmla="*/ 990 h 1163"/>
              <a:gd name="T8" fmla="*/ 708 w 1050"/>
              <a:gd name="T9" fmla="*/ 951 h 1163"/>
              <a:gd name="T10" fmla="*/ 295 w 1050"/>
              <a:gd name="T11" fmla="*/ 711 h 1163"/>
              <a:gd name="T12" fmla="*/ 175 w 1050"/>
              <a:gd name="T13" fmla="*/ 757 h 1163"/>
              <a:gd name="T14" fmla="*/ 0 w 1050"/>
              <a:gd name="T15" fmla="*/ 583 h 1163"/>
              <a:gd name="T16" fmla="*/ 175 w 1050"/>
              <a:gd name="T17" fmla="*/ 408 h 1163"/>
              <a:gd name="T18" fmla="*/ 295 w 1050"/>
              <a:gd name="T19" fmla="*/ 454 h 1163"/>
              <a:gd name="T20" fmla="*/ 705 w 1050"/>
              <a:gd name="T21" fmla="*/ 216 h 1163"/>
              <a:gd name="T22" fmla="*/ 700 w 1050"/>
              <a:gd name="T23" fmla="*/ 175 h 1163"/>
              <a:gd name="T24" fmla="*/ 874 w 1050"/>
              <a:gd name="T25" fmla="*/ 0 h 1163"/>
              <a:gd name="T26" fmla="*/ 1049 w 1050"/>
              <a:gd name="T27" fmla="*/ 175 h 1163"/>
              <a:gd name="T28" fmla="*/ 874 w 1050"/>
              <a:gd name="T29" fmla="*/ 350 h 1163"/>
              <a:gd name="T30" fmla="*/ 754 w 1050"/>
              <a:gd name="T31" fmla="*/ 301 h 1163"/>
              <a:gd name="T32" fmla="*/ 344 w 1050"/>
              <a:gd name="T33" fmla="*/ 542 h 1163"/>
              <a:gd name="T34" fmla="*/ 350 w 1050"/>
              <a:gd name="T35" fmla="*/ 583 h 1163"/>
              <a:gd name="T36" fmla="*/ 344 w 1050"/>
              <a:gd name="T37" fmla="*/ 624 h 1163"/>
              <a:gd name="T38" fmla="*/ 760 w 1050"/>
              <a:gd name="T39" fmla="*/ 864 h 1163"/>
              <a:gd name="T40" fmla="*/ 874 w 1050"/>
              <a:gd name="T41" fmla="*/ 820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0" h="1163">
                <a:moveTo>
                  <a:pt x="874" y="820"/>
                </a:moveTo>
                <a:cubicBezTo>
                  <a:pt x="967" y="820"/>
                  <a:pt x="1044" y="897"/>
                  <a:pt x="1044" y="990"/>
                </a:cubicBezTo>
                <a:cubicBezTo>
                  <a:pt x="1044" y="1083"/>
                  <a:pt x="966" y="1162"/>
                  <a:pt x="874" y="1162"/>
                </a:cubicBezTo>
                <a:cubicBezTo>
                  <a:pt x="781" y="1162"/>
                  <a:pt x="705" y="1083"/>
                  <a:pt x="705" y="990"/>
                </a:cubicBezTo>
                <a:cubicBezTo>
                  <a:pt x="705" y="976"/>
                  <a:pt x="705" y="962"/>
                  <a:pt x="708" y="951"/>
                </a:cubicBezTo>
                <a:lnTo>
                  <a:pt x="295" y="711"/>
                </a:lnTo>
                <a:cubicBezTo>
                  <a:pt x="262" y="741"/>
                  <a:pt x="221" y="757"/>
                  <a:pt x="175" y="757"/>
                </a:cubicBezTo>
                <a:cubicBezTo>
                  <a:pt x="79" y="757"/>
                  <a:pt x="0" y="678"/>
                  <a:pt x="0" y="583"/>
                </a:cubicBezTo>
                <a:cubicBezTo>
                  <a:pt x="0" y="487"/>
                  <a:pt x="79" y="408"/>
                  <a:pt x="175" y="408"/>
                </a:cubicBezTo>
                <a:cubicBezTo>
                  <a:pt x="221" y="408"/>
                  <a:pt x="262" y="424"/>
                  <a:pt x="295" y="454"/>
                </a:cubicBezTo>
                <a:lnTo>
                  <a:pt x="705" y="216"/>
                </a:lnTo>
                <a:cubicBezTo>
                  <a:pt x="702" y="203"/>
                  <a:pt x="700" y="189"/>
                  <a:pt x="700" y="175"/>
                </a:cubicBezTo>
                <a:cubicBezTo>
                  <a:pt x="700" y="80"/>
                  <a:pt x="778" y="0"/>
                  <a:pt x="874" y="0"/>
                </a:cubicBezTo>
                <a:cubicBezTo>
                  <a:pt x="969" y="0"/>
                  <a:pt x="1049" y="79"/>
                  <a:pt x="1049" y="175"/>
                </a:cubicBezTo>
                <a:cubicBezTo>
                  <a:pt x="1049" y="270"/>
                  <a:pt x="970" y="350"/>
                  <a:pt x="874" y="350"/>
                </a:cubicBezTo>
                <a:cubicBezTo>
                  <a:pt x="828" y="350"/>
                  <a:pt x="787" y="331"/>
                  <a:pt x="754" y="301"/>
                </a:cubicBezTo>
                <a:lnTo>
                  <a:pt x="344" y="542"/>
                </a:lnTo>
                <a:cubicBezTo>
                  <a:pt x="347" y="555"/>
                  <a:pt x="350" y="569"/>
                  <a:pt x="350" y="583"/>
                </a:cubicBezTo>
                <a:cubicBezTo>
                  <a:pt x="350" y="596"/>
                  <a:pt x="347" y="610"/>
                  <a:pt x="344" y="624"/>
                </a:cubicBezTo>
                <a:lnTo>
                  <a:pt x="760" y="864"/>
                </a:lnTo>
                <a:cubicBezTo>
                  <a:pt x="790" y="837"/>
                  <a:pt x="831" y="820"/>
                  <a:pt x="874" y="82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74483" y="2351088"/>
            <a:ext cx="411163" cy="419100"/>
          </a:xfrm>
          <a:custGeom>
            <a:avLst/>
            <a:gdLst>
              <a:gd name="T0" fmla="*/ 571 w 1144"/>
              <a:gd name="T1" fmla="*/ 787 h 1165"/>
              <a:gd name="T2" fmla="*/ 776 w 1144"/>
              <a:gd name="T3" fmla="*/ 582 h 1165"/>
              <a:gd name="T4" fmla="*/ 571 w 1144"/>
              <a:gd name="T5" fmla="*/ 377 h 1165"/>
              <a:gd name="T6" fmla="*/ 366 w 1144"/>
              <a:gd name="T7" fmla="*/ 582 h 1165"/>
              <a:gd name="T8" fmla="*/ 571 w 1144"/>
              <a:gd name="T9" fmla="*/ 787 h 1165"/>
              <a:gd name="T10" fmla="*/ 1006 w 1144"/>
              <a:gd name="T11" fmla="*/ 640 h 1165"/>
              <a:gd name="T12" fmla="*/ 1129 w 1144"/>
              <a:gd name="T13" fmla="*/ 735 h 1165"/>
              <a:gd name="T14" fmla="*/ 1134 w 1144"/>
              <a:gd name="T15" fmla="*/ 773 h 1165"/>
              <a:gd name="T16" fmla="*/ 1017 w 1144"/>
              <a:gd name="T17" fmla="*/ 976 h 1165"/>
              <a:gd name="T18" fmla="*/ 981 w 1144"/>
              <a:gd name="T19" fmla="*/ 987 h 1165"/>
              <a:gd name="T20" fmla="*/ 836 w 1144"/>
              <a:gd name="T21" fmla="*/ 929 h 1165"/>
              <a:gd name="T22" fmla="*/ 738 w 1144"/>
              <a:gd name="T23" fmla="*/ 987 h 1165"/>
              <a:gd name="T24" fmla="*/ 716 w 1144"/>
              <a:gd name="T25" fmla="*/ 1140 h 1165"/>
              <a:gd name="T26" fmla="*/ 689 w 1144"/>
              <a:gd name="T27" fmla="*/ 1164 h 1165"/>
              <a:gd name="T28" fmla="*/ 454 w 1144"/>
              <a:gd name="T29" fmla="*/ 1164 h 1165"/>
              <a:gd name="T30" fmla="*/ 427 w 1144"/>
              <a:gd name="T31" fmla="*/ 1140 h 1165"/>
              <a:gd name="T32" fmla="*/ 405 w 1144"/>
              <a:gd name="T33" fmla="*/ 987 h 1165"/>
              <a:gd name="T34" fmla="*/ 306 w 1144"/>
              <a:gd name="T35" fmla="*/ 929 h 1165"/>
              <a:gd name="T36" fmla="*/ 161 w 1144"/>
              <a:gd name="T37" fmla="*/ 987 h 1165"/>
              <a:gd name="T38" fmla="*/ 126 w 1144"/>
              <a:gd name="T39" fmla="*/ 976 h 1165"/>
              <a:gd name="T40" fmla="*/ 8 w 1144"/>
              <a:gd name="T41" fmla="*/ 773 h 1165"/>
              <a:gd name="T42" fmla="*/ 14 w 1144"/>
              <a:gd name="T43" fmla="*/ 735 h 1165"/>
              <a:gd name="T44" fmla="*/ 137 w 1144"/>
              <a:gd name="T45" fmla="*/ 640 h 1165"/>
              <a:gd name="T46" fmla="*/ 134 w 1144"/>
              <a:gd name="T47" fmla="*/ 582 h 1165"/>
              <a:gd name="T48" fmla="*/ 137 w 1144"/>
              <a:gd name="T49" fmla="*/ 525 h 1165"/>
              <a:gd name="T50" fmla="*/ 14 w 1144"/>
              <a:gd name="T51" fmla="*/ 429 h 1165"/>
              <a:gd name="T52" fmla="*/ 8 w 1144"/>
              <a:gd name="T53" fmla="*/ 391 h 1165"/>
              <a:gd name="T54" fmla="*/ 126 w 1144"/>
              <a:gd name="T55" fmla="*/ 189 h 1165"/>
              <a:gd name="T56" fmla="*/ 161 w 1144"/>
              <a:gd name="T57" fmla="*/ 178 h 1165"/>
              <a:gd name="T58" fmla="*/ 306 w 1144"/>
              <a:gd name="T59" fmla="*/ 235 h 1165"/>
              <a:gd name="T60" fmla="*/ 405 w 1144"/>
              <a:gd name="T61" fmla="*/ 178 h 1165"/>
              <a:gd name="T62" fmla="*/ 427 w 1144"/>
              <a:gd name="T63" fmla="*/ 25 h 1165"/>
              <a:gd name="T64" fmla="*/ 454 w 1144"/>
              <a:gd name="T65" fmla="*/ 0 h 1165"/>
              <a:gd name="T66" fmla="*/ 689 w 1144"/>
              <a:gd name="T67" fmla="*/ 0 h 1165"/>
              <a:gd name="T68" fmla="*/ 716 w 1144"/>
              <a:gd name="T69" fmla="*/ 25 h 1165"/>
              <a:gd name="T70" fmla="*/ 738 w 1144"/>
              <a:gd name="T71" fmla="*/ 178 h 1165"/>
              <a:gd name="T72" fmla="*/ 836 w 1144"/>
              <a:gd name="T73" fmla="*/ 235 h 1165"/>
              <a:gd name="T74" fmla="*/ 981 w 1144"/>
              <a:gd name="T75" fmla="*/ 178 h 1165"/>
              <a:gd name="T76" fmla="*/ 1017 w 1144"/>
              <a:gd name="T77" fmla="*/ 189 h 1165"/>
              <a:gd name="T78" fmla="*/ 1134 w 1144"/>
              <a:gd name="T79" fmla="*/ 391 h 1165"/>
              <a:gd name="T80" fmla="*/ 1129 w 1144"/>
              <a:gd name="T81" fmla="*/ 429 h 1165"/>
              <a:gd name="T82" fmla="*/ 1006 w 1144"/>
              <a:gd name="T83" fmla="*/ 525 h 1165"/>
              <a:gd name="T84" fmla="*/ 1009 w 1144"/>
              <a:gd name="T85" fmla="*/ 582 h 1165"/>
              <a:gd name="T86" fmla="*/ 1006 w 1144"/>
              <a:gd name="T87" fmla="*/ 64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44" h="1165">
                <a:moveTo>
                  <a:pt x="571" y="787"/>
                </a:moveTo>
                <a:cubicBezTo>
                  <a:pt x="683" y="787"/>
                  <a:pt x="776" y="694"/>
                  <a:pt x="776" y="582"/>
                </a:cubicBezTo>
                <a:cubicBezTo>
                  <a:pt x="776" y="470"/>
                  <a:pt x="683" y="377"/>
                  <a:pt x="571" y="377"/>
                </a:cubicBezTo>
                <a:cubicBezTo>
                  <a:pt x="459" y="377"/>
                  <a:pt x="366" y="470"/>
                  <a:pt x="366" y="582"/>
                </a:cubicBezTo>
                <a:cubicBezTo>
                  <a:pt x="366" y="694"/>
                  <a:pt x="459" y="787"/>
                  <a:pt x="571" y="787"/>
                </a:cubicBezTo>
                <a:close/>
                <a:moveTo>
                  <a:pt x="1006" y="640"/>
                </a:moveTo>
                <a:lnTo>
                  <a:pt x="1129" y="735"/>
                </a:lnTo>
                <a:cubicBezTo>
                  <a:pt x="1140" y="743"/>
                  <a:pt x="1143" y="760"/>
                  <a:pt x="1134" y="773"/>
                </a:cubicBezTo>
                <a:lnTo>
                  <a:pt x="1017" y="976"/>
                </a:lnTo>
                <a:cubicBezTo>
                  <a:pt x="1009" y="989"/>
                  <a:pt x="995" y="992"/>
                  <a:pt x="981" y="987"/>
                </a:cubicBezTo>
                <a:lnTo>
                  <a:pt x="836" y="929"/>
                </a:lnTo>
                <a:cubicBezTo>
                  <a:pt x="806" y="951"/>
                  <a:pt x="774" y="973"/>
                  <a:pt x="738" y="987"/>
                </a:cubicBezTo>
                <a:lnTo>
                  <a:pt x="716" y="1140"/>
                </a:lnTo>
                <a:cubicBezTo>
                  <a:pt x="713" y="1153"/>
                  <a:pt x="703" y="1164"/>
                  <a:pt x="689" y="1164"/>
                </a:cubicBezTo>
                <a:lnTo>
                  <a:pt x="454" y="1164"/>
                </a:lnTo>
                <a:cubicBezTo>
                  <a:pt x="440" y="1164"/>
                  <a:pt x="429" y="1153"/>
                  <a:pt x="427" y="1140"/>
                </a:cubicBezTo>
                <a:lnTo>
                  <a:pt x="405" y="987"/>
                </a:lnTo>
                <a:cubicBezTo>
                  <a:pt x="369" y="973"/>
                  <a:pt x="336" y="954"/>
                  <a:pt x="306" y="929"/>
                </a:cubicBezTo>
                <a:lnTo>
                  <a:pt x="161" y="987"/>
                </a:lnTo>
                <a:cubicBezTo>
                  <a:pt x="148" y="992"/>
                  <a:pt x="134" y="989"/>
                  <a:pt x="126" y="976"/>
                </a:cubicBezTo>
                <a:lnTo>
                  <a:pt x="8" y="773"/>
                </a:lnTo>
                <a:cubicBezTo>
                  <a:pt x="0" y="760"/>
                  <a:pt x="3" y="743"/>
                  <a:pt x="14" y="735"/>
                </a:cubicBezTo>
                <a:lnTo>
                  <a:pt x="137" y="640"/>
                </a:lnTo>
                <a:cubicBezTo>
                  <a:pt x="134" y="620"/>
                  <a:pt x="134" y="601"/>
                  <a:pt x="134" y="582"/>
                </a:cubicBezTo>
                <a:cubicBezTo>
                  <a:pt x="134" y="563"/>
                  <a:pt x="134" y="544"/>
                  <a:pt x="137" y="525"/>
                </a:cubicBezTo>
                <a:lnTo>
                  <a:pt x="14" y="429"/>
                </a:lnTo>
                <a:cubicBezTo>
                  <a:pt x="3" y="421"/>
                  <a:pt x="0" y="405"/>
                  <a:pt x="8" y="391"/>
                </a:cubicBezTo>
                <a:lnTo>
                  <a:pt x="126" y="189"/>
                </a:lnTo>
                <a:cubicBezTo>
                  <a:pt x="134" y="175"/>
                  <a:pt x="148" y="172"/>
                  <a:pt x="161" y="178"/>
                </a:cubicBezTo>
                <a:lnTo>
                  <a:pt x="306" y="235"/>
                </a:lnTo>
                <a:cubicBezTo>
                  <a:pt x="336" y="213"/>
                  <a:pt x="369" y="191"/>
                  <a:pt x="405" y="178"/>
                </a:cubicBezTo>
                <a:lnTo>
                  <a:pt x="427" y="25"/>
                </a:lnTo>
                <a:cubicBezTo>
                  <a:pt x="429" y="11"/>
                  <a:pt x="440" y="0"/>
                  <a:pt x="454" y="0"/>
                </a:cubicBezTo>
                <a:lnTo>
                  <a:pt x="689" y="0"/>
                </a:lnTo>
                <a:cubicBezTo>
                  <a:pt x="703" y="0"/>
                  <a:pt x="714" y="11"/>
                  <a:pt x="716" y="25"/>
                </a:cubicBezTo>
                <a:lnTo>
                  <a:pt x="738" y="178"/>
                </a:lnTo>
                <a:cubicBezTo>
                  <a:pt x="774" y="191"/>
                  <a:pt x="806" y="211"/>
                  <a:pt x="836" y="235"/>
                </a:cubicBezTo>
                <a:lnTo>
                  <a:pt x="981" y="178"/>
                </a:lnTo>
                <a:cubicBezTo>
                  <a:pt x="995" y="172"/>
                  <a:pt x="1009" y="175"/>
                  <a:pt x="1017" y="189"/>
                </a:cubicBezTo>
                <a:lnTo>
                  <a:pt x="1134" y="391"/>
                </a:lnTo>
                <a:cubicBezTo>
                  <a:pt x="1143" y="405"/>
                  <a:pt x="1140" y="421"/>
                  <a:pt x="1129" y="429"/>
                </a:cubicBezTo>
                <a:lnTo>
                  <a:pt x="1006" y="525"/>
                </a:lnTo>
                <a:cubicBezTo>
                  <a:pt x="1009" y="544"/>
                  <a:pt x="1009" y="563"/>
                  <a:pt x="1009" y="582"/>
                </a:cubicBezTo>
                <a:cubicBezTo>
                  <a:pt x="1009" y="601"/>
                  <a:pt x="1009" y="620"/>
                  <a:pt x="1006" y="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6371" y="2319339"/>
            <a:ext cx="293687" cy="484187"/>
          </a:xfrm>
          <a:custGeom>
            <a:avLst/>
            <a:gdLst>
              <a:gd name="T0" fmla="*/ 464 w 815"/>
              <a:gd name="T1" fmla="*/ 918 h 1343"/>
              <a:gd name="T2" fmla="*/ 464 w 815"/>
              <a:gd name="T3" fmla="*/ 1110 h 1343"/>
              <a:gd name="T4" fmla="*/ 350 w 815"/>
              <a:gd name="T5" fmla="*/ 1110 h 1343"/>
              <a:gd name="T6" fmla="*/ 350 w 815"/>
              <a:gd name="T7" fmla="*/ 918 h 1343"/>
              <a:gd name="T8" fmla="*/ 0 w 815"/>
              <a:gd name="T9" fmla="*/ 525 h 1343"/>
              <a:gd name="T10" fmla="*/ 98 w 815"/>
              <a:gd name="T11" fmla="*/ 525 h 1343"/>
              <a:gd name="T12" fmla="*/ 407 w 815"/>
              <a:gd name="T13" fmla="*/ 823 h 1343"/>
              <a:gd name="T14" fmla="*/ 716 w 815"/>
              <a:gd name="T15" fmla="*/ 525 h 1343"/>
              <a:gd name="T16" fmla="*/ 814 w 815"/>
              <a:gd name="T17" fmla="*/ 525 h 1343"/>
              <a:gd name="T18" fmla="*/ 464 w 815"/>
              <a:gd name="T19" fmla="*/ 918 h 1343"/>
              <a:gd name="T20" fmla="*/ 582 w 815"/>
              <a:gd name="T21" fmla="*/ 1342 h 1343"/>
              <a:gd name="T22" fmla="*/ 582 w 815"/>
              <a:gd name="T23" fmla="*/ 1225 h 1343"/>
              <a:gd name="T24" fmla="*/ 700 w 815"/>
              <a:gd name="T25" fmla="*/ 1225 h 1343"/>
              <a:gd name="T26" fmla="*/ 700 w 815"/>
              <a:gd name="T27" fmla="*/ 1342 h 1343"/>
              <a:gd name="T28" fmla="*/ 582 w 815"/>
              <a:gd name="T29" fmla="*/ 1342 h 1343"/>
              <a:gd name="T30" fmla="*/ 350 w 815"/>
              <a:gd name="T31" fmla="*/ 1342 h 1343"/>
              <a:gd name="T32" fmla="*/ 350 w 815"/>
              <a:gd name="T33" fmla="*/ 1225 h 1343"/>
              <a:gd name="T34" fmla="*/ 464 w 815"/>
              <a:gd name="T35" fmla="*/ 1225 h 1343"/>
              <a:gd name="T36" fmla="*/ 464 w 815"/>
              <a:gd name="T37" fmla="*/ 1342 h 1343"/>
              <a:gd name="T38" fmla="*/ 350 w 815"/>
              <a:gd name="T39" fmla="*/ 1342 h 1343"/>
              <a:gd name="T40" fmla="*/ 407 w 815"/>
              <a:gd name="T41" fmla="*/ 700 h 1343"/>
              <a:gd name="T42" fmla="*/ 232 w 815"/>
              <a:gd name="T43" fmla="*/ 525 h 1343"/>
              <a:gd name="T44" fmla="*/ 232 w 815"/>
              <a:gd name="T45" fmla="*/ 175 h 1343"/>
              <a:gd name="T46" fmla="*/ 407 w 815"/>
              <a:gd name="T47" fmla="*/ 0 h 1343"/>
              <a:gd name="T48" fmla="*/ 582 w 815"/>
              <a:gd name="T49" fmla="*/ 175 h 1343"/>
              <a:gd name="T50" fmla="*/ 582 w 815"/>
              <a:gd name="T51" fmla="*/ 525 h 1343"/>
              <a:gd name="T52" fmla="*/ 407 w 815"/>
              <a:gd name="T53" fmla="*/ 700 h 1343"/>
              <a:gd name="T54" fmla="*/ 115 w 815"/>
              <a:gd name="T55" fmla="*/ 1342 h 1343"/>
              <a:gd name="T56" fmla="*/ 115 w 815"/>
              <a:gd name="T57" fmla="*/ 1225 h 1343"/>
              <a:gd name="T58" fmla="*/ 232 w 815"/>
              <a:gd name="T59" fmla="*/ 1225 h 1343"/>
              <a:gd name="T60" fmla="*/ 232 w 815"/>
              <a:gd name="T61" fmla="*/ 1342 h 1343"/>
              <a:gd name="T62" fmla="*/ 115 w 815"/>
              <a:gd name="T63" fmla="*/ 1342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15" h="1343">
                <a:moveTo>
                  <a:pt x="464" y="918"/>
                </a:moveTo>
                <a:lnTo>
                  <a:pt x="464" y="1110"/>
                </a:lnTo>
                <a:lnTo>
                  <a:pt x="350" y="1110"/>
                </a:lnTo>
                <a:lnTo>
                  <a:pt x="350" y="918"/>
                </a:lnTo>
                <a:cubicBezTo>
                  <a:pt x="158" y="891"/>
                  <a:pt x="0" y="724"/>
                  <a:pt x="0" y="525"/>
                </a:cubicBezTo>
                <a:lnTo>
                  <a:pt x="98" y="525"/>
                </a:lnTo>
                <a:cubicBezTo>
                  <a:pt x="98" y="700"/>
                  <a:pt x="246" y="823"/>
                  <a:pt x="407" y="823"/>
                </a:cubicBezTo>
                <a:cubicBezTo>
                  <a:pt x="568" y="823"/>
                  <a:pt x="716" y="700"/>
                  <a:pt x="716" y="525"/>
                </a:cubicBezTo>
                <a:lnTo>
                  <a:pt x="814" y="525"/>
                </a:lnTo>
                <a:cubicBezTo>
                  <a:pt x="814" y="724"/>
                  <a:pt x="656" y="891"/>
                  <a:pt x="464" y="918"/>
                </a:cubicBezTo>
                <a:close/>
                <a:moveTo>
                  <a:pt x="582" y="1342"/>
                </a:moveTo>
                <a:lnTo>
                  <a:pt x="582" y="1225"/>
                </a:lnTo>
                <a:lnTo>
                  <a:pt x="700" y="1225"/>
                </a:lnTo>
                <a:lnTo>
                  <a:pt x="700" y="1342"/>
                </a:lnTo>
                <a:lnTo>
                  <a:pt x="582" y="1342"/>
                </a:lnTo>
                <a:close/>
                <a:moveTo>
                  <a:pt x="350" y="1342"/>
                </a:moveTo>
                <a:lnTo>
                  <a:pt x="350" y="1225"/>
                </a:lnTo>
                <a:lnTo>
                  <a:pt x="464" y="1225"/>
                </a:lnTo>
                <a:lnTo>
                  <a:pt x="464" y="1342"/>
                </a:lnTo>
                <a:lnTo>
                  <a:pt x="350" y="1342"/>
                </a:lnTo>
                <a:close/>
                <a:moveTo>
                  <a:pt x="407" y="700"/>
                </a:moveTo>
                <a:cubicBezTo>
                  <a:pt x="311" y="700"/>
                  <a:pt x="232" y="621"/>
                  <a:pt x="232" y="525"/>
                </a:cubicBezTo>
                <a:lnTo>
                  <a:pt x="232" y="175"/>
                </a:lnTo>
                <a:cubicBezTo>
                  <a:pt x="232" y="80"/>
                  <a:pt x="311" y="0"/>
                  <a:pt x="407" y="0"/>
                </a:cubicBezTo>
                <a:cubicBezTo>
                  <a:pt x="503" y="0"/>
                  <a:pt x="582" y="80"/>
                  <a:pt x="582" y="175"/>
                </a:cubicBezTo>
                <a:lnTo>
                  <a:pt x="582" y="525"/>
                </a:lnTo>
                <a:cubicBezTo>
                  <a:pt x="582" y="621"/>
                  <a:pt x="503" y="700"/>
                  <a:pt x="407" y="700"/>
                </a:cubicBezTo>
                <a:close/>
                <a:moveTo>
                  <a:pt x="115" y="1342"/>
                </a:moveTo>
                <a:lnTo>
                  <a:pt x="115" y="1225"/>
                </a:lnTo>
                <a:lnTo>
                  <a:pt x="232" y="1225"/>
                </a:lnTo>
                <a:lnTo>
                  <a:pt x="232" y="1342"/>
                </a:lnTo>
                <a:lnTo>
                  <a:pt x="115" y="1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3794" y="2371727"/>
            <a:ext cx="461962" cy="377825"/>
          </a:xfrm>
          <a:custGeom>
            <a:avLst/>
            <a:gdLst>
              <a:gd name="T0" fmla="*/ 1167 w 1285"/>
              <a:gd name="T1" fmla="*/ 935 h 1051"/>
              <a:gd name="T2" fmla="*/ 1167 w 1285"/>
              <a:gd name="T3" fmla="*/ 115 h 1051"/>
              <a:gd name="T4" fmla="*/ 117 w 1285"/>
              <a:gd name="T5" fmla="*/ 115 h 1051"/>
              <a:gd name="T6" fmla="*/ 117 w 1285"/>
              <a:gd name="T7" fmla="*/ 935 h 1051"/>
              <a:gd name="T8" fmla="*/ 1167 w 1285"/>
              <a:gd name="T9" fmla="*/ 935 h 1051"/>
              <a:gd name="T10" fmla="*/ 1167 w 1285"/>
              <a:gd name="T11" fmla="*/ 0 h 1051"/>
              <a:gd name="T12" fmla="*/ 1284 w 1285"/>
              <a:gd name="T13" fmla="*/ 118 h 1051"/>
              <a:gd name="T14" fmla="*/ 1284 w 1285"/>
              <a:gd name="T15" fmla="*/ 932 h 1051"/>
              <a:gd name="T16" fmla="*/ 1167 w 1285"/>
              <a:gd name="T17" fmla="*/ 1050 h 1051"/>
              <a:gd name="T18" fmla="*/ 117 w 1285"/>
              <a:gd name="T19" fmla="*/ 1050 h 1051"/>
              <a:gd name="T20" fmla="*/ 0 w 1285"/>
              <a:gd name="T21" fmla="*/ 932 h 1051"/>
              <a:gd name="T22" fmla="*/ 0 w 1285"/>
              <a:gd name="T23" fmla="*/ 118 h 1051"/>
              <a:gd name="T24" fmla="*/ 117 w 1285"/>
              <a:gd name="T25" fmla="*/ 0 h 1051"/>
              <a:gd name="T26" fmla="*/ 1167 w 1285"/>
              <a:gd name="T27" fmla="*/ 0 h 1051"/>
              <a:gd name="T28" fmla="*/ 467 w 1285"/>
              <a:gd name="T29" fmla="*/ 757 h 1051"/>
              <a:gd name="T30" fmla="*/ 292 w 1285"/>
              <a:gd name="T31" fmla="*/ 583 h 1051"/>
              <a:gd name="T32" fmla="*/ 448 w 1285"/>
              <a:gd name="T33" fmla="*/ 410 h 1051"/>
              <a:gd name="T34" fmla="*/ 459 w 1285"/>
              <a:gd name="T35" fmla="*/ 410 h 1051"/>
              <a:gd name="T36" fmla="*/ 642 w 1285"/>
              <a:gd name="T37" fmla="*/ 293 h 1051"/>
              <a:gd name="T38" fmla="*/ 844 w 1285"/>
              <a:gd name="T39" fmla="*/ 468 h 1051"/>
              <a:gd name="T40" fmla="*/ 847 w 1285"/>
              <a:gd name="T41" fmla="*/ 468 h 1051"/>
              <a:gd name="T42" fmla="*/ 992 w 1285"/>
              <a:gd name="T43" fmla="*/ 613 h 1051"/>
              <a:gd name="T44" fmla="*/ 847 w 1285"/>
              <a:gd name="T45" fmla="*/ 757 h 1051"/>
              <a:gd name="T46" fmla="*/ 467 w 1285"/>
              <a:gd name="T47" fmla="*/ 757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5" h="1051">
                <a:moveTo>
                  <a:pt x="1167" y="935"/>
                </a:moveTo>
                <a:lnTo>
                  <a:pt x="1167" y="115"/>
                </a:lnTo>
                <a:lnTo>
                  <a:pt x="117" y="115"/>
                </a:lnTo>
                <a:lnTo>
                  <a:pt x="117" y="935"/>
                </a:lnTo>
                <a:lnTo>
                  <a:pt x="1167" y="935"/>
                </a:lnTo>
                <a:close/>
                <a:moveTo>
                  <a:pt x="1167" y="0"/>
                </a:moveTo>
                <a:cubicBezTo>
                  <a:pt x="1229" y="0"/>
                  <a:pt x="1284" y="55"/>
                  <a:pt x="1284" y="118"/>
                </a:cubicBezTo>
                <a:lnTo>
                  <a:pt x="1284" y="932"/>
                </a:lnTo>
                <a:cubicBezTo>
                  <a:pt x="1284" y="995"/>
                  <a:pt x="1229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4" y="0"/>
                  <a:pt x="117" y="0"/>
                </a:cubicBezTo>
                <a:lnTo>
                  <a:pt x="1167" y="0"/>
                </a:lnTo>
                <a:close/>
                <a:moveTo>
                  <a:pt x="467" y="757"/>
                </a:moveTo>
                <a:cubicBezTo>
                  <a:pt x="371" y="757"/>
                  <a:pt x="292" y="678"/>
                  <a:pt x="292" y="583"/>
                </a:cubicBezTo>
                <a:cubicBezTo>
                  <a:pt x="292" y="492"/>
                  <a:pt x="360" y="419"/>
                  <a:pt x="448" y="410"/>
                </a:cubicBezTo>
                <a:lnTo>
                  <a:pt x="459" y="410"/>
                </a:lnTo>
                <a:cubicBezTo>
                  <a:pt x="492" y="342"/>
                  <a:pt x="560" y="293"/>
                  <a:pt x="642" y="293"/>
                </a:cubicBezTo>
                <a:cubicBezTo>
                  <a:pt x="746" y="293"/>
                  <a:pt x="830" y="369"/>
                  <a:pt x="844" y="468"/>
                </a:cubicBezTo>
                <a:lnTo>
                  <a:pt x="847" y="468"/>
                </a:lnTo>
                <a:cubicBezTo>
                  <a:pt x="926" y="468"/>
                  <a:pt x="992" y="533"/>
                  <a:pt x="992" y="613"/>
                </a:cubicBezTo>
                <a:cubicBezTo>
                  <a:pt x="992" y="692"/>
                  <a:pt x="926" y="757"/>
                  <a:pt x="847" y="757"/>
                </a:cubicBezTo>
                <a:lnTo>
                  <a:pt x="467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5208" y="2319339"/>
            <a:ext cx="327025" cy="484187"/>
          </a:xfrm>
          <a:custGeom>
            <a:avLst/>
            <a:gdLst>
              <a:gd name="T0" fmla="*/ 454 w 908"/>
              <a:gd name="T1" fmla="*/ 0 h 1343"/>
              <a:gd name="T2" fmla="*/ 907 w 908"/>
              <a:gd name="T3" fmla="*/ 189 h 1343"/>
              <a:gd name="T4" fmla="*/ 825 w 908"/>
              <a:gd name="T5" fmla="*/ 271 h 1343"/>
              <a:gd name="T6" fmla="*/ 454 w 908"/>
              <a:gd name="T7" fmla="*/ 118 h 1343"/>
              <a:gd name="T8" fmla="*/ 82 w 908"/>
              <a:gd name="T9" fmla="*/ 271 h 1343"/>
              <a:gd name="T10" fmla="*/ 0 w 908"/>
              <a:gd name="T11" fmla="*/ 189 h 1343"/>
              <a:gd name="T12" fmla="*/ 454 w 908"/>
              <a:gd name="T13" fmla="*/ 0 h 1343"/>
              <a:gd name="T14" fmla="*/ 164 w 908"/>
              <a:gd name="T15" fmla="*/ 353 h 1343"/>
              <a:gd name="T16" fmla="*/ 454 w 908"/>
              <a:gd name="T17" fmla="*/ 233 h 1343"/>
              <a:gd name="T18" fmla="*/ 743 w 908"/>
              <a:gd name="T19" fmla="*/ 353 h 1343"/>
              <a:gd name="T20" fmla="*/ 661 w 908"/>
              <a:gd name="T21" fmla="*/ 435 h 1343"/>
              <a:gd name="T22" fmla="*/ 454 w 908"/>
              <a:gd name="T23" fmla="*/ 350 h 1343"/>
              <a:gd name="T24" fmla="*/ 246 w 908"/>
              <a:gd name="T25" fmla="*/ 435 h 1343"/>
              <a:gd name="T26" fmla="*/ 164 w 908"/>
              <a:gd name="T27" fmla="*/ 353 h 1343"/>
              <a:gd name="T28" fmla="*/ 454 w 908"/>
              <a:gd name="T29" fmla="*/ 875 h 1343"/>
              <a:gd name="T30" fmla="*/ 571 w 908"/>
              <a:gd name="T31" fmla="*/ 757 h 1343"/>
              <a:gd name="T32" fmla="*/ 454 w 908"/>
              <a:gd name="T33" fmla="*/ 642 h 1343"/>
              <a:gd name="T34" fmla="*/ 336 w 908"/>
              <a:gd name="T35" fmla="*/ 757 h 1343"/>
              <a:gd name="T36" fmla="*/ 454 w 908"/>
              <a:gd name="T37" fmla="*/ 875 h 1343"/>
              <a:gd name="T38" fmla="*/ 628 w 908"/>
              <a:gd name="T39" fmla="*/ 525 h 1343"/>
              <a:gd name="T40" fmla="*/ 686 w 908"/>
              <a:gd name="T41" fmla="*/ 582 h 1343"/>
              <a:gd name="T42" fmla="*/ 686 w 908"/>
              <a:gd name="T43" fmla="*/ 1282 h 1343"/>
              <a:gd name="T44" fmla="*/ 628 w 908"/>
              <a:gd name="T45" fmla="*/ 1342 h 1343"/>
              <a:gd name="T46" fmla="*/ 279 w 908"/>
              <a:gd name="T47" fmla="*/ 1342 h 1343"/>
              <a:gd name="T48" fmla="*/ 221 w 908"/>
              <a:gd name="T49" fmla="*/ 1282 h 1343"/>
              <a:gd name="T50" fmla="*/ 221 w 908"/>
              <a:gd name="T51" fmla="*/ 582 h 1343"/>
              <a:gd name="T52" fmla="*/ 279 w 908"/>
              <a:gd name="T53" fmla="*/ 525 h 1343"/>
              <a:gd name="T54" fmla="*/ 628 w 908"/>
              <a:gd name="T55" fmla="*/ 525 h 1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8" h="1343">
                <a:moveTo>
                  <a:pt x="454" y="0"/>
                </a:moveTo>
                <a:cubicBezTo>
                  <a:pt x="631" y="0"/>
                  <a:pt x="792" y="71"/>
                  <a:pt x="907" y="189"/>
                </a:cubicBezTo>
                <a:lnTo>
                  <a:pt x="825" y="271"/>
                </a:lnTo>
                <a:cubicBezTo>
                  <a:pt x="730" y="175"/>
                  <a:pt x="599" y="118"/>
                  <a:pt x="454" y="118"/>
                </a:cubicBezTo>
                <a:cubicBezTo>
                  <a:pt x="310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4" y="0"/>
                </a:cubicBezTo>
                <a:close/>
                <a:moveTo>
                  <a:pt x="164" y="353"/>
                </a:moveTo>
                <a:cubicBezTo>
                  <a:pt x="238" y="279"/>
                  <a:pt x="342" y="233"/>
                  <a:pt x="454" y="233"/>
                </a:cubicBezTo>
                <a:cubicBezTo>
                  <a:pt x="566" y="233"/>
                  <a:pt x="669" y="279"/>
                  <a:pt x="743" y="353"/>
                </a:cubicBezTo>
                <a:lnTo>
                  <a:pt x="661" y="435"/>
                </a:lnTo>
                <a:cubicBezTo>
                  <a:pt x="609" y="383"/>
                  <a:pt x="534" y="350"/>
                  <a:pt x="454" y="350"/>
                </a:cubicBezTo>
                <a:cubicBezTo>
                  <a:pt x="375" y="350"/>
                  <a:pt x="298" y="383"/>
                  <a:pt x="246" y="435"/>
                </a:cubicBezTo>
                <a:lnTo>
                  <a:pt x="164" y="353"/>
                </a:lnTo>
                <a:close/>
                <a:moveTo>
                  <a:pt x="454" y="875"/>
                </a:moveTo>
                <a:cubicBezTo>
                  <a:pt x="516" y="875"/>
                  <a:pt x="571" y="820"/>
                  <a:pt x="571" y="757"/>
                </a:cubicBezTo>
                <a:cubicBezTo>
                  <a:pt x="571" y="694"/>
                  <a:pt x="517" y="642"/>
                  <a:pt x="454" y="642"/>
                </a:cubicBezTo>
                <a:cubicBezTo>
                  <a:pt x="392" y="642"/>
                  <a:pt x="336" y="694"/>
                  <a:pt x="336" y="757"/>
                </a:cubicBezTo>
                <a:cubicBezTo>
                  <a:pt x="336" y="820"/>
                  <a:pt x="391" y="875"/>
                  <a:pt x="454" y="875"/>
                </a:cubicBezTo>
                <a:close/>
                <a:moveTo>
                  <a:pt x="628" y="525"/>
                </a:moveTo>
                <a:cubicBezTo>
                  <a:pt x="661" y="525"/>
                  <a:pt x="686" y="550"/>
                  <a:pt x="686" y="582"/>
                </a:cubicBezTo>
                <a:lnTo>
                  <a:pt x="686" y="1282"/>
                </a:lnTo>
                <a:cubicBezTo>
                  <a:pt x="686" y="1315"/>
                  <a:pt x="661" y="1342"/>
                  <a:pt x="628" y="1342"/>
                </a:cubicBezTo>
                <a:lnTo>
                  <a:pt x="279" y="1342"/>
                </a:lnTo>
                <a:cubicBezTo>
                  <a:pt x="246" y="1342"/>
                  <a:pt x="221" y="1315"/>
                  <a:pt x="221" y="1282"/>
                </a:cubicBezTo>
                <a:lnTo>
                  <a:pt x="221" y="582"/>
                </a:lnTo>
                <a:cubicBezTo>
                  <a:pt x="221" y="550"/>
                  <a:pt x="246" y="525"/>
                  <a:pt x="279" y="525"/>
                </a:cubicBezTo>
                <a:lnTo>
                  <a:pt x="628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702006" y="2330451"/>
            <a:ext cx="336550" cy="461963"/>
          </a:xfrm>
          <a:custGeom>
            <a:avLst/>
            <a:gdLst>
              <a:gd name="T0" fmla="*/ 642 w 936"/>
              <a:gd name="T1" fmla="*/ 1282 h 1283"/>
              <a:gd name="T2" fmla="*/ 642 w 936"/>
              <a:gd name="T3" fmla="*/ 1164 h 1283"/>
              <a:gd name="T4" fmla="*/ 760 w 936"/>
              <a:gd name="T5" fmla="*/ 1164 h 1283"/>
              <a:gd name="T6" fmla="*/ 760 w 936"/>
              <a:gd name="T7" fmla="*/ 1282 h 1283"/>
              <a:gd name="T8" fmla="*/ 642 w 936"/>
              <a:gd name="T9" fmla="*/ 1282 h 1283"/>
              <a:gd name="T10" fmla="*/ 732 w 936"/>
              <a:gd name="T11" fmla="*/ 142 h 1283"/>
              <a:gd name="T12" fmla="*/ 935 w 936"/>
              <a:gd name="T13" fmla="*/ 525 h 1283"/>
              <a:gd name="T14" fmla="*/ 467 w 936"/>
              <a:gd name="T15" fmla="*/ 990 h 1283"/>
              <a:gd name="T16" fmla="*/ 0 w 936"/>
              <a:gd name="T17" fmla="*/ 525 h 1283"/>
              <a:gd name="T18" fmla="*/ 202 w 936"/>
              <a:gd name="T19" fmla="*/ 142 h 1283"/>
              <a:gd name="T20" fmla="*/ 284 w 936"/>
              <a:gd name="T21" fmla="*/ 224 h 1283"/>
              <a:gd name="T22" fmla="*/ 117 w 936"/>
              <a:gd name="T23" fmla="*/ 525 h 1283"/>
              <a:gd name="T24" fmla="*/ 467 w 936"/>
              <a:gd name="T25" fmla="*/ 875 h 1283"/>
              <a:gd name="T26" fmla="*/ 817 w 936"/>
              <a:gd name="T27" fmla="*/ 525 h 1283"/>
              <a:gd name="T28" fmla="*/ 648 w 936"/>
              <a:gd name="T29" fmla="*/ 227 h 1283"/>
              <a:gd name="T30" fmla="*/ 732 w 936"/>
              <a:gd name="T31" fmla="*/ 142 h 1283"/>
              <a:gd name="T32" fmla="*/ 525 w 936"/>
              <a:gd name="T33" fmla="*/ 0 h 1283"/>
              <a:gd name="T34" fmla="*/ 525 w 936"/>
              <a:gd name="T35" fmla="*/ 582 h 1283"/>
              <a:gd name="T36" fmla="*/ 410 w 936"/>
              <a:gd name="T37" fmla="*/ 582 h 1283"/>
              <a:gd name="T38" fmla="*/ 410 w 936"/>
              <a:gd name="T39" fmla="*/ 0 h 1283"/>
              <a:gd name="T40" fmla="*/ 525 w 936"/>
              <a:gd name="T41" fmla="*/ 0 h 1283"/>
              <a:gd name="T42" fmla="*/ 410 w 936"/>
              <a:gd name="T43" fmla="*/ 1282 h 1283"/>
              <a:gd name="T44" fmla="*/ 410 w 936"/>
              <a:gd name="T45" fmla="*/ 1164 h 1283"/>
              <a:gd name="T46" fmla="*/ 525 w 936"/>
              <a:gd name="T47" fmla="*/ 1164 h 1283"/>
              <a:gd name="T48" fmla="*/ 525 w 936"/>
              <a:gd name="T49" fmla="*/ 1282 h 1283"/>
              <a:gd name="T50" fmla="*/ 410 w 936"/>
              <a:gd name="T51" fmla="*/ 1282 h 1283"/>
              <a:gd name="T52" fmla="*/ 175 w 936"/>
              <a:gd name="T53" fmla="*/ 1282 h 1283"/>
              <a:gd name="T54" fmla="*/ 175 w 936"/>
              <a:gd name="T55" fmla="*/ 1164 h 1283"/>
              <a:gd name="T56" fmla="*/ 292 w 936"/>
              <a:gd name="T57" fmla="*/ 1164 h 1283"/>
              <a:gd name="T58" fmla="*/ 292 w 936"/>
              <a:gd name="T59" fmla="*/ 1282 h 1283"/>
              <a:gd name="T60" fmla="*/ 175 w 936"/>
              <a:gd name="T61" fmla="*/ 1282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6" h="1283">
                <a:moveTo>
                  <a:pt x="642" y="1282"/>
                </a:moveTo>
                <a:lnTo>
                  <a:pt x="642" y="1164"/>
                </a:lnTo>
                <a:lnTo>
                  <a:pt x="760" y="1164"/>
                </a:lnTo>
                <a:lnTo>
                  <a:pt x="760" y="1282"/>
                </a:lnTo>
                <a:lnTo>
                  <a:pt x="642" y="1282"/>
                </a:lnTo>
                <a:close/>
                <a:moveTo>
                  <a:pt x="732" y="142"/>
                </a:moveTo>
                <a:cubicBezTo>
                  <a:pt x="853" y="227"/>
                  <a:pt x="935" y="367"/>
                  <a:pt x="935" y="525"/>
                </a:cubicBezTo>
                <a:cubicBezTo>
                  <a:pt x="935" y="782"/>
                  <a:pt x="724" y="990"/>
                  <a:pt x="467" y="990"/>
                </a:cubicBezTo>
                <a:cubicBezTo>
                  <a:pt x="210" y="990"/>
                  <a:pt x="0" y="782"/>
                  <a:pt x="0" y="525"/>
                </a:cubicBezTo>
                <a:cubicBezTo>
                  <a:pt x="0" y="367"/>
                  <a:pt x="82" y="227"/>
                  <a:pt x="202" y="142"/>
                </a:cubicBezTo>
                <a:lnTo>
                  <a:pt x="284" y="224"/>
                </a:lnTo>
                <a:cubicBezTo>
                  <a:pt x="183" y="287"/>
                  <a:pt x="117" y="399"/>
                  <a:pt x="117" y="525"/>
                </a:cubicBezTo>
                <a:cubicBezTo>
                  <a:pt x="117" y="719"/>
                  <a:pt x="273" y="875"/>
                  <a:pt x="467" y="875"/>
                </a:cubicBezTo>
                <a:cubicBezTo>
                  <a:pt x="661" y="875"/>
                  <a:pt x="817" y="719"/>
                  <a:pt x="817" y="525"/>
                </a:cubicBezTo>
                <a:cubicBezTo>
                  <a:pt x="817" y="399"/>
                  <a:pt x="749" y="287"/>
                  <a:pt x="648" y="227"/>
                </a:cubicBezTo>
                <a:lnTo>
                  <a:pt x="732" y="142"/>
                </a:lnTo>
                <a:close/>
                <a:moveTo>
                  <a:pt x="525" y="0"/>
                </a:moveTo>
                <a:lnTo>
                  <a:pt x="52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close/>
                <a:moveTo>
                  <a:pt x="410" y="1282"/>
                </a:moveTo>
                <a:lnTo>
                  <a:pt x="410" y="1164"/>
                </a:lnTo>
                <a:lnTo>
                  <a:pt x="525" y="1164"/>
                </a:lnTo>
                <a:lnTo>
                  <a:pt x="525" y="1282"/>
                </a:lnTo>
                <a:lnTo>
                  <a:pt x="410" y="1282"/>
                </a:lnTo>
                <a:close/>
                <a:moveTo>
                  <a:pt x="175" y="1282"/>
                </a:moveTo>
                <a:lnTo>
                  <a:pt x="175" y="1164"/>
                </a:lnTo>
                <a:lnTo>
                  <a:pt x="292" y="1164"/>
                </a:lnTo>
                <a:lnTo>
                  <a:pt x="292" y="1282"/>
                </a:lnTo>
                <a:lnTo>
                  <a:pt x="175" y="12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54521" y="2371727"/>
            <a:ext cx="377825" cy="377825"/>
          </a:xfrm>
          <a:custGeom>
            <a:avLst/>
            <a:gdLst>
              <a:gd name="T0" fmla="*/ 932 w 1051"/>
              <a:gd name="T1" fmla="*/ 350 h 1051"/>
              <a:gd name="T2" fmla="*/ 1050 w 1051"/>
              <a:gd name="T3" fmla="*/ 350 h 1051"/>
              <a:gd name="T4" fmla="*/ 1050 w 1051"/>
              <a:gd name="T5" fmla="*/ 468 h 1051"/>
              <a:gd name="T6" fmla="*/ 932 w 1051"/>
              <a:gd name="T7" fmla="*/ 468 h 1051"/>
              <a:gd name="T8" fmla="*/ 932 w 1051"/>
              <a:gd name="T9" fmla="*/ 350 h 1051"/>
              <a:gd name="T10" fmla="*/ 992 w 1051"/>
              <a:gd name="T11" fmla="*/ 730 h 1051"/>
              <a:gd name="T12" fmla="*/ 1050 w 1051"/>
              <a:gd name="T13" fmla="*/ 787 h 1051"/>
              <a:gd name="T14" fmla="*/ 1050 w 1051"/>
              <a:gd name="T15" fmla="*/ 992 h 1051"/>
              <a:gd name="T16" fmla="*/ 992 w 1051"/>
              <a:gd name="T17" fmla="*/ 1050 h 1051"/>
              <a:gd name="T18" fmla="*/ 0 w 1051"/>
              <a:gd name="T19" fmla="*/ 58 h 1051"/>
              <a:gd name="T20" fmla="*/ 58 w 1051"/>
              <a:gd name="T21" fmla="*/ 0 h 1051"/>
              <a:gd name="T22" fmla="*/ 263 w 1051"/>
              <a:gd name="T23" fmla="*/ 0 h 1051"/>
              <a:gd name="T24" fmla="*/ 320 w 1051"/>
              <a:gd name="T25" fmla="*/ 58 h 1051"/>
              <a:gd name="T26" fmla="*/ 353 w 1051"/>
              <a:gd name="T27" fmla="*/ 266 h 1051"/>
              <a:gd name="T28" fmla="*/ 339 w 1051"/>
              <a:gd name="T29" fmla="*/ 326 h 1051"/>
              <a:gd name="T30" fmla="*/ 211 w 1051"/>
              <a:gd name="T31" fmla="*/ 454 h 1051"/>
              <a:gd name="T32" fmla="*/ 596 w 1051"/>
              <a:gd name="T33" fmla="*/ 839 h 1051"/>
              <a:gd name="T34" fmla="*/ 725 w 1051"/>
              <a:gd name="T35" fmla="*/ 711 h 1051"/>
              <a:gd name="T36" fmla="*/ 785 w 1051"/>
              <a:gd name="T37" fmla="*/ 697 h 1051"/>
              <a:gd name="T38" fmla="*/ 992 w 1051"/>
              <a:gd name="T39" fmla="*/ 730 h 1051"/>
              <a:gd name="T40" fmla="*/ 817 w 1051"/>
              <a:gd name="T41" fmla="*/ 350 h 1051"/>
              <a:gd name="T42" fmla="*/ 817 w 1051"/>
              <a:gd name="T43" fmla="*/ 468 h 1051"/>
              <a:gd name="T44" fmla="*/ 700 w 1051"/>
              <a:gd name="T45" fmla="*/ 468 h 1051"/>
              <a:gd name="T46" fmla="*/ 700 w 1051"/>
              <a:gd name="T47" fmla="*/ 350 h 1051"/>
              <a:gd name="T48" fmla="*/ 817 w 1051"/>
              <a:gd name="T49" fmla="*/ 350 h 1051"/>
              <a:gd name="T50" fmla="*/ 582 w 1051"/>
              <a:gd name="T51" fmla="*/ 350 h 1051"/>
              <a:gd name="T52" fmla="*/ 582 w 1051"/>
              <a:gd name="T53" fmla="*/ 468 h 1051"/>
              <a:gd name="T54" fmla="*/ 468 w 1051"/>
              <a:gd name="T55" fmla="*/ 468 h 1051"/>
              <a:gd name="T56" fmla="*/ 468 w 1051"/>
              <a:gd name="T57" fmla="*/ 350 h 1051"/>
              <a:gd name="T58" fmla="*/ 582 w 1051"/>
              <a:gd name="T59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1051">
                <a:moveTo>
                  <a:pt x="932" y="350"/>
                </a:moveTo>
                <a:lnTo>
                  <a:pt x="1050" y="350"/>
                </a:lnTo>
                <a:lnTo>
                  <a:pt x="1050" y="468"/>
                </a:lnTo>
                <a:lnTo>
                  <a:pt x="932" y="468"/>
                </a:lnTo>
                <a:lnTo>
                  <a:pt x="932" y="350"/>
                </a:lnTo>
                <a:close/>
                <a:moveTo>
                  <a:pt x="992" y="730"/>
                </a:moveTo>
                <a:cubicBezTo>
                  <a:pt x="1025" y="730"/>
                  <a:pt x="1050" y="755"/>
                  <a:pt x="1050" y="787"/>
                </a:cubicBezTo>
                <a:lnTo>
                  <a:pt x="1050" y="992"/>
                </a:lnTo>
                <a:cubicBezTo>
                  <a:pt x="1050" y="1025"/>
                  <a:pt x="1025" y="1050"/>
                  <a:pt x="992" y="1050"/>
                </a:cubicBezTo>
                <a:cubicBezTo>
                  <a:pt x="446" y="1050"/>
                  <a:pt x="0" y="604"/>
                  <a:pt x="0" y="58"/>
                </a:cubicBezTo>
                <a:cubicBezTo>
                  <a:pt x="0" y="25"/>
                  <a:pt x="25" y="0"/>
                  <a:pt x="58" y="0"/>
                </a:cubicBezTo>
                <a:lnTo>
                  <a:pt x="263" y="0"/>
                </a:lnTo>
                <a:cubicBezTo>
                  <a:pt x="295" y="0"/>
                  <a:pt x="320" y="25"/>
                  <a:pt x="320" y="58"/>
                </a:cubicBezTo>
                <a:cubicBezTo>
                  <a:pt x="320" y="132"/>
                  <a:pt x="331" y="200"/>
                  <a:pt x="353" y="266"/>
                </a:cubicBezTo>
                <a:cubicBezTo>
                  <a:pt x="358" y="285"/>
                  <a:pt x="356" y="309"/>
                  <a:pt x="339" y="326"/>
                </a:cubicBezTo>
                <a:lnTo>
                  <a:pt x="211" y="454"/>
                </a:lnTo>
                <a:cubicBezTo>
                  <a:pt x="295" y="618"/>
                  <a:pt x="432" y="755"/>
                  <a:pt x="596" y="839"/>
                </a:cubicBezTo>
                <a:lnTo>
                  <a:pt x="725" y="711"/>
                </a:lnTo>
                <a:cubicBezTo>
                  <a:pt x="741" y="695"/>
                  <a:pt x="765" y="692"/>
                  <a:pt x="785" y="697"/>
                </a:cubicBezTo>
                <a:cubicBezTo>
                  <a:pt x="850" y="719"/>
                  <a:pt x="919" y="730"/>
                  <a:pt x="992" y="730"/>
                </a:cubicBezTo>
                <a:close/>
                <a:moveTo>
                  <a:pt x="817" y="350"/>
                </a:moveTo>
                <a:lnTo>
                  <a:pt x="817" y="468"/>
                </a:lnTo>
                <a:lnTo>
                  <a:pt x="700" y="468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582" y="350"/>
                </a:moveTo>
                <a:lnTo>
                  <a:pt x="582" y="468"/>
                </a:lnTo>
                <a:lnTo>
                  <a:pt x="468" y="468"/>
                </a:lnTo>
                <a:lnTo>
                  <a:pt x="468" y="350"/>
                </a:lnTo>
                <a:lnTo>
                  <a:pt x="582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8069" y="3228977"/>
            <a:ext cx="463550" cy="398463"/>
          </a:xfrm>
          <a:custGeom>
            <a:avLst/>
            <a:gdLst>
              <a:gd name="T0" fmla="*/ 643 w 1286"/>
              <a:gd name="T1" fmla="*/ 874 h 1107"/>
              <a:gd name="T2" fmla="*/ 760 w 1286"/>
              <a:gd name="T3" fmla="*/ 756 h 1107"/>
              <a:gd name="T4" fmla="*/ 643 w 1286"/>
              <a:gd name="T5" fmla="*/ 639 h 1107"/>
              <a:gd name="T6" fmla="*/ 525 w 1286"/>
              <a:gd name="T7" fmla="*/ 756 h 1107"/>
              <a:gd name="T8" fmla="*/ 643 w 1286"/>
              <a:gd name="T9" fmla="*/ 874 h 1107"/>
              <a:gd name="T10" fmla="*/ 468 w 1286"/>
              <a:gd name="T11" fmla="*/ 407 h 1107"/>
              <a:gd name="T12" fmla="*/ 817 w 1286"/>
              <a:gd name="T13" fmla="*/ 407 h 1107"/>
              <a:gd name="T14" fmla="*/ 643 w 1286"/>
              <a:gd name="T15" fmla="*/ 150 h 1107"/>
              <a:gd name="T16" fmla="*/ 468 w 1286"/>
              <a:gd name="T17" fmla="*/ 407 h 1107"/>
              <a:gd name="T18" fmla="*/ 946 w 1286"/>
              <a:gd name="T19" fmla="*/ 407 h 1107"/>
              <a:gd name="T20" fmla="*/ 1225 w 1286"/>
              <a:gd name="T21" fmla="*/ 407 h 1107"/>
              <a:gd name="T22" fmla="*/ 1285 w 1286"/>
              <a:gd name="T23" fmla="*/ 465 h 1107"/>
              <a:gd name="T24" fmla="*/ 1134 w 1286"/>
              <a:gd name="T25" fmla="*/ 1021 h 1107"/>
              <a:gd name="T26" fmla="*/ 1022 w 1286"/>
              <a:gd name="T27" fmla="*/ 1106 h 1107"/>
              <a:gd name="T28" fmla="*/ 263 w 1286"/>
              <a:gd name="T29" fmla="*/ 1106 h 1107"/>
              <a:gd name="T30" fmla="*/ 151 w 1286"/>
              <a:gd name="T31" fmla="*/ 1021 h 1107"/>
              <a:gd name="T32" fmla="*/ 3 w 1286"/>
              <a:gd name="T33" fmla="*/ 481 h 1107"/>
              <a:gd name="T34" fmla="*/ 0 w 1286"/>
              <a:gd name="T35" fmla="*/ 465 h 1107"/>
              <a:gd name="T36" fmla="*/ 60 w 1286"/>
              <a:gd name="T37" fmla="*/ 407 h 1107"/>
              <a:gd name="T38" fmla="*/ 339 w 1286"/>
              <a:gd name="T39" fmla="*/ 407 h 1107"/>
              <a:gd name="T40" fmla="*/ 593 w 1286"/>
              <a:gd name="T41" fmla="*/ 25 h 1107"/>
              <a:gd name="T42" fmla="*/ 643 w 1286"/>
              <a:gd name="T43" fmla="*/ 0 h 1107"/>
              <a:gd name="T44" fmla="*/ 692 w 1286"/>
              <a:gd name="T45" fmla="*/ 25 h 1107"/>
              <a:gd name="T46" fmla="*/ 946 w 1286"/>
              <a:gd name="T47" fmla="*/ 407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6" h="1107">
                <a:moveTo>
                  <a:pt x="643" y="874"/>
                </a:moveTo>
                <a:cubicBezTo>
                  <a:pt x="705" y="874"/>
                  <a:pt x="760" y="819"/>
                  <a:pt x="760" y="756"/>
                </a:cubicBezTo>
                <a:cubicBezTo>
                  <a:pt x="760" y="693"/>
                  <a:pt x="705" y="639"/>
                  <a:pt x="643" y="639"/>
                </a:cubicBezTo>
                <a:cubicBezTo>
                  <a:pt x="580" y="639"/>
                  <a:pt x="525" y="693"/>
                  <a:pt x="525" y="756"/>
                </a:cubicBezTo>
                <a:cubicBezTo>
                  <a:pt x="525" y="819"/>
                  <a:pt x="580" y="874"/>
                  <a:pt x="643" y="874"/>
                </a:cubicBezTo>
                <a:close/>
                <a:moveTo>
                  <a:pt x="468" y="407"/>
                </a:moveTo>
                <a:lnTo>
                  <a:pt x="817" y="407"/>
                </a:lnTo>
                <a:lnTo>
                  <a:pt x="643" y="150"/>
                </a:lnTo>
                <a:lnTo>
                  <a:pt x="468" y="407"/>
                </a:lnTo>
                <a:close/>
                <a:moveTo>
                  <a:pt x="946" y="407"/>
                </a:moveTo>
                <a:lnTo>
                  <a:pt x="1225" y="407"/>
                </a:lnTo>
                <a:cubicBezTo>
                  <a:pt x="1257" y="407"/>
                  <a:pt x="1285" y="432"/>
                  <a:pt x="1285" y="465"/>
                </a:cubicBezTo>
                <a:cubicBezTo>
                  <a:pt x="1237" y="652"/>
                  <a:pt x="1184" y="835"/>
                  <a:pt x="1134" y="1021"/>
                </a:cubicBezTo>
                <a:cubicBezTo>
                  <a:pt x="1121" y="1070"/>
                  <a:pt x="1077" y="1106"/>
                  <a:pt x="1022" y="1106"/>
                </a:cubicBezTo>
                <a:lnTo>
                  <a:pt x="263" y="1106"/>
                </a:lnTo>
                <a:cubicBezTo>
                  <a:pt x="208" y="1106"/>
                  <a:pt x="164" y="1070"/>
                  <a:pt x="151" y="1021"/>
                </a:cubicBezTo>
                <a:lnTo>
                  <a:pt x="3" y="481"/>
                </a:lnTo>
                <a:cubicBezTo>
                  <a:pt x="0" y="476"/>
                  <a:pt x="0" y="470"/>
                  <a:pt x="0" y="465"/>
                </a:cubicBezTo>
                <a:cubicBezTo>
                  <a:pt x="0" y="432"/>
                  <a:pt x="28" y="407"/>
                  <a:pt x="60" y="407"/>
                </a:cubicBezTo>
                <a:lnTo>
                  <a:pt x="339" y="407"/>
                </a:lnTo>
                <a:lnTo>
                  <a:pt x="593" y="25"/>
                </a:lnTo>
                <a:cubicBezTo>
                  <a:pt x="604" y="8"/>
                  <a:pt x="623" y="0"/>
                  <a:pt x="643" y="0"/>
                </a:cubicBezTo>
                <a:cubicBezTo>
                  <a:pt x="662" y="0"/>
                  <a:pt x="681" y="8"/>
                  <a:pt x="692" y="25"/>
                </a:cubicBezTo>
                <a:lnTo>
                  <a:pt x="946" y="4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39158" y="3197227"/>
            <a:ext cx="441325" cy="461963"/>
          </a:xfrm>
          <a:custGeom>
            <a:avLst/>
            <a:gdLst>
              <a:gd name="T0" fmla="*/ 221 w 1225"/>
              <a:gd name="T1" fmla="*/ 205 h 1285"/>
              <a:gd name="T2" fmla="*/ 1224 w 1225"/>
              <a:gd name="T3" fmla="*/ 1210 h 1285"/>
              <a:gd name="T4" fmla="*/ 1150 w 1225"/>
              <a:gd name="T5" fmla="*/ 1284 h 1285"/>
              <a:gd name="T6" fmla="*/ 1035 w 1225"/>
              <a:gd name="T7" fmla="*/ 1166 h 1285"/>
              <a:gd name="T8" fmla="*/ 0 w 1225"/>
              <a:gd name="T9" fmla="*/ 1166 h 1285"/>
              <a:gd name="T10" fmla="*/ 516 w 1225"/>
              <a:gd name="T11" fmla="*/ 650 h 1285"/>
              <a:gd name="T12" fmla="*/ 147 w 1225"/>
              <a:gd name="T13" fmla="*/ 279 h 1285"/>
              <a:gd name="T14" fmla="*/ 221 w 1225"/>
              <a:gd name="T15" fmla="*/ 205 h 1285"/>
              <a:gd name="T16" fmla="*/ 1166 w 1225"/>
              <a:gd name="T17" fmla="*/ 0 h 1285"/>
              <a:gd name="T18" fmla="*/ 1166 w 1225"/>
              <a:gd name="T19" fmla="*/ 1002 h 1285"/>
              <a:gd name="T20" fmla="*/ 666 w 1225"/>
              <a:gd name="T21" fmla="*/ 503 h 1285"/>
              <a:gd name="T22" fmla="*/ 1166 w 1225"/>
              <a:gd name="T2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25" h="1285">
                <a:moveTo>
                  <a:pt x="221" y="205"/>
                </a:moveTo>
                <a:lnTo>
                  <a:pt x="1224" y="1210"/>
                </a:lnTo>
                <a:lnTo>
                  <a:pt x="1150" y="1284"/>
                </a:lnTo>
                <a:lnTo>
                  <a:pt x="1035" y="1166"/>
                </a:lnTo>
                <a:lnTo>
                  <a:pt x="0" y="1166"/>
                </a:lnTo>
                <a:lnTo>
                  <a:pt x="516" y="650"/>
                </a:lnTo>
                <a:lnTo>
                  <a:pt x="147" y="279"/>
                </a:lnTo>
                <a:lnTo>
                  <a:pt x="221" y="205"/>
                </a:lnTo>
                <a:close/>
                <a:moveTo>
                  <a:pt x="1166" y="0"/>
                </a:moveTo>
                <a:lnTo>
                  <a:pt x="1166" y="1002"/>
                </a:lnTo>
                <a:lnTo>
                  <a:pt x="666" y="503"/>
                </a:lnTo>
                <a:lnTo>
                  <a:pt x="11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20244" y="3219450"/>
            <a:ext cx="419100" cy="419100"/>
          </a:xfrm>
          <a:custGeom>
            <a:avLst/>
            <a:gdLst>
              <a:gd name="T0" fmla="*/ 1164 w 1165"/>
              <a:gd name="T1" fmla="*/ 0 h 1165"/>
              <a:gd name="T2" fmla="*/ 1164 w 1165"/>
              <a:gd name="T3" fmla="*/ 1164 h 1165"/>
              <a:gd name="T4" fmla="*/ 0 w 1165"/>
              <a:gd name="T5" fmla="*/ 1164 h 1165"/>
              <a:gd name="T6" fmla="*/ 1164 w 1165"/>
              <a:gd name="T7" fmla="*/ 0 h 1165"/>
              <a:gd name="T8" fmla="*/ 1049 w 1165"/>
              <a:gd name="T9" fmla="*/ 282 h 1165"/>
              <a:gd name="T10" fmla="*/ 281 w 1165"/>
              <a:gd name="T11" fmla="*/ 1049 h 1165"/>
              <a:gd name="T12" fmla="*/ 1049 w 1165"/>
              <a:gd name="T13" fmla="*/ 1049 h 1165"/>
              <a:gd name="T14" fmla="*/ 1049 w 1165"/>
              <a:gd name="T15" fmla="*/ 2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5" h="1165">
                <a:moveTo>
                  <a:pt x="1164" y="0"/>
                </a:moveTo>
                <a:lnTo>
                  <a:pt x="1164" y="1164"/>
                </a:lnTo>
                <a:lnTo>
                  <a:pt x="0" y="1164"/>
                </a:lnTo>
                <a:lnTo>
                  <a:pt x="1164" y="0"/>
                </a:lnTo>
                <a:close/>
                <a:moveTo>
                  <a:pt x="1049" y="282"/>
                </a:moveTo>
                <a:lnTo>
                  <a:pt x="281" y="1049"/>
                </a:lnTo>
                <a:lnTo>
                  <a:pt x="1049" y="1049"/>
                </a:lnTo>
                <a:lnTo>
                  <a:pt x="1049" y="2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2919" y="3222626"/>
            <a:ext cx="393700" cy="412750"/>
          </a:xfrm>
          <a:custGeom>
            <a:avLst/>
            <a:gdLst>
              <a:gd name="T0" fmla="*/ 73 w 1094"/>
              <a:gd name="T1" fmla="*/ 52 h 1145"/>
              <a:gd name="T2" fmla="*/ 1093 w 1094"/>
              <a:gd name="T3" fmla="*/ 1067 h 1145"/>
              <a:gd name="T4" fmla="*/ 1016 w 1094"/>
              <a:gd name="T5" fmla="*/ 1144 h 1145"/>
              <a:gd name="T6" fmla="*/ 907 w 1094"/>
              <a:gd name="T7" fmla="*/ 1032 h 1145"/>
              <a:gd name="T8" fmla="*/ 852 w 1094"/>
              <a:gd name="T9" fmla="*/ 1048 h 1145"/>
              <a:gd name="T10" fmla="*/ 267 w 1094"/>
              <a:gd name="T11" fmla="*/ 1048 h 1145"/>
              <a:gd name="T12" fmla="*/ 153 w 1094"/>
              <a:gd name="T13" fmla="*/ 931 h 1145"/>
              <a:gd name="T14" fmla="*/ 153 w 1094"/>
              <a:gd name="T15" fmla="*/ 279 h 1145"/>
              <a:gd name="T16" fmla="*/ 0 w 1094"/>
              <a:gd name="T17" fmla="*/ 126 h 1145"/>
              <a:gd name="T18" fmla="*/ 73 w 1094"/>
              <a:gd name="T19" fmla="*/ 52 h 1145"/>
              <a:gd name="T20" fmla="*/ 967 w 1094"/>
              <a:gd name="T21" fmla="*/ 797 h 1145"/>
              <a:gd name="T22" fmla="*/ 306 w 1094"/>
              <a:gd name="T23" fmla="*/ 137 h 1145"/>
              <a:gd name="T24" fmla="*/ 442 w 1094"/>
              <a:gd name="T25" fmla="*/ 0 h 1145"/>
              <a:gd name="T26" fmla="*/ 852 w 1094"/>
              <a:gd name="T27" fmla="*/ 0 h 1145"/>
              <a:gd name="T28" fmla="*/ 967 w 1094"/>
              <a:gd name="T29" fmla="*/ 118 h 1145"/>
              <a:gd name="T30" fmla="*/ 967 w 1094"/>
              <a:gd name="T31" fmla="*/ 797 h 1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4" h="1145">
                <a:moveTo>
                  <a:pt x="73" y="52"/>
                </a:moveTo>
                <a:lnTo>
                  <a:pt x="1093" y="1067"/>
                </a:lnTo>
                <a:lnTo>
                  <a:pt x="1016" y="1144"/>
                </a:lnTo>
                <a:lnTo>
                  <a:pt x="907" y="1032"/>
                </a:lnTo>
                <a:cubicBezTo>
                  <a:pt x="890" y="1040"/>
                  <a:pt x="871" y="1048"/>
                  <a:pt x="852" y="1048"/>
                </a:cubicBezTo>
                <a:lnTo>
                  <a:pt x="267" y="1048"/>
                </a:lnTo>
                <a:cubicBezTo>
                  <a:pt x="204" y="1048"/>
                  <a:pt x="153" y="994"/>
                  <a:pt x="153" y="931"/>
                </a:cubicBezTo>
                <a:lnTo>
                  <a:pt x="153" y="279"/>
                </a:lnTo>
                <a:lnTo>
                  <a:pt x="0" y="126"/>
                </a:lnTo>
                <a:lnTo>
                  <a:pt x="73" y="52"/>
                </a:lnTo>
                <a:close/>
                <a:moveTo>
                  <a:pt x="967" y="797"/>
                </a:moveTo>
                <a:lnTo>
                  <a:pt x="306" y="137"/>
                </a:lnTo>
                <a:lnTo>
                  <a:pt x="442" y="0"/>
                </a:lnTo>
                <a:lnTo>
                  <a:pt x="852" y="0"/>
                </a:lnTo>
                <a:cubicBezTo>
                  <a:pt x="915" y="0"/>
                  <a:pt x="967" y="55"/>
                  <a:pt x="967" y="118"/>
                </a:cubicBezTo>
                <a:lnTo>
                  <a:pt x="967" y="79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1781" y="3219450"/>
            <a:ext cx="419100" cy="419100"/>
          </a:xfrm>
          <a:custGeom>
            <a:avLst/>
            <a:gdLst>
              <a:gd name="T0" fmla="*/ 0 w 1165"/>
              <a:gd name="T1" fmla="*/ 1164 h 1165"/>
              <a:gd name="T2" fmla="*/ 1164 w 1165"/>
              <a:gd name="T3" fmla="*/ 0 h 1165"/>
              <a:gd name="T4" fmla="*/ 1164 w 1165"/>
              <a:gd name="T5" fmla="*/ 350 h 1165"/>
              <a:gd name="T6" fmla="*/ 932 w 1165"/>
              <a:gd name="T7" fmla="*/ 350 h 1165"/>
              <a:gd name="T8" fmla="*/ 932 w 1165"/>
              <a:gd name="T9" fmla="*/ 1164 h 1165"/>
              <a:gd name="T10" fmla="*/ 0 w 1165"/>
              <a:gd name="T11" fmla="*/ 1164 h 1165"/>
              <a:gd name="T12" fmla="*/ 1050 w 1165"/>
              <a:gd name="T13" fmla="*/ 1164 h 1165"/>
              <a:gd name="T14" fmla="*/ 1050 w 1165"/>
              <a:gd name="T15" fmla="*/ 1049 h 1165"/>
              <a:gd name="T16" fmla="*/ 1164 w 1165"/>
              <a:gd name="T17" fmla="*/ 1049 h 1165"/>
              <a:gd name="T18" fmla="*/ 1164 w 1165"/>
              <a:gd name="T19" fmla="*/ 1164 h 1165"/>
              <a:gd name="T20" fmla="*/ 1050 w 1165"/>
              <a:gd name="T21" fmla="*/ 1164 h 1165"/>
              <a:gd name="T22" fmla="*/ 1050 w 1165"/>
              <a:gd name="T23" fmla="*/ 931 h 1165"/>
              <a:gd name="T24" fmla="*/ 1050 w 1165"/>
              <a:gd name="T25" fmla="*/ 465 h 1165"/>
              <a:gd name="T26" fmla="*/ 1164 w 1165"/>
              <a:gd name="T27" fmla="*/ 465 h 1165"/>
              <a:gd name="T28" fmla="*/ 1164 w 1165"/>
              <a:gd name="T29" fmla="*/ 931 h 1165"/>
              <a:gd name="T30" fmla="*/ 1050 w 1165"/>
              <a:gd name="T31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5">
                <a:moveTo>
                  <a:pt x="0" y="1164"/>
                </a:moveTo>
                <a:lnTo>
                  <a:pt x="1164" y="0"/>
                </a:lnTo>
                <a:lnTo>
                  <a:pt x="1164" y="350"/>
                </a:lnTo>
                <a:lnTo>
                  <a:pt x="932" y="350"/>
                </a:lnTo>
                <a:lnTo>
                  <a:pt x="932" y="1164"/>
                </a:lnTo>
                <a:lnTo>
                  <a:pt x="0" y="1164"/>
                </a:lnTo>
                <a:close/>
                <a:moveTo>
                  <a:pt x="1050" y="1164"/>
                </a:moveTo>
                <a:lnTo>
                  <a:pt x="1050" y="1049"/>
                </a:lnTo>
                <a:lnTo>
                  <a:pt x="1164" y="1049"/>
                </a:lnTo>
                <a:lnTo>
                  <a:pt x="1164" y="1164"/>
                </a:lnTo>
                <a:lnTo>
                  <a:pt x="1050" y="1164"/>
                </a:lnTo>
                <a:close/>
                <a:moveTo>
                  <a:pt x="1050" y="931"/>
                </a:moveTo>
                <a:lnTo>
                  <a:pt x="1050" y="465"/>
                </a:lnTo>
                <a:lnTo>
                  <a:pt x="1164" y="465"/>
                </a:lnTo>
                <a:lnTo>
                  <a:pt x="1164" y="931"/>
                </a:lnTo>
                <a:lnTo>
                  <a:pt x="1050" y="9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30169" y="3219450"/>
            <a:ext cx="419100" cy="419100"/>
          </a:xfrm>
          <a:custGeom>
            <a:avLst/>
            <a:gdLst>
              <a:gd name="T0" fmla="*/ 0 w 1166"/>
              <a:gd name="T1" fmla="*/ 1164 h 1165"/>
              <a:gd name="T2" fmla="*/ 1165 w 1166"/>
              <a:gd name="T3" fmla="*/ 0 h 1165"/>
              <a:gd name="T4" fmla="*/ 1165 w 1166"/>
              <a:gd name="T5" fmla="*/ 1164 h 1165"/>
              <a:gd name="T6" fmla="*/ 0 w 1166"/>
              <a:gd name="T7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66" h="1165">
                <a:moveTo>
                  <a:pt x="0" y="1164"/>
                </a:moveTo>
                <a:lnTo>
                  <a:pt x="1165" y="0"/>
                </a:lnTo>
                <a:lnTo>
                  <a:pt x="1165" y="1164"/>
                </a:lnTo>
                <a:lnTo>
                  <a:pt x="0" y="1164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43006" y="3260725"/>
            <a:ext cx="336550" cy="336550"/>
          </a:xfrm>
          <a:custGeom>
            <a:avLst/>
            <a:gdLst>
              <a:gd name="T0" fmla="*/ 632 w 936"/>
              <a:gd name="T1" fmla="*/ 548 h 935"/>
              <a:gd name="T2" fmla="*/ 815 w 936"/>
              <a:gd name="T3" fmla="*/ 732 h 935"/>
              <a:gd name="T4" fmla="*/ 935 w 936"/>
              <a:gd name="T5" fmla="*/ 611 h 935"/>
              <a:gd name="T6" fmla="*/ 935 w 936"/>
              <a:gd name="T7" fmla="*/ 934 h 935"/>
              <a:gd name="T8" fmla="*/ 613 w 936"/>
              <a:gd name="T9" fmla="*/ 934 h 935"/>
              <a:gd name="T10" fmla="*/ 733 w 936"/>
              <a:gd name="T11" fmla="*/ 814 h 935"/>
              <a:gd name="T12" fmla="*/ 550 w 936"/>
              <a:gd name="T13" fmla="*/ 630 h 935"/>
              <a:gd name="T14" fmla="*/ 632 w 936"/>
              <a:gd name="T15" fmla="*/ 548 h 935"/>
              <a:gd name="T16" fmla="*/ 613 w 936"/>
              <a:gd name="T17" fmla="*/ 0 h 935"/>
              <a:gd name="T18" fmla="*/ 935 w 936"/>
              <a:gd name="T19" fmla="*/ 0 h 935"/>
              <a:gd name="T20" fmla="*/ 935 w 936"/>
              <a:gd name="T21" fmla="*/ 323 h 935"/>
              <a:gd name="T22" fmla="*/ 815 w 936"/>
              <a:gd name="T23" fmla="*/ 202 h 935"/>
              <a:gd name="T24" fmla="*/ 82 w 936"/>
              <a:gd name="T25" fmla="*/ 934 h 935"/>
              <a:gd name="T26" fmla="*/ 0 w 936"/>
              <a:gd name="T27" fmla="*/ 852 h 935"/>
              <a:gd name="T28" fmla="*/ 733 w 936"/>
              <a:gd name="T29" fmla="*/ 120 h 935"/>
              <a:gd name="T30" fmla="*/ 613 w 936"/>
              <a:gd name="T31" fmla="*/ 0 h 935"/>
              <a:gd name="T32" fmla="*/ 386 w 936"/>
              <a:gd name="T33" fmla="*/ 304 h 935"/>
              <a:gd name="T34" fmla="*/ 304 w 936"/>
              <a:gd name="T35" fmla="*/ 386 h 935"/>
              <a:gd name="T36" fmla="*/ 0 w 936"/>
              <a:gd name="T37" fmla="*/ 82 h 935"/>
              <a:gd name="T38" fmla="*/ 82 w 936"/>
              <a:gd name="T39" fmla="*/ 0 h 935"/>
              <a:gd name="T40" fmla="*/ 386 w 936"/>
              <a:gd name="T41" fmla="*/ 304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935">
                <a:moveTo>
                  <a:pt x="632" y="548"/>
                </a:moveTo>
                <a:lnTo>
                  <a:pt x="815" y="732"/>
                </a:lnTo>
                <a:lnTo>
                  <a:pt x="935" y="611"/>
                </a:lnTo>
                <a:lnTo>
                  <a:pt x="935" y="934"/>
                </a:lnTo>
                <a:lnTo>
                  <a:pt x="613" y="934"/>
                </a:lnTo>
                <a:lnTo>
                  <a:pt x="733" y="814"/>
                </a:lnTo>
                <a:lnTo>
                  <a:pt x="550" y="630"/>
                </a:lnTo>
                <a:lnTo>
                  <a:pt x="632" y="548"/>
                </a:lnTo>
                <a:close/>
                <a:moveTo>
                  <a:pt x="613" y="0"/>
                </a:moveTo>
                <a:lnTo>
                  <a:pt x="935" y="0"/>
                </a:lnTo>
                <a:lnTo>
                  <a:pt x="935" y="323"/>
                </a:lnTo>
                <a:lnTo>
                  <a:pt x="815" y="202"/>
                </a:lnTo>
                <a:lnTo>
                  <a:pt x="82" y="934"/>
                </a:lnTo>
                <a:lnTo>
                  <a:pt x="0" y="852"/>
                </a:lnTo>
                <a:lnTo>
                  <a:pt x="733" y="120"/>
                </a:lnTo>
                <a:lnTo>
                  <a:pt x="613" y="0"/>
                </a:lnTo>
                <a:close/>
                <a:moveTo>
                  <a:pt x="386" y="304"/>
                </a:moveTo>
                <a:lnTo>
                  <a:pt x="304" y="386"/>
                </a:lnTo>
                <a:lnTo>
                  <a:pt x="0" y="82"/>
                </a:lnTo>
                <a:lnTo>
                  <a:pt x="82" y="0"/>
                </a:lnTo>
                <a:lnTo>
                  <a:pt x="386" y="30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71706" y="3292477"/>
            <a:ext cx="419100" cy="271463"/>
          </a:xfrm>
          <a:custGeom>
            <a:avLst/>
            <a:gdLst>
              <a:gd name="T0" fmla="*/ 87 w 1165"/>
              <a:gd name="T1" fmla="*/ 754 h 755"/>
              <a:gd name="T2" fmla="*/ 0 w 1165"/>
              <a:gd name="T3" fmla="*/ 666 h 755"/>
              <a:gd name="T4" fmla="*/ 437 w 1165"/>
              <a:gd name="T5" fmla="*/ 230 h 755"/>
              <a:gd name="T6" fmla="*/ 669 w 1165"/>
              <a:gd name="T7" fmla="*/ 464 h 755"/>
              <a:gd name="T8" fmla="*/ 1082 w 1165"/>
              <a:gd name="T9" fmla="*/ 0 h 755"/>
              <a:gd name="T10" fmla="*/ 1164 w 1165"/>
              <a:gd name="T11" fmla="*/ 82 h 755"/>
              <a:gd name="T12" fmla="*/ 669 w 1165"/>
              <a:gd name="T13" fmla="*/ 639 h 755"/>
              <a:gd name="T14" fmla="*/ 437 w 1165"/>
              <a:gd name="T15" fmla="*/ 404 h 755"/>
              <a:gd name="T16" fmla="*/ 87 w 1165"/>
              <a:gd name="T17" fmla="*/ 754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65" h="755">
                <a:moveTo>
                  <a:pt x="87" y="754"/>
                </a:moveTo>
                <a:lnTo>
                  <a:pt x="0" y="666"/>
                </a:lnTo>
                <a:lnTo>
                  <a:pt x="437" y="230"/>
                </a:lnTo>
                <a:lnTo>
                  <a:pt x="669" y="464"/>
                </a:lnTo>
                <a:lnTo>
                  <a:pt x="1082" y="0"/>
                </a:lnTo>
                <a:lnTo>
                  <a:pt x="1164" y="82"/>
                </a:lnTo>
                <a:lnTo>
                  <a:pt x="669" y="639"/>
                </a:lnTo>
                <a:lnTo>
                  <a:pt x="437" y="404"/>
                </a:lnTo>
                <a:lnTo>
                  <a:pt x="87" y="754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82956" y="3365502"/>
            <a:ext cx="336550" cy="125413"/>
          </a:xfrm>
          <a:custGeom>
            <a:avLst/>
            <a:gdLst>
              <a:gd name="T0" fmla="*/ 0 w 935"/>
              <a:gd name="T1" fmla="*/ 231 h 349"/>
              <a:gd name="T2" fmla="*/ 585 w 935"/>
              <a:gd name="T3" fmla="*/ 231 h 349"/>
              <a:gd name="T4" fmla="*/ 585 w 935"/>
              <a:gd name="T5" fmla="*/ 348 h 349"/>
              <a:gd name="T6" fmla="*/ 0 w 935"/>
              <a:gd name="T7" fmla="*/ 348 h 349"/>
              <a:gd name="T8" fmla="*/ 0 w 935"/>
              <a:gd name="T9" fmla="*/ 231 h 349"/>
              <a:gd name="T10" fmla="*/ 0 w 935"/>
              <a:gd name="T11" fmla="*/ 0 h 349"/>
              <a:gd name="T12" fmla="*/ 934 w 935"/>
              <a:gd name="T13" fmla="*/ 0 h 349"/>
              <a:gd name="T14" fmla="*/ 934 w 935"/>
              <a:gd name="T15" fmla="*/ 117 h 349"/>
              <a:gd name="T16" fmla="*/ 0 w 935"/>
              <a:gd name="T17" fmla="*/ 117 h 349"/>
              <a:gd name="T18" fmla="*/ 0 w 935"/>
              <a:gd name="T1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35" h="349">
                <a:moveTo>
                  <a:pt x="0" y="231"/>
                </a:moveTo>
                <a:lnTo>
                  <a:pt x="585" y="231"/>
                </a:lnTo>
                <a:lnTo>
                  <a:pt x="585" y="348"/>
                </a:lnTo>
                <a:lnTo>
                  <a:pt x="0" y="348"/>
                </a:lnTo>
                <a:lnTo>
                  <a:pt x="0" y="231"/>
                </a:lnTo>
                <a:close/>
                <a:moveTo>
                  <a:pt x="0" y="0"/>
                </a:moveTo>
                <a:lnTo>
                  <a:pt x="934" y="0"/>
                </a:lnTo>
                <a:lnTo>
                  <a:pt x="934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1656" y="3219450"/>
            <a:ext cx="420688" cy="419100"/>
          </a:xfrm>
          <a:custGeom>
            <a:avLst/>
            <a:gdLst>
              <a:gd name="T0" fmla="*/ 934 w 1168"/>
              <a:gd name="T1" fmla="*/ 931 h 1165"/>
              <a:gd name="T2" fmla="*/ 1049 w 1168"/>
              <a:gd name="T3" fmla="*/ 1049 h 1165"/>
              <a:gd name="T4" fmla="*/ 934 w 1168"/>
              <a:gd name="T5" fmla="*/ 1164 h 1165"/>
              <a:gd name="T6" fmla="*/ 817 w 1168"/>
              <a:gd name="T7" fmla="*/ 1049 h 1165"/>
              <a:gd name="T8" fmla="*/ 934 w 1168"/>
              <a:gd name="T9" fmla="*/ 931 h 1165"/>
              <a:gd name="T10" fmla="*/ 191 w 1168"/>
              <a:gd name="T11" fmla="*/ 0 h 1165"/>
              <a:gd name="T12" fmla="*/ 246 w 1168"/>
              <a:gd name="T13" fmla="*/ 115 h 1165"/>
              <a:gd name="T14" fmla="*/ 1109 w 1168"/>
              <a:gd name="T15" fmla="*/ 115 h 1165"/>
              <a:gd name="T16" fmla="*/ 1167 w 1168"/>
              <a:gd name="T17" fmla="*/ 175 h 1165"/>
              <a:gd name="T18" fmla="*/ 1159 w 1168"/>
              <a:gd name="T19" fmla="*/ 203 h 1165"/>
              <a:gd name="T20" fmla="*/ 951 w 1168"/>
              <a:gd name="T21" fmla="*/ 580 h 1165"/>
              <a:gd name="T22" fmla="*/ 850 w 1168"/>
              <a:gd name="T23" fmla="*/ 639 h 1165"/>
              <a:gd name="T24" fmla="*/ 415 w 1168"/>
              <a:gd name="T25" fmla="*/ 639 h 1165"/>
              <a:gd name="T26" fmla="*/ 363 w 1168"/>
              <a:gd name="T27" fmla="*/ 735 h 1165"/>
              <a:gd name="T28" fmla="*/ 360 w 1168"/>
              <a:gd name="T29" fmla="*/ 743 h 1165"/>
              <a:gd name="T30" fmla="*/ 374 w 1168"/>
              <a:gd name="T31" fmla="*/ 756 h 1165"/>
              <a:gd name="T32" fmla="*/ 1049 w 1168"/>
              <a:gd name="T33" fmla="*/ 756 h 1165"/>
              <a:gd name="T34" fmla="*/ 1049 w 1168"/>
              <a:gd name="T35" fmla="*/ 874 h 1165"/>
              <a:gd name="T36" fmla="*/ 350 w 1168"/>
              <a:gd name="T37" fmla="*/ 874 h 1165"/>
              <a:gd name="T38" fmla="*/ 235 w 1168"/>
              <a:gd name="T39" fmla="*/ 756 h 1165"/>
              <a:gd name="T40" fmla="*/ 248 w 1168"/>
              <a:gd name="T41" fmla="*/ 702 h 1165"/>
              <a:gd name="T42" fmla="*/ 328 w 1168"/>
              <a:gd name="T43" fmla="*/ 558 h 1165"/>
              <a:gd name="T44" fmla="*/ 117 w 1168"/>
              <a:gd name="T45" fmla="*/ 115 h 1165"/>
              <a:gd name="T46" fmla="*/ 0 w 1168"/>
              <a:gd name="T47" fmla="*/ 115 h 1165"/>
              <a:gd name="T48" fmla="*/ 0 w 1168"/>
              <a:gd name="T49" fmla="*/ 0 h 1165"/>
              <a:gd name="T50" fmla="*/ 0 w 1168"/>
              <a:gd name="T51" fmla="*/ 0 h 1165"/>
              <a:gd name="T52" fmla="*/ 191 w 1168"/>
              <a:gd name="T53" fmla="*/ 0 h 1165"/>
              <a:gd name="T54" fmla="*/ 350 w 1168"/>
              <a:gd name="T55" fmla="*/ 931 h 1165"/>
              <a:gd name="T56" fmla="*/ 467 w 1168"/>
              <a:gd name="T57" fmla="*/ 1049 h 1165"/>
              <a:gd name="T58" fmla="*/ 350 w 1168"/>
              <a:gd name="T59" fmla="*/ 1164 h 1165"/>
              <a:gd name="T60" fmla="*/ 235 w 1168"/>
              <a:gd name="T61" fmla="*/ 1049 h 1165"/>
              <a:gd name="T62" fmla="*/ 350 w 1168"/>
              <a:gd name="T63" fmla="*/ 931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8" h="1165">
                <a:moveTo>
                  <a:pt x="934" y="931"/>
                </a:moveTo>
                <a:cubicBezTo>
                  <a:pt x="997" y="931"/>
                  <a:pt x="1049" y="986"/>
                  <a:pt x="1049" y="1049"/>
                </a:cubicBezTo>
                <a:cubicBezTo>
                  <a:pt x="1049" y="1112"/>
                  <a:pt x="997" y="1164"/>
                  <a:pt x="934" y="1164"/>
                </a:cubicBezTo>
                <a:cubicBezTo>
                  <a:pt x="872" y="1164"/>
                  <a:pt x="817" y="1112"/>
                  <a:pt x="817" y="1049"/>
                </a:cubicBezTo>
                <a:cubicBezTo>
                  <a:pt x="817" y="986"/>
                  <a:pt x="872" y="931"/>
                  <a:pt x="934" y="931"/>
                </a:cubicBezTo>
                <a:close/>
                <a:moveTo>
                  <a:pt x="191" y="0"/>
                </a:moveTo>
                <a:lnTo>
                  <a:pt x="246" y="115"/>
                </a:lnTo>
                <a:lnTo>
                  <a:pt x="1109" y="115"/>
                </a:lnTo>
                <a:cubicBezTo>
                  <a:pt x="1142" y="115"/>
                  <a:pt x="1167" y="143"/>
                  <a:pt x="1167" y="175"/>
                </a:cubicBezTo>
                <a:cubicBezTo>
                  <a:pt x="1167" y="186"/>
                  <a:pt x="1164" y="194"/>
                  <a:pt x="1159" y="203"/>
                </a:cubicBezTo>
                <a:lnTo>
                  <a:pt x="951" y="580"/>
                </a:lnTo>
                <a:cubicBezTo>
                  <a:pt x="932" y="614"/>
                  <a:pt x="893" y="639"/>
                  <a:pt x="850" y="639"/>
                </a:cubicBezTo>
                <a:lnTo>
                  <a:pt x="415" y="639"/>
                </a:lnTo>
                <a:lnTo>
                  <a:pt x="363" y="735"/>
                </a:lnTo>
                <a:lnTo>
                  <a:pt x="360" y="743"/>
                </a:lnTo>
                <a:cubicBezTo>
                  <a:pt x="360" y="751"/>
                  <a:pt x="366" y="756"/>
                  <a:pt x="374" y="756"/>
                </a:cubicBezTo>
                <a:lnTo>
                  <a:pt x="1049" y="756"/>
                </a:lnTo>
                <a:lnTo>
                  <a:pt x="1049" y="874"/>
                </a:lnTo>
                <a:lnTo>
                  <a:pt x="350" y="874"/>
                </a:lnTo>
                <a:cubicBezTo>
                  <a:pt x="287" y="874"/>
                  <a:pt x="235" y="819"/>
                  <a:pt x="235" y="756"/>
                </a:cubicBezTo>
                <a:cubicBezTo>
                  <a:pt x="235" y="737"/>
                  <a:pt x="240" y="718"/>
                  <a:pt x="248" y="702"/>
                </a:cubicBezTo>
                <a:lnTo>
                  <a:pt x="328" y="558"/>
                </a:lnTo>
                <a:lnTo>
                  <a:pt x="117" y="115"/>
                </a:lnTo>
                <a:lnTo>
                  <a:pt x="0" y="115"/>
                </a:lnTo>
                <a:lnTo>
                  <a:pt x="0" y="0"/>
                </a:lnTo>
                <a:lnTo>
                  <a:pt x="0" y="0"/>
                </a:lnTo>
                <a:lnTo>
                  <a:pt x="191" y="0"/>
                </a:lnTo>
                <a:close/>
                <a:moveTo>
                  <a:pt x="350" y="931"/>
                </a:moveTo>
                <a:cubicBezTo>
                  <a:pt x="412" y="931"/>
                  <a:pt x="467" y="986"/>
                  <a:pt x="467" y="1049"/>
                </a:cubicBezTo>
                <a:cubicBezTo>
                  <a:pt x="467" y="1112"/>
                  <a:pt x="412" y="1164"/>
                  <a:pt x="350" y="1164"/>
                </a:cubicBezTo>
                <a:cubicBezTo>
                  <a:pt x="287" y="1164"/>
                  <a:pt x="235" y="1112"/>
                  <a:pt x="235" y="1049"/>
                </a:cubicBezTo>
                <a:cubicBezTo>
                  <a:pt x="235" y="986"/>
                  <a:pt x="287" y="931"/>
                  <a:pt x="350" y="9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8069" y="4095751"/>
            <a:ext cx="495300" cy="398463"/>
          </a:xfrm>
          <a:custGeom>
            <a:avLst/>
            <a:gdLst>
              <a:gd name="T0" fmla="*/ 880 w 1376"/>
              <a:gd name="T1" fmla="*/ 670 h 1108"/>
              <a:gd name="T2" fmla="*/ 880 w 1376"/>
              <a:gd name="T3" fmla="*/ 823 h 1108"/>
              <a:gd name="T4" fmla="*/ 675 w 1376"/>
              <a:gd name="T5" fmla="*/ 1080 h 1108"/>
              <a:gd name="T6" fmla="*/ 0 w 1376"/>
              <a:gd name="T7" fmla="*/ 233 h 1108"/>
              <a:gd name="T8" fmla="*/ 675 w 1376"/>
              <a:gd name="T9" fmla="*/ 0 h 1108"/>
              <a:gd name="T10" fmla="*/ 1350 w 1376"/>
              <a:gd name="T11" fmla="*/ 233 h 1108"/>
              <a:gd name="T12" fmla="*/ 1230 w 1376"/>
              <a:gd name="T13" fmla="*/ 386 h 1108"/>
              <a:gd name="T14" fmla="*/ 1170 w 1376"/>
              <a:gd name="T15" fmla="*/ 380 h 1108"/>
              <a:gd name="T16" fmla="*/ 880 w 1376"/>
              <a:gd name="T17" fmla="*/ 670 h 1108"/>
              <a:gd name="T18" fmla="*/ 1257 w 1376"/>
              <a:gd name="T19" fmla="*/ 757 h 1108"/>
              <a:gd name="T20" fmla="*/ 1257 w 1376"/>
              <a:gd name="T21" fmla="*/ 670 h 1108"/>
              <a:gd name="T22" fmla="*/ 1170 w 1376"/>
              <a:gd name="T23" fmla="*/ 583 h 1108"/>
              <a:gd name="T24" fmla="*/ 1082 w 1376"/>
              <a:gd name="T25" fmla="*/ 670 h 1108"/>
              <a:gd name="T26" fmla="*/ 1082 w 1376"/>
              <a:gd name="T27" fmla="*/ 757 h 1108"/>
              <a:gd name="T28" fmla="*/ 1257 w 1376"/>
              <a:gd name="T29" fmla="*/ 757 h 1108"/>
              <a:gd name="T30" fmla="*/ 1318 w 1376"/>
              <a:gd name="T31" fmla="*/ 757 h 1108"/>
              <a:gd name="T32" fmla="*/ 1375 w 1376"/>
              <a:gd name="T33" fmla="*/ 818 h 1108"/>
              <a:gd name="T34" fmla="*/ 1375 w 1376"/>
              <a:gd name="T35" fmla="*/ 1050 h 1108"/>
              <a:gd name="T36" fmla="*/ 1318 w 1376"/>
              <a:gd name="T37" fmla="*/ 1107 h 1108"/>
              <a:gd name="T38" fmla="*/ 1025 w 1376"/>
              <a:gd name="T39" fmla="*/ 1107 h 1108"/>
              <a:gd name="T40" fmla="*/ 968 w 1376"/>
              <a:gd name="T41" fmla="*/ 1050 h 1108"/>
              <a:gd name="T42" fmla="*/ 968 w 1376"/>
              <a:gd name="T43" fmla="*/ 818 h 1108"/>
              <a:gd name="T44" fmla="*/ 1025 w 1376"/>
              <a:gd name="T45" fmla="*/ 757 h 1108"/>
              <a:gd name="T46" fmla="*/ 1025 w 1376"/>
              <a:gd name="T47" fmla="*/ 670 h 1108"/>
              <a:gd name="T48" fmla="*/ 1170 w 1376"/>
              <a:gd name="T49" fmla="*/ 525 h 1108"/>
              <a:gd name="T50" fmla="*/ 1318 w 1376"/>
              <a:gd name="T51" fmla="*/ 670 h 1108"/>
              <a:gd name="T52" fmla="*/ 1318 w 1376"/>
              <a:gd name="T53" fmla="*/ 757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6" h="1108">
                <a:moveTo>
                  <a:pt x="880" y="670"/>
                </a:moveTo>
                <a:lnTo>
                  <a:pt x="880" y="823"/>
                </a:lnTo>
                <a:lnTo>
                  <a:pt x="675" y="1080"/>
                </a:lnTo>
                <a:lnTo>
                  <a:pt x="0" y="233"/>
                </a:lnTo>
                <a:cubicBezTo>
                  <a:pt x="25" y="216"/>
                  <a:pt x="285" y="0"/>
                  <a:pt x="675" y="0"/>
                </a:cubicBezTo>
                <a:cubicBezTo>
                  <a:pt x="1066" y="0"/>
                  <a:pt x="1326" y="216"/>
                  <a:pt x="1350" y="233"/>
                </a:cubicBezTo>
                <a:lnTo>
                  <a:pt x="1230" y="386"/>
                </a:lnTo>
                <a:cubicBezTo>
                  <a:pt x="1214" y="380"/>
                  <a:pt x="1195" y="380"/>
                  <a:pt x="1170" y="380"/>
                </a:cubicBezTo>
                <a:cubicBezTo>
                  <a:pt x="1006" y="380"/>
                  <a:pt x="880" y="506"/>
                  <a:pt x="880" y="670"/>
                </a:cubicBezTo>
                <a:close/>
                <a:moveTo>
                  <a:pt x="1257" y="757"/>
                </a:moveTo>
                <a:lnTo>
                  <a:pt x="1257" y="670"/>
                </a:lnTo>
                <a:cubicBezTo>
                  <a:pt x="1257" y="624"/>
                  <a:pt x="1216" y="583"/>
                  <a:pt x="1170" y="583"/>
                </a:cubicBezTo>
                <a:cubicBezTo>
                  <a:pt x="1123" y="583"/>
                  <a:pt x="1082" y="624"/>
                  <a:pt x="1082" y="670"/>
                </a:cubicBezTo>
                <a:lnTo>
                  <a:pt x="1082" y="757"/>
                </a:lnTo>
                <a:lnTo>
                  <a:pt x="1257" y="757"/>
                </a:lnTo>
                <a:close/>
                <a:moveTo>
                  <a:pt x="1318" y="757"/>
                </a:moveTo>
                <a:cubicBezTo>
                  <a:pt x="1348" y="757"/>
                  <a:pt x="1375" y="787"/>
                  <a:pt x="1375" y="818"/>
                </a:cubicBezTo>
                <a:lnTo>
                  <a:pt x="1375" y="1050"/>
                </a:lnTo>
                <a:cubicBezTo>
                  <a:pt x="1375" y="1080"/>
                  <a:pt x="1348" y="1107"/>
                  <a:pt x="1318" y="1107"/>
                </a:cubicBezTo>
                <a:lnTo>
                  <a:pt x="1025" y="1107"/>
                </a:lnTo>
                <a:cubicBezTo>
                  <a:pt x="995" y="1107"/>
                  <a:pt x="968" y="1080"/>
                  <a:pt x="968" y="1050"/>
                </a:cubicBezTo>
                <a:lnTo>
                  <a:pt x="968" y="818"/>
                </a:lnTo>
                <a:cubicBezTo>
                  <a:pt x="968" y="787"/>
                  <a:pt x="995" y="757"/>
                  <a:pt x="1025" y="757"/>
                </a:cubicBezTo>
                <a:lnTo>
                  <a:pt x="1025" y="670"/>
                </a:lnTo>
                <a:cubicBezTo>
                  <a:pt x="1025" y="588"/>
                  <a:pt x="1088" y="525"/>
                  <a:pt x="1170" y="525"/>
                </a:cubicBezTo>
                <a:cubicBezTo>
                  <a:pt x="1252" y="525"/>
                  <a:pt x="1318" y="588"/>
                  <a:pt x="1318" y="670"/>
                </a:cubicBezTo>
                <a:lnTo>
                  <a:pt x="1318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61381" y="4075115"/>
            <a:ext cx="419100" cy="441325"/>
          </a:xfrm>
          <a:custGeom>
            <a:avLst/>
            <a:gdLst>
              <a:gd name="T0" fmla="*/ 875 w 1165"/>
              <a:gd name="T1" fmla="*/ 811 h 1225"/>
              <a:gd name="T2" fmla="*/ 703 w 1165"/>
              <a:gd name="T3" fmla="*/ 639 h 1225"/>
              <a:gd name="T4" fmla="*/ 875 w 1165"/>
              <a:gd name="T5" fmla="*/ 639 h 1225"/>
              <a:gd name="T6" fmla="*/ 875 w 1165"/>
              <a:gd name="T7" fmla="*/ 811 h 1225"/>
              <a:gd name="T8" fmla="*/ 727 w 1165"/>
              <a:gd name="T9" fmla="*/ 390 h 1225"/>
              <a:gd name="T10" fmla="*/ 533 w 1165"/>
              <a:gd name="T11" fmla="*/ 194 h 1225"/>
              <a:gd name="T12" fmla="*/ 727 w 1165"/>
              <a:gd name="T13" fmla="*/ 0 h 1225"/>
              <a:gd name="T14" fmla="*/ 727 w 1165"/>
              <a:gd name="T15" fmla="*/ 87 h 1225"/>
              <a:gd name="T16" fmla="*/ 621 w 1165"/>
              <a:gd name="T17" fmla="*/ 188 h 1225"/>
              <a:gd name="T18" fmla="*/ 727 w 1165"/>
              <a:gd name="T19" fmla="*/ 306 h 1225"/>
              <a:gd name="T20" fmla="*/ 817 w 1165"/>
              <a:gd name="T21" fmla="*/ 306 h 1225"/>
              <a:gd name="T22" fmla="*/ 1020 w 1165"/>
              <a:gd name="T23" fmla="*/ 489 h 1225"/>
              <a:gd name="T24" fmla="*/ 1020 w 1165"/>
              <a:gd name="T25" fmla="*/ 582 h 1225"/>
              <a:gd name="T26" fmla="*/ 932 w 1165"/>
              <a:gd name="T27" fmla="*/ 582 h 1225"/>
              <a:gd name="T28" fmla="*/ 932 w 1165"/>
              <a:gd name="T29" fmla="*/ 508 h 1225"/>
              <a:gd name="T30" fmla="*/ 817 w 1165"/>
              <a:gd name="T31" fmla="*/ 391 h 1225"/>
              <a:gd name="T32" fmla="*/ 727 w 1165"/>
              <a:gd name="T33" fmla="*/ 391 h 1225"/>
              <a:gd name="T34" fmla="*/ 727 w 1165"/>
              <a:gd name="T35" fmla="*/ 390 h 1225"/>
              <a:gd name="T36" fmla="*/ 981 w 1165"/>
              <a:gd name="T37" fmla="*/ 166 h 1225"/>
              <a:gd name="T38" fmla="*/ 1164 w 1165"/>
              <a:gd name="T39" fmla="*/ 462 h 1225"/>
              <a:gd name="T40" fmla="*/ 1164 w 1165"/>
              <a:gd name="T41" fmla="*/ 582 h 1225"/>
              <a:gd name="T42" fmla="*/ 1077 w 1165"/>
              <a:gd name="T43" fmla="*/ 582 h 1225"/>
              <a:gd name="T44" fmla="*/ 1077 w 1165"/>
              <a:gd name="T45" fmla="*/ 462 h 1225"/>
              <a:gd name="T46" fmla="*/ 845 w 1165"/>
              <a:gd name="T47" fmla="*/ 224 h 1225"/>
              <a:gd name="T48" fmla="*/ 845 w 1165"/>
              <a:gd name="T49" fmla="*/ 136 h 1225"/>
              <a:gd name="T50" fmla="*/ 951 w 1165"/>
              <a:gd name="T51" fmla="*/ 27 h 1225"/>
              <a:gd name="T52" fmla="*/ 1039 w 1165"/>
              <a:gd name="T53" fmla="*/ 27 h 1225"/>
              <a:gd name="T54" fmla="*/ 981 w 1165"/>
              <a:gd name="T55" fmla="*/ 166 h 1225"/>
              <a:gd name="T56" fmla="*/ 932 w 1165"/>
              <a:gd name="T57" fmla="*/ 639 h 1225"/>
              <a:gd name="T58" fmla="*/ 1020 w 1165"/>
              <a:gd name="T59" fmla="*/ 639 h 1225"/>
              <a:gd name="T60" fmla="*/ 1020 w 1165"/>
              <a:gd name="T61" fmla="*/ 814 h 1225"/>
              <a:gd name="T62" fmla="*/ 932 w 1165"/>
              <a:gd name="T63" fmla="*/ 814 h 1225"/>
              <a:gd name="T64" fmla="*/ 932 w 1165"/>
              <a:gd name="T65" fmla="*/ 639 h 1225"/>
              <a:gd name="T66" fmla="*/ 1077 w 1165"/>
              <a:gd name="T67" fmla="*/ 639 h 1225"/>
              <a:gd name="T68" fmla="*/ 1164 w 1165"/>
              <a:gd name="T69" fmla="*/ 639 h 1225"/>
              <a:gd name="T70" fmla="*/ 1164 w 1165"/>
              <a:gd name="T71" fmla="*/ 814 h 1225"/>
              <a:gd name="T72" fmla="*/ 1077 w 1165"/>
              <a:gd name="T73" fmla="*/ 814 h 1225"/>
              <a:gd name="T74" fmla="*/ 1077 w 1165"/>
              <a:gd name="T75" fmla="*/ 639 h 1225"/>
              <a:gd name="T76" fmla="*/ 0 w 1165"/>
              <a:gd name="T77" fmla="*/ 232 h 1225"/>
              <a:gd name="T78" fmla="*/ 71 w 1165"/>
              <a:gd name="T79" fmla="*/ 158 h 1225"/>
              <a:gd name="T80" fmla="*/ 1063 w 1165"/>
              <a:gd name="T81" fmla="*/ 1150 h 1225"/>
              <a:gd name="T82" fmla="*/ 990 w 1165"/>
              <a:gd name="T83" fmla="*/ 1224 h 1225"/>
              <a:gd name="T84" fmla="*/ 582 w 1165"/>
              <a:gd name="T85" fmla="*/ 814 h 1225"/>
              <a:gd name="T86" fmla="*/ 0 w 1165"/>
              <a:gd name="T87" fmla="*/ 814 h 1225"/>
              <a:gd name="T88" fmla="*/ 0 w 1165"/>
              <a:gd name="T89" fmla="*/ 639 h 1225"/>
              <a:gd name="T90" fmla="*/ 407 w 1165"/>
              <a:gd name="T91" fmla="*/ 639 h 1225"/>
              <a:gd name="T92" fmla="*/ 0 w 1165"/>
              <a:gd name="T93" fmla="*/ 232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65" h="1225">
                <a:moveTo>
                  <a:pt x="875" y="811"/>
                </a:moveTo>
                <a:lnTo>
                  <a:pt x="703" y="639"/>
                </a:lnTo>
                <a:lnTo>
                  <a:pt x="875" y="639"/>
                </a:lnTo>
                <a:lnTo>
                  <a:pt x="875" y="811"/>
                </a:lnTo>
                <a:close/>
                <a:moveTo>
                  <a:pt x="727" y="390"/>
                </a:moveTo>
                <a:cubicBezTo>
                  <a:pt x="621" y="390"/>
                  <a:pt x="533" y="301"/>
                  <a:pt x="533" y="194"/>
                </a:cubicBezTo>
                <a:cubicBezTo>
                  <a:pt x="533" y="88"/>
                  <a:pt x="621" y="0"/>
                  <a:pt x="727" y="0"/>
                </a:cubicBezTo>
                <a:lnTo>
                  <a:pt x="727" y="87"/>
                </a:lnTo>
                <a:cubicBezTo>
                  <a:pt x="667" y="87"/>
                  <a:pt x="621" y="128"/>
                  <a:pt x="621" y="188"/>
                </a:cubicBezTo>
                <a:cubicBezTo>
                  <a:pt x="621" y="248"/>
                  <a:pt x="667" y="306"/>
                  <a:pt x="727" y="306"/>
                </a:cubicBezTo>
                <a:lnTo>
                  <a:pt x="817" y="306"/>
                </a:lnTo>
                <a:cubicBezTo>
                  <a:pt x="927" y="306"/>
                  <a:pt x="1020" y="385"/>
                  <a:pt x="1020" y="489"/>
                </a:cubicBezTo>
                <a:lnTo>
                  <a:pt x="1020" y="582"/>
                </a:lnTo>
                <a:lnTo>
                  <a:pt x="932" y="582"/>
                </a:lnTo>
                <a:lnTo>
                  <a:pt x="932" y="508"/>
                </a:lnTo>
                <a:cubicBezTo>
                  <a:pt x="932" y="431"/>
                  <a:pt x="877" y="391"/>
                  <a:pt x="817" y="391"/>
                </a:cubicBezTo>
                <a:lnTo>
                  <a:pt x="727" y="391"/>
                </a:lnTo>
                <a:lnTo>
                  <a:pt x="727" y="390"/>
                </a:lnTo>
                <a:close/>
                <a:moveTo>
                  <a:pt x="981" y="166"/>
                </a:moveTo>
                <a:cubicBezTo>
                  <a:pt x="1091" y="218"/>
                  <a:pt x="1164" y="330"/>
                  <a:pt x="1164" y="462"/>
                </a:cubicBezTo>
                <a:lnTo>
                  <a:pt x="1164" y="582"/>
                </a:lnTo>
                <a:lnTo>
                  <a:pt x="1077" y="582"/>
                </a:lnTo>
                <a:lnTo>
                  <a:pt x="1077" y="462"/>
                </a:lnTo>
                <a:cubicBezTo>
                  <a:pt x="1077" y="330"/>
                  <a:pt x="976" y="224"/>
                  <a:pt x="845" y="224"/>
                </a:cubicBezTo>
                <a:lnTo>
                  <a:pt x="845" y="136"/>
                </a:lnTo>
                <a:cubicBezTo>
                  <a:pt x="905" y="136"/>
                  <a:pt x="951" y="87"/>
                  <a:pt x="951" y="27"/>
                </a:cubicBezTo>
                <a:lnTo>
                  <a:pt x="1039" y="27"/>
                </a:lnTo>
                <a:cubicBezTo>
                  <a:pt x="1039" y="82"/>
                  <a:pt x="1017" y="131"/>
                  <a:pt x="981" y="166"/>
                </a:cubicBezTo>
                <a:close/>
                <a:moveTo>
                  <a:pt x="932" y="639"/>
                </a:moveTo>
                <a:lnTo>
                  <a:pt x="1020" y="639"/>
                </a:lnTo>
                <a:lnTo>
                  <a:pt x="1020" y="814"/>
                </a:lnTo>
                <a:lnTo>
                  <a:pt x="932" y="814"/>
                </a:lnTo>
                <a:lnTo>
                  <a:pt x="932" y="639"/>
                </a:lnTo>
                <a:close/>
                <a:moveTo>
                  <a:pt x="1077" y="639"/>
                </a:moveTo>
                <a:lnTo>
                  <a:pt x="1164" y="639"/>
                </a:lnTo>
                <a:lnTo>
                  <a:pt x="1164" y="814"/>
                </a:lnTo>
                <a:lnTo>
                  <a:pt x="1077" y="814"/>
                </a:lnTo>
                <a:lnTo>
                  <a:pt x="1077" y="639"/>
                </a:lnTo>
                <a:close/>
                <a:moveTo>
                  <a:pt x="0" y="232"/>
                </a:moveTo>
                <a:lnTo>
                  <a:pt x="71" y="158"/>
                </a:lnTo>
                <a:lnTo>
                  <a:pt x="1063" y="1150"/>
                </a:lnTo>
                <a:lnTo>
                  <a:pt x="990" y="1224"/>
                </a:lnTo>
                <a:lnTo>
                  <a:pt x="582" y="814"/>
                </a:lnTo>
                <a:lnTo>
                  <a:pt x="0" y="814"/>
                </a:lnTo>
                <a:lnTo>
                  <a:pt x="0" y="639"/>
                </a:lnTo>
                <a:lnTo>
                  <a:pt x="407" y="639"/>
                </a:lnTo>
                <a:lnTo>
                  <a:pt x="0" y="2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26594" y="4087814"/>
            <a:ext cx="419100" cy="417512"/>
          </a:xfrm>
          <a:custGeom>
            <a:avLst/>
            <a:gdLst>
              <a:gd name="T0" fmla="*/ 1162 w 1163"/>
              <a:gd name="T1" fmla="*/ 580 h 1160"/>
              <a:gd name="T2" fmla="*/ 640 w 1163"/>
              <a:gd name="T3" fmla="*/ 1159 h 1160"/>
              <a:gd name="T4" fmla="*/ 640 w 1163"/>
              <a:gd name="T5" fmla="*/ 1042 h 1160"/>
              <a:gd name="T6" fmla="*/ 1047 w 1163"/>
              <a:gd name="T7" fmla="*/ 580 h 1160"/>
              <a:gd name="T8" fmla="*/ 640 w 1163"/>
              <a:gd name="T9" fmla="*/ 118 h 1160"/>
              <a:gd name="T10" fmla="*/ 640 w 1163"/>
              <a:gd name="T11" fmla="*/ 0 h 1160"/>
              <a:gd name="T12" fmla="*/ 1162 w 1163"/>
              <a:gd name="T13" fmla="*/ 580 h 1160"/>
              <a:gd name="T14" fmla="*/ 211 w 1163"/>
              <a:gd name="T15" fmla="*/ 1031 h 1160"/>
              <a:gd name="T16" fmla="*/ 293 w 1163"/>
              <a:gd name="T17" fmla="*/ 949 h 1160"/>
              <a:gd name="T18" fmla="*/ 522 w 1163"/>
              <a:gd name="T19" fmla="*/ 1042 h 1160"/>
              <a:gd name="T20" fmla="*/ 522 w 1163"/>
              <a:gd name="T21" fmla="*/ 1159 h 1160"/>
              <a:gd name="T22" fmla="*/ 211 w 1163"/>
              <a:gd name="T23" fmla="*/ 1031 h 1160"/>
              <a:gd name="T24" fmla="*/ 118 w 1163"/>
              <a:gd name="T25" fmla="*/ 637 h 1160"/>
              <a:gd name="T26" fmla="*/ 211 w 1163"/>
              <a:gd name="T27" fmla="*/ 864 h 1160"/>
              <a:gd name="T28" fmla="*/ 129 w 1163"/>
              <a:gd name="T29" fmla="*/ 949 h 1160"/>
              <a:gd name="T30" fmla="*/ 0 w 1163"/>
              <a:gd name="T31" fmla="*/ 637 h 1160"/>
              <a:gd name="T32" fmla="*/ 118 w 1163"/>
              <a:gd name="T33" fmla="*/ 637 h 1160"/>
              <a:gd name="T34" fmla="*/ 211 w 1163"/>
              <a:gd name="T35" fmla="*/ 293 h 1160"/>
              <a:gd name="T36" fmla="*/ 118 w 1163"/>
              <a:gd name="T37" fmla="*/ 522 h 1160"/>
              <a:gd name="T38" fmla="*/ 0 w 1163"/>
              <a:gd name="T39" fmla="*/ 522 h 1160"/>
              <a:gd name="T40" fmla="*/ 129 w 1163"/>
              <a:gd name="T41" fmla="*/ 211 h 1160"/>
              <a:gd name="T42" fmla="*/ 211 w 1163"/>
              <a:gd name="T43" fmla="*/ 293 h 1160"/>
              <a:gd name="T44" fmla="*/ 522 w 1163"/>
              <a:gd name="T45" fmla="*/ 118 h 1160"/>
              <a:gd name="T46" fmla="*/ 293 w 1163"/>
              <a:gd name="T47" fmla="*/ 211 h 1160"/>
              <a:gd name="T48" fmla="*/ 211 w 1163"/>
              <a:gd name="T49" fmla="*/ 129 h 1160"/>
              <a:gd name="T50" fmla="*/ 522 w 1163"/>
              <a:gd name="T51" fmla="*/ 1 h 1160"/>
              <a:gd name="T52" fmla="*/ 522 w 1163"/>
              <a:gd name="T53" fmla="*/ 118 h 1160"/>
              <a:gd name="T54" fmla="*/ 640 w 1163"/>
              <a:gd name="T55" fmla="*/ 451 h 1160"/>
              <a:gd name="T56" fmla="*/ 812 w 1163"/>
              <a:gd name="T57" fmla="*/ 580 h 1160"/>
              <a:gd name="T58" fmla="*/ 462 w 1163"/>
              <a:gd name="T59" fmla="*/ 842 h 1160"/>
              <a:gd name="T60" fmla="*/ 640 w 1163"/>
              <a:gd name="T61" fmla="*/ 451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3" h="1160">
                <a:moveTo>
                  <a:pt x="1162" y="580"/>
                </a:moveTo>
                <a:cubicBezTo>
                  <a:pt x="1162" y="880"/>
                  <a:pt x="932" y="1129"/>
                  <a:pt x="640" y="1159"/>
                </a:cubicBezTo>
                <a:lnTo>
                  <a:pt x="640" y="1042"/>
                </a:lnTo>
                <a:cubicBezTo>
                  <a:pt x="869" y="1012"/>
                  <a:pt x="1047" y="815"/>
                  <a:pt x="1047" y="580"/>
                </a:cubicBezTo>
                <a:cubicBezTo>
                  <a:pt x="1047" y="345"/>
                  <a:pt x="869" y="148"/>
                  <a:pt x="640" y="118"/>
                </a:cubicBezTo>
                <a:lnTo>
                  <a:pt x="640" y="0"/>
                </a:lnTo>
                <a:cubicBezTo>
                  <a:pt x="932" y="31"/>
                  <a:pt x="1162" y="279"/>
                  <a:pt x="1162" y="580"/>
                </a:cubicBezTo>
                <a:close/>
                <a:moveTo>
                  <a:pt x="211" y="1031"/>
                </a:moveTo>
                <a:lnTo>
                  <a:pt x="293" y="949"/>
                </a:lnTo>
                <a:cubicBezTo>
                  <a:pt x="358" y="998"/>
                  <a:pt x="438" y="1031"/>
                  <a:pt x="522" y="1042"/>
                </a:cubicBezTo>
                <a:lnTo>
                  <a:pt x="522" y="1159"/>
                </a:lnTo>
                <a:cubicBezTo>
                  <a:pt x="405" y="1148"/>
                  <a:pt x="298" y="1102"/>
                  <a:pt x="211" y="1031"/>
                </a:cubicBezTo>
                <a:close/>
                <a:moveTo>
                  <a:pt x="118" y="637"/>
                </a:moveTo>
                <a:cubicBezTo>
                  <a:pt x="129" y="722"/>
                  <a:pt x="162" y="801"/>
                  <a:pt x="211" y="864"/>
                </a:cubicBezTo>
                <a:lnTo>
                  <a:pt x="129" y="949"/>
                </a:lnTo>
                <a:cubicBezTo>
                  <a:pt x="58" y="861"/>
                  <a:pt x="11" y="755"/>
                  <a:pt x="0" y="637"/>
                </a:cubicBezTo>
                <a:lnTo>
                  <a:pt x="118" y="637"/>
                </a:lnTo>
                <a:close/>
                <a:moveTo>
                  <a:pt x="211" y="293"/>
                </a:moveTo>
                <a:cubicBezTo>
                  <a:pt x="162" y="358"/>
                  <a:pt x="129" y="438"/>
                  <a:pt x="118" y="522"/>
                </a:cubicBezTo>
                <a:lnTo>
                  <a:pt x="0" y="522"/>
                </a:lnTo>
                <a:cubicBezTo>
                  <a:pt x="11" y="405"/>
                  <a:pt x="58" y="298"/>
                  <a:pt x="129" y="211"/>
                </a:cubicBezTo>
                <a:lnTo>
                  <a:pt x="211" y="293"/>
                </a:lnTo>
                <a:close/>
                <a:moveTo>
                  <a:pt x="522" y="118"/>
                </a:moveTo>
                <a:cubicBezTo>
                  <a:pt x="438" y="129"/>
                  <a:pt x="358" y="162"/>
                  <a:pt x="293" y="211"/>
                </a:cubicBezTo>
                <a:lnTo>
                  <a:pt x="211" y="129"/>
                </a:lnTo>
                <a:cubicBezTo>
                  <a:pt x="298" y="58"/>
                  <a:pt x="405" y="11"/>
                  <a:pt x="522" y="1"/>
                </a:cubicBezTo>
                <a:lnTo>
                  <a:pt x="522" y="118"/>
                </a:lnTo>
                <a:close/>
                <a:moveTo>
                  <a:pt x="640" y="451"/>
                </a:moveTo>
                <a:lnTo>
                  <a:pt x="812" y="580"/>
                </a:lnTo>
                <a:cubicBezTo>
                  <a:pt x="695" y="667"/>
                  <a:pt x="578" y="754"/>
                  <a:pt x="462" y="842"/>
                </a:cubicBezTo>
                <a:lnTo>
                  <a:pt x="640" y="4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310858" y="4106865"/>
            <a:ext cx="377825" cy="377825"/>
          </a:xfrm>
          <a:custGeom>
            <a:avLst/>
            <a:gdLst>
              <a:gd name="T0" fmla="*/ 932 w 1050"/>
              <a:gd name="T1" fmla="*/ 932 h 1051"/>
              <a:gd name="T2" fmla="*/ 932 w 1050"/>
              <a:gd name="T3" fmla="*/ 118 h 1051"/>
              <a:gd name="T4" fmla="*/ 118 w 1050"/>
              <a:gd name="T5" fmla="*/ 118 h 1051"/>
              <a:gd name="T6" fmla="*/ 118 w 1050"/>
              <a:gd name="T7" fmla="*/ 932 h 1051"/>
              <a:gd name="T8" fmla="*/ 932 w 1050"/>
              <a:gd name="T9" fmla="*/ 932 h 1051"/>
              <a:gd name="T10" fmla="*/ 932 w 1050"/>
              <a:gd name="T11" fmla="*/ 0 h 1051"/>
              <a:gd name="T12" fmla="*/ 1049 w 1050"/>
              <a:gd name="T13" fmla="*/ 118 h 1051"/>
              <a:gd name="T14" fmla="*/ 1049 w 1050"/>
              <a:gd name="T15" fmla="*/ 932 h 1051"/>
              <a:gd name="T16" fmla="*/ 932 w 1050"/>
              <a:gd name="T17" fmla="*/ 1050 h 1051"/>
              <a:gd name="T18" fmla="*/ 118 w 1050"/>
              <a:gd name="T19" fmla="*/ 1050 h 1051"/>
              <a:gd name="T20" fmla="*/ 0 w 1050"/>
              <a:gd name="T21" fmla="*/ 932 h 1051"/>
              <a:gd name="T22" fmla="*/ 0 w 1050"/>
              <a:gd name="T23" fmla="*/ 118 h 1051"/>
              <a:gd name="T24" fmla="*/ 118 w 1050"/>
              <a:gd name="T25" fmla="*/ 0 h 1051"/>
              <a:gd name="T26" fmla="*/ 932 w 1050"/>
              <a:gd name="T27" fmla="*/ 0 h 1051"/>
              <a:gd name="T28" fmla="*/ 407 w 1050"/>
              <a:gd name="T29" fmla="*/ 293 h 1051"/>
              <a:gd name="T30" fmla="*/ 700 w 1050"/>
              <a:gd name="T31" fmla="*/ 525 h 1051"/>
              <a:gd name="T32" fmla="*/ 407 w 1050"/>
              <a:gd name="T33" fmla="*/ 757 h 1051"/>
              <a:gd name="T34" fmla="*/ 407 w 1050"/>
              <a:gd name="T35" fmla="*/ 293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0" h="1051">
                <a:moveTo>
                  <a:pt x="932" y="932"/>
                </a:moveTo>
                <a:lnTo>
                  <a:pt x="932" y="118"/>
                </a:lnTo>
                <a:lnTo>
                  <a:pt x="118" y="118"/>
                </a:lnTo>
                <a:lnTo>
                  <a:pt x="118" y="932"/>
                </a:lnTo>
                <a:lnTo>
                  <a:pt x="932" y="932"/>
                </a:lnTo>
                <a:close/>
                <a:moveTo>
                  <a:pt x="932" y="0"/>
                </a:moveTo>
                <a:cubicBezTo>
                  <a:pt x="995" y="0"/>
                  <a:pt x="1049" y="55"/>
                  <a:pt x="1049" y="118"/>
                </a:cubicBezTo>
                <a:lnTo>
                  <a:pt x="1049" y="932"/>
                </a:lnTo>
                <a:cubicBezTo>
                  <a:pt x="1049" y="995"/>
                  <a:pt x="995" y="1050"/>
                  <a:pt x="932" y="1050"/>
                </a:cubicBezTo>
                <a:lnTo>
                  <a:pt x="118" y="1050"/>
                </a:lnTo>
                <a:cubicBezTo>
                  <a:pt x="55" y="1050"/>
                  <a:pt x="0" y="995"/>
                  <a:pt x="0" y="932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932" y="0"/>
                </a:lnTo>
                <a:close/>
                <a:moveTo>
                  <a:pt x="407" y="293"/>
                </a:moveTo>
                <a:lnTo>
                  <a:pt x="700" y="525"/>
                </a:lnTo>
                <a:lnTo>
                  <a:pt x="407" y="757"/>
                </a:lnTo>
                <a:lnTo>
                  <a:pt x="407" y="2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439569" y="4170363"/>
            <a:ext cx="252412" cy="252412"/>
          </a:xfrm>
          <a:custGeom>
            <a:avLst/>
            <a:gdLst>
              <a:gd name="T0" fmla="*/ 205 w 700"/>
              <a:gd name="T1" fmla="*/ 350 h 701"/>
              <a:gd name="T2" fmla="*/ 699 w 700"/>
              <a:gd name="T3" fmla="*/ 0 h 701"/>
              <a:gd name="T4" fmla="*/ 699 w 700"/>
              <a:gd name="T5" fmla="*/ 700 h 701"/>
              <a:gd name="T6" fmla="*/ 205 w 700"/>
              <a:gd name="T7" fmla="*/ 350 h 701"/>
              <a:gd name="T8" fmla="*/ 0 w 700"/>
              <a:gd name="T9" fmla="*/ 0 h 701"/>
              <a:gd name="T10" fmla="*/ 117 w 700"/>
              <a:gd name="T11" fmla="*/ 0 h 701"/>
              <a:gd name="T12" fmla="*/ 117 w 700"/>
              <a:gd name="T13" fmla="*/ 700 h 701"/>
              <a:gd name="T14" fmla="*/ 0 w 700"/>
              <a:gd name="T15" fmla="*/ 700 h 701"/>
              <a:gd name="T16" fmla="*/ 0 w 700"/>
              <a:gd name="T17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0" h="701">
                <a:moveTo>
                  <a:pt x="205" y="350"/>
                </a:moveTo>
                <a:lnTo>
                  <a:pt x="699" y="0"/>
                </a:lnTo>
                <a:lnTo>
                  <a:pt x="699" y="700"/>
                </a:lnTo>
                <a:lnTo>
                  <a:pt x="205" y="350"/>
                </a:lnTo>
                <a:close/>
                <a:moveTo>
                  <a:pt x="0" y="0"/>
                </a:moveTo>
                <a:lnTo>
                  <a:pt x="117" y="0"/>
                </a:lnTo>
                <a:lnTo>
                  <a:pt x="117" y="700"/>
                </a:lnTo>
                <a:lnTo>
                  <a:pt x="0" y="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503194" y="4170363"/>
            <a:ext cx="252412" cy="252412"/>
          </a:xfrm>
          <a:custGeom>
            <a:avLst/>
            <a:gdLst>
              <a:gd name="T0" fmla="*/ 582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582 w 701"/>
              <a:gd name="T7" fmla="*/ 700 h 701"/>
              <a:gd name="T8" fmla="*/ 582 w 701"/>
              <a:gd name="T9" fmla="*/ 0 h 701"/>
              <a:gd name="T10" fmla="*/ 0 w 701"/>
              <a:gd name="T11" fmla="*/ 700 h 701"/>
              <a:gd name="T12" fmla="*/ 0 w 701"/>
              <a:gd name="T13" fmla="*/ 0 h 701"/>
              <a:gd name="T14" fmla="*/ 495 w 701"/>
              <a:gd name="T15" fmla="*/ 350 h 701"/>
              <a:gd name="T16" fmla="*/ 0 w 701"/>
              <a:gd name="T17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1" h="701">
                <a:moveTo>
                  <a:pt x="582" y="0"/>
                </a:moveTo>
                <a:lnTo>
                  <a:pt x="700" y="0"/>
                </a:lnTo>
                <a:lnTo>
                  <a:pt x="700" y="700"/>
                </a:lnTo>
                <a:lnTo>
                  <a:pt x="582" y="700"/>
                </a:lnTo>
                <a:lnTo>
                  <a:pt x="582" y="0"/>
                </a:lnTo>
                <a:close/>
                <a:moveTo>
                  <a:pt x="0" y="700"/>
                </a:moveTo>
                <a:lnTo>
                  <a:pt x="0" y="0"/>
                </a:lnTo>
                <a:lnTo>
                  <a:pt x="495" y="35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25544" y="4086225"/>
            <a:ext cx="336550" cy="419100"/>
          </a:xfrm>
          <a:custGeom>
            <a:avLst/>
            <a:gdLst>
              <a:gd name="T0" fmla="*/ 759 w 935"/>
              <a:gd name="T1" fmla="*/ 757 h 1165"/>
              <a:gd name="T2" fmla="*/ 759 w 935"/>
              <a:gd name="T3" fmla="*/ 524 h 1165"/>
              <a:gd name="T4" fmla="*/ 642 w 935"/>
              <a:gd name="T5" fmla="*/ 524 h 1165"/>
              <a:gd name="T6" fmla="*/ 642 w 935"/>
              <a:gd name="T7" fmla="*/ 757 h 1165"/>
              <a:gd name="T8" fmla="*/ 759 w 935"/>
              <a:gd name="T9" fmla="*/ 757 h 1165"/>
              <a:gd name="T10" fmla="*/ 524 w 935"/>
              <a:gd name="T11" fmla="*/ 639 h 1165"/>
              <a:gd name="T12" fmla="*/ 524 w 935"/>
              <a:gd name="T13" fmla="*/ 524 h 1165"/>
              <a:gd name="T14" fmla="*/ 409 w 935"/>
              <a:gd name="T15" fmla="*/ 524 h 1165"/>
              <a:gd name="T16" fmla="*/ 409 w 935"/>
              <a:gd name="T17" fmla="*/ 639 h 1165"/>
              <a:gd name="T18" fmla="*/ 524 w 935"/>
              <a:gd name="T19" fmla="*/ 639 h 1165"/>
              <a:gd name="T20" fmla="*/ 524 w 935"/>
              <a:gd name="T21" fmla="*/ 989 h 1165"/>
              <a:gd name="T22" fmla="*/ 524 w 935"/>
              <a:gd name="T23" fmla="*/ 757 h 1165"/>
              <a:gd name="T24" fmla="*/ 409 w 935"/>
              <a:gd name="T25" fmla="*/ 757 h 1165"/>
              <a:gd name="T26" fmla="*/ 409 w 935"/>
              <a:gd name="T27" fmla="*/ 989 h 1165"/>
              <a:gd name="T28" fmla="*/ 524 w 935"/>
              <a:gd name="T29" fmla="*/ 989 h 1165"/>
              <a:gd name="T30" fmla="*/ 292 w 935"/>
              <a:gd name="T31" fmla="*/ 757 h 1165"/>
              <a:gd name="T32" fmla="*/ 292 w 935"/>
              <a:gd name="T33" fmla="*/ 524 h 1165"/>
              <a:gd name="T34" fmla="*/ 174 w 935"/>
              <a:gd name="T35" fmla="*/ 524 h 1165"/>
              <a:gd name="T36" fmla="*/ 174 w 935"/>
              <a:gd name="T37" fmla="*/ 757 h 1165"/>
              <a:gd name="T38" fmla="*/ 292 w 935"/>
              <a:gd name="T39" fmla="*/ 757 h 1165"/>
              <a:gd name="T40" fmla="*/ 759 w 935"/>
              <a:gd name="T41" fmla="*/ 989 h 1165"/>
              <a:gd name="T42" fmla="*/ 759 w 935"/>
              <a:gd name="T43" fmla="*/ 874 h 1165"/>
              <a:gd name="T44" fmla="*/ 642 w 935"/>
              <a:gd name="T45" fmla="*/ 874 h 1165"/>
              <a:gd name="T46" fmla="*/ 642 w 935"/>
              <a:gd name="T47" fmla="*/ 989 h 1165"/>
              <a:gd name="T48" fmla="*/ 759 w 935"/>
              <a:gd name="T49" fmla="*/ 989 h 1165"/>
              <a:gd name="T50" fmla="*/ 292 w 935"/>
              <a:gd name="T51" fmla="*/ 989 h 1165"/>
              <a:gd name="T52" fmla="*/ 292 w 935"/>
              <a:gd name="T53" fmla="*/ 874 h 1165"/>
              <a:gd name="T54" fmla="*/ 174 w 935"/>
              <a:gd name="T55" fmla="*/ 874 h 1165"/>
              <a:gd name="T56" fmla="*/ 174 w 935"/>
              <a:gd name="T57" fmla="*/ 989 h 1165"/>
              <a:gd name="T58" fmla="*/ 292 w 935"/>
              <a:gd name="T59" fmla="*/ 989 h 1165"/>
              <a:gd name="T60" fmla="*/ 931 w 935"/>
              <a:gd name="T61" fmla="*/ 115 h 1165"/>
              <a:gd name="T62" fmla="*/ 934 w 935"/>
              <a:gd name="T63" fmla="*/ 1049 h 1165"/>
              <a:gd name="T64" fmla="*/ 817 w 935"/>
              <a:gd name="T65" fmla="*/ 1164 h 1165"/>
              <a:gd name="T66" fmla="*/ 117 w 935"/>
              <a:gd name="T67" fmla="*/ 1164 h 1165"/>
              <a:gd name="T68" fmla="*/ 0 w 935"/>
              <a:gd name="T69" fmla="*/ 1049 h 1165"/>
              <a:gd name="T70" fmla="*/ 0 w 935"/>
              <a:gd name="T71" fmla="*/ 350 h 1165"/>
              <a:gd name="T72" fmla="*/ 349 w 935"/>
              <a:gd name="T73" fmla="*/ 0 h 1165"/>
              <a:gd name="T74" fmla="*/ 817 w 935"/>
              <a:gd name="T75" fmla="*/ 0 h 1165"/>
              <a:gd name="T76" fmla="*/ 931 w 935"/>
              <a:gd name="T77" fmla="*/ 11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35" h="1165">
                <a:moveTo>
                  <a:pt x="759" y="757"/>
                </a:moveTo>
                <a:lnTo>
                  <a:pt x="759" y="524"/>
                </a:lnTo>
                <a:lnTo>
                  <a:pt x="642" y="524"/>
                </a:lnTo>
                <a:lnTo>
                  <a:pt x="642" y="757"/>
                </a:lnTo>
                <a:lnTo>
                  <a:pt x="759" y="757"/>
                </a:lnTo>
                <a:close/>
                <a:moveTo>
                  <a:pt x="524" y="639"/>
                </a:moveTo>
                <a:lnTo>
                  <a:pt x="524" y="524"/>
                </a:lnTo>
                <a:lnTo>
                  <a:pt x="409" y="524"/>
                </a:lnTo>
                <a:lnTo>
                  <a:pt x="409" y="639"/>
                </a:lnTo>
                <a:lnTo>
                  <a:pt x="524" y="639"/>
                </a:lnTo>
                <a:close/>
                <a:moveTo>
                  <a:pt x="524" y="989"/>
                </a:moveTo>
                <a:lnTo>
                  <a:pt x="524" y="757"/>
                </a:lnTo>
                <a:lnTo>
                  <a:pt x="409" y="757"/>
                </a:lnTo>
                <a:lnTo>
                  <a:pt x="409" y="989"/>
                </a:lnTo>
                <a:lnTo>
                  <a:pt x="524" y="989"/>
                </a:lnTo>
                <a:close/>
                <a:moveTo>
                  <a:pt x="292" y="757"/>
                </a:moveTo>
                <a:lnTo>
                  <a:pt x="292" y="524"/>
                </a:lnTo>
                <a:lnTo>
                  <a:pt x="174" y="524"/>
                </a:lnTo>
                <a:lnTo>
                  <a:pt x="174" y="757"/>
                </a:lnTo>
                <a:lnTo>
                  <a:pt x="292" y="757"/>
                </a:lnTo>
                <a:close/>
                <a:moveTo>
                  <a:pt x="759" y="989"/>
                </a:moveTo>
                <a:lnTo>
                  <a:pt x="759" y="874"/>
                </a:lnTo>
                <a:lnTo>
                  <a:pt x="642" y="874"/>
                </a:lnTo>
                <a:lnTo>
                  <a:pt x="642" y="989"/>
                </a:lnTo>
                <a:lnTo>
                  <a:pt x="759" y="989"/>
                </a:lnTo>
                <a:close/>
                <a:moveTo>
                  <a:pt x="292" y="989"/>
                </a:moveTo>
                <a:lnTo>
                  <a:pt x="292" y="874"/>
                </a:lnTo>
                <a:lnTo>
                  <a:pt x="174" y="874"/>
                </a:lnTo>
                <a:lnTo>
                  <a:pt x="174" y="989"/>
                </a:lnTo>
                <a:lnTo>
                  <a:pt x="292" y="989"/>
                </a:lnTo>
                <a:close/>
                <a:moveTo>
                  <a:pt x="931" y="115"/>
                </a:moveTo>
                <a:lnTo>
                  <a:pt x="934" y="1049"/>
                </a:lnTo>
                <a:cubicBezTo>
                  <a:pt x="934" y="1112"/>
                  <a:pt x="880" y="1164"/>
                  <a:pt x="817" y="1164"/>
                </a:cubicBezTo>
                <a:lnTo>
                  <a:pt x="117" y="1164"/>
                </a:lnTo>
                <a:cubicBezTo>
                  <a:pt x="54" y="1164"/>
                  <a:pt x="0" y="1112"/>
                  <a:pt x="0" y="1049"/>
                </a:cubicBezTo>
                <a:lnTo>
                  <a:pt x="0" y="350"/>
                </a:lnTo>
                <a:lnTo>
                  <a:pt x="349" y="0"/>
                </a:lnTo>
                <a:lnTo>
                  <a:pt x="817" y="0"/>
                </a:lnTo>
                <a:cubicBezTo>
                  <a:pt x="880" y="0"/>
                  <a:pt x="931" y="52"/>
                  <a:pt x="931" y="11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90756" y="4086225"/>
            <a:ext cx="336550" cy="419100"/>
          </a:xfrm>
          <a:custGeom>
            <a:avLst/>
            <a:gdLst>
              <a:gd name="T0" fmla="*/ 525 w 936"/>
              <a:gd name="T1" fmla="*/ 639 h 1165"/>
              <a:gd name="T2" fmla="*/ 525 w 936"/>
              <a:gd name="T3" fmla="*/ 350 h 1165"/>
              <a:gd name="T4" fmla="*/ 410 w 936"/>
              <a:gd name="T5" fmla="*/ 350 h 1165"/>
              <a:gd name="T6" fmla="*/ 410 w 936"/>
              <a:gd name="T7" fmla="*/ 639 h 1165"/>
              <a:gd name="T8" fmla="*/ 525 w 936"/>
              <a:gd name="T9" fmla="*/ 639 h 1165"/>
              <a:gd name="T10" fmla="*/ 525 w 936"/>
              <a:gd name="T11" fmla="*/ 874 h 1165"/>
              <a:gd name="T12" fmla="*/ 525 w 936"/>
              <a:gd name="T13" fmla="*/ 757 h 1165"/>
              <a:gd name="T14" fmla="*/ 410 w 936"/>
              <a:gd name="T15" fmla="*/ 757 h 1165"/>
              <a:gd name="T16" fmla="*/ 410 w 936"/>
              <a:gd name="T17" fmla="*/ 874 h 1165"/>
              <a:gd name="T18" fmla="*/ 525 w 936"/>
              <a:gd name="T19" fmla="*/ 874 h 1165"/>
              <a:gd name="T20" fmla="*/ 817 w 936"/>
              <a:gd name="T21" fmla="*/ 0 h 1165"/>
              <a:gd name="T22" fmla="*/ 935 w 936"/>
              <a:gd name="T23" fmla="*/ 115 h 1165"/>
              <a:gd name="T24" fmla="*/ 935 w 936"/>
              <a:gd name="T25" fmla="*/ 1049 h 1165"/>
              <a:gd name="T26" fmla="*/ 817 w 936"/>
              <a:gd name="T27" fmla="*/ 1164 h 1165"/>
              <a:gd name="T28" fmla="*/ 118 w 936"/>
              <a:gd name="T29" fmla="*/ 1164 h 1165"/>
              <a:gd name="T30" fmla="*/ 0 w 936"/>
              <a:gd name="T31" fmla="*/ 1049 h 1165"/>
              <a:gd name="T32" fmla="*/ 3 w 936"/>
              <a:gd name="T33" fmla="*/ 350 h 1165"/>
              <a:gd name="T34" fmla="*/ 350 w 936"/>
              <a:gd name="T35" fmla="*/ 0 h 1165"/>
              <a:gd name="T36" fmla="*/ 817 w 936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6" h="1165">
                <a:moveTo>
                  <a:pt x="525" y="639"/>
                </a:moveTo>
                <a:lnTo>
                  <a:pt x="525" y="350"/>
                </a:lnTo>
                <a:lnTo>
                  <a:pt x="410" y="350"/>
                </a:lnTo>
                <a:lnTo>
                  <a:pt x="410" y="639"/>
                </a:lnTo>
                <a:lnTo>
                  <a:pt x="525" y="639"/>
                </a:lnTo>
                <a:close/>
                <a:moveTo>
                  <a:pt x="525" y="874"/>
                </a:moveTo>
                <a:lnTo>
                  <a:pt x="525" y="757"/>
                </a:lnTo>
                <a:lnTo>
                  <a:pt x="410" y="757"/>
                </a:lnTo>
                <a:lnTo>
                  <a:pt x="410" y="874"/>
                </a:lnTo>
                <a:lnTo>
                  <a:pt x="525" y="874"/>
                </a:lnTo>
                <a:close/>
                <a:moveTo>
                  <a:pt x="817" y="0"/>
                </a:moveTo>
                <a:cubicBezTo>
                  <a:pt x="880" y="0"/>
                  <a:pt x="935" y="52"/>
                  <a:pt x="935" y="115"/>
                </a:cubicBezTo>
                <a:lnTo>
                  <a:pt x="935" y="1049"/>
                </a:lnTo>
                <a:cubicBezTo>
                  <a:pt x="935" y="1112"/>
                  <a:pt x="880" y="1164"/>
                  <a:pt x="817" y="1164"/>
                </a:cubicBezTo>
                <a:lnTo>
                  <a:pt x="118" y="1164"/>
                </a:lnTo>
                <a:cubicBezTo>
                  <a:pt x="55" y="1164"/>
                  <a:pt x="0" y="1112"/>
                  <a:pt x="0" y="1049"/>
                </a:cubicBezTo>
                <a:lnTo>
                  <a:pt x="3" y="350"/>
                </a:lnTo>
                <a:lnTo>
                  <a:pt x="350" y="0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579769" y="4086227"/>
            <a:ext cx="488950" cy="420689"/>
          </a:xfrm>
          <a:custGeom>
            <a:avLst/>
            <a:gdLst>
              <a:gd name="T0" fmla="*/ 169 w 1356"/>
              <a:gd name="T1" fmla="*/ 0 h 1168"/>
              <a:gd name="T2" fmla="*/ 1172 w 1356"/>
              <a:gd name="T3" fmla="*/ 1006 h 1168"/>
              <a:gd name="T4" fmla="*/ 1098 w 1356"/>
              <a:gd name="T5" fmla="*/ 1080 h 1168"/>
              <a:gd name="T6" fmla="*/ 904 w 1356"/>
              <a:gd name="T7" fmla="*/ 886 h 1168"/>
              <a:gd name="T8" fmla="*/ 677 w 1356"/>
              <a:gd name="T9" fmla="*/ 1167 h 1168"/>
              <a:gd name="T10" fmla="*/ 0 w 1356"/>
              <a:gd name="T11" fmla="*/ 323 h 1168"/>
              <a:gd name="T12" fmla="*/ 213 w 1356"/>
              <a:gd name="T13" fmla="*/ 194 h 1168"/>
              <a:gd name="T14" fmla="*/ 95 w 1356"/>
              <a:gd name="T15" fmla="*/ 74 h 1168"/>
              <a:gd name="T16" fmla="*/ 169 w 1356"/>
              <a:gd name="T17" fmla="*/ 0 h 1168"/>
              <a:gd name="T18" fmla="*/ 1038 w 1356"/>
              <a:gd name="T19" fmla="*/ 719 h 1168"/>
              <a:gd name="T20" fmla="*/ 434 w 1356"/>
              <a:gd name="T21" fmla="*/ 118 h 1168"/>
              <a:gd name="T22" fmla="*/ 677 w 1356"/>
              <a:gd name="T23" fmla="*/ 91 h 1168"/>
              <a:gd name="T24" fmla="*/ 1355 w 1356"/>
              <a:gd name="T25" fmla="*/ 323 h 1168"/>
              <a:gd name="T26" fmla="*/ 1038 w 1356"/>
              <a:gd name="T27" fmla="*/ 71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6" h="1168">
                <a:moveTo>
                  <a:pt x="169" y="0"/>
                </a:moveTo>
                <a:cubicBezTo>
                  <a:pt x="503" y="336"/>
                  <a:pt x="840" y="669"/>
                  <a:pt x="1172" y="1006"/>
                </a:cubicBezTo>
                <a:lnTo>
                  <a:pt x="1098" y="1080"/>
                </a:lnTo>
                <a:lnTo>
                  <a:pt x="904" y="886"/>
                </a:lnTo>
                <a:lnTo>
                  <a:pt x="677" y="1167"/>
                </a:lnTo>
                <a:lnTo>
                  <a:pt x="0" y="323"/>
                </a:lnTo>
                <a:cubicBezTo>
                  <a:pt x="13" y="312"/>
                  <a:pt x="87" y="252"/>
                  <a:pt x="213" y="194"/>
                </a:cubicBezTo>
                <a:lnTo>
                  <a:pt x="95" y="74"/>
                </a:lnTo>
                <a:lnTo>
                  <a:pt x="169" y="0"/>
                </a:lnTo>
                <a:close/>
                <a:moveTo>
                  <a:pt x="1038" y="719"/>
                </a:moveTo>
                <a:lnTo>
                  <a:pt x="434" y="118"/>
                </a:lnTo>
                <a:cubicBezTo>
                  <a:pt x="508" y="102"/>
                  <a:pt x="590" y="91"/>
                  <a:pt x="677" y="91"/>
                </a:cubicBezTo>
                <a:cubicBezTo>
                  <a:pt x="1068" y="91"/>
                  <a:pt x="1328" y="304"/>
                  <a:pt x="1355" y="323"/>
                </a:cubicBezTo>
                <a:lnTo>
                  <a:pt x="1038" y="7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43394" y="4102100"/>
            <a:ext cx="488950" cy="387350"/>
          </a:xfrm>
          <a:custGeom>
            <a:avLst/>
            <a:gdLst>
              <a:gd name="T0" fmla="*/ 678 w 1357"/>
              <a:gd name="T1" fmla="*/ 1077 h 1078"/>
              <a:gd name="T2" fmla="*/ 0 w 1357"/>
              <a:gd name="T3" fmla="*/ 233 h 1078"/>
              <a:gd name="T4" fmla="*/ 678 w 1357"/>
              <a:gd name="T5" fmla="*/ 0 h 1078"/>
              <a:gd name="T6" fmla="*/ 1356 w 1357"/>
              <a:gd name="T7" fmla="*/ 233 h 1078"/>
              <a:gd name="T8" fmla="*/ 678 w 1357"/>
              <a:gd name="T9" fmla="*/ 1077 h 10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7" h="1078">
                <a:moveTo>
                  <a:pt x="678" y="1077"/>
                </a:moveTo>
                <a:lnTo>
                  <a:pt x="0" y="233"/>
                </a:lnTo>
                <a:cubicBezTo>
                  <a:pt x="28" y="214"/>
                  <a:pt x="287" y="0"/>
                  <a:pt x="678" y="0"/>
                </a:cubicBezTo>
                <a:cubicBezTo>
                  <a:pt x="1069" y="0"/>
                  <a:pt x="1328" y="214"/>
                  <a:pt x="1356" y="233"/>
                </a:cubicBezTo>
                <a:lnTo>
                  <a:pt x="678" y="107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8069" y="4984752"/>
            <a:ext cx="419100" cy="357187"/>
          </a:xfrm>
          <a:custGeom>
            <a:avLst/>
            <a:gdLst>
              <a:gd name="T0" fmla="*/ 817 w 1165"/>
              <a:gd name="T1" fmla="*/ 478 h 990"/>
              <a:gd name="T2" fmla="*/ 1020 w 1165"/>
              <a:gd name="T3" fmla="*/ 661 h 990"/>
              <a:gd name="T4" fmla="*/ 1020 w 1165"/>
              <a:gd name="T5" fmla="*/ 757 h 990"/>
              <a:gd name="T6" fmla="*/ 932 w 1165"/>
              <a:gd name="T7" fmla="*/ 757 h 990"/>
              <a:gd name="T8" fmla="*/ 932 w 1165"/>
              <a:gd name="T9" fmla="*/ 680 h 990"/>
              <a:gd name="T10" fmla="*/ 817 w 1165"/>
              <a:gd name="T11" fmla="*/ 562 h 990"/>
              <a:gd name="T12" fmla="*/ 727 w 1165"/>
              <a:gd name="T13" fmla="*/ 562 h 990"/>
              <a:gd name="T14" fmla="*/ 533 w 1165"/>
              <a:gd name="T15" fmla="*/ 366 h 990"/>
              <a:gd name="T16" fmla="*/ 727 w 1165"/>
              <a:gd name="T17" fmla="*/ 172 h 990"/>
              <a:gd name="T18" fmla="*/ 727 w 1165"/>
              <a:gd name="T19" fmla="*/ 259 h 990"/>
              <a:gd name="T20" fmla="*/ 621 w 1165"/>
              <a:gd name="T21" fmla="*/ 360 h 990"/>
              <a:gd name="T22" fmla="*/ 727 w 1165"/>
              <a:gd name="T23" fmla="*/ 478 h 990"/>
              <a:gd name="T24" fmla="*/ 817 w 1165"/>
              <a:gd name="T25" fmla="*/ 478 h 990"/>
              <a:gd name="T26" fmla="*/ 981 w 1165"/>
              <a:gd name="T27" fmla="*/ 333 h 990"/>
              <a:gd name="T28" fmla="*/ 1164 w 1165"/>
              <a:gd name="T29" fmla="*/ 625 h 990"/>
              <a:gd name="T30" fmla="*/ 1164 w 1165"/>
              <a:gd name="T31" fmla="*/ 757 h 990"/>
              <a:gd name="T32" fmla="*/ 1077 w 1165"/>
              <a:gd name="T33" fmla="*/ 757 h 990"/>
              <a:gd name="T34" fmla="*/ 1077 w 1165"/>
              <a:gd name="T35" fmla="*/ 625 h 990"/>
              <a:gd name="T36" fmla="*/ 845 w 1165"/>
              <a:gd name="T37" fmla="*/ 390 h 990"/>
              <a:gd name="T38" fmla="*/ 845 w 1165"/>
              <a:gd name="T39" fmla="*/ 303 h 990"/>
              <a:gd name="T40" fmla="*/ 951 w 1165"/>
              <a:gd name="T41" fmla="*/ 194 h 990"/>
              <a:gd name="T42" fmla="*/ 845 w 1165"/>
              <a:gd name="T43" fmla="*/ 87 h 990"/>
              <a:gd name="T44" fmla="*/ 845 w 1165"/>
              <a:gd name="T45" fmla="*/ 0 h 990"/>
              <a:gd name="T46" fmla="*/ 1039 w 1165"/>
              <a:gd name="T47" fmla="*/ 194 h 990"/>
              <a:gd name="T48" fmla="*/ 981 w 1165"/>
              <a:gd name="T49" fmla="*/ 333 h 990"/>
              <a:gd name="T50" fmla="*/ 932 w 1165"/>
              <a:gd name="T51" fmla="*/ 814 h 990"/>
              <a:gd name="T52" fmla="*/ 1020 w 1165"/>
              <a:gd name="T53" fmla="*/ 814 h 990"/>
              <a:gd name="T54" fmla="*/ 1020 w 1165"/>
              <a:gd name="T55" fmla="*/ 989 h 990"/>
              <a:gd name="T56" fmla="*/ 932 w 1165"/>
              <a:gd name="T57" fmla="*/ 989 h 990"/>
              <a:gd name="T58" fmla="*/ 932 w 1165"/>
              <a:gd name="T59" fmla="*/ 814 h 990"/>
              <a:gd name="T60" fmla="*/ 1077 w 1165"/>
              <a:gd name="T61" fmla="*/ 814 h 990"/>
              <a:gd name="T62" fmla="*/ 1164 w 1165"/>
              <a:gd name="T63" fmla="*/ 814 h 990"/>
              <a:gd name="T64" fmla="*/ 1164 w 1165"/>
              <a:gd name="T65" fmla="*/ 989 h 990"/>
              <a:gd name="T66" fmla="*/ 1077 w 1165"/>
              <a:gd name="T67" fmla="*/ 989 h 990"/>
              <a:gd name="T68" fmla="*/ 1077 w 1165"/>
              <a:gd name="T69" fmla="*/ 814 h 990"/>
              <a:gd name="T70" fmla="*/ 0 w 1165"/>
              <a:gd name="T71" fmla="*/ 814 h 990"/>
              <a:gd name="T72" fmla="*/ 875 w 1165"/>
              <a:gd name="T73" fmla="*/ 814 h 990"/>
              <a:gd name="T74" fmla="*/ 875 w 1165"/>
              <a:gd name="T75" fmla="*/ 989 h 990"/>
              <a:gd name="T76" fmla="*/ 0 w 1165"/>
              <a:gd name="T77" fmla="*/ 989 h 990"/>
              <a:gd name="T78" fmla="*/ 0 w 1165"/>
              <a:gd name="T79" fmla="*/ 8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5" h="990">
                <a:moveTo>
                  <a:pt x="817" y="478"/>
                </a:moveTo>
                <a:cubicBezTo>
                  <a:pt x="927" y="478"/>
                  <a:pt x="1020" y="554"/>
                  <a:pt x="1020" y="661"/>
                </a:cubicBezTo>
                <a:lnTo>
                  <a:pt x="1020" y="757"/>
                </a:lnTo>
                <a:lnTo>
                  <a:pt x="932" y="757"/>
                </a:lnTo>
                <a:lnTo>
                  <a:pt x="932" y="680"/>
                </a:lnTo>
                <a:cubicBezTo>
                  <a:pt x="932" y="603"/>
                  <a:pt x="878" y="562"/>
                  <a:pt x="817" y="562"/>
                </a:cubicBezTo>
                <a:lnTo>
                  <a:pt x="727" y="562"/>
                </a:lnTo>
                <a:cubicBezTo>
                  <a:pt x="621" y="562"/>
                  <a:pt x="533" y="473"/>
                  <a:pt x="533" y="366"/>
                </a:cubicBezTo>
                <a:cubicBezTo>
                  <a:pt x="533" y="260"/>
                  <a:pt x="621" y="172"/>
                  <a:pt x="727" y="172"/>
                </a:cubicBezTo>
                <a:lnTo>
                  <a:pt x="727" y="259"/>
                </a:lnTo>
                <a:cubicBezTo>
                  <a:pt x="667" y="259"/>
                  <a:pt x="621" y="300"/>
                  <a:pt x="621" y="360"/>
                </a:cubicBezTo>
                <a:cubicBezTo>
                  <a:pt x="621" y="420"/>
                  <a:pt x="667" y="478"/>
                  <a:pt x="727" y="478"/>
                </a:cubicBezTo>
                <a:lnTo>
                  <a:pt x="817" y="478"/>
                </a:lnTo>
                <a:close/>
                <a:moveTo>
                  <a:pt x="981" y="333"/>
                </a:moveTo>
                <a:cubicBezTo>
                  <a:pt x="1091" y="385"/>
                  <a:pt x="1164" y="497"/>
                  <a:pt x="1164" y="625"/>
                </a:cubicBezTo>
                <a:lnTo>
                  <a:pt x="1164" y="757"/>
                </a:lnTo>
                <a:lnTo>
                  <a:pt x="1077" y="757"/>
                </a:lnTo>
                <a:lnTo>
                  <a:pt x="1077" y="625"/>
                </a:lnTo>
                <a:cubicBezTo>
                  <a:pt x="1077" y="494"/>
                  <a:pt x="976" y="390"/>
                  <a:pt x="845" y="390"/>
                </a:cubicBezTo>
                <a:lnTo>
                  <a:pt x="845" y="303"/>
                </a:lnTo>
                <a:cubicBezTo>
                  <a:pt x="905" y="303"/>
                  <a:pt x="951" y="255"/>
                  <a:pt x="951" y="194"/>
                </a:cubicBezTo>
                <a:cubicBezTo>
                  <a:pt x="951" y="134"/>
                  <a:pt x="905" y="87"/>
                  <a:pt x="845" y="87"/>
                </a:cubicBezTo>
                <a:lnTo>
                  <a:pt x="845" y="0"/>
                </a:lnTo>
                <a:cubicBezTo>
                  <a:pt x="951" y="0"/>
                  <a:pt x="1039" y="87"/>
                  <a:pt x="1039" y="194"/>
                </a:cubicBezTo>
                <a:cubicBezTo>
                  <a:pt x="1039" y="248"/>
                  <a:pt x="1017" y="297"/>
                  <a:pt x="981" y="333"/>
                </a:cubicBezTo>
                <a:close/>
                <a:moveTo>
                  <a:pt x="932" y="814"/>
                </a:moveTo>
                <a:lnTo>
                  <a:pt x="1020" y="814"/>
                </a:lnTo>
                <a:lnTo>
                  <a:pt x="1020" y="989"/>
                </a:lnTo>
                <a:lnTo>
                  <a:pt x="932" y="989"/>
                </a:lnTo>
                <a:lnTo>
                  <a:pt x="932" y="814"/>
                </a:lnTo>
                <a:close/>
                <a:moveTo>
                  <a:pt x="1077" y="814"/>
                </a:moveTo>
                <a:lnTo>
                  <a:pt x="1164" y="814"/>
                </a:lnTo>
                <a:lnTo>
                  <a:pt x="1164" y="989"/>
                </a:lnTo>
                <a:lnTo>
                  <a:pt x="1077" y="989"/>
                </a:lnTo>
                <a:lnTo>
                  <a:pt x="1077" y="814"/>
                </a:lnTo>
                <a:close/>
                <a:moveTo>
                  <a:pt x="0" y="814"/>
                </a:moveTo>
                <a:lnTo>
                  <a:pt x="875" y="814"/>
                </a:lnTo>
                <a:lnTo>
                  <a:pt x="875" y="989"/>
                </a:lnTo>
                <a:lnTo>
                  <a:pt x="0" y="989"/>
                </a:lnTo>
                <a:lnTo>
                  <a:pt x="0" y="8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31219" y="4953000"/>
            <a:ext cx="419100" cy="419100"/>
          </a:xfrm>
          <a:custGeom>
            <a:avLst/>
            <a:gdLst>
              <a:gd name="T0" fmla="*/ 932 w 1166"/>
              <a:gd name="T1" fmla="*/ 350 h 1165"/>
              <a:gd name="T2" fmla="*/ 932 w 1166"/>
              <a:gd name="T3" fmla="*/ 232 h 1165"/>
              <a:gd name="T4" fmla="*/ 465 w 1166"/>
              <a:gd name="T5" fmla="*/ 232 h 1165"/>
              <a:gd name="T6" fmla="*/ 465 w 1166"/>
              <a:gd name="T7" fmla="*/ 350 h 1165"/>
              <a:gd name="T8" fmla="*/ 932 w 1166"/>
              <a:gd name="T9" fmla="*/ 350 h 1165"/>
              <a:gd name="T10" fmla="*/ 932 w 1166"/>
              <a:gd name="T11" fmla="*/ 525 h 1165"/>
              <a:gd name="T12" fmla="*/ 932 w 1166"/>
              <a:gd name="T13" fmla="*/ 407 h 1165"/>
              <a:gd name="T14" fmla="*/ 465 w 1166"/>
              <a:gd name="T15" fmla="*/ 407 h 1165"/>
              <a:gd name="T16" fmla="*/ 465 w 1166"/>
              <a:gd name="T17" fmla="*/ 525 h 1165"/>
              <a:gd name="T18" fmla="*/ 932 w 1166"/>
              <a:gd name="T19" fmla="*/ 525 h 1165"/>
              <a:gd name="T20" fmla="*/ 757 w 1166"/>
              <a:gd name="T21" fmla="*/ 700 h 1165"/>
              <a:gd name="T22" fmla="*/ 757 w 1166"/>
              <a:gd name="T23" fmla="*/ 582 h 1165"/>
              <a:gd name="T24" fmla="*/ 465 w 1166"/>
              <a:gd name="T25" fmla="*/ 582 h 1165"/>
              <a:gd name="T26" fmla="*/ 465 w 1166"/>
              <a:gd name="T27" fmla="*/ 700 h 1165"/>
              <a:gd name="T28" fmla="*/ 757 w 1166"/>
              <a:gd name="T29" fmla="*/ 700 h 1165"/>
              <a:gd name="T30" fmla="*/ 350 w 1166"/>
              <a:gd name="T31" fmla="*/ 350 h 1165"/>
              <a:gd name="T32" fmla="*/ 350 w 1166"/>
              <a:gd name="T33" fmla="*/ 232 h 1165"/>
              <a:gd name="T34" fmla="*/ 233 w 1166"/>
              <a:gd name="T35" fmla="*/ 232 h 1165"/>
              <a:gd name="T36" fmla="*/ 233 w 1166"/>
              <a:gd name="T37" fmla="*/ 350 h 1165"/>
              <a:gd name="T38" fmla="*/ 350 w 1166"/>
              <a:gd name="T39" fmla="*/ 350 h 1165"/>
              <a:gd name="T40" fmla="*/ 350 w 1166"/>
              <a:gd name="T41" fmla="*/ 525 h 1165"/>
              <a:gd name="T42" fmla="*/ 350 w 1166"/>
              <a:gd name="T43" fmla="*/ 407 h 1165"/>
              <a:gd name="T44" fmla="*/ 233 w 1166"/>
              <a:gd name="T45" fmla="*/ 407 h 1165"/>
              <a:gd name="T46" fmla="*/ 233 w 1166"/>
              <a:gd name="T47" fmla="*/ 525 h 1165"/>
              <a:gd name="T48" fmla="*/ 350 w 1166"/>
              <a:gd name="T49" fmla="*/ 525 h 1165"/>
              <a:gd name="T50" fmla="*/ 350 w 1166"/>
              <a:gd name="T51" fmla="*/ 700 h 1165"/>
              <a:gd name="T52" fmla="*/ 350 w 1166"/>
              <a:gd name="T53" fmla="*/ 582 h 1165"/>
              <a:gd name="T54" fmla="*/ 233 w 1166"/>
              <a:gd name="T55" fmla="*/ 582 h 1165"/>
              <a:gd name="T56" fmla="*/ 233 w 1166"/>
              <a:gd name="T57" fmla="*/ 700 h 1165"/>
              <a:gd name="T58" fmla="*/ 350 w 1166"/>
              <a:gd name="T59" fmla="*/ 700 h 1165"/>
              <a:gd name="T60" fmla="*/ 1050 w 1166"/>
              <a:gd name="T61" fmla="*/ 0 h 1165"/>
              <a:gd name="T62" fmla="*/ 1165 w 1166"/>
              <a:gd name="T63" fmla="*/ 115 h 1165"/>
              <a:gd name="T64" fmla="*/ 1165 w 1166"/>
              <a:gd name="T65" fmla="*/ 814 h 1165"/>
              <a:gd name="T66" fmla="*/ 1050 w 1166"/>
              <a:gd name="T67" fmla="*/ 932 h 1165"/>
              <a:gd name="T68" fmla="*/ 233 w 1166"/>
              <a:gd name="T69" fmla="*/ 932 h 1165"/>
              <a:gd name="T70" fmla="*/ 0 w 1166"/>
              <a:gd name="T71" fmla="*/ 1164 h 1165"/>
              <a:gd name="T72" fmla="*/ 0 w 1166"/>
              <a:gd name="T73" fmla="*/ 115 h 1165"/>
              <a:gd name="T74" fmla="*/ 115 w 1166"/>
              <a:gd name="T75" fmla="*/ 0 h 1165"/>
              <a:gd name="T76" fmla="*/ 1050 w 1166"/>
              <a:gd name="T7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6" h="1165">
                <a:moveTo>
                  <a:pt x="932" y="350"/>
                </a:moveTo>
                <a:lnTo>
                  <a:pt x="932" y="232"/>
                </a:lnTo>
                <a:lnTo>
                  <a:pt x="465" y="232"/>
                </a:lnTo>
                <a:lnTo>
                  <a:pt x="465" y="350"/>
                </a:lnTo>
                <a:lnTo>
                  <a:pt x="932" y="350"/>
                </a:lnTo>
                <a:close/>
                <a:moveTo>
                  <a:pt x="932" y="525"/>
                </a:moveTo>
                <a:lnTo>
                  <a:pt x="932" y="407"/>
                </a:lnTo>
                <a:lnTo>
                  <a:pt x="465" y="407"/>
                </a:lnTo>
                <a:lnTo>
                  <a:pt x="465" y="525"/>
                </a:lnTo>
                <a:lnTo>
                  <a:pt x="932" y="525"/>
                </a:lnTo>
                <a:close/>
                <a:moveTo>
                  <a:pt x="757" y="700"/>
                </a:moveTo>
                <a:lnTo>
                  <a:pt x="757" y="582"/>
                </a:lnTo>
                <a:lnTo>
                  <a:pt x="465" y="582"/>
                </a:lnTo>
                <a:lnTo>
                  <a:pt x="465" y="700"/>
                </a:lnTo>
                <a:lnTo>
                  <a:pt x="757" y="700"/>
                </a:lnTo>
                <a:close/>
                <a:moveTo>
                  <a:pt x="350" y="350"/>
                </a:moveTo>
                <a:lnTo>
                  <a:pt x="350" y="232"/>
                </a:lnTo>
                <a:lnTo>
                  <a:pt x="233" y="232"/>
                </a:lnTo>
                <a:lnTo>
                  <a:pt x="233" y="350"/>
                </a:lnTo>
                <a:lnTo>
                  <a:pt x="350" y="350"/>
                </a:lnTo>
                <a:close/>
                <a:moveTo>
                  <a:pt x="350" y="525"/>
                </a:moveTo>
                <a:lnTo>
                  <a:pt x="350" y="407"/>
                </a:lnTo>
                <a:lnTo>
                  <a:pt x="233" y="407"/>
                </a:lnTo>
                <a:lnTo>
                  <a:pt x="233" y="525"/>
                </a:lnTo>
                <a:lnTo>
                  <a:pt x="350" y="525"/>
                </a:lnTo>
                <a:close/>
                <a:moveTo>
                  <a:pt x="350" y="700"/>
                </a:moveTo>
                <a:lnTo>
                  <a:pt x="350" y="582"/>
                </a:lnTo>
                <a:lnTo>
                  <a:pt x="233" y="582"/>
                </a:lnTo>
                <a:lnTo>
                  <a:pt x="233" y="700"/>
                </a:lnTo>
                <a:lnTo>
                  <a:pt x="350" y="700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3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82144" y="4932364"/>
            <a:ext cx="461962" cy="461963"/>
          </a:xfrm>
          <a:custGeom>
            <a:avLst/>
            <a:gdLst>
              <a:gd name="T0" fmla="*/ 1167 w 1282"/>
              <a:gd name="T1" fmla="*/ 17 h 1283"/>
              <a:gd name="T2" fmla="*/ 1281 w 1282"/>
              <a:gd name="T3" fmla="*/ 132 h 1283"/>
              <a:gd name="T4" fmla="*/ 1281 w 1282"/>
              <a:gd name="T5" fmla="*/ 831 h 1283"/>
              <a:gd name="T6" fmla="*/ 1169 w 1282"/>
              <a:gd name="T7" fmla="*/ 949 h 1283"/>
              <a:gd name="T8" fmla="*/ 762 w 1282"/>
              <a:gd name="T9" fmla="*/ 541 h 1283"/>
              <a:gd name="T10" fmla="*/ 1049 w 1282"/>
              <a:gd name="T11" fmla="*/ 541 h 1283"/>
              <a:gd name="T12" fmla="*/ 1049 w 1282"/>
              <a:gd name="T13" fmla="*/ 424 h 1283"/>
              <a:gd name="T14" fmla="*/ 645 w 1282"/>
              <a:gd name="T15" fmla="*/ 424 h 1283"/>
              <a:gd name="T16" fmla="*/ 587 w 1282"/>
              <a:gd name="T17" fmla="*/ 367 h 1283"/>
              <a:gd name="T18" fmla="*/ 1049 w 1282"/>
              <a:gd name="T19" fmla="*/ 367 h 1283"/>
              <a:gd name="T20" fmla="*/ 1049 w 1282"/>
              <a:gd name="T21" fmla="*/ 249 h 1283"/>
              <a:gd name="T22" fmla="*/ 582 w 1282"/>
              <a:gd name="T23" fmla="*/ 249 h 1283"/>
              <a:gd name="T24" fmla="*/ 582 w 1282"/>
              <a:gd name="T25" fmla="*/ 361 h 1283"/>
              <a:gd name="T26" fmla="*/ 237 w 1282"/>
              <a:gd name="T27" fmla="*/ 17 h 1283"/>
              <a:gd name="T28" fmla="*/ 1167 w 1282"/>
              <a:gd name="T29" fmla="*/ 17 h 1283"/>
              <a:gd name="T30" fmla="*/ 349 w 1282"/>
              <a:gd name="T31" fmla="*/ 541 h 1283"/>
              <a:gd name="T32" fmla="*/ 467 w 1282"/>
              <a:gd name="T33" fmla="*/ 541 h 1283"/>
              <a:gd name="T34" fmla="*/ 349 w 1282"/>
              <a:gd name="T35" fmla="*/ 424 h 1283"/>
              <a:gd name="T36" fmla="*/ 349 w 1282"/>
              <a:gd name="T37" fmla="*/ 541 h 1283"/>
              <a:gd name="T38" fmla="*/ 467 w 1282"/>
              <a:gd name="T39" fmla="*/ 716 h 1283"/>
              <a:gd name="T40" fmla="*/ 467 w 1282"/>
              <a:gd name="T41" fmla="*/ 599 h 1283"/>
              <a:gd name="T42" fmla="*/ 349 w 1282"/>
              <a:gd name="T43" fmla="*/ 599 h 1283"/>
              <a:gd name="T44" fmla="*/ 349 w 1282"/>
              <a:gd name="T45" fmla="*/ 716 h 1283"/>
              <a:gd name="T46" fmla="*/ 467 w 1282"/>
              <a:gd name="T47" fmla="*/ 716 h 1283"/>
              <a:gd name="T48" fmla="*/ 73 w 1282"/>
              <a:gd name="T49" fmla="*/ 0 h 1283"/>
              <a:gd name="T50" fmla="*/ 1281 w 1282"/>
              <a:gd name="T51" fmla="*/ 1208 h 1283"/>
              <a:gd name="T52" fmla="*/ 1208 w 1282"/>
              <a:gd name="T53" fmla="*/ 1282 h 1283"/>
              <a:gd name="T54" fmla="*/ 874 w 1282"/>
              <a:gd name="T55" fmla="*/ 949 h 1283"/>
              <a:gd name="T56" fmla="*/ 349 w 1282"/>
              <a:gd name="T57" fmla="*/ 949 h 1283"/>
              <a:gd name="T58" fmla="*/ 117 w 1282"/>
              <a:gd name="T59" fmla="*/ 1181 h 1283"/>
              <a:gd name="T60" fmla="*/ 117 w 1282"/>
              <a:gd name="T61" fmla="*/ 192 h 1283"/>
              <a:gd name="T62" fmla="*/ 0 w 1282"/>
              <a:gd name="T63" fmla="*/ 74 h 1283"/>
              <a:gd name="T64" fmla="*/ 73 w 1282"/>
              <a:gd name="T65" fmla="*/ 0 h 1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2" h="1283">
                <a:moveTo>
                  <a:pt x="1167" y="17"/>
                </a:moveTo>
                <a:cubicBezTo>
                  <a:pt x="1229" y="17"/>
                  <a:pt x="1281" y="69"/>
                  <a:pt x="1281" y="132"/>
                </a:cubicBezTo>
                <a:lnTo>
                  <a:pt x="1281" y="831"/>
                </a:lnTo>
                <a:cubicBezTo>
                  <a:pt x="1281" y="894"/>
                  <a:pt x="1232" y="946"/>
                  <a:pt x="1169" y="949"/>
                </a:cubicBezTo>
                <a:lnTo>
                  <a:pt x="762" y="541"/>
                </a:lnTo>
                <a:lnTo>
                  <a:pt x="1049" y="541"/>
                </a:lnTo>
                <a:lnTo>
                  <a:pt x="1049" y="424"/>
                </a:lnTo>
                <a:lnTo>
                  <a:pt x="645" y="424"/>
                </a:lnTo>
                <a:lnTo>
                  <a:pt x="587" y="367"/>
                </a:lnTo>
                <a:lnTo>
                  <a:pt x="1049" y="367"/>
                </a:lnTo>
                <a:lnTo>
                  <a:pt x="1049" y="249"/>
                </a:lnTo>
                <a:lnTo>
                  <a:pt x="582" y="249"/>
                </a:lnTo>
                <a:lnTo>
                  <a:pt x="582" y="361"/>
                </a:lnTo>
                <a:lnTo>
                  <a:pt x="237" y="17"/>
                </a:lnTo>
                <a:lnTo>
                  <a:pt x="1167" y="17"/>
                </a:lnTo>
                <a:close/>
                <a:moveTo>
                  <a:pt x="349" y="541"/>
                </a:moveTo>
                <a:lnTo>
                  <a:pt x="467" y="541"/>
                </a:lnTo>
                <a:lnTo>
                  <a:pt x="349" y="424"/>
                </a:lnTo>
                <a:lnTo>
                  <a:pt x="349" y="541"/>
                </a:lnTo>
                <a:close/>
                <a:moveTo>
                  <a:pt x="467" y="716"/>
                </a:moveTo>
                <a:lnTo>
                  <a:pt x="467" y="599"/>
                </a:lnTo>
                <a:lnTo>
                  <a:pt x="349" y="599"/>
                </a:lnTo>
                <a:lnTo>
                  <a:pt x="349" y="716"/>
                </a:lnTo>
                <a:lnTo>
                  <a:pt x="467" y="716"/>
                </a:lnTo>
                <a:close/>
                <a:moveTo>
                  <a:pt x="73" y="0"/>
                </a:moveTo>
                <a:lnTo>
                  <a:pt x="1281" y="1208"/>
                </a:lnTo>
                <a:lnTo>
                  <a:pt x="1208" y="1282"/>
                </a:lnTo>
                <a:lnTo>
                  <a:pt x="874" y="949"/>
                </a:lnTo>
                <a:lnTo>
                  <a:pt x="349" y="949"/>
                </a:lnTo>
                <a:lnTo>
                  <a:pt x="117" y="1181"/>
                </a:lnTo>
                <a:lnTo>
                  <a:pt x="117" y="192"/>
                </a:lnTo>
                <a:lnTo>
                  <a:pt x="0" y="74"/>
                </a:lnTo>
                <a:lnTo>
                  <a:pt x="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7206" y="4932364"/>
            <a:ext cx="336550" cy="461963"/>
          </a:xfrm>
          <a:custGeom>
            <a:avLst/>
            <a:gdLst>
              <a:gd name="T0" fmla="*/ 118 w 936"/>
              <a:gd name="T1" fmla="*/ 235 h 1285"/>
              <a:gd name="T2" fmla="*/ 118 w 936"/>
              <a:gd name="T3" fmla="*/ 1167 h 1285"/>
              <a:gd name="T4" fmla="*/ 700 w 936"/>
              <a:gd name="T5" fmla="*/ 1167 h 1285"/>
              <a:gd name="T6" fmla="*/ 700 w 936"/>
              <a:gd name="T7" fmla="*/ 1284 h 1285"/>
              <a:gd name="T8" fmla="*/ 118 w 936"/>
              <a:gd name="T9" fmla="*/ 1284 h 1285"/>
              <a:gd name="T10" fmla="*/ 0 w 936"/>
              <a:gd name="T11" fmla="*/ 1167 h 1285"/>
              <a:gd name="T12" fmla="*/ 0 w 936"/>
              <a:gd name="T13" fmla="*/ 235 h 1285"/>
              <a:gd name="T14" fmla="*/ 118 w 936"/>
              <a:gd name="T15" fmla="*/ 235 h 1285"/>
              <a:gd name="T16" fmla="*/ 437 w 936"/>
              <a:gd name="T17" fmla="*/ 672 h 1285"/>
              <a:gd name="T18" fmla="*/ 585 w 936"/>
              <a:gd name="T19" fmla="*/ 525 h 1285"/>
              <a:gd name="T20" fmla="*/ 730 w 936"/>
              <a:gd name="T21" fmla="*/ 672 h 1285"/>
              <a:gd name="T22" fmla="*/ 585 w 936"/>
              <a:gd name="T23" fmla="*/ 817 h 1285"/>
              <a:gd name="T24" fmla="*/ 437 w 936"/>
              <a:gd name="T25" fmla="*/ 672 h 1285"/>
              <a:gd name="T26" fmla="*/ 585 w 936"/>
              <a:gd name="T27" fmla="*/ 905 h 1285"/>
              <a:gd name="T28" fmla="*/ 817 w 936"/>
              <a:gd name="T29" fmla="*/ 672 h 1285"/>
              <a:gd name="T30" fmla="*/ 585 w 936"/>
              <a:gd name="T31" fmla="*/ 437 h 1285"/>
              <a:gd name="T32" fmla="*/ 350 w 936"/>
              <a:gd name="T33" fmla="*/ 672 h 1285"/>
              <a:gd name="T34" fmla="*/ 585 w 936"/>
              <a:gd name="T35" fmla="*/ 905 h 1285"/>
              <a:gd name="T36" fmla="*/ 585 w 936"/>
              <a:gd name="T37" fmla="*/ 117 h 1285"/>
              <a:gd name="T38" fmla="*/ 467 w 936"/>
              <a:gd name="T39" fmla="*/ 235 h 1285"/>
              <a:gd name="T40" fmla="*/ 585 w 936"/>
              <a:gd name="T41" fmla="*/ 350 h 1285"/>
              <a:gd name="T42" fmla="*/ 700 w 936"/>
              <a:gd name="T43" fmla="*/ 235 h 1285"/>
              <a:gd name="T44" fmla="*/ 585 w 936"/>
              <a:gd name="T45" fmla="*/ 117 h 1285"/>
              <a:gd name="T46" fmla="*/ 828 w 936"/>
              <a:gd name="T47" fmla="*/ 0 h 1285"/>
              <a:gd name="T48" fmla="*/ 935 w 936"/>
              <a:gd name="T49" fmla="*/ 107 h 1285"/>
              <a:gd name="T50" fmla="*/ 935 w 936"/>
              <a:gd name="T51" fmla="*/ 946 h 1285"/>
              <a:gd name="T52" fmla="*/ 828 w 936"/>
              <a:gd name="T53" fmla="*/ 1049 h 1285"/>
              <a:gd name="T54" fmla="*/ 339 w 936"/>
              <a:gd name="T55" fmla="*/ 1049 h 1285"/>
              <a:gd name="T56" fmla="*/ 235 w 936"/>
              <a:gd name="T57" fmla="*/ 946 h 1285"/>
              <a:gd name="T58" fmla="*/ 235 w 936"/>
              <a:gd name="T59" fmla="*/ 107 h 1285"/>
              <a:gd name="T60" fmla="*/ 339 w 936"/>
              <a:gd name="T61" fmla="*/ 0 h 1285"/>
              <a:gd name="T62" fmla="*/ 828 w 936"/>
              <a:gd name="T63" fmla="*/ 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6" h="1285">
                <a:moveTo>
                  <a:pt x="118" y="235"/>
                </a:moveTo>
                <a:lnTo>
                  <a:pt x="118" y="1167"/>
                </a:lnTo>
                <a:lnTo>
                  <a:pt x="700" y="1167"/>
                </a:lnTo>
                <a:lnTo>
                  <a:pt x="700" y="1284"/>
                </a:lnTo>
                <a:lnTo>
                  <a:pt x="118" y="1284"/>
                </a:lnTo>
                <a:cubicBezTo>
                  <a:pt x="52" y="1284"/>
                  <a:pt x="0" y="1230"/>
                  <a:pt x="0" y="1167"/>
                </a:cubicBezTo>
                <a:lnTo>
                  <a:pt x="0" y="235"/>
                </a:lnTo>
                <a:lnTo>
                  <a:pt x="118" y="235"/>
                </a:lnTo>
                <a:close/>
                <a:moveTo>
                  <a:pt x="437" y="672"/>
                </a:moveTo>
                <a:cubicBezTo>
                  <a:pt x="437" y="593"/>
                  <a:pt x="506" y="525"/>
                  <a:pt x="585" y="525"/>
                </a:cubicBezTo>
                <a:cubicBezTo>
                  <a:pt x="664" y="525"/>
                  <a:pt x="730" y="593"/>
                  <a:pt x="730" y="672"/>
                </a:cubicBezTo>
                <a:cubicBezTo>
                  <a:pt x="730" y="751"/>
                  <a:pt x="664" y="817"/>
                  <a:pt x="585" y="817"/>
                </a:cubicBezTo>
                <a:cubicBezTo>
                  <a:pt x="506" y="817"/>
                  <a:pt x="437" y="751"/>
                  <a:pt x="437" y="672"/>
                </a:cubicBezTo>
                <a:close/>
                <a:moveTo>
                  <a:pt x="585" y="905"/>
                </a:moveTo>
                <a:cubicBezTo>
                  <a:pt x="713" y="905"/>
                  <a:pt x="817" y="801"/>
                  <a:pt x="817" y="672"/>
                </a:cubicBezTo>
                <a:cubicBezTo>
                  <a:pt x="817" y="544"/>
                  <a:pt x="713" y="437"/>
                  <a:pt x="585" y="437"/>
                </a:cubicBezTo>
                <a:cubicBezTo>
                  <a:pt x="457" y="437"/>
                  <a:pt x="350" y="544"/>
                  <a:pt x="350" y="672"/>
                </a:cubicBezTo>
                <a:cubicBezTo>
                  <a:pt x="350" y="801"/>
                  <a:pt x="457" y="905"/>
                  <a:pt x="585" y="905"/>
                </a:cubicBezTo>
                <a:close/>
                <a:moveTo>
                  <a:pt x="585" y="117"/>
                </a:moveTo>
                <a:cubicBezTo>
                  <a:pt x="522" y="117"/>
                  <a:pt x="467" y="169"/>
                  <a:pt x="467" y="235"/>
                </a:cubicBezTo>
                <a:cubicBezTo>
                  <a:pt x="467" y="301"/>
                  <a:pt x="522" y="350"/>
                  <a:pt x="585" y="350"/>
                </a:cubicBezTo>
                <a:cubicBezTo>
                  <a:pt x="648" y="350"/>
                  <a:pt x="700" y="301"/>
                  <a:pt x="700" y="235"/>
                </a:cubicBezTo>
                <a:cubicBezTo>
                  <a:pt x="700" y="169"/>
                  <a:pt x="648" y="117"/>
                  <a:pt x="585" y="117"/>
                </a:cubicBezTo>
                <a:close/>
                <a:moveTo>
                  <a:pt x="828" y="0"/>
                </a:moveTo>
                <a:cubicBezTo>
                  <a:pt x="886" y="0"/>
                  <a:pt x="935" y="49"/>
                  <a:pt x="935" y="107"/>
                </a:cubicBezTo>
                <a:lnTo>
                  <a:pt x="935" y="946"/>
                </a:lnTo>
                <a:cubicBezTo>
                  <a:pt x="935" y="1003"/>
                  <a:pt x="886" y="1049"/>
                  <a:pt x="828" y="1049"/>
                </a:cubicBezTo>
                <a:lnTo>
                  <a:pt x="339" y="1049"/>
                </a:lnTo>
                <a:cubicBezTo>
                  <a:pt x="282" y="1049"/>
                  <a:pt x="235" y="1003"/>
                  <a:pt x="235" y="946"/>
                </a:cubicBezTo>
                <a:lnTo>
                  <a:pt x="235" y="107"/>
                </a:lnTo>
                <a:cubicBezTo>
                  <a:pt x="235" y="49"/>
                  <a:pt x="282" y="0"/>
                  <a:pt x="339" y="0"/>
                </a:cubicBezTo>
                <a:lnTo>
                  <a:pt x="82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90356" y="5100638"/>
            <a:ext cx="336550" cy="127000"/>
          </a:xfrm>
          <a:custGeom>
            <a:avLst/>
            <a:gdLst>
              <a:gd name="T0" fmla="*/ 817 w 936"/>
              <a:gd name="T1" fmla="*/ 0 h 351"/>
              <a:gd name="T2" fmla="*/ 935 w 936"/>
              <a:gd name="T3" fmla="*/ 0 h 351"/>
              <a:gd name="T4" fmla="*/ 935 w 936"/>
              <a:gd name="T5" fmla="*/ 350 h 351"/>
              <a:gd name="T6" fmla="*/ 0 w 936"/>
              <a:gd name="T7" fmla="*/ 350 h 351"/>
              <a:gd name="T8" fmla="*/ 0 w 936"/>
              <a:gd name="T9" fmla="*/ 0 h 351"/>
              <a:gd name="T10" fmla="*/ 118 w 936"/>
              <a:gd name="T11" fmla="*/ 0 h 351"/>
              <a:gd name="T12" fmla="*/ 118 w 936"/>
              <a:gd name="T13" fmla="*/ 233 h 351"/>
              <a:gd name="T14" fmla="*/ 817 w 936"/>
              <a:gd name="T15" fmla="*/ 233 h 351"/>
              <a:gd name="T16" fmla="*/ 817 w 936"/>
              <a:gd name="T17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6" h="351">
                <a:moveTo>
                  <a:pt x="817" y="0"/>
                </a:moveTo>
                <a:lnTo>
                  <a:pt x="935" y="0"/>
                </a:lnTo>
                <a:lnTo>
                  <a:pt x="935" y="350"/>
                </a:lnTo>
                <a:lnTo>
                  <a:pt x="0" y="350"/>
                </a:lnTo>
                <a:lnTo>
                  <a:pt x="0" y="0"/>
                </a:lnTo>
                <a:lnTo>
                  <a:pt x="118" y="0"/>
                </a:lnTo>
                <a:lnTo>
                  <a:pt x="118" y="233"/>
                </a:lnTo>
                <a:lnTo>
                  <a:pt x="817" y="233"/>
                </a:lnTo>
                <a:lnTo>
                  <a:pt x="817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2231" y="4953000"/>
            <a:ext cx="419100" cy="419100"/>
          </a:xfrm>
          <a:custGeom>
            <a:avLst/>
            <a:gdLst>
              <a:gd name="T0" fmla="*/ 785 w 1166"/>
              <a:gd name="T1" fmla="*/ 443 h 1165"/>
              <a:gd name="T2" fmla="*/ 583 w 1166"/>
              <a:gd name="T3" fmla="*/ 599 h 1165"/>
              <a:gd name="T4" fmla="*/ 380 w 1166"/>
              <a:gd name="T5" fmla="*/ 443 h 1165"/>
              <a:gd name="T6" fmla="*/ 585 w 1166"/>
              <a:gd name="T7" fmla="*/ 0 h 1165"/>
              <a:gd name="T8" fmla="*/ 785 w 1166"/>
              <a:gd name="T9" fmla="*/ 443 h 1165"/>
              <a:gd name="T10" fmla="*/ 0 w 1166"/>
              <a:gd name="T11" fmla="*/ 465 h 1165"/>
              <a:gd name="T12" fmla="*/ 583 w 1166"/>
              <a:gd name="T13" fmla="*/ 784 h 1165"/>
              <a:gd name="T14" fmla="*/ 1165 w 1166"/>
              <a:gd name="T15" fmla="*/ 465 h 1165"/>
              <a:gd name="T16" fmla="*/ 697 w 1166"/>
              <a:gd name="T17" fmla="*/ 1134 h 1165"/>
              <a:gd name="T18" fmla="*/ 583 w 1166"/>
              <a:gd name="T19" fmla="*/ 1164 h 1165"/>
              <a:gd name="T20" fmla="*/ 468 w 1166"/>
              <a:gd name="T21" fmla="*/ 1134 h 1165"/>
              <a:gd name="T22" fmla="*/ 0 w 1166"/>
              <a:gd name="T23" fmla="*/ 4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785" y="443"/>
                </a:moveTo>
                <a:cubicBezTo>
                  <a:pt x="711" y="484"/>
                  <a:pt x="643" y="536"/>
                  <a:pt x="583" y="599"/>
                </a:cubicBezTo>
                <a:cubicBezTo>
                  <a:pt x="522" y="536"/>
                  <a:pt x="454" y="484"/>
                  <a:pt x="380" y="443"/>
                </a:cubicBezTo>
                <a:cubicBezTo>
                  <a:pt x="394" y="282"/>
                  <a:pt x="460" y="126"/>
                  <a:pt x="585" y="0"/>
                </a:cubicBezTo>
                <a:cubicBezTo>
                  <a:pt x="708" y="123"/>
                  <a:pt x="774" y="279"/>
                  <a:pt x="785" y="443"/>
                </a:cubicBezTo>
                <a:close/>
                <a:moveTo>
                  <a:pt x="0" y="465"/>
                </a:moveTo>
                <a:cubicBezTo>
                  <a:pt x="260" y="465"/>
                  <a:pt x="470" y="613"/>
                  <a:pt x="583" y="784"/>
                </a:cubicBezTo>
                <a:cubicBezTo>
                  <a:pt x="695" y="613"/>
                  <a:pt x="905" y="465"/>
                  <a:pt x="1165" y="465"/>
                </a:cubicBezTo>
                <a:cubicBezTo>
                  <a:pt x="1165" y="773"/>
                  <a:pt x="971" y="1036"/>
                  <a:pt x="697" y="1134"/>
                </a:cubicBezTo>
                <a:cubicBezTo>
                  <a:pt x="659" y="1148"/>
                  <a:pt x="624" y="1156"/>
                  <a:pt x="583" y="1164"/>
                </a:cubicBezTo>
                <a:cubicBezTo>
                  <a:pt x="542" y="1159"/>
                  <a:pt x="503" y="1148"/>
                  <a:pt x="468" y="1134"/>
                </a:cubicBezTo>
                <a:cubicBezTo>
                  <a:pt x="194" y="1036"/>
                  <a:pt x="0" y="773"/>
                  <a:pt x="0" y="4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16021" y="5037138"/>
            <a:ext cx="377825" cy="252412"/>
          </a:xfrm>
          <a:custGeom>
            <a:avLst/>
            <a:gdLst>
              <a:gd name="T0" fmla="*/ 0 w 1050"/>
              <a:gd name="T1" fmla="*/ 408 h 701"/>
              <a:gd name="T2" fmla="*/ 0 w 1050"/>
              <a:gd name="T3" fmla="*/ 293 h 701"/>
              <a:gd name="T4" fmla="*/ 699 w 1050"/>
              <a:gd name="T5" fmla="*/ 293 h 701"/>
              <a:gd name="T6" fmla="*/ 699 w 1050"/>
              <a:gd name="T7" fmla="*/ 408 h 701"/>
              <a:gd name="T8" fmla="*/ 0 w 1050"/>
              <a:gd name="T9" fmla="*/ 408 h 701"/>
              <a:gd name="T10" fmla="*/ 0 w 1050"/>
              <a:gd name="T11" fmla="*/ 0 h 701"/>
              <a:gd name="T12" fmla="*/ 1049 w 1050"/>
              <a:gd name="T13" fmla="*/ 0 h 701"/>
              <a:gd name="T14" fmla="*/ 1049 w 1050"/>
              <a:gd name="T15" fmla="*/ 118 h 701"/>
              <a:gd name="T16" fmla="*/ 0 w 1050"/>
              <a:gd name="T17" fmla="*/ 118 h 701"/>
              <a:gd name="T18" fmla="*/ 0 w 1050"/>
              <a:gd name="T19" fmla="*/ 0 h 701"/>
              <a:gd name="T20" fmla="*/ 0 w 1050"/>
              <a:gd name="T21" fmla="*/ 700 h 701"/>
              <a:gd name="T22" fmla="*/ 0 w 1050"/>
              <a:gd name="T23" fmla="*/ 582 h 701"/>
              <a:gd name="T24" fmla="*/ 350 w 1050"/>
              <a:gd name="T25" fmla="*/ 582 h 701"/>
              <a:gd name="T26" fmla="*/ 350 w 1050"/>
              <a:gd name="T27" fmla="*/ 700 h 701"/>
              <a:gd name="T28" fmla="*/ 0 w 1050"/>
              <a:gd name="T29" fmla="*/ 70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50" h="701">
                <a:moveTo>
                  <a:pt x="0" y="408"/>
                </a:moveTo>
                <a:lnTo>
                  <a:pt x="0" y="293"/>
                </a:lnTo>
                <a:lnTo>
                  <a:pt x="699" y="293"/>
                </a:lnTo>
                <a:lnTo>
                  <a:pt x="699" y="408"/>
                </a:lnTo>
                <a:lnTo>
                  <a:pt x="0" y="408"/>
                </a:lnTo>
                <a:close/>
                <a:moveTo>
                  <a:pt x="0" y="0"/>
                </a:moveTo>
                <a:lnTo>
                  <a:pt x="1049" y="0"/>
                </a:lnTo>
                <a:lnTo>
                  <a:pt x="1049" y="118"/>
                </a:lnTo>
                <a:lnTo>
                  <a:pt x="0" y="118"/>
                </a:lnTo>
                <a:lnTo>
                  <a:pt x="0" y="0"/>
                </a:lnTo>
                <a:close/>
                <a:moveTo>
                  <a:pt x="0" y="700"/>
                </a:moveTo>
                <a:lnTo>
                  <a:pt x="0" y="582"/>
                </a:lnTo>
                <a:lnTo>
                  <a:pt x="350" y="582"/>
                </a:lnTo>
                <a:lnTo>
                  <a:pt x="350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63769" y="4959350"/>
            <a:ext cx="425450" cy="407988"/>
          </a:xfrm>
          <a:custGeom>
            <a:avLst/>
            <a:gdLst>
              <a:gd name="T0" fmla="*/ 826 w 1182"/>
              <a:gd name="T1" fmla="*/ 806 h 1132"/>
              <a:gd name="T2" fmla="*/ 1181 w 1182"/>
              <a:gd name="T3" fmla="*/ 806 h 1132"/>
              <a:gd name="T4" fmla="*/ 1181 w 1182"/>
              <a:gd name="T5" fmla="*/ 899 h 1132"/>
              <a:gd name="T6" fmla="*/ 683 w 1182"/>
              <a:gd name="T7" fmla="*/ 899 h 1132"/>
              <a:gd name="T8" fmla="*/ 683 w 1182"/>
              <a:gd name="T9" fmla="*/ 825 h 1132"/>
              <a:gd name="T10" fmla="*/ 1028 w 1182"/>
              <a:gd name="T11" fmla="*/ 325 h 1132"/>
              <a:gd name="T12" fmla="*/ 686 w 1182"/>
              <a:gd name="T13" fmla="*/ 325 h 1132"/>
              <a:gd name="T14" fmla="*/ 686 w 1182"/>
              <a:gd name="T15" fmla="*/ 232 h 1132"/>
              <a:gd name="T16" fmla="*/ 1170 w 1182"/>
              <a:gd name="T17" fmla="*/ 232 h 1132"/>
              <a:gd name="T18" fmla="*/ 1170 w 1182"/>
              <a:gd name="T19" fmla="*/ 306 h 1132"/>
              <a:gd name="T20" fmla="*/ 826 w 1182"/>
              <a:gd name="T21" fmla="*/ 806 h 1132"/>
              <a:gd name="T22" fmla="*/ 197 w 1182"/>
              <a:gd name="T23" fmla="*/ 661 h 1132"/>
              <a:gd name="T24" fmla="*/ 424 w 1182"/>
              <a:gd name="T25" fmla="*/ 661 h 1132"/>
              <a:gd name="T26" fmla="*/ 309 w 1182"/>
              <a:gd name="T27" fmla="*/ 358 h 1132"/>
              <a:gd name="T28" fmla="*/ 197 w 1182"/>
              <a:gd name="T29" fmla="*/ 661 h 1132"/>
              <a:gd name="T30" fmla="*/ 263 w 1182"/>
              <a:gd name="T31" fmla="*/ 232 h 1132"/>
              <a:gd name="T32" fmla="*/ 358 w 1182"/>
              <a:gd name="T33" fmla="*/ 232 h 1132"/>
              <a:gd name="T34" fmla="*/ 621 w 1182"/>
              <a:gd name="T35" fmla="*/ 899 h 1132"/>
              <a:gd name="T36" fmla="*/ 514 w 1182"/>
              <a:gd name="T37" fmla="*/ 899 h 1132"/>
              <a:gd name="T38" fmla="*/ 459 w 1182"/>
              <a:gd name="T39" fmla="*/ 756 h 1132"/>
              <a:gd name="T40" fmla="*/ 162 w 1182"/>
              <a:gd name="T41" fmla="*/ 756 h 1132"/>
              <a:gd name="T42" fmla="*/ 107 w 1182"/>
              <a:gd name="T43" fmla="*/ 899 h 1132"/>
              <a:gd name="T44" fmla="*/ 0 w 1182"/>
              <a:gd name="T45" fmla="*/ 899 h 1132"/>
              <a:gd name="T46" fmla="*/ 263 w 1182"/>
              <a:gd name="T47" fmla="*/ 232 h 1132"/>
              <a:gd name="T48" fmla="*/ 506 w 1182"/>
              <a:gd name="T49" fmla="*/ 994 h 1132"/>
              <a:gd name="T50" fmla="*/ 776 w 1182"/>
              <a:gd name="T51" fmla="*/ 994 h 1132"/>
              <a:gd name="T52" fmla="*/ 640 w 1182"/>
              <a:gd name="T53" fmla="*/ 1131 h 1132"/>
              <a:gd name="T54" fmla="*/ 506 w 1182"/>
              <a:gd name="T55" fmla="*/ 994 h 1132"/>
              <a:gd name="T56" fmla="*/ 779 w 1182"/>
              <a:gd name="T57" fmla="*/ 136 h 1132"/>
              <a:gd name="T58" fmla="*/ 503 w 1182"/>
              <a:gd name="T59" fmla="*/ 136 h 1132"/>
              <a:gd name="T60" fmla="*/ 640 w 1182"/>
              <a:gd name="T61" fmla="*/ 0 h 1132"/>
              <a:gd name="T62" fmla="*/ 779 w 1182"/>
              <a:gd name="T63" fmla="*/ 136 h 1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82" h="1132">
                <a:moveTo>
                  <a:pt x="826" y="806"/>
                </a:moveTo>
                <a:lnTo>
                  <a:pt x="1181" y="806"/>
                </a:lnTo>
                <a:lnTo>
                  <a:pt x="1181" y="899"/>
                </a:lnTo>
                <a:lnTo>
                  <a:pt x="683" y="899"/>
                </a:lnTo>
                <a:lnTo>
                  <a:pt x="683" y="825"/>
                </a:lnTo>
                <a:lnTo>
                  <a:pt x="1028" y="325"/>
                </a:lnTo>
                <a:lnTo>
                  <a:pt x="686" y="325"/>
                </a:lnTo>
                <a:lnTo>
                  <a:pt x="686" y="232"/>
                </a:lnTo>
                <a:lnTo>
                  <a:pt x="1170" y="232"/>
                </a:lnTo>
                <a:lnTo>
                  <a:pt x="1170" y="306"/>
                </a:lnTo>
                <a:lnTo>
                  <a:pt x="826" y="806"/>
                </a:lnTo>
                <a:close/>
                <a:moveTo>
                  <a:pt x="197" y="661"/>
                </a:moveTo>
                <a:lnTo>
                  <a:pt x="424" y="661"/>
                </a:lnTo>
                <a:lnTo>
                  <a:pt x="309" y="358"/>
                </a:lnTo>
                <a:lnTo>
                  <a:pt x="197" y="661"/>
                </a:lnTo>
                <a:close/>
                <a:moveTo>
                  <a:pt x="263" y="232"/>
                </a:moveTo>
                <a:lnTo>
                  <a:pt x="358" y="232"/>
                </a:lnTo>
                <a:lnTo>
                  <a:pt x="621" y="899"/>
                </a:lnTo>
                <a:lnTo>
                  <a:pt x="514" y="899"/>
                </a:lnTo>
                <a:lnTo>
                  <a:pt x="459" y="756"/>
                </a:lnTo>
                <a:lnTo>
                  <a:pt x="162" y="756"/>
                </a:lnTo>
                <a:lnTo>
                  <a:pt x="107" y="899"/>
                </a:lnTo>
                <a:lnTo>
                  <a:pt x="0" y="899"/>
                </a:lnTo>
                <a:lnTo>
                  <a:pt x="263" y="232"/>
                </a:lnTo>
                <a:close/>
                <a:moveTo>
                  <a:pt x="506" y="994"/>
                </a:moveTo>
                <a:lnTo>
                  <a:pt x="776" y="994"/>
                </a:lnTo>
                <a:lnTo>
                  <a:pt x="640" y="1131"/>
                </a:lnTo>
                <a:lnTo>
                  <a:pt x="506" y="994"/>
                </a:lnTo>
                <a:close/>
                <a:moveTo>
                  <a:pt x="779" y="136"/>
                </a:moveTo>
                <a:lnTo>
                  <a:pt x="503" y="136"/>
                </a:lnTo>
                <a:lnTo>
                  <a:pt x="640" y="0"/>
                </a:lnTo>
                <a:lnTo>
                  <a:pt x="779" y="1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40094" y="4951414"/>
            <a:ext cx="419100" cy="422275"/>
          </a:xfrm>
          <a:custGeom>
            <a:avLst/>
            <a:gdLst>
              <a:gd name="T0" fmla="*/ 408 w 1166"/>
              <a:gd name="T1" fmla="*/ 533 h 1173"/>
              <a:gd name="T2" fmla="*/ 408 w 1166"/>
              <a:gd name="T3" fmla="*/ 415 h 1173"/>
              <a:gd name="T4" fmla="*/ 757 w 1166"/>
              <a:gd name="T5" fmla="*/ 415 h 1173"/>
              <a:gd name="T6" fmla="*/ 757 w 1166"/>
              <a:gd name="T7" fmla="*/ 519 h 1173"/>
              <a:gd name="T8" fmla="*/ 547 w 1166"/>
              <a:gd name="T9" fmla="*/ 765 h 1173"/>
              <a:gd name="T10" fmla="*/ 757 w 1166"/>
              <a:gd name="T11" fmla="*/ 765 h 1173"/>
              <a:gd name="T12" fmla="*/ 757 w 1166"/>
              <a:gd name="T13" fmla="*/ 883 h 1173"/>
              <a:gd name="T14" fmla="*/ 408 w 1166"/>
              <a:gd name="T15" fmla="*/ 883 h 1173"/>
              <a:gd name="T16" fmla="*/ 408 w 1166"/>
              <a:gd name="T17" fmla="*/ 776 h 1173"/>
              <a:gd name="T18" fmla="*/ 618 w 1166"/>
              <a:gd name="T19" fmla="*/ 533 h 1173"/>
              <a:gd name="T20" fmla="*/ 408 w 1166"/>
              <a:gd name="T21" fmla="*/ 533 h 1173"/>
              <a:gd name="T22" fmla="*/ 583 w 1166"/>
              <a:gd name="T23" fmla="*/ 1058 h 1173"/>
              <a:gd name="T24" fmla="*/ 990 w 1166"/>
              <a:gd name="T25" fmla="*/ 648 h 1173"/>
              <a:gd name="T26" fmla="*/ 583 w 1166"/>
              <a:gd name="T27" fmla="*/ 240 h 1173"/>
              <a:gd name="T28" fmla="*/ 175 w 1166"/>
              <a:gd name="T29" fmla="*/ 648 h 1173"/>
              <a:gd name="T30" fmla="*/ 583 w 1166"/>
              <a:gd name="T31" fmla="*/ 1058 h 1173"/>
              <a:gd name="T32" fmla="*/ 583 w 1166"/>
              <a:gd name="T33" fmla="*/ 123 h 1173"/>
              <a:gd name="T34" fmla="*/ 1107 w 1166"/>
              <a:gd name="T35" fmla="*/ 648 h 1173"/>
              <a:gd name="T36" fmla="*/ 583 w 1166"/>
              <a:gd name="T37" fmla="*/ 1172 h 1173"/>
              <a:gd name="T38" fmla="*/ 58 w 1166"/>
              <a:gd name="T39" fmla="*/ 648 h 1173"/>
              <a:gd name="T40" fmla="*/ 583 w 1166"/>
              <a:gd name="T41" fmla="*/ 123 h 1173"/>
              <a:gd name="T42" fmla="*/ 1165 w 1166"/>
              <a:gd name="T43" fmla="*/ 224 h 1173"/>
              <a:gd name="T44" fmla="*/ 1091 w 1166"/>
              <a:gd name="T45" fmla="*/ 314 h 1173"/>
              <a:gd name="T46" fmla="*/ 823 w 1166"/>
              <a:gd name="T47" fmla="*/ 87 h 1173"/>
              <a:gd name="T48" fmla="*/ 897 w 1166"/>
              <a:gd name="T49" fmla="*/ 0 h 1173"/>
              <a:gd name="T50" fmla="*/ 1165 w 1166"/>
              <a:gd name="T51" fmla="*/ 224 h 1173"/>
              <a:gd name="T52" fmla="*/ 342 w 1166"/>
              <a:gd name="T53" fmla="*/ 87 h 1173"/>
              <a:gd name="T54" fmla="*/ 74 w 1166"/>
              <a:gd name="T55" fmla="*/ 312 h 1173"/>
              <a:gd name="T56" fmla="*/ 0 w 1166"/>
              <a:gd name="T57" fmla="*/ 224 h 1173"/>
              <a:gd name="T58" fmla="*/ 268 w 1166"/>
              <a:gd name="T59" fmla="*/ 0 h 1173"/>
              <a:gd name="T60" fmla="*/ 342 w 1166"/>
              <a:gd name="T61" fmla="*/ 8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66" h="1173">
                <a:moveTo>
                  <a:pt x="408" y="533"/>
                </a:moveTo>
                <a:lnTo>
                  <a:pt x="408" y="415"/>
                </a:lnTo>
                <a:lnTo>
                  <a:pt x="757" y="415"/>
                </a:lnTo>
                <a:lnTo>
                  <a:pt x="757" y="519"/>
                </a:lnTo>
                <a:lnTo>
                  <a:pt x="547" y="765"/>
                </a:lnTo>
                <a:lnTo>
                  <a:pt x="757" y="765"/>
                </a:lnTo>
                <a:lnTo>
                  <a:pt x="757" y="883"/>
                </a:lnTo>
                <a:lnTo>
                  <a:pt x="408" y="883"/>
                </a:lnTo>
                <a:lnTo>
                  <a:pt x="408" y="776"/>
                </a:lnTo>
                <a:lnTo>
                  <a:pt x="618" y="533"/>
                </a:lnTo>
                <a:lnTo>
                  <a:pt x="408" y="533"/>
                </a:lnTo>
                <a:close/>
                <a:moveTo>
                  <a:pt x="583" y="1058"/>
                </a:moveTo>
                <a:cubicBezTo>
                  <a:pt x="809" y="1058"/>
                  <a:pt x="990" y="874"/>
                  <a:pt x="990" y="648"/>
                </a:cubicBezTo>
                <a:cubicBezTo>
                  <a:pt x="990" y="421"/>
                  <a:pt x="810" y="240"/>
                  <a:pt x="583" y="240"/>
                </a:cubicBezTo>
                <a:cubicBezTo>
                  <a:pt x="357" y="240"/>
                  <a:pt x="175" y="421"/>
                  <a:pt x="175" y="648"/>
                </a:cubicBezTo>
                <a:cubicBezTo>
                  <a:pt x="175" y="874"/>
                  <a:pt x="356" y="1058"/>
                  <a:pt x="583" y="1058"/>
                </a:cubicBezTo>
                <a:close/>
                <a:moveTo>
                  <a:pt x="583" y="123"/>
                </a:moveTo>
                <a:cubicBezTo>
                  <a:pt x="872" y="123"/>
                  <a:pt x="1107" y="359"/>
                  <a:pt x="1107" y="648"/>
                </a:cubicBezTo>
                <a:cubicBezTo>
                  <a:pt x="1107" y="938"/>
                  <a:pt x="873" y="1172"/>
                  <a:pt x="583" y="1172"/>
                </a:cubicBezTo>
                <a:cubicBezTo>
                  <a:pt x="294" y="1172"/>
                  <a:pt x="58" y="938"/>
                  <a:pt x="58" y="648"/>
                </a:cubicBezTo>
                <a:cubicBezTo>
                  <a:pt x="58" y="359"/>
                  <a:pt x="293" y="123"/>
                  <a:pt x="583" y="123"/>
                </a:cubicBezTo>
                <a:close/>
                <a:moveTo>
                  <a:pt x="1165" y="224"/>
                </a:moveTo>
                <a:lnTo>
                  <a:pt x="1091" y="314"/>
                </a:lnTo>
                <a:lnTo>
                  <a:pt x="823" y="87"/>
                </a:lnTo>
                <a:lnTo>
                  <a:pt x="897" y="0"/>
                </a:lnTo>
                <a:lnTo>
                  <a:pt x="1165" y="224"/>
                </a:lnTo>
                <a:close/>
                <a:moveTo>
                  <a:pt x="342" y="87"/>
                </a:moveTo>
                <a:lnTo>
                  <a:pt x="74" y="312"/>
                </a:lnTo>
                <a:lnTo>
                  <a:pt x="0" y="224"/>
                </a:lnTo>
                <a:lnTo>
                  <a:pt x="268" y="0"/>
                </a:lnTo>
                <a:lnTo>
                  <a:pt x="342" y="8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13244" y="4953000"/>
            <a:ext cx="419100" cy="419100"/>
          </a:xfrm>
          <a:custGeom>
            <a:avLst/>
            <a:gdLst>
              <a:gd name="T0" fmla="*/ 639 w 1165"/>
              <a:gd name="T1" fmla="*/ 465 h 1165"/>
              <a:gd name="T2" fmla="*/ 639 w 1165"/>
              <a:gd name="T3" fmla="*/ 232 h 1165"/>
              <a:gd name="T4" fmla="*/ 524 w 1165"/>
              <a:gd name="T5" fmla="*/ 232 h 1165"/>
              <a:gd name="T6" fmla="*/ 524 w 1165"/>
              <a:gd name="T7" fmla="*/ 465 h 1165"/>
              <a:gd name="T8" fmla="*/ 639 w 1165"/>
              <a:gd name="T9" fmla="*/ 465 h 1165"/>
              <a:gd name="T10" fmla="*/ 639 w 1165"/>
              <a:gd name="T11" fmla="*/ 700 h 1165"/>
              <a:gd name="T12" fmla="*/ 639 w 1165"/>
              <a:gd name="T13" fmla="*/ 582 h 1165"/>
              <a:gd name="T14" fmla="*/ 524 w 1165"/>
              <a:gd name="T15" fmla="*/ 582 h 1165"/>
              <a:gd name="T16" fmla="*/ 524 w 1165"/>
              <a:gd name="T17" fmla="*/ 700 h 1165"/>
              <a:gd name="T18" fmla="*/ 639 w 1165"/>
              <a:gd name="T19" fmla="*/ 700 h 1165"/>
              <a:gd name="T20" fmla="*/ 1049 w 1165"/>
              <a:gd name="T21" fmla="*/ 0 h 1165"/>
              <a:gd name="T22" fmla="*/ 1164 w 1165"/>
              <a:gd name="T23" fmla="*/ 115 h 1165"/>
              <a:gd name="T24" fmla="*/ 1164 w 1165"/>
              <a:gd name="T25" fmla="*/ 814 h 1165"/>
              <a:gd name="T26" fmla="*/ 1049 w 1165"/>
              <a:gd name="T27" fmla="*/ 932 h 1165"/>
              <a:gd name="T28" fmla="*/ 232 w 1165"/>
              <a:gd name="T29" fmla="*/ 932 h 1165"/>
              <a:gd name="T30" fmla="*/ 0 w 1165"/>
              <a:gd name="T31" fmla="*/ 1164 h 1165"/>
              <a:gd name="T32" fmla="*/ 0 w 1165"/>
              <a:gd name="T33" fmla="*/ 115 h 1165"/>
              <a:gd name="T34" fmla="*/ 114 w 1165"/>
              <a:gd name="T35" fmla="*/ 0 h 1165"/>
              <a:gd name="T36" fmla="*/ 1049 w 1165"/>
              <a:gd name="T3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65" h="1165">
                <a:moveTo>
                  <a:pt x="639" y="465"/>
                </a:moveTo>
                <a:lnTo>
                  <a:pt x="639" y="232"/>
                </a:lnTo>
                <a:lnTo>
                  <a:pt x="524" y="232"/>
                </a:lnTo>
                <a:lnTo>
                  <a:pt x="524" y="465"/>
                </a:lnTo>
                <a:lnTo>
                  <a:pt x="639" y="465"/>
                </a:lnTo>
                <a:close/>
                <a:moveTo>
                  <a:pt x="639" y="700"/>
                </a:moveTo>
                <a:lnTo>
                  <a:pt x="639" y="582"/>
                </a:lnTo>
                <a:lnTo>
                  <a:pt x="524" y="582"/>
                </a:lnTo>
                <a:lnTo>
                  <a:pt x="524" y="700"/>
                </a:lnTo>
                <a:lnTo>
                  <a:pt x="639" y="700"/>
                </a:lnTo>
                <a:close/>
                <a:moveTo>
                  <a:pt x="1049" y="0"/>
                </a:moveTo>
                <a:cubicBezTo>
                  <a:pt x="1112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2" y="932"/>
                  <a:pt x="1049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1" y="0"/>
                  <a:pt x="114" y="0"/>
                </a:cubicBezTo>
                <a:lnTo>
                  <a:pt x="10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8071" y="5810251"/>
            <a:ext cx="325437" cy="441325"/>
          </a:xfrm>
          <a:custGeom>
            <a:avLst/>
            <a:gdLst>
              <a:gd name="T0" fmla="*/ 626 w 903"/>
              <a:gd name="T1" fmla="*/ 1110 h 1226"/>
              <a:gd name="T2" fmla="*/ 626 w 903"/>
              <a:gd name="T3" fmla="*/ 643 h 1226"/>
              <a:gd name="T4" fmla="*/ 276 w 903"/>
              <a:gd name="T5" fmla="*/ 643 h 1226"/>
              <a:gd name="T6" fmla="*/ 276 w 903"/>
              <a:gd name="T7" fmla="*/ 1110 h 1226"/>
              <a:gd name="T8" fmla="*/ 626 w 903"/>
              <a:gd name="T9" fmla="*/ 1110 h 1226"/>
              <a:gd name="T10" fmla="*/ 618 w 903"/>
              <a:gd name="T11" fmla="*/ 528 h 1226"/>
              <a:gd name="T12" fmla="*/ 684 w 903"/>
              <a:gd name="T13" fmla="*/ 593 h 1226"/>
              <a:gd name="T14" fmla="*/ 684 w 903"/>
              <a:gd name="T15" fmla="*/ 1159 h 1226"/>
              <a:gd name="T16" fmla="*/ 618 w 903"/>
              <a:gd name="T17" fmla="*/ 1225 h 1226"/>
              <a:gd name="T18" fmla="*/ 285 w 903"/>
              <a:gd name="T19" fmla="*/ 1225 h 1226"/>
              <a:gd name="T20" fmla="*/ 219 w 903"/>
              <a:gd name="T21" fmla="*/ 1159 h 1226"/>
              <a:gd name="T22" fmla="*/ 219 w 903"/>
              <a:gd name="T23" fmla="*/ 593 h 1226"/>
              <a:gd name="T24" fmla="*/ 285 w 903"/>
              <a:gd name="T25" fmla="*/ 525 h 1226"/>
              <a:gd name="T26" fmla="*/ 618 w 903"/>
              <a:gd name="T27" fmla="*/ 528 h 1226"/>
              <a:gd name="T28" fmla="*/ 451 w 903"/>
              <a:gd name="T29" fmla="*/ 0 h 1226"/>
              <a:gd name="T30" fmla="*/ 902 w 903"/>
              <a:gd name="T31" fmla="*/ 189 h 1226"/>
              <a:gd name="T32" fmla="*/ 820 w 903"/>
              <a:gd name="T33" fmla="*/ 271 h 1226"/>
              <a:gd name="T34" fmla="*/ 451 w 903"/>
              <a:gd name="T35" fmla="*/ 118 h 1226"/>
              <a:gd name="T36" fmla="*/ 82 w 903"/>
              <a:gd name="T37" fmla="*/ 271 h 1226"/>
              <a:gd name="T38" fmla="*/ 0 w 903"/>
              <a:gd name="T39" fmla="*/ 189 h 1226"/>
              <a:gd name="T40" fmla="*/ 451 w 903"/>
              <a:gd name="T41" fmla="*/ 0 h 1226"/>
              <a:gd name="T42" fmla="*/ 159 w 903"/>
              <a:gd name="T43" fmla="*/ 356 h 1226"/>
              <a:gd name="T44" fmla="*/ 451 w 903"/>
              <a:gd name="T45" fmla="*/ 235 h 1226"/>
              <a:gd name="T46" fmla="*/ 744 w 903"/>
              <a:gd name="T47" fmla="*/ 356 h 1226"/>
              <a:gd name="T48" fmla="*/ 659 w 903"/>
              <a:gd name="T49" fmla="*/ 438 h 1226"/>
              <a:gd name="T50" fmla="*/ 451 w 903"/>
              <a:gd name="T51" fmla="*/ 353 h 1226"/>
              <a:gd name="T52" fmla="*/ 244 w 903"/>
              <a:gd name="T53" fmla="*/ 438 h 1226"/>
              <a:gd name="T54" fmla="*/ 159 w 903"/>
              <a:gd name="T55" fmla="*/ 356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3" h="1226">
                <a:moveTo>
                  <a:pt x="626" y="1110"/>
                </a:moveTo>
                <a:lnTo>
                  <a:pt x="626" y="643"/>
                </a:lnTo>
                <a:lnTo>
                  <a:pt x="276" y="643"/>
                </a:lnTo>
                <a:lnTo>
                  <a:pt x="276" y="1110"/>
                </a:lnTo>
                <a:lnTo>
                  <a:pt x="626" y="1110"/>
                </a:lnTo>
                <a:close/>
                <a:moveTo>
                  <a:pt x="618" y="528"/>
                </a:moveTo>
                <a:cubicBezTo>
                  <a:pt x="653" y="528"/>
                  <a:pt x="684" y="558"/>
                  <a:pt x="684" y="593"/>
                </a:cubicBezTo>
                <a:lnTo>
                  <a:pt x="684" y="1159"/>
                </a:lnTo>
                <a:cubicBezTo>
                  <a:pt x="684" y="1195"/>
                  <a:pt x="653" y="1225"/>
                  <a:pt x="618" y="1225"/>
                </a:cubicBezTo>
                <a:lnTo>
                  <a:pt x="285" y="1225"/>
                </a:lnTo>
                <a:cubicBezTo>
                  <a:pt x="249" y="1225"/>
                  <a:pt x="219" y="1195"/>
                  <a:pt x="219" y="1159"/>
                </a:cubicBezTo>
                <a:lnTo>
                  <a:pt x="219" y="593"/>
                </a:lnTo>
                <a:cubicBezTo>
                  <a:pt x="219" y="558"/>
                  <a:pt x="249" y="525"/>
                  <a:pt x="285" y="525"/>
                </a:cubicBezTo>
                <a:lnTo>
                  <a:pt x="618" y="528"/>
                </a:lnTo>
                <a:close/>
                <a:moveTo>
                  <a:pt x="451" y="0"/>
                </a:moveTo>
                <a:cubicBezTo>
                  <a:pt x="626" y="0"/>
                  <a:pt x="787" y="74"/>
                  <a:pt x="902" y="189"/>
                </a:cubicBezTo>
                <a:lnTo>
                  <a:pt x="820" y="271"/>
                </a:lnTo>
                <a:cubicBezTo>
                  <a:pt x="725" y="175"/>
                  <a:pt x="596" y="118"/>
                  <a:pt x="451" y="118"/>
                </a:cubicBezTo>
                <a:cubicBezTo>
                  <a:pt x="306" y="118"/>
                  <a:pt x="178" y="175"/>
                  <a:pt x="82" y="271"/>
                </a:cubicBezTo>
                <a:lnTo>
                  <a:pt x="0" y="189"/>
                </a:lnTo>
                <a:cubicBezTo>
                  <a:pt x="115" y="74"/>
                  <a:pt x="276" y="0"/>
                  <a:pt x="451" y="0"/>
                </a:cubicBezTo>
                <a:close/>
                <a:moveTo>
                  <a:pt x="159" y="356"/>
                </a:moveTo>
                <a:cubicBezTo>
                  <a:pt x="233" y="282"/>
                  <a:pt x="336" y="235"/>
                  <a:pt x="451" y="235"/>
                </a:cubicBezTo>
                <a:cubicBezTo>
                  <a:pt x="566" y="235"/>
                  <a:pt x="670" y="282"/>
                  <a:pt x="744" y="356"/>
                </a:cubicBezTo>
                <a:lnTo>
                  <a:pt x="659" y="438"/>
                </a:lnTo>
                <a:cubicBezTo>
                  <a:pt x="607" y="386"/>
                  <a:pt x="533" y="353"/>
                  <a:pt x="451" y="353"/>
                </a:cubicBezTo>
                <a:cubicBezTo>
                  <a:pt x="369" y="353"/>
                  <a:pt x="295" y="386"/>
                  <a:pt x="244" y="438"/>
                </a:cubicBezTo>
                <a:lnTo>
                  <a:pt x="159" y="3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053431" y="5810251"/>
            <a:ext cx="503238" cy="441325"/>
          </a:xfrm>
          <a:custGeom>
            <a:avLst/>
            <a:gdLst>
              <a:gd name="T0" fmla="*/ 407 w 1400"/>
              <a:gd name="T1" fmla="*/ 774 h 1226"/>
              <a:gd name="T2" fmla="*/ 620 w 1400"/>
              <a:gd name="T3" fmla="*/ 632 h 1226"/>
              <a:gd name="T4" fmla="*/ 527 w 1400"/>
              <a:gd name="T5" fmla="*/ 539 h 1226"/>
              <a:gd name="T6" fmla="*/ 407 w 1400"/>
              <a:gd name="T7" fmla="*/ 774 h 1226"/>
              <a:gd name="T8" fmla="*/ 139 w 1400"/>
              <a:gd name="T9" fmla="*/ 0 h 1226"/>
              <a:gd name="T10" fmla="*/ 1290 w 1400"/>
              <a:gd name="T11" fmla="*/ 1151 h 1226"/>
              <a:gd name="T12" fmla="*/ 1216 w 1400"/>
              <a:gd name="T13" fmla="*/ 1225 h 1226"/>
              <a:gd name="T14" fmla="*/ 1057 w 1400"/>
              <a:gd name="T15" fmla="*/ 1066 h 1226"/>
              <a:gd name="T16" fmla="*/ 0 w 1400"/>
              <a:gd name="T17" fmla="*/ 1066 h 1226"/>
              <a:gd name="T18" fmla="*/ 0 w 1400"/>
              <a:gd name="T19" fmla="*/ 949 h 1226"/>
              <a:gd name="T20" fmla="*/ 232 w 1400"/>
              <a:gd name="T21" fmla="*/ 949 h 1226"/>
              <a:gd name="T22" fmla="*/ 117 w 1400"/>
              <a:gd name="T23" fmla="*/ 834 h 1226"/>
              <a:gd name="T24" fmla="*/ 117 w 1400"/>
              <a:gd name="T25" fmla="*/ 249 h 1226"/>
              <a:gd name="T26" fmla="*/ 155 w 1400"/>
              <a:gd name="T27" fmla="*/ 164 h 1226"/>
              <a:gd name="T28" fmla="*/ 65 w 1400"/>
              <a:gd name="T29" fmla="*/ 74 h 1226"/>
              <a:gd name="T30" fmla="*/ 139 w 1400"/>
              <a:gd name="T31" fmla="*/ 0 h 1226"/>
              <a:gd name="T32" fmla="*/ 1281 w 1400"/>
              <a:gd name="T33" fmla="*/ 834 h 1226"/>
              <a:gd name="T34" fmla="*/ 1221 w 1400"/>
              <a:gd name="T35" fmla="*/ 935 h 1226"/>
              <a:gd name="T36" fmla="*/ 899 w 1400"/>
              <a:gd name="T37" fmla="*/ 613 h 1226"/>
              <a:gd name="T38" fmla="*/ 992 w 1400"/>
              <a:gd name="T39" fmla="*/ 525 h 1226"/>
              <a:gd name="T40" fmla="*/ 757 w 1400"/>
              <a:gd name="T41" fmla="*/ 309 h 1226"/>
              <a:gd name="T42" fmla="*/ 757 w 1400"/>
              <a:gd name="T43" fmla="*/ 432 h 1226"/>
              <a:gd name="T44" fmla="*/ 727 w 1400"/>
              <a:gd name="T45" fmla="*/ 438 h 1226"/>
              <a:gd name="T46" fmla="*/ 421 w 1400"/>
              <a:gd name="T47" fmla="*/ 134 h 1226"/>
              <a:gd name="T48" fmla="*/ 1167 w 1400"/>
              <a:gd name="T49" fmla="*/ 134 h 1226"/>
              <a:gd name="T50" fmla="*/ 1281 w 1400"/>
              <a:gd name="T51" fmla="*/ 249 h 1226"/>
              <a:gd name="T52" fmla="*/ 1281 w 1400"/>
              <a:gd name="T53" fmla="*/ 834 h 1226"/>
              <a:gd name="T54" fmla="*/ 1238 w 1400"/>
              <a:gd name="T55" fmla="*/ 949 h 1226"/>
              <a:gd name="T56" fmla="*/ 1399 w 1400"/>
              <a:gd name="T57" fmla="*/ 949 h 1226"/>
              <a:gd name="T58" fmla="*/ 1399 w 1400"/>
              <a:gd name="T59" fmla="*/ 1066 h 1226"/>
              <a:gd name="T60" fmla="*/ 1352 w 1400"/>
              <a:gd name="T61" fmla="*/ 1066 h 1226"/>
              <a:gd name="T62" fmla="*/ 1238 w 1400"/>
              <a:gd name="T63" fmla="*/ 949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0" h="1226">
                <a:moveTo>
                  <a:pt x="407" y="774"/>
                </a:moveTo>
                <a:cubicBezTo>
                  <a:pt x="461" y="697"/>
                  <a:pt x="530" y="654"/>
                  <a:pt x="620" y="632"/>
                </a:cubicBezTo>
                <a:lnTo>
                  <a:pt x="527" y="539"/>
                </a:lnTo>
                <a:cubicBezTo>
                  <a:pt x="459" y="604"/>
                  <a:pt x="426" y="686"/>
                  <a:pt x="407" y="774"/>
                </a:cubicBezTo>
                <a:close/>
                <a:moveTo>
                  <a:pt x="139" y="0"/>
                </a:moveTo>
                <a:lnTo>
                  <a:pt x="1290" y="1151"/>
                </a:lnTo>
                <a:lnTo>
                  <a:pt x="1216" y="1225"/>
                </a:lnTo>
                <a:lnTo>
                  <a:pt x="1057" y="1066"/>
                </a:lnTo>
                <a:lnTo>
                  <a:pt x="0" y="1066"/>
                </a:lnTo>
                <a:lnTo>
                  <a:pt x="0" y="949"/>
                </a:lnTo>
                <a:lnTo>
                  <a:pt x="232" y="949"/>
                </a:lnTo>
                <a:cubicBezTo>
                  <a:pt x="166" y="949"/>
                  <a:pt x="117" y="897"/>
                  <a:pt x="117" y="834"/>
                </a:cubicBezTo>
                <a:lnTo>
                  <a:pt x="117" y="249"/>
                </a:lnTo>
                <a:cubicBezTo>
                  <a:pt x="117" y="214"/>
                  <a:pt x="131" y="186"/>
                  <a:pt x="155" y="164"/>
                </a:cubicBezTo>
                <a:lnTo>
                  <a:pt x="65" y="74"/>
                </a:lnTo>
                <a:lnTo>
                  <a:pt x="139" y="0"/>
                </a:lnTo>
                <a:close/>
                <a:moveTo>
                  <a:pt x="1281" y="834"/>
                </a:moveTo>
                <a:cubicBezTo>
                  <a:pt x="1281" y="878"/>
                  <a:pt x="1257" y="916"/>
                  <a:pt x="1221" y="935"/>
                </a:cubicBezTo>
                <a:lnTo>
                  <a:pt x="899" y="613"/>
                </a:lnTo>
                <a:lnTo>
                  <a:pt x="992" y="525"/>
                </a:lnTo>
                <a:lnTo>
                  <a:pt x="757" y="309"/>
                </a:lnTo>
                <a:lnTo>
                  <a:pt x="757" y="432"/>
                </a:lnTo>
                <a:cubicBezTo>
                  <a:pt x="746" y="435"/>
                  <a:pt x="738" y="435"/>
                  <a:pt x="727" y="438"/>
                </a:cubicBezTo>
                <a:lnTo>
                  <a:pt x="421" y="134"/>
                </a:lnTo>
                <a:lnTo>
                  <a:pt x="1167" y="134"/>
                </a:lnTo>
                <a:cubicBezTo>
                  <a:pt x="1229" y="134"/>
                  <a:pt x="1281" y="184"/>
                  <a:pt x="1281" y="249"/>
                </a:cubicBezTo>
                <a:lnTo>
                  <a:pt x="1281" y="834"/>
                </a:lnTo>
                <a:close/>
                <a:moveTo>
                  <a:pt x="1238" y="949"/>
                </a:moveTo>
                <a:lnTo>
                  <a:pt x="1399" y="949"/>
                </a:lnTo>
                <a:lnTo>
                  <a:pt x="1399" y="1066"/>
                </a:lnTo>
                <a:lnTo>
                  <a:pt x="1352" y="1066"/>
                </a:lnTo>
                <a:lnTo>
                  <a:pt x="1238" y="9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44056" y="5799138"/>
            <a:ext cx="293688" cy="463550"/>
          </a:xfrm>
          <a:custGeom>
            <a:avLst/>
            <a:gdLst>
              <a:gd name="T0" fmla="*/ 700 w 815"/>
              <a:gd name="T1" fmla="*/ 1050 h 1286"/>
              <a:gd name="T2" fmla="*/ 700 w 815"/>
              <a:gd name="T3" fmla="*/ 235 h 1286"/>
              <a:gd name="T4" fmla="*/ 115 w 815"/>
              <a:gd name="T5" fmla="*/ 235 h 1286"/>
              <a:gd name="T6" fmla="*/ 115 w 815"/>
              <a:gd name="T7" fmla="*/ 1050 h 1286"/>
              <a:gd name="T8" fmla="*/ 700 w 815"/>
              <a:gd name="T9" fmla="*/ 1050 h 1286"/>
              <a:gd name="T10" fmla="*/ 700 w 815"/>
              <a:gd name="T11" fmla="*/ 3 h 1286"/>
              <a:gd name="T12" fmla="*/ 814 w 815"/>
              <a:gd name="T13" fmla="*/ 118 h 1286"/>
              <a:gd name="T14" fmla="*/ 814 w 815"/>
              <a:gd name="T15" fmla="*/ 1167 h 1286"/>
              <a:gd name="T16" fmla="*/ 700 w 815"/>
              <a:gd name="T17" fmla="*/ 1285 h 1286"/>
              <a:gd name="T18" fmla="*/ 115 w 815"/>
              <a:gd name="T19" fmla="*/ 1285 h 1286"/>
              <a:gd name="T20" fmla="*/ 0 w 815"/>
              <a:gd name="T21" fmla="*/ 1167 h 1286"/>
              <a:gd name="T22" fmla="*/ 0 w 815"/>
              <a:gd name="T23" fmla="*/ 118 h 1286"/>
              <a:gd name="T24" fmla="*/ 115 w 815"/>
              <a:gd name="T25" fmla="*/ 0 h 1286"/>
              <a:gd name="T26" fmla="*/ 700 w 815"/>
              <a:gd name="T27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5" h="1286"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4" y="55"/>
                  <a:pt x="814" y="118"/>
                </a:cubicBezTo>
                <a:lnTo>
                  <a:pt x="814" y="1167"/>
                </a:lnTo>
                <a:cubicBezTo>
                  <a:pt x="814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44181" y="5883275"/>
            <a:ext cx="463550" cy="293688"/>
          </a:xfrm>
          <a:custGeom>
            <a:avLst/>
            <a:gdLst>
              <a:gd name="T0" fmla="*/ 1050 w 1286"/>
              <a:gd name="T1" fmla="*/ 115 h 816"/>
              <a:gd name="T2" fmla="*/ 235 w 1286"/>
              <a:gd name="T3" fmla="*/ 115 h 816"/>
              <a:gd name="T4" fmla="*/ 235 w 1286"/>
              <a:gd name="T5" fmla="*/ 700 h 816"/>
              <a:gd name="T6" fmla="*/ 1050 w 1286"/>
              <a:gd name="T7" fmla="*/ 700 h 816"/>
              <a:gd name="T8" fmla="*/ 1050 w 1286"/>
              <a:gd name="T9" fmla="*/ 115 h 816"/>
              <a:gd name="T10" fmla="*/ 3 w 1286"/>
              <a:gd name="T11" fmla="*/ 115 h 816"/>
              <a:gd name="T12" fmla="*/ 118 w 1286"/>
              <a:gd name="T13" fmla="*/ 0 h 816"/>
              <a:gd name="T14" fmla="*/ 1167 w 1286"/>
              <a:gd name="T15" fmla="*/ 0 h 816"/>
              <a:gd name="T16" fmla="*/ 1285 w 1286"/>
              <a:gd name="T17" fmla="*/ 115 h 816"/>
              <a:gd name="T18" fmla="*/ 1285 w 1286"/>
              <a:gd name="T19" fmla="*/ 700 h 816"/>
              <a:gd name="T20" fmla="*/ 1167 w 1286"/>
              <a:gd name="T21" fmla="*/ 815 h 816"/>
              <a:gd name="T22" fmla="*/ 118 w 1286"/>
              <a:gd name="T23" fmla="*/ 815 h 816"/>
              <a:gd name="T24" fmla="*/ 0 w 1286"/>
              <a:gd name="T25" fmla="*/ 700 h 816"/>
              <a:gd name="T26" fmla="*/ 3 w 1286"/>
              <a:gd name="T27" fmla="*/ 1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816">
                <a:moveTo>
                  <a:pt x="1050" y="115"/>
                </a:moveTo>
                <a:lnTo>
                  <a:pt x="235" y="115"/>
                </a:lnTo>
                <a:lnTo>
                  <a:pt x="235" y="700"/>
                </a:lnTo>
                <a:lnTo>
                  <a:pt x="1050" y="700"/>
                </a:lnTo>
                <a:lnTo>
                  <a:pt x="1050" y="115"/>
                </a:lnTo>
                <a:close/>
                <a:moveTo>
                  <a:pt x="3" y="115"/>
                </a:moveTo>
                <a:cubicBezTo>
                  <a:pt x="3" y="52"/>
                  <a:pt x="55" y="0"/>
                  <a:pt x="118" y="0"/>
                </a:cubicBezTo>
                <a:lnTo>
                  <a:pt x="1167" y="0"/>
                </a:lnTo>
                <a:cubicBezTo>
                  <a:pt x="1230" y="0"/>
                  <a:pt x="1285" y="52"/>
                  <a:pt x="1285" y="115"/>
                </a:cubicBezTo>
                <a:lnTo>
                  <a:pt x="1285" y="700"/>
                </a:lnTo>
                <a:cubicBezTo>
                  <a:pt x="1285" y="763"/>
                  <a:pt x="1230" y="815"/>
                  <a:pt x="1167" y="815"/>
                </a:cubicBezTo>
                <a:lnTo>
                  <a:pt x="118" y="815"/>
                </a:lnTo>
                <a:cubicBezTo>
                  <a:pt x="55" y="815"/>
                  <a:pt x="0" y="763"/>
                  <a:pt x="0" y="700"/>
                </a:cubicBezTo>
                <a:lnTo>
                  <a:pt x="3" y="1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50669" y="5821363"/>
            <a:ext cx="419100" cy="419100"/>
          </a:xfrm>
          <a:custGeom>
            <a:avLst/>
            <a:gdLst>
              <a:gd name="T0" fmla="*/ 828 w 1165"/>
              <a:gd name="T1" fmla="*/ 932 h 1166"/>
              <a:gd name="T2" fmla="*/ 763 w 1165"/>
              <a:gd name="T3" fmla="*/ 651 h 1166"/>
              <a:gd name="T4" fmla="*/ 981 w 1165"/>
              <a:gd name="T5" fmla="*/ 462 h 1166"/>
              <a:gd name="T6" fmla="*/ 694 w 1165"/>
              <a:gd name="T7" fmla="*/ 438 h 1166"/>
              <a:gd name="T8" fmla="*/ 582 w 1165"/>
              <a:gd name="T9" fmla="*/ 175 h 1166"/>
              <a:gd name="T10" fmla="*/ 470 w 1165"/>
              <a:gd name="T11" fmla="*/ 440 h 1166"/>
              <a:gd name="T12" fmla="*/ 183 w 1165"/>
              <a:gd name="T13" fmla="*/ 462 h 1166"/>
              <a:gd name="T14" fmla="*/ 402 w 1165"/>
              <a:gd name="T15" fmla="*/ 651 h 1166"/>
              <a:gd name="T16" fmla="*/ 336 w 1165"/>
              <a:gd name="T17" fmla="*/ 932 h 1166"/>
              <a:gd name="T18" fmla="*/ 582 w 1165"/>
              <a:gd name="T19" fmla="*/ 785 h 1166"/>
              <a:gd name="T20" fmla="*/ 828 w 1165"/>
              <a:gd name="T21" fmla="*/ 932 h 1166"/>
              <a:gd name="T22" fmla="*/ 582 w 1165"/>
              <a:gd name="T23" fmla="*/ 0 h 1166"/>
              <a:gd name="T24" fmla="*/ 1164 w 1165"/>
              <a:gd name="T25" fmla="*/ 583 h 1166"/>
              <a:gd name="T26" fmla="*/ 582 w 1165"/>
              <a:gd name="T27" fmla="*/ 1165 h 1166"/>
              <a:gd name="T28" fmla="*/ 0 w 1165"/>
              <a:gd name="T29" fmla="*/ 583 h 1166"/>
              <a:gd name="T30" fmla="*/ 582 w 1165"/>
              <a:gd name="T31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5" h="1166">
                <a:moveTo>
                  <a:pt x="828" y="932"/>
                </a:moveTo>
                <a:lnTo>
                  <a:pt x="763" y="651"/>
                </a:lnTo>
                <a:lnTo>
                  <a:pt x="981" y="462"/>
                </a:lnTo>
                <a:lnTo>
                  <a:pt x="694" y="438"/>
                </a:lnTo>
                <a:lnTo>
                  <a:pt x="582" y="175"/>
                </a:lnTo>
                <a:lnTo>
                  <a:pt x="470" y="440"/>
                </a:lnTo>
                <a:lnTo>
                  <a:pt x="183" y="462"/>
                </a:lnTo>
                <a:lnTo>
                  <a:pt x="402" y="651"/>
                </a:lnTo>
                <a:lnTo>
                  <a:pt x="336" y="932"/>
                </a:lnTo>
                <a:lnTo>
                  <a:pt x="582" y="785"/>
                </a:lnTo>
                <a:lnTo>
                  <a:pt x="828" y="932"/>
                </a:lnTo>
                <a:close/>
                <a:moveTo>
                  <a:pt x="582" y="0"/>
                </a:moveTo>
                <a:cubicBezTo>
                  <a:pt x="905" y="0"/>
                  <a:pt x="1164" y="260"/>
                  <a:pt x="1164" y="583"/>
                </a:cubicBezTo>
                <a:cubicBezTo>
                  <a:pt x="1164" y="905"/>
                  <a:pt x="904" y="1165"/>
                  <a:pt x="582" y="1165"/>
                </a:cubicBezTo>
                <a:cubicBezTo>
                  <a:pt x="259" y="1165"/>
                  <a:pt x="0" y="906"/>
                  <a:pt x="0" y="583"/>
                </a:cubicBezTo>
                <a:cubicBezTo>
                  <a:pt x="0" y="261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34931" y="5830890"/>
            <a:ext cx="419100" cy="398461"/>
          </a:xfrm>
          <a:custGeom>
            <a:avLst/>
            <a:gdLst>
              <a:gd name="T0" fmla="*/ 582 w 1165"/>
              <a:gd name="T1" fmla="*/ 888 h 1108"/>
              <a:gd name="T2" fmla="*/ 222 w 1165"/>
              <a:gd name="T3" fmla="*/ 1107 h 1108"/>
              <a:gd name="T4" fmla="*/ 317 w 1165"/>
              <a:gd name="T5" fmla="*/ 697 h 1108"/>
              <a:gd name="T6" fmla="*/ 0 w 1165"/>
              <a:gd name="T7" fmla="*/ 421 h 1108"/>
              <a:gd name="T8" fmla="*/ 418 w 1165"/>
              <a:gd name="T9" fmla="*/ 385 h 1108"/>
              <a:gd name="T10" fmla="*/ 582 w 1165"/>
              <a:gd name="T11" fmla="*/ 0 h 1108"/>
              <a:gd name="T12" fmla="*/ 746 w 1165"/>
              <a:gd name="T13" fmla="*/ 385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65" h="1108">
                <a:moveTo>
                  <a:pt x="582" y="888"/>
                </a:move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20781" y="5830890"/>
            <a:ext cx="419100" cy="398461"/>
          </a:xfrm>
          <a:custGeom>
            <a:avLst/>
            <a:gdLst>
              <a:gd name="T0" fmla="*/ 582 w 1165"/>
              <a:gd name="T1" fmla="*/ 782 h 1108"/>
              <a:gd name="T2" fmla="*/ 801 w 1165"/>
              <a:gd name="T3" fmla="*/ 913 h 1108"/>
              <a:gd name="T4" fmla="*/ 744 w 1165"/>
              <a:gd name="T5" fmla="*/ 664 h 1108"/>
              <a:gd name="T6" fmla="*/ 938 w 1165"/>
              <a:gd name="T7" fmla="*/ 495 h 1108"/>
              <a:gd name="T8" fmla="*/ 681 w 1165"/>
              <a:gd name="T9" fmla="*/ 473 h 1108"/>
              <a:gd name="T10" fmla="*/ 582 w 1165"/>
              <a:gd name="T11" fmla="*/ 238 h 1108"/>
              <a:gd name="T12" fmla="*/ 582 w 1165"/>
              <a:gd name="T13" fmla="*/ 782 h 1108"/>
              <a:gd name="T14" fmla="*/ 1164 w 1165"/>
              <a:gd name="T15" fmla="*/ 421 h 1108"/>
              <a:gd name="T16" fmla="*/ 847 w 1165"/>
              <a:gd name="T17" fmla="*/ 697 h 1108"/>
              <a:gd name="T18" fmla="*/ 943 w 1165"/>
              <a:gd name="T19" fmla="*/ 1107 h 1108"/>
              <a:gd name="T20" fmla="*/ 582 w 1165"/>
              <a:gd name="T21" fmla="*/ 888 h 1108"/>
              <a:gd name="T22" fmla="*/ 222 w 1165"/>
              <a:gd name="T23" fmla="*/ 1107 h 1108"/>
              <a:gd name="T24" fmla="*/ 317 w 1165"/>
              <a:gd name="T25" fmla="*/ 697 h 1108"/>
              <a:gd name="T26" fmla="*/ 0 w 1165"/>
              <a:gd name="T27" fmla="*/ 421 h 1108"/>
              <a:gd name="T28" fmla="*/ 418 w 1165"/>
              <a:gd name="T29" fmla="*/ 385 h 1108"/>
              <a:gd name="T30" fmla="*/ 582 w 1165"/>
              <a:gd name="T31" fmla="*/ 0 h 1108"/>
              <a:gd name="T32" fmla="*/ 746 w 1165"/>
              <a:gd name="T33" fmla="*/ 385 h 1108"/>
              <a:gd name="T34" fmla="*/ 1164 w 1165"/>
              <a:gd name="T35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582" y="782"/>
                </a:lnTo>
                <a:close/>
                <a:moveTo>
                  <a:pt x="1164" y="421"/>
                </a:moveTo>
                <a:lnTo>
                  <a:pt x="847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4" y="4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605044" y="5830890"/>
            <a:ext cx="419100" cy="398461"/>
          </a:xfrm>
          <a:custGeom>
            <a:avLst/>
            <a:gdLst>
              <a:gd name="T0" fmla="*/ 582 w 1166"/>
              <a:gd name="T1" fmla="*/ 782 h 1108"/>
              <a:gd name="T2" fmla="*/ 801 w 1166"/>
              <a:gd name="T3" fmla="*/ 913 h 1108"/>
              <a:gd name="T4" fmla="*/ 744 w 1166"/>
              <a:gd name="T5" fmla="*/ 664 h 1108"/>
              <a:gd name="T6" fmla="*/ 938 w 1166"/>
              <a:gd name="T7" fmla="*/ 495 h 1108"/>
              <a:gd name="T8" fmla="*/ 681 w 1166"/>
              <a:gd name="T9" fmla="*/ 473 h 1108"/>
              <a:gd name="T10" fmla="*/ 582 w 1166"/>
              <a:gd name="T11" fmla="*/ 238 h 1108"/>
              <a:gd name="T12" fmla="*/ 484 w 1166"/>
              <a:gd name="T13" fmla="*/ 473 h 1108"/>
              <a:gd name="T14" fmla="*/ 227 w 1166"/>
              <a:gd name="T15" fmla="*/ 495 h 1108"/>
              <a:gd name="T16" fmla="*/ 421 w 1166"/>
              <a:gd name="T17" fmla="*/ 664 h 1108"/>
              <a:gd name="T18" fmla="*/ 364 w 1166"/>
              <a:gd name="T19" fmla="*/ 913 h 1108"/>
              <a:gd name="T20" fmla="*/ 582 w 1166"/>
              <a:gd name="T21" fmla="*/ 782 h 1108"/>
              <a:gd name="T22" fmla="*/ 1165 w 1166"/>
              <a:gd name="T23" fmla="*/ 421 h 1108"/>
              <a:gd name="T24" fmla="*/ 848 w 1166"/>
              <a:gd name="T25" fmla="*/ 697 h 1108"/>
              <a:gd name="T26" fmla="*/ 943 w 1166"/>
              <a:gd name="T27" fmla="*/ 1107 h 1108"/>
              <a:gd name="T28" fmla="*/ 582 w 1166"/>
              <a:gd name="T29" fmla="*/ 888 h 1108"/>
              <a:gd name="T30" fmla="*/ 222 w 1166"/>
              <a:gd name="T31" fmla="*/ 1107 h 1108"/>
              <a:gd name="T32" fmla="*/ 317 w 1166"/>
              <a:gd name="T33" fmla="*/ 697 h 1108"/>
              <a:gd name="T34" fmla="*/ 0 w 1166"/>
              <a:gd name="T35" fmla="*/ 421 h 1108"/>
              <a:gd name="T36" fmla="*/ 418 w 1166"/>
              <a:gd name="T37" fmla="*/ 385 h 1108"/>
              <a:gd name="T38" fmla="*/ 582 w 1166"/>
              <a:gd name="T39" fmla="*/ 0 h 1108"/>
              <a:gd name="T40" fmla="*/ 746 w 1166"/>
              <a:gd name="T41" fmla="*/ 385 h 1108"/>
              <a:gd name="T42" fmla="*/ 1165 w 1166"/>
              <a:gd name="T43" fmla="*/ 421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108">
                <a:moveTo>
                  <a:pt x="582" y="782"/>
                </a:moveTo>
                <a:lnTo>
                  <a:pt x="801" y="913"/>
                </a:lnTo>
                <a:lnTo>
                  <a:pt x="744" y="664"/>
                </a:lnTo>
                <a:lnTo>
                  <a:pt x="938" y="495"/>
                </a:lnTo>
                <a:lnTo>
                  <a:pt x="681" y="473"/>
                </a:lnTo>
                <a:lnTo>
                  <a:pt x="582" y="238"/>
                </a:lnTo>
                <a:lnTo>
                  <a:pt x="484" y="473"/>
                </a:lnTo>
                <a:lnTo>
                  <a:pt x="227" y="495"/>
                </a:lnTo>
                <a:lnTo>
                  <a:pt x="421" y="664"/>
                </a:lnTo>
                <a:lnTo>
                  <a:pt x="364" y="913"/>
                </a:lnTo>
                <a:lnTo>
                  <a:pt x="582" y="782"/>
                </a:lnTo>
                <a:close/>
                <a:moveTo>
                  <a:pt x="1165" y="421"/>
                </a:moveTo>
                <a:lnTo>
                  <a:pt x="848" y="697"/>
                </a:lnTo>
                <a:lnTo>
                  <a:pt x="943" y="1107"/>
                </a:lnTo>
                <a:lnTo>
                  <a:pt x="582" y="888"/>
                </a:lnTo>
                <a:lnTo>
                  <a:pt x="222" y="1107"/>
                </a:lnTo>
                <a:lnTo>
                  <a:pt x="317" y="697"/>
                </a:lnTo>
                <a:lnTo>
                  <a:pt x="0" y="421"/>
                </a:lnTo>
                <a:lnTo>
                  <a:pt x="418" y="385"/>
                </a:lnTo>
                <a:lnTo>
                  <a:pt x="582" y="0"/>
                </a:lnTo>
                <a:lnTo>
                  <a:pt x="746" y="385"/>
                </a:lnTo>
                <a:lnTo>
                  <a:pt x="1165" y="4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84544" y="5826127"/>
            <a:ext cx="431800" cy="409575"/>
          </a:xfrm>
          <a:custGeom>
            <a:avLst/>
            <a:gdLst>
              <a:gd name="T0" fmla="*/ 1117 w 1200"/>
              <a:gd name="T1" fmla="*/ 500 h 1138"/>
              <a:gd name="T2" fmla="*/ 1199 w 1200"/>
              <a:gd name="T3" fmla="*/ 582 h 1138"/>
              <a:gd name="T4" fmla="*/ 645 w 1200"/>
              <a:gd name="T5" fmla="*/ 1137 h 1138"/>
              <a:gd name="T6" fmla="*/ 349 w 1200"/>
              <a:gd name="T7" fmla="*/ 839 h 1138"/>
              <a:gd name="T8" fmla="*/ 431 w 1200"/>
              <a:gd name="T9" fmla="*/ 757 h 1138"/>
              <a:gd name="T10" fmla="*/ 645 w 1200"/>
              <a:gd name="T11" fmla="*/ 973 h 1138"/>
              <a:gd name="T12" fmla="*/ 1117 w 1200"/>
              <a:gd name="T13" fmla="*/ 500 h 1138"/>
              <a:gd name="T14" fmla="*/ 232 w 1200"/>
              <a:gd name="T15" fmla="*/ 467 h 1138"/>
              <a:gd name="T16" fmla="*/ 472 w 1200"/>
              <a:gd name="T17" fmla="*/ 467 h 1138"/>
              <a:gd name="T18" fmla="*/ 352 w 1200"/>
              <a:gd name="T19" fmla="*/ 145 h 1138"/>
              <a:gd name="T20" fmla="*/ 232 w 1200"/>
              <a:gd name="T21" fmla="*/ 467 h 1138"/>
              <a:gd name="T22" fmla="*/ 584 w 1200"/>
              <a:gd name="T23" fmla="*/ 757 h 1138"/>
              <a:gd name="T24" fmla="*/ 516 w 1200"/>
              <a:gd name="T25" fmla="*/ 582 h 1138"/>
              <a:gd name="T26" fmla="*/ 188 w 1200"/>
              <a:gd name="T27" fmla="*/ 582 h 1138"/>
              <a:gd name="T28" fmla="*/ 123 w 1200"/>
              <a:gd name="T29" fmla="*/ 757 h 1138"/>
              <a:gd name="T30" fmla="*/ 0 w 1200"/>
              <a:gd name="T31" fmla="*/ 757 h 1138"/>
              <a:gd name="T32" fmla="*/ 298 w 1200"/>
              <a:gd name="T33" fmla="*/ 0 h 1138"/>
              <a:gd name="T34" fmla="*/ 407 w 1200"/>
              <a:gd name="T35" fmla="*/ 0 h 1138"/>
              <a:gd name="T36" fmla="*/ 705 w 1200"/>
              <a:gd name="T37" fmla="*/ 757 h 1138"/>
              <a:gd name="T38" fmla="*/ 584 w 1200"/>
              <a:gd name="T39" fmla="*/ 757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00" h="1138">
                <a:moveTo>
                  <a:pt x="1117" y="500"/>
                </a:moveTo>
                <a:lnTo>
                  <a:pt x="1199" y="582"/>
                </a:lnTo>
                <a:lnTo>
                  <a:pt x="645" y="1137"/>
                </a:lnTo>
                <a:lnTo>
                  <a:pt x="349" y="839"/>
                </a:lnTo>
                <a:lnTo>
                  <a:pt x="431" y="757"/>
                </a:lnTo>
                <a:lnTo>
                  <a:pt x="645" y="973"/>
                </a:lnTo>
                <a:lnTo>
                  <a:pt x="1117" y="500"/>
                </a:lnTo>
                <a:close/>
                <a:moveTo>
                  <a:pt x="232" y="467"/>
                </a:moveTo>
                <a:lnTo>
                  <a:pt x="472" y="467"/>
                </a:lnTo>
                <a:lnTo>
                  <a:pt x="352" y="145"/>
                </a:lnTo>
                <a:lnTo>
                  <a:pt x="232" y="467"/>
                </a:lnTo>
                <a:close/>
                <a:moveTo>
                  <a:pt x="584" y="757"/>
                </a:moveTo>
                <a:lnTo>
                  <a:pt x="516" y="582"/>
                </a:lnTo>
                <a:lnTo>
                  <a:pt x="188" y="582"/>
                </a:lnTo>
                <a:lnTo>
                  <a:pt x="123" y="757"/>
                </a:lnTo>
                <a:lnTo>
                  <a:pt x="0" y="757"/>
                </a:lnTo>
                <a:lnTo>
                  <a:pt x="298" y="0"/>
                </a:lnTo>
                <a:lnTo>
                  <a:pt x="407" y="0"/>
                </a:lnTo>
                <a:lnTo>
                  <a:pt x="705" y="757"/>
                </a:lnTo>
                <a:lnTo>
                  <a:pt x="584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38656" y="5821363"/>
            <a:ext cx="293688" cy="419100"/>
          </a:xfrm>
          <a:custGeom>
            <a:avLst/>
            <a:gdLst>
              <a:gd name="T0" fmla="*/ 408 w 816"/>
              <a:gd name="T1" fmla="*/ 583 h 1166"/>
              <a:gd name="T2" fmla="*/ 582 w 816"/>
              <a:gd name="T3" fmla="*/ 757 h 1166"/>
              <a:gd name="T4" fmla="*/ 408 w 816"/>
              <a:gd name="T5" fmla="*/ 932 h 1166"/>
              <a:gd name="T6" fmla="*/ 233 w 816"/>
              <a:gd name="T7" fmla="*/ 757 h 1166"/>
              <a:gd name="T8" fmla="*/ 408 w 816"/>
              <a:gd name="T9" fmla="*/ 583 h 1166"/>
              <a:gd name="T10" fmla="*/ 408 w 816"/>
              <a:gd name="T11" fmla="*/ 1050 h 1166"/>
              <a:gd name="T12" fmla="*/ 700 w 816"/>
              <a:gd name="T13" fmla="*/ 757 h 1166"/>
              <a:gd name="T14" fmla="*/ 408 w 816"/>
              <a:gd name="T15" fmla="*/ 465 h 1166"/>
              <a:gd name="T16" fmla="*/ 115 w 816"/>
              <a:gd name="T17" fmla="*/ 757 h 1166"/>
              <a:gd name="T18" fmla="*/ 408 w 816"/>
              <a:gd name="T19" fmla="*/ 1050 h 1166"/>
              <a:gd name="T20" fmla="*/ 408 w 816"/>
              <a:gd name="T21" fmla="*/ 115 h 1166"/>
              <a:gd name="T22" fmla="*/ 290 w 816"/>
              <a:gd name="T23" fmla="*/ 233 h 1166"/>
              <a:gd name="T24" fmla="*/ 408 w 816"/>
              <a:gd name="T25" fmla="*/ 350 h 1166"/>
              <a:gd name="T26" fmla="*/ 525 w 816"/>
              <a:gd name="T27" fmla="*/ 233 h 1166"/>
              <a:gd name="T28" fmla="*/ 408 w 816"/>
              <a:gd name="T29" fmla="*/ 115 h 1166"/>
              <a:gd name="T30" fmla="*/ 700 w 816"/>
              <a:gd name="T31" fmla="*/ 0 h 1166"/>
              <a:gd name="T32" fmla="*/ 815 w 816"/>
              <a:gd name="T33" fmla="*/ 115 h 1166"/>
              <a:gd name="T34" fmla="*/ 815 w 816"/>
              <a:gd name="T35" fmla="*/ 1050 h 1166"/>
              <a:gd name="T36" fmla="*/ 700 w 816"/>
              <a:gd name="T37" fmla="*/ 1165 h 1166"/>
              <a:gd name="T38" fmla="*/ 115 w 816"/>
              <a:gd name="T39" fmla="*/ 1165 h 1166"/>
              <a:gd name="T40" fmla="*/ 0 w 816"/>
              <a:gd name="T41" fmla="*/ 1050 h 1166"/>
              <a:gd name="T42" fmla="*/ 0 w 816"/>
              <a:gd name="T43" fmla="*/ 115 h 1166"/>
              <a:gd name="T44" fmla="*/ 115 w 816"/>
              <a:gd name="T45" fmla="*/ 0 h 1166"/>
              <a:gd name="T46" fmla="*/ 700 w 816"/>
              <a:gd name="T4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16" h="1166">
                <a:moveTo>
                  <a:pt x="408" y="583"/>
                </a:moveTo>
                <a:cubicBezTo>
                  <a:pt x="503" y="583"/>
                  <a:pt x="582" y="662"/>
                  <a:pt x="582" y="757"/>
                </a:cubicBezTo>
                <a:cubicBezTo>
                  <a:pt x="582" y="853"/>
                  <a:pt x="504" y="932"/>
                  <a:pt x="408" y="932"/>
                </a:cubicBezTo>
                <a:cubicBezTo>
                  <a:pt x="313" y="932"/>
                  <a:pt x="233" y="853"/>
                  <a:pt x="233" y="757"/>
                </a:cubicBezTo>
                <a:cubicBezTo>
                  <a:pt x="233" y="662"/>
                  <a:pt x="312" y="583"/>
                  <a:pt x="408" y="583"/>
                </a:cubicBezTo>
                <a:close/>
                <a:moveTo>
                  <a:pt x="408" y="1050"/>
                </a:moveTo>
                <a:cubicBezTo>
                  <a:pt x="569" y="1050"/>
                  <a:pt x="700" y="919"/>
                  <a:pt x="700" y="757"/>
                </a:cubicBezTo>
                <a:cubicBezTo>
                  <a:pt x="700" y="596"/>
                  <a:pt x="570" y="465"/>
                  <a:pt x="408" y="465"/>
                </a:cubicBezTo>
                <a:cubicBezTo>
                  <a:pt x="247" y="465"/>
                  <a:pt x="115" y="596"/>
                  <a:pt x="115" y="757"/>
                </a:cubicBezTo>
                <a:cubicBezTo>
                  <a:pt x="115" y="919"/>
                  <a:pt x="246" y="1050"/>
                  <a:pt x="408" y="1050"/>
                </a:cubicBezTo>
                <a:close/>
                <a:moveTo>
                  <a:pt x="408" y="115"/>
                </a:moveTo>
                <a:cubicBezTo>
                  <a:pt x="342" y="115"/>
                  <a:pt x="290" y="170"/>
                  <a:pt x="290" y="233"/>
                </a:cubicBezTo>
                <a:cubicBezTo>
                  <a:pt x="290" y="296"/>
                  <a:pt x="342" y="350"/>
                  <a:pt x="408" y="350"/>
                </a:cubicBezTo>
                <a:cubicBezTo>
                  <a:pt x="470" y="350"/>
                  <a:pt x="525" y="296"/>
                  <a:pt x="525" y="233"/>
                </a:cubicBezTo>
                <a:cubicBezTo>
                  <a:pt x="525" y="170"/>
                  <a:pt x="470" y="115"/>
                  <a:pt x="408" y="115"/>
                </a:cubicBezTo>
                <a:close/>
                <a:moveTo>
                  <a:pt x="700" y="0"/>
                </a:moveTo>
                <a:cubicBezTo>
                  <a:pt x="763" y="0"/>
                  <a:pt x="815" y="52"/>
                  <a:pt x="815" y="115"/>
                </a:cubicBezTo>
                <a:lnTo>
                  <a:pt x="815" y="1050"/>
                </a:lnTo>
                <a:cubicBezTo>
                  <a:pt x="815" y="1113"/>
                  <a:pt x="763" y="1165"/>
                  <a:pt x="700" y="1165"/>
                </a:cubicBez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6167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7" y="681038"/>
            <a:ext cx="252412" cy="252412"/>
          </a:xfrm>
          <a:custGeom>
            <a:avLst/>
            <a:gdLst>
              <a:gd name="T0" fmla="*/ 0 w 701"/>
              <a:gd name="T1" fmla="*/ 0 h 701"/>
              <a:gd name="T2" fmla="*/ 700 w 701"/>
              <a:gd name="T3" fmla="*/ 0 h 701"/>
              <a:gd name="T4" fmla="*/ 700 w 701"/>
              <a:gd name="T5" fmla="*/ 700 h 701"/>
              <a:gd name="T6" fmla="*/ 0 w 701"/>
              <a:gd name="T7" fmla="*/ 700 h 701"/>
              <a:gd name="T8" fmla="*/ 0 w 701"/>
              <a:gd name="T9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1" h="701">
                <a:moveTo>
                  <a:pt x="0" y="0"/>
                </a:moveTo>
                <a:lnTo>
                  <a:pt x="700" y="0"/>
                </a:lnTo>
                <a:lnTo>
                  <a:pt x="700" y="700"/>
                </a:lnTo>
                <a:lnTo>
                  <a:pt x="0" y="70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097087" y="660400"/>
            <a:ext cx="336550" cy="293688"/>
          </a:xfrm>
          <a:custGeom>
            <a:avLst/>
            <a:gdLst>
              <a:gd name="T0" fmla="*/ 935 w 936"/>
              <a:gd name="T1" fmla="*/ 0 h 816"/>
              <a:gd name="T2" fmla="*/ 935 w 936"/>
              <a:gd name="T3" fmla="*/ 115 h 816"/>
              <a:gd name="T4" fmla="*/ 0 w 936"/>
              <a:gd name="T5" fmla="*/ 115 h 816"/>
              <a:gd name="T6" fmla="*/ 0 w 936"/>
              <a:gd name="T7" fmla="*/ 0 h 816"/>
              <a:gd name="T8" fmla="*/ 935 w 936"/>
              <a:gd name="T9" fmla="*/ 0 h 816"/>
              <a:gd name="T10" fmla="*/ 0 w 936"/>
              <a:gd name="T11" fmla="*/ 583 h 816"/>
              <a:gd name="T12" fmla="*/ 0 w 936"/>
              <a:gd name="T13" fmla="*/ 465 h 816"/>
              <a:gd name="T14" fmla="*/ 935 w 936"/>
              <a:gd name="T15" fmla="*/ 465 h 816"/>
              <a:gd name="T16" fmla="*/ 935 w 936"/>
              <a:gd name="T17" fmla="*/ 583 h 816"/>
              <a:gd name="T18" fmla="*/ 0 w 936"/>
              <a:gd name="T19" fmla="*/ 583 h 816"/>
              <a:gd name="T20" fmla="*/ 935 w 936"/>
              <a:gd name="T21" fmla="*/ 350 h 816"/>
              <a:gd name="T22" fmla="*/ 0 w 936"/>
              <a:gd name="T23" fmla="*/ 350 h 816"/>
              <a:gd name="T24" fmla="*/ 0 w 936"/>
              <a:gd name="T25" fmla="*/ 233 h 816"/>
              <a:gd name="T26" fmla="*/ 935 w 936"/>
              <a:gd name="T27" fmla="*/ 233 h 816"/>
              <a:gd name="T28" fmla="*/ 935 w 936"/>
              <a:gd name="T29" fmla="*/ 350 h 816"/>
              <a:gd name="T30" fmla="*/ 585 w 936"/>
              <a:gd name="T31" fmla="*/ 700 h 816"/>
              <a:gd name="T32" fmla="*/ 585 w 936"/>
              <a:gd name="T33" fmla="*/ 815 h 816"/>
              <a:gd name="T34" fmla="*/ 0 w 936"/>
              <a:gd name="T35" fmla="*/ 815 h 816"/>
              <a:gd name="T36" fmla="*/ 0 w 936"/>
              <a:gd name="T37" fmla="*/ 700 h 816"/>
              <a:gd name="T38" fmla="*/ 585 w 936"/>
              <a:gd name="T39" fmla="*/ 70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  <a:moveTo>
                  <a:pt x="935" y="350"/>
                </a:moveTo>
                <a:lnTo>
                  <a:pt x="0" y="350"/>
                </a:ln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close/>
                <a:moveTo>
                  <a:pt x="585" y="700"/>
                </a:moveTo>
                <a:lnTo>
                  <a:pt x="585" y="815"/>
                </a:lnTo>
                <a:lnTo>
                  <a:pt x="0" y="815"/>
                </a:lnTo>
                <a:lnTo>
                  <a:pt x="0" y="700"/>
                </a:lnTo>
                <a:lnTo>
                  <a:pt x="585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189287" y="628651"/>
            <a:ext cx="315912" cy="357187"/>
          </a:xfrm>
          <a:custGeom>
            <a:avLst/>
            <a:gdLst>
              <a:gd name="T0" fmla="*/ 875 w 876"/>
              <a:gd name="T1" fmla="*/ 643 h 994"/>
              <a:gd name="T2" fmla="*/ 525 w 876"/>
              <a:gd name="T3" fmla="*/ 993 h 994"/>
              <a:gd name="T4" fmla="*/ 443 w 876"/>
              <a:gd name="T5" fmla="*/ 911 h 994"/>
              <a:gd name="T6" fmla="*/ 654 w 876"/>
              <a:gd name="T7" fmla="*/ 700 h 994"/>
              <a:gd name="T8" fmla="*/ 0 w 876"/>
              <a:gd name="T9" fmla="*/ 700 h 994"/>
              <a:gd name="T10" fmla="*/ 0 w 876"/>
              <a:gd name="T11" fmla="*/ 0 h 994"/>
              <a:gd name="T12" fmla="*/ 118 w 876"/>
              <a:gd name="T13" fmla="*/ 0 h 994"/>
              <a:gd name="T14" fmla="*/ 118 w 876"/>
              <a:gd name="T15" fmla="*/ 586 h 994"/>
              <a:gd name="T16" fmla="*/ 654 w 876"/>
              <a:gd name="T17" fmla="*/ 586 h 994"/>
              <a:gd name="T18" fmla="*/ 443 w 876"/>
              <a:gd name="T19" fmla="*/ 375 h 994"/>
              <a:gd name="T20" fmla="*/ 525 w 876"/>
              <a:gd name="T21" fmla="*/ 293 h 994"/>
              <a:gd name="T22" fmla="*/ 875 w 876"/>
              <a:gd name="T23" fmla="*/ 643 h 9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4">
                <a:moveTo>
                  <a:pt x="875" y="643"/>
                </a:moveTo>
                <a:lnTo>
                  <a:pt x="525" y="993"/>
                </a:lnTo>
                <a:lnTo>
                  <a:pt x="443" y="911"/>
                </a:lnTo>
                <a:lnTo>
                  <a:pt x="654" y="700"/>
                </a:lnTo>
                <a:lnTo>
                  <a:pt x="0" y="700"/>
                </a:lnTo>
                <a:lnTo>
                  <a:pt x="0" y="0"/>
                </a:lnTo>
                <a:lnTo>
                  <a:pt x="118" y="0"/>
                </a:lnTo>
                <a:lnTo>
                  <a:pt x="118" y="586"/>
                </a:lnTo>
                <a:lnTo>
                  <a:pt x="654" y="586"/>
                </a:lnTo>
                <a:lnTo>
                  <a:pt x="443" y="375"/>
                </a:lnTo>
                <a:lnTo>
                  <a:pt x="525" y="293"/>
                </a:lnTo>
                <a:lnTo>
                  <a:pt x="875" y="64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73551" y="628651"/>
            <a:ext cx="315913" cy="357187"/>
          </a:xfrm>
          <a:custGeom>
            <a:avLst/>
            <a:gdLst>
              <a:gd name="T0" fmla="*/ 350 w 876"/>
              <a:gd name="T1" fmla="*/ 292 h 993"/>
              <a:gd name="T2" fmla="*/ 432 w 876"/>
              <a:gd name="T3" fmla="*/ 374 h 993"/>
              <a:gd name="T4" fmla="*/ 221 w 876"/>
              <a:gd name="T5" fmla="*/ 585 h 993"/>
              <a:gd name="T6" fmla="*/ 757 w 876"/>
              <a:gd name="T7" fmla="*/ 585 h 993"/>
              <a:gd name="T8" fmla="*/ 757 w 876"/>
              <a:gd name="T9" fmla="*/ 0 h 993"/>
              <a:gd name="T10" fmla="*/ 875 w 876"/>
              <a:gd name="T11" fmla="*/ 0 h 993"/>
              <a:gd name="T12" fmla="*/ 875 w 876"/>
              <a:gd name="T13" fmla="*/ 699 h 993"/>
              <a:gd name="T14" fmla="*/ 221 w 876"/>
              <a:gd name="T15" fmla="*/ 699 h 993"/>
              <a:gd name="T16" fmla="*/ 432 w 876"/>
              <a:gd name="T17" fmla="*/ 910 h 993"/>
              <a:gd name="T18" fmla="*/ 350 w 876"/>
              <a:gd name="T19" fmla="*/ 992 h 993"/>
              <a:gd name="T20" fmla="*/ 0 w 876"/>
              <a:gd name="T21" fmla="*/ 642 h 993"/>
              <a:gd name="T22" fmla="*/ 350 w 876"/>
              <a:gd name="T23" fmla="*/ 292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6" h="993">
                <a:moveTo>
                  <a:pt x="350" y="292"/>
                </a:moveTo>
                <a:lnTo>
                  <a:pt x="432" y="374"/>
                </a:lnTo>
                <a:lnTo>
                  <a:pt x="221" y="585"/>
                </a:lnTo>
                <a:lnTo>
                  <a:pt x="757" y="585"/>
                </a:lnTo>
                <a:lnTo>
                  <a:pt x="757" y="0"/>
                </a:lnTo>
                <a:lnTo>
                  <a:pt x="875" y="0"/>
                </a:lnTo>
                <a:lnTo>
                  <a:pt x="875" y="699"/>
                </a:lnTo>
                <a:lnTo>
                  <a:pt x="221" y="699"/>
                </a:lnTo>
                <a:lnTo>
                  <a:pt x="432" y="910"/>
                </a:lnTo>
                <a:lnTo>
                  <a:pt x="350" y="992"/>
                </a:lnTo>
                <a:lnTo>
                  <a:pt x="0" y="642"/>
                </a:lnTo>
                <a:lnTo>
                  <a:pt x="350" y="29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287962" y="608015"/>
            <a:ext cx="449262" cy="398461"/>
          </a:xfrm>
          <a:custGeom>
            <a:avLst/>
            <a:gdLst>
              <a:gd name="T0" fmla="*/ 281 w 1250"/>
              <a:gd name="T1" fmla="*/ 990 h 1108"/>
              <a:gd name="T2" fmla="*/ 281 w 1250"/>
              <a:gd name="T3" fmla="*/ 621 h 1108"/>
              <a:gd name="T4" fmla="*/ 484 w 1250"/>
              <a:gd name="T5" fmla="*/ 1107 h 1108"/>
              <a:gd name="T6" fmla="*/ 399 w 1250"/>
              <a:gd name="T7" fmla="*/ 1107 h 1108"/>
              <a:gd name="T8" fmla="*/ 281 w 1250"/>
              <a:gd name="T9" fmla="*/ 990 h 1108"/>
              <a:gd name="T10" fmla="*/ 399 w 1250"/>
              <a:gd name="T11" fmla="*/ 350 h 1108"/>
              <a:gd name="T12" fmla="*/ 456 w 1250"/>
              <a:gd name="T13" fmla="*/ 290 h 1108"/>
              <a:gd name="T14" fmla="*/ 399 w 1250"/>
              <a:gd name="T15" fmla="*/ 232 h 1108"/>
              <a:gd name="T16" fmla="*/ 342 w 1250"/>
              <a:gd name="T17" fmla="*/ 290 h 1108"/>
              <a:gd name="T18" fmla="*/ 399 w 1250"/>
              <a:gd name="T19" fmla="*/ 350 h 1108"/>
              <a:gd name="T20" fmla="*/ 1225 w 1250"/>
              <a:gd name="T21" fmla="*/ 768 h 1108"/>
              <a:gd name="T22" fmla="*/ 1162 w 1250"/>
              <a:gd name="T23" fmla="*/ 921 h 1108"/>
              <a:gd name="T24" fmla="*/ 733 w 1250"/>
              <a:gd name="T25" fmla="*/ 1099 h 1108"/>
              <a:gd name="T26" fmla="*/ 686 w 1250"/>
              <a:gd name="T27" fmla="*/ 1107 h 1108"/>
              <a:gd name="T28" fmla="*/ 579 w 1250"/>
              <a:gd name="T29" fmla="*/ 1036 h 1108"/>
              <a:gd name="T30" fmla="*/ 290 w 1250"/>
              <a:gd name="T31" fmla="*/ 336 h 1108"/>
              <a:gd name="T32" fmla="*/ 281 w 1250"/>
              <a:gd name="T33" fmla="*/ 290 h 1108"/>
              <a:gd name="T34" fmla="*/ 353 w 1250"/>
              <a:gd name="T35" fmla="*/ 186 h 1108"/>
              <a:gd name="T36" fmla="*/ 785 w 1250"/>
              <a:gd name="T37" fmla="*/ 8 h 1108"/>
              <a:gd name="T38" fmla="*/ 831 w 1250"/>
              <a:gd name="T39" fmla="*/ 0 h 1108"/>
              <a:gd name="T40" fmla="*/ 935 w 1250"/>
              <a:gd name="T41" fmla="*/ 71 h 1108"/>
              <a:gd name="T42" fmla="*/ 1225 w 1250"/>
              <a:gd name="T43" fmla="*/ 768 h 1108"/>
              <a:gd name="T44" fmla="*/ 87 w 1250"/>
              <a:gd name="T45" fmla="*/ 984 h 1108"/>
              <a:gd name="T46" fmla="*/ 24 w 1250"/>
              <a:gd name="T47" fmla="*/ 834 h 1108"/>
              <a:gd name="T48" fmla="*/ 167 w 1250"/>
              <a:gd name="T49" fmla="*/ 492 h 1108"/>
              <a:gd name="T50" fmla="*/ 167 w 1250"/>
              <a:gd name="T51" fmla="*/ 1017 h 1108"/>
              <a:gd name="T52" fmla="*/ 87 w 1250"/>
              <a:gd name="T53" fmla="*/ 984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50" h="1108">
                <a:moveTo>
                  <a:pt x="281" y="990"/>
                </a:moveTo>
                <a:lnTo>
                  <a:pt x="281" y="621"/>
                </a:lnTo>
                <a:lnTo>
                  <a:pt x="484" y="1107"/>
                </a:lnTo>
                <a:lnTo>
                  <a:pt x="399" y="1107"/>
                </a:lnTo>
                <a:cubicBezTo>
                  <a:pt x="336" y="1107"/>
                  <a:pt x="281" y="1053"/>
                  <a:pt x="281" y="990"/>
                </a:cubicBezTo>
                <a:close/>
                <a:moveTo>
                  <a:pt x="399" y="350"/>
                </a:moveTo>
                <a:cubicBezTo>
                  <a:pt x="432" y="350"/>
                  <a:pt x="456" y="323"/>
                  <a:pt x="456" y="290"/>
                </a:cubicBezTo>
                <a:cubicBezTo>
                  <a:pt x="456" y="257"/>
                  <a:pt x="432" y="232"/>
                  <a:pt x="399" y="232"/>
                </a:cubicBezTo>
                <a:cubicBezTo>
                  <a:pt x="366" y="232"/>
                  <a:pt x="342" y="257"/>
                  <a:pt x="342" y="290"/>
                </a:cubicBezTo>
                <a:cubicBezTo>
                  <a:pt x="342" y="323"/>
                  <a:pt x="366" y="350"/>
                  <a:pt x="399" y="350"/>
                </a:cubicBezTo>
                <a:close/>
                <a:moveTo>
                  <a:pt x="1225" y="768"/>
                </a:moveTo>
                <a:cubicBezTo>
                  <a:pt x="1249" y="828"/>
                  <a:pt x="1222" y="897"/>
                  <a:pt x="1162" y="921"/>
                </a:cubicBezTo>
                <a:lnTo>
                  <a:pt x="733" y="1099"/>
                </a:lnTo>
                <a:cubicBezTo>
                  <a:pt x="719" y="1105"/>
                  <a:pt x="703" y="1107"/>
                  <a:pt x="686" y="1107"/>
                </a:cubicBezTo>
                <a:cubicBezTo>
                  <a:pt x="640" y="1107"/>
                  <a:pt x="599" y="1080"/>
                  <a:pt x="579" y="1036"/>
                </a:cubicBezTo>
                <a:lnTo>
                  <a:pt x="290" y="336"/>
                </a:lnTo>
                <a:cubicBezTo>
                  <a:pt x="284" y="320"/>
                  <a:pt x="281" y="306"/>
                  <a:pt x="281" y="290"/>
                </a:cubicBezTo>
                <a:cubicBezTo>
                  <a:pt x="281" y="246"/>
                  <a:pt x="309" y="205"/>
                  <a:pt x="353" y="186"/>
                </a:cubicBezTo>
                <a:lnTo>
                  <a:pt x="785" y="8"/>
                </a:lnTo>
                <a:cubicBezTo>
                  <a:pt x="801" y="3"/>
                  <a:pt x="815" y="0"/>
                  <a:pt x="831" y="0"/>
                </a:cubicBezTo>
                <a:cubicBezTo>
                  <a:pt x="875" y="0"/>
                  <a:pt x="916" y="27"/>
                  <a:pt x="935" y="71"/>
                </a:cubicBezTo>
                <a:lnTo>
                  <a:pt x="1225" y="768"/>
                </a:lnTo>
                <a:close/>
                <a:moveTo>
                  <a:pt x="87" y="984"/>
                </a:moveTo>
                <a:cubicBezTo>
                  <a:pt x="27" y="960"/>
                  <a:pt x="0" y="894"/>
                  <a:pt x="24" y="834"/>
                </a:cubicBezTo>
                <a:lnTo>
                  <a:pt x="167" y="492"/>
                </a:lnTo>
                <a:lnTo>
                  <a:pt x="167" y="1017"/>
                </a:lnTo>
                <a:lnTo>
                  <a:pt x="87" y="9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05564" y="649288"/>
            <a:ext cx="377825" cy="315912"/>
          </a:xfrm>
          <a:custGeom>
            <a:avLst/>
            <a:gdLst>
              <a:gd name="T0" fmla="*/ 372 w 1051"/>
              <a:gd name="T1" fmla="*/ 591 h 876"/>
              <a:gd name="T2" fmla="*/ 541 w 1051"/>
              <a:gd name="T3" fmla="*/ 738 h 876"/>
              <a:gd name="T4" fmla="*/ 675 w 1051"/>
              <a:gd name="T5" fmla="*/ 640 h 876"/>
              <a:gd name="T6" fmla="*/ 593 w 1051"/>
              <a:gd name="T7" fmla="*/ 536 h 876"/>
              <a:gd name="T8" fmla="*/ 561 w 1051"/>
              <a:gd name="T9" fmla="*/ 525 h 876"/>
              <a:gd name="T10" fmla="*/ 0 w 1051"/>
              <a:gd name="T11" fmla="*/ 525 h 876"/>
              <a:gd name="T12" fmla="*/ 0 w 1051"/>
              <a:gd name="T13" fmla="*/ 408 h 876"/>
              <a:gd name="T14" fmla="*/ 1050 w 1051"/>
              <a:gd name="T15" fmla="*/ 408 h 876"/>
              <a:gd name="T16" fmla="*/ 1050 w 1051"/>
              <a:gd name="T17" fmla="*/ 525 h 876"/>
              <a:gd name="T18" fmla="*/ 823 w 1051"/>
              <a:gd name="T19" fmla="*/ 525 h 876"/>
              <a:gd name="T20" fmla="*/ 834 w 1051"/>
              <a:gd name="T21" fmla="*/ 544 h 876"/>
              <a:gd name="T22" fmla="*/ 853 w 1051"/>
              <a:gd name="T23" fmla="*/ 640 h 876"/>
              <a:gd name="T24" fmla="*/ 670 w 1051"/>
              <a:gd name="T25" fmla="*/ 859 h 876"/>
              <a:gd name="T26" fmla="*/ 544 w 1051"/>
              <a:gd name="T27" fmla="*/ 875 h 876"/>
              <a:gd name="T28" fmla="*/ 459 w 1051"/>
              <a:gd name="T29" fmla="*/ 867 h 876"/>
              <a:gd name="T30" fmla="*/ 306 w 1051"/>
              <a:gd name="T31" fmla="*/ 807 h 876"/>
              <a:gd name="T32" fmla="*/ 200 w 1051"/>
              <a:gd name="T33" fmla="*/ 591 h 876"/>
              <a:gd name="T34" fmla="*/ 372 w 1051"/>
              <a:gd name="T35" fmla="*/ 591 h 876"/>
              <a:gd name="T36" fmla="*/ 536 w 1051"/>
              <a:gd name="T37" fmla="*/ 140 h 876"/>
              <a:gd name="T38" fmla="*/ 407 w 1051"/>
              <a:gd name="T39" fmla="*/ 200 h 876"/>
              <a:gd name="T40" fmla="*/ 399 w 1051"/>
              <a:gd name="T41" fmla="*/ 238 h 876"/>
              <a:gd name="T42" fmla="*/ 443 w 1051"/>
              <a:gd name="T43" fmla="*/ 309 h 876"/>
              <a:gd name="T44" fmla="*/ 525 w 1051"/>
              <a:gd name="T45" fmla="*/ 350 h 876"/>
              <a:gd name="T46" fmla="*/ 257 w 1051"/>
              <a:gd name="T47" fmla="*/ 350 h 876"/>
              <a:gd name="T48" fmla="*/ 246 w 1051"/>
              <a:gd name="T49" fmla="*/ 337 h 876"/>
              <a:gd name="T50" fmla="*/ 224 w 1051"/>
              <a:gd name="T51" fmla="*/ 238 h 876"/>
              <a:gd name="T52" fmla="*/ 312 w 1051"/>
              <a:gd name="T53" fmla="*/ 66 h 876"/>
              <a:gd name="T54" fmla="*/ 539 w 1051"/>
              <a:gd name="T55" fmla="*/ 0 h 876"/>
              <a:gd name="T56" fmla="*/ 766 w 1051"/>
              <a:gd name="T57" fmla="*/ 74 h 876"/>
              <a:gd name="T58" fmla="*/ 850 w 1051"/>
              <a:gd name="T59" fmla="*/ 263 h 876"/>
              <a:gd name="T60" fmla="*/ 675 w 1051"/>
              <a:gd name="T61" fmla="*/ 263 h 876"/>
              <a:gd name="T62" fmla="*/ 536 w 1051"/>
              <a:gd name="T63" fmla="*/ 14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876">
                <a:moveTo>
                  <a:pt x="372" y="591"/>
                </a:moveTo>
                <a:cubicBezTo>
                  <a:pt x="372" y="695"/>
                  <a:pt x="438" y="738"/>
                  <a:pt x="541" y="738"/>
                </a:cubicBezTo>
                <a:cubicBezTo>
                  <a:pt x="613" y="738"/>
                  <a:pt x="675" y="709"/>
                  <a:pt x="675" y="640"/>
                </a:cubicBezTo>
                <a:cubicBezTo>
                  <a:pt x="675" y="575"/>
                  <a:pt x="641" y="560"/>
                  <a:pt x="593" y="536"/>
                </a:cubicBezTo>
                <a:cubicBezTo>
                  <a:pt x="585" y="533"/>
                  <a:pt x="571" y="528"/>
                  <a:pt x="561" y="525"/>
                </a:cubicBezTo>
                <a:lnTo>
                  <a:pt x="0" y="525"/>
                </a:lnTo>
                <a:lnTo>
                  <a:pt x="0" y="408"/>
                </a:lnTo>
                <a:lnTo>
                  <a:pt x="1050" y="408"/>
                </a:lnTo>
                <a:lnTo>
                  <a:pt x="1050" y="525"/>
                </a:lnTo>
                <a:lnTo>
                  <a:pt x="823" y="525"/>
                </a:lnTo>
                <a:cubicBezTo>
                  <a:pt x="826" y="531"/>
                  <a:pt x="831" y="539"/>
                  <a:pt x="834" y="544"/>
                </a:cubicBezTo>
                <a:cubicBezTo>
                  <a:pt x="845" y="572"/>
                  <a:pt x="853" y="604"/>
                  <a:pt x="853" y="640"/>
                </a:cubicBezTo>
                <a:cubicBezTo>
                  <a:pt x="853" y="767"/>
                  <a:pt x="771" y="830"/>
                  <a:pt x="670" y="859"/>
                </a:cubicBezTo>
                <a:cubicBezTo>
                  <a:pt x="632" y="870"/>
                  <a:pt x="591" y="875"/>
                  <a:pt x="544" y="875"/>
                </a:cubicBezTo>
                <a:cubicBezTo>
                  <a:pt x="517" y="875"/>
                  <a:pt x="487" y="872"/>
                  <a:pt x="459" y="867"/>
                </a:cubicBezTo>
                <a:cubicBezTo>
                  <a:pt x="399" y="855"/>
                  <a:pt x="348" y="838"/>
                  <a:pt x="306" y="807"/>
                </a:cubicBezTo>
                <a:cubicBezTo>
                  <a:pt x="244" y="760"/>
                  <a:pt x="200" y="698"/>
                  <a:pt x="200" y="591"/>
                </a:cubicBezTo>
                <a:lnTo>
                  <a:pt x="372" y="591"/>
                </a:lnTo>
                <a:close/>
                <a:moveTo>
                  <a:pt x="536" y="140"/>
                </a:moveTo>
                <a:cubicBezTo>
                  <a:pt x="474" y="140"/>
                  <a:pt x="428" y="160"/>
                  <a:pt x="407" y="200"/>
                </a:cubicBezTo>
                <a:cubicBezTo>
                  <a:pt x="402" y="211"/>
                  <a:pt x="399" y="224"/>
                  <a:pt x="399" y="238"/>
                </a:cubicBezTo>
                <a:cubicBezTo>
                  <a:pt x="399" y="265"/>
                  <a:pt x="416" y="290"/>
                  <a:pt x="443" y="309"/>
                </a:cubicBezTo>
                <a:cubicBezTo>
                  <a:pt x="465" y="323"/>
                  <a:pt x="487" y="337"/>
                  <a:pt x="525" y="350"/>
                </a:cubicBezTo>
                <a:lnTo>
                  <a:pt x="257" y="350"/>
                </a:lnTo>
                <a:cubicBezTo>
                  <a:pt x="254" y="345"/>
                  <a:pt x="249" y="342"/>
                  <a:pt x="246" y="337"/>
                </a:cubicBezTo>
                <a:cubicBezTo>
                  <a:pt x="230" y="309"/>
                  <a:pt x="224" y="276"/>
                  <a:pt x="224" y="238"/>
                </a:cubicBezTo>
                <a:cubicBezTo>
                  <a:pt x="224" y="160"/>
                  <a:pt x="265" y="103"/>
                  <a:pt x="312" y="66"/>
                </a:cubicBezTo>
                <a:cubicBezTo>
                  <a:pt x="368" y="27"/>
                  <a:pt x="442" y="0"/>
                  <a:pt x="539" y="0"/>
                </a:cubicBezTo>
                <a:cubicBezTo>
                  <a:pt x="635" y="0"/>
                  <a:pt x="714" y="28"/>
                  <a:pt x="766" y="74"/>
                </a:cubicBezTo>
                <a:cubicBezTo>
                  <a:pt x="814" y="117"/>
                  <a:pt x="850" y="178"/>
                  <a:pt x="850" y="263"/>
                </a:cubicBezTo>
                <a:lnTo>
                  <a:pt x="675" y="263"/>
                </a:lnTo>
                <a:cubicBezTo>
                  <a:pt x="675" y="179"/>
                  <a:pt x="622" y="140"/>
                  <a:pt x="536" y="1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67599" y="596901"/>
            <a:ext cx="420688" cy="420689"/>
          </a:xfrm>
          <a:custGeom>
            <a:avLst/>
            <a:gdLst>
              <a:gd name="T0" fmla="*/ 494 w 1168"/>
              <a:gd name="T1" fmla="*/ 293 h 1168"/>
              <a:gd name="T2" fmla="*/ 607 w 1168"/>
              <a:gd name="T3" fmla="*/ 560 h 1168"/>
              <a:gd name="T4" fmla="*/ 35 w 1168"/>
              <a:gd name="T5" fmla="*/ 1132 h 1168"/>
              <a:gd name="T6" fmla="*/ 0 w 1168"/>
              <a:gd name="T7" fmla="*/ 1050 h 1168"/>
              <a:gd name="T8" fmla="*/ 0 w 1168"/>
              <a:gd name="T9" fmla="*/ 235 h 1168"/>
              <a:gd name="T10" fmla="*/ 117 w 1168"/>
              <a:gd name="T11" fmla="*/ 118 h 1168"/>
              <a:gd name="T12" fmla="*/ 538 w 1168"/>
              <a:gd name="T13" fmla="*/ 118 h 1168"/>
              <a:gd name="T14" fmla="*/ 494 w 1168"/>
              <a:gd name="T15" fmla="*/ 293 h 1168"/>
              <a:gd name="T16" fmla="*/ 582 w 1168"/>
              <a:gd name="T17" fmla="*/ 293 h 1168"/>
              <a:gd name="T18" fmla="*/ 875 w 1168"/>
              <a:gd name="T19" fmla="*/ 0 h 1168"/>
              <a:gd name="T20" fmla="*/ 1167 w 1168"/>
              <a:gd name="T21" fmla="*/ 293 h 1168"/>
              <a:gd name="T22" fmla="*/ 875 w 1168"/>
              <a:gd name="T23" fmla="*/ 585 h 1168"/>
              <a:gd name="T24" fmla="*/ 582 w 1168"/>
              <a:gd name="T25" fmla="*/ 293 h 1168"/>
              <a:gd name="T26" fmla="*/ 557 w 1168"/>
              <a:gd name="T27" fmla="*/ 779 h 1168"/>
              <a:gd name="T28" fmla="*/ 875 w 1168"/>
              <a:gd name="T29" fmla="*/ 673 h 1168"/>
              <a:gd name="T30" fmla="*/ 1050 w 1168"/>
              <a:gd name="T31" fmla="*/ 703 h 1168"/>
              <a:gd name="T32" fmla="*/ 1050 w 1168"/>
              <a:gd name="T33" fmla="*/ 1050 h 1168"/>
              <a:gd name="T34" fmla="*/ 932 w 1168"/>
              <a:gd name="T35" fmla="*/ 1167 h 1168"/>
              <a:gd name="T36" fmla="*/ 525 w 1168"/>
              <a:gd name="T37" fmla="*/ 1167 h 1168"/>
              <a:gd name="T38" fmla="*/ 525 w 1168"/>
              <a:gd name="T39" fmla="*/ 848 h 1168"/>
              <a:gd name="T40" fmla="*/ 557 w 1168"/>
              <a:gd name="T41" fmla="*/ 779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8" h="1168">
                <a:moveTo>
                  <a:pt x="494" y="293"/>
                </a:moveTo>
                <a:cubicBezTo>
                  <a:pt x="494" y="396"/>
                  <a:pt x="538" y="492"/>
                  <a:pt x="607" y="560"/>
                </a:cubicBezTo>
                <a:lnTo>
                  <a:pt x="35" y="1132"/>
                </a:lnTo>
                <a:cubicBezTo>
                  <a:pt x="13" y="1110"/>
                  <a:pt x="0" y="1083"/>
                  <a:pt x="0" y="1050"/>
                </a:cubicBezTo>
                <a:lnTo>
                  <a:pt x="0" y="235"/>
                </a:lnTo>
                <a:cubicBezTo>
                  <a:pt x="0" y="172"/>
                  <a:pt x="54" y="118"/>
                  <a:pt x="117" y="118"/>
                </a:cubicBezTo>
                <a:lnTo>
                  <a:pt x="538" y="118"/>
                </a:lnTo>
                <a:cubicBezTo>
                  <a:pt x="511" y="170"/>
                  <a:pt x="494" y="230"/>
                  <a:pt x="494" y="293"/>
                </a:cubicBezTo>
                <a:close/>
                <a:moveTo>
                  <a:pt x="582" y="293"/>
                </a:moveTo>
                <a:cubicBezTo>
                  <a:pt x="582" y="131"/>
                  <a:pt x="713" y="0"/>
                  <a:pt x="875" y="0"/>
                </a:cubicBezTo>
                <a:cubicBezTo>
                  <a:pt x="1036" y="0"/>
                  <a:pt x="1167" y="131"/>
                  <a:pt x="1167" y="293"/>
                </a:cubicBezTo>
                <a:cubicBezTo>
                  <a:pt x="1167" y="454"/>
                  <a:pt x="1036" y="585"/>
                  <a:pt x="875" y="585"/>
                </a:cubicBezTo>
                <a:cubicBezTo>
                  <a:pt x="713" y="585"/>
                  <a:pt x="582" y="454"/>
                  <a:pt x="582" y="293"/>
                </a:cubicBezTo>
                <a:close/>
                <a:moveTo>
                  <a:pt x="557" y="779"/>
                </a:moveTo>
                <a:cubicBezTo>
                  <a:pt x="645" y="714"/>
                  <a:pt x="757" y="673"/>
                  <a:pt x="875" y="673"/>
                </a:cubicBezTo>
                <a:cubicBezTo>
                  <a:pt x="935" y="673"/>
                  <a:pt x="995" y="684"/>
                  <a:pt x="1050" y="703"/>
                </a:cubicBezTo>
                <a:lnTo>
                  <a:pt x="1050" y="1050"/>
                </a:lnTo>
                <a:cubicBezTo>
                  <a:pt x="1050" y="1113"/>
                  <a:pt x="995" y="1167"/>
                  <a:pt x="932" y="1167"/>
                </a:cubicBezTo>
                <a:lnTo>
                  <a:pt x="525" y="1167"/>
                </a:lnTo>
                <a:lnTo>
                  <a:pt x="525" y="848"/>
                </a:lnTo>
                <a:cubicBezTo>
                  <a:pt x="525" y="820"/>
                  <a:pt x="538" y="796"/>
                  <a:pt x="557" y="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529637" y="681038"/>
            <a:ext cx="463550" cy="252412"/>
          </a:xfrm>
          <a:custGeom>
            <a:avLst/>
            <a:gdLst>
              <a:gd name="T0" fmla="*/ 1168 w 1286"/>
              <a:gd name="T1" fmla="*/ 117 h 701"/>
              <a:gd name="T2" fmla="*/ 1050 w 1286"/>
              <a:gd name="T3" fmla="*/ 117 h 701"/>
              <a:gd name="T4" fmla="*/ 1050 w 1286"/>
              <a:gd name="T5" fmla="*/ 350 h 701"/>
              <a:gd name="T6" fmla="*/ 935 w 1286"/>
              <a:gd name="T7" fmla="*/ 350 h 701"/>
              <a:gd name="T8" fmla="*/ 935 w 1286"/>
              <a:gd name="T9" fmla="*/ 117 h 701"/>
              <a:gd name="T10" fmla="*/ 818 w 1286"/>
              <a:gd name="T11" fmla="*/ 117 h 701"/>
              <a:gd name="T12" fmla="*/ 818 w 1286"/>
              <a:gd name="T13" fmla="*/ 350 h 701"/>
              <a:gd name="T14" fmla="*/ 700 w 1286"/>
              <a:gd name="T15" fmla="*/ 350 h 701"/>
              <a:gd name="T16" fmla="*/ 700 w 1286"/>
              <a:gd name="T17" fmla="*/ 117 h 701"/>
              <a:gd name="T18" fmla="*/ 585 w 1286"/>
              <a:gd name="T19" fmla="*/ 117 h 701"/>
              <a:gd name="T20" fmla="*/ 585 w 1286"/>
              <a:gd name="T21" fmla="*/ 350 h 701"/>
              <a:gd name="T22" fmla="*/ 468 w 1286"/>
              <a:gd name="T23" fmla="*/ 350 h 701"/>
              <a:gd name="T24" fmla="*/ 468 w 1286"/>
              <a:gd name="T25" fmla="*/ 117 h 701"/>
              <a:gd name="T26" fmla="*/ 350 w 1286"/>
              <a:gd name="T27" fmla="*/ 117 h 701"/>
              <a:gd name="T28" fmla="*/ 350 w 1286"/>
              <a:gd name="T29" fmla="*/ 350 h 701"/>
              <a:gd name="T30" fmla="*/ 235 w 1286"/>
              <a:gd name="T31" fmla="*/ 350 h 701"/>
              <a:gd name="T32" fmla="*/ 235 w 1286"/>
              <a:gd name="T33" fmla="*/ 117 h 701"/>
              <a:gd name="T34" fmla="*/ 118 w 1286"/>
              <a:gd name="T35" fmla="*/ 117 h 701"/>
              <a:gd name="T36" fmla="*/ 118 w 1286"/>
              <a:gd name="T37" fmla="*/ 582 h 701"/>
              <a:gd name="T38" fmla="*/ 1168 w 1286"/>
              <a:gd name="T39" fmla="*/ 582 h 701"/>
              <a:gd name="T40" fmla="*/ 1168 w 1286"/>
              <a:gd name="T41" fmla="*/ 117 h 701"/>
              <a:gd name="T42" fmla="*/ 1285 w 1286"/>
              <a:gd name="T43" fmla="*/ 117 h 701"/>
              <a:gd name="T44" fmla="*/ 1285 w 1286"/>
              <a:gd name="T45" fmla="*/ 582 h 701"/>
              <a:gd name="T46" fmla="*/ 1168 w 1286"/>
              <a:gd name="T47" fmla="*/ 700 h 701"/>
              <a:gd name="T48" fmla="*/ 118 w 1286"/>
              <a:gd name="T49" fmla="*/ 700 h 701"/>
              <a:gd name="T50" fmla="*/ 0 w 1286"/>
              <a:gd name="T51" fmla="*/ 582 h 701"/>
              <a:gd name="T52" fmla="*/ 0 w 1286"/>
              <a:gd name="T53" fmla="*/ 117 h 701"/>
              <a:gd name="T54" fmla="*/ 118 w 1286"/>
              <a:gd name="T55" fmla="*/ 0 h 701"/>
              <a:gd name="T56" fmla="*/ 1168 w 1286"/>
              <a:gd name="T57" fmla="*/ 0 h 701"/>
              <a:gd name="T58" fmla="*/ 1285 w 1286"/>
              <a:gd name="T59" fmla="*/ 117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117"/>
                </a:moveTo>
                <a:lnTo>
                  <a:pt x="1050" y="117"/>
                </a:lnTo>
                <a:lnTo>
                  <a:pt x="1050" y="350"/>
                </a:lnTo>
                <a:lnTo>
                  <a:pt x="935" y="350"/>
                </a:lnTo>
                <a:lnTo>
                  <a:pt x="935" y="117"/>
                </a:lnTo>
                <a:lnTo>
                  <a:pt x="818" y="117"/>
                </a:lnTo>
                <a:lnTo>
                  <a:pt x="818" y="350"/>
                </a:lnTo>
                <a:lnTo>
                  <a:pt x="700" y="350"/>
                </a:lnTo>
                <a:lnTo>
                  <a:pt x="700" y="117"/>
                </a:lnTo>
                <a:lnTo>
                  <a:pt x="585" y="117"/>
                </a:lnTo>
                <a:lnTo>
                  <a:pt x="585" y="350"/>
                </a:lnTo>
                <a:lnTo>
                  <a:pt x="468" y="350"/>
                </a:lnTo>
                <a:lnTo>
                  <a:pt x="468" y="117"/>
                </a:lnTo>
                <a:lnTo>
                  <a:pt x="350" y="117"/>
                </a:lnTo>
                <a:lnTo>
                  <a:pt x="350" y="350"/>
                </a:lnTo>
                <a:lnTo>
                  <a:pt x="235" y="350"/>
                </a:lnTo>
                <a:lnTo>
                  <a:pt x="235" y="117"/>
                </a:lnTo>
                <a:lnTo>
                  <a:pt x="118" y="117"/>
                </a:lnTo>
                <a:lnTo>
                  <a:pt x="118" y="582"/>
                </a:lnTo>
                <a:lnTo>
                  <a:pt x="1168" y="582"/>
                </a:lnTo>
                <a:lnTo>
                  <a:pt x="1168" y="117"/>
                </a:lnTo>
                <a:close/>
                <a:moveTo>
                  <a:pt x="1285" y="117"/>
                </a:moveTo>
                <a:lnTo>
                  <a:pt x="1285" y="582"/>
                </a:lnTo>
                <a:cubicBezTo>
                  <a:pt x="1285" y="645"/>
                  <a:pt x="1231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ubicBezTo>
                  <a:pt x="1231" y="0"/>
                  <a:pt x="1285" y="54"/>
                  <a:pt x="128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653589" y="639763"/>
            <a:ext cx="377825" cy="336550"/>
          </a:xfrm>
          <a:custGeom>
            <a:avLst/>
            <a:gdLst>
              <a:gd name="T0" fmla="*/ 525 w 1051"/>
              <a:gd name="T1" fmla="*/ 818 h 936"/>
              <a:gd name="T2" fmla="*/ 525 w 1051"/>
              <a:gd name="T3" fmla="*/ 585 h 936"/>
              <a:gd name="T4" fmla="*/ 175 w 1051"/>
              <a:gd name="T5" fmla="*/ 585 h 936"/>
              <a:gd name="T6" fmla="*/ 175 w 1051"/>
              <a:gd name="T7" fmla="*/ 818 h 936"/>
              <a:gd name="T8" fmla="*/ 525 w 1051"/>
              <a:gd name="T9" fmla="*/ 818 h 936"/>
              <a:gd name="T10" fmla="*/ 993 w 1051"/>
              <a:gd name="T11" fmla="*/ 585 h 936"/>
              <a:gd name="T12" fmla="*/ 993 w 1051"/>
              <a:gd name="T13" fmla="*/ 935 h 936"/>
              <a:gd name="T14" fmla="*/ 875 w 1051"/>
              <a:gd name="T15" fmla="*/ 935 h 936"/>
              <a:gd name="T16" fmla="*/ 875 w 1051"/>
              <a:gd name="T17" fmla="*/ 585 h 936"/>
              <a:gd name="T18" fmla="*/ 643 w 1051"/>
              <a:gd name="T19" fmla="*/ 585 h 936"/>
              <a:gd name="T20" fmla="*/ 643 w 1051"/>
              <a:gd name="T21" fmla="*/ 935 h 936"/>
              <a:gd name="T22" fmla="*/ 58 w 1051"/>
              <a:gd name="T23" fmla="*/ 935 h 936"/>
              <a:gd name="T24" fmla="*/ 58 w 1051"/>
              <a:gd name="T25" fmla="*/ 585 h 936"/>
              <a:gd name="T26" fmla="*/ 0 w 1051"/>
              <a:gd name="T27" fmla="*/ 585 h 936"/>
              <a:gd name="T28" fmla="*/ 0 w 1051"/>
              <a:gd name="T29" fmla="*/ 468 h 936"/>
              <a:gd name="T30" fmla="*/ 58 w 1051"/>
              <a:gd name="T31" fmla="*/ 175 h 936"/>
              <a:gd name="T32" fmla="*/ 993 w 1051"/>
              <a:gd name="T33" fmla="*/ 175 h 936"/>
              <a:gd name="T34" fmla="*/ 1050 w 1051"/>
              <a:gd name="T35" fmla="*/ 468 h 936"/>
              <a:gd name="T36" fmla="*/ 1050 w 1051"/>
              <a:gd name="T37" fmla="*/ 585 h 936"/>
              <a:gd name="T38" fmla="*/ 993 w 1051"/>
              <a:gd name="T39" fmla="*/ 585 h 936"/>
              <a:gd name="T40" fmla="*/ 993 w 1051"/>
              <a:gd name="T41" fmla="*/ 0 h 936"/>
              <a:gd name="T42" fmla="*/ 993 w 1051"/>
              <a:gd name="T43" fmla="*/ 118 h 936"/>
              <a:gd name="T44" fmla="*/ 58 w 1051"/>
              <a:gd name="T45" fmla="*/ 118 h 936"/>
              <a:gd name="T46" fmla="*/ 58 w 1051"/>
              <a:gd name="T47" fmla="*/ 0 h 936"/>
              <a:gd name="T48" fmla="*/ 993 w 1051"/>
              <a:gd name="T49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936">
                <a:moveTo>
                  <a:pt x="525" y="818"/>
                </a:moveTo>
                <a:lnTo>
                  <a:pt x="525" y="585"/>
                </a:lnTo>
                <a:lnTo>
                  <a:pt x="175" y="585"/>
                </a:lnTo>
                <a:lnTo>
                  <a:pt x="175" y="818"/>
                </a:lnTo>
                <a:lnTo>
                  <a:pt x="525" y="818"/>
                </a:lnTo>
                <a:close/>
                <a:moveTo>
                  <a:pt x="993" y="585"/>
                </a:moveTo>
                <a:lnTo>
                  <a:pt x="993" y="935"/>
                </a:lnTo>
                <a:lnTo>
                  <a:pt x="875" y="935"/>
                </a:lnTo>
                <a:lnTo>
                  <a:pt x="875" y="585"/>
                </a:lnTo>
                <a:lnTo>
                  <a:pt x="643" y="585"/>
                </a:lnTo>
                <a:lnTo>
                  <a:pt x="643" y="935"/>
                </a:lnTo>
                <a:lnTo>
                  <a:pt x="58" y="935"/>
                </a:lnTo>
                <a:lnTo>
                  <a:pt x="58" y="585"/>
                </a:lnTo>
                <a:lnTo>
                  <a:pt x="0" y="585"/>
                </a:lnTo>
                <a:lnTo>
                  <a:pt x="0" y="468"/>
                </a:lnTo>
                <a:lnTo>
                  <a:pt x="58" y="175"/>
                </a:lnTo>
                <a:lnTo>
                  <a:pt x="993" y="175"/>
                </a:lnTo>
                <a:lnTo>
                  <a:pt x="1050" y="468"/>
                </a:lnTo>
                <a:lnTo>
                  <a:pt x="1050" y="585"/>
                </a:lnTo>
                <a:lnTo>
                  <a:pt x="993" y="585"/>
                </a:lnTo>
                <a:close/>
                <a:moveTo>
                  <a:pt x="993" y="0"/>
                </a:moveTo>
                <a:lnTo>
                  <a:pt x="993" y="118"/>
                </a:lnTo>
                <a:lnTo>
                  <a:pt x="58" y="118"/>
                </a:lnTo>
                <a:lnTo>
                  <a:pt x="58" y="0"/>
                </a:lnTo>
                <a:lnTo>
                  <a:pt x="99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15624" y="639763"/>
            <a:ext cx="419100" cy="336550"/>
          </a:xfrm>
          <a:custGeom>
            <a:avLst/>
            <a:gdLst>
              <a:gd name="T0" fmla="*/ 115 w 1166"/>
              <a:gd name="T1" fmla="*/ 410 h 936"/>
              <a:gd name="T2" fmla="*/ 115 w 1166"/>
              <a:gd name="T3" fmla="*/ 525 h 936"/>
              <a:gd name="T4" fmla="*/ 233 w 1166"/>
              <a:gd name="T5" fmla="*/ 525 h 936"/>
              <a:gd name="T6" fmla="*/ 233 w 1166"/>
              <a:gd name="T7" fmla="*/ 410 h 936"/>
              <a:gd name="T8" fmla="*/ 115 w 1166"/>
              <a:gd name="T9" fmla="*/ 410 h 936"/>
              <a:gd name="T10" fmla="*/ 0 w 1166"/>
              <a:gd name="T11" fmla="*/ 585 h 936"/>
              <a:gd name="T12" fmla="*/ 0 w 1166"/>
              <a:gd name="T13" fmla="*/ 350 h 936"/>
              <a:gd name="T14" fmla="*/ 1165 w 1166"/>
              <a:gd name="T15" fmla="*/ 350 h 936"/>
              <a:gd name="T16" fmla="*/ 1165 w 1166"/>
              <a:gd name="T17" fmla="*/ 585 h 936"/>
              <a:gd name="T18" fmla="*/ 0 w 1166"/>
              <a:gd name="T19" fmla="*/ 585 h 936"/>
              <a:gd name="T20" fmla="*/ 233 w 1166"/>
              <a:gd name="T21" fmla="*/ 175 h 936"/>
              <a:gd name="T22" fmla="*/ 233 w 1166"/>
              <a:gd name="T23" fmla="*/ 60 h 936"/>
              <a:gd name="T24" fmla="*/ 115 w 1166"/>
              <a:gd name="T25" fmla="*/ 60 h 936"/>
              <a:gd name="T26" fmla="*/ 115 w 1166"/>
              <a:gd name="T27" fmla="*/ 175 h 936"/>
              <a:gd name="T28" fmla="*/ 233 w 1166"/>
              <a:gd name="T29" fmla="*/ 175 h 936"/>
              <a:gd name="T30" fmla="*/ 0 w 1166"/>
              <a:gd name="T31" fmla="*/ 0 h 936"/>
              <a:gd name="T32" fmla="*/ 1165 w 1166"/>
              <a:gd name="T33" fmla="*/ 0 h 936"/>
              <a:gd name="T34" fmla="*/ 1165 w 1166"/>
              <a:gd name="T35" fmla="*/ 235 h 936"/>
              <a:gd name="T36" fmla="*/ 0 w 1166"/>
              <a:gd name="T37" fmla="*/ 235 h 936"/>
              <a:gd name="T38" fmla="*/ 0 w 1166"/>
              <a:gd name="T39" fmla="*/ 0 h 936"/>
              <a:gd name="T40" fmla="*/ 115 w 1166"/>
              <a:gd name="T41" fmla="*/ 760 h 936"/>
              <a:gd name="T42" fmla="*/ 115 w 1166"/>
              <a:gd name="T43" fmla="*/ 875 h 936"/>
              <a:gd name="T44" fmla="*/ 233 w 1166"/>
              <a:gd name="T45" fmla="*/ 875 h 936"/>
              <a:gd name="T46" fmla="*/ 233 w 1166"/>
              <a:gd name="T47" fmla="*/ 760 h 936"/>
              <a:gd name="T48" fmla="*/ 115 w 1166"/>
              <a:gd name="T49" fmla="*/ 760 h 936"/>
              <a:gd name="T50" fmla="*/ 0 w 1166"/>
              <a:gd name="T51" fmla="*/ 935 h 936"/>
              <a:gd name="T52" fmla="*/ 0 w 1166"/>
              <a:gd name="T53" fmla="*/ 700 h 936"/>
              <a:gd name="T54" fmla="*/ 1165 w 1166"/>
              <a:gd name="T55" fmla="*/ 700 h 936"/>
              <a:gd name="T56" fmla="*/ 1165 w 1166"/>
              <a:gd name="T57" fmla="*/ 935 h 936"/>
              <a:gd name="T58" fmla="*/ 0 w 1166"/>
              <a:gd name="T59" fmla="*/ 935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66" h="936">
                <a:moveTo>
                  <a:pt x="115" y="410"/>
                </a:moveTo>
                <a:lnTo>
                  <a:pt x="115" y="525"/>
                </a:lnTo>
                <a:lnTo>
                  <a:pt x="233" y="525"/>
                </a:lnTo>
                <a:lnTo>
                  <a:pt x="233" y="410"/>
                </a:lnTo>
                <a:lnTo>
                  <a:pt x="115" y="410"/>
                </a:lnTo>
                <a:close/>
                <a:moveTo>
                  <a:pt x="0" y="585"/>
                </a:moveTo>
                <a:lnTo>
                  <a:pt x="0" y="350"/>
                </a:lnTo>
                <a:lnTo>
                  <a:pt x="1165" y="350"/>
                </a:lnTo>
                <a:lnTo>
                  <a:pt x="1165" y="585"/>
                </a:lnTo>
                <a:lnTo>
                  <a:pt x="0" y="585"/>
                </a:lnTo>
                <a:close/>
                <a:moveTo>
                  <a:pt x="233" y="175"/>
                </a:moveTo>
                <a:lnTo>
                  <a:pt x="233" y="60"/>
                </a:lnTo>
                <a:lnTo>
                  <a:pt x="115" y="60"/>
                </a:lnTo>
                <a:lnTo>
                  <a:pt x="115" y="175"/>
                </a:lnTo>
                <a:lnTo>
                  <a:pt x="233" y="175"/>
                </a:lnTo>
                <a:close/>
                <a:moveTo>
                  <a:pt x="0" y="0"/>
                </a:moveTo>
                <a:lnTo>
                  <a:pt x="1165" y="0"/>
                </a:lnTo>
                <a:lnTo>
                  <a:pt x="1165" y="235"/>
                </a:lnTo>
                <a:lnTo>
                  <a:pt x="0" y="235"/>
                </a:lnTo>
                <a:lnTo>
                  <a:pt x="0" y="0"/>
                </a:lnTo>
                <a:close/>
                <a:moveTo>
                  <a:pt x="115" y="760"/>
                </a:moveTo>
                <a:lnTo>
                  <a:pt x="115" y="875"/>
                </a:lnTo>
                <a:lnTo>
                  <a:pt x="233" y="875"/>
                </a:lnTo>
                <a:lnTo>
                  <a:pt x="233" y="760"/>
                </a:lnTo>
                <a:lnTo>
                  <a:pt x="115" y="760"/>
                </a:lnTo>
                <a:close/>
                <a:moveTo>
                  <a:pt x="0" y="935"/>
                </a:moveTo>
                <a:lnTo>
                  <a:pt x="0" y="700"/>
                </a:lnTo>
                <a:lnTo>
                  <a:pt x="1165" y="700"/>
                </a:lnTo>
                <a:lnTo>
                  <a:pt x="1165" y="935"/>
                </a:lnTo>
                <a:lnTo>
                  <a:pt x="0" y="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7" y="1470025"/>
            <a:ext cx="419100" cy="419100"/>
          </a:xfrm>
          <a:custGeom>
            <a:avLst/>
            <a:gdLst>
              <a:gd name="T0" fmla="*/ 815 w 1166"/>
              <a:gd name="T1" fmla="*/ 814 h 1165"/>
              <a:gd name="T2" fmla="*/ 465 w 1166"/>
              <a:gd name="T3" fmla="*/ 626 h 1165"/>
              <a:gd name="T4" fmla="*/ 465 w 1166"/>
              <a:gd name="T5" fmla="*/ 1006 h 1165"/>
              <a:gd name="T6" fmla="*/ 815 w 1166"/>
              <a:gd name="T7" fmla="*/ 814 h 1165"/>
              <a:gd name="T8" fmla="*/ 1165 w 1166"/>
              <a:gd name="T9" fmla="*/ 582 h 1165"/>
              <a:gd name="T10" fmla="*/ 1165 w 1166"/>
              <a:gd name="T11" fmla="*/ 1050 h 1165"/>
              <a:gd name="T12" fmla="*/ 1050 w 1166"/>
              <a:gd name="T13" fmla="*/ 1164 h 1165"/>
              <a:gd name="T14" fmla="*/ 115 w 1166"/>
              <a:gd name="T15" fmla="*/ 1164 h 1165"/>
              <a:gd name="T16" fmla="*/ 0 w 1166"/>
              <a:gd name="T17" fmla="*/ 1050 h 1165"/>
              <a:gd name="T18" fmla="*/ 0 w 1166"/>
              <a:gd name="T19" fmla="*/ 582 h 1165"/>
              <a:gd name="T20" fmla="*/ 115 w 1166"/>
              <a:gd name="T21" fmla="*/ 464 h 1165"/>
              <a:gd name="T22" fmla="*/ 1050 w 1166"/>
              <a:gd name="T23" fmla="*/ 464 h 1165"/>
              <a:gd name="T24" fmla="*/ 1165 w 1166"/>
              <a:gd name="T25" fmla="*/ 582 h 1165"/>
              <a:gd name="T26" fmla="*/ 932 w 1166"/>
              <a:gd name="T27" fmla="*/ 0 h 1165"/>
              <a:gd name="T28" fmla="*/ 932 w 1166"/>
              <a:gd name="T29" fmla="*/ 115 h 1165"/>
              <a:gd name="T30" fmla="*/ 232 w 1166"/>
              <a:gd name="T31" fmla="*/ 115 h 1165"/>
              <a:gd name="T32" fmla="*/ 232 w 1166"/>
              <a:gd name="T33" fmla="*/ 0 h 1165"/>
              <a:gd name="T34" fmla="*/ 932 w 1166"/>
              <a:gd name="T35" fmla="*/ 0 h 1165"/>
              <a:gd name="T36" fmla="*/ 1050 w 1166"/>
              <a:gd name="T37" fmla="*/ 350 h 1165"/>
              <a:gd name="T38" fmla="*/ 115 w 1166"/>
              <a:gd name="T39" fmla="*/ 350 h 1165"/>
              <a:gd name="T40" fmla="*/ 115 w 1166"/>
              <a:gd name="T41" fmla="*/ 232 h 1165"/>
              <a:gd name="T42" fmla="*/ 1050 w 1166"/>
              <a:gd name="T43" fmla="*/ 232 h 1165"/>
              <a:gd name="T44" fmla="*/ 1050 w 1166"/>
              <a:gd name="T45" fmla="*/ 35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1165">
                <a:moveTo>
                  <a:pt x="815" y="814"/>
                </a:moveTo>
                <a:lnTo>
                  <a:pt x="465" y="626"/>
                </a:lnTo>
                <a:lnTo>
                  <a:pt x="465" y="1006"/>
                </a:lnTo>
                <a:lnTo>
                  <a:pt x="815" y="814"/>
                </a:lnTo>
                <a:close/>
                <a:moveTo>
                  <a:pt x="1165" y="582"/>
                </a:moveTo>
                <a:lnTo>
                  <a:pt x="1165" y="1050"/>
                </a:lnTo>
                <a:cubicBezTo>
                  <a:pt x="1165" y="1112"/>
                  <a:pt x="1113" y="1164"/>
                  <a:pt x="1050" y="1164"/>
                </a:cubicBezTo>
                <a:lnTo>
                  <a:pt x="115" y="1164"/>
                </a:lnTo>
                <a:cubicBezTo>
                  <a:pt x="52" y="1164"/>
                  <a:pt x="0" y="1112"/>
                  <a:pt x="0" y="1050"/>
                </a:cubicBezTo>
                <a:lnTo>
                  <a:pt x="0" y="582"/>
                </a:lnTo>
                <a:cubicBezTo>
                  <a:pt x="0" y="519"/>
                  <a:pt x="52" y="464"/>
                  <a:pt x="115" y="464"/>
                </a:cubicBezTo>
                <a:lnTo>
                  <a:pt x="1050" y="464"/>
                </a:lnTo>
                <a:cubicBezTo>
                  <a:pt x="1113" y="464"/>
                  <a:pt x="1165" y="519"/>
                  <a:pt x="1165" y="582"/>
                </a:cubicBezTo>
                <a:close/>
                <a:moveTo>
                  <a:pt x="932" y="0"/>
                </a:moveTo>
                <a:lnTo>
                  <a:pt x="932" y="115"/>
                </a:lnTo>
                <a:lnTo>
                  <a:pt x="232" y="115"/>
                </a:lnTo>
                <a:lnTo>
                  <a:pt x="232" y="0"/>
                </a:lnTo>
                <a:lnTo>
                  <a:pt x="932" y="0"/>
                </a:lnTo>
                <a:close/>
                <a:moveTo>
                  <a:pt x="1050" y="350"/>
                </a:moveTo>
                <a:lnTo>
                  <a:pt x="115" y="350"/>
                </a:lnTo>
                <a:lnTo>
                  <a:pt x="115" y="232"/>
                </a:lnTo>
                <a:lnTo>
                  <a:pt x="1050" y="232"/>
                </a:lnTo>
                <a:lnTo>
                  <a:pt x="105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30424" y="1490664"/>
            <a:ext cx="419100" cy="377825"/>
          </a:xfrm>
          <a:custGeom>
            <a:avLst/>
            <a:gdLst>
              <a:gd name="T0" fmla="*/ 757 w 1165"/>
              <a:gd name="T1" fmla="*/ 787 h 1051"/>
              <a:gd name="T2" fmla="*/ 962 w 1165"/>
              <a:gd name="T3" fmla="*/ 582 h 1051"/>
              <a:gd name="T4" fmla="*/ 757 w 1165"/>
              <a:gd name="T5" fmla="*/ 377 h 1051"/>
              <a:gd name="T6" fmla="*/ 757 w 1165"/>
              <a:gd name="T7" fmla="*/ 525 h 1051"/>
              <a:gd name="T8" fmla="*/ 407 w 1165"/>
              <a:gd name="T9" fmla="*/ 525 h 1051"/>
              <a:gd name="T10" fmla="*/ 407 w 1165"/>
              <a:gd name="T11" fmla="*/ 377 h 1051"/>
              <a:gd name="T12" fmla="*/ 202 w 1165"/>
              <a:gd name="T13" fmla="*/ 582 h 1051"/>
              <a:gd name="T14" fmla="*/ 407 w 1165"/>
              <a:gd name="T15" fmla="*/ 787 h 1051"/>
              <a:gd name="T16" fmla="*/ 407 w 1165"/>
              <a:gd name="T17" fmla="*/ 640 h 1051"/>
              <a:gd name="T18" fmla="*/ 757 w 1165"/>
              <a:gd name="T19" fmla="*/ 640 h 1051"/>
              <a:gd name="T20" fmla="*/ 757 w 1165"/>
              <a:gd name="T21" fmla="*/ 787 h 1051"/>
              <a:gd name="T22" fmla="*/ 1164 w 1165"/>
              <a:gd name="T23" fmla="*/ 232 h 1051"/>
              <a:gd name="T24" fmla="*/ 1164 w 1165"/>
              <a:gd name="T25" fmla="*/ 932 h 1051"/>
              <a:gd name="T26" fmla="*/ 1050 w 1165"/>
              <a:gd name="T27" fmla="*/ 1050 h 1051"/>
              <a:gd name="T28" fmla="*/ 114 w 1165"/>
              <a:gd name="T29" fmla="*/ 1050 h 1051"/>
              <a:gd name="T30" fmla="*/ 0 w 1165"/>
              <a:gd name="T31" fmla="*/ 932 h 1051"/>
              <a:gd name="T32" fmla="*/ 0 w 1165"/>
              <a:gd name="T33" fmla="*/ 232 h 1051"/>
              <a:gd name="T34" fmla="*/ 114 w 1165"/>
              <a:gd name="T35" fmla="*/ 115 h 1051"/>
              <a:gd name="T36" fmla="*/ 300 w 1165"/>
              <a:gd name="T37" fmla="*/ 115 h 1051"/>
              <a:gd name="T38" fmla="*/ 407 w 1165"/>
              <a:gd name="T39" fmla="*/ 0 h 1051"/>
              <a:gd name="T40" fmla="*/ 757 w 1165"/>
              <a:gd name="T41" fmla="*/ 0 h 1051"/>
              <a:gd name="T42" fmla="*/ 864 w 1165"/>
              <a:gd name="T43" fmla="*/ 115 h 1051"/>
              <a:gd name="T44" fmla="*/ 1050 w 1165"/>
              <a:gd name="T45" fmla="*/ 115 h 1051"/>
              <a:gd name="T46" fmla="*/ 1164 w 1165"/>
              <a:gd name="T47" fmla="*/ 23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5" h="1051">
                <a:moveTo>
                  <a:pt x="757" y="787"/>
                </a:moveTo>
                <a:lnTo>
                  <a:pt x="962" y="582"/>
                </a:lnTo>
                <a:lnTo>
                  <a:pt x="757" y="377"/>
                </a:lnTo>
                <a:lnTo>
                  <a:pt x="757" y="525"/>
                </a:lnTo>
                <a:lnTo>
                  <a:pt x="407" y="525"/>
                </a:lnTo>
                <a:lnTo>
                  <a:pt x="407" y="377"/>
                </a:lnTo>
                <a:lnTo>
                  <a:pt x="202" y="582"/>
                </a:lnTo>
                <a:lnTo>
                  <a:pt x="407" y="787"/>
                </a:lnTo>
                <a:lnTo>
                  <a:pt x="407" y="640"/>
                </a:lnTo>
                <a:lnTo>
                  <a:pt x="757" y="640"/>
                </a:lnTo>
                <a:lnTo>
                  <a:pt x="757" y="787"/>
                </a:lnTo>
                <a:close/>
                <a:moveTo>
                  <a:pt x="1164" y="232"/>
                </a:moveTo>
                <a:lnTo>
                  <a:pt x="1164" y="932"/>
                </a:lnTo>
                <a:cubicBezTo>
                  <a:pt x="1164" y="995"/>
                  <a:pt x="1112" y="1050"/>
                  <a:pt x="1050" y="1050"/>
                </a:cubicBezTo>
                <a:lnTo>
                  <a:pt x="114" y="1050"/>
                </a:lnTo>
                <a:cubicBezTo>
                  <a:pt x="52" y="1050"/>
                  <a:pt x="0" y="995"/>
                  <a:pt x="0" y="932"/>
                </a:cubicBezTo>
                <a:lnTo>
                  <a:pt x="0" y="232"/>
                </a:lnTo>
                <a:cubicBezTo>
                  <a:pt x="0" y="170"/>
                  <a:pt x="52" y="115"/>
                  <a:pt x="114" y="115"/>
                </a:cubicBezTo>
                <a:lnTo>
                  <a:pt x="300" y="115"/>
                </a:lnTo>
                <a:lnTo>
                  <a:pt x="407" y="0"/>
                </a:lnTo>
                <a:lnTo>
                  <a:pt x="757" y="0"/>
                </a:lnTo>
                <a:lnTo>
                  <a:pt x="864" y="115"/>
                </a:lnTo>
                <a:lnTo>
                  <a:pt x="1050" y="115"/>
                </a:lnTo>
                <a:cubicBezTo>
                  <a:pt x="1112" y="115"/>
                  <a:pt x="1164" y="170"/>
                  <a:pt x="1164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03574" y="1470025"/>
            <a:ext cx="419100" cy="419100"/>
          </a:xfrm>
          <a:custGeom>
            <a:avLst/>
            <a:gdLst>
              <a:gd name="T0" fmla="*/ 902 w 1166"/>
              <a:gd name="T1" fmla="*/ 757 h 1165"/>
              <a:gd name="T2" fmla="*/ 758 w 1166"/>
              <a:gd name="T3" fmla="*/ 757 h 1165"/>
              <a:gd name="T4" fmla="*/ 758 w 1166"/>
              <a:gd name="T5" fmla="*/ 525 h 1165"/>
              <a:gd name="T6" fmla="*/ 640 w 1166"/>
              <a:gd name="T7" fmla="*/ 525 h 1165"/>
              <a:gd name="T8" fmla="*/ 640 w 1166"/>
              <a:gd name="T9" fmla="*/ 757 h 1165"/>
              <a:gd name="T10" fmla="*/ 495 w 1166"/>
              <a:gd name="T11" fmla="*/ 757 h 1165"/>
              <a:gd name="T12" fmla="*/ 700 w 1166"/>
              <a:gd name="T13" fmla="*/ 962 h 1165"/>
              <a:gd name="T14" fmla="*/ 902 w 1166"/>
              <a:gd name="T15" fmla="*/ 757 h 1165"/>
              <a:gd name="T16" fmla="*/ 263 w 1166"/>
              <a:gd name="T17" fmla="*/ 407 h 1165"/>
              <a:gd name="T18" fmla="*/ 408 w 1166"/>
              <a:gd name="T19" fmla="*/ 407 h 1165"/>
              <a:gd name="T20" fmla="*/ 408 w 1166"/>
              <a:gd name="T21" fmla="*/ 639 h 1165"/>
              <a:gd name="T22" fmla="*/ 525 w 1166"/>
              <a:gd name="T23" fmla="*/ 639 h 1165"/>
              <a:gd name="T24" fmla="*/ 525 w 1166"/>
              <a:gd name="T25" fmla="*/ 407 h 1165"/>
              <a:gd name="T26" fmla="*/ 670 w 1166"/>
              <a:gd name="T27" fmla="*/ 407 h 1165"/>
              <a:gd name="T28" fmla="*/ 465 w 1166"/>
              <a:gd name="T29" fmla="*/ 202 h 1165"/>
              <a:gd name="T30" fmla="*/ 263 w 1166"/>
              <a:gd name="T31" fmla="*/ 407 h 1165"/>
              <a:gd name="T32" fmla="*/ 583 w 1166"/>
              <a:gd name="T33" fmla="*/ 0 h 1165"/>
              <a:gd name="T34" fmla="*/ 1165 w 1166"/>
              <a:gd name="T35" fmla="*/ 582 h 1165"/>
              <a:gd name="T36" fmla="*/ 583 w 1166"/>
              <a:gd name="T37" fmla="*/ 1164 h 1165"/>
              <a:gd name="T38" fmla="*/ 0 w 1166"/>
              <a:gd name="T39" fmla="*/ 582 h 1165"/>
              <a:gd name="T40" fmla="*/ 583 w 1166"/>
              <a:gd name="T41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5">
                <a:moveTo>
                  <a:pt x="902" y="757"/>
                </a:moveTo>
                <a:lnTo>
                  <a:pt x="758" y="757"/>
                </a:lnTo>
                <a:lnTo>
                  <a:pt x="758" y="525"/>
                </a:lnTo>
                <a:lnTo>
                  <a:pt x="640" y="525"/>
                </a:lnTo>
                <a:lnTo>
                  <a:pt x="640" y="757"/>
                </a:lnTo>
                <a:lnTo>
                  <a:pt x="495" y="757"/>
                </a:lnTo>
                <a:lnTo>
                  <a:pt x="700" y="962"/>
                </a:lnTo>
                <a:lnTo>
                  <a:pt x="902" y="757"/>
                </a:lnTo>
                <a:close/>
                <a:moveTo>
                  <a:pt x="263" y="407"/>
                </a:moveTo>
                <a:lnTo>
                  <a:pt x="408" y="407"/>
                </a:lnTo>
                <a:lnTo>
                  <a:pt x="408" y="639"/>
                </a:lnTo>
                <a:lnTo>
                  <a:pt x="525" y="639"/>
                </a:lnTo>
                <a:lnTo>
                  <a:pt x="525" y="407"/>
                </a:lnTo>
                <a:lnTo>
                  <a:pt x="670" y="407"/>
                </a:lnTo>
                <a:lnTo>
                  <a:pt x="465" y="202"/>
                </a:lnTo>
                <a:lnTo>
                  <a:pt x="263" y="407"/>
                </a:lnTo>
                <a:close/>
                <a:moveTo>
                  <a:pt x="583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3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38639" y="1490664"/>
            <a:ext cx="293687" cy="377825"/>
          </a:xfrm>
          <a:custGeom>
            <a:avLst/>
            <a:gdLst>
              <a:gd name="T0" fmla="*/ 232 w 816"/>
              <a:gd name="T1" fmla="*/ 0 h 1051"/>
              <a:gd name="T2" fmla="*/ 465 w 816"/>
              <a:gd name="T3" fmla="*/ 232 h 1051"/>
              <a:gd name="T4" fmla="*/ 290 w 816"/>
              <a:gd name="T5" fmla="*/ 232 h 1051"/>
              <a:gd name="T6" fmla="*/ 290 w 816"/>
              <a:gd name="T7" fmla="*/ 643 h 1051"/>
              <a:gd name="T8" fmla="*/ 175 w 816"/>
              <a:gd name="T9" fmla="*/ 643 h 1051"/>
              <a:gd name="T10" fmla="*/ 175 w 816"/>
              <a:gd name="T11" fmla="*/ 232 h 1051"/>
              <a:gd name="T12" fmla="*/ 0 w 816"/>
              <a:gd name="T13" fmla="*/ 232 h 1051"/>
              <a:gd name="T14" fmla="*/ 232 w 816"/>
              <a:gd name="T15" fmla="*/ 0 h 1051"/>
              <a:gd name="T16" fmla="*/ 640 w 816"/>
              <a:gd name="T17" fmla="*/ 818 h 1051"/>
              <a:gd name="T18" fmla="*/ 815 w 816"/>
              <a:gd name="T19" fmla="*/ 818 h 1051"/>
              <a:gd name="T20" fmla="*/ 582 w 816"/>
              <a:gd name="T21" fmla="*/ 1050 h 1051"/>
              <a:gd name="T22" fmla="*/ 350 w 816"/>
              <a:gd name="T23" fmla="*/ 818 h 1051"/>
              <a:gd name="T24" fmla="*/ 525 w 816"/>
              <a:gd name="T25" fmla="*/ 818 h 1051"/>
              <a:gd name="T26" fmla="*/ 525 w 816"/>
              <a:gd name="T27" fmla="*/ 407 h 1051"/>
              <a:gd name="T28" fmla="*/ 640 w 816"/>
              <a:gd name="T29" fmla="*/ 407 h 1051"/>
              <a:gd name="T30" fmla="*/ 640 w 816"/>
              <a:gd name="T31" fmla="*/ 81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6" h="1051">
                <a:moveTo>
                  <a:pt x="232" y="0"/>
                </a:moveTo>
                <a:lnTo>
                  <a:pt x="465" y="232"/>
                </a:lnTo>
                <a:lnTo>
                  <a:pt x="290" y="232"/>
                </a:lnTo>
                <a:lnTo>
                  <a:pt x="290" y="643"/>
                </a:lnTo>
                <a:lnTo>
                  <a:pt x="175" y="643"/>
                </a:lnTo>
                <a:lnTo>
                  <a:pt x="175" y="232"/>
                </a:lnTo>
                <a:lnTo>
                  <a:pt x="0" y="232"/>
                </a:lnTo>
                <a:lnTo>
                  <a:pt x="232" y="0"/>
                </a:lnTo>
                <a:close/>
                <a:moveTo>
                  <a:pt x="640" y="818"/>
                </a:moveTo>
                <a:lnTo>
                  <a:pt x="815" y="818"/>
                </a:lnTo>
                <a:lnTo>
                  <a:pt x="582" y="1050"/>
                </a:lnTo>
                <a:lnTo>
                  <a:pt x="350" y="818"/>
                </a:lnTo>
                <a:lnTo>
                  <a:pt x="525" y="818"/>
                </a:lnTo>
                <a:lnTo>
                  <a:pt x="525" y="407"/>
                </a:lnTo>
                <a:lnTo>
                  <a:pt x="640" y="407"/>
                </a:lnTo>
                <a:lnTo>
                  <a:pt x="640" y="8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70514" y="1531938"/>
            <a:ext cx="377825" cy="293688"/>
          </a:xfrm>
          <a:custGeom>
            <a:avLst/>
            <a:gdLst>
              <a:gd name="T0" fmla="*/ 1050 w 1051"/>
              <a:gd name="T1" fmla="*/ 232 h 815"/>
              <a:gd name="T2" fmla="*/ 817 w 1051"/>
              <a:gd name="T3" fmla="*/ 464 h 815"/>
              <a:gd name="T4" fmla="*/ 817 w 1051"/>
              <a:gd name="T5" fmla="*/ 289 h 815"/>
              <a:gd name="T6" fmla="*/ 407 w 1051"/>
              <a:gd name="T7" fmla="*/ 289 h 815"/>
              <a:gd name="T8" fmla="*/ 407 w 1051"/>
              <a:gd name="T9" fmla="*/ 175 h 815"/>
              <a:gd name="T10" fmla="*/ 817 w 1051"/>
              <a:gd name="T11" fmla="*/ 175 h 815"/>
              <a:gd name="T12" fmla="*/ 817 w 1051"/>
              <a:gd name="T13" fmla="*/ 0 h 815"/>
              <a:gd name="T14" fmla="*/ 1050 w 1051"/>
              <a:gd name="T15" fmla="*/ 232 h 815"/>
              <a:gd name="T16" fmla="*/ 232 w 1051"/>
              <a:gd name="T17" fmla="*/ 350 h 815"/>
              <a:gd name="T18" fmla="*/ 232 w 1051"/>
              <a:gd name="T19" fmla="*/ 525 h 815"/>
              <a:gd name="T20" fmla="*/ 642 w 1051"/>
              <a:gd name="T21" fmla="*/ 525 h 815"/>
              <a:gd name="T22" fmla="*/ 642 w 1051"/>
              <a:gd name="T23" fmla="*/ 639 h 815"/>
              <a:gd name="T24" fmla="*/ 232 w 1051"/>
              <a:gd name="T25" fmla="*/ 639 h 815"/>
              <a:gd name="T26" fmla="*/ 232 w 1051"/>
              <a:gd name="T27" fmla="*/ 814 h 815"/>
              <a:gd name="T28" fmla="*/ 0 w 1051"/>
              <a:gd name="T29" fmla="*/ 582 h 815"/>
              <a:gd name="T30" fmla="*/ 232 w 1051"/>
              <a:gd name="T31" fmla="*/ 350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51" h="815">
                <a:moveTo>
                  <a:pt x="1050" y="232"/>
                </a:moveTo>
                <a:lnTo>
                  <a:pt x="817" y="464"/>
                </a:lnTo>
                <a:lnTo>
                  <a:pt x="817" y="289"/>
                </a:lnTo>
                <a:lnTo>
                  <a:pt x="407" y="289"/>
                </a:lnTo>
                <a:lnTo>
                  <a:pt x="407" y="175"/>
                </a:lnTo>
                <a:lnTo>
                  <a:pt x="817" y="175"/>
                </a:lnTo>
                <a:lnTo>
                  <a:pt x="817" y="0"/>
                </a:lnTo>
                <a:lnTo>
                  <a:pt x="1050" y="232"/>
                </a:lnTo>
                <a:close/>
                <a:moveTo>
                  <a:pt x="232" y="350"/>
                </a:moveTo>
                <a:lnTo>
                  <a:pt x="232" y="525"/>
                </a:lnTo>
                <a:lnTo>
                  <a:pt x="642" y="525"/>
                </a:lnTo>
                <a:lnTo>
                  <a:pt x="642" y="639"/>
                </a:lnTo>
                <a:lnTo>
                  <a:pt x="232" y="639"/>
                </a:lnTo>
                <a:lnTo>
                  <a:pt x="232" y="814"/>
                </a:lnTo>
                <a:lnTo>
                  <a:pt x="0" y="582"/>
                </a:lnTo>
                <a:lnTo>
                  <a:pt x="232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23024" y="1520827"/>
            <a:ext cx="419100" cy="314325"/>
          </a:xfrm>
          <a:custGeom>
            <a:avLst/>
            <a:gdLst>
              <a:gd name="T0" fmla="*/ 932 w 1166"/>
              <a:gd name="T1" fmla="*/ 0 h 875"/>
              <a:gd name="T2" fmla="*/ 1165 w 1166"/>
              <a:gd name="T3" fmla="*/ 235 h 875"/>
              <a:gd name="T4" fmla="*/ 990 w 1166"/>
              <a:gd name="T5" fmla="*/ 235 h 875"/>
              <a:gd name="T6" fmla="*/ 990 w 1166"/>
              <a:gd name="T7" fmla="*/ 642 h 875"/>
              <a:gd name="T8" fmla="*/ 757 w 1166"/>
              <a:gd name="T9" fmla="*/ 874 h 875"/>
              <a:gd name="T10" fmla="*/ 525 w 1166"/>
              <a:gd name="T11" fmla="*/ 642 h 875"/>
              <a:gd name="T12" fmla="*/ 525 w 1166"/>
              <a:gd name="T13" fmla="*/ 235 h 875"/>
              <a:gd name="T14" fmla="*/ 407 w 1166"/>
              <a:gd name="T15" fmla="*/ 117 h 875"/>
              <a:gd name="T16" fmla="*/ 290 w 1166"/>
              <a:gd name="T17" fmla="*/ 235 h 875"/>
              <a:gd name="T18" fmla="*/ 290 w 1166"/>
              <a:gd name="T19" fmla="*/ 642 h 875"/>
              <a:gd name="T20" fmla="*/ 465 w 1166"/>
              <a:gd name="T21" fmla="*/ 642 h 875"/>
              <a:gd name="T22" fmla="*/ 232 w 1166"/>
              <a:gd name="T23" fmla="*/ 874 h 875"/>
              <a:gd name="T24" fmla="*/ 0 w 1166"/>
              <a:gd name="T25" fmla="*/ 642 h 875"/>
              <a:gd name="T26" fmla="*/ 175 w 1166"/>
              <a:gd name="T27" fmla="*/ 642 h 875"/>
              <a:gd name="T28" fmla="*/ 175 w 1166"/>
              <a:gd name="T29" fmla="*/ 235 h 875"/>
              <a:gd name="T30" fmla="*/ 407 w 1166"/>
              <a:gd name="T31" fmla="*/ 0 h 875"/>
              <a:gd name="T32" fmla="*/ 640 w 1166"/>
              <a:gd name="T33" fmla="*/ 235 h 875"/>
              <a:gd name="T34" fmla="*/ 640 w 1166"/>
              <a:gd name="T35" fmla="*/ 642 h 875"/>
              <a:gd name="T36" fmla="*/ 757 w 1166"/>
              <a:gd name="T37" fmla="*/ 760 h 875"/>
              <a:gd name="T38" fmla="*/ 875 w 1166"/>
              <a:gd name="T39" fmla="*/ 642 h 875"/>
              <a:gd name="T40" fmla="*/ 875 w 1166"/>
              <a:gd name="T41" fmla="*/ 235 h 875"/>
              <a:gd name="T42" fmla="*/ 700 w 1166"/>
              <a:gd name="T43" fmla="*/ 235 h 875"/>
              <a:gd name="T44" fmla="*/ 932 w 1166"/>
              <a:gd name="T4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75">
                <a:moveTo>
                  <a:pt x="932" y="0"/>
                </a:moveTo>
                <a:lnTo>
                  <a:pt x="1165" y="235"/>
                </a:lnTo>
                <a:lnTo>
                  <a:pt x="990" y="235"/>
                </a:lnTo>
                <a:lnTo>
                  <a:pt x="990" y="642"/>
                </a:lnTo>
                <a:cubicBezTo>
                  <a:pt x="990" y="771"/>
                  <a:pt x="886" y="874"/>
                  <a:pt x="757" y="874"/>
                </a:cubicBezTo>
                <a:cubicBezTo>
                  <a:pt x="629" y="874"/>
                  <a:pt x="525" y="771"/>
                  <a:pt x="525" y="642"/>
                </a:cubicBezTo>
                <a:lnTo>
                  <a:pt x="525" y="235"/>
                </a:lnTo>
                <a:cubicBezTo>
                  <a:pt x="525" y="172"/>
                  <a:pt x="470" y="117"/>
                  <a:pt x="407" y="117"/>
                </a:cubicBezTo>
                <a:cubicBezTo>
                  <a:pt x="344" y="117"/>
                  <a:pt x="290" y="172"/>
                  <a:pt x="290" y="235"/>
                </a:cubicBezTo>
                <a:lnTo>
                  <a:pt x="290" y="642"/>
                </a:lnTo>
                <a:lnTo>
                  <a:pt x="465" y="642"/>
                </a:lnTo>
                <a:lnTo>
                  <a:pt x="232" y="874"/>
                </a:lnTo>
                <a:lnTo>
                  <a:pt x="0" y="642"/>
                </a:lnTo>
                <a:lnTo>
                  <a:pt x="175" y="642"/>
                </a:lnTo>
                <a:lnTo>
                  <a:pt x="175" y="235"/>
                </a:lnTo>
                <a:cubicBezTo>
                  <a:pt x="175" y="106"/>
                  <a:pt x="279" y="0"/>
                  <a:pt x="407" y="0"/>
                </a:cubicBezTo>
                <a:cubicBezTo>
                  <a:pt x="536" y="0"/>
                  <a:pt x="640" y="106"/>
                  <a:pt x="640" y="235"/>
                </a:cubicBezTo>
                <a:lnTo>
                  <a:pt x="640" y="642"/>
                </a:lnTo>
                <a:cubicBezTo>
                  <a:pt x="640" y="705"/>
                  <a:pt x="694" y="760"/>
                  <a:pt x="757" y="760"/>
                </a:cubicBezTo>
                <a:cubicBezTo>
                  <a:pt x="820" y="760"/>
                  <a:pt x="875" y="705"/>
                  <a:pt x="875" y="642"/>
                </a:cubicBezTo>
                <a:lnTo>
                  <a:pt x="875" y="235"/>
                </a:lnTo>
                <a:lnTo>
                  <a:pt x="700" y="235"/>
                </a:lnTo>
                <a:lnTo>
                  <a:pt x="932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496174" y="1509713"/>
            <a:ext cx="419100" cy="336550"/>
          </a:xfrm>
          <a:custGeom>
            <a:avLst/>
            <a:gdLst>
              <a:gd name="T0" fmla="*/ 583 w 1166"/>
              <a:gd name="T1" fmla="*/ 350 h 937"/>
              <a:gd name="T2" fmla="*/ 700 w 1166"/>
              <a:gd name="T3" fmla="*/ 468 h 937"/>
              <a:gd name="T4" fmla="*/ 583 w 1166"/>
              <a:gd name="T5" fmla="*/ 586 h 937"/>
              <a:gd name="T6" fmla="*/ 465 w 1166"/>
              <a:gd name="T7" fmla="*/ 468 h 937"/>
              <a:gd name="T8" fmla="*/ 583 w 1166"/>
              <a:gd name="T9" fmla="*/ 350 h 937"/>
              <a:gd name="T10" fmla="*/ 914 w 1166"/>
              <a:gd name="T11" fmla="*/ 799 h 937"/>
              <a:gd name="T12" fmla="*/ 1050 w 1166"/>
              <a:gd name="T13" fmla="*/ 468 h 937"/>
              <a:gd name="T14" fmla="*/ 914 w 1166"/>
              <a:gd name="T15" fmla="*/ 137 h 937"/>
              <a:gd name="T16" fmla="*/ 829 w 1166"/>
              <a:gd name="T17" fmla="*/ 222 h 937"/>
              <a:gd name="T18" fmla="*/ 933 w 1166"/>
              <a:gd name="T19" fmla="*/ 468 h 937"/>
              <a:gd name="T20" fmla="*/ 832 w 1166"/>
              <a:gd name="T21" fmla="*/ 717 h 937"/>
              <a:gd name="T22" fmla="*/ 914 w 1166"/>
              <a:gd name="T23" fmla="*/ 799 h 937"/>
              <a:gd name="T24" fmla="*/ 583 w 1166"/>
              <a:gd name="T25" fmla="*/ 700 h 937"/>
              <a:gd name="T26" fmla="*/ 815 w 1166"/>
              <a:gd name="T27" fmla="*/ 468 h 937"/>
              <a:gd name="T28" fmla="*/ 583 w 1166"/>
              <a:gd name="T29" fmla="*/ 236 h 937"/>
              <a:gd name="T30" fmla="*/ 350 w 1166"/>
              <a:gd name="T31" fmla="*/ 468 h 937"/>
              <a:gd name="T32" fmla="*/ 583 w 1166"/>
              <a:gd name="T33" fmla="*/ 700 h 937"/>
              <a:gd name="T34" fmla="*/ 337 w 1166"/>
              <a:gd name="T35" fmla="*/ 714 h 937"/>
              <a:gd name="T36" fmla="*/ 233 w 1166"/>
              <a:gd name="T37" fmla="*/ 468 h 937"/>
              <a:gd name="T38" fmla="*/ 334 w 1166"/>
              <a:gd name="T39" fmla="*/ 219 h 937"/>
              <a:gd name="T40" fmla="*/ 252 w 1166"/>
              <a:gd name="T41" fmla="*/ 137 h 937"/>
              <a:gd name="T42" fmla="*/ 115 w 1166"/>
              <a:gd name="T43" fmla="*/ 468 h 937"/>
              <a:gd name="T44" fmla="*/ 252 w 1166"/>
              <a:gd name="T45" fmla="*/ 799 h 937"/>
              <a:gd name="T46" fmla="*/ 337 w 1166"/>
              <a:gd name="T47" fmla="*/ 714 h 937"/>
              <a:gd name="T48" fmla="*/ 1050 w 1166"/>
              <a:gd name="T49" fmla="*/ 0 h 937"/>
              <a:gd name="T50" fmla="*/ 1165 w 1166"/>
              <a:gd name="T51" fmla="*/ 118 h 937"/>
              <a:gd name="T52" fmla="*/ 1165 w 1166"/>
              <a:gd name="T53" fmla="*/ 818 h 937"/>
              <a:gd name="T54" fmla="*/ 1050 w 1166"/>
              <a:gd name="T55" fmla="*/ 936 h 937"/>
              <a:gd name="T56" fmla="*/ 115 w 1166"/>
              <a:gd name="T57" fmla="*/ 936 h 937"/>
              <a:gd name="T58" fmla="*/ 0 w 1166"/>
              <a:gd name="T59" fmla="*/ 818 h 937"/>
              <a:gd name="T60" fmla="*/ 0 w 1166"/>
              <a:gd name="T61" fmla="*/ 118 h 937"/>
              <a:gd name="T62" fmla="*/ 115 w 1166"/>
              <a:gd name="T63" fmla="*/ 0 h 937"/>
              <a:gd name="T64" fmla="*/ 1050 w 1166"/>
              <a:gd name="T6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6" h="937">
                <a:moveTo>
                  <a:pt x="583" y="350"/>
                </a:moveTo>
                <a:cubicBezTo>
                  <a:pt x="646" y="350"/>
                  <a:pt x="700" y="405"/>
                  <a:pt x="700" y="468"/>
                </a:cubicBezTo>
                <a:cubicBezTo>
                  <a:pt x="700" y="531"/>
                  <a:pt x="646" y="586"/>
                  <a:pt x="583" y="586"/>
                </a:cubicBezTo>
                <a:cubicBezTo>
                  <a:pt x="520" y="586"/>
                  <a:pt x="465" y="531"/>
                  <a:pt x="465" y="468"/>
                </a:cubicBezTo>
                <a:cubicBezTo>
                  <a:pt x="465" y="405"/>
                  <a:pt x="520" y="350"/>
                  <a:pt x="583" y="350"/>
                </a:cubicBezTo>
                <a:close/>
                <a:moveTo>
                  <a:pt x="914" y="799"/>
                </a:moveTo>
                <a:cubicBezTo>
                  <a:pt x="1004" y="709"/>
                  <a:pt x="1050" y="588"/>
                  <a:pt x="1050" y="468"/>
                </a:cubicBezTo>
                <a:cubicBezTo>
                  <a:pt x="1050" y="348"/>
                  <a:pt x="1004" y="227"/>
                  <a:pt x="914" y="137"/>
                </a:cubicBezTo>
                <a:lnTo>
                  <a:pt x="829" y="222"/>
                </a:lnTo>
                <a:cubicBezTo>
                  <a:pt x="897" y="290"/>
                  <a:pt x="933" y="378"/>
                  <a:pt x="933" y="468"/>
                </a:cubicBezTo>
                <a:cubicBezTo>
                  <a:pt x="933" y="558"/>
                  <a:pt x="900" y="648"/>
                  <a:pt x="832" y="717"/>
                </a:cubicBezTo>
                <a:lnTo>
                  <a:pt x="914" y="799"/>
                </a:lnTo>
                <a:close/>
                <a:moveTo>
                  <a:pt x="583" y="700"/>
                </a:moveTo>
                <a:cubicBezTo>
                  <a:pt x="711" y="700"/>
                  <a:pt x="815" y="597"/>
                  <a:pt x="815" y="468"/>
                </a:cubicBezTo>
                <a:cubicBezTo>
                  <a:pt x="815" y="339"/>
                  <a:pt x="712" y="236"/>
                  <a:pt x="583" y="236"/>
                </a:cubicBezTo>
                <a:cubicBezTo>
                  <a:pt x="455" y="236"/>
                  <a:pt x="350" y="339"/>
                  <a:pt x="350" y="468"/>
                </a:cubicBezTo>
                <a:cubicBezTo>
                  <a:pt x="350" y="597"/>
                  <a:pt x="454" y="700"/>
                  <a:pt x="583" y="700"/>
                </a:cubicBezTo>
                <a:close/>
                <a:moveTo>
                  <a:pt x="337" y="714"/>
                </a:moveTo>
                <a:cubicBezTo>
                  <a:pt x="268" y="646"/>
                  <a:pt x="233" y="558"/>
                  <a:pt x="233" y="468"/>
                </a:cubicBezTo>
                <a:cubicBezTo>
                  <a:pt x="233" y="378"/>
                  <a:pt x="266" y="288"/>
                  <a:pt x="334" y="219"/>
                </a:cubicBezTo>
                <a:lnTo>
                  <a:pt x="252" y="137"/>
                </a:lnTo>
                <a:cubicBezTo>
                  <a:pt x="162" y="227"/>
                  <a:pt x="115" y="348"/>
                  <a:pt x="115" y="468"/>
                </a:cubicBezTo>
                <a:cubicBezTo>
                  <a:pt x="115" y="588"/>
                  <a:pt x="162" y="709"/>
                  <a:pt x="252" y="799"/>
                </a:cubicBezTo>
                <a:lnTo>
                  <a:pt x="337" y="714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69324" y="1531938"/>
            <a:ext cx="419100" cy="293688"/>
          </a:xfrm>
          <a:custGeom>
            <a:avLst/>
            <a:gdLst>
              <a:gd name="T0" fmla="*/ 407 w 1166"/>
              <a:gd name="T1" fmla="*/ 464 h 815"/>
              <a:gd name="T2" fmla="*/ 547 w 1166"/>
              <a:gd name="T3" fmla="*/ 481 h 815"/>
              <a:gd name="T4" fmla="*/ 407 w 1166"/>
              <a:gd name="T5" fmla="*/ 683 h 815"/>
              <a:gd name="T6" fmla="*/ 407 w 1166"/>
              <a:gd name="T7" fmla="*/ 814 h 815"/>
              <a:gd name="T8" fmla="*/ 0 w 1166"/>
              <a:gd name="T9" fmla="*/ 814 h 815"/>
              <a:gd name="T10" fmla="*/ 0 w 1166"/>
              <a:gd name="T11" fmla="*/ 669 h 815"/>
              <a:gd name="T12" fmla="*/ 407 w 1166"/>
              <a:gd name="T13" fmla="*/ 464 h 815"/>
              <a:gd name="T14" fmla="*/ 1165 w 1166"/>
              <a:gd name="T15" fmla="*/ 683 h 815"/>
              <a:gd name="T16" fmla="*/ 1165 w 1166"/>
              <a:gd name="T17" fmla="*/ 814 h 815"/>
              <a:gd name="T18" fmla="*/ 525 w 1166"/>
              <a:gd name="T19" fmla="*/ 814 h 815"/>
              <a:gd name="T20" fmla="*/ 525 w 1166"/>
              <a:gd name="T21" fmla="*/ 683 h 815"/>
              <a:gd name="T22" fmla="*/ 845 w 1166"/>
              <a:gd name="T23" fmla="*/ 525 h 815"/>
              <a:gd name="T24" fmla="*/ 1165 w 1166"/>
              <a:gd name="T25" fmla="*/ 683 h 815"/>
              <a:gd name="T26" fmla="*/ 407 w 1166"/>
              <a:gd name="T27" fmla="*/ 350 h 815"/>
              <a:gd name="T28" fmla="*/ 232 w 1166"/>
              <a:gd name="T29" fmla="*/ 175 h 815"/>
              <a:gd name="T30" fmla="*/ 407 w 1166"/>
              <a:gd name="T31" fmla="*/ 0 h 815"/>
              <a:gd name="T32" fmla="*/ 582 w 1166"/>
              <a:gd name="T33" fmla="*/ 175 h 815"/>
              <a:gd name="T34" fmla="*/ 407 w 1166"/>
              <a:gd name="T35" fmla="*/ 350 h 815"/>
              <a:gd name="T36" fmla="*/ 845 w 1166"/>
              <a:gd name="T37" fmla="*/ 407 h 815"/>
              <a:gd name="T38" fmla="*/ 700 w 1166"/>
              <a:gd name="T39" fmla="*/ 262 h 815"/>
              <a:gd name="T40" fmla="*/ 845 w 1166"/>
              <a:gd name="T41" fmla="*/ 114 h 815"/>
              <a:gd name="T42" fmla="*/ 990 w 1166"/>
              <a:gd name="T43" fmla="*/ 262 h 815"/>
              <a:gd name="T44" fmla="*/ 845 w 1166"/>
              <a:gd name="T45" fmla="*/ 407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66" h="815">
                <a:moveTo>
                  <a:pt x="407" y="464"/>
                </a:moveTo>
                <a:cubicBezTo>
                  <a:pt x="446" y="464"/>
                  <a:pt x="495" y="470"/>
                  <a:pt x="547" y="481"/>
                </a:cubicBezTo>
                <a:cubicBezTo>
                  <a:pt x="427" y="546"/>
                  <a:pt x="407" y="634"/>
                  <a:pt x="407" y="683"/>
                </a:cubicBezTo>
                <a:lnTo>
                  <a:pt x="407" y="814"/>
                </a:lnTo>
                <a:lnTo>
                  <a:pt x="0" y="814"/>
                </a:lnTo>
                <a:lnTo>
                  <a:pt x="0" y="669"/>
                </a:lnTo>
                <a:cubicBezTo>
                  <a:pt x="0" y="533"/>
                  <a:pt x="271" y="464"/>
                  <a:pt x="407" y="464"/>
                </a:cubicBezTo>
                <a:close/>
                <a:moveTo>
                  <a:pt x="1165" y="683"/>
                </a:moveTo>
                <a:lnTo>
                  <a:pt x="1165" y="814"/>
                </a:lnTo>
                <a:lnTo>
                  <a:pt x="525" y="814"/>
                </a:lnTo>
                <a:lnTo>
                  <a:pt x="525" y="683"/>
                </a:lnTo>
                <a:cubicBezTo>
                  <a:pt x="525" y="577"/>
                  <a:pt x="738" y="525"/>
                  <a:pt x="845" y="525"/>
                </a:cubicBezTo>
                <a:cubicBezTo>
                  <a:pt x="952" y="525"/>
                  <a:pt x="1165" y="577"/>
                  <a:pt x="1165" y="683"/>
                </a:cubicBezTo>
                <a:close/>
                <a:moveTo>
                  <a:pt x="407" y="350"/>
                </a:moveTo>
                <a:cubicBezTo>
                  <a:pt x="312" y="350"/>
                  <a:pt x="232" y="270"/>
                  <a:pt x="232" y="175"/>
                </a:cubicBezTo>
                <a:cubicBezTo>
                  <a:pt x="232" y="79"/>
                  <a:pt x="312" y="0"/>
                  <a:pt x="407" y="0"/>
                </a:cubicBezTo>
                <a:cubicBezTo>
                  <a:pt x="503" y="0"/>
                  <a:pt x="582" y="79"/>
                  <a:pt x="582" y="175"/>
                </a:cubicBezTo>
                <a:cubicBezTo>
                  <a:pt x="582" y="270"/>
                  <a:pt x="503" y="350"/>
                  <a:pt x="407" y="350"/>
                </a:cubicBezTo>
                <a:close/>
                <a:moveTo>
                  <a:pt x="845" y="407"/>
                </a:moveTo>
                <a:cubicBezTo>
                  <a:pt x="766" y="407"/>
                  <a:pt x="700" y="341"/>
                  <a:pt x="700" y="262"/>
                </a:cubicBezTo>
                <a:cubicBezTo>
                  <a:pt x="700" y="183"/>
                  <a:pt x="766" y="114"/>
                  <a:pt x="845" y="114"/>
                </a:cubicBezTo>
                <a:cubicBezTo>
                  <a:pt x="924" y="114"/>
                  <a:pt x="990" y="183"/>
                  <a:pt x="990" y="262"/>
                </a:cubicBezTo>
                <a:cubicBezTo>
                  <a:pt x="990" y="341"/>
                  <a:pt x="924" y="407"/>
                  <a:pt x="845" y="4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2474" y="1470025"/>
            <a:ext cx="419100" cy="419100"/>
          </a:xfrm>
          <a:custGeom>
            <a:avLst/>
            <a:gdLst>
              <a:gd name="T0" fmla="*/ 932 w 1165"/>
              <a:gd name="T1" fmla="*/ 809 h 1165"/>
              <a:gd name="T2" fmla="*/ 932 w 1165"/>
              <a:gd name="T3" fmla="*/ 407 h 1165"/>
              <a:gd name="T4" fmla="*/ 582 w 1165"/>
              <a:gd name="T5" fmla="*/ 232 h 1165"/>
              <a:gd name="T6" fmla="*/ 232 w 1165"/>
              <a:gd name="T7" fmla="*/ 407 h 1165"/>
              <a:gd name="T8" fmla="*/ 232 w 1165"/>
              <a:gd name="T9" fmla="*/ 809 h 1165"/>
              <a:gd name="T10" fmla="*/ 385 w 1165"/>
              <a:gd name="T11" fmla="*/ 962 h 1165"/>
              <a:gd name="T12" fmla="*/ 320 w 1165"/>
              <a:gd name="T13" fmla="*/ 1028 h 1165"/>
              <a:gd name="T14" fmla="*/ 320 w 1165"/>
              <a:gd name="T15" fmla="*/ 1050 h 1165"/>
              <a:gd name="T16" fmla="*/ 418 w 1165"/>
              <a:gd name="T17" fmla="*/ 1050 h 1165"/>
              <a:gd name="T18" fmla="*/ 505 w 1165"/>
              <a:gd name="T19" fmla="*/ 962 h 1165"/>
              <a:gd name="T20" fmla="*/ 670 w 1165"/>
              <a:gd name="T21" fmla="*/ 962 h 1165"/>
              <a:gd name="T22" fmla="*/ 757 w 1165"/>
              <a:gd name="T23" fmla="*/ 1050 h 1165"/>
              <a:gd name="T24" fmla="*/ 845 w 1165"/>
              <a:gd name="T25" fmla="*/ 1050 h 1165"/>
              <a:gd name="T26" fmla="*/ 845 w 1165"/>
              <a:gd name="T27" fmla="*/ 1028 h 1165"/>
              <a:gd name="T28" fmla="*/ 779 w 1165"/>
              <a:gd name="T29" fmla="*/ 962 h 1165"/>
              <a:gd name="T30" fmla="*/ 932 w 1165"/>
              <a:gd name="T31" fmla="*/ 809 h 1165"/>
              <a:gd name="T32" fmla="*/ 921 w 1165"/>
              <a:gd name="T33" fmla="*/ 46 h 1165"/>
              <a:gd name="T34" fmla="*/ 1164 w 1165"/>
              <a:gd name="T35" fmla="*/ 399 h 1165"/>
              <a:gd name="T36" fmla="*/ 1164 w 1165"/>
              <a:gd name="T37" fmla="*/ 1164 h 1165"/>
              <a:gd name="T38" fmla="*/ 0 w 1165"/>
              <a:gd name="T39" fmla="*/ 1164 h 1165"/>
              <a:gd name="T40" fmla="*/ 0 w 1165"/>
              <a:gd name="T41" fmla="*/ 399 h 1165"/>
              <a:gd name="T42" fmla="*/ 243 w 1165"/>
              <a:gd name="T43" fmla="*/ 46 h 1165"/>
              <a:gd name="T44" fmla="*/ 582 w 1165"/>
              <a:gd name="T45" fmla="*/ 0 h 1165"/>
              <a:gd name="T46" fmla="*/ 921 w 1165"/>
              <a:gd name="T47" fmla="*/ 46 h 1165"/>
              <a:gd name="T48" fmla="*/ 292 w 1165"/>
              <a:gd name="T49" fmla="*/ 407 h 1165"/>
              <a:gd name="T50" fmla="*/ 875 w 1165"/>
              <a:gd name="T51" fmla="*/ 407 h 1165"/>
              <a:gd name="T52" fmla="*/ 875 w 1165"/>
              <a:gd name="T53" fmla="*/ 700 h 1165"/>
              <a:gd name="T54" fmla="*/ 292 w 1165"/>
              <a:gd name="T55" fmla="*/ 700 h 1165"/>
              <a:gd name="T56" fmla="*/ 292 w 1165"/>
              <a:gd name="T57" fmla="*/ 407 h 1165"/>
              <a:gd name="T58" fmla="*/ 320 w 1165"/>
              <a:gd name="T59" fmla="*/ 814 h 1165"/>
              <a:gd name="T60" fmla="*/ 377 w 1165"/>
              <a:gd name="T61" fmla="*/ 757 h 1165"/>
              <a:gd name="T62" fmla="*/ 437 w 1165"/>
              <a:gd name="T63" fmla="*/ 814 h 1165"/>
              <a:gd name="T64" fmla="*/ 377 w 1165"/>
              <a:gd name="T65" fmla="*/ 875 h 1165"/>
              <a:gd name="T66" fmla="*/ 320 w 1165"/>
              <a:gd name="T67" fmla="*/ 814 h 1165"/>
              <a:gd name="T68" fmla="*/ 727 w 1165"/>
              <a:gd name="T69" fmla="*/ 814 h 1165"/>
              <a:gd name="T70" fmla="*/ 787 w 1165"/>
              <a:gd name="T71" fmla="*/ 757 h 1165"/>
              <a:gd name="T72" fmla="*/ 845 w 1165"/>
              <a:gd name="T73" fmla="*/ 814 h 1165"/>
              <a:gd name="T74" fmla="*/ 787 w 1165"/>
              <a:gd name="T75" fmla="*/ 875 h 1165"/>
              <a:gd name="T76" fmla="*/ 727 w 1165"/>
              <a:gd name="T77" fmla="*/ 8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5" h="1165">
                <a:moveTo>
                  <a:pt x="932" y="809"/>
                </a:moveTo>
                <a:lnTo>
                  <a:pt x="932" y="407"/>
                </a:lnTo>
                <a:cubicBezTo>
                  <a:pt x="932" y="254"/>
                  <a:pt x="776" y="232"/>
                  <a:pt x="582" y="232"/>
                </a:cubicBezTo>
                <a:cubicBezTo>
                  <a:pt x="407" y="232"/>
                  <a:pt x="232" y="254"/>
                  <a:pt x="232" y="407"/>
                </a:cubicBezTo>
                <a:lnTo>
                  <a:pt x="232" y="809"/>
                </a:lnTo>
                <a:cubicBezTo>
                  <a:pt x="232" y="894"/>
                  <a:pt x="300" y="962"/>
                  <a:pt x="385" y="962"/>
                </a:cubicBezTo>
                <a:lnTo>
                  <a:pt x="320" y="1028"/>
                </a:lnTo>
                <a:lnTo>
                  <a:pt x="320" y="1050"/>
                </a:lnTo>
                <a:lnTo>
                  <a:pt x="418" y="1050"/>
                </a:lnTo>
                <a:lnTo>
                  <a:pt x="505" y="962"/>
                </a:lnTo>
                <a:lnTo>
                  <a:pt x="670" y="962"/>
                </a:lnTo>
                <a:lnTo>
                  <a:pt x="757" y="1050"/>
                </a:lnTo>
                <a:lnTo>
                  <a:pt x="845" y="1050"/>
                </a:lnTo>
                <a:lnTo>
                  <a:pt x="845" y="1028"/>
                </a:lnTo>
                <a:lnTo>
                  <a:pt x="779" y="962"/>
                </a:lnTo>
                <a:cubicBezTo>
                  <a:pt x="864" y="962"/>
                  <a:pt x="932" y="894"/>
                  <a:pt x="932" y="809"/>
                </a:cubicBezTo>
                <a:close/>
                <a:moveTo>
                  <a:pt x="921" y="46"/>
                </a:moveTo>
                <a:cubicBezTo>
                  <a:pt x="1077" y="106"/>
                  <a:pt x="1164" y="235"/>
                  <a:pt x="1164" y="399"/>
                </a:cubicBezTo>
                <a:lnTo>
                  <a:pt x="1164" y="1164"/>
                </a:lnTo>
                <a:lnTo>
                  <a:pt x="0" y="1164"/>
                </a:lnTo>
                <a:lnTo>
                  <a:pt x="0" y="399"/>
                </a:lnTo>
                <a:cubicBezTo>
                  <a:pt x="0" y="235"/>
                  <a:pt x="87" y="106"/>
                  <a:pt x="243" y="46"/>
                </a:cubicBezTo>
                <a:cubicBezTo>
                  <a:pt x="347" y="5"/>
                  <a:pt x="473" y="0"/>
                  <a:pt x="582" y="0"/>
                </a:cubicBezTo>
                <a:cubicBezTo>
                  <a:pt x="691" y="0"/>
                  <a:pt x="817" y="5"/>
                  <a:pt x="921" y="46"/>
                </a:cubicBezTo>
                <a:close/>
                <a:moveTo>
                  <a:pt x="292" y="407"/>
                </a:moveTo>
                <a:lnTo>
                  <a:pt x="875" y="407"/>
                </a:lnTo>
                <a:lnTo>
                  <a:pt x="875" y="700"/>
                </a:lnTo>
                <a:lnTo>
                  <a:pt x="292" y="700"/>
                </a:lnTo>
                <a:lnTo>
                  <a:pt x="292" y="407"/>
                </a:lnTo>
                <a:close/>
                <a:moveTo>
                  <a:pt x="320" y="814"/>
                </a:moveTo>
                <a:cubicBezTo>
                  <a:pt x="320" y="782"/>
                  <a:pt x="344" y="757"/>
                  <a:pt x="377" y="757"/>
                </a:cubicBezTo>
                <a:cubicBezTo>
                  <a:pt x="410" y="757"/>
                  <a:pt x="437" y="781"/>
                  <a:pt x="437" y="814"/>
                </a:cubicBezTo>
                <a:cubicBezTo>
                  <a:pt x="437" y="846"/>
                  <a:pt x="410" y="875"/>
                  <a:pt x="377" y="875"/>
                </a:cubicBezTo>
                <a:cubicBezTo>
                  <a:pt x="344" y="875"/>
                  <a:pt x="320" y="847"/>
                  <a:pt x="320" y="814"/>
                </a:cubicBezTo>
                <a:close/>
                <a:moveTo>
                  <a:pt x="727" y="814"/>
                </a:moveTo>
                <a:cubicBezTo>
                  <a:pt x="727" y="782"/>
                  <a:pt x="754" y="757"/>
                  <a:pt x="787" y="757"/>
                </a:cubicBezTo>
                <a:cubicBezTo>
                  <a:pt x="820" y="757"/>
                  <a:pt x="845" y="781"/>
                  <a:pt x="845" y="814"/>
                </a:cubicBezTo>
                <a:cubicBezTo>
                  <a:pt x="845" y="846"/>
                  <a:pt x="820" y="875"/>
                  <a:pt x="787" y="875"/>
                </a:cubicBezTo>
                <a:cubicBezTo>
                  <a:pt x="754" y="875"/>
                  <a:pt x="727" y="847"/>
                  <a:pt x="727" y="81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15624" y="1509713"/>
            <a:ext cx="419100" cy="336550"/>
          </a:xfrm>
          <a:custGeom>
            <a:avLst/>
            <a:gdLst>
              <a:gd name="T0" fmla="*/ 1050 w 1166"/>
              <a:gd name="T1" fmla="*/ 586 h 937"/>
              <a:gd name="T2" fmla="*/ 1050 w 1166"/>
              <a:gd name="T3" fmla="*/ 468 h 937"/>
              <a:gd name="T4" fmla="*/ 465 w 1166"/>
              <a:gd name="T5" fmla="*/ 468 h 937"/>
              <a:gd name="T6" fmla="*/ 465 w 1166"/>
              <a:gd name="T7" fmla="*/ 586 h 937"/>
              <a:gd name="T8" fmla="*/ 1050 w 1166"/>
              <a:gd name="T9" fmla="*/ 586 h 937"/>
              <a:gd name="T10" fmla="*/ 1050 w 1166"/>
              <a:gd name="T11" fmla="*/ 818 h 937"/>
              <a:gd name="T12" fmla="*/ 1050 w 1166"/>
              <a:gd name="T13" fmla="*/ 700 h 937"/>
              <a:gd name="T14" fmla="*/ 815 w 1166"/>
              <a:gd name="T15" fmla="*/ 700 h 937"/>
              <a:gd name="T16" fmla="*/ 815 w 1166"/>
              <a:gd name="T17" fmla="*/ 818 h 937"/>
              <a:gd name="T18" fmla="*/ 1050 w 1166"/>
              <a:gd name="T19" fmla="*/ 818 h 937"/>
              <a:gd name="T20" fmla="*/ 700 w 1166"/>
              <a:gd name="T21" fmla="*/ 818 h 937"/>
              <a:gd name="T22" fmla="*/ 700 w 1166"/>
              <a:gd name="T23" fmla="*/ 700 h 937"/>
              <a:gd name="T24" fmla="*/ 115 w 1166"/>
              <a:gd name="T25" fmla="*/ 700 h 937"/>
              <a:gd name="T26" fmla="*/ 115 w 1166"/>
              <a:gd name="T27" fmla="*/ 818 h 937"/>
              <a:gd name="T28" fmla="*/ 700 w 1166"/>
              <a:gd name="T29" fmla="*/ 818 h 937"/>
              <a:gd name="T30" fmla="*/ 115 w 1166"/>
              <a:gd name="T31" fmla="*/ 468 h 937"/>
              <a:gd name="T32" fmla="*/ 115 w 1166"/>
              <a:gd name="T33" fmla="*/ 586 h 937"/>
              <a:gd name="T34" fmla="*/ 350 w 1166"/>
              <a:gd name="T35" fmla="*/ 586 h 937"/>
              <a:gd name="T36" fmla="*/ 350 w 1166"/>
              <a:gd name="T37" fmla="*/ 468 h 937"/>
              <a:gd name="T38" fmla="*/ 115 w 1166"/>
              <a:gd name="T39" fmla="*/ 468 h 937"/>
              <a:gd name="T40" fmla="*/ 1050 w 1166"/>
              <a:gd name="T41" fmla="*/ 0 h 937"/>
              <a:gd name="T42" fmla="*/ 1165 w 1166"/>
              <a:gd name="T43" fmla="*/ 118 h 937"/>
              <a:gd name="T44" fmla="*/ 1165 w 1166"/>
              <a:gd name="T45" fmla="*/ 818 h 937"/>
              <a:gd name="T46" fmla="*/ 1050 w 1166"/>
              <a:gd name="T47" fmla="*/ 936 h 937"/>
              <a:gd name="T48" fmla="*/ 115 w 1166"/>
              <a:gd name="T49" fmla="*/ 936 h 937"/>
              <a:gd name="T50" fmla="*/ 0 w 1166"/>
              <a:gd name="T51" fmla="*/ 818 h 937"/>
              <a:gd name="T52" fmla="*/ 0 w 1166"/>
              <a:gd name="T53" fmla="*/ 118 h 937"/>
              <a:gd name="T54" fmla="*/ 115 w 1166"/>
              <a:gd name="T55" fmla="*/ 0 h 937"/>
              <a:gd name="T56" fmla="*/ 1050 w 1166"/>
              <a:gd name="T57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66" h="937">
                <a:moveTo>
                  <a:pt x="1050" y="586"/>
                </a:moveTo>
                <a:lnTo>
                  <a:pt x="1050" y="468"/>
                </a:lnTo>
                <a:lnTo>
                  <a:pt x="465" y="468"/>
                </a:lnTo>
                <a:lnTo>
                  <a:pt x="465" y="586"/>
                </a:lnTo>
                <a:lnTo>
                  <a:pt x="1050" y="586"/>
                </a:lnTo>
                <a:close/>
                <a:moveTo>
                  <a:pt x="1050" y="818"/>
                </a:moveTo>
                <a:lnTo>
                  <a:pt x="1050" y="700"/>
                </a:lnTo>
                <a:lnTo>
                  <a:pt x="815" y="700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00" y="818"/>
                </a:moveTo>
                <a:lnTo>
                  <a:pt x="700" y="700"/>
                </a:lnTo>
                <a:lnTo>
                  <a:pt x="115" y="700"/>
                </a:lnTo>
                <a:lnTo>
                  <a:pt x="115" y="818"/>
                </a:lnTo>
                <a:lnTo>
                  <a:pt x="700" y="818"/>
                </a:lnTo>
                <a:close/>
                <a:moveTo>
                  <a:pt x="115" y="468"/>
                </a:moveTo>
                <a:lnTo>
                  <a:pt x="115" y="586"/>
                </a:lnTo>
                <a:lnTo>
                  <a:pt x="350" y="586"/>
                </a:lnTo>
                <a:lnTo>
                  <a:pt x="350" y="468"/>
                </a:lnTo>
                <a:lnTo>
                  <a:pt x="115" y="46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6"/>
                  <a:pt x="1050" y="936"/>
                </a:cubicBezTo>
                <a:lnTo>
                  <a:pt x="115" y="936"/>
                </a:lnTo>
                <a:cubicBezTo>
                  <a:pt x="52" y="936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7" y="2403475"/>
            <a:ext cx="419100" cy="293688"/>
          </a:xfrm>
          <a:custGeom>
            <a:avLst/>
            <a:gdLst>
              <a:gd name="T0" fmla="*/ 845 w 1166"/>
              <a:gd name="T1" fmla="*/ 407 h 816"/>
              <a:gd name="T2" fmla="*/ 640 w 1166"/>
              <a:gd name="T3" fmla="*/ 202 h 816"/>
              <a:gd name="T4" fmla="*/ 640 w 1166"/>
              <a:gd name="T5" fmla="*/ 350 h 816"/>
              <a:gd name="T6" fmla="*/ 290 w 1166"/>
              <a:gd name="T7" fmla="*/ 350 h 816"/>
              <a:gd name="T8" fmla="*/ 290 w 1166"/>
              <a:gd name="T9" fmla="*/ 202 h 816"/>
              <a:gd name="T10" fmla="*/ 88 w 1166"/>
              <a:gd name="T11" fmla="*/ 407 h 816"/>
              <a:gd name="T12" fmla="*/ 290 w 1166"/>
              <a:gd name="T13" fmla="*/ 612 h 816"/>
              <a:gd name="T14" fmla="*/ 290 w 1166"/>
              <a:gd name="T15" fmla="*/ 465 h 816"/>
              <a:gd name="T16" fmla="*/ 640 w 1166"/>
              <a:gd name="T17" fmla="*/ 465 h 816"/>
              <a:gd name="T18" fmla="*/ 640 w 1166"/>
              <a:gd name="T19" fmla="*/ 612 h 816"/>
              <a:gd name="T20" fmla="*/ 845 w 1166"/>
              <a:gd name="T21" fmla="*/ 407 h 816"/>
              <a:gd name="T22" fmla="*/ 1165 w 1166"/>
              <a:gd name="T23" fmla="*/ 27 h 816"/>
              <a:gd name="T24" fmla="*/ 1165 w 1166"/>
              <a:gd name="T25" fmla="*/ 787 h 816"/>
              <a:gd name="T26" fmla="*/ 932 w 1166"/>
              <a:gd name="T27" fmla="*/ 552 h 816"/>
              <a:gd name="T28" fmla="*/ 932 w 1166"/>
              <a:gd name="T29" fmla="*/ 757 h 816"/>
              <a:gd name="T30" fmla="*/ 875 w 1166"/>
              <a:gd name="T31" fmla="*/ 815 h 816"/>
              <a:gd name="T32" fmla="*/ 57 w 1166"/>
              <a:gd name="T33" fmla="*/ 815 h 816"/>
              <a:gd name="T34" fmla="*/ 0 w 1166"/>
              <a:gd name="T35" fmla="*/ 757 h 816"/>
              <a:gd name="T36" fmla="*/ 0 w 1166"/>
              <a:gd name="T37" fmla="*/ 57 h 816"/>
              <a:gd name="T38" fmla="*/ 57 w 1166"/>
              <a:gd name="T39" fmla="*/ 0 h 816"/>
              <a:gd name="T40" fmla="*/ 875 w 1166"/>
              <a:gd name="T41" fmla="*/ 0 h 816"/>
              <a:gd name="T42" fmla="*/ 932 w 1166"/>
              <a:gd name="T43" fmla="*/ 57 h 816"/>
              <a:gd name="T44" fmla="*/ 932 w 1166"/>
              <a:gd name="T45" fmla="*/ 262 h 816"/>
              <a:gd name="T46" fmla="*/ 1165 w 1166"/>
              <a:gd name="T47" fmla="*/ 27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816">
                <a:moveTo>
                  <a:pt x="845" y="407"/>
                </a:moveTo>
                <a:lnTo>
                  <a:pt x="640" y="202"/>
                </a:lnTo>
                <a:lnTo>
                  <a:pt x="640" y="350"/>
                </a:lnTo>
                <a:lnTo>
                  <a:pt x="290" y="350"/>
                </a:lnTo>
                <a:lnTo>
                  <a:pt x="290" y="202"/>
                </a:lnTo>
                <a:lnTo>
                  <a:pt x="88" y="407"/>
                </a:lnTo>
                <a:lnTo>
                  <a:pt x="290" y="612"/>
                </a:lnTo>
                <a:lnTo>
                  <a:pt x="290" y="465"/>
                </a:lnTo>
                <a:lnTo>
                  <a:pt x="640" y="465"/>
                </a:lnTo>
                <a:lnTo>
                  <a:pt x="640" y="612"/>
                </a:lnTo>
                <a:lnTo>
                  <a:pt x="845" y="407"/>
                </a:lnTo>
                <a:close/>
                <a:moveTo>
                  <a:pt x="1165" y="27"/>
                </a:moveTo>
                <a:lnTo>
                  <a:pt x="1165" y="787"/>
                </a:lnTo>
                <a:lnTo>
                  <a:pt x="932" y="552"/>
                </a:lnTo>
                <a:lnTo>
                  <a:pt x="932" y="757"/>
                </a:lnTo>
                <a:cubicBezTo>
                  <a:pt x="932" y="790"/>
                  <a:pt x="908" y="815"/>
                  <a:pt x="875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7"/>
                </a:cubicBezTo>
                <a:lnTo>
                  <a:pt x="0" y="57"/>
                </a:lnTo>
                <a:cubicBezTo>
                  <a:pt x="0" y="25"/>
                  <a:pt x="25" y="0"/>
                  <a:pt x="57" y="0"/>
                </a:cubicBezTo>
                <a:lnTo>
                  <a:pt x="875" y="0"/>
                </a:lnTo>
                <a:cubicBezTo>
                  <a:pt x="908" y="0"/>
                  <a:pt x="932" y="25"/>
                  <a:pt x="932" y="57"/>
                </a:cubicBezTo>
                <a:lnTo>
                  <a:pt x="932" y="262"/>
                </a:lnTo>
                <a:lnTo>
                  <a:pt x="1165" y="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43126" y="2298702"/>
            <a:ext cx="398463" cy="504825"/>
          </a:xfrm>
          <a:custGeom>
            <a:avLst/>
            <a:gdLst>
              <a:gd name="T0" fmla="*/ 990 w 1109"/>
              <a:gd name="T1" fmla="*/ 1108 h 1401"/>
              <a:gd name="T2" fmla="*/ 990 w 1109"/>
              <a:gd name="T3" fmla="*/ 175 h 1401"/>
              <a:gd name="T4" fmla="*/ 115 w 1109"/>
              <a:gd name="T5" fmla="*/ 175 h 1401"/>
              <a:gd name="T6" fmla="*/ 115 w 1109"/>
              <a:gd name="T7" fmla="*/ 1108 h 1401"/>
              <a:gd name="T8" fmla="*/ 990 w 1109"/>
              <a:gd name="T9" fmla="*/ 1108 h 1401"/>
              <a:gd name="T10" fmla="*/ 553 w 1109"/>
              <a:gd name="T11" fmla="*/ 1343 h 1401"/>
              <a:gd name="T12" fmla="*/ 640 w 1109"/>
              <a:gd name="T13" fmla="*/ 1255 h 1401"/>
              <a:gd name="T14" fmla="*/ 553 w 1109"/>
              <a:gd name="T15" fmla="*/ 1168 h 1401"/>
              <a:gd name="T16" fmla="*/ 465 w 1109"/>
              <a:gd name="T17" fmla="*/ 1255 h 1401"/>
              <a:gd name="T18" fmla="*/ 553 w 1109"/>
              <a:gd name="T19" fmla="*/ 1343 h 1401"/>
              <a:gd name="T20" fmla="*/ 963 w 1109"/>
              <a:gd name="T21" fmla="*/ 0 h 1401"/>
              <a:gd name="T22" fmla="*/ 1108 w 1109"/>
              <a:gd name="T23" fmla="*/ 145 h 1401"/>
              <a:gd name="T24" fmla="*/ 1108 w 1109"/>
              <a:gd name="T25" fmla="*/ 1255 h 1401"/>
              <a:gd name="T26" fmla="*/ 963 w 1109"/>
              <a:gd name="T27" fmla="*/ 1400 h 1401"/>
              <a:gd name="T28" fmla="*/ 145 w 1109"/>
              <a:gd name="T29" fmla="*/ 1400 h 1401"/>
              <a:gd name="T30" fmla="*/ 0 w 1109"/>
              <a:gd name="T31" fmla="*/ 1255 h 1401"/>
              <a:gd name="T32" fmla="*/ 0 w 1109"/>
              <a:gd name="T33" fmla="*/ 145 h 1401"/>
              <a:gd name="T34" fmla="*/ 145 w 1109"/>
              <a:gd name="T35" fmla="*/ 0 h 1401"/>
              <a:gd name="T36" fmla="*/ 963 w 1109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9" h="1401">
                <a:moveTo>
                  <a:pt x="990" y="1108"/>
                </a:moveTo>
                <a:lnTo>
                  <a:pt x="990" y="175"/>
                </a:lnTo>
                <a:lnTo>
                  <a:pt x="115" y="175"/>
                </a:lnTo>
                <a:lnTo>
                  <a:pt x="115" y="1108"/>
                </a:lnTo>
                <a:lnTo>
                  <a:pt x="990" y="1108"/>
                </a:lnTo>
                <a:close/>
                <a:moveTo>
                  <a:pt x="553" y="1343"/>
                </a:moveTo>
                <a:cubicBezTo>
                  <a:pt x="602" y="1343"/>
                  <a:pt x="640" y="1304"/>
                  <a:pt x="640" y="1255"/>
                </a:cubicBezTo>
                <a:cubicBezTo>
                  <a:pt x="640" y="1205"/>
                  <a:pt x="602" y="1168"/>
                  <a:pt x="553" y="1168"/>
                </a:cubicBezTo>
                <a:cubicBezTo>
                  <a:pt x="504" y="1168"/>
                  <a:pt x="465" y="1205"/>
                  <a:pt x="465" y="1255"/>
                </a:cubicBezTo>
                <a:cubicBezTo>
                  <a:pt x="465" y="1304"/>
                  <a:pt x="504" y="1343"/>
                  <a:pt x="553" y="1343"/>
                </a:cubicBezTo>
                <a:close/>
                <a:moveTo>
                  <a:pt x="963" y="0"/>
                </a:moveTo>
                <a:cubicBezTo>
                  <a:pt x="1042" y="0"/>
                  <a:pt x="1108" y="66"/>
                  <a:pt x="1108" y="145"/>
                </a:cubicBezTo>
                <a:lnTo>
                  <a:pt x="1108" y="1255"/>
                </a:lnTo>
                <a:cubicBezTo>
                  <a:pt x="1108" y="1335"/>
                  <a:pt x="1042" y="1400"/>
                  <a:pt x="963" y="1400"/>
                </a:cubicBezTo>
                <a:lnTo>
                  <a:pt x="145" y="1400"/>
                </a:lnTo>
                <a:cubicBezTo>
                  <a:pt x="66" y="1400"/>
                  <a:pt x="0" y="1335"/>
                  <a:pt x="0" y="1255"/>
                </a:cubicBezTo>
                <a:lnTo>
                  <a:pt x="0" y="145"/>
                </a:lnTo>
                <a:cubicBezTo>
                  <a:pt x="0" y="66"/>
                  <a:pt x="66" y="0"/>
                  <a:pt x="145" y="0"/>
                </a:cubicBezTo>
                <a:lnTo>
                  <a:pt x="96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30564" y="2298702"/>
            <a:ext cx="377825" cy="504825"/>
          </a:xfrm>
          <a:custGeom>
            <a:avLst/>
            <a:gdLst>
              <a:gd name="T0" fmla="*/ 949 w 1051"/>
              <a:gd name="T1" fmla="*/ 1108 h 1401"/>
              <a:gd name="T2" fmla="*/ 949 w 1051"/>
              <a:gd name="T3" fmla="*/ 175 h 1401"/>
              <a:gd name="T4" fmla="*/ 101 w 1051"/>
              <a:gd name="T5" fmla="*/ 175 h 1401"/>
              <a:gd name="T6" fmla="*/ 101 w 1051"/>
              <a:gd name="T7" fmla="*/ 1108 h 1401"/>
              <a:gd name="T8" fmla="*/ 949 w 1051"/>
              <a:gd name="T9" fmla="*/ 1108 h 1401"/>
              <a:gd name="T10" fmla="*/ 642 w 1051"/>
              <a:gd name="T11" fmla="*/ 1283 h 1401"/>
              <a:gd name="T12" fmla="*/ 642 w 1051"/>
              <a:gd name="T13" fmla="*/ 1225 h 1401"/>
              <a:gd name="T14" fmla="*/ 407 w 1051"/>
              <a:gd name="T15" fmla="*/ 1225 h 1401"/>
              <a:gd name="T16" fmla="*/ 407 w 1051"/>
              <a:gd name="T17" fmla="*/ 1283 h 1401"/>
              <a:gd name="T18" fmla="*/ 642 w 1051"/>
              <a:gd name="T19" fmla="*/ 1283 h 1401"/>
              <a:gd name="T20" fmla="*/ 875 w 1051"/>
              <a:gd name="T21" fmla="*/ 0 h 1401"/>
              <a:gd name="T22" fmla="*/ 1050 w 1051"/>
              <a:gd name="T23" fmla="*/ 175 h 1401"/>
              <a:gd name="T24" fmla="*/ 1050 w 1051"/>
              <a:gd name="T25" fmla="*/ 1225 h 1401"/>
              <a:gd name="T26" fmla="*/ 875 w 1051"/>
              <a:gd name="T27" fmla="*/ 1400 h 1401"/>
              <a:gd name="T28" fmla="*/ 175 w 1051"/>
              <a:gd name="T29" fmla="*/ 1400 h 1401"/>
              <a:gd name="T30" fmla="*/ 0 w 1051"/>
              <a:gd name="T31" fmla="*/ 1225 h 1401"/>
              <a:gd name="T32" fmla="*/ 0 w 1051"/>
              <a:gd name="T33" fmla="*/ 175 h 1401"/>
              <a:gd name="T34" fmla="*/ 175 w 1051"/>
              <a:gd name="T35" fmla="*/ 0 h 1401"/>
              <a:gd name="T36" fmla="*/ 875 w 1051"/>
              <a:gd name="T37" fmla="*/ 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51" h="1401">
                <a:moveTo>
                  <a:pt x="949" y="1108"/>
                </a:moveTo>
                <a:lnTo>
                  <a:pt x="949" y="175"/>
                </a:lnTo>
                <a:lnTo>
                  <a:pt x="101" y="175"/>
                </a:lnTo>
                <a:lnTo>
                  <a:pt x="101" y="1108"/>
                </a:lnTo>
                <a:lnTo>
                  <a:pt x="949" y="1108"/>
                </a:lnTo>
                <a:close/>
                <a:moveTo>
                  <a:pt x="642" y="1283"/>
                </a:moveTo>
                <a:lnTo>
                  <a:pt x="642" y="1225"/>
                </a:lnTo>
                <a:lnTo>
                  <a:pt x="407" y="1225"/>
                </a:lnTo>
                <a:lnTo>
                  <a:pt x="407" y="1283"/>
                </a:lnTo>
                <a:lnTo>
                  <a:pt x="642" y="1283"/>
                </a:lnTo>
                <a:close/>
                <a:moveTo>
                  <a:pt x="875" y="0"/>
                </a:moveTo>
                <a:cubicBezTo>
                  <a:pt x="970" y="0"/>
                  <a:pt x="1050" y="80"/>
                  <a:pt x="1050" y="175"/>
                </a:cubicBezTo>
                <a:lnTo>
                  <a:pt x="1050" y="1225"/>
                </a:lnTo>
                <a:cubicBezTo>
                  <a:pt x="1050" y="1321"/>
                  <a:pt x="970" y="1400"/>
                  <a:pt x="875" y="1400"/>
                </a:cubicBezTo>
                <a:lnTo>
                  <a:pt x="175" y="1400"/>
                </a:lnTo>
                <a:cubicBezTo>
                  <a:pt x="79" y="1400"/>
                  <a:pt x="0" y="1321"/>
                  <a:pt x="0" y="1225"/>
                </a:cubicBezTo>
                <a:lnTo>
                  <a:pt x="0" y="175"/>
                </a:lnTo>
                <a:cubicBezTo>
                  <a:pt x="0" y="80"/>
                  <a:pt x="79" y="0"/>
                  <a:pt x="175" y="0"/>
                </a:cubicBezTo>
                <a:lnTo>
                  <a:pt x="8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4024" y="2360614"/>
            <a:ext cx="463550" cy="377825"/>
          </a:xfrm>
          <a:custGeom>
            <a:avLst/>
            <a:gdLst>
              <a:gd name="T0" fmla="*/ 1167 w 1286"/>
              <a:gd name="T1" fmla="*/ 933 h 1051"/>
              <a:gd name="T2" fmla="*/ 1167 w 1286"/>
              <a:gd name="T3" fmla="*/ 350 h 1051"/>
              <a:gd name="T4" fmla="*/ 700 w 1286"/>
              <a:gd name="T5" fmla="*/ 350 h 1051"/>
              <a:gd name="T6" fmla="*/ 700 w 1286"/>
              <a:gd name="T7" fmla="*/ 118 h 1051"/>
              <a:gd name="T8" fmla="*/ 118 w 1286"/>
              <a:gd name="T9" fmla="*/ 118 h 1051"/>
              <a:gd name="T10" fmla="*/ 118 w 1286"/>
              <a:gd name="T11" fmla="*/ 933 h 1051"/>
              <a:gd name="T12" fmla="*/ 1167 w 1286"/>
              <a:gd name="T13" fmla="*/ 933 h 1051"/>
              <a:gd name="T14" fmla="*/ 1167 w 1286"/>
              <a:gd name="T15" fmla="*/ 0 h 1051"/>
              <a:gd name="T16" fmla="*/ 1285 w 1286"/>
              <a:gd name="T17" fmla="*/ 118 h 1051"/>
              <a:gd name="T18" fmla="*/ 1285 w 1286"/>
              <a:gd name="T19" fmla="*/ 933 h 1051"/>
              <a:gd name="T20" fmla="*/ 1167 w 1286"/>
              <a:gd name="T21" fmla="*/ 1050 h 1051"/>
              <a:gd name="T22" fmla="*/ 118 w 1286"/>
              <a:gd name="T23" fmla="*/ 1050 h 1051"/>
              <a:gd name="T24" fmla="*/ 0 w 1286"/>
              <a:gd name="T25" fmla="*/ 933 h 1051"/>
              <a:gd name="T26" fmla="*/ 0 w 1286"/>
              <a:gd name="T27" fmla="*/ 118 h 1051"/>
              <a:gd name="T28" fmla="*/ 118 w 1286"/>
              <a:gd name="T29" fmla="*/ 0 h 1051"/>
              <a:gd name="T30" fmla="*/ 1167 w 1286"/>
              <a:gd name="T31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051">
                <a:moveTo>
                  <a:pt x="1167" y="933"/>
                </a:moveTo>
                <a:lnTo>
                  <a:pt x="1167" y="350"/>
                </a:lnTo>
                <a:lnTo>
                  <a:pt x="700" y="350"/>
                </a:lnTo>
                <a:lnTo>
                  <a:pt x="700" y="118"/>
                </a:lnTo>
                <a:lnTo>
                  <a:pt x="118" y="118"/>
                </a:lnTo>
                <a:lnTo>
                  <a:pt x="118" y="933"/>
                </a:lnTo>
                <a:lnTo>
                  <a:pt x="1167" y="933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41937" y="2360614"/>
            <a:ext cx="463550" cy="377825"/>
          </a:xfrm>
          <a:custGeom>
            <a:avLst/>
            <a:gdLst>
              <a:gd name="T0" fmla="*/ 935 w 1286"/>
              <a:gd name="T1" fmla="*/ 933 h 1051"/>
              <a:gd name="T2" fmla="*/ 1050 w 1286"/>
              <a:gd name="T3" fmla="*/ 1050 h 1051"/>
              <a:gd name="T4" fmla="*/ 700 w 1286"/>
              <a:gd name="T5" fmla="*/ 1050 h 1051"/>
              <a:gd name="T6" fmla="*/ 817 w 1286"/>
              <a:gd name="T7" fmla="*/ 933 h 1051"/>
              <a:gd name="T8" fmla="*/ 700 w 1286"/>
              <a:gd name="T9" fmla="*/ 1050 h 1051"/>
              <a:gd name="T10" fmla="*/ 1167 w 1286"/>
              <a:gd name="T11" fmla="*/ 468 h 1051"/>
              <a:gd name="T12" fmla="*/ 1285 w 1286"/>
              <a:gd name="T13" fmla="*/ 583 h 1051"/>
              <a:gd name="T14" fmla="*/ 1167 w 1286"/>
              <a:gd name="T15" fmla="*/ 1050 h 1051"/>
              <a:gd name="T16" fmla="*/ 1285 w 1286"/>
              <a:gd name="T17" fmla="*/ 933 h 1051"/>
              <a:gd name="T18" fmla="*/ 235 w 1286"/>
              <a:gd name="T19" fmla="*/ 118 h 1051"/>
              <a:gd name="T20" fmla="*/ 350 w 1286"/>
              <a:gd name="T21" fmla="*/ 0 h 1051"/>
              <a:gd name="T22" fmla="*/ 235 w 1286"/>
              <a:gd name="T23" fmla="*/ 118 h 1051"/>
              <a:gd name="T24" fmla="*/ 235 w 1286"/>
              <a:gd name="T25" fmla="*/ 933 h 1051"/>
              <a:gd name="T26" fmla="*/ 350 w 1286"/>
              <a:gd name="T27" fmla="*/ 1050 h 1051"/>
              <a:gd name="T28" fmla="*/ 467 w 1286"/>
              <a:gd name="T29" fmla="*/ 118 h 1051"/>
              <a:gd name="T30" fmla="*/ 585 w 1286"/>
              <a:gd name="T31" fmla="*/ 0 h 1051"/>
              <a:gd name="T32" fmla="*/ 467 w 1286"/>
              <a:gd name="T33" fmla="*/ 118 h 1051"/>
              <a:gd name="T34" fmla="*/ 1285 w 1286"/>
              <a:gd name="T35" fmla="*/ 700 h 1051"/>
              <a:gd name="T36" fmla="*/ 1167 w 1286"/>
              <a:gd name="T37" fmla="*/ 818 h 1051"/>
              <a:gd name="T38" fmla="*/ 1167 w 1286"/>
              <a:gd name="T39" fmla="*/ 0 h 1051"/>
              <a:gd name="T40" fmla="*/ 1285 w 1286"/>
              <a:gd name="T41" fmla="*/ 350 h 1051"/>
              <a:gd name="T42" fmla="*/ 700 w 1286"/>
              <a:gd name="T43" fmla="*/ 0 h 1051"/>
              <a:gd name="T44" fmla="*/ 117 w 1286"/>
              <a:gd name="T45" fmla="*/ 1050 h 1051"/>
              <a:gd name="T46" fmla="*/ 117 w 1286"/>
              <a:gd name="T47" fmla="*/ 933 h 1051"/>
              <a:gd name="T48" fmla="*/ 0 w 1286"/>
              <a:gd name="T49" fmla="*/ 700 h 1051"/>
              <a:gd name="T50" fmla="*/ 117 w 1286"/>
              <a:gd name="T51" fmla="*/ 818 h 1051"/>
              <a:gd name="T52" fmla="*/ 0 w 1286"/>
              <a:gd name="T53" fmla="*/ 700 h 1051"/>
              <a:gd name="T54" fmla="*/ 467 w 1286"/>
              <a:gd name="T55" fmla="*/ 933 h 1051"/>
              <a:gd name="T56" fmla="*/ 585 w 1286"/>
              <a:gd name="T57" fmla="*/ 1050 h 1051"/>
              <a:gd name="T58" fmla="*/ 0 w 1286"/>
              <a:gd name="T59" fmla="*/ 118 h 1051"/>
              <a:gd name="T60" fmla="*/ 117 w 1286"/>
              <a:gd name="T61" fmla="*/ 118 h 1051"/>
              <a:gd name="T62" fmla="*/ 0 w 1286"/>
              <a:gd name="T63" fmla="*/ 583 h 1051"/>
              <a:gd name="T64" fmla="*/ 117 w 1286"/>
              <a:gd name="T65" fmla="*/ 468 h 1051"/>
              <a:gd name="T66" fmla="*/ 0 w 1286"/>
              <a:gd name="T67" fmla="*/ 583 h 1051"/>
              <a:gd name="T68" fmla="*/ 0 w 1286"/>
              <a:gd name="T69" fmla="*/ 233 h 1051"/>
              <a:gd name="T70" fmla="*/ 117 w 1286"/>
              <a:gd name="T71" fmla="*/ 3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6" h="1051">
                <a:moveTo>
                  <a:pt x="935" y="1050"/>
                </a:moveTo>
                <a:lnTo>
                  <a:pt x="935" y="933"/>
                </a:lnTo>
                <a:lnTo>
                  <a:pt x="1050" y="933"/>
                </a:lnTo>
                <a:lnTo>
                  <a:pt x="1050" y="1050"/>
                </a:lnTo>
                <a:lnTo>
                  <a:pt x="935" y="1050"/>
                </a:lnTo>
                <a:close/>
                <a:moveTo>
                  <a:pt x="700" y="1050"/>
                </a:moveTo>
                <a:lnTo>
                  <a:pt x="700" y="933"/>
                </a:lnTo>
                <a:lnTo>
                  <a:pt x="817" y="933"/>
                </a:lnTo>
                <a:lnTo>
                  <a:pt x="817" y="1050"/>
                </a:lnTo>
                <a:lnTo>
                  <a:pt x="700" y="1050"/>
                </a:lnTo>
                <a:close/>
                <a:moveTo>
                  <a:pt x="1167" y="583"/>
                </a:moveTo>
                <a:lnTo>
                  <a:pt x="1167" y="468"/>
                </a:lnTo>
                <a:lnTo>
                  <a:pt x="1285" y="468"/>
                </a:lnTo>
                <a:lnTo>
                  <a:pt x="1285" y="583"/>
                </a:lnTo>
                <a:lnTo>
                  <a:pt x="1167" y="583"/>
                </a:lnTo>
                <a:close/>
                <a:moveTo>
                  <a:pt x="1167" y="1050"/>
                </a:moveTo>
                <a:lnTo>
                  <a:pt x="1167" y="933"/>
                </a:lnTo>
                <a:lnTo>
                  <a:pt x="1285" y="933"/>
                </a:lnTo>
                <a:cubicBezTo>
                  <a:pt x="1285" y="996"/>
                  <a:pt x="1230" y="1050"/>
                  <a:pt x="1167" y="1050"/>
                </a:cubicBezTo>
                <a:close/>
                <a:moveTo>
                  <a:pt x="235" y="118"/>
                </a:moveTo>
                <a:lnTo>
                  <a:pt x="235" y="0"/>
                </a:lnTo>
                <a:lnTo>
                  <a:pt x="350" y="0"/>
                </a:lnTo>
                <a:lnTo>
                  <a:pt x="350" y="118"/>
                </a:lnTo>
                <a:lnTo>
                  <a:pt x="235" y="118"/>
                </a:lnTo>
                <a:close/>
                <a:moveTo>
                  <a:pt x="235" y="1050"/>
                </a:moveTo>
                <a:lnTo>
                  <a:pt x="235" y="933"/>
                </a:lnTo>
                <a:lnTo>
                  <a:pt x="350" y="933"/>
                </a:lnTo>
                <a:lnTo>
                  <a:pt x="350" y="1050"/>
                </a:lnTo>
                <a:lnTo>
                  <a:pt x="235" y="1050"/>
                </a:lnTo>
                <a:close/>
                <a:moveTo>
                  <a:pt x="467" y="118"/>
                </a:moveTo>
                <a:lnTo>
                  <a:pt x="467" y="0"/>
                </a:lnTo>
                <a:lnTo>
                  <a:pt x="585" y="0"/>
                </a:lnTo>
                <a:lnTo>
                  <a:pt x="585" y="118"/>
                </a:lnTo>
                <a:lnTo>
                  <a:pt x="467" y="118"/>
                </a:lnTo>
                <a:close/>
                <a:moveTo>
                  <a:pt x="1167" y="700"/>
                </a:moveTo>
                <a:lnTo>
                  <a:pt x="1285" y="700"/>
                </a:lnTo>
                <a:lnTo>
                  <a:pt x="1285" y="818"/>
                </a:lnTo>
                <a:lnTo>
                  <a:pt x="1167" y="818"/>
                </a:lnTo>
                <a:lnTo>
                  <a:pt x="1167" y="700"/>
                </a:lnTo>
                <a:close/>
                <a:moveTo>
                  <a:pt x="1167" y="0"/>
                </a:moveTo>
                <a:cubicBezTo>
                  <a:pt x="1230" y="0"/>
                  <a:pt x="1285" y="55"/>
                  <a:pt x="1285" y="118"/>
                </a:cubicBezTo>
                <a:lnTo>
                  <a:pt x="1285" y="350"/>
                </a:lnTo>
                <a:lnTo>
                  <a:pt x="700" y="350"/>
                </a:lnTo>
                <a:lnTo>
                  <a:pt x="700" y="0"/>
                </a:lnTo>
                <a:lnTo>
                  <a:pt x="1167" y="0"/>
                </a:lnTo>
                <a:close/>
                <a:moveTo>
                  <a:pt x="117" y="1050"/>
                </a:moveTo>
                <a:cubicBezTo>
                  <a:pt x="54" y="1050"/>
                  <a:pt x="0" y="996"/>
                  <a:pt x="0" y="933"/>
                </a:cubicBezTo>
                <a:lnTo>
                  <a:pt x="117" y="933"/>
                </a:lnTo>
                <a:lnTo>
                  <a:pt x="117" y="1050"/>
                </a:lnTo>
                <a:close/>
                <a:moveTo>
                  <a:pt x="0" y="700"/>
                </a:moveTo>
                <a:lnTo>
                  <a:pt x="117" y="700"/>
                </a:lnTo>
                <a:lnTo>
                  <a:pt x="117" y="818"/>
                </a:lnTo>
                <a:lnTo>
                  <a:pt x="0" y="818"/>
                </a:lnTo>
                <a:lnTo>
                  <a:pt x="0" y="700"/>
                </a:lnTo>
                <a:close/>
                <a:moveTo>
                  <a:pt x="467" y="1050"/>
                </a:moveTo>
                <a:lnTo>
                  <a:pt x="467" y="933"/>
                </a:lnTo>
                <a:lnTo>
                  <a:pt x="585" y="933"/>
                </a:lnTo>
                <a:lnTo>
                  <a:pt x="585" y="1050"/>
                </a:lnTo>
                <a:lnTo>
                  <a:pt x="467" y="1050"/>
                </a:lnTo>
                <a:close/>
                <a:moveTo>
                  <a:pt x="0" y="118"/>
                </a:moveTo>
                <a:cubicBezTo>
                  <a:pt x="0" y="55"/>
                  <a:pt x="54" y="0"/>
                  <a:pt x="117" y="0"/>
                </a:cubicBezTo>
                <a:lnTo>
                  <a:pt x="117" y="118"/>
                </a:lnTo>
                <a:lnTo>
                  <a:pt x="0" y="118"/>
                </a:lnTo>
                <a:close/>
                <a:moveTo>
                  <a:pt x="0" y="583"/>
                </a:moveTo>
                <a:lnTo>
                  <a:pt x="0" y="468"/>
                </a:lnTo>
                <a:lnTo>
                  <a:pt x="117" y="468"/>
                </a:lnTo>
                <a:lnTo>
                  <a:pt x="117" y="583"/>
                </a:lnTo>
                <a:lnTo>
                  <a:pt x="0" y="583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117" y="233"/>
                </a:lnTo>
                <a:lnTo>
                  <a:pt x="117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502399" y="2319338"/>
            <a:ext cx="293688" cy="463550"/>
          </a:xfrm>
          <a:custGeom>
            <a:avLst/>
            <a:gdLst>
              <a:gd name="T0" fmla="*/ 640 w 816"/>
              <a:gd name="T1" fmla="*/ 700 h 1286"/>
              <a:gd name="T2" fmla="*/ 408 w 816"/>
              <a:gd name="T3" fmla="*/ 935 h 1286"/>
              <a:gd name="T4" fmla="*/ 175 w 816"/>
              <a:gd name="T5" fmla="*/ 700 h 1286"/>
              <a:gd name="T6" fmla="*/ 350 w 816"/>
              <a:gd name="T7" fmla="*/ 700 h 1286"/>
              <a:gd name="T8" fmla="*/ 350 w 816"/>
              <a:gd name="T9" fmla="*/ 410 h 1286"/>
              <a:gd name="T10" fmla="*/ 465 w 816"/>
              <a:gd name="T11" fmla="*/ 410 h 1286"/>
              <a:gd name="T12" fmla="*/ 465 w 816"/>
              <a:gd name="T13" fmla="*/ 700 h 1286"/>
              <a:gd name="T14" fmla="*/ 640 w 816"/>
              <a:gd name="T15" fmla="*/ 700 h 1286"/>
              <a:gd name="T16" fmla="*/ 700 w 816"/>
              <a:gd name="T17" fmla="*/ 1050 h 1286"/>
              <a:gd name="T18" fmla="*/ 700 w 816"/>
              <a:gd name="T19" fmla="*/ 235 h 1286"/>
              <a:gd name="T20" fmla="*/ 115 w 816"/>
              <a:gd name="T21" fmla="*/ 235 h 1286"/>
              <a:gd name="T22" fmla="*/ 115 w 816"/>
              <a:gd name="T23" fmla="*/ 1050 h 1286"/>
              <a:gd name="T24" fmla="*/ 700 w 816"/>
              <a:gd name="T25" fmla="*/ 1050 h 1286"/>
              <a:gd name="T26" fmla="*/ 700 w 816"/>
              <a:gd name="T27" fmla="*/ 3 h 1286"/>
              <a:gd name="T28" fmla="*/ 815 w 816"/>
              <a:gd name="T29" fmla="*/ 117 h 1286"/>
              <a:gd name="T30" fmla="*/ 815 w 816"/>
              <a:gd name="T31" fmla="*/ 1167 h 1286"/>
              <a:gd name="T32" fmla="*/ 700 w 816"/>
              <a:gd name="T33" fmla="*/ 1285 h 1286"/>
              <a:gd name="T34" fmla="*/ 115 w 816"/>
              <a:gd name="T35" fmla="*/ 1285 h 1286"/>
              <a:gd name="T36" fmla="*/ 0 w 816"/>
              <a:gd name="T37" fmla="*/ 1167 h 1286"/>
              <a:gd name="T38" fmla="*/ 0 w 816"/>
              <a:gd name="T39" fmla="*/ 117 h 1286"/>
              <a:gd name="T40" fmla="*/ 115 w 816"/>
              <a:gd name="T41" fmla="*/ 0 h 1286"/>
              <a:gd name="T42" fmla="*/ 700 w 816"/>
              <a:gd name="T43" fmla="*/ 3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6" h="1286">
                <a:moveTo>
                  <a:pt x="640" y="700"/>
                </a:moveTo>
                <a:lnTo>
                  <a:pt x="408" y="935"/>
                </a:lnTo>
                <a:lnTo>
                  <a:pt x="175" y="700"/>
                </a:lnTo>
                <a:lnTo>
                  <a:pt x="350" y="700"/>
                </a:lnTo>
                <a:lnTo>
                  <a:pt x="350" y="410"/>
                </a:lnTo>
                <a:lnTo>
                  <a:pt x="465" y="410"/>
                </a:lnTo>
                <a:lnTo>
                  <a:pt x="465" y="700"/>
                </a:lnTo>
                <a:lnTo>
                  <a:pt x="640" y="700"/>
                </a:lnTo>
                <a:close/>
                <a:moveTo>
                  <a:pt x="700" y="1050"/>
                </a:moveTo>
                <a:lnTo>
                  <a:pt x="700" y="235"/>
                </a:lnTo>
                <a:lnTo>
                  <a:pt x="115" y="235"/>
                </a:lnTo>
                <a:lnTo>
                  <a:pt x="115" y="1050"/>
                </a:lnTo>
                <a:lnTo>
                  <a:pt x="700" y="1050"/>
                </a:lnTo>
                <a:close/>
                <a:moveTo>
                  <a:pt x="700" y="3"/>
                </a:moveTo>
                <a:cubicBezTo>
                  <a:pt x="763" y="3"/>
                  <a:pt x="815" y="55"/>
                  <a:pt x="815" y="117"/>
                </a:cubicBezTo>
                <a:lnTo>
                  <a:pt x="815" y="1167"/>
                </a:lnTo>
                <a:cubicBezTo>
                  <a:pt x="815" y="1230"/>
                  <a:pt x="763" y="1285"/>
                  <a:pt x="700" y="1285"/>
                </a:cubicBezTo>
                <a:lnTo>
                  <a:pt x="115" y="1285"/>
                </a:lnTo>
                <a:cubicBezTo>
                  <a:pt x="52" y="1285"/>
                  <a:pt x="0" y="1230"/>
                  <a:pt x="0" y="1167"/>
                </a:cubicBezTo>
                <a:lnTo>
                  <a:pt x="0" y="117"/>
                </a:lnTo>
                <a:cubicBezTo>
                  <a:pt x="0" y="55"/>
                  <a:pt x="52" y="0"/>
                  <a:pt x="115" y="0"/>
                </a:cubicBezTo>
                <a:lnTo>
                  <a:pt x="700" y="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494587" y="2360614"/>
            <a:ext cx="463550" cy="377825"/>
          </a:xfrm>
          <a:custGeom>
            <a:avLst/>
            <a:gdLst>
              <a:gd name="T0" fmla="*/ 1168 w 1286"/>
              <a:gd name="T1" fmla="*/ 0 h 1051"/>
              <a:gd name="T2" fmla="*/ 1285 w 1286"/>
              <a:gd name="T3" fmla="*/ 115 h 1051"/>
              <a:gd name="T4" fmla="*/ 1285 w 1286"/>
              <a:gd name="T5" fmla="*/ 933 h 1051"/>
              <a:gd name="T6" fmla="*/ 1168 w 1286"/>
              <a:gd name="T7" fmla="*/ 1050 h 1051"/>
              <a:gd name="T8" fmla="*/ 118 w 1286"/>
              <a:gd name="T9" fmla="*/ 1050 h 1051"/>
              <a:gd name="T10" fmla="*/ 0 w 1286"/>
              <a:gd name="T11" fmla="*/ 933 h 1051"/>
              <a:gd name="T12" fmla="*/ 0 w 1286"/>
              <a:gd name="T13" fmla="*/ 115 h 1051"/>
              <a:gd name="T14" fmla="*/ 118 w 1286"/>
              <a:gd name="T15" fmla="*/ 0 h 1051"/>
              <a:gd name="T16" fmla="*/ 468 w 1286"/>
              <a:gd name="T17" fmla="*/ 0 h 1051"/>
              <a:gd name="T18" fmla="*/ 468 w 1286"/>
              <a:gd name="T19" fmla="*/ 115 h 1051"/>
              <a:gd name="T20" fmla="*/ 118 w 1286"/>
              <a:gd name="T21" fmla="*/ 115 h 1051"/>
              <a:gd name="T22" fmla="*/ 118 w 1286"/>
              <a:gd name="T23" fmla="*/ 933 h 1051"/>
              <a:gd name="T24" fmla="*/ 1168 w 1286"/>
              <a:gd name="T25" fmla="*/ 933 h 1051"/>
              <a:gd name="T26" fmla="*/ 1168 w 1286"/>
              <a:gd name="T27" fmla="*/ 115 h 1051"/>
              <a:gd name="T28" fmla="*/ 818 w 1286"/>
              <a:gd name="T29" fmla="*/ 115 h 1051"/>
              <a:gd name="T30" fmla="*/ 818 w 1286"/>
              <a:gd name="T31" fmla="*/ 0 h 1051"/>
              <a:gd name="T32" fmla="*/ 1168 w 1286"/>
              <a:gd name="T33" fmla="*/ 0 h 1051"/>
              <a:gd name="T34" fmla="*/ 643 w 1286"/>
              <a:gd name="T35" fmla="*/ 758 h 1051"/>
              <a:gd name="T36" fmla="*/ 410 w 1286"/>
              <a:gd name="T37" fmla="*/ 525 h 1051"/>
              <a:gd name="T38" fmla="*/ 585 w 1286"/>
              <a:gd name="T39" fmla="*/ 525 h 1051"/>
              <a:gd name="T40" fmla="*/ 585 w 1286"/>
              <a:gd name="T41" fmla="*/ 0 h 1051"/>
              <a:gd name="T42" fmla="*/ 700 w 1286"/>
              <a:gd name="T43" fmla="*/ 0 h 1051"/>
              <a:gd name="T44" fmla="*/ 700 w 1286"/>
              <a:gd name="T45" fmla="*/ 525 h 1051"/>
              <a:gd name="T46" fmla="*/ 875 w 1286"/>
              <a:gd name="T47" fmla="*/ 525 h 1051"/>
              <a:gd name="T48" fmla="*/ 643 w 1286"/>
              <a:gd name="T49" fmla="*/ 75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6" h="1051">
                <a:moveTo>
                  <a:pt x="1168" y="0"/>
                </a:moveTo>
                <a:cubicBezTo>
                  <a:pt x="1230" y="0"/>
                  <a:pt x="1285" y="52"/>
                  <a:pt x="1285" y="115"/>
                </a:cubicBezTo>
                <a:lnTo>
                  <a:pt x="1285" y="933"/>
                </a:lnTo>
                <a:cubicBezTo>
                  <a:pt x="1285" y="996"/>
                  <a:pt x="1230" y="1050"/>
                  <a:pt x="1168" y="1050"/>
                </a:cubicBezTo>
                <a:lnTo>
                  <a:pt x="118" y="1050"/>
                </a:lnTo>
                <a:cubicBezTo>
                  <a:pt x="55" y="1050"/>
                  <a:pt x="0" y="996"/>
                  <a:pt x="0" y="933"/>
                </a:cubicBezTo>
                <a:lnTo>
                  <a:pt x="0" y="115"/>
                </a:lnTo>
                <a:cubicBezTo>
                  <a:pt x="0" y="52"/>
                  <a:pt x="55" y="0"/>
                  <a:pt x="118" y="0"/>
                </a:cubicBezTo>
                <a:lnTo>
                  <a:pt x="468" y="0"/>
                </a:lnTo>
                <a:lnTo>
                  <a:pt x="468" y="115"/>
                </a:lnTo>
                <a:lnTo>
                  <a:pt x="118" y="115"/>
                </a:lnTo>
                <a:lnTo>
                  <a:pt x="118" y="933"/>
                </a:lnTo>
                <a:lnTo>
                  <a:pt x="1168" y="933"/>
                </a:lnTo>
                <a:lnTo>
                  <a:pt x="1168" y="115"/>
                </a:lnTo>
                <a:lnTo>
                  <a:pt x="818" y="115"/>
                </a:lnTo>
                <a:lnTo>
                  <a:pt x="818" y="0"/>
                </a:lnTo>
                <a:lnTo>
                  <a:pt x="1168" y="0"/>
                </a:lnTo>
                <a:close/>
                <a:moveTo>
                  <a:pt x="643" y="758"/>
                </a:moveTo>
                <a:lnTo>
                  <a:pt x="410" y="525"/>
                </a:lnTo>
                <a:lnTo>
                  <a:pt x="585" y="525"/>
                </a:lnTo>
                <a:lnTo>
                  <a:pt x="585" y="0"/>
                </a:lnTo>
                <a:lnTo>
                  <a:pt x="700" y="0"/>
                </a:lnTo>
                <a:lnTo>
                  <a:pt x="700" y="525"/>
                </a:lnTo>
                <a:lnTo>
                  <a:pt x="875" y="525"/>
                </a:lnTo>
                <a:lnTo>
                  <a:pt x="643" y="75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634412" y="2319338"/>
            <a:ext cx="336550" cy="463550"/>
          </a:xfrm>
          <a:custGeom>
            <a:avLst/>
            <a:gdLst>
              <a:gd name="T0" fmla="*/ 467 w 936"/>
              <a:gd name="T1" fmla="*/ 992 h 1286"/>
              <a:gd name="T2" fmla="*/ 467 w 936"/>
              <a:gd name="T3" fmla="*/ 817 h 1286"/>
              <a:gd name="T4" fmla="*/ 700 w 936"/>
              <a:gd name="T5" fmla="*/ 1050 h 1286"/>
              <a:gd name="T6" fmla="*/ 467 w 936"/>
              <a:gd name="T7" fmla="*/ 1285 h 1286"/>
              <a:gd name="T8" fmla="*/ 467 w 936"/>
              <a:gd name="T9" fmla="*/ 1110 h 1286"/>
              <a:gd name="T10" fmla="*/ 0 w 936"/>
              <a:gd name="T11" fmla="*/ 642 h 1286"/>
              <a:gd name="T12" fmla="*/ 74 w 936"/>
              <a:gd name="T13" fmla="*/ 394 h 1286"/>
              <a:gd name="T14" fmla="*/ 158 w 936"/>
              <a:gd name="T15" fmla="*/ 478 h 1286"/>
              <a:gd name="T16" fmla="*/ 117 w 936"/>
              <a:gd name="T17" fmla="*/ 642 h 1286"/>
              <a:gd name="T18" fmla="*/ 467 w 936"/>
              <a:gd name="T19" fmla="*/ 992 h 1286"/>
              <a:gd name="T20" fmla="*/ 467 w 936"/>
              <a:gd name="T21" fmla="*/ 175 h 1286"/>
              <a:gd name="T22" fmla="*/ 935 w 936"/>
              <a:gd name="T23" fmla="*/ 642 h 1286"/>
              <a:gd name="T24" fmla="*/ 861 w 936"/>
              <a:gd name="T25" fmla="*/ 891 h 1286"/>
              <a:gd name="T26" fmla="*/ 776 w 936"/>
              <a:gd name="T27" fmla="*/ 806 h 1286"/>
              <a:gd name="T28" fmla="*/ 817 w 936"/>
              <a:gd name="T29" fmla="*/ 642 h 1286"/>
              <a:gd name="T30" fmla="*/ 467 w 936"/>
              <a:gd name="T31" fmla="*/ 292 h 1286"/>
              <a:gd name="T32" fmla="*/ 467 w 936"/>
              <a:gd name="T33" fmla="*/ 467 h 1286"/>
              <a:gd name="T34" fmla="*/ 235 w 936"/>
              <a:gd name="T35" fmla="*/ 235 h 1286"/>
              <a:gd name="T36" fmla="*/ 467 w 936"/>
              <a:gd name="T37" fmla="*/ 0 h 1286"/>
              <a:gd name="T38" fmla="*/ 467 w 936"/>
              <a:gd name="T39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1286">
                <a:moveTo>
                  <a:pt x="467" y="992"/>
                </a:moveTo>
                <a:lnTo>
                  <a:pt x="467" y="817"/>
                </a:lnTo>
                <a:lnTo>
                  <a:pt x="700" y="1050"/>
                </a:lnTo>
                <a:lnTo>
                  <a:pt x="467" y="1285"/>
                </a:lnTo>
                <a:lnTo>
                  <a:pt x="467" y="1110"/>
                </a:lnTo>
                <a:cubicBezTo>
                  <a:pt x="210" y="1110"/>
                  <a:pt x="0" y="899"/>
                  <a:pt x="0" y="642"/>
                </a:cubicBezTo>
                <a:cubicBezTo>
                  <a:pt x="0" y="552"/>
                  <a:pt x="27" y="465"/>
                  <a:pt x="74" y="394"/>
                </a:cubicBezTo>
                <a:lnTo>
                  <a:pt x="158" y="478"/>
                </a:lnTo>
                <a:cubicBezTo>
                  <a:pt x="131" y="527"/>
                  <a:pt x="117" y="582"/>
                  <a:pt x="117" y="642"/>
                </a:cubicBezTo>
                <a:cubicBezTo>
                  <a:pt x="117" y="836"/>
                  <a:pt x="273" y="992"/>
                  <a:pt x="467" y="992"/>
                </a:cubicBezTo>
                <a:close/>
                <a:moveTo>
                  <a:pt x="467" y="175"/>
                </a:moveTo>
                <a:cubicBezTo>
                  <a:pt x="724" y="175"/>
                  <a:pt x="935" y="385"/>
                  <a:pt x="935" y="642"/>
                </a:cubicBezTo>
                <a:cubicBezTo>
                  <a:pt x="935" y="733"/>
                  <a:pt x="907" y="820"/>
                  <a:pt x="861" y="891"/>
                </a:cubicBezTo>
                <a:lnTo>
                  <a:pt x="776" y="806"/>
                </a:lnTo>
                <a:cubicBezTo>
                  <a:pt x="804" y="757"/>
                  <a:pt x="817" y="702"/>
                  <a:pt x="817" y="642"/>
                </a:cubicBezTo>
                <a:cubicBezTo>
                  <a:pt x="817" y="448"/>
                  <a:pt x="661" y="292"/>
                  <a:pt x="467" y="292"/>
                </a:cubicBezTo>
                <a:lnTo>
                  <a:pt x="467" y="467"/>
                </a:lnTo>
                <a:lnTo>
                  <a:pt x="235" y="235"/>
                </a:lnTo>
                <a:lnTo>
                  <a:pt x="467" y="0"/>
                </a:lnTo>
                <a:lnTo>
                  <a:pt x="467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90101" y="2381250"/>
            <a:ext cx="377825" cy="336550"/>
          </a:xfrm>
          <a:custGeom>
            <a:avLst/>
            <a:gdLst>
              <a:gd name="T0" fmla="*/ 468 w 1051"/>
              <a:gd name="T1" fmla="*/ 525 h 936"/>
              <a:gd name="T2" fmla="*/ 468 w 1051"/>
              <a:gd name="T3" fmla="*/ 175 h 936"/>
              <a:gd name="T4" fmla="*/ 582 w 1051"/>
              <a:gd name="T5" fmla="*/ 175 h 936"/>
              <a:gd name="T6" fmla="*/ 582 w 1051"/>
              <a:gd name="T7" fmla="*/ 525 h 936"/>
              <a:gd name="T8" fmla="*/ 468 w 1051"/>
              <a:gd name="T9" fmla="*/ 525 h 936"/>
              <a:gd name="T10" fmla="*/ 1050 w 1051"/>
              <a:gd name="T11" fmla="*/ 0 h 936"/>
              <a:gd name="T12" fmla="*/ 913 w 1051"/>
              <a:gd name="T13" fmla="*/ 139 h 936"/>
              <a:gd name="T14" fmla="*/ 1050 w 1051"/>
              <a:gd name="T15" fmla="*/ 467 h 936"/>
              <a:gd name="T16" fmla="*/ 700 w 1051"/>
              <a:gd name="T17" fmla="*/ 918 h 936"/>
              <a:gd name="T18" fmla="*/ 700 w 1051"/>
              <a:gd name="T19" fmla="*/ 798 h 936"/>
              <a:gd name="T20" fmla="*/ 932 w 1051"/>
              <a:gd name="T21" fmla="*/ 467 h 936"/>
              <a:gd name="T22" fmla="*/ 831 w 1051"/>
              <a:gd name="T23" fmla="*/ 221 h 936"/>
              <a:gd name="T24" fmla="*/ 700 w 1051"/>
              <a:gd name="T25" fmla="*/ 350 h 936"/>
              <a:gd name="T26" fmla="*/ 700 w 1051"/>
              <a:gd name="T27" fmla="*/ 0 h 936"/>
              <a:gd name="T28" fmla="*/ 1050 w 1051"/>
              <a:gd name="T29" fmla="*/ 0 h 936"/>
              <a:gd name="T30" fmla="*/ 468 w 1051"/>
              <a:gd name="T31" fmla="*/ 642 h 936"/>
              <a:gd name="T32" fmla="*/ 582 w 1051"/>
              <a:gd name="T33" fmla="*/ 642 h 936"/>
              <a:gd name="T34" fmla="*/ 582 w 1051"/>
              <a:gd name="T35" fmla="*/ 760 h 936"/>
              <a:gd name="T36" fmla="*/ 468 w 1051"/>
              <a:gd name="T37" fmla="*/ 760 h 936"/>
              <a:gd name="T38" fmla="*/ 468 w 1051"/>
              <a:gd name="T39" fmla="*/ 642 h 936"/>
              <a:gd name="T40" fmla="*/ 0 w 1051"/>
              <a:gd name="T41" fmla="*/ 467 h 936"/>
              <a:gd name="T42" fmla="*/ 350 w 1051"/>
              <a:gd name="T43" fmla="*/ 16 h 936"/>
              <a:gd name="T44" fmla="*/ 350 w 1051"/>
              <a:gd name="T45" fmla="*/ 136 h 936"/>
              <a:gd name="T46" fmla="*/ 118 w 1051"/>
              <a:gd name="T47" fmla="*/ 467 h 936"/>
              <a:gd name="T48" fmla="*/ 219 w 1051"/>
              <a:gd name="T49" fmla="*/ 713 h 936"/>
              <a:gd name="T50" fmla="*/ 350 w 1051"/>
              <a:gd name="T51" fmla="*/ 585 h 936"/>
              <a:gd name="T52" fmla="*/ 350 w 1051"/>
              <a:gd name="T53" fmla="*/ 935 h 936"/>
              <a:gd name="T54" fmla="*/ 0 w 1051"/>
              <a:gd name="T55" fmla="*/ 935 h 936"/>
              <a:gd name="T56" fmla="*/ 137 w 1051"/>
              <a:gd name="T57" fmla="*/ 795 h 936"/>
              <a:gd name="T58" fmla="*/ 0 w 1051"/>
              <a:gd name="T59" fmla="*/ 467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936">
                <a:moveTo>
                  <a:pt x="468" y="525"/>
                </a:moveTo>
                <a:lnTo>
                  <a:pt x="468" y="175"/>
                </a:lnTo>
                <a:lnTo>
                  <a:pt x="582" y="175"/>
                </a:lnTo>
                <a:lnTo>
                  <a:pt x="582" y="525"/>
                </a:lnTo>
                <a:lnTo>
                  <a:pt x="468" y="525"/>
                </a:lnTo>
                <a:close/>
                <a:moveTo>
                  <a:pt x="1050" y="0"/>
                </a:moveTo>
                <a:lnTo>
                  <a:pt x="913" y="139"/>
                </a:lnTo>
                <a:cubicBezTo>
                  <a:pt x="998" y="224"/>
                  <a:pt x="1050" y="339"/>
                  <a:pt x="1050" y="467"/>
                </a:cubicBezTo>
                <a:cubicBezTo>
                  <a:pt x="1050" y="686"/>
                  <a:pt x="902" y="866"/>
                  <a:pt x="700" y="918"/>
                </a:cubicBezTo>
                <a:lnTo>
                  <a:pt x="700" y="798"/>
                </a:lnTo>
                <a:cubicBezTo>
                  <a:pt x="837" y="752"/>
                  <a:pt x="932" y="620"/>
                  <a:pt x="932" y="467"/>
                </a:cubicBezTo>
                <a:cubicBezTo>
                  <a:pt x="932" y="372"/>
                  <a:pt x="894" y="284"/>
                  <a:pt x="831" y="221"/>
                </a:cubicBezTo>
                <a:lnTo>
                  <a:pt x="700" y="350"/>
                </a:lnTo>
                <a:lnTo>
                  <a:pt x="700" y="0"/>
                </a:lnTo>
                <a:lnTo>
                  <a:pt x="1050" y="0"/>
                </a:lnTo>
                <a:close/>
                <a:moveTo>
                  <a:pt x="468" y="642"/>
                </a:moveTo>
                <a:lnTo>
                  <a:pt x="582" y="642"/>
                </a:lnTo>
                <a:lnTo>
                  <a:pt x="582" y="760"/>
                </a:lnTo>
                <a:lnTo>
                  <a:pt x="468" y="760"/>
                </a:lnTo>
                <a:lnTo>
                  <a:pt x="468" y="642"/>
                </a:lnTo>
                <a:close/>
                <a:moveTo>
                  <a:pt x="0" y="467"/>
                </a:moveTo>
                <a:cubicBezTo>
                  <a:pt x="0" y="249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ubicBezTo>
                  <a:pt x="118" y="563"/>
                  <a:pt x="156" y="650"/>
                  <a:pt x="219" y="713"/>
                </a:cubicBezTo>
                <a:lnTo>
                  <a:pt x="350" y="585"/>
                </a:lnTo>
                <a:lnTo>
                  <a:pt x="350" y="935"/>
                </a:lnTo>
                <a:lnTo>
                  <a:pt x="0" y="935"/>
                </a:lnTo>
                <a:lnTo>
                  <a:pt x="137" y="795"/>
                </a:lnTo>
                <a:cubicBezTo>
                  <a:pt x="52" y="711"/>
                  <a:pt x="0" y="596"/>
                  <a:pt x="0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74362" y="2370138"/>
            <a:ext cx="360362" cy="360362"/>
          </a:xfrm>
          <a:custGeom>
            <a:avLst/>
            <a:gdLst>
              <a:gd name="T0" fmla="*/ 1001 w 1002"/>
              <a:gd name="T1" fmla="*/ 0 h 1002"/>
              <a:gd name="T2" fmla="*/ 862 w 1002"/>
              <a:gd name="T3" fmla="*/ 139 h 1002"/>
              <a:gd name="T4" fmla="*/ 1001 w 1002"/>
              <a:gd name="T5" fmla="*/ 468 h 1002"/>
              <a:gd name="T6" fmla="*/ 930 w 1002"/>
              <a:gd name="T7" fmla="*/ 714 h 1002"/>
              <a:gd name="T8" fmla="*/ 842 w 1002"/>
              <a:gd name="T9" fmla="*/ 629 h 1002"/>
              <a:gd name="T10" fmla="*/ 883 w 1002"/>
              <a:gd name="T11" fmla="*/ 468 h 1002"/>
              <a:gd name="T12" fmla="*/ 780 w 1002"/>
              <a:gd name="T13" fmla="*/ 221 h 1002"/>
              <a:gd name="T14" fmla="*/ 651 w 1002"/>
              <a:gd name="T15" fmla="*/ 350 h 1002"/>
              <a:gd name="T16" fmla="*/ 651 w 1002"/>
              <a:gd name="T17" fmla="*/ 0 h 1002"/>
              <a:gd name="T18" fmla="*/ 1001 w 1002"/>
              <a:gd name="T19" fmla="*/ 0 h 1002"/>
              <a:gd name="T20" fmla="*/ 0 w 1002"/>
              <a:gd name="T21" fmla="*/ 82 h 1002"/>
              <a:gd name="T22" fmla="*/ 74 w 1002"/>
              <a:gd name="T23" fmla="*/ 8 h 1002"/>
              <a:gd name="T24" fmla="*/ 990 w 1002"/>
              <a:gd name="T25" fmla="*/ 927 h 1002"/>
              <a:gd name="T26" fmla="*/ 916 w 1002"/>
              <a:gd name="T27" fmla="*/ 1001 h 1002"/>
              <a:gd name="T28" fmla="*/ 780 w 1002"/>
              <a:gd name="T29" fmla="*/ 864 h 1002"/>
              <a:gd name="T30" fmla="*/ 648 w 1002"/>
              <a:gd name="T31" fmla="*/ 919 h 1002"/>
              <a:gd name="T32" fmla="*/ 648 w 1002"/>
              <a:gd name="T33" fmla="*/ 798 h 1002"/>
              <a:gd name="T34" fmla="*/ 695 w 1002"/>
              <a:gd name="T35" fmla="*/ 776 h 1002"/>
              <a:gd name="T36" fmla="*/ 224 w 1002"/>
              <a:gd name="T37" fmla="*/ 306 h 1002"/>
              <a:gd name="T38" fmla="*/ 183 w 1002"/>
              <a:gd name="T39" fmla="*/ 468 h 1002"/>
              <a:gd name="T40" fmla="*/ 287 w 1002"/>
              <a:gd name="T41" fmla="*/ 714 h 1002"/>
              <a:gd name="T42" fmla="*/ 416 w 1002"/>
              <a:gd name="T43" fmla="*/ 585 h 1002"/>
              <a:gd name="T44" fmla="*/ 416 w 1002"/>
              <a:gd name="T45" fmla="*/ 935 h 1002"/>
              <a:gd name="T46" fmla="*/ 66 w 1002"/>
              <a:gd name="T47" fmla="*/ 935 h 1002"/>
              <a:gd name="T48" fmla="*/ 205 w 1002"/>
              <a:gd name="T49" fmla="*/ 796 h 1002"/>
              <a:gd name="T50" fmla="*/ 66 w 1002"/>
              <a:gd name="T51" fmla="*/ 468 h 1002"/>
              <a:gd name="T52" fmla="*/ 137 w 1002"/>
              <a:gd name="T53" fmla="*/ 221 h 1002"/>
              <a:gd name="T54" fmla="*/ 0 w 1002"/>
              <a:gd name="T55" fmla="*/ 82 h 1002"/>
              <a:gd name="T56" fmla="*/ 416 w 1002"/>
              <a:gd name="T57" fmla="*/ 137 h 1002"/>
              <a:gd name="T58" fmla="*/ 372 w 1002"/>
              <a:gd name="T59" fmla="*/ 159 h 1002"/>
              <a:gd name="T60" fmla="*/ 287 w 1002"/>
              <a:gd name="T61" fmla="*/ 71 h 1002"/>
              <a:gd name="T62" fmla="*/ 416 w 1002"/>
              <a:gd name="T63" fmla="*/ 16 h 1002"/>
              <a:gd name="T64" fmla="*/ 416 w 1002"/>
              <a:gd name="T65" fmla="*/ 137 h 1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2" h="1002">
                <a:moveTo>
                  <a:pt x="1001" y="0"/>
                </a:moveTo>
                <a:lnTo>
                  <a:pt x="862" y="139"/>
                </a:lnTo>
                <a:cubicBezTo>
                  <a:pt x="946" y="224"/>
                  <a:pt x="1001" y="339"/>
                  <a:pt x="1001" y="468"/>
                </a:cubicBezTo>
                <a:cubicBezTo>
                  <a:pt x="1001" y="558"/>
                  <a:pt x="974" y="642"/>
                  <a:pt x="930" y="714"/>
                </a:cubicBezTo>
                <a:lnTo>
                  <a:pt x="842" y="629"/>
                </a:lnTo>
                <a:cubicBezTo>
                  <a:pt x="867" y="580"/>
                  <a:pt x="883" y="525"/>
                  <a:pt x="883" y="468"/>
                </a:cubicBezTo>
                <a:cubicBezTo>
                  <a:pt x="883" y="372"/>
                  <a:pt x="842" y="284"/>
                  <a:pt x="780" y="221"/>
                </a:cubicBezTo>
                <a:lnTo>
                  <a:pt x="651" y="350"/>
                </a:lnTo>
                <a:lnTo>
                  <a:pt x="651" y="0"/>
                </a:lnTo>
                <a:lnTo>
                  <a:pt x="1001" y="0"/>
                </a:lnTo>
                <a:close/>
                <a:moveTo>
                  <a:pt x="0" y="82"/>
                </a:moveTo>
                <a:lnTo>
                  <a:pt x="74" y="8"/>
                </a:lnTo>
                <a:lnTo>
                  <a:pt x="990" y="927"/>
                </a:lnTo>
                <a:lnTo>
                  <a:pt x="916" y="1001"/>
                </a:lnTo>
                <a:lnTo>
                  <a:pt x="780" y="864"/>
                </a:lnTo>
                <a:cubicBezTo>
                  <a:pt x="739" y="889"/>
                  <a:pt x="695" y="908"/>
                  <a:pt x="648" y="919"/>
                </a:cubicBezTo>
                <a:lnTo>
                  <a:pt x="648" y="798"/>
                </a:lnTo>
                <a:cubicBezTo>
                  <a:pt x="665" y="793"/>
                  <a:pt x="681" y="785"/>
                  <a:pt x="695" y="776"/>
                </a:cubicBezTo>
                <a:lnTo>
                  <a:pt x="224" y="306"/>
                </a:lnTo>
                <a:cubicBezTo>
                  <a:pt x="200" y="355"/>
                  <a:pt x="183" y="410"/>
                  <a:pt x="183" y="468"/>
                </a:cubicBezTo>
                <a:cubicBezTo>
                  <a:pt x="183" y="563"/>
                  <a:pt x="224" y="651"/>
                  <a:pt x="287" y="714"/>
                </a:cubicBezTo>
                <a:lnTo>
                  <a:pt x="416" y="585"/>
                </a:lnTo>
                <a:lnTo>
                  <a:pt x="416" y="935"/>
                </a:lnTo>
                <a:lnTo>
                  <a:pt x="66" y="935"/>
                </a:lnTo>
                <a:lnTo>
                  <a:pt x="205" y="796"/>
                </a:lnTo>
                <a:cubicBezTo>
                  <a:pt x="121" y="711"/>
                  <a:pt x="66" y="596"/>
                  <a:pt x="66" y="468"/>
                </a:cubicBezTo>
                <a:cubicBezTo>
                  <a:pt x="66" y="377"/>
                  <a:pt x="93" y="293"/>
                  <a:pt x="137" y="221"/>
                </a:cubicBezTo>
                <a:lnTo>
                  <a:pt x="0" y="82"/>
                </a:lnTo>
                <a:close/>
                <a:moveTo>
                  <a:pt x="416" y="137"/>
                </a:moveTo>
                <a:cubicBezTo>
                  <a:pt x="399" y="142"/>
                  <a:pt x="386" y="150"/>
                  <a:pt x="372" y="159"/>
                </a:cubicBezTo>
                <a:lnTo>
                  <a:pt x="287" y="71"/>
                </a:lnTo>
                <a:cubicBezTo>
                  <a:pt x="328" y="46"/>
                  <a:pt x="369" y="27"/>
                  <a:pt x="416" y="16"/>
                </a:cubicBezTo>
                <a:lnTo>
                  <a:pt x="416" y="1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52788"/>
            <a:ext cx="463550" cy="336550"/>
          </a:xfrm>
          <a:custGeom>
            <a:avLst/>
            <a:gdLst>
              <a:gd name="T0" fmla="*/ 1050 w 1286"/>
              <a:gd name="T1" fmla="*/ 817 h 935"/>
              <a:gd name="T2" fmla="*/ 1050 w 1286"/>
              <a:gd name="T3" fmla="*/ 118 h 935"/>
              <a:gd name="T4" fmla="*/ 235 w 1286"/>
              <a:gd name="T5" fmla="*/ 118 h 935"/>
              <a:gd name="T6" fmla="*/ 235 w 1286"/>
              <a:gd name="T7" fmla="*/ 817 h 935"/>
              <a:gd name="T8" fmla="*/ 1050 w 1286"/>
              <a:gd name="T9" fmla="*/ 817 h 935"/>
              <a:gd name="T10" fmla="*/ 1285 w 1286"/>
              <a:gd name="T11" fmla="*/ 118 h 935"/>
              <a:gd name="T12" fmla="*/ 1282 w 1286"/>
              <a:gd name="T13" fmla="*/ 817 h 935"/>
              <a:gd name="T14" fmla="*/ 1168 w 1286"/>
              <a:gd name="T15" fmla="*/ 934 h 935"/>
              <a:gd name="T16" fmla="*/ 118 w 1286"/>
              <a:gd name="T17" fmla="*/ 934 h 935"/>
              <a:gd name="T18" fmla="*/ 0 w 1286"/>
              <a:gd name="T19" fmla="*/ 817 h 935"/>
              <a:gd name="T20" fmla="*/ 0 w 1286"/>
              <a:gd name="T21" fmla="*/ 118 h 935"/>
              <a:gd name="T22" fmla="*/ 118 w 1286"/>
              <a:gd name="T23" fmla="*/ 0 h 935"/>
              <a:gd name="T24" fmla="*/ 1168 w 1286"/>
              <a:gd name="T25" fmla="*/ 0 h 935"/>
              <a:gd name="T26" fmla="*/ 1285 w 1286"/>
              <a:gd name="T27" fmla="*/ 118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35">
                <a:moveTo>
                  <a:pt x="1050" y="817"/>
                </a:moveTo>
                <a:lnTo>
                  <a:pt x="1050" y="118"/>
                </a:lnTo>
                <a:lnTo>
                  <a:pt x="235" y="118"/>
                </a:lnTo>
                <a:lnTo>
                  <a:pt x="235" y="817"/>
                </a:lnTo>
                <a:lnTo>
                  <a:pt x="1050" y="817"/>
                </a:lnTo>
                <a:close/>
                <a:moveTo>
                  <a:pt x="1285" y="118"/>
                </a:moveTo>
                <a:lnTo>
                  <a:pt x="1282" y="817"/>
                </a:lnTo>
                <a:cubicBezTo>
                  <a:pt x="1282" y="879"/>
                  <a:pt x="1230" y="934"/>
                  <a:pt x="1168" y="934"/>
                </a:cubicBezTo>
                <a:lnTo>
                  <a:pt x="118" y="934"/>
                </a:lnTo>
                <a:cubicBezTo>
                  <a:pt x="55" y="934"/>
                  <a:pt x="0" y="879"/>
                  <a:pt x="0" y="817"/>
                </a:cubicBezTo>
                <a:lnTo>
                  <a:pt x="0" y="118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7249" y="3211515"/>
            <a:ext cx="463550" cy="420687"/>
          </a:xfrm>
          <a:custGeom>
            <a:avLst/>
            <a:gdLst>
              <a:gd name="T0" fmla="*/ 1050 w 1286"/>
              <a:gd name="T1" fmla="*/ 0 h 1167"/>
              <a:gd name="T2" fmla="*/ 1285 w 1286"/>
              <a:gd name="T3" fmla="*/ 0 h 1167"/>
              <a:gd name="T4" fmla="*/ 1285 w 1286"/>
              <a:gd name="T5" fmla="*/ 699 h 1167"/>
              <a:gd name="T6" fmla="*/ 1050 w 1286"/>
              <a:gd name="T7" fmla="*/ 699 h 1167"/>
              <a:gd name="T8" fmla="*/ 1050 w 1286"/>
              <a:gd name="T9" fmla="*/ 0 h 1167"/>
              <a:gd name="T10" fmla="*/ 817 w 1286"/>
              <a:gd name="T11" fmla="*/ 0 h 1167"/>
              <a:gd name="T12" fmla="*/ 935 w 1286"/>
              <a:gd name="T13" fmla="*/ 117 h 1167"/>
              <a:gd name="T14" fmla="*/ 935 w 1286"/>
              <a:gd name="T15" fmla="*/ 699 h 1167"/>
              <a:gd name="T16" fmla="*/ 899 w 1286"/>
              <a:gd name="T17" fmla="*/ 781 h 1167"/>
              <a:gd name="T18" fmla="*/ 517 w 1286"/>
              <a:gd name="T19" fmla="*/ 1166 h 1167"/>
              <a:gd name="T20" fmla="*/ 454 w 1286"/>
              <a:gd name="T21" fmla="*/ 1103 h 1167"/>
              <a:gd name="T22" fmla="*/ 429 w 1286"/>
              <a:gd name="T23" fmla="*/ 1043 h 1167"/>
              <a:gd name="T24" fmla="*/ 429 w 1286"/>
              <a:gd name="T25" fmla="*/ 1024 h 1167"/>
              <a:gd name="T26" fmla="*/ 487 w 1286"/>
              <a:gd name="T27" fmla="*/ 756 h 1167"/>
              <a:gd name="T28" fmla="*/ 117 w 1286"/>
              <a:gd name="T29" fmla="*/ 756 h 1167"/>
              <a:gd name="T30" fmla="*/ 0 w 1286"/>
              <a:gd name="T31" fmla="*/ 641 h 1167"/>
              <a:gd name="T32" fmla="*/ 3 w 1286"/>
              <a:gd name="T33" fmla="*/ 636 h 1167"/>
              <a:gd name="T34" fmla="*/ 0 w 1286"/>
              <a:gd name="T35" fmla="*/ 636 h 1167"/>
              <a:gd name="T36" fmla="*/ 0 w 1286"/>
              <a:gd name="T37" fmla="*/ 525 h 1167"/>
              <a:gd name="T38" fmla="*/ 8 w 1286"/>
              <a:gd name="T39" fmla="*/ 481 h 1167"/>
              <a:gd name="T40" fmla="*/ 186 w 1286"/>
              <a:gd name="T41" fmla="*/ 71 h 1167"/>
              <a:gd name="T42" fmla="*/ 292 w 1286"/>
              <a:gd name="T43" fmla="*/ 0 h 1167"/>
              <a:gd name="T44" fmla="*/ 817 w 1286"/>
              <a:gd name="T45" fmla="*/ 0 h 1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7">
                <a:moveTo>
                  <a:pt x="1050" y="0"/>
                </a:moveTo>
                <a:lnTo>
                  <a:pt x="1285" y="0"/>
                </a:lnTo>
                <a:lnTo>
                  <a:pt x="1285" y="699"/>
                </a:lnTo>
                <a:lnTo>
                  <a:pt x="1050" y="699"/>
                </a:lnTo>
                <a:lnTo>
                  <a:pt x="1050" y="0"/>
                </a:lnTo>
                <a:close/>
                <a:moveTo>
                  <a:pt x="817" y="0"/>
                </a:moveTo>
                <a:cubicBezTo>
                  <a:pt x="880" y="0"/>
                  <a:pt x="935" y="55"/>
                  <a:pt x="935" y="117"/>
                </a:cubicBezTo>
                <a:lnTo>
                  <a:pt x="935" y="699"/>
                </a:lnTo>
                <a:cubicBezTo>
                  <a:pt x="935" y="732"/>
                  <a:pt x="921" y="759"/>
                  <a:pt x="899" y="781"/>
                </a:cubicBezTo>
                <a:lnTo>
                  <a:pt x="517" y="1166"/>
                </a:lnTo>
                <a:lnTo>
                  <a:pt x="454" y="1103"/>
                </a:lnTo>
                <a:cubicBezTo>
                  <a:pt x="437" y="1087"/>
                  <a:pt x="429" y="1068"/>
                  <a:pt x="429" y="1043"/>
                </a:cubicBezTo>
                <a:lnTo>
                  <a:pt x="429" y="1024"/>
                </a:lnTo>
                <a:lnTo>
                  <a:pt x="487" y="756"/>
                </a:lnTo>
                <a:lnTo>
                  <a:pt x="117" y="756"/>
                </a:lnTo>
                <a:cubicBezTo>
                  <a:pt x="55" y="756"/>
                  <a:pt x="0" y="704"/>
                  <a:pt x="0" y="641"/>
                </a:cubicBezTo>
                <a:lnTo>
                  <a:pt x="3" y="636"/>
                </a:lnTo>
                <a:lnTo>
                  <a:pt x="0" y="636"/>
                </a:lnTo>
                <a:lnTo>
                  <a:pt x="0" y="525"/>
                </a:lnTo>
                <a:cubicBezTo>
                  <a:pt x="0" y="508"/>
                  <a:pt x="3" y="495"/>
                  <a:pt x="8" y="481"/>
                </a:cubicBezTo>
                <a:lnTo>
                  <a:pt x="186" y="71"/>
                </a:lnTo>
                <a:cubicBezTo>
                  <a:pt x="202" y="30"/>
                  <a:pt x="243" y="0"/>
                  <a:pt x="292" y="0"/>
                </a:cubicBez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60724" y="3232152"/>
            <a:ext cx="336550" cy="377825"/>
          </a:xfrm>
          <a:custGeom>
            <a:avLst/>
            <a:gdLst>
              <a:gd name="T0" fmla="*/ 817 w 936"/>
              <a:gd name="T1" fmla="*/ 350 h 1050"/>
              <a:gd name="T2" fmla="*/ 817 w 936"/>
              <a:gd name="T3" fmla="*/ 232 h 1050"/>
              <a:gd name="T4" fmla="*/ 700 w 936"/>
              <a:gd name="T5" fmla="*/ 232 h 1050"/>
              <a:gd name="T6" fmla="*/ 700 w 936"/>
              <a:gd name="T7" fmla="*/ 350 h 1050"/>
              <a:gd name="T8" fmla="*/ 817 w 936"/>
              <a:gd name="T9" fmla="*/ 350 h 1050"/>
              <a:gd name="T10" fmla="*/ 817 w 936"/>
              <a:gd name="T11" fmla="*/ 581 h 1050"/>
              <a:gd name="T12" fmla="*/ 817 w 936"/>
              <a:gd name="T13" fmla="*/ 467 h 1050"/>
              <a:gd name="T14" fmla="*/ 700 w 936"/>
              <a:gd name="T15" fmla="*/ 467 h 1050"/>
              <a:gd name="T16" fmla="*/ 700 w 936"/>
              <a:gd name="T17" fmla="*/ 581 h 1050"/>
              <a:gd name="T18" fmla="*/ 817 w 936"/>
              <a:gd name="T19" fmla="*/ 581 h 1050"/>
              <a:gd name="T20" fmla="*/ 817 w 936"/>
              <a:gd name="T21" fmla="*/ 816 h 1050"/>
              <a:gd name="T22" fmla="*/ 817 w 936"/>
              <a:gd name="T23" fmla="*/ 699 h 1050"/>
              <a:gd name="T24" fmla="*/ 700 w 936"/>
              <a:gd name="T25" fmla="*/ 699 h 1050"/>
              <a:gd name="T26" fmla="*/ 700 w 936"/>
              <a:gd name="T27" fmla="*/ 816 h 1050"/>
              <a:gd name="T28" fmla="*/ 817 w 936"/>
              <a:gd name="T29" fmla="*/ 816 h 1050"/>
              <a:gd name="T30" fmla="*/ 235 w 936"/>
              <a:gd name="T31" fmla="*/ 350 h 1050"/>
              <a:gd name="T32" fmla="*/ 235 w 936"/>
              <a:gd name="T33" fmla="*/ 232 h 1050"/>
              <a:gd name="T34" fmla="*/ 117 w 936"/>
              <a:gd name="T35" fmla="*/ 232 h 1050"/>
              <a:gd name="T36" fmla="*/ 117 w 936"/>
              <a:gd name="T37" fmla="*/ 350 h 1050"/>
              <a:gd name="T38" fmla="*/ 235 w 936"/>
              <a:gd name="T39" fmla="*/ 350 h 1050"/>
              <a:gd name="T40" fmla="*/ 235 w 936"/>
              <a:gd name="T41" fmla="*/ 581 h 1050"/>
              <a:gd name="T42" fmla="*/ 235 w 936"/>
              <a:gd name="T43" fmla="*/ 467 h 1050"/>
              <a:gd name="T44" fmla="*/ 117 w 936"/>
              <a:gd name="T45" fmla="*/ 467 h 1050"/>
              <a:gd name="T46" fmla="*/ 117 w 936"/>
              <a:gd name="T47" fmla="*/ 581 h 1050"/>
              <a:gd name="T48" fmla="*/ 235 w 936"/>
              <a:gd name="T49" fmla="*/ 581 h 1050"/>
              <a:gd name="T50" fmla="*/ 235 w 936"/>
              <a:gd name="T51" fmla="*/ 816 h 1050"/>
              <a:gd name="T52" fmla="*/ 235 w 936"/>
              <a:gd name="T53" fmla="*/ 699 h 1050"/>
              <a:gd name="T54" fmla="*/ 117 w 936"/>
              <a:gd name="T55" fmla="*/ 699 h 1050"/>
              <a:gd name="T56" fmla="*/ 117 w 936"/>
              <a:gd name="T57" fmla="*/ 816 h 1050"/>
              <a:gd name="T58" fmla="*/ 235 w 936"/>
              <a:gd name="T59" fmla="*/ 816 h 1050"/>
              <a:gd name="T60" fmla="*/ 817 w 936"/>
              <a:gd name="T61" fmla="*/ 0 h 1050"/>
              <a:gd name="T62" fmla="*/ 935 w 936"/>
              <a:gd name="T63" fmla="*/ 0 h 1050"/>
              <a:gd name="T64" fmla="*/ 935 w 936"/>
              <a:gd name="T65" fmla="*/ 1049 h 1050"/>
              <a:gd name="T66" fmla="*/ 817 w 936"/>
              <a:gd name="T67" fmla="*/ 1049 h 1050"/>
              <a:gd name="T68" fmla="*/ 817 w 936"/>
              <a:gd name="T69" fmla="*/ 931 h 1050"/>
              <a:gd name="T70" fmla="*/ 700 w 936"/>
              <a:gd name="T71" fmla="*/ 931 h 1050"/>
              <a:gd name="T72" fmla="*/ 700 w 936"/>
              <a:gd name="T73" fmla="*/ 1049 h 1050"/>
              <a:gd name="T74" fmla="*/ 235 w 936"/>
              <a:gd name="T75" fmla="*/ 1049 h 1050"/>
              <a:gd name="T76" fmla="*/ 235 w 936"/>
              <a:gd name="T77" fmla="*/ 931 h 1050"/>
              <a:gd name="T78" fmla="*/ 117 w 936"/>
              <a:gd name="T79" fmla="*/ 931 h 1050"/>
              <a:gd name="T80" fmla="*/ 117 w 936"/>
              <a:gd name="T81" fmla="*/ 1049 h 1050"/>
              <a:gd name="T82" fmla="*/ 0 w 936"/>
              <a:gd name="T83" fmla="*/ 1049 h 1050"/>
              <a:gd name="T84" fmla="*/ 0 w 936"/>
              <a:gd name="T85" fmla="*/ 0 h 1050"/>
              <a:gd name="T86" fmla="*/ 117 w 936"/>
              <a:gd name="T87" fmla="*/ 0 h 1050"/>
              <a:gd name="T88" fmla="*/ 117 w 936"/>
              <a:gd name="T89" fmla="*/ 117 h 1050"/>
              <a:gd name="T90" fmla="*/ 235 w 936"/>
              <a:gd name="T91" fmla="*/ 117 h 1050"/>
              <a:gd name="T92" fmla="*/ 235 w 936"/>
              <a:gd name="T93" fmla="*/ 0 h 1050"/>
              <a:gd name="T94" fmla="*/ 700 w 936"/>
              <a:gd name="T95" fmla="*/ 0 h 1050"/>
              <a:gd name="T96" fmla="*/ 700 w 936"/>
              <a:gd name="T97" fmla="*/ 117 h 1050"/>
              <a:gd name="T98" fmla="*/ 817 w 936"/>
              <a:gd name="T99" fmla="*/ 117 h 1050"/>
              <a:gd name="T100" fmla="*/ 817 w 936"/>
              <a:gd name="T101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36" h="1050">
                <a:moveTo>
                  <a:pt x="817" y="350"/>
                </a:moveTo>
                <a:lnTo>
                  <a:pt x="817" y="232"/>
                </a:lnTo>
                <a:lnTo>
                  <a:pt x="700" y="232"/>
                </a:lnTo>
                <a:lnTo>
                  <a:pt x="700" y="350"/>
                </a:lnTo>
                <a:lnTo>
                  <a:pt x="817" y="350"/>
                </a:lnTo>
                <a:close/>
                <a:moveTo>
                  <a:pt x="817" y="581"/>
                </a:moveTo>
                <a:lnTo>
                  <a:pt x="817" y="467"/>
                </a:lnTo>
                <a:lnTo>
                  <a:pt x="700" y="467"/>
                </a:lnTo>
                <a:lnTo>
                  <a:pt x="700" y="581"/>
                </a:lnTo>
                <a:lnTo>
                  <a:pt x="817" y="581"/>
                </a:lnTo>
                <a:close/>
                <a:moveTo>
                  <a:pt x="817" y="816"/>
                </a:moveTo>
                <a:lnTo>
                  <a:pt x="817" y="699"/>
                </a:lnTo>
                <a:lnTo>
                  <a:pt x="700" y="699"/>
                </a:lnTo>
                <a:lnTo>
                  <a:pt x="700" y="816"/>
                </a:lnTo>
                <a:lnTo>
                  <a:pt x="817" y="816"/>
                </a:lnTo>
                <a:close/>
                <a:moveTo>
                  <a:pt x="235" y="350"/>
                </a:moveTo>
                <a:lnTo>
                  <a:pt x="235" y="232"/>
                </a:lnTo>
                <a:lnTo>
                  <a:pt x="117" y="232"/>
                </a:lnTo>
                <a:lnTo>
                  <a:pt x="117" y="350"/>
                </a:lnTo>
                <a:lnTo>
                  <a:pt x="235" y="350"/>
                </a:lnTo>
                <a:close/>
                <a:moveTo>
                  <a:pt x="235" y="581"/>
                </a:moveTo>
                <a:lnTo>
                  <a:pt x="235" y="467"/>
                </a:lnTo>
                <a:lnTo>
                  <a:pt x="117" y="467"/>
                </a:lnTo>
                <a:lnTo>
                  <a:pt x="117" y="581"/>
                </a:lnTo>
                <a:lnTo>
                  <a:pt x="235" y="581"/>
                </a:lnTo>
                <a:close/>
                <a:moveTo>
                  <a:pt x="235" y="816"/>
                </a:moveTo>
                <a:lnTo>
                  <a:pt x="235" y="699"/>
                </a:lnTo>
                <a:lnTo>
                  <a:pt x="117" y="699"/>
                </a:lnTo>
                <a:lnTo>
                  <a:pt x="117" y="816"/>
                </a:lnTo>
                <a:lnTo>
                  <a:pt x="235" y="816"/>
                </a:lnTo>
                <a:close/>
                <a:moveTo>
                  <a:pt x="817" y="0"/>
                </a:moveTo>
                <a:lnTo>
                  <a:pt x="935" y="0"/>
                </a:lnTo>
                <a:lnTo>
                  <a:pt x="935" y="1049"/>
                </a:lnTo>
                <a:lnTo>
                  <a:pt x="817" y="1049"/>
                </a:lnTo>
                <a:lnTo>
                  <a:pt x="817" y="931"/>
                </a:lnTo>
                <a:lnTo>
                  <a:pt x="700" y="931"/>
                </a:lnTo>
                <a:lnTo>
                  <a:pt x="700" y="1049"/>
                </a:lnTo>
                <a:lnTo>
                  <a:pt x="235" y="1049"/>
                </a:lnTo>
                <a:lnTo>
                  <a:pt x="235" y="931"/>
                </a:lnTo>
                <a:lnTo>
                  <a:pt x="117" y="931"/>
                </a:lnTo>
                <a:lnTo>
                  <a:pt x="117" y="1049"/>
                </a:lnTo>
                <a:lnTo>
                  <a:pt x="0" y="1049"/>
                </a:lnTo>
                <a:lnTo>
                  <a:pt x="0" y="0"/>
                </a:lnTo>
                <a:lnTo>
                  <a:pt x="117" y="0"/>
                </a:lnTo>
                <a:lnTo>
                  <a:pt x="117" y="117"/>
                </a:lnTo>
                <a:lnTo>
                  <a:pt x="235" y="117"/>
                </a:lnTo>
                <a:lnTo>
                  <a:pt x="235" y="0"/>
                </a:lnTo>
                <a:lnTo>
                  <a:pt x="700" y="0"/>
                </a:lnTo>
                <a:lnTo>
                  <a:pt x="700" y="117"/>
                </a:lnTo>
                <a:lnTo>
                  <a:pt x="817" y="117"/>
                </a:lnTo>
                <a:lnTo>
                  <a:pt x="8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11651" y="3232152"/>
            <a:ext cx="377825" cy="377825"/>
          </a:xfrm>
          <a:custGeom>
            <a:avLst/>
            <a:gdLst>
              <a:gd name="T0" fmla="*/ 367 w 1051"/>
              <a:gd name="T1" fmla="*/ 1049 h 1050"/>
              <a:gd name="T2" fmla="*/ 1050 w 1051"/>
              <a:gd name="T3" fmla="*/ 366 h 1050"/>
              <a:gd name="T4" fmla="*/ 1050 w 1051"/>
              <a:gd name="T5" fmla="*/ 533 h 1050"/>
              <a:gd name="T6" fmla="*/ 533 w 1051"/>
              <a:gd name="T7" fmla="*/ 1049 h 1050"/>
              <a:gd name="T8" fmla="*/ 367 w 1051"/>
              <a:gd name="T9" fmla="*/ 1049 h 1050"/>
              <a:gd name="T10" fmla="*/ 1050 w 1051"/>
              <a:gd name="T11" fmla="*/ 931 h 1050"/>
              <a:gd name="T12" fmla="*/ 933 w 1051"/>
              <a:gd name="T13" fmla="*/ 1049 h 1050"/>
              <a:gd name="T14" fmla="*/ 818 w 1051"/>
              <a:gd name="T15" fmla="*/ 1049 h 1050"/>
              <a:gd name="T16" fmla="*/ 1050 w 1051"/>
              <a:gd name="T17" fmla="*/ 816 h 1050"/>
              <a:gd name="T18" fmla="*/ 1050 w 1051"/>
              <a:gd name="T19" fmla="*/ 931 h 1050"/>
              <a:gd name="T20" fmla="*/ 118 w 1051"/>
              <a:gd name="T21" fmla="*/ 0 h 1050"/>
              <a:gd name="T22" fmla="*/ 233 w 1051"/>
              <a:gd name="T23" fmla="*/ 0 h 1050"/>
              <a:gd name="T24" fmla="*/ 0 w 1051"/>
              <a:gd name="T25" fmla="*/ 232 h 1050"/>
              <a:gd name="T26" fmla="*/ 0 w 1051"/>
              <a:gd name="T27" fmla="*/ 117 h 1050"/>
              <a:gd name="T28" fmla="*/ 118 w 1051"/>
              <a:gd name="T29" fmla="*/ 0 h 1050"/>
              <a:gd name="T30" fmla="*/ 517 w 1051"/>
              <a:gd name="T31" fmla="*/ 0 h 1050"/>
              <a:gd name="T32" fmla="*/ 684 w 1051"/>
              <a:gd name="T33" fmla="*/ 0 h 1050"/>
              <a:gd name="T34" fmla="*/ 0 w 1051"/>
              <a:gd name="T35" fmla="*/ 682 h 1050"/>
              <a:gd name="T36" fmla="*/ 0 w 1051"/>
              <a:gd name="T37" fmla="*/ 516 h 1050"/>
              <a:gd name="T38" fmla="*/ 517 w 1051"/>
              <a:gd name="T39" fmla="*/ 0 h 1050"/>
              <a:gd name="T40" fmla="*/ 963 w 1051"/>
              <a:gd name="T41" fmla="*/ 5 h 1050"/>
              <a:gd name="T42" fmla="*/ 1047 w 1051"/>
              <a:gd name="T43" fmla="*/ 87 h 1050"/>
              <a:gd name="T44" fmla="*/ 88 w 1051"/>
              <a:gd name="T45" fmla="*/ 1043 h 1050"/>
              <a:gd name="T46" fmla="*/ 6 w 1051"/>
              <a:gd name="T47" fmla="*/ 961 h 1050"/>
              <a:gd name="T48" fmla="*/ 963 w 1051"/>
              <a:gd name="T49" fmla="*/ 5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51" h="1050">
                <a:moveTo>
                  <a:pt x="367" y="1049"/>
                </a:moveTo>
                <a:lnTo>
                  <a:pt x="1050" y="366"/>
                </a:lnTo>
                <a:lnTo>
                  <a:pt x="1050" y="533"/>
                </a:lnTo>
                <a:lnTo>
                  <a:pt x="533" y="1049"/>
                </a:lnTo>
                <a:lnTo>
                  <a:pt x="367" y="1049"/>
                </a:lnTo>
                <a:close/>
                <a:moveTo>
                  <a:pt x="1050" y="931"/>
                </a:moveTo>
                <a:cubicBezTo>
                  <a:pt x="1050" y="994"/>
                  <a:pt x="995" y="1049"/>
                  <a:pt x="933" y="1049"/>
                </a:cubicBezTo>
                <a:lnTo>
                  <a:pt x="818" y="1049"/>
                </a:lnTo>
                <a:lnTo>
                  <a:pt x="1050" y="816"/>
                </a:lnTo>
                <a:lnTo>
                  <a:pt x="1050" y="931"/>
                </a:lnTo>
                <a:close/>
                <a:moveTo>
                  <a:pt x="118" y="0"/>
                </a:moveTo>
                <a:lnTo>
                  <a:pt x="233" y="0"/>
                </a:lnTo>
                <a:lnTo>
                  <a:pt x="0" y="232"/>
                </a:ln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close/>
                <a:moveTo>
                  <a:pt x="517" y="0"/>
                </a:moveTo>
                <a:lnTo>
                  <a:pt x="684" y="0"/>
                </a:lnTo>
                <a:lnTo>
                  <a:pt x="0" y="682"/>
                </a:lnTo>
                <a:lnTo>
                  <a:pt x="0" y="516"/>
                </a:lnTo>
                <a:lnTo>
                  <a:pt x="517" y="0"/>
                </a:lnTo>
                <a:close/>
                <a:moveTo>
                  <a:pt x="963" y="5"/>
                </a:moveTo>
                <a:cubicBezTo>
                  <a:pt x="1004" y="16"/>
                  <a:pt x="1037" y="46"/>
                  <a:pt x="1047" y="87"/>
                </a:cubicBezTo>
                <a:lnTo>
                  <a:pt x="88" y="1043"/>
                </a:lnTo>
                <a:cubicBezTo>
                  <a:pt x="48" y="1032"/>
                  <a:pt x="17" y="1001"/>
                  <a:pt x="6" y="961"/>
                </a:cubicBezTo>
                <a:lnTo>
                  <a:pt x="963" y="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362574" y="3211513"/>
            <a:ext cx="419100" cy="419100"/>
          </a:xfrm>
          <a:custGeom>
            <a:avLst/>
            <a:gdLst>
              <a:gd name="T0" fmla="*/ 875 w 1166"/>
              <a:gd name="T1" fmla="*/ 525 h 1165"/>
              <a:gd name="T2" fmla="*/ 875 w 1166"/>
              <a:gd name="T3" fmla="*/ 408 h 1165"/>
              <a:gd name="T4" fmla="*/ 757 w 1166"/>
              <a:gd name="T5" fmla="*/ 408 h 1165"/>
              <a:gd name="T6" fmla="*/ 757 w 1166"/>
              <a:gd name="T7" fmla="*/ 525 h 1165"/>
              <a:gd name="T8" fmla="*/ 875 w 1166"/>
              <a:gd name="T9" fmla="*/ 525 h 1165"/>
              <a:gd name="T10" fmla="*/ 640 w 1166"/>
              <a:gd name="T11" fmla="*/ 525 h 1165"/>
              <a:gd name="T12" fmla="*/ 640 w 1166"/>
              <a:gd name="T13" fmla="*/ 408 h 1165"/>
              <a:gd name="T14" fmla="*/ 525 w 1166"/>
              <a:gd name="T15" fmla="*/ 408 h 1165"/>
              <a:gd name="T16" fmla="*/ 525 w 1166"/>
              <a:gd name="T17" fmla="*/ 525 h 1165"/>
              <a:gd name="T18" fmla="*/ 640 w 1166"/>
              <a:gd name="T19" fmla="*/ 525 h 1165"/>
              <a:gd name="T20" fmla="*/ 407 w 1166"/>
              <a:gd name="T21" fmla="*/ 525 h 1165"/>
              <a:gd name="T22" fmla="*/ 407 w 1166"/>
              <a:gd name="T23" fmla="*/ 408 h 1165"/>
              <a:gd name="T24" fmla="*/ 290 w 1166"/>
              <a:gd name="T25" fmla="*/ 408 h 1165"/>
              <a:gd name="T26" fmla="*/ 290 w 1166"/>
              <a:gd name="T27" fmla="*/ 525 h 1165"/>
              <a:gd name="T28" fmla="*/ 407 w 1166"/>
              <a:gd name="T29" fmla="*/ 525 h 1165"/>
              <a:gd name="T30" fmla="*/ 1050 w 1166"/>
              <a:gd name="T31" fmla="*/ 0 h 1165"/>
              <a:gd name="T32" fmla="*/ 1165 w 1166"/>
              <a:gd name="T33" fmla="*/ 115 h 1165"/>
              <a:gd name="T34" fmla="*/ 1165 w 1166"/>
              <a:gd name="T35" fmla="*/ 814 h 1165"/>
              <a:gd name="T36" fmla="*/ 1050 w 1166"/>
              <a:gd name="T37" fmla="*/ 932 h 1165"/>
              <a:gd name="T38" fmla="*/ 232 w 1166"/>
              <a:gd name="T39" fmla="*/ 932 h 1165"/>
              <a:gd name="T40" fmla="*/ 0 w 1166"/>
              <a:gd name="T41" fmla="*/ 1164 h 1165"/>
              <a:gd name="T42" fmla="*/ 0 w 1166"/>
              <a:gd name="T43" fmla="*/ 115 h 1165"/>
              <a:gd name="T44" fmla="*/ 115 w 1166"/>
              <a:gd name="T45" fmla="*/ 0 h 1165"/>
              <a:gd name="T46" fmla="*/ 1050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875" y="525"/>
                </a:moveTo>
                <a:lnTo>
                  <a:pt x="875" y="408"/>
                </a:lnTo>
                <a:lnTo>
                  <a:pt x="757" y="408"/>
                </a:lnTo>
                <a:lnTo>
                  <a:pt x="757" y="525"/>
                </a:lnTo>
                <a:lnTo>
                  <a:pt x="875" y="525"/>
                </a:lnTo>
                <a:close/>
                <a:moveTo>
                  <a:pt x="640" y="525"/>
                </a:moveTo>
                <a:lnTo>
                  <a:pt x="640" y="408"/>
                </a:lnTo>
                <a:lnTo>
                  <a:pt x="525" y="408"/>
                </a:lnTo>
                <a:lnTo>
                  <a:pt x="525" y="525"/>
                </a:lnTo>
                <a:lnTo>
                  <a:pt x="640" y="525"/>
                </a:lnTo>
                <a:close/>
                <a:moveTo>
                  <a:pt x="407" y="525"/>
                </a:moveTo>
                <a:lnTo>
                  <a:pt x="407" y="408"/>
                </a:lnTo>
                <a:lnTo>
                  <a:pt x="290" y="408"/>
                </a:lnTo>
                <a:lnTo>
                  <a:pt x="290" y="525"/>
                </a:lnTo>
                <a:lnTo>
                  <a:pt x="407" y="525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4"/>
                </a:lnTo>
                <a:cubicBezTo>
                  <a:pt x="1165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96049" y="3263902"/>
            <a:ext cx="293688" cy="314325"/>
          </a:xfrm>
          <a:custGeom>
            <a:avLst/>
            <a:gdLst>
              <a:gd name="T0" fmla="*/ 407 w 815"/>
              <a:gd name="T1" fmla="*/ 118 h 875"/>
              <a:gd name="T2" fmla="*/ 298 w 815"/>
              <a:gd name="T3" fmla="*/ 410 h 875"/>
              <a:gd name="T4" fmla="*/ 516 w 815"/>
              <a:gd name="T5" fmla="*/ 410 h 875"/>
              <a:gd name="T6" fmla="*/ 407 w 815"/>
              <a:gd name="T7" fmla="*/ 118 h 875"/>
              <a:gd name="T8" fmla="*/ 262 w 815"/>
              <a:gd name="T9" fmla="*/ 513 h 875"/>
              <a:gd name="T10" fmla="*/ 207 w 815"/>
              <a:gd name="T11" fmla="*/ 642 h 875"/>
              <a:gd name="T12" fmla="*/ 87 w 815"/>
              <a:gd name="T13" fmla="*/ 642 h 875"/>
              <a:gd name="T14" fmla="*/ 363 w 815"/>
              <a:gd name="T15" fmla="*/ 0 h 875"/>
              <a:gd name="T16" fmla="*/ 451 w 815"/>
              <a:gd name="T17" fmla="*/ 0 h 875"/>
              <a:gd name="T18" fmla="*/ 727 w 815"/>
              <a:gd name="T19" fmla="*/ 642 h 875"/>
              <a:gd name="T20" fmla="*/ 607 w 815"/>
              <a:gd name="T21" fmla="*/ 642 h 875"/>
              <a:gd name="T22" fmla="*/ 552 w 815"/>
              <a:gd name="T23" fmla="*/ 513 h 875"/>
              <a:gd name="T24" fmla="*/ 262 w 815"/>
              <a:gd name="T25" fmla="*/ 513 h 875"/>
              <a:gd name="T26" fmla="*/ 0 w 815"/>
              <a:gd name="T27" fmla="*/ 759 h 875"/>
              <a:gd name="T28" fmla="*/ 814 w 815"/>
              <a:gd name="T29" fmla="*/ 759 h 875"/>
              <a:gd name="T30" fmla="*/ 814 w 815"/>
              <a:gd name="T31" fmla="*/ 874 h 875"/>
              <a:gd name="T32" fmla="*/ 0 w 815"/>
              <a:gd name="T33" fmla="*/ 874 h 875"/>
              <a:gd name="T34" fmla="*/ 0 w 815"/>
              <a:gd name="T35" fmla="*/ 759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875">
                <a:moveTo>
                  <a:pt x="407" y="118"/>
                </a:moveTo>
                <a:lnTo>
                  <a:pt x="298" y="410"/>
                </a:lnTo>
                <a:lnTo>
                  <a:pt x="516" y="410"/>
                </a:lnTo>
                <a:lnTo>
                  <a:pt x="407" y="118"/>
                </a:lnTo>
                <a:close/>
                <a:moveTo>
                  <a:pt x="262" y="513"/>
                </a:moveTo>
                <a:lnTo>
                  <a:pt x="207" y="642"/>
                </a:lnTo>
                <a:lnTo>
                  <a:pt x="87" y="642"/>
                </a:lnTo>
                <a:lnTo>
                  <a:pt x="363" y="0"/>
                </a:lnTo>
                <a:lnTo>
                  <a:pt x="451" y="0"/>
                </a:lnTo>
                <a:lnTo>
                  <a:pt x="727" y="642"/>
                </a:lnTo>
                <a:lnTo>
                  <a:pt x="607" y="642"/>
                </a:lnTo>
                <a:lnTo>
                  <a:pt x="552" y="513"/>
                </a:lnTo>
                <a:lnTo>
                  <a:pt x="262" y="513"/>
                </a:lnTo>
                <a:close/>
                <a:moveTo>
                  <a:pt x="0" y="759"/>
                </a:moveTo>
                <a:lnTo>
                  <a:pt x="814" y="759"/>
                </a:lnTo>
                <a:lnTo>
                  <a:pt x="814" y="874"/>
                </a:lnTo>
                <a:lnTo>
                  <a:pt x="0" y="874"/>
                </a:lnTo>
                <a:lnTo>
                  <a:pt x="0" y="7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513637" y="3263902"/>
            <a:ext cx="400050" cy="314325"/>
          </a:xfrm>
          <a:custGeom>
            <a:avLst/>
            <a:gdLst>
              <a:gd name="T0" fmla="*/ 1110 w 1111"/>
              <a:gd name="T1" fmla="*/ 293 h 875"/>
              <a:gd name="T2" fmla="*/ 1110 w 1111"/>
              <a:gd name="T3" fmla="*/ 467 h 875"/>
              <a:gd name="T4" fmla="*/ 935 w 1111"/>
              <a:gd name="T5" fmla="*/ 467 h 875"/>
              <a:gd name="T6" fmla="*/ 935 w 1111"/>
              <a:gd name="T7" fmla="*/ 874 h 875"/>
              <a:gd name="T8" fmla="*/ 760 w 1111"/>
              <a:gd name="T9" fmla="*/ 874 h 875"/>
              <a:gd name="T10" fmla="*/ 760 w 1111"/>
              <a:gd name="T11" fmla="*/ 467 h 875"/>
              <a:gd name="T12" fmla="*/ 585 w 1111"/>
              <a:gd name="T13" fmla="*/ 467 h 875"/>
              <a:gd name="T14" fmla="*/ 585 w 1111"/>
              <a:gd name="T15" fmla="*/ 293 h 875"/>
              <a:gd name="T16" fmla="*/ 1110 w 1111"/>
              <a:gd name="T17" fmla="*/ 293 h 875"/>
              <a:gd name="T18" fmla="*/ 0 w 1111"/>
              <a:gd name="T19" fmla="*/ 0 h 875"/>
              <a:gd name="T20" fmla="*/ 760 w 1111"/>
              <a:gd name="T21" fmla="*/ 0 h 875"/>
              <a:gd name="T22" fmla="*/ 760 w 1111"/>
              <a:gd name="T23" fmla="*/ 175 h 875"/>
              <a:gd name="T24" fmla="*/ 467 w 1111"/>
              <a:gd name="T25" fmla="*/ 175 h 875"/>
              <a:gd name="T26" fmla="*/ 467 w 1111"/>
              <a:gd name="T27" fmla="*/ 874 h 875"/>
              <a:gd name="T28" fmla="*/ 292 w 1111"/>
              <a:gd name="T29" fmla="*/ 874 h 875"/>
              <a:gd name="T30" fmla="*/ 292 w 1111"/>
              <a:gd name="T31" fmla="*/ 175 h 875"/>
              <a:gd name="T32" fmla="*/ 0 w 1111"/>
              <a:gd name="T33" fmla="*/ 175 h 875"/>
              <a:gd name="T34" fmla="*/ 0 w 1111"/>
              <a:gd name="T35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1" h="875">
                <a:moveTo>
                  <a:pt x="1110" y="293"/>
                </a:moveTo>
                <a:lnTo>
                  <a:pt x="1110" y="467"/>
                </a:lnTo>
                <a:lnTo>
                  <a:pt x="935" y="467"/>
                </a:lnTo>
                <a:lnTo>
                  <a:pt x="935" y="874"/>
                </a:lnTo>
                <a:lnTo>
                  <a:pt x="760" y="874"/>
                </a:lnTo>
                <a:lnTo>
                  <a:pt x="760" y="467"/>
                </a:lnTo>
                <a:lnTo>
                  <a:pt x="585" y="467"/>
                </a:lnTo>
                <a:lnTo>
                  <a:pt x="585" y="293"/>
                </a:lnTo>
                <a:lnTo>
                  <a:pt x="1110" y="293"/>
                </a:lnTo>
                <a:close/>
                <a:moveTo>
                  <a:pt x="0" y="0"/>
                </a:moveTo>
                <a:lnTo>
                  <a:pt x="760" y="0"/>
                </a:lnTo>
                <a:lnTo>
                  <a:pt x="760" y="175"/>
                </a:lnTo>
                <a:lnTo>
                  <a:pt x="467" y="175"/>
                </a:lnTo>
                <a:lnTo>
                  <a:pt x="467" y="874"/>
                </a:lnTo>
                <a:lnTo>
                  <a:pt x="292" y="874"/>
                </a:lnTo>
                <a:lnTo>
                  <a:pt x="292" y="175"/>
                </a:lnTo>
                <a:lnTo>
                  <a:pt x="0" y="17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1862" y="3295651"/>
            <a:ext cx="463550" cy="252412"/>
          </a:xfrm>
          <a:custGeom>
            <a:avLst/>
            <a:gdLst>
              <a:gd name="T0" fmla="*/ 760 w 1286"/>
              <a:gd name="T1" fmla="*/ 0 h 700"/>
              <a:gd name="T2" fmla="*/ 1285 w 1286"/>
              <a:gd name="T3" fmla="*/ 699 h 700"/>
              <a:gd name="T4" fmla="*/ 0 w 1286"/>
              <a:gd name="T5" fmla="*/ 699 h 700"/>
              <a:gd name="T6" fmla="*/ 350 w 1286"/>
              <a:gd name="T7" fmla="*/ 232 h 700"/>
              <a:gd name="T8" fmla="*/ 613 w 1286"/>
              <a:gd name="T9" fmla="*/ 581 h 700"/>
              <a:gd name="T10" fmla="*/ 706 w 1286"/>
              <a:gd name="T11" fmla="*/ 513 h 700"/>
              <a:gd name="T12" fmla="*/ 542 w 1286"/>
              <a:gd name="T13" fmla="*/ 292 h 700"/>
              <a:gd name="T14" fmla="*/ 760 w 1286"/>
              <a:gd name="T15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6" h="700">
                <a:moveTo>
                  <a:pt x="760" y="0"/>
                </a:moveTo>
                <a:lnTo>
                  <a:pt x="1285" y="699"/>
                </a:lnTo>
                <a:lnTo>
                  <a:pt x="0" y="699"/>
                </a:lnTo>
                <a:lnTo>
                  <a:pt x="350" y="232"/>
                </a:lnTo>
                <a:lnTo>
                  <a:pt x="613" y="581"/>
                </a:lnTo>
                <a:lnTo>
                  <a:pt x="706" y="513"/>
                </a:lnTo>
                <a:lnTo>
                  <a:pt x="542" y="292"/>
                </a:lnTo>
                <a:lnTo>
                  <a:pt x="76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77399" y="3190877"/>
            <a:ext cx="357188" cy="461963"/>
          </a:xfrm>
          <a:custGeom>
            <a:avLst/>
            <a:gdLst>
              <a:gd name="T0" fmla="*/ 875 w 991"/>
              <a:gd name="T1" fmla="*/ 3 h 1285"/>
              <a:gd name="T2" fmla="*/ 990 w 991"/>
              <a:gd name="T3" fmla="*/ 118 h 1285"/>
              <a:gd name="T4" fmla="*/ 990 w 991"/>
              <a:gd name="T5" fmla="*/ 1109 h 1285"/>
              <a:gd name="T6" fmla="*/ 875 w 991"/>
              <a:gd name="T7" fmla="*/ 1224 h 1285"/>
              <a:gd name="T8" fmla="*/ 752 w 991"/>
              <a:gd name="T9" fmla="*/ 1224 h 1285"/>
              <a:gd name="T10" fmla="*/ 697 w 991"/>
              <a:gd name="T11" fmla="*/ 992 h 1285"/>
              <a:gd name="T12" fmla="*/ 875 w 991"/>
              <a:gd name="T13" fmla="*/ 992 h 1285"/>
              <a:gd name="T14" fmla="*/ 875 w 991"/>
              <a:gd name="T15" fmla="*/ 235 h 1285"/>
              <a:gd name="T16" fmla="*/ 290 w 991"/>
              <a:gd name="T17" fmla="*/ 235 h 1285"/>
              <a:gd name="T18" fmla="*/ 290 w 991"/>
              <a:gd name="T19" fmla="*/ 585 h 1285"/>
              <a:gd name="T20" fmla="*/ 175 w 991"/>
              <a:gd name="T21" fmla="*/ 547 h 1285"/>
              <a:gd name="T22" fmla="*/ 175 w 991"/>
              <a:gd name="T23" fmla="*/ 118 h 1285"/>
              <a:gd name="T24" fmla="*/ 290 w 991"/>
              <a:gd name="T25" fmla="*/ 0 h 1285"/>
              <a:gd name="T26" fmla="*/ 875 w 991"/>
              <a:gd name="T27" fmla="*/ 3 h 1285"/>
              <a:gd name="T28" fmla="*/ 0 w 991"/>
              <a:gd name="T29" fmla="*/ 643 h 1285"/>
              <a:gd name="T30" fmla="*/ 640 w 991"/>
              <a:gd name="T31" fmla="*/ 1284 h 1285"/>
              <a:gd name="T32" fmla="*/ 525 w 991"/>
              <a:gd name="T33" fmla="*/ 1284 h 1285"/>
              <a:gd name="T34" fmla="*/ 0 w 991"/>
              <a:gd name="T35" fmla="*/ 759 h 1285"/>
              <a:gd name="T36" fmla="*/ 0 w 991"/>
              <a:gd name="T37" fmla="*/ 643 h 1285"/>
              <a:gd name="T38" fmla="*/ 0 w 991"/>
              <a:gd name="T39" fmla="*/ 1109 h 1285"/>
              <a:gd name="T40" fmla="*/ 175 w 991"/>
              <a:gd name="T41" fmla="*/ 1284 h 1285"/>
              <a:gd name="T42" fmla="*/ 0 w 991"/>
              <a:gd name="T43" fmla="*/ 1284 h 1285"/>
              <a:gd name="T44" fmla="*/ 0 w 991"/>
              <a:gd name="T45" fmla="*/ 1109 h 1285"/>
              <a:gd name="T46" fmla="*/ 0 w 991"/>
              <a:gd name="T47" fmla="*/ 874 h 1285"/>
              <a:gd name="T48" fmla="*/ 407 w 991"/>
              <a:gd name="T49" fmla="*/ 1284 h 1285"/>
              <a:gd name="T50" fmla="*/ 290 w 991"/>
              <a:gd name="T51" fmla="*/ 1284 h 1285"/>
              <a:gd name="T52" fmla="*/ 0 w 991"/>
              <a:gd name="T53" fmla="*/ 992 h 1285"/>
              <a:gd name="T54" fmla="*/ 0 w 991"/>
              <a:gd name="T55" fmla="*/ 874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91" h="1285">
                <a:moveTo>
                  <a:pt x="875" y="3"/>
                </a:moveTo>
                <a:cubicBezTo>
                  <a:pt x="938" y="3"/>
                  <a:pt x="990" y="55"/>
                  <a:pt x="990" y="118"/>
                </a:cubicBezTo>
                <a:lnTo>
                  <a:pt x="990" y="1109"/>
                </a:lnTo>
                <a:cubicBezTo>
                  <a:pt x="990" y="1172"/>
                  <a:pt x="938" y="1224"/>
                  <a:pt x="875" y="1224"/>
                </a:cubicBezTo>
                <a:lnTo>
                  <a:pt x="752" y="1224"/>
                </a:lnTo>
                <a:cubicBezTo>
                  <a:pt x="746" y="1142"/>
                  <a:pt x="727" y="1065"/>
                  <a:pt x="697" y="992"/>
                </a:cubicBezTo>
                <a:lnTo>
                  <a:pt x="875" y="992"/>
                </a:lnTo>
                <a:lnTo>
                  <a:pt x="875" y="235"/>
                </a:lnTo>
                <a:lnTo>
                  <a:pt x="290" y="235"/>
                </a:lnTo>
                <a:lnTo>
                  <a:pt x="290" y="585"/>
                </a:lnTo>
                <a:cubicBezTo>
                  <a:pt x="251" y="569"/>
                  <a:pt x="216" y="555"/>
                  <a:pt x="175" y="547"/>
                </a:cubicBezTo>
                <a:lnTo>
                  <a:pt x="175" y="118"/>
                </a:lnTo>
                <a:cubicBezTo>
                  <a:pt x="175" y="55"/>
                  <a:pt x="227" y="0"/>
                  <a:pt x="290" y="0"/>
                </a:cubicBezTo>
                <a:lnTo>
                  <a:pt x="875" y="3"/>
                </a:lnTo>
                <a:close/>
                <a:moveTo>
                  <a:pt x="0" y="643"/>
                </a:moveTo>
                <a:cubicBezTo>
                  <a:pt x="355" y="643"/>
                  <a:pt x="640" y="929"/>
                  <a:pt x="640" y="1284"/>
                </a:cubicBezTo>
                <a:lnTo>
                  <a:pt x="525" y="1284"/>
                </a:lnTo>
                <a:cubicBezTo>
                  <a:pt x="525" y="994"/>
                  <a:pt x="290" y="759"/>
                  <a:pt x="0" y="759"/>
                </a:cubicBezTo>
                <a:lnTo>
                  <a:pt x="0" y="643"/>
                </a:lnTo>
                <a:close/>
                <a:moveTo>
                  <a:pt x="0" y="1109"/>
                </a:moveTo>
                <a:cubicBezTo>
                  <a:pt x="96" y="1109"/>
                  <a:pt x="175" y="1188"/>
                  <a:pt x="175" y="1284"/>
                </a:cubicBezTo>
                <a:lnTo>
                  <a:pt x="0" y="1284"/>
                </a:lnTo>
                <a:lnTo>
                  <a:pt x="0" y="1109"/>
                </a:lnTo>
                <a:close/>
                <a:moveTo>
                  <a:pt x="0" y="874"/>
                </a:moveTo>
                <a:cubicBezTo>
                  <a:pt x="227" y="874"/>
                  <a:pt x="407" y="1057"/>
                  <a:pt x="407" y="1284"/>
                </a:cubicBezTo>
                <a:lnTo>
                  <a:pt x="290" y="1284"/>
                </a:lnTo>
                <a:cubicBezTo>
                  <a:pt x="290" y="1123"/>
                  <a:pt x="161" y="992"/>
                  <a:pt x="0" y="992"/>
                </a:cubicBezTo>
                <a:lnTo>
                  <a:pt x="0" y="8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715624" y="3211513"/>
            <a:ext cx="419100" cy="419100"/>
          </a:xfrm>
          <a:custGeom>
            <a:avLst/>
            <a:gdLst>
              <a:gd name="T0" fmla="*/ 583 w 1166"/>
              <a:gd name="T1" fmla="*/ 901 h 1165"/>
              <a:gd name="T2" fmla="*/ 285 w 1166"/>
              <a:gd name="T3" fmla="*/ 699 h 1165"/>
              <a:gd name="T4" fmla="*/ 881 w 1166"/>
              <a:gd name="T5" fmla="*/ 699 h 1165"/>
              <a:gd name="T6" fmla="*/ 583 w 1166"/>
              <a:gd name="T7" fmla="*/ 901 h 1165"/>
              <a:gd name="T8" fmla="*/ 378 w 1166"/>
              <a:gd name="T9" fmla="*/ 525 h 1165"/>
              <a:gd name="T10" fmla="*/ 290 w 1166"/>
              <a:gd name="T11" fmla="*/ 438 h 1165"/>
              <a:gd name="T12" fmla="*/ 378 w 1166"/>
              <a:gd name="T13" fmla="*/ 350 h 1165"/>
              <a:gd name="T14" fmla="*/ 465 w 1166"/>
              <a:gd name="T15" fmla="*/ 438 h 1165"/>
              <a:gd name="T16" fmla="*/ 378 w 1166"/>
              <a:gd name="T17" fmla="*/ 525 h 1165"/>
              <a:gd name="T18" fmla="*/ 788 w 1166"/>
              <a:gd name="T19" fmla="*/ 525 h 1165"/>
              <a:gd name="T20" fmla="*/ 700 w 1166"/>
              <a:gd name="T21" fmla="*/ 438 h 1165"/>
              <a:gd name="T22" fmla="*/ 788 w 1166"/>
              <a:gd name="T23" fmla="*/ 350 h 1165"/>
              <a:gd name="T24" fmla="*/ 875 w 1166"/>
              <a:gd name="T25" fmla="*/ 438 h 1165"/>
              <a:gd name="T26" fmla="*/ 788 w 1166"/>
              <a:gd name="T27" fmla="*/ 525 h 1165"/>
              <a:gd name="T28" fmla="*/ 583 w 1166"/>
              <a:gd name="T29" fmla="*/ 1049 h 1165"/>
              <a:gd name="T30" fmla="*/ 1050 w 1166"/>
              <a:gd name="T31" fmla="*/ 583 h 1165"/>
              <a:gd name="T32" fmla="*/ 583 w 1166"/>
              <a:gd name="T33" fmla="*/ 115 h 1165"/>
              <a:gd name="T34" fmla="*/ 115 w 1166"/>
              <a:gd name="T35" fmla="*/ 583 h 1165"/>
              <a:gd name="T36" fmla="*/ 583 w 1166"/>
              <a:gd name="T37" fmla="*/ 1049 h 1165"/>
              <a:gd name="T38" fmla="*/ 583 w 1166"/>
              <a:gd name="T39" fmla="*/ 0 h 1165"/>
              <a:gd name="T40" fmla="*/ 1165 w 1166"/>
              <a:gd name="T41" fmla="*/ 583 h 1165"/>
              <a:gd name="T42" fmla="*/ 583 w 1166"/>
              <a:gd name="T43" fmla="*/ 1164 h 1165"/>
              <a:gd name="T44" fmla="*/ 0 w 1166"/>
              <a:gd name="T45" fmla="*/ 583 h 1165"/>
              <a:gd name="T46" fmla="*/ 583 w 1166"/>
              <a:gd name="T47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1165">
                <a:moveTo>
                  <a:pt x="583" y="901"/>
                </a:moveTo>
                <a:cubicBezTo>
                  <a:pt x="446" y="901"/>
                  <a:pt x="331" y="819"/>
                  <a:pt x="285" y="699"/>
                </a:cubicBezTo>
                <a:lnTo>
                  <a:pt x="881" y="699"/>
                </a:lnTo>
                <a:cubicBezTo>
                  <a:pt x="834" y="819"/>
                  <a:pt x="719" y="901"/>
                  <a:pt x="583" y="901"/>
                </a:cubicBezTo>
                <a:close/>
                <a:moveTo>
                  <a:pt x="378" y="525"/>
                </a:moveTo>
                <a:cubicBezTo>
                  <a:pt x="328" y="525"/>
                  <a:pt x="290" y="487"/>
                  <a:pt x="290" y="438"/>
                </a:cubicBezTo>
                <a:cubicBezTo>
                  <a:pt x="290" y="388"/>
                  <a:pt x="329" y="350"/>
                  <a:pt x="378" y="350"/>
                </a:cubicBezTo>
                <a:cubicBezTo>
                  <a:pt x="428" y="350"/>
                  <a:pt x="465" y="388"/>
                  <a:pt x="465" y="438"/>
                </a:cubicBezTo>
                <a:cubicBezTo>
                  <a:pt x="465" y="487"/>
                  <a:pt x="427" y="525"/>
                  <a:pt x="378" y="525"/>
                </a:cubicBezTo>
                <a:close/>
                <a:moveTo>
                  <a:pt x="788" y="525"/>
                </a:moveTo>
                <a:cubicBezTo>
                  <a:pt x="738" y="525"/>
                  <a:pt x="700" y="487"/>
                  <a:pt x="700" y="438"/>
                </a:cubicBezTo>
                <a:cubicBezTo>
                  <a:pt x="700" y="388"/>
                  <a:pt x="739" y="350"/>
                  <a:pt x="788" y="350"/>
                </a:cubicBezTo>
                <a:cubicBezTo>
                  <a:pt x="838" y="350"/>
                  <a:pt x="875" y="388"/>
                  <a:pt x="875" y="438"/>
                </a:cubicBezTo>
                <a:cubicBezTo>
                  <a:pt x="875" y="487"/>
                  <a:pt x="837" y="525"/>
                  <a:pt x="788" y="525"/>
                </a:cubicBezTo>
                <a:close/>
                <a:moveTo>
                  <a:pt x="583" y="1049"/>
                </a:moveTo>
                <a:cubicBezTo>
                  <a:pt x="840" y="1049"/>
                  <a:pt x="1050" y="839"/>
                  <a:pt x="1050" y="583"/>
                </a:cubicBezTo>
                <a:cubicBezTo>
                  <a:pt x="1050" y="326"/>
                  <a:pt x="840" y="115"/>
                  <a:pt x="583" y="115"/>
                </a:cubicBezTo>
                <a:cubicBezTo>
                  <a:pt x="326" y="115"/>
                  <a:pt x="115" y="326"/>
                  <a:pt x="115" y="583"/>
                </a:cubicBezTo>
                <a:cubicBezTo>
                  <a:pt x="115" y="839"/>
                  <a:pt x="326" y="1049"/>
                  <a:pt x="583" y="1049"/>
                </a:cubicBezTo>
                <a:close/>
                <a:moveTo>
                  <a:pt x="583" y="0"/>
                </a:moveTo>
                <a:cubicBezTo>
                  <a:pt x="905" y="0"/>
                  <a:pt x="1165" y="260"/>
                  <a:pt x="1165" y="583"/>
                </a:cubicBezTo>
                <a:cubicBezTo>
                  <a:pt x="1165" y="905"/>
                  <a:pt x="906" y="1164"/>
                  <a:pt x="583" y="1164"/>
                </a:cubicBezTo>
                <a:cubicBezTo>
                  <a:pt x="261" y="1164"/>
                  <a:pt x="0" y="905"/>
                  <a:pt x="0" y="583"/>
                </a:cubicBezTo>
                <a:cubicBezTo>
                  <a:pt x="0" y="260"/>
                  <a:pt x="260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83051"/>
            <a:ext cx="463550" cy="420689"/>
          </a:xfrm>
          <a:custGeom>
            <a:avLst/>
            <a:gdLst>
              <a:gd name="T0" fmla="*/ 1285 w 1286"/>
              <a:gd name="T1" fmla="*/ 525 h 1169"/>
              <a:gd name="T2" fmla="*/ 1282 w 1286"/>
              <a:gd name="T3" fmla="*/ 531 h 1169"/>
              <a:gd name="T4" fmla="*/ 1285 w 1286"/>
              <a:gd name="T5" fmla="*/ 531 h 1169"/>
              <a:gd name="T6" fmla="*/ 1285 w 1286"/>
              <a:gd name="T7" fmla="*/ 643 h 1169"/>
              <a:gd name="T8" fmla="*/ 1277 w 1286"/>
              <a:gd name="T9" fmla="*/ 686 h 1169"/>
              <a:gd name="T10" fmla="*/ 1099 w 1286"/>
              <a:gd name="T11" fmla="*/ 1097 h 1169"/>
              <a:gd name="T12" fmla="*/ 993 w 1286"/>
              <a:gd name="T13" fmla="*/ 1168 h 1169"/>
              <a:gd name="T14" fmla="*/ 468 w 1286"/>
              <a:gd name="T15" fmla="*/ 1168 h 1169"/>
              <a:gd name="T16" fmla="*/ 350 w 1286"/>
              <a:gd name="T17" fmla="*/ 1050 h 1169"/>
              <a:gd name="T18" fmla="*/ 350 w 1286"/>
              <a:gd name="T19" fmla="*/ 468 h 1169"/>
              <a:gd name="T20" fmla="*/ 386 w 1286"/>
              <a:gd name="T21" fmla="*/ 386 h 1169"/>
              <a:gd name="T22" fmla="*/ 768 w 1286"/>
              <a:gd name="T23" fmla="*/ 0 h 1169"/>
              <a:gd name="T24" fmla="*/ 831 w 1286"/>
              <a:gd name="T25" fmla="*/ 63 h 1169"/>
              <a:gd name="T26" fmla="*/ 856 w 1286"/>
              <a:gd name="T27" fmla="*/ 123 h 1169"/>
              <a:gd name="T28" fmla="*/ 856 w 1286"/>
              <a:gd name="T29" fmla="*/ 142 h 1169"/>
              <a:gd name="T30" fmla="*/ 798 w 1286"/>
              <a:gd name="T31" fmla="*/ 410 h 1169"/>
              <a:gd name="T32" fmla="*/ 1168 w 1286"/>
              <a:gd name="T33" fmla="*/ 410 h 1169"/>
              <a:gd name="T34" fmla="*/ 1285 w 1286"/>
              <a:gd name="T35" fmla="*/ 525 h 1169"/>
              <a:gd name="T36" fmla="*/ 0 w 1286"/>
              <a:gd name="T37" fmla="*/ 1168 h 1169"/>
              <a:gd name="T38" fmla="*/ 0 w 1286"/>
              <a:gd name="T39" fmla="*/ 468 h 1169"/>
              <a:gd name="T40" fmla="*/ 235 w 1286"/>
              <a:gd name="T41" fmla="*/ 468 h 1169"/>
              <a:gd name="T42" fmla="*/ 235 w 1286"/>
              <a:gd name="T43" fmla="*/ 1168 h 1169"/>
              <a:gd name="T44" fmla="*/ 0 w 1286"/>
              <a:gd name="T45" fmla="*/ 1168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6" h="1169">
                <a:moveTo>
                  <a:pt x="1285" y="525"/>
                </a:moveTo>
                <a:lnTo>
                  <a:pt x="1282" y="531"/>
                </a:lnTo>
                <a:lnTo>
                  <a:pt x="1285" y="531"/>
                </a:lnTo>
                <a:lnTo>
                  <a:pt x="1285" y="643"/>
                </a:lnTo>
                <a:cubicBezTo>
                  <a:pt x="1285" y="659"/>
                  <a:pt x="1282" y="673"/>
                  <a:pt x="1277" y="686"/>
                </a:cubicBezTo>
                <a:lnTo>
                  <a:pt x="1099" y="1097"/>
                </a:lnTo>
                <a:cubicBezTo>
                  <a:pt x="1083" y="1138"/>
                  <a:pt x="1042" y="1168"/>
                  <a:pt x="993" y="1168"/>
                </a:cubicBezTo>
                <a:lnTo>
                  <a:pt x="468" y="1168"/>
                </a:lnTo>
                <a:cubicBezTo>
                  <a:pt x="405" y="1168"/>
                  <a:pt x="350" y="1113"/>
                  <a:pt x="350" y="1050"/>
                </a:cubicBezTo>
                <a:lnTo>
                  <a:pt x="350" y="468"/>
                </a:lnTo>
                <a:cubicBezTo>
                  <a:pt x="350" y="435"/>
                  <a:pt x="364" y="408"/>
                  <a:pt x="386" y="386"/>
                </a:cubicBezTo>
                <a:lnTo>
                  <a:pt x="768" y="0"/>
                </a:lnTo>
                <a:lnTo>
                  <a:pt x="831" y="63"/>
                </a:lnTo>
                <a:cubicBezTo>
                  <a:pt x="848" y="79"/>
                  <a:pt x="856" y="99"/>
                  <a:pt x="856" y="123"/>
                </a:cubicBezTo>
                <a:lnTo>
                  <a:pt x="856" y="142"/>
                </a:lnTo>
                <a:lnTo>
                  <a:pt x="798" y="410"/>
                </a:lnTo>
                <a:lnTo>
                  <a:pt x="1168" y="410"/>
                </a:lnTo>
                <a:cubicBezTo>
                  <a:pt x="1230" y="410"/>
                  <a:pt x="1285" y="462"/>
                  <a:pt x="1285" y="525"/>
                </a:cubicBezTo>
                <a:close/>
                <a:moveTo>
                  <a:pt x="0" y="1168"/>
                </a:moveTo>
                <a:lnTo>
                  <a:pt x="0" y="468"/>
                </a:lnTo>
                <a:lnTo>
                  <a:pt x="235" y="468"/>
                </a:lnTo>
                <a:lnTo>
                  <a:pt x="235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206624" y="4135438"/>
            <a:ext cx="293688" cy="315912"/>
          </a:xfrm>
          <a:custGeom>
            <a:avLst/>
            <a:gdLst>
              <a:gd name="T0" fmla="*/ 0 w 816"/>
              <a:gd name="T1" fmla="*/ 0 h 876"/>
              <a:gd name="T2" fmla="*/ 815 w 816"/>
              <a:gd name="T3" fmla="*/ 0 h 876"/>
              <a:gd name="T4" fmla="*/ 815 w 816"/>
              <a:gd name="T5" fmla="*/ 175 h 876"/>
              <a:gd name="T6" fmla="*/ 495 w 816"/>
              <a:gd name="T7" fmla="*/ 175 h 876"/>
              <a:gd name="T8" fmla="*/ 495 w 816"/>
              <a:gd name="T9" fmla="*/ 875 h 876"/>
              <a:gd name="T10" fmla="*/ 320 w 816"/>
              <a:gd name="T11" fmla="*/ 875 h 876"/>
              <a:gd name="T12" fmla="*/ 320 w 816"/>
              <a:gd name="T13" fmla="*/ 175 h 876"/>
              <a:gd name="T14" fmla="*/ 0 w 816"/>
              <a:gd name="T15" fmla="*/ 175 h 876"/>
              <a:gd name="T16" fmla="*/ 0 w 816"/>
              <a:gd name="T17" fmla="*/ 0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876">
                <a:moveTo>
                  <a:pt x="0" y="0"/>
                </a:moveTo>
                <a:lnTo>
                  <a:pt x="815" y="0"/>
                </a:lnTo>
                <a:lnTo>
                  <a:pt x="815" y="175"/>
                </a:lnTo>
                <a:lnTo>
                  <a:pt x="495" y="175"/>
                </a:lnTo>
                <a:lnTo>
                  <a:pt x="495" y="875"/>
                </a:lnTo>
                <a:lnTo>
                  <a:pt x="320" y="875"/>
                </a:lnTo>
                <a:lnTo>
                  <a:pt x="320" y="175"/>
                </a:lnTo>
                <a:lnTo>
                  <a:pt x="0" y="175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30564" y="4071939"/>
            <a:ext cx="377825" cy="441325"/>
          </a:xfrm>
          <a:custGeom>
            <a:avLst/>
            <a:gdLst>
              <a:gd name="T0" fmla="*/ 525 w 1051"/>
              <a:gd name="T1" fmla="*/ 1111 h 1226"/>
              <a:gd name="T2" fmla="*/ 933 w 1051"/>
              <a:gd name="T3" fmla="*/ 700 h 1226"/>
              <a:gd name="T4" fmla="*/ 525 w 1051"/>
              <a:gd name="T5" fmla="*/ 293 h 1226"/>
              <a:gd name="T6" fmla="*/ 118 w 1051"/>
              <a:gd name="T7" fmla="*/ 700 h 1226"/>
              <a:gd name="T8" fmla="*/ 525 w 1051"/>
              <a:gd name="T9" fmla="*/ 1111 h 1226"/>
              <a:gd name="T10" fmla="*/ 935 w 1051"/>
              <a:gd name="T11" fmla="*/ 375 h 1226"/>
              <a:gd name="T12" fmla="*/ 1050 w 1051"/>
              <a:gd name="T13" fmla="*/ 700 h 1226"/>
              <a:gd name="T14" fmla="*/ 525 w 1051"/>
              <a:gd name="T15" fmla="*/ 1225 h 1226"/>
              <a:gd name="T16" fmla="*/ 0 w 1051"/>
              <a:gd name="T17" fmla="*/ 700 h 1226"/>
              <a:gd name="T18" fmla="*/ 525 w 1051"/>
              <a:gd name="T19" fmla="*/ 175 h 1226"/>
              <a:gd name="T20" fmla="*/ 853 w 1051"/>
              <a:gd name="T21" fmla="*/ 293 h 1226"/>
              <a:gd name="T22" fmla="*/ 935 w 1051"/>
              <a:gd name="T23" fmla="*/ 208 h 1226"/>
              <a:gd name="T24" fmla="*/ 1017 w 1051"/>
              <a:gd name="T25" fmla="*/ 290 h 1226"/>
              <a:gd name="T26" fmla="*/ 935 w 1051"/>
              <a:gd name="T27" fmla="*/ 375 h 1226"/>
              <a:gd name="T28" fmla="*/ 468 w 1051"/>
              <a:gd name="T29" fmla="*/ 761 h 1226"/>
              <a:gd name="T30" fmla="*/ 468 w 1051"/>
              <a:gd name="T31" fmla="*/ 411 h 1226"/>
              <a:gd name="T32" fmla="*/ 583 w 1051"/>
              <a:gd name="T33" fmla="*/ 411 h 1226"/>
              <a:gd name="T34" fmla="*/ 583 w 1051"/>
              <a:gd name="T35" fmla="*/ 761 h 1226"/>
              <a:gd name="T36" fmla="*/ 468 w 1051"/>
              <a:gd name="T37" fmla="*/ 761 h 1226"/>
              <a:gd name="T38" fmla="*/ 700 w 1051"/>
              <a:gd name="T39" fmla="*/ 0 h 1226"/>
              <a:gd name="T40" fmla="*/ 700 w 1051"/>
              <a:gd name="T41" fmla="*/ 118 h 1226"/>
              <a:gd name="T42" fmla="*/ 350 w 1051"/>
              <a:gd name="T43" fmla="*/ 118 h 1226"/>
              <a:gd name="T44" fmla="*/ 350 w 1051"/>
              <a:gd name="T45" fmla="*/ 0 h 1226"/>
              <a:gd name="T46" fmla="*/ 700 w 1051"/>
              <a:gd name="T47" fmla="*/ 0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226">
                <a:moveTo>
                  <a:pt x="525" y="1111"/>
                </a:moveTo>
                <a:cubicBezTo>
                  <a:pt x="752" y="1111"/>
                  <a:pt x="933" y="927"/>
                  <a:pt x="933" y="700"/>
                </a:cubicBezTo>
                <a:cubicBezTo>
                  <a:pt x="933" y="473"/>
                  <a:pt x="752" y="293"/>
                  <a:pt x="525" y="293"/>
                </a:cubicBezTo>
                <a:cubicBezTo>
                  <a:pt x="298" y="293"/>
                  <a:pt x="118" y="473"/>
                  <a:pt x="118" y="700"/>
                </a:cubicBezTo>
                <a:cubicBezTo>
                  <a:pt x="118" y="927"/>
                  <a:pt x="298" y="1111"/>
                  <a:pt x="525" y="1111"/>
                </a:cubicBezTo>
                <a:close/>
                <a:moveTo>
                  <a:pt x="935" y="375"/>
                </a:moveTo>
                <a:cubicBezTo>
                  <a:pt x="1006" y="465"/>
                  <a:pt x="1050" y="577"/>
                  <a:pt x="1050" y="700"/>
                </a:cubicBezTo>
                <a:cubicBezTo>
                  <a:pt x="1050" y="990"/>
                  <a:pt x="815" y="1225"/>
                  <a:pt x="525" y="1225"/>
                </a:cubicBezTo>
                <a:cubicBezTo>
                  <a:pt x="235" y="1225"/>
                  <a:pt x="0" y="990"/>
                  <a:pt x="0" y="700"/>
                </a:cubicBezTo>
                <a:cubicBezTo>
                  <a:pt x="0" y="411"/>
                  <a:pt x="235" y="175"/>
                  <a:pt x="525" y="175"/>
                </a:cubicBezTo>
                <a:cubicBezTo>
                  <a:pt x="648" y="175"/>
                  <a:pt x="763" y="222"/>
                  <a:pt x="853" y="293"/>
                </a:cubicBezTo>
                <a:lnTo>
                  <a:pt x="935" y="208"/>
                </a:lnTo>
                <a:cubicBezTo>
                  <a:pt x="965" y="233"/>
                  <a:pt x="993" y="260"/>
                  <a:pt x="1017" y="290"/>
                </a:cubicBezTo>
                <a:lnTo>
                  <a:pt x="935" y="375"/>
                </a:lnTo>
                <a:close/>
                <a:moveTo>
                  <a:pt x="468" y="761"/>
                </a:moveTo>
                <a:lnTo>
                  <a:pt x="468" y="411"/>
                </a:lnTo>
                <a:lnTo>
                  <a:pt x="583" y="411"/>
                </a:lnTo>
                <a:lnTo>
                  <a:pt x="583" y="761"/>
                </a:lnTo>
                <a:lnTo>
                  <a:pt x="468" y="761"/>
                </a:lnTo>
                <a:close/>
                <a:moveTo>
                  <a:pt x="700" y="0"/>
                </a:moveTo>
                <a:lnTo>
                  <a:pt x="700" y="118"/>
                </a:lnTo>
                <a:lnTo>
                  <a:pt x="350" y="118"/>
                </a:lnTo>
                <a:lnTo>
                  <a:pt x="350" y="0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84662" y="4060825"/>
            <a:ext cx="404812" cy="463550"/>
          </a:xfrm>
          <a:custGeom>
            <a:avLst/>
            <a:gdLst>
              <a:gd name="T0" fmla="*/ 599 w 1125"/>
              <a:gd name="T1" fmla="*/ 1110 h 1286"/>
              <a:gd name="T2" fmla="*/ 804 w 1125"/>
              <a:gd name="T3" fmla="*/ 1053 h 1286"/>
              <a:gd name="T4" fmla="*/ 246 w 1125"/>
              <a:gd name="T5" fmla="*/ 495 h 1286"/>
              <a:gd name="T6" fmla="*/ 192 w 1125"/>
              <a:gd name="T7" fmla="*/ 700 h 1286"/>
              <a:gd name="T8" fmla="*/ 599 w 1125"/>
              <a:gd name="T9" fmla="*/ 1110 h 1286"/>
              <a:gd name="T10" fmla="*/ 74 w 1125"/>
              <a:gd name="T11" fmla="*/ 175 h 1286"/>
              <a:gd name="T12" fmla="*/ 1110 w 1125"/>
              <a:gd name="T13" fmla="*/ 1212 h 1286"/>
              <a:gd name="T14" fmla="*/ 1036 w 1125"/>
              <a:gd name="T15" fmla="*/ 1285 h 1286"/>
              <a:gd name="T16" fmla="*/ 889 w 1125"/>
              <a:gd name="T17" fmla="*/ 1138 h 1286"/>
              <a:gd name="T18" fmla="*/ 599 w 1125"/>
              <a:gd name="T19" fmla="*/ 1225 h 1286"/>
              <a:gd name="T20" fmla="*/ 74 w 1125"/>
              <a:gd name="T21" fmla="*/ 700 h 1286"/>
              <a:gd name="T22" fmla="*/ 161 w 1125"/>
              <a:gd name="T23" fmla="*/ 411 h 1286"/>
              <a:gd name="T24" fmla="*/ 0 w 1125"/>
              <a:gd name="T25" fmla="*/ 249 h 1286"/>
              <a:gd name="T26" fmla="*/ 74 w 1125"/>
              <a:gd name="T27" fmla="*/ 175 h 1286"/>
              <a:gd name="T28" fmla="*/ 542 w 1125"/>
              <a:gd name="T29" fmla="*/ 493 h 1286"/>
              <a:gd name="T30" fmla="*/ 542 w 1125"/>
              <a:gd name="T31" fmla="*/ 410 h 1286"/>
              <a:gd name="T32" fmla="*/ 656 w 1125"/>
              <a:gd name="T33" fmla="*/ 410 h 1286"/>
              <a:gd name="T34" fmla="*/ 656 w 1125"/>
              <a:gd name="T35" fmla="*/ 610 h 1286"/>
              <a:gd name="T36" fmla="*/ 542 w 1125"/>
              <a:gd name="T37" fmla="*/ 493 h 1286"/>
              <a:gd name="T38" fmla="*/ 774 w 1125"/>
              <a:gd name="T39" fmla="*/ 0 h 1286"/>
              <a:gd name="T40" fmla="*/ 774 w 1125"/>
              <a:gd name="T41" fmla="*/ 118 h 1286"/>
              <a:gd name="T42" fmla="*/ 424 w 1125"/>
              <a:gd name="T43" fmla="*/ 118 h 1286"/>
              <a:gd name="T44" fmla="*/ 424 w 1125"/>
              <a:gd name="T45" fmla="*/ 0 h 1286"/>
              <a:gd name="T46" fmla="*/ 774 w 1125"/>
              <a:gd name="T47" fmla="*/ 0 h 1286"/>
              <a:gd name="T48" fmla="*/ 1009 w 1125"/>
              <a:gd name="T49" fmla="*/ 208 h 1286"/>
              <a:gd name="T50" fmla="*/ 1091 w 1125"/>
              <a:gd name="T51" fmla="*/ 290 h 1286"/>
              <a:gd name="T52" fmla="*/ 1009 w 1125"/>
              <a:gd name="T53" fmla="*/ 375 h 1286"/>
              <a:gd name="T54" fmla="*/ 1124 w 1125"/>
              <a:gd name="T55" fmla="*/ 700 h 1286"/>
              <a:gd name="T56" fmla="*/ 1036 w 1125"/>
              <a:gd name="T57" fmla="*/ 990 h 1286"/>
              <a:gd name="T58" fmla="*/ 952 w 1125"/>
              <a:gd name="T59" fmla="*/ 905 h 1286"/>
              <a:gd name="T60" fmla="*/ 1006 w 1125"/>
              <a:gd name="T61" fmla="*/ 700 h 1286"/>
              <a:gd name="T62" fmla="*/ 599 w 1125"/>
              <a:gd name="T63" fmla="*/ 293 h 1286"/>
              <a:gd name="T64" fmla="*/ 397 w 1125"/>
              <a:gd name="T65" fmla="*/ 348 h 1286"/>
              <a:gd name="T66" fmla="*/ 309 w 1125"/>
              <a:gd name="T67" fmla="*/ 263 h 1286"/>
              <a:gd name="T68" fmla="*/ 599 w 1125"/>
              <a:gd name="T69" fmla="*/ 175 h 1286"/>
              <a:gd name="T70" fmla="*/ 927 w 1125"/>
              <a:gd name="T71" fmla="*/ 290 h 1286"/>
              <a:gd name="T72" fmla="*/ 1009 w 1125"/>
              <a:gd name="T73" fmla="*/ 208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5" h="1286">
                <a:moveTo>
                  <a:pt x="599" y="1110"/>
                </a:moveTo>
                <a:cubicBezTo>
                  <a:pt x="673" y="1110"/>
                  <a:pt x="744" y="1089"/>
                  <a:pt x="804" y="1053"/>
                </a:cubicBezTo>
                <a:lnTo>
                  <a:pt x="246" y="495"/>
                </a:lnTo>
                <a:cubicBezTo>
                  <a:pt x="211" y="555"/>
                  <a:pt x="192" y="626"/>
                  <a:pt x="192" y="700"/>
                </a:cubicBezTo>
                <a:cubicBezTo>
                  <a:pt x="192" y="927"/>
                  <a:pt x="372" y="1110"/>
                  <a:pt x="599" y="1110"/>
                </a:cubicBezTo>
                <a:close/>
                <a:moveTo>
                  <a:pt x="74" y="175"/>
                </a:moveTo>
                <a:lnTo>
                  <a:pt x="1110" y="1212"/>
                </a:lnTo>
                <a:lnTo>
                  <a:pt x="1036" y="1285"/>
                </a:lnTo>
                <a:lnTo>
                  <a:pt x="889" y="1138"/>
                </a:lnTo>
                <a:cubicBezTo>
                  <a:pt x="804" y="1192"/>
                  <a:pt x="706" y="1225"/>
                  <a:pt x="599" y="1225"/>
                </a:cubicBezTo>
                <a:cubicBezTo>
                  <a:pt x="309" y="1225"/>
                  <a:pt x="74" y="990"/>
                  <a:pt x="74" y="700"/>
                </a:cubicBezTo>
                <a:cubicBezTo>
                  <a:pt x="74" y="594"/>
                  <a:pt x="107" y="493"/>
                  <a:pt x="161" y="411"/>
                </a:cubicBezTo>
                <a:lnTo>
                  <a:pt x="0" y="249"/>
                </a:lnTo>
                <a:lnTo>
                  <a:pt x="74" y="175"/>
                </a:lnTo>
                <a:close/>
                <a:moveTo>
                  <a:pt x="542" y="493"/>
                </a:moveTo>
                <a:lnTo>
                  <a:pt x="542" y="410"/>
                </a:lnTo>
                <a:lnTo>
                  <a:pt x="656" y="410"/>
                </a:lnTo>
                <a:lnTo>
                  <a:pt x="656" y="610"/>
                </a:lnTo>
                <a:lnTo>
                  <a:pt x="542" y="493"/>
                </a:lnTo>
                <a:close/>
                <a:moveTo>
                  <a:pt x="774" y="0"/>
                </a:moveTo>
                <a:lnTo>
                  <a:pt x="774" y="118"/>
                </a:lnTo>
                <a:lnTo>
                  <a:pt x="424" y="118"/>
                </a:lnTo>
                <a:lnTo>
                  <a:pt x="424" y="0"/>
                </a:lnTo>
                <a:lnTo>
                  <a:pt x="774" y="0"/>
                </a:lnTo>
                <a:close/>
                <a:moveTo>
                  <a:pt x="1009" y="208"/>
                </a:moveTo>
                <a:lnTo>
                  <a:pt x="1091" y="290"/>
                </a:lnTo>
                <a:lnTo>
                  <a:pt x="1009" y="375"/>
                </a:lnTo>
                <a:cubicBezTo>
                  <a:pt x="1080" y="465"/>
                  <a:pt x="1124" y="577"/>
                  <a:pt x="1124" y="700"/>
                </a:cubicBezTo>
                <a:cubicBezTo>
                  <a:pt x="1124" y="807"/>
                  <a:pt x="1091" y="908"/>
                  <a:pt x="1036" y="990"/>
                </a:cubicBezTo>
                <a:lnTo>
                  <a:pt x="952" y="905"/>
                </a:lnTo>
                <a:cubicBezTo>
                  <a:pt x="987" y="845"/>
                  <a:pt x="1006" y="774"/>
                  <a:pt x="1006" y="700"/>
                </a:cubicBezTo>
                <a:cubicBezTo>
                  <a:pt x="1006" y="473"/>
                  <a:pt x="826" y="293"/>
                  <a:pt x="599" y="293"/>
                </a:cubicBezTo>
                <a:cubicBezTo>
                  <a:pt x="525" y="293"/>
                  <a:pt x="457" y="312"/>
                  <a:pt x="397" y="348"/>
                </a:cubicBezTo>
                <a:lnTo>
                  <a:pt x="309" y="263"/>
                </a:lnTo>
                <a:cubicBezTo>
                  <a:pt x="391" y="208"/>
                  <a:pt x="492" y="175"/>
                  <a:pt x="599" y="175"/>
                </a:cubicBezTo>
                <a:cubicBezTo>
                  <a:pt x="722" y="175"/>
                  <a:pt x="837" y="219"/>
                  <a:pt x="927" y="290"/>
                </a:cubicBezTo>
                <a:lnTo>
                  <a:pt x="1009" y="2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00664" y="4164015"/>
            <a:ext cx="504825" cy="255587"/>
          </a:xfrm>
          <a:custGeom>
            <a:avLst/>
            <a:gdLst>
              <a:gd name="T0" fmla="*/ 752 w 1401"/>
              <a:gd name="T1" fmla="*/ 427 h 712"/>
              <a:gd name="T2" fmla="*/ 752 w 1401"/>
              <a:gd name="T3" fmla="*/ 279 h 712"/>
              <a:gd name="T4" fmla="*/ 724 w 1401"/>
              <a:gd name="T5" fmla="*/ 134 h 712"/>
              <a:gd name="T6" fmla="*/ 642 w 1401"/>
              <a:gd name="T7" fmla="*/ 93 h 712"/>
              <a:gd name="T8" fmla="*/ 593 w 1401"/>
              <a:gd name="T9" fmla="*/ 102 h 712"/>
              <a:gd name="T10" fmla="*/ 530 w 1401"/>
              <a:gd name="T11" fmla="*/ 282 h 712"/>
              <a:gd name="T12" fmla="*/ 530 w 1401"/>
              <a:gd name="T13" fmla="*/ 427 h 712"/>
              <a:gd name="T14" fmla="*/ 536 w 1401"/>
              <a:gd name="T15" fmla="*/ 517 h 712"/>
              <a:gd name="T16" fmla="*/ 560 w 1401"/>
              <a:gd name="T17" fmla="*/ 575 h 712"/>
              <a:gd name="T18" fmla="*/ 642 w 1401"/>
              <a:gd name="T19" fmla="*/ 618 h 712"/>
              <a:gd name="T20" fmla="*/ 724 w 1401"/>
              <a:gd name="T21" fmla="*/ 575 h 712"/>
              <a:gd name="T22" fmla="*/ 746 w 1401"/>
              <a:gd name="T23" fmla="*/ 517 h 712"/>
              <a:gd name="T24" fmla="*/ 752 w 1401"/>
              <a:gd name="T25" fmla="*/ 427 h 712"/>
              <a:gd name="T26" fmla="*/ 415 w 1401"/>
              <a:gd name="T27" fmla="*/ 298 h 712"/>
              <a:gd name="T28" fmla="*/ 642 w 1401"/>
              <a:gd name="T29" fmla="*/ 0 h 712"/>
              <a:gd name="T30" fmla="*/ 807 w 1401"/>
              <a:gd name="T31" fmla="*/ 66 h 712"/>
              <a:gd name="T32" fmla="*/ 867 w 1401"/>
              <a:gd name="T33" fmla="*/ 298 h 712"/>
              <a:gd name="T34" fmla="*/ 867 w 1401"/>
              <a:gd name="T35" fmla="*/ 411 h 712"/>
              <a:gd name="T36" fmla="*/ 642 w 1401"/>
              <a:gd name="T37" fmla="*/ 711 h 712"/>
              <a:gd name="T38" fmla="*/ 415 w 1401"/>
              <a:gd name="T39" fmla="*/ 411 h 712"/>
              <a:gd name="T40" fmla="*/ 415 w 1401"/>
              <a:gd name="T41" fmla="*/ 298 h 712"/>
              <a:gd name="T42" fmla="*/ 1192 w 1401"/>
              <a:gd name="T43" fmla="*/ 266 h 712"/>
              <a:gd name="T44" fmla="*/ 1110 w 1401"/>
              <a:gd name="T45" fmla="*/ 329 h 712"/>
              <a:gd name="T46" fmla="*/ 1162 w 1401"/>
              <a:gd name="T47" fmla="*/ 383 h 712"/>
              <a:gd name="T48" fmla="*/ 1214 w 1401"/>
              <a:gd name="T49" fmla="*/ 397 h 712"/>
              <a:gd name="T50" fmla="*/ 1290 w 1401"/>
              <a:gd name="T51" fmla="*/ 419 h 712"/>
              <a:gd name="T52" fmla="*/ 1351 w 1401"/>
              <a:gd name="T53" fmla="*/ 452 h 712"/>
              <a:gd name="T54" fmla="*/ 1386 w 1401"/>
              <a:gd name="T55" fmla="*/ 495 h 712"/>
              <a:gd name="T56" fmla="*/ 1400 w 1401"/>
              <a:gd name="T57" fmla="*/ 553 h 712"/>
              <a:gd name="T58" fmla="*/ 1280 w 1401"/>
              <a:gd name="T59" fmla="*/ 695 h 712"/>
              <a:gd name="T60" fmla="*/ 1198 w 1401"/>
              <a:gd name="T61" fmla="*/ 706 h 712"/>
              <a:gd name="T62" fmla="*/ 995 w 1401"/>
              <a:gd name="T63" fmla="*/ 599 h 712"/>
              <a:gd name="T64" fmla="*/ 981 w 1401"/>
              <a:gd name="T65" fmla="*/ 539 h 712"/>
              <a:gd name="T66" fmla="*/ 1094 w 1401"/>
              <a:gd name="T67" fmla="*/ 539 h 712"/>
              <a:gd name="T68" fmla="*/ 1198 w 1401"/>
              <a:gd name="T69" fmla="*/ 621 h 712"/>
              <a:gd name="T70" fmla="*/ 1288 w 1401"/>
              <a:gd name="T71" fmla="*/ 558 h 712"/>
              <a:gd name="T72" fmla="*/ 1236 w 1401"/>
              <a:gd name="T73" fmla="*/ 501 h 712"/>
              <a:gd name="T74" fmla="*/ 1105 w 1401"/>
              <a:gd name="T75" fmla="*/ 463 h 712"/>
              <a:gd name="T76" fmla="*/ 1050 w 1401"/>
              <a:gd name="T77" fmla="*/ 432 h 712"/>
              <a:gd name="T78" fmla="*/ 998 w 1401"/>
              <a:gd name="T79" fmla="*/ 334 h 712"/>
              <a:gd name="T80" fmla="*/ 1113 w 1401"/>
              <a:gd name="T81" fmla="*/ 192 h 712"/>
              <a:gd name="T82" fmla="*/ 1192 w 1401"/>
              <a:gd name="T83" fmla="*/ 181 h 712"/>
              <a:gd name="T84" fmla="*/ 1397 w 1401"/>
              <a:gd name="T85" fmla="*/ 342 h 712"/>
              <a:gd name="T86" fmla="*/ 1282 w 1401"/>
              <a:gd name="T87" fmla="*/ 342 h 712"/>
              <a:gd name="T88" fmla="*/ 1233 w 1401"/>
              <a:gd name="T89" fmla="*/ 274 h 712"/>
              <a:gd name="T90" fmla="*/ 1192 w 1401"/>
              <a:gd name="T91" fmla="*/ 266 h 712"/>
              <a:gd name="T92" fmla="*/ 0 w 1401"/>
              <a:gd name="T93" fmla="*/ 107 h 712"/>
              <a:gd name="T94" fmla="*/ 276 w 1401"/>
              <a:gd name="T95" fmla="*/ 6 h 712"/>
              <a:gd name="T96" fmla="*/ 292 w 1401"/>
              <a:gd name="T97" fmla="*/ 6 h 712"/>
              <a:gd name="T98" fmla="*/ 292 w 1401"/>
              <a:gd name="T99" fmla="*/ 706 h 712"/>
              <a:gd name="T100" fmla="*/ 175 w 1401"/>
              <a:gd name="T101" fmla="*/ 706 h 712"/>
              <a:gd name="T102" fmla="*/ 175 w 1401"/>
              <a:gd name="T103" fmla="*/ 145 h 712"/>
              <a:gd name="T104" fmla="*/ 0 w 1401"/>
              <a:gd name="T105" fmla="*/ 206 h 712"/>
              <a:gd name="T106" fmla="*/ 0 w 1401"/>
              <a:gd name="T107" fmla="*/ 107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1" h="712">
                <a:moveTo>
                  <a:pt x="752" y="427"/>
                </a:moveTo>
                <a:lnTo>
                  <a:pt x="752" y="279"/>
                </a:lnTo>
                <a:cubicBezTo>
                  <a:pt x="752" y="216"/>
                  <a:pt x="746" y="170"/>
                  <a:pt x="724" y="134"/>
                </a:cubicBezTo>
                <a:cubicBezTo>
                  <a:pt x="710" y="105"/>
                  <a:pt x="683" y="93"/>
                  <a:pt x="642" y="93"/>
                </a:cubicBezTo>
                <a:cubicBezTo>
                  <a:pt x="626" y="93"/>
                  <a:pt x="607" y="96"/>
                  <a:pt x="593" y="102"/>
                </a:cubicBezTo>
                <a:cubicBezTo>
                  <a:pt x="540" y="133"/>
                  <a:pt x="530" y="195"/>
                  <a:pt x="530" y="282"/>
                </a:cubicBezTo>
                <a:lnTo>
                  <a:pt x="530" y="427"/>
                </a:lnTo>
                <a:cubicBezTo>
                  <a:pt x="530" y="463"/>
                  <a:pt x="530" y="493"/>
                  <a:pt x="536" y="517"/>
                </a:cubicBezTo>
                <a:cubicBezTo>
                  <a:pt x="541" y="542"/>
                  <a:pt x="552" y="558"/>
                  <a:pt x="560" y="575"/>
                </a:cubicBezTo>
                <a:cubicBezTo>
                  <a:pt x="576" y="605"/>
                  <a:pt x="599" y="618"/>
                  <a:pt x="642" y="618"/>
                </a:cubicBezTo>
                <a:cubicBezTo>
                  <a:pt x="685" y="618"/>
                  <a:pt x="710" y="604"/>
                  <a:pt x="724" y="575"/>
                </a:cubicBezTo>
                <a:cubicBezTo>
                  <a:pt x="733" y="558"/>
                  <a:pt x="740" y="542"/>
                  <a:pt x="746" y="517"/>
                </a:cubicBezTo>
                <a:cubicBezTo>
                  <a:pt x="751" y="493"/>
                  <a:pt x="752" y="463"/>
                  <a:pt x="752" y="427"/>
                </a:cubicBezTo>
                <a:close/>
                <a:moveTo>
                  <a:pt x="415" y="298"/>
                </a:moveTo>
                <a:cubicBezTo>
                  <a:pt x="415" y="123"/>
                  <a:pt x="472" y="0"/>
                  <a:pt x="642" y="0"/>
                </a:cubicBezTo>
                <a:cubicBezTo>
                  <a:pt x="713" y="0"/>
                  <a:pt x="773" y="23"/>
                  <a:pt x="807" y="66"/>
                </a:cubicBezTo>
                <a:cubicBezTo>
                  <a:pt x="848" y="120"/>
                  <a:pt x="867" y="199"/>
                  <a:pt x="867" y="298"/>
                </a:cubicBezTo>
                <a:lnTo>
                  <a:pt x="867" y="411"/>
                </a:lnTo>
                <a:cubicBezTo>
                  <a:pt x="867" y="585"/>
                  <a:pt x="813" y="711"/>
                  <a:pt x="642" y="711"/>
                </a:cubicBezTo>
                <a:cubicBezTo>
                  <a:pt x="473" y="711"/>
                  <a:pt x="415" y="585"/>
                  <a:pt x="415" y="411"/>
                </a:cubicBezTo>
                <a:lnTo>
                  <a:pt x="415" y="298"/>
                </a:lnTo>
                <a:close/>
                <a:moveTo>
                  <a:pt x="1192" y="266"/>
                </a:moveTo>
                <a:cubicBezTo>
                  <a:pt x="1147" y="266"/>
                  <a:pt x="1110" y="284"/>
                  <a:pt x="1110" y="329"/>
                </a:cubicBezTo>
                <a:cubicBezTo>
                  <a:pt x="1110" y="368"/>
                  <a:pt x="1131" y="371"/>
                  <a:pt x="1162" y="383"/>
                </a:cubicBezTo>
                <a:cubicBezTo>
                  <a:pt x="1176" y="389"/>
                  <a:pt x="1195" y="394"/>
                  <a:pt x="1214" y="397"/>
                </a:cubicBezTo>
                <a:cubicBezTo>
                  <a:pt x="1244" y="402"/>
                  <a:pt x="1266" y="411"/>
                  <a:pt x="1290" y="419"/>
                </a:cubicBezTo>
                <a:cubicBezTo>
                  <a:pt x="1315" y="427"/>
                  <a:pt x="1334" y="441"/>
                  <a:pt x="1351" y="452"/>
                </a:cubicBezTo>
                <a:cubicBezTo>
                  <a:pt x="1367" y="463"/>
                  <a:pt x="1378" y="479"/>
                  <a:pt x="1386" y="495"/>
                </a:cubicBezTo>
                <a:cubicBezTo>
                  <a:pt x="1394" y="512"/>
                  <a:pt x="1400" y="528"/>
                  <a:pt x="1400" y="553"/>
                </a:cubicBezTo>
                <a:cubicBezTo>
                  <a:pt x="1400" y="637"/>
                  <a:pt x="1345" y="673"/>
                  <a:pt x="1280" y="695"/>
                </a:cubicBezTo>
                <a:cubicBezTo>
                  <a:pt x="1255" y="703"/>
                  <a:pt x="1228" y="706"/>
                  <a:pt x="1198" y="706"/>
                </a:cubicBezTo>
                <a:cubicBezTo>
                  <a:pt x="1099" y="706"/>
                  <a:pt x="1024" y="666"/>
                  <a:pt x="995" y="599"/>
                </a:cubicBezTo>
                <a:cubicBezTo>
                  <a:pt x="987" y="580"/>
                  <a:pt x="981" y="561"/>
                  <a:pt x="981" y="539"/>
                </a:cubicBezTo>
                <a:lnTo>
                  <a:pt x="1094" y="539"/>
                </a:lnTo>
                <a:cubicBezTo>
                  <a:pt x="1094" y="597"/>
                  <a:pt x="1140" y="621"/>
                  <a:pt x="1198" y="621"/>
                </a:cubicBezTo>
                <a:cubicBezTo>
                  <a:pt x="1249" y="621"/>
                  <a:pt x="1288" y="605"/>
                  <a:pt x="1288" y="558"/>
                </a:cubicBezTo>
                <a:cubicBezTo>
                  <a:pt x="1288" y="521"/>
                  <a:pt x="1264" y="512"/>
                  <a:pt x="1236" y="501"/>
                </a:cubicBezTo>
                <a:cubicBezTo>
                  <a:pt x="1201" y="487"/>
                  <a:pt x="1140" y="476"/>
                  <a:pt x="1105" y="463"/>
                </a:cubicBezTo>
                <a:cubicBezTo>
                  <a:pt x="1083" y="454"/>
                  <a:pt x="1066" y="443"/>
                  <a:pt x="1050" y="432"/>
                </a:cubicBezTo>
                <a:cubicBezTo>
                  <a:pt x="1020" y="412"/>
                  <a:pt x="998" y="382"/>
                  <a:pt x="998" y="334"/>
                </a:cubicBezTo>
                <a:cubicBezTo>
                  <a:pt x="998" y="259"/>
                  <a:pt x="1054" y="212"/>
                  <a:pt x="1113" y="192"/>
                </a:cubicBezTo>
                <a:cubicBezTo>
                  <a:pt x="1137" y="184"/>
                  <a:pt x="1162" y="181"/>
                  <a:pt x="1192" y="181"/>
                </a:cubicBezTo>
                <a:cubicBezTo>
                  <a:pt x="1304" y="181"/>
                  <a:pt x="1397" y="233"/>
                  <a:pt x="1397" y="342"/>
                </a:cubicBezTo>
                <a:lnTo>
                  <a:pt x="1282" y="342"/>
                </a:lnTo>
                <a:cubicBezTo>
                  <a:pt x="1282" y="309"/>
                  <a:pt x="1261" y="281"/>
                  <a:pt x="1233" y="274"/>
                </a:cubicBezTo>
                <a:cubicBezTo>
                  <a:pt x="1222" y="271"/>
                  <a:pt x="1206" y="266"/>
                  <a:pt x="1192" y="266"/>
                </a:cubicBezTo>
                <a:close/>
                <a:moveTo>
                  <a:pt x="0" y="107"/>
                </a:moveTo>
                <a:lnTo>
                  <a:pt x="276" y="6"/>
                </a:lnTo>
                <a:lnTo>
                  <a:pt x="292" y="6"/>
                </a:lnTo>
                <a:lnTo>
                  <a:pt x="292" y="706"/>
                </a:lnTo>
                <a:lnTo>
                  <a:pt x="175" y="706"/>
                </a:lnTo>
                <a:lnTo>
                  <a:pt x="175" y="145"/>
                </a:lnTo>
                <a:lnTo>
                  <a:pt x="0" y="206"/>
                </a:lnTo>
                <a:lnTo>
                  <a:pt x="0" y="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440487" y="4164015"/>
            <a:ext cx="355600" cy="255587"/>
          </a:xfrm>
          <a:custGeom>
            <a:avLst/>
            <a:gdLst>
              <a:gd name="T0" fmla="*/ 779 w 988"/>
              <a:gd name="T1" fmla="*/ 266 h 712"/>
              <a:gd name="T2" fmla="*/ 695 w 988"/>
              <a:gd name="T3" fmla="*/ 329 h 712"/>
              <a:gd name="T4" fmla="*/ 749 w 988"/>
              <a:gd name="T5" fmla="*/ 383 h 712"/>
              <a:gd name="T6" fmla="*/ 799 w 988"/>
              <a:gd name="T7" fmla="*/ 397 h 712"/>
              <a:gd name="T8" fmla="*/ 878 w 988"/>
              <a:gd name="T9" fmla="*/ 419 h 712"/>
              <a:gd name="T10" fmla="*/ 938 w 988"/>
              <a:gd name="T11" fmla="*/ 452 h 712"/>
              <a:gd name="T12" fmla="*/ 974 w 988"/>
              <a:gd name="T13" fmla="*/ 495 h 712"/>
              <a:gd name="T14" fmla="*/ 987 w 988"/>
              <a:gd name="T15" fmla="*/ 553 h 712"/>
              <a:gd name="T16" fmla="*/ 867 w 988"/>
              <a:gd name="T17" fmla="*/ 695 h 712"/>
              <a:gd name="T18" fmla="*/ 782 w 988"/>
              <a:gd name="T19" fmla="*/ 706 h 712"/>
              <a:gd name="T20" fmla="*/ 583 w 988"/>
              <a:gd name="T21" fmla="*/ 599 h 712"/>
              <a:gd name="T22" fmla="*/ 569 w 988"/>
              <a:gd name="T23" fmla="*/ 539 h 712"/>
              <a:gd name="T24" fmla="*/ 678 w 988"/>
              <a:gd name="T25" fmla="*/ 539 h 712"/>
              <a:gd name="T26" fmla="*/ 785 w 988"/>
              <a:gd name="T27" fmla="*/ 621 h 712"/>
              <a:gd name="T28" fmla="*/ 875 w 988"/>
              <a:gd name="T29" fmla="*/ 558 h 712"/>
              <a:gd name="T30" fmla="*/ 823 w 988"/>
              <a:gd name="T31" fmla="*/ 501 h 712"/>
              <a:gd name="T32" fmla="*/ 766 w 988"/>
              <a:gd name="T33" fmla="*/ 484 h 712"/>
              <a:gd name="T34" fmla="*/ 635 w 988"/>
              <a:gd name="T35" fmla="*/ 432 h 712"/>
              <a:gd name="T36" fmla="*/ 585 w 988"/>
              <a:gd name="T37" fmla="*/ 334 h 712"/>
              <a:gd name="T38" fmla="*/ 700 w 988"/>
              <a:gd name="T39" fmla="*/ 192 h 712"/>
              <a:gd name="T40" fmla="*/ 779 w 988"/>
              <a:gd name="T41" fmla="*/ 181 h 712"/>
              <a:gd name="T42" fmla="*/ 985 w 988"/>
              <a:gd name="T43" fmla="*/ 342 h 712"/>
              <a:gd name="T44" fmla="*/ 870 w 988"/>
              <a:gd name="T45" fmla="*/ 342 h 712"/>
              <a:gd name="T46" fmla="*/ 818 w 988"/>
              <a:gd name="T47" fmla="*/ 274 h 712"/>
              <a:gd name="T48" fmla="*/ 779 w 988"/>
              <a:gd name="T49" fmla="*/ 266 h 712"/>
              <a:gd name="T50" fmla="*/ 345 w 988"/>
              <a:gd name="T51" fmla="*/ 348 h 712"/>
              <a:gd name="T52" fmla="*/ 460 w 988"/>
              <a:gd name="T53" fmla="*/ 506 h 712"/>
              <a:gd name="T54" fmla="*/ 394 w 988"/>
              <a:gd name="T55" fmla="*/ 657 h 712"/>
              <a:gd name="T56" fmla="*/ 230 w 988"/>
              <a:gd name="T57" fmla="*/ 711 h 712"/>
              <a:gd name="T58" fmla="*/ 0 w 988"/>
              <a:gd name="T59" fmla="*/ 514 h 712"/>
              <a:gd name="T60" fmla="*/ 118 w 988"/>
              <a:gd name="T61" fmla="*/ 514 h 712"/>
              <a:gd name="T62" fmla="*/ 148 w 988"/>
              <a:gd name="T63" fmla="*/ 591 h 712"/>
              <a:gd name="T64" fmla="*/ 230 w 988"/>
              <a:gd name="T65" fmla="*/ 618 h 712"/>
              <a:gd name="T66" fmla="*/ 345 w 988"/>
              <a:gd name="T67" fmla="*/ 506 h 712"/>
              <a:gd name="T68" fmla="*/ 219 w 988"/>
              <a:gd name="T69" fmla="*/ 394 h 712"/>
              <a:gd name="T70" fmla="*/ 148 w 988"/>
              <a:gd name="T71" fmla="*/ 394 h 712"/>
              <a:gd name="T72" fmla="*/ 148 w 988"/>
              <a:gd name="T73" fmla="*/ 304 h 712"/>
              <a:gd name="T74" fmla="*/ 216 w 988"/>
              <a:gd name="T75" fmla="*/ 304 h 712"/>
              <a:gd name="T76" fmla="*/ 328 w 988"/>
              <a:gd name="T77" fmla="*/ 241 h 712"/>
              <a:gd name="T78" fmla="*/ 334 w 988"/>
              <a:gd name="T79" fmla="*/ 197 h 712"/>
              <a:gd name="T80" fmla="*/ 230 w 988"/>
              <a:gd name="T81" fmla="*/ 93 h 712"/>
              <a:gd name="T82" fmla="*/ 131 w 988"/>
              <a:gd name="T83" fmla="*/ 148 h 712"/>
              <a:gd name="T84" fmla="*/ 123 w 988"/>
              <a:gd name="T85" fmla="*/ 189 h 712"/>
              <a:gd name="T86" fmla="*/ 8 w 988"/>
              <a:gd name="T87" fmla="*/ 189 h 712"/>
              <a:gd name="T88" fmla="*/ 140 w 988"/>
              <a:gd name="T89" fmla="*/ 14 h 712"/>
              <a:gd name="T90" fmla="*/ 230 w 988"/>
              <a:gd name="T91" fmla="*/ 0 h 712"/>
              <a:gd name="T92" fmla="*/ 449 w 988"/>
              <a:gd name="T93" fmla="*/ 197 h 712"/>
              <a:gd name="T94" fmla="*/ 345 w 988"/>
              <a:gd name="T95" fmla="*/ 34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88" h="712">
                <a:moveTo>
                  <a:pt x="779" y="266"/>
                </a:moveTo>
                <a:cubicBezTo>
                  <a:pt x="736" y="266"/>
                  <a:pt x="695" y="286"/>
                  <a:pt x="695" y="329"/>
                </a:cubicBezTo>
                <a:cubicBezTo>
                  <a:pt x="695" y="366"/>
                  <a:pt x="720" y="372"/>
                  <a:pt x="749" y="383"/>
                </a:cubicBezTo>
                <a:cubicBezTo>
                  <a:pt x="763" y="389"/>
                  <a:pt x="779" y="394"/>
                  <a:pt x="799" y="397"/>
                </a:cubicBezTo>
                <a:cubicBezTo>
                  <a:pt x="829" y="402"/>
                  <a:pt x="854" y="411"/>
                  <a:pt x="878" y="419"/>
                </a:cubicBezTo>
                <a:cubicBezTo>
                  <a:pt x="903" y="427"/>
                  <a:pt x="922" y="441"/>
                  <a:pt x="938" y="452"/>
                </a:cubicBezTo>
                <a:cubicBezTo>
                  <a:pt x="954" y="463"/>
                  <a:pt x="966" y="479"/>
                  <a:pt x="974" y="495"/>
                </a:cubicBezTo>
                <a:cubicBezTo>
                  <a:pt x="983" y="512"/>
                  <a:pt x="987" y="528"/>
                  <a:pt x="987" y="553"/>
                </a:cubicBezTo>
                <a:cubicBezTo>
                  <a:pt x="987" y="637"/>
                  <a:pt x="932" y="673"/>
                  <a:pt x="867" y="695"/>
                </a:cubicBezTo>
                <a:cubicBezTo>
                  <a:pt x="842" y="703"/>
                  <a:pt x="812" y="706"/>
                  <a:pt x="782" y="706"/>
                </a:cubicBezTo>
                <a:cubicBezTo>
                  <a:pt x="685" y="706"/>
                  <a:pt x="611" y="666"/>
                  <a:pt x="583" y="599"/>
                </a:cubicBezTo>
                <a:cubicBezTo>
                  <a:pt x="574" y="580"/>
                  <a:pt x="569" y="561"/>
                  <a:pt x="569" y="539"/>
                </a:cubicBezTo>
                <a:lnTo>
                  <a:pt x="678" y="539"/>
                </a:lnTo>
                <a:cubicBezTo>
                  <a:pt x="678" y="595"/>
                  <a:pt x="729" y="621"/>
                  <a:pt x="785" y="621"/>
                </a:cubicBezTo>
                <a:cubicBezTo>
                  <a:pt x="836" y="621"/>
                  <a:pt x="875" y="605"/>
                  <a:pt x="875" y="558"/>
                </a:cubicBezTo>
                <a:cubicBezTo>
                  <a:pt x="875" y="521"/>
                  <a:pt x="852" y="512"/>
                  <a:pt x="823" y="501"/>
                </a:cubicBezTo>
                <a:cubicBezTo>
                  <a:pt x="810" y="495"/>
                  <a:pt x="788" y="490"/>
                  <a:pt x="766" y="484"/>
                </a:cubicBezTo>
                <a:cubicBezTo>
                  <a:pt x="714" y="474"/>
                  <a:pt x="670" y="456"/>
                  <a:pt x="635" y="432"/>
                </a:cubicBezTo>
                <a:cubicBezTo>
                  <a:pt x="606" y="413"/>
                  <a:pt x="585" y="379"/>
                  <a:pt x="585" y="334"/>
                </a:cubicBezTo>
                <a:cubicBezTo>
                  <a:pt x="585" y="259"/>
                  <a:pt x="641" y="212"/>
                  <a:pt x="700" y="192"/>
                </a:cubicBezTo>
                <a:cubicBezTo>
                  <a:pt x="725" y="184"/>
                  <a:pt x="749" y="181"/>
                  <a:pt x="779" y="181"/>
                </a:cubicBezTo>
                <a:cubicBezTo>
                  <a:pt x="891" y="181"/>
                  <a:pt x="985" y="233"/>
                  <a:pt x="985" y="342"/>
                </a:cubicBezTo>
                <a:lnTo>
                  <a:pt x="870" y="342"/>
                </a:lnTo>
                <a:cubicBezTo>
                  <a:pt x="870" y="307"/>
                  <a:pt x="847" y="281"/>
                  <a:pt x="818" y="274"/>
                </a:cubicBezTo>
                <a:cubicBezTo>
                  <a:pt x="807" y="271"/>
                  <a:pt x="793" y="266"/>
                  <a:pt x="779" y="266"/>
                </a:cubicBezTo>
                <a:close/>
                <a:moveTo>
                  <a:pt x="345" y="348"/>
                </a:moveTo>
                <a:cubicBezTo>
                  <a:pt x="412" y="373"/>
                  <a:pt x="460" y="417"/>
                  <a:pt x="460" y="506"/>
                </a:cubicBezTo>
                <a:cubicBezTo>
                  <a:pt x="460" y="576"/>
                  <a:pt x="435" y="626"/>
                  <a:pt x="394" y="657"/>
                </a:cubicBezTo>
                <a:cubicBezTo>
                  <a:pt x="356" y="690"/>
                  <a:pt x="300" y="711"/>
                  <a:pt x="230" y="711"/>
                </a:cubicBezTo>
                <a:cubicBezTo>
                  <a:pt x="102" y="711"/>
                  <a:pt x="0" y="642"/>
                  <a:pt x="0" y="514"/>
                </a:cubicBezTo>
                <a:lnTo>
                  <a:pt x="118" y="514"/>
                </a:lnTo>
                <a:cubicBezTo>
                  <a:pt x="118" y="546"/>
                  <a:pt x="129" y="577"/>
                  <a:pt x="148" y="591"/>
                </a:cubicBezTo>
                <a:cubicBezTo>
                  <a:pt x="168" y="606"/>
                  <a:pt x="196" y="618"/>
                  <a:pt x="230" y="618"/>
                </a:cubicBezTo>
                <a:cubicBezTo>
                  <a:pt x="304" y="618"/>
                  <a:pt x="345" y="580"/>
                  <a:pt x="345" y="506"/>
                </a:cubicBezTo>
                <a:cubicBezTo>
                  <a:pt x="345" y="428"/>
                  <a:pt x="298" y="394"/>
                  <a:pt x="219" y="394"/>
                </a:cubicBezTo>
                <a:lnTo>
                  <a:pt x="148" y="394"/>
                </a:lnTo>
                <a:lnTo>
                  <a:pt x="148" y="304"/>
                </a:lnTo>
                <a:lnTo>
                  <a:pt x="216" y="304"/>
                </a:lnTo>
                <a:cubicBezTo>
                  <a:pt x="272" y="304"/>
                  <a:pt x="312" y="281"/>
                  <a:pt x="328" y="241"/>
                </a:cubicBezTo>
                <a:cubicBezTo>
                  <a:pt x="334" y="227"/>
                  <a:pt x="334" y="214"/>
                  <a:pt x="334" y="197"/>
                </a:cubicBezTo>
                <a:cubicBezTo>
                  <a:pt x="334" y="129"/>
                  <a:pt x="300" y="93"/>
                  <a:pt x="230" y="93"/>
                </a:cubicBezTo>
                <a:cubicBezTo>
                  <a:pt x="179" y="93"/>
                  <a:pt x="149" y="114"/>
                  <a:pt x="131" y="148"/>
                </a:cubicBezTo>
                <a:cubicBezTo>
                  <a:pt x="126" y="159"/>
                  <a:pt x="123" y="173"/>
                  <a:pt x="123" y="189"/>
                </a:cubicBezTo>
                <a:lnTo>
                  <a:pt x="8" y="189"/>
                </a:lnTo>
                <a:cubicBezTo>
                  <a:pt x="8" y="95"/>
                  <a:pt x="71" y="42"/>
                  <a:pt x="140" y="14"/>
                </a:cubicBezTo>
                <a:cubicBezTo>
                  <a:pt x="167" y="6"/>
                  <a:pt x="197" y="0"/>
                  <a:pt x="230" y="0"/>
                </a:cubicBezTo>
                <a:cubicBezTo>
                  <a:pt x="363" y="0"/>
                  <a:pt x="449" y="65"/>
                  <a:pt x="449" y="197"/>
                </a:cubicBezTo>
                <a:cubicBezTo>
                  <a:pt x="449" y="275"/>
                  <a:pt x="398" y="321"/>
                  <a:pt x="345" y="3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453312" y="4167188"/>
            <a:ext cx="463550" cy="252412"/>
          </a:xfrm>
          <a:custGeom>
            <a:avLst/>
            <a:gdLst>
              <a:gd name="T0" fmla="*/ 1168 w 1286"/>
              <a:gd name="T1" fmla="*/ 232 h 701"/>
              <a:gd name="T2" fmla="*/ 1137 w 1286"/>
              <a:gd name="T3" fmla="*/ 230 h 701"/>
              <a:gd name="T4" fmla="*/ 930 w 1286"/>
              <a:gd name="T5" fmla="*/ 437 h 701"/>
              <a:gd name="T6" fmla="*/ 935 w 1286"/>
              <a:gd name="T7" fmla="*/ 467 h 701"/>
              <a:gd name="T8" fmla="*/ 818 w 1286"/>
              <a:gd name="T9" fmla="*/ 582 h 701"/>
              <a:gd name="T10" fmla="*/ 700 w 1286"/>
              <a:gd name="T11" fmla="*/ 467 h 701"/>
              <a:gd name="T12" fmla="*/ 705 w 1286"/>
              <a:gd name="T13" fmla="*/ 437 h 701"/>
              <a:gd name="T14" fmla="*/ 555 w 1286"/>
              <a:gd name="T15" fmla="*/ 287 h 701"/>
              <a:gd name="T16" fmla="*/ 525 w 1286"/>
              <a:gd name="T17" fmla="*/ 292 h 701"/>
              <a:gd name="T18" fmla="*/ 495 w 1286"/>
              <a:gd name="T19" fmla="*/ 287 h 701"/>
              <a:gd name="T20" fmla="*/ 230 w 1286"/>
              <a:gd name="T21" fmla="*/ 552 h 701"/>
              <a:gd name="T22" fmla="*/ 235 w 1286"/>
              <a:gd name="T23" fmla="*/ 582 h 701"/>
              <a:gd name="T24" fmla="*/ 118 w 1286"/>
              <a:gd name="T25" fmla="*/ 700 h 701"/>
              <a:gd name="T26" fmla="*/ 0 w 1286"/>
              <a:gd name="T27" fmla="*/ 582 h 701"/>
              <a:gd name="T28" fmla="*/ 118 w 1286"/>
              <a:gd name="T29" fmla="*/ 467 h 701"/>
              <a:gd name="T30" fmla="*/ 148 w 1286"/>
              <a:gd name="T31" fmla="*/ 470 h 701"/>
              <a:gd name="T32" fmla="*/ 413 w 1286"/>
              <a:gd name="T33" fmla="*/ 205 h 701"/>
              <a:gd name="T34" fmla="*/ 410 w 1286"/>
              <a:gd name="T35" fmla="*/ 175 h 701"/>
              <a:gd name="T36" fmla="*/ 525 w 1286"/>
              <a:gd name="T37" fmla="*/ 57 h 701"/>
              <a:gd name="T38" fmla="*/ 643 w 1286"/>
              <a:gd name="T39" fmla="*/ 175 h 701"/>
              <a:gd name="T40" fmla="*/ 640 w 1286"/>
              <a:gd name="T41" fmla="*/ 205 h 701"/>
              <a:gd name="T42" fmla="*/ 787 w 1286"/>
              <a:gd name="T43" fmla="*/ 353 h 701"/>
              <a:gd name="T44" fmla="*/ 818 w 1286"/>
              <a:gd name="T45" fmla="*/ 350 h 701"/>
              <a:gd name="T46" fmla="*/ 848 w 1286"/>
              <a:gd name="T47" fmla="*/ 353 h 701"/>
              <a:gd name="T48" fmla="*/ 1055 w 1286"/>
              <a:gd name="T49" fmla="*/ 148 h 701"/>
              <a:gd name="T50" fmla="*/ 1050 w 1286"/>
              <a:gd name="T51" fmla="*/ 118 h 701"/>
              <a:gd name="T52" fmla="*/ 1168 w 1286"/>
              <a:gd name="T53" fmla="*/ 0 h 701"/>
              <a:gd name="T54" fmla="*/ 1285 w 1286"/>
              <a:gd name="T55" fmla="*/ 118 h 701"/>
              <a:gd name="T56" fmla="*/ 1285 w 1286"/>
              <a:gd name="T57" fmla="*/ 118 h 701"/>
              <a:gd name="T58" fmla="*/ 1168 w 1286"/>
              <a:gd name="T59" fmla="*/ 23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6" h="701">
                <a:moveTo>
                  <a:pt x="1168" y="232"/>
                </a:moveTo>
                <a:cubicBezTo>
                  <a:pt x="1157" y="232"/>
                  <a:pt x="1146" y="232"/>
                  <a:pt x="1137" y="230"/>
                </a:cubicBezTo>
                <a:lnTo>
                  <a:pt x="930" y="437"/>
                </a:lnTo>
                <a:cubicBezTo>
                  <a:pt x="932" y="446"/>
                  <a:pt x="935" y="457"/>
                  <a:pt x="935" y="467"/>
                </a:cubicBezTo>
                <a:cubicBezTo>
                  <a:pt x="935" y="530"/>
                  <a:pt x="880" y="582"/>
                  <a:pt x="818" y="582"/>
                </a:cubicBezTo>
                <a:cubicBezTo>
                  <a:pt x="755" y="582"/>
                  <a:pt x="700" y="530"/>
                  <a:pt x="700" y="467"/>
                </a:cubicBezTo>
                <a:cubicBezTo>
                  <a:pt x="700" y="457"/>
                  <a:pt x="703" y="446"/>
                  <a:pt x="705" y="437"/>
                </a:cubicBezTo>
                <a:lnTo>
                  <a:pt x="555" y="287"/>
                </a:lnTo>
                <a:cubicBezTo>
                  <a:pt x="547" y="290"/>
                  <a:pt x="536" y="292"/>
                  <a:pt x="525" y="292"/>
                </a:cubicBezTo>
                <a:cubicBezTo>
                  <a:pt x="514" y="292"/>
                  <a:pt x="503" y="290"/>
                  <a:pt x="495" y="287"/>
                </a:cubicBezTo>
                <a:lnTo>
                  <a:pt x="230" y="552"/>
                </a:lnTo>
                <a:cubicBezTo>
                  <a:pt x="232" y="560"/>
                  <a:pt x="235" y="571"/>
                  <a:pt x="235" y="582"/>
                </a:cubicBezTo>
                <a:cubicBezTo>
                  <a:pt x="235" y="645"/>
                  <a:pt x="180" y="700"/>
                  <a:pt x="118" y="700"/>
                </a:cubicBezTo>
                <a:cubicBezTo>
                  <a:pt x="55" y="700"/>
                  <a:pt x="0" y="645"/>
                  <a:pt x="0" y="582"/>
                </a:cubicBezTo>
                <a:cubicBezTo>
                  <a:pt x="0" y="519"/>
                  <a:pt x="55" y="467"/>
                  <a:pt x="118" y="467"/>
                </a:cubicBezTo>
                <a:cubicBezTo>
                  <a:pt x="129" y="467"/>
                  <a:pt x="139" y="467"/>
                  <a:pt x="148" y="470"/>
                </a:cubicBezTo>
                <a:lnTo>
                  <a:pt x="413" y="205"/>
                </a:lnTo>
                <a:cubicBezTo>
                  <a:pt x="410" y="197"/>
                  <a:pt x="410" y="186"/>
                  <a:pt x="410" y="175"/>
                </a:cubicBezTo>
                <a:cubicBezTo>
                  <a:pt x="410" y="112"/>
                  <a:pt x="462" y="57"/>
                  <a:pt x="525" y="57"/>
                </a:cubicBezTo>
                <a:cubicBezTo>
                  <a:pt x="588" y="57"/>
                  <a:pt x="643" y="112"/>
                  <a:pt x="643" y="175"/>
                </a:cubicBezTo>
                <a:cubicBezTo>
                  <a:pt x="643" y="186"/>
                  <a:pt x="643" y="197"/>
                  <a:pt x="640" y="205"/>
                </a:cubicBezTo>
                <a:lnTo>
                  <a:pt x="787" y="353"/>
                </a:lnTo>
                <a:cubicBezTo>
                  <a:pt x="796" y="350"/>
                  <a:pt x="808" y="350"/>
                  <a:pt x="818" y="350"/>
                </a:cubicBezTo>
                <a:cubicBezTo>
                  <a:pt x="829" y="350"/>
                  <a:pt x="839" y="350"/>
                  <a:pt x="848" y="353"/>
                </a:cubicBezTo>
                <a:lnTo>
                  <a:pt x="1055" y="148"/>
                </a:lnTo>
                <a:cubicBezTo>
                  <a:pt x="1053" y="139"/>
                  <a:pt x="1050" y="128"/>
                  <a:pt x="1050" y="118"/>
                </a:cubicBezTo>
                <a:cubicBezTo>
                  <a:pt x="1050" y="55"/>
                  <a:pt x="1106" y="0"/>
                  <a:pt x="1168" y="0"/>
                </a:cubicBezTo>
                <a:cubicBezTo>
                  <a:pt x="1231" y="0"/>
                  <a:pt x="1285" y="55"/>
                  <a:pt x="1285" y="118"/>
                </a:cubicBezTo>
                <a:lnTo>
                  <a:pt x="1285" y="118"/>
                </a:lnTo>
                <a:cubicBezTo>
                  <a:pt x="1285" y="180"/>
                  <a:pt x="1230" y="232"/>
                  <a:pt x="1168" y="23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40749" y="4083050"/>
            <a:ext cx="419100" cy="419100"/>
          </a:xfrm>
          <a:custGeom>
            <a:avLst/>
            <a:gdLst>
              <a:gd name="T0" fmla="*/ 582 w 1166"/>
              <a:gd name="T1" fmla="*/ 1049 h 1165"/>
              <a:gd name="T2" fmla="*/ 1050 w 1166"/>
              <a:gd name="T3" fmla="*/ 582 h 1165"/>
              <a:gd name="T4" fmla="*/ 582 w 1166"/>
              <a:gd name="T5" fmla="*/ 114 h 1165"/>
              <a:gd name="T6" fmla="*/ 115 w 1166"/>
              <a:gd name="T7" fmla="*/ 582 h 1165"/>
              <a:gd name="T8" fmla="*/ 582 w 1166"/>
              <a:gd name="T9" fmla="*/ 1049 h 1165"/>
              <a:gd name="T10" fmla="*/ 582 w 1166"/>
              <a:gd name="T11" fmla="*/ 0 h 1165"/>
              <a:gd name="T12" fmla="*/ 1165 w 1166"/>
              <a:gd name="T13" fmla="*/ 582 h 1165"/>
              <a:gd name="T14" fmla="*/ 582 w 1166"/>
              <a:gd name="T15" fmla="*/ 1164 h 1165"/>
              <a:gd name="T16" fmla="*/ 0 w 1166"/>
              <a:gd name="T17" fmla="*/ 582 h 1165"/>
              <a:gd name="T18" fmla="*/ 582 w 1166"/>
              <a:gd name="T19" fmla="*/ 0 h 1165"/>
              <a:gd name="T20" fmla="*/ 828 w 1166"/>
              <a:gd name="T21" fmla="*/ 336 h 1165"/>
              <a:gd name="T22" fmla="*/ 831 w 1166"/>
              <a:gd name="T23" fmla="*/ 828 h 1165"/>
              <a:gd name="T24" fmla="*/ 336 w 1166"/>
              <a:gd name="T25" fmla="*/ 828 h 1165"/>
              <a:gd name="T26" fmla="*/ 582 w 1166"/>
              <a:gd name="T27" fmla="*/ 582 h 1165"/>
              <a:gd name="T28" fmla="*/ 582 w 1166"/>
              <a:gd name="T29" fmla="*/ 232 h 1165"/>
              <a:gd name="T30" fmla="*/ 828 w 1166"/>
              <a:gd name="T31" fmla="*/ 336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6" h="1165">
                <a:moveTo>
                  <a:pt x="582" y="1049"/>
                </a:moveTo>
                <a:cubicBezTo>
                  <a:pt x="839" y="1049"/>
                  <a:pt x="1050" y="839"/>
                  <a:pt x="1050" y="582"/>
                </a:cubicBezTo>
                <a:cubicBezTo>
                  <a:pt x="1050" y="325"/>
                  <a:pt x="839" y="114"/>
                  <a:pt x="582" y="114"/>
                </a:cubicBezTo>
                <a:cubicBezTo>
                  <a:pt x="325" y="114"/>
                  <a:pt x="115" y="325"/>
                  <a:pt x="115" y="582"/>
                </a:cubicBezTo>
                <a:cubicBezTo>
                  <a:pt x="115" y="839"/>
                  <a:pt x="325" y="1049"/>
                  <a:pt x="582" y="1049"/>
                </a:cubicBezTo>
                <a:close/>
                <a:moveTo>
                  <a:pt x="582" y="0"/>
                </a:moveTo>
                <a:cubicBezTo>
                  <a:pt x="905" y="0"/>
                  <a:pt x="1165" y="259"/>
                  <a:pt x="1165" y="582"/>
                </a:cubicBezTo>
                <a:cubicBezTo>
                  <a:pt x="1165" y="905"/>
                  <a:pt x="905" y="1164"/>
                  <a:pt x="582" y="1164"/>
                </a:cubicBezTo>
                <a:cubicBezTo>
                  <a:pt x="260" y="1164"/>
                  <a:pt x="0" y="905"/>
                  <a:pt x="0" y="582"/>
                </a:cubicBezTo>
                <a:cubicBezTo>
                  <a:pt x="0" y="259"/>
                  <a:pt x="260" y="0"/>
                  <a:pt x="582" y="0"/>
                </a:cubicBezTo>
                <a:close/>
                <a:moveTo>
                  <a:pt x="828" y="336"/>
                </a:moveTo>
                <a:cubicBezTo>
                  <a:pt x="965" y="473"/>
                  <a:pt x="968" y="691"/>
                  <a:pt x="831" y="828"/>
                </a:cubicBezTo>
                <a:cubicBezTo>
                  <a:pt x="694" y="965"/>
                  <a:pt x="473" y="965"/>
                  <a:pt x="336" y="828"/>
                </a:cubicBezTo>
                <a:lnTo>
                  <a:pt x="582" y="582"/>
                </a:lnTo>
                <a:lnTo>
                  <a:pt x="582" y="232"/>
                </a:lnTo>
                <a:cubicBezTo>
                  <a:pt x="673" y="232"/>
                  <a:pt x="760" y="267"/>
                  <a:pt x="828" y="3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8189" y="4124325"/>
            <a:ext cx="377825" cy="336550"/>
          </a:xfrm>
          <a:custGeom>
            <a:avLst/>
            <a:gdLst>
              <a:gd name="T0" fmla="*/ 118 w 1051"/>
              <a:gd name="T1" fmla="*/ 350 h 936"/>
              <a:gd name="T2" fmla="*/ 933 w 1051"/>
              <a:gd name="T3" fmla="*/ 350 h 936"/>
              <a:gd name="T4" fmla="*/ 845 w 1051"/>
              <a:gd name="T5" fmla="*/ 88 h 936"/>
              <a:gd name="T6" fmla="*/ 205 w 1051"/>
              <a:gd name="T7" fmla="*/ 88 h 936"/>
              <a:gd name="T8" fmla="*/ 118 w 1051"/>
              <a:gd name="T9" fmla="*/ 350 h 936"/>
              <a:gd name="T10" fmla="*/ 845 w 1051"/>
              <a:gd name="T11" fmla="*/ 643 h 936"/>
              <a:gd name="T12" fmla="*/ 933 w 1051"/>
              <a:gd name="T13" fmla="*/ 555 h 936"/>
              <a:gd name="T14" fmla="*/ 845 w 1051"/>
              <a:gd name="T15" fmla="*/ 468 h 936"/>
              <a:gd name="T16" fmla="*/ 758 w 1051"/>
              <a:gd name="T17" fmla="*/ 555 h 936"/>
              <a:gd name="T18" fmla="*/ 845 w 1051"/>
              <a:gd name="T19" fmla="*/ 643 h 936"/>
              <a:gd name="T20" fmla="*/ 205 w 1051"/>
              <a:gd name="T21" fmla="*/ 643 h 936"/>
              <a:gd name="T22" fmla="*/ 293 w 1051"/>
              <a:gd name="T23" fmla="*/ 555 h 936"/>
              <a:gd name="T24" fmla="*/ 205 w 1051"/>
              <a:gd name="T25" fmla="*/ 468 h 936"/>
              <a:gd name="T26" fmla="*/ 118 w 1051"/>
              <a:gd name="T27" fmla="*/ 555 h 936"/>
              <a:gd name="T28" fmla="*/ 205 w 1051"/>
              <a:gd name="T29" fmla="*/ 643 h 936"/>
              <a:gd name="T30" fmla="*/ 930 w 1051"/>
              <a:gd name="T31" fmla="*/ 61 h 936"/>
              <a:gd name="T32" fmla="*/ 1050 w 1051"/>
              <a:gd name="T33" fmla="*/ 410 h 936"/>
              <a:gd name="T34" fmla="*/ 1050 w 1051"/>
              <a:gd name="T35" fmla="*/ 875 h 936"/>
              <a:gd name="T36" fmla="*/ 993 w 1051"/>
              <a:gd name="T37" fmla="*/ 935 h 936"/>
              <a:gd name="T38" fmla="*/ 933 w 1051"/>
              <a:gd name="T39" fmla="*/ 935 h 936"/>
              <a:gd name="T40" fmla="*/ 875 w 1051"/>
              <a:gd name="T41" fmla="*/ 875 h 936"/>
              <a:gd name="T42" fmla="*/ 875 w 1051"/>
              <a:gd name="T43" fmla="*/ 818 h 936"/>
              <a:gd name="T44" fmla="*/ 175 w 1051"/>
              <a:gd name="T45" fmla="*/ 818 h 936"/>
              <a:gd name="T46" fmla="*/ 175 w 1051"/>
              <a:gd name="T47" fmla="*/ 875 h 936"/>
              <a:gd name="T48" fmla="*/ 118 w 1051"/>
              <a:gd name="T49" fmla="*/ 935 h 936"/>
              <a:gd name="T50" fmla="*/ 58 w 1051"/>
              <a:gd name="T51" fmla="*/ 935 h 936"/>
              <a:gd name="T52" fmla="*/ 0 w 1051"/>
              <a:gd name="T53" fmla="*/ 875 h 936"/>
              <a:gd name="T54" fmla="*/ 0 w 1051"/>
              <a:gd name="T55" fmla="*/ 410 h 936"/>
              <a:gd name="T56" fmla="*/ 120 w 1051"/>
              <a:gd name="T57" fmla="*/ 61 h 936"/>
              <a:gd name="T58" fmla="*/ 205 w 1051"/>
              <a:gd name="T59" fmla="*/ 0 h 936"/>
              <a:gd name="T60" fmla="*/ 845 w 1051"/>
              <a:gd name="T61" fmla="*/ 0 h 936"/>
              <a:gd name="T62" fmla="*/ 930 w 1051"/>
              <a:gd name="T63" fmla="*/ 61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51" h="936">
                <a:moveTo>
                  <a:pt x="118" y="350"/>
                </a:moveTo>
                <a:lnTo>
                  <a:pt x="933" y="350"/>
                </a:lnTo>
                <a:lnTo>
                  <a:pt x="845" y="88"/>
                </a:lnTo>
                <a:lnTo>
                  <a:pt x="205" y="88"/>
                </a:lnTo>
                <a:lnTo>
                  <a:pt x="118" y="350"/>
                </a:lnTo>
                <a:close/>
                <a:moveTo>
                  <a:pt x="845" y="643"/>
                </a:moveTo>
                <a:cubicBezTo>
                  <a:pt x="894" y="643"/>
                  <a:pt x="933" y="605"/>
                  <a:pt x="933" y="555"/>
                </a:cubicBezTo>
                <a:cubicBezTo>
                  <a:pt x="933" y="506"/>
                  <a:pt x="894" y="468"/>
                  <a:pt x="845" y="468"/>
                </a:cubicBezTo>
                <a:cubicBezTo>
                  <a:pt x="796" y="468"/>
                  <a:pt x="758" y="506"/>
                  <a:pt x="758" y="555"/>
                </a:cubicBezTo>
                <a:cubicBezTo>
                  <a:pt x="758" y="605"/>
                  <a:pt x="796" y="643"/>
                  <a:pt x="845" y="643"/>
                </a:cubicBezTo>
                <a:close/>
                <a:moveTo>
                  <a:pt x="205" y="643"/>
                </a:moveTo>
                <a:cubicBezTo>
                  <a:pt x="255" y="643"/>
                  <a:pt x="293" y="605"/>
                  <a:pt x="293" y="555"/>
                </a:cubicBezTo>
                <a:cubicBezTo>
                  <a:pt x="293" y="506"/>
                  <a:pt x="255" y="468"/>
                  <a:pt x="205" y="468"/>
                </a:cubicBezTo>
                <a:cubicBezTo>
                  <a:pt x="156" y="468"/>
                  <a:pt x="118" y="506"/>
                  <a:pt x="118" y="555"/>
                </a:cubicBezTo>
                <a:cubicBezTo>
                  <a:pt x="118" y="605"/>
                  <a:pt x="156" y="643"/>
                  <a:pt x="205" y="643"/>
                </a:cubicBezTo>
                <a:close/>
                <a:moveTo>
                  <a:pt x="930" y="61"/>
                </a:moveTo>
                <a:lnTo>
                  <a:pt x="1050" y="410"/>
                </a:lnTo>
                <a:lnTo>
                  <a:pt x="1050" y="875"/>
                </a:lnTo>
                <a:cubicBezTo>
                  <a:pt x="1050" y="908"/>
                  <a:pt x="1026" y="935"/>
                  <a:pt x="993" y="935"/>
                </a:cubicBezTo>
                <a:lnTo>
                  <a:pt x="933" y="935"/>
                </a:lnTo>
                <a:cubicBezTo>
                  <a:pt x="900" y="935"/>
                  <a:pt x="875" y="908"/>
                  <a:pt x="875" y="875"/>
                </a:cubicBezTo>
                <a:lnTo>
                  <a:pt x="875" y="818"/>
                </a:lnTo>
                <a:lnTo>
                  <a:pt x="175" y="818"/>
                </a:lnTo>
                <a:lnTo>
                  <a:pt x="175" y="875"/>
                </a:lnTo>
                <a:cubicBezTo>
                  <a:pt x="175" y="908"/>
                  <a:pt x="151" y="935"/>
                  <a:pt x="118" y="935"/>
                </a:cubicBezTo>
                <a:lnTo>
                  <a:pt x="58" y="935"/>
                </a:lnTo>
                <a:cubicBezTo>
                  <a:pt x="25" y="935"/>
                  <a:pt x="0" y="908"/>
                  <a:pt x="0" y="875"/>
                </a:cubicBezTo>
                <a:lnTo>
                  <a:pt x="0" y="410"/>
                </a:lnTo>
                <a:lnTo>
                  <a:pt x="120" y="61"/>
                </a:lnTo>
                <a:cubicBezTo>
                  <a:pt x="131" y="25"/>
                  <a:pt x="167" y="0"/>
                  <a:pt x="205" y="0"/>
                </a:cubicBezTo>
                <a:lnTo>
                  <a:pt x="845" y="0"/>
                </a:lnTo>
                <a:cubicBezTo>
                  <a:pt x="883" y="0"/>
                  <a:pt x="919" y="25"/>
                  <a:pt x="930" y="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631489" y="4040189"/>
            <a:ext cx="504825" cy="504825"/>
          </a:xfrm>
          <a:custGeom>
            <a:avLst/>
            <a:gdLst>
              <a:gd name="T0" fmla="*/ 1313 w 1401"/>
              <a:gd name="T1" fmla="*/ 582 h 1401"/>
              <a:gd name="T2" fmla="*/ 1400 w 1401"/>
              <a:gd name="T3" fmla="*/ 670 h 1401"/>
              <a:gd name="T4" fmla="*/ 1400 w 1401"/>
              <a:gd name="T5" fmla="*/ 1050 h 1401"/>
              <a:gd name="T6" fmla="*/ 1375 w 1401"/>
              <a:gd name="T7" fmla="*/ 1113 h 1401"/>
              <a:gd name="T8" fmla="*/ 1086 w 1401"/>
              <a:gd name="T9" fmla="*/ 1400 h 1401"/>
              <a:gd name="T10" fmla="*/ 1039 w 1401"/>
              <a:gd name="T11" fmla="*/ 1353 h 1401"/>
              <a:gd name="T12" fmla="*/ 1020 w 1401"/>
              <a:gd name="T13" fmla="*/ 1307 h 1401"/>
              <a:gd name="T14" fmla="*/ 1061 w 1401"/>
              <a:gd name="T15" fmla="*/ 1107 h 1401"/>
              <a:gd name="T16" fmla="*/ 757 w 1401"/>
              <a:gd name="T17" fmla="*/ 1107 h 1401"/>
              <a:gd name="T18" fmla="*/ 700 w 1401"/>
              <a:gd name="T19" fmla="*/ 1050 h 1401"/>
              <a:gd name="T20" fmla="*/ 700 w 1401"/>
              <a:gd name="T21" fmla="*/ 976 h 1401"/>
              <a:gd name="T22" fmla="*/ 705 w 1401"/>
              <a:gd name="T23" fmla="*/ 946 h 1401"/>
              <a:gd name="T24" fmla="*/ 839 w 1401"/>
              <a:gd name="T25" fmla="*/ 637 h 1401"/>
              <a:gd name="T26" fmla="*/ 919 w 1401"/>
              <a:gd name="T27" fmla="*/ 582 h 1401"/>
              <a:gd name="T28" fmla="*/ 1312 w 1401"/>
              <a:gd name="T29" fmla="*/ 582 h 1401"/>
              <a:gd name="T30" fmla="*/ 1313 w 1401"/>
              <a:gd name="T31" fmla="*/ 582 h 1401"/>
              <a:gd name="T32" fmla="*/ 700 w 1401"/>
              <a:gd name="T33" fmla="*/ 424 h 1401"/>
              <a:gd name="T34" fmla="*/ 695 w 1401"/>
              <a:gd name="T35" fmla="*/ 454 h 1401"/>
              <a:gd name="T36" fmla="*/ 561 w 1401"/>
              <a:gd name="T37" fmla="*/ 763 h 1401"/>
              <a:gd name="T38" fmla="*/ 481 w 1401"/>
              <a:gd name="T39" fmla="*/ 817 h 1401"/>
              <a:gd name="T40" fmla="*/ 88 w 1401"/>
              <a:gd name="T41" fmla="*/ 817 h 1401"/>
              <a:gd name="T42" fmla="*/ 0 w 1401"/>
              <a:gd name="T43" fmla="*/ 730 h 1401"/>
              <a:gd name="T44" fmla="*/ 0 w 1401"/>
              <a:gd name="T45" fmla="*/ 350 h 1401"/>
              <a:gd name="T46" fmla="*/ 25 w 1401"/>
              <a:gd name="T47" fmla="*/ 287 h 1401"/>
              <a:gd name="T48" fmla="*/ 314 w 1401"/>
              <a:gd name="T49" fmla="*/ 0 h 1401"/>
              <a:gd name="T50" fmla="*/ 361 w 1401"/>
              <a:gd name="T51" fmla="*/ 46 h 1401"/>
              <a:gd name="T52" fmla="*/ 380 w 1401"/>
              <a:gd name="T53" fmla="*/ 93 h 1401"/>
              <a:gd name="T54" fmla="*/ 339 w 1401"/>
              <a:gd name="T55" fmla="*/ 293 h 1401"/>
              <a:gd name="T56" fmla="*/ 643 w 1401"/>
              <a:gd name="T57" fmla="*/ 293 h 1401"/>
              <a:gd name="T58" fmla="*/ 700 w 1401"/>
              <a:gd name="T59" fmla="*/ 350 h 1401"/>
              <a:gd name="T60" fmla="*/ 700 w 1401"/>
              <a:gd name="T61" fmla="*/ 424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01" h="1401">
                <a:moveTo>
                  <a:pt x="1313" y="582"/>
                </a:moveTo>
                <a:cubicBezTo>
                  <a:pt x="1362" y="582"/>
                  <a:pt x="1400" y="621"/>
                  <a:pt x="1400" y="670"/>
                </a:cubicBezTo>
                <a:lnTo>
                  <a:pt x="1400" y="1050"/>
                </a:lnTo>
                <a:cubicBezTo>
                  <a:pt x="1400" y="1074"/>
                  <a:pt x="1392" y="1096"/>
                  <a:pt x="1375" y="1113"/>
                </a:cubicBezTo>
                <a:lnTo>
                  <a:pt x="1086" y="1400"/>
                </a:lnTo>
                <a:lnTo>
                  <a:pt x="1039" y="1353"/>
                </a:lnTo>
                <a:cubicBezTo>
                  <a:pt x="1028" y="1342"/>
                  <a:pt x="1020" y="1326"/>
                  <a:pt x="1020" y="1307"/>
                </a:cubicBezTo>
                <a:cubicBezTo>
                  <a:pt x="1033" y="1240"/>
                  <a:pt x="1047" y="1174"/>
                  <a:pt x="1061" y="1107"/>
                </a:cubicBezTo>
                <a:lnTo>
                  <a:pt x="757" y="1107"/>
                </a:lnTo>
                <a:cubicBezTo>
                  <a:pt x="725" y="1107"/>
                  <a:pt x="700" y="1083"/>
                  <a:pt x="700" y="1050"/>
                </a:cubicBezTo>
                <a:lnTo>
                  <a:pt x="700" y="976"/>
                </a:lnTo>
                <a:cubicBezTo>
                  <a:pt x="700" y="965"/>
                  <a:pt x="703" y="957"/>
                  <a:pt x="705" y="946"/>
                </a:cubicBezTo>
                <a:lnTo>
                  <a:pt x="839" y="637"/>
                </a:lnTo>
                <a:cubicBezTo>
                  <a:pt x="853" y="607"/>
                  <a:pt x="883" y="582"/>
                  <a:pt x="919" y="582"/>
                </a:cubicBezTo>
                <a:lnTo>
                  <a:pt x="1312" y="582"/>
                </a:lnTo>
                <a:lnTo>
                  <a:pt x="1313" y="582"/>
                </a:lnTo>
                <a:close/>
                <a:moveTo>
                  <a:pt x="700" y="424"/>
                </a:moveTo>
                <a:cubicBezTo>
                  <a:pt x="700" y="435"/>
                  <a:pt x="697" y="443"/>
                  <a:pt x="695" y="454"/>
                </a:cubicBezTo>
                <a:lnTo>
                  <a:pt x="561" y="763"/>
                </a:lnTo>
                <a:cubicBezTo>
                  <a:pt x="547" y="793"/>
                  <a:pt x="517" y="817"/>
                  <a:pt x="481" y="817"/>
                </a:cubicBezTo>
                <a:lnTo>
                  <a:pt x="88" y="817"/>
                </a:lnTo>
                <a:cubicBezTo>
                  <a:pt x="38" y="817"/>
                  <a:pt x="0" y="779"/>
                  <a:pt x="0" y="730"/>
                </a:cubicBezTo>
                <a:lnTo>
                  <a:pt x="0" y="350"/>
                </a:lnTo>
                <a:cubicBezTo>
                  <a:pt x="0" y="325"/>
                  <a:pt x="8" y="303"/>
                  <a:pt x="25" y="287"/>
                </a:cubicBezTo>
                <a:lnTo>
                  <a:pt x="314" y="0"/>
                </a:lnTo>
                <a:lnTo>
                  <a:pt x="361" y="46"/>
                </a:lnTo>
                <a:cubicBezTo>
                  <a:pt x="372" y="57"/>
                  <a:pt x="380" y="74"/>
                  <a:pt x="380" y="93"/>
                </a:cubicBezTo>
                <a:cubicBezTo>
                  <a:pt x="367" y="160"/>
                  <a:pt x="353" y="226"/>
                  <a:pt x="339" y="293"/>
                </a:cubicBezTo>
                <a:lnTo>
                  <a:pt x="643" y="293"/>
                </a:lnTo>
                <a:cubicBezTo>
                  <a:pt x="675" y="293"/>
                  <a:pt x="700" y="317"/>
                  <a:pt x="700" y="350"/>
                </a:cubicBezTo>
                <a:lnTo>
                  <a:pt x="700" y="42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5059365"/>
            <a:ext cx="377825" cy="211137"/>
          </a:xfrm>
          <a:custGeom>
            <a:avLst/>
            <a:gdLst>
              <a:gd name="T0" fmla="*/ 932 w 1051"/>
              <a:gd name="T1" fmla="*/ 350 h 586"/>
              <a:gd name="T2" fmla="*/ 932 w 1051"/>
              <a:gd name="T3" fmla="*/ 235 h 586"/>
              <a:gd name="T4" fmla="*/ 1050 w 1051"/>
              <a:gd name="T5" fmla="*/ 235 h 586"/>
              <a:gd name="T6" fmla="*/ 1050 w 1051"/>
              <a:gd name="T7" fmla="*/ 350 h 586"/>
              <a:gd name="T8" fmla="*/ 932 w 1051"/>
              <a:gd name="T9" fmla="*/ 350 h 586"/>
              <a:gd name="T10" fmla="*/ 932 w 1051"/>
              <a:gd name="T11" fmla="*/ 0 h 586"/>
              <a:gd name="T12" fmla="*/ 1050 w 1051"/>
              <a:gd name="T13" fmla="*/ 0 h 586"/>
              <a:gd name="T14" fmla="*/ 1050 w 1051"/>
              <a:gd name="T15" fmla="*/ 117 h 586"/>
              <a:gd name="T16" fmla="*/ 932 w 1051"/>
              <a:gd name="T17" fmla="*/ 117 h 586"/>
              <a:gd name="T18" fmla="*/ 932 w 1051"/>
              <a:gd name="T19" fmla="*/ 0 h 586"/>
              <a:gd name="T20" fmla="*/ 932 w 1051"/>
              <a:gd name="T21" fmla="*/ 585 h 586"/>
              <a:gd name="T22" fmla="*/ 932 w 1051"/>
              <a:gd name="T23" fmla="*/ 467 h 586"/>
              <a:gd name="T24" fmla="*/ 1050 w 1051"/>
              <a:gd name="T25" fmla="*/ 467 h 586"/>
              <a:gd name="T26" fmla="*/ 1050 w 1051"/>
              <a:gd name="T27" fmla="*/ 585 h 586"/>
              <a:gd name="T28" fmla="*/ 932 w 1051"/>
              <a:gd name="T29" fmla="*/ 585 h 586"/>
              <a:gd name="T30" fmla="*/ 0 w 1051"/>
              <a:gd name="T31" fmla="*/ 585 h 586"/>
              <a:gd name="T32" fmla="*/ 0 w 1051"/>
              <a:gd name="T33" fmla="*/ 467 h 586"/>
              <a:gd name="T34" fmla="*/ 818 w 1051"/>
              <a:gd name="T35" fmla="*/ 467 h 586"/>
              <a:gd name="T36" fmla="*/ 818 w 1051"/>
              <a:gd name="T37" fmla="*/ 585 h 586"/>
              <a:gd name="T38" fmla="*/ 0 w 1051"/>
              <a:gd name="T39" fmla="*/ 585 h 586"/>
              <a:gd name="T40" fmla="*/ 0 w 1051"/>
              <a:gd name="T41" fmla="*/ 350 h 586"/>
              <a:gd name="T42" fmla="*/ 0 w 1051"/>
              <a:gd name="T43" fmla="*/ 235 h 586"/>
              <a:gd name="T44" fmla="*/ 818 w 1051"/>
              <a:gd name="T45" fmla="*/ 235 h 586"/>
              <a:gd name="T46" fmla="*/ 818 w 1051"/>
              <a:gd name="T47" fmla="*/ 350 h 586"/>
              <a:gd name="T48" fmla="*/ 0 w 1051"/>
              <a:gd name="T49" fmla="*/ 350 h 586"/>
              <a:gd name="T50" fmla="*/ 0 w 1051"/>
              <a:gd name="T51" fmla="*/ 117 h 586"/>
              <a:gd name="T52" fmla="*/ 0 w 1051"/>
              <a:gd name="T53" fmla="*/ 0 h 586"/>
              <a:gd name="T54" fmla="*/ 818 w 1051"/>
              <a:gd name="T55" fmla="*/ 0 h 586"/>
              <a:gd name="T56" fmla="*/ 818 w 1051"/>
              <a:gd name="T57" fmla="*/ 117 h 586"/>
              <a:gd name="T58" fmla="*/ 0 w 1051"/>
              <a:gd name="T59" fmla="*/ 117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51" h="586">
                <a:moveTo>
                  <a:pt x="932" y="350"/>
                </a:moveTo>
                <a:lnTo>
                  <a:pt x="932" y="235"/>
                </a:lnTo>
                <a:lnTo>
                  <a:pt x="1050" y="235"/>
                </a:lnTo>
                <a:lnTo>
                  <a:pt x="1050" y="350"/>
                </a:lnTo>
                <a:lnTo>
                  <a:pt x="932" y="350"/>
                </a:lnTo>
                <a:close/>
                <a:moveTo>
                  <a:pt x="932" y="0"/>
                </a:moveTo>
                <a:lnTo>
                  <a:pt x="1050" y="0"/>
                </a:lnTo>
                <a:lnTo>
                  <a:pt x="1050" y="117"/>
                </a:lnTo>
                <a:lnTo>
                  <a:pt x="932" y="117"/>
                </a:lnTo>
                <a:lnTo>
                  <a:pt x="932" y="0"/>
                </a:lnTo>
                <a:close/>
                <a:moveTo>
                  <a:pt x="932" y="585"/>
                </a:moveTo>
                <a:lnTo>
                  <a:pt x="932" y="467"/>
                </a:lnTo>
                <a:lnTo>
                  <a:pt x="1050" y="467"/>
                </a:lnTo>
                <a:lnTo>
                  <a:pt x="1050" y="585"/>
                </a:lnTo>
                <a:lnTo>
                  <a:pt x="932" y="585"/>
                </a:lnTo>
                <a:close/>
                <a:moveTo>
                  <a:pt x="0" y="585"/>
                </a:moveTo>
                <a:lnTo>
                  <a:pt x="0" y="467"/>
                </a:lnTo>
                <a:lnTo>
                  <a:pt x="818" y="467"/>
                </a:lnTo>
                <a:lnTo>
                  <a:pt x="818" y="585"/>
                </a:lnTo>
                <a:lnTo>
                  <a:pt x="0" y="585"/>
                </a:lnTo>
                <a:close/>
                <a:moveTo>
                  <a:pt x="0" y="350"/>
                </a:moveTo>
                <a:lnTo>
                  <a:pt x="0" y="235"/>
                </a:lnTo>
                <a:lnTo>
                  <a:pt x="818" y="235"/>
                </a:lnTo>
                <a:lnTo>
                  <a:pt x="818" y="350"/>
                </a:lnTo>
                <a:lnTo>
                  <a:pt x="0" y="350"/>
                </a:lnTo>
                <a:close/>
                <a:moveTo>
                  <a:pt x="0" y="117"/>
                </a:moveTo>
                <a:lnTo>
                  <a:pt x="0" y="0"/>
                </a:lnTo>
                <a:lnTo>
                  <a:pt x="818" y="0"/>
                </a:lnTo>
                <a:lnTo>
                  <a:pt x="818" y="117"/>
                </a:lnTo>
                <a:lnTo>
                  <a:pt x="0" y="1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76464" y="4954588"/>
            <a:ext cx="293687" cy="419100"/>
          </a:xfrm>
          <a:custGeom>
            <a:avLst/>
            <a:gdLst>
              <a:gd name="T0" fmla="*/ 700 w 816"/>
              <a:gd name="T1" fmla="*/ 700 h 1166"/>
              <a:gd name="T2" fmla="*/ 700 w 816"/>
              <a:gd name="T3" fmla="*/ 407 h 1166"/>
              <a:gd name="T4" fmla="*/ 115 w 816"/>
              <a:gd name="T5" fmla="*/ 407 h 1166"/>
              <a:gd name="T6" fmla="*/ 115 w 816"/>
              <a:gd name="T7" fmla="*/ 700 h 1166"/>
              <a:gd name="T8" fmla="*/ 700 w 816"/>
              <a:gd name="T9" fmla="*/ 700 h 1166"/>
              <a:gd name="T10" fmla="*/ 407 w 816"/>
              <a:gd name="T11" fmla="*/ 962 h 1166"/>
              <a:gd name="T12" fmla="*/ 495 w 816"/>
              <a:gd name="T13" fmla="*/ 875 h 1166"/>
              <a:gd name="T14" fmla="*/ 407 w 816"/>
              <a:gd name="T15" fmla="*/ 787 h 1166"/>
              <a:gd name="T16" fmla="*/ 320 w 816"/>
              <a:gd name="T17" fmla="*/ 875 h 1166"/>
              <a:gd name="T18" fmla="*/ 407 w 816"/>
              <a:gd name="T19" fmla="*/ 962 h 1166"/>
              <a:gd name="T20" fmla="*/ 815 w 816"/>
              <a:gd name="T21" fmla="*/ 869 h 1166"/>
              <a:gd name="T22" fmla="*/ 664 w 816"/>
              <a:gd name="T23" fmla="*/ 1050 h 1166"/>
              <a:gd name="T24" fmla="*/ 670 w 816"/>
              <a:gd name="T25" fmla="*/ 1050 h 1166"/>
              <a:gd name="T26" fmla="*/ 757 w 816"/>
              <a:gd name="T27" fmla="*/ 1137 h 1166"/>
              <a:gd name="T28" fmla="*/ 757 w 816"/>
              <a:gd name="T29" fmla="*/ 1165 h 1166"/>
              <a:gd name="T30" fmla="*/ 640 w 816"/>
              <a:gd name="T31" fmla="*/ 1165 h 1166"/>
              <a:gd name="T32" fmla="*/ 525 w 816"/>
              <a:gd name="T33" fmla="*/ 1050 h 1166"/>
              <a:gd name="T34" fmla="*/ 303 w 816"/>
              <a:gd name="T35" fmla="*/ 1050 h 1166"/>
              <a:gd name="T36" fmla="*/ 189 w 816"/>
              <a:gd name="T37" fmla="*/ 1165 h 1166"/>
              <a:gd name="T38" fmla="*/ 57 w 816"/>
              <a:gd name="T39" fmla="*/ 1165 h 1166"/>
              <a:gd name="T40" fmla="*/ 57 w 816"/>
              <a:gd name="T41" fmla="*/ 1137 h 1166"/>
              <a:gd name="T42" fmla="*/ 150 w 816"/>
              <a:gd name="T43" fmla="*/ 1044 h 1166"/>
              <a:gd name="T44" fmla="*/ 0 w 816"/>
              <a:gd name="T45" fmla="*/ 869 h 1166"/>
              <a:gd name="T46" fmla="*/ 0 w 816"/>
              <a:gd name="T47" fmla="*/ 377 h 1166"/>
              <a:gd name="T48" fmla="*/ 347 w 816"/>
              <a:gd name="T49" fmla="*/ 175 h 1166"/>
              <a:gd name="T50" fmla="*/ 394 w 816"/>
              <a:gd name="T51" fmla="*/ 87 h 1166"/>
              <a:gd name="T52" fmla="*/ 115 w 816"/>
              <a:gd name="T53" fmla="*/ 87 h 1166"/>
              <a:gd name="T54" fmla="*/ 115 w 816"/>
              <a:gd name="T55" fmla="*/ 0 h 1166"/>
              <a:gd name="T56" fmla="*/ 700 w 816"/>
              <a:gd name="T57" fmla="*/ 0 h 1166"/>
              <a:gd name="T58" fmla="*/ 700 w 816"/>
              <a:gd name="T59" fmla="*/ 87 h 1166"/>
              <a:gd name="T60" fmla="*/ 509 w 816"/>
              <a:gd name="T61" fmla="*/ 87 h 1166"/>
              <a:gd name="T62" fmla="*/ 465 w 816"/>
              <a:gd name="T63" fmla="*/ 175 h 1166"/>
              <a:gd name="T64" fmla="*/ 815 w 816"/>
              <a:gd name="T65" fmla="*/ 377 h 1166"/>
              <a:gd name="T66" fmla="*/ 815 w 816"/>
              <a:gd name="T67" fmla="*/ 8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6" h="1166">
                <a:moveTo>
                  <a:pt x="700" y="700"/>
                </a:moveTo>
                <a:lnTo>
                  <a:pt x="700" y="407"/>
                </a:lnTo>
                <a:lnTo>
                  <a:pt x="115" y="407"/>
                </a:lnTo>
                <a:lnTo>
                  <a:pt x="115" y="700"/>
                </a:lnTo>
                <a:lnTo>
                  <a:pt x="700" y="700"/>
                </a:lnTo>
                <a:close/>
                <a:moveTo>
                  <a:pt x="407" y="962"/>
                </a:moveTo>
                <a:cubicBezTo>
                  <a:pt x="457" y="962"/>
                  <a:pt x="495" y="924"/>
                  <a:pt x="495" y="875"/>
                </a:cubicBezTo>
                <a:cubicBezTo>
                  <a:pt x="495" y="826"/>
                  <a:pt x="456" y="787"/>
                  <a:pt x="407" y="787"/>
                </a:cubicBezTo>
                <a:cubicBezTo>
                  <a:pt x="357" y="787"/>
                  <a:pt x="320" y="826"/>
                  <a:pt x="320" y="875"/>
                </a:cubicBezTo>
                <a:cubicBezTo>
                  <a:pt x="320" y="924"/>
                  <a:pt x="358" y="962"/>
                  <a:pt x="407" y="962"/>
                </a:cubicBezTo>
                <a:close/>
                <a:moveTo>
                  <a:pt x="815" y="869"/>
                </a:moveTo>
                <a:cubicBezTo>
                  <a:pt x="815" y="968"/>
                  <a:pt x="763" y="1050"/>
                  <a:pt x="664" y="1050"/>
                </a:cubicBezTo>
                <a:lnTo>
                  <a:pt x="670" y="1050"/>
                </a:lnTo>
                <a:lnTo>
                  <a:pt x="757" y="1137"/>
                </a:lnTo>
                <a:lnTo>
                  <a:pt x="757" y="1165"/>
                </a:lnTo>
                <a:lnTo>
                  <a:pt x="640" y="1165"/>
                </a:lnTo>
                <a:lnTo>
                  <a:pt x="525" y="1050"/>
                </a:lnTo>
                <a:lnTo>
                  <a:pt x="303" y="1050"/>
                </a:lnTo>
                <a:lnTo>
                  <a:pt x="189" y="1165"/>
                </a:lnTo>
                <a:lnTo>
                  <a:pt x="57" y="1165"/>
                </a:lnTo>
                <a:lnTo>
                  <a:pt x="57" y="1137"/>
                </a:lnTo>
                <a:lnTo>
                  <a:pt x="150" y="1044"/>
                </a:lnTo>
                <a:cubicBezTo>
                  <a:pt x="68" y="1025"/>
                  <a:pt x="0" y="954"/>
                  <a:pt x="0" y="869"/>
                </a:cubicBezTo>
                <a:lnTo>
                  <a:pt x="0" y="377"/>
                </a:lnTo>
                <a:cubicBezTo>
                  <a:pt x="0" y="216"/>
                  <a:pt x="164" y="180"/>
                  <a:pt x="347" y="175"/>
                </a:cubicBezTo>
                <a:lnTo>
                  <a:pt x="394" y="87"/>
                </a:lnTo>
                <a:lnTo>
                  <a:pt x="115" y="87"/>
                </a:lnTo>
                <a:lnTo>
                  <a:pt x="115" y="0"/>
                </a:lnTo>
                <a:lnTo>
                  <a:pt x="700" y="0"/>
                </a:lnTo>
                <a:lnTo>
                  <a:pt x="700" y="87"/>
                </a:lnTo>
                <a:lnTo>
                  <a:pt x="509" y="87"/>
                </a:lnTo>
                <a:lnTo>
                  <a:pt x="465" y="175"/>
                </a:lnTo>
                <a:cubicBezTo>
                  <a:pt x="664" y="180"/>
                  <a:pt x="815" y="213"/>
                  <a:pt x="815" y="377"/>
                </a:cubicBezTo>
                <a:lnTo>
                  <a:pt x="815" y="8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232149" y="4964115"/>
            <a:ext cx="336550" cy="398461"/>
          </a:xfrm>
          <a:custGeom>
            <a:avLst/>
            <a:gdLst>
              <a:gd name="T0" fmla="*/ 730 w 936"/>
              <a:gd name="T1" fmla="*/ 874 h 1108"/>
              <a:gd name="T2" fmla="*/ 818 w 936"/>
              <a:gd name="T3" fmla="*/ 787 h 1108"/>
              <a:gd name="T4" fmla="*/ 730 w 936"/>
              <a:gd name="T5" fmla="*/ 699 h 1108"/>
              <a:gd name="T6" fmla="*/ 643 w 936"/>
              <a:gd name="T7" fmla="*/ 787 h 1108"/>
              <a:gd name="T8" fmla="*/ 730 w 936"/>
              <a:gd name="T9" fmla="*/ 874 h 1108"/>
              <a:gd name="T10" fmla="*/ 525 w 936"/>
              <a:gd name="T11" fmla="*/ 464 h 1108"/>
              <a:gd name="T12" fmla="*/ 818 w 936"/>
              <a:gd name="T13" fmla="*/ 464 h 1108"/>
              <a:gd name="T14" fmla="*/ 818 w 936"/>
              <a:gd name="T15" fmla="*/ 232 h 1108"/>
              <a:gd name="T16" fmla="*/ 525 w 936"/>
              <a:gd name="T17" fmla="*/ 232 h 1108"/>
              <a:gd name="T18" fmla="*/ 525 w 936"/>
              <a:gd name="T19" fmla="*/ 464 h 1108"/>
              <a:gd name="T20" fmla="*/ 410 w 936"/>
              <a:gd name="T21" fmla="*/ 464 h 1108"/>
              <a:gd name="T22" fmla="*/ 410 w 936"/>
              <a:gd name="T23" fmla="*/ 232 h 1108"/>
              <a:gd name="T24" fmla="*/ 118 w 936"/>
              <a:gd name="T25" fmla="*/ 232 h 1108"/>
              <a:gd name="T26" fmla="*/ 118 w 936"/>
              <a:gd name="T27" fmla="*/ 464 h 1108"/>
              <a:gd name="T28" fmla="*/ 410 w 936"/>
              <a:gd name="T29" fmla="*/ 464 h 1108"/>
              <a:gd name="T30" fmla="*/ 205 w 936"/>
              <a:gd name="T31" fmla="*/ 874 h 1108"/>
              <a:gd name="T32" fmla="*/ 293 w 936"/>
              <a:gd name="T33" fmla="*/ 787 h 1108"/>
              <a:gd name="T34" fmla="*/ 205 w 936"/>
              <a:gd name="T35" fmla="*/ 699 h 1108"/>
              <a:gd name="T36" fmla="*/ 118 w 936"/>
              <a:gd name="T37" fmla="*/ 787 h 1108"/>
              <a:gd name="T38" fmla="*/ 205 w 936"/>
              <a:gd name="T39" fmla="*/ 874 h 1108"/>
              <a:gd name="T40" fmla="*/ 468 w 936"/>
              <a:gd name="T41" fmla="*/ 0 h 1108"/>
              <a:gd name="T42" fmla="*/ 935 w 936"/>
              <a:gd name="T43" fmla="*/ 232 h 1108"/>
              <a:gd name="T44" fmla="*/ 935 w 936"/>
              <a:gd name="T45" fmla="*/ 787 h 1108"/>
              <a:gd name="T46" fmla="*/ 730 w 936"/>
              <a:gd name="T47" fmla="*/ 989 h 1108"/>
              <a:gd name="T48" fmla="*/ 818 w 936"/>
              <a:gd name="T49" fmla="*/ 1077 h 1108"/>
              <a:gd name="T50" fmla="*/ 818 w 936"/>
              <a:gd name="T51" fmla="*/ 1107 h 1108"/>
              <a:gd name="T52" fmla="*/ 700 w 936"/>
              <a:gd name="T53" fmla="*/ 1107 h 1108"/>
              <a:gd name="T54" fmla="*/ 585 w 936"/>
              <a:gd name="T55" fmla="*/ 989 h 1108"/>
              <a:gd name="T56" fmla="*/ 364 w 936"/>
              <a:gd name="T57" fmla="*/ 989 h 1108"/>
              <a:gd name="T58" fmla="*/ 249 w 936"/>
              <a:gd name="T59" fmla="*/ 1107 h 1108"/>
              <a:gd name="T60" fmla="*/ 118 w 936"/>
              <a:gd name="T61" fmla="*/ 1107 h 1108"/>
              <a:gd name="T62" fmla="*/ 118 w 936"/>
              <a:gd name="T63" fmla="*/ 1077 h 1108"/>
              <a:gd name="T64" fmla="*/ 205 w 936"/>
              <a:gd name="T65" fmla="*/ 989 h 1108"/>
              <a:gd name="T66" fmla="*/ 0 w 936"/>
              <a:gd name="T67" fmla="*/ 787 h 1108"/>
              <a:gd name="T68" fmla="*/ 0 w 936"/>
              <a:gd name="T69" fmla="*/ 232 h 1108"/>
              <a:gd name="T70" fmla="*/ 468 w 936"/>
              <a:gd name="T71" fmla="*/ 0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6" h="1108">
                <a:moveTo>
                  <a:pt x="730" y="874"/>
                </a:moveTo>
                <a:cubicBezTo>
                  <a:pt x="779" y="874"/>
                  <a:pt x="818" y="836"/>
                  <a:pt x="818" y="787"/>
                </a:cubicBezTo>
                <a:cubicBezTo>
                  <a:pt x="818" y="738"/>
                  <a:pt x="779" y="699"/>
                  <a:pt x="730" y="699"/>
                </a:cubicBezTo>
                <a:cubicBezTo>
                  <a:pt x="681" y="699"/>
                  <a:pt x="643" y="738"/>
                  <a:pt x="643" y="787"/>
                </a:cubicBezTo>
                <a:cubicBezTo>
                  <a:pt x="643" y="836"/>
                  <a:pt x="681" y="874"/>
                  <a:pt x="730" y="874"/>
                </a:cubicBezTo>
                <a:close/>
                <a:moveTo>
                  <a:pt x="525" y="464"/>
                </a:moveTo>
                <a:lnTo>
                  <a:pt x="818" y="464"/>
                </a:lnTo>
                <a:lnTo>
                  <a:pt x="818" y="232"/>
                </a:lnTo>
                <a:lnTo>
                  <a:pt x="525" y="232"/>
                </a:lnTo>
                <a:lnTo>
                  <a:pt x="525" y="464"/>
                </a:lnTo>
                <a:close/>
                <a:moveTo>
                  <a:pt x="410" y="464"/>
                </a:moveTo>
                <a:lnTo>
                  <a:pt x="410" y="232"/>
                </a:lnTo>
                <a:lnTo>
                  <a:pt x="118" y="232"/>
                </a:lnTo>
                <a:lnTo>
                  <a:pt x="118" y="464"/>
                </a:lnTo>
                <a:lnTo>
                  <a:pt x="410" y="464"/>
                </a:lnTo>
                <a:close/>
                <a:moveTo>
                  <a:pt x="205" y="874"/>
                </a:moveTo>
                <a:cubicBezTo>
                  <a:pt x="254" y="874"/>
                  <a:pt x="293" y="836"/>
                  <a:pt x="293" y="787"/>
                </a:cubicBezTo>
                <a:cubicBezTo>
                  <a:pt x="293" y="738"/>
                  <a:pt x="254" y="699"/>
                  <a:pt x="205" y="699"/>
                </a:cubicBezTo>
                <a:cubicBezTo>
                  <a:pt x="156" y="699"/>
                  <a:pt x="118" y="738"/>
                  <a:pt x="118" y="787"/>
                </a:cubicBezTo>
                <a:cubicBezTo>
                  <a:pt x="118" y="836"/>
                  <a:pt x="156" y="874"/>
                  <a:pt x="205" y="874"/>
                </a:cubicBezTo>
                <a:close/>
                <a:moveTo>
                  <a:pt x="468" y="0"/>
                </a:moveTo>
                <a:cubicBezTo>
                  <a:pt x="725" y="0"/>
                  <a:pt x="935" y="27"/>
                  <a:pt x="935" y="232"/>
                </a:cubicBezTo>
                <a:lnTo>
                  <a:pt x="935" y="787"/>
                </a:lnTo>
                <a:cubicBezTo>
                  <a:pt x="935" y="899"/>
                  <a:pt x="842" y="989"/>
                  <a:pt x="730" y="989"/>
                </a:cubicBezTo>
                <a:lnTo>
                  <a:pt x="818" y="1077"/>
                </a:lnTo>
                <a:lnTo>
                  <a:pt x="818" y="1107"/>
                </a:lnTo>
                <a:lnTo>
                  <a:pt x="700" y="1107"/>
                </a:lnTo>
                <a:lnTo>
                  <a:pt x="585" y="989"/>
                </a:lnTo>
                <a:lnTo>
                  <a:pt x="364" y="989"/>
                </a:lnTo>
                <a:lnTo>
                  <a:pt x="249" y="1107"/>
                </a:lnTo>
                <a:lnTo>
                  <a:pt x="118" y="1107"/>
                </a:lnTo>
                <a:lnTo>
                  <a:pt x="118" y="1077"/>
                </a:lnTo>
                <a:lnTo>
                  <a:pt x="205" y="989"/>
                </a:lnTo>
                <a:cubicBezTo>
                  <a:pt x="93" y="989"/>
                  <a:pt x="0" y="899"/>
                  <a:pt x="0" y="787"/>
                </a:cubicBezTo>
                <a:lnTo>
                  <a:pt x="0" y="232"/>
                </a:lnTo>
                <a:cubicBezTo>
                  <a:pt x="0" y="27"/>
                  <a:pt x="235" y="0"/>
                  <a:pt x="4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310062" y="4975227"/>
            <a:ext cx="336550" cy="377825"/>
          </a:xfrm>
          <a:custGeom>
            <a:avLst/>
            <a:gdLst>
              <a:gd name="T0" fmla="*/ 468 w 937"/>
              <a:gd name="T1" fmla="*/ 350 h 1051"/>
              <a:gd name="T2" fmla="*/ 586 w 937"/>
              <a:gd name="T3" fmla="*/ 233 h 1051"/>
              <a:gd name="T4" fmla="*/ 468 w 937"/>
              <a:gd name="T5" fmla="*/ 118 h 1051"/>
              <a:gd name="T6" fmla="*/ 350 w 937"/>
              <a:gd name="T7" fmla="*/ 233 h 1051"/>
              <a:gd name="T8" fmla="*/ 468 w 937"/>
              <a:gd name="T9" fmla="*/ 350 h 1051"/>
              <a:gd name="T10" fmla="*/ 468 w 937"/>
              <a:gd name="T11" fmla="*/ 643 h 1051"/>
              <a:gd name="T12" fmla="*/ 586 w 937"/>
              <a:gd name="T13" fmla="*/ 525 h 1051"/>
              <a:gd name="T14" fmla="*/ 468 w 937"/>
              <a:gd name="T15" fmla="*/ 408 h 1051"/>
              <a:gd name="T16" fmla="*/ 350 w 937"/>
              <a:gd name="T17" fmla="*/ 525 h 1051"/>
              <a:gd name="T18" fmla="*/ 468 w 937"/>
              <a:gd name="T19" fmla="*/ 643 h 1051"/>
              <a:gd name="T20" fmla="*/ 468 w 937"/>
              <a:gd name="T21" fmla="*/ 933 h 1051"/>
              <a:gd name="T22" fmla="*/ 586 w 937"/>
              <a:gd name="T23" fmla="*/ 818 h 1051"/>
              <a:gd name="T24" fmla="*/ 468 w 937"/>
              <a:gd name="T25" fmla="*/ 700 h 1051"/>
              <a:gd name="T26" fmla="*/ 350 w 937"/>
              <a:gd name="T27" fmla="*/ 818 h 1051"/>
              <a:gd name="T28" fmla="*/ 468 w 937"/>
              <a:gd name="T29" fmla="*/ 933 h 1051"/>
              <a:gd name="T30" fmla="*/ 936 w 937"/>
              <a:gd name="T31" fmla="*/ 408 h 1051"/>
              <a:gd name="T32" fmla="*/ 761 w 937"/>
              <a:gd name="T33" fmla="*/ 635 h 1051"/>
              <a:gd name="T34" fmla="*/ 761 w 937"/>
              <a:gd name="T35" fmla="*/ 700 h 1051"/>
              <a:gd name="T36" fmla="*/ 936 w 937"/>
              <a:gd name="T37" fmla="*/ 700 h 1051"/>
              <a:gd name="T38" fmla="*/ 761 w 937"/>
              <a:gd name="T39" fmla="*/ 924 h 1051"/>
              <a:gd name="T40" fmla="*/ 761 w 937"/>
              <a:gd name="T41" fmla="*/ 993 h 1051"/>
              <a:gd name="T42" fmla="*/ 700 w 937"/>
              <a:gd name="T43" fmla="*/ 1050 h 1051"/>
              <a:gd name="T44" fmla="*/ 236 w 937"/>
              <a:gd name="T45" fmla="*/ 1050 h 1051"/>
              <a:gd name="T46" fmla="*/ 175 w 937"/>
              <a:gd name="T47" fmla="*/ 993 h 1051"/>
              <a:gd name="T48" fmla="*/ 175 w 937"/>
              <a:gd name="T49" fmla="*/ 924 h 1051"/>
              <a:gd name="T50" fmla="*/ 0 w 937"/>
              <a:gd name="T51" fmla="*/ 700 h 1051"/>
              <a:gd name="T52" fmla="*/ 175 w 937"/>
              <a:gd name="T53" fmla="*/ 700 h 1051"/>
              <a:gd name="T54" fmla="*/ 175 w 937"/>
              <a:gd name="T55" fmla="*/ 635 h 1051"/>
              <a:gd name="T56" fmla="*/ 0 w 937"/>
              <a:gd name="T57" fmla="*/ 408 h 1051"/>
              <a:gd name="T58" fmla="*/ 175 w 937"/>
              <a:gd name="T59" fmla="*/ 408 h 1051"/>
              <a:gd name="T60" fmla="*/ 175 w 937"/>
              <a:gd name="T61" fmla="*/ 342 h 1051"/>
              <a:gd name="T62" fmla="*/ 0 w 937"/>
              <a:gd name="T63" fmla="*/ 118 h 1051"/>
              <a:gd name="T64" fmla="*/ 175 w 937"/>
              <a:gd name="T65" fmla="*/ 118 h 1051"/>
              <a:gd name="T66" fmla="*/ 175 w 937"/>
              <a:gd name="T67" fmla="*/ 58 h 1051"/>
              <a:gd name="T68" fmla="*/ 236 w 937"/>
              <a:gd name="T69" fmla="*/ 0 h 1051"/>
              <a:gd name="T70" fmla="*/ 700 w 937"/>
              <a:gd name="T71" fmla="*/ 0 h 1051"/>
              <a:gd name="T72" fmla="*/ 761 w 937"/>
              <a:gd name="T73" fmla="*/ 58 h 1051"/>
              <a:gd name="T74" fmla="*/ 761 w 937"/>
              <a:gd name="T75" fmla="*/ 118 h 1051"/>
              <a:gd name="T76" fmla="*/ 936 w 937"/>
              <a:gd name="T77" fmla="*/ 118 h 1051"/>
              <a:gd name="T78" fmla="*/ 761 w 937"/>
              <a:gd name="T79" fmla="*/ 342 h 1051"/>
              <a:gd name="T80" fmla="*/ 761 w 937"/>
              <a:gd name="T81" fmla="*/ 408 h 1051"/>
              <a:gd name="T82" fmla="*/ 936 w 937"/>
              <a:gd name="T83" fmla="*/ 408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37" h="1051">
                <a:moveTo>
                  <a:pt x="468" y="350"/>
                </a:moveTo>
                <a:cubicBezTo>
                  <a:pt x="534" y="350"/>
                  <a:pt x="586" y="296"/>
                  <a:pt x="586" y="233"/>
                </a:cubicBezTo>
                <a:cubicBezTo>
                  <a:pt x="586" y="167"/>
                  <a:pt x="531" y="118"/>
                  <a:pt x="468" y="118"/>
                </a:cubicBezTo>
                <a:cubicBezTo>
                  <a:pt x="402" y="118"/>
                  <a:pt x="350" y="167"/>
                  <a:pt x="350" y="233"/>
                </a:cubicBezTo>
                <a:cubicBezTo>
                  <a:pt x="350" y="296"/>
                  <a:pt x="402" y="350"/>
                  <a:pt x="468" y="350"/>
                </a:cubicBezTo>
                <a:close/>
                <a:moveTo>
                  <a:pt x="468" y="643"/>
                </a:moveTo>
                <a:cubicBezTo>
                  <a:pt x="534" y="643"/>
                  <a:pt x="586" y="588"/>
                  <a:pt x="586" y="525"/>
                </a:cubicBezTo>
                <a:cubicBezTo>
                  <a:pt x="586" y="462"/>
                  <a:pt x="531" y="408"/>
                  <a:pt x="468" y="408"/>
                </a:cubicBezTo>
                <a:cubicBezTo>
                  <a:pt x="402" y="408"/>
                  <a:pt x="350" y="462"/>
                  <a:pt x="350" y="525"/>
                </a:cubicBezTo>
                <a:cubicBezTo>
                  <a:pt x="350" y="588"/>
                  <a:pt x="402" y="643"/>
                  <a:pt x="468" y="643"/>
                </a:cubicBezTo>
                <a:close/>
                <a:moveTo>
                  <a:pt x="468" y="933"/>
                </a:moveTo>
                <a:cubicBezTo>
                  <a:pt x="534" y="933"/>
                  <a:pt x="586" y="881"/>
                  <a:pt x="586" y="818"/>
                </a:cubicBezTo>
                <a:cubicBezTo>
                  <a:pt x="586" y="755"/>
                  <a:pt x="531" y="700"/>
                  <a:pt x="468" y="700"/>
                </a:cubicBezTo>
                <a:cubicBezTo>
                  <a:pt x="402" y="700"/>
                  <a:pt x="350" y="755"/>
                  <a:pt x="350" y="818"/>
                </a:cubicBezTo>
                <a:cubicBezTo>
                  <a:pt x="350" y="881"/>
                  <a:pt x="402" y="933"/>
                  <a:pt x="468" y="933"/>
                </a:cubicBezTo>
                <a:close/>
                <a:moveTo>
                  <a:pt x="936" y="408"/>
                </a:moveTo>
                <a:cubicBezTo>
                  <a:pt x="936" y="517"/>
                  <a:pt x="862" y="607"/>
                  <a:pt x="761" y="635"/>
                </a:cubicBezTo>
                <a:lnTo>
                  <a:pt x="761" y="700"/>
                </a:lnTo>
                <a:lnTo>
                  <a:pt x="936" y="700"/>
                </a:lnTo>
                <a:cubicBezTo>
                  <a:pt x="936" y="810"/>
                  <a:pt x="862" y="897"/>
                  <a:pt x="761" y="924"/>
                </a:cubicBezTo>
                <a:lnTo>
                  <a:pt x="761" y="993"/>
                </a:lnTo>
                <a:cubicBezTo>
                  <a:pt x="761" y="1026"/>
                  <a:pt x="733" y="1050"/>
                  <a:pt x="700" y="1050"/>
                </a:cubicBezTo>
                <a:lnTo>
                  <a:pt x="236" y="1050"/>
                </a:lnTo>
                <a:cubicBezTo>
                  <a:pt x="203" y="1050"/>
                  <a:pt x="175" y="1026"/>
                  <a:pt x="175" y="993"/>
                </a:cubicBezTo>
                <a:lnTo>
                  <a:pt x="175" y="924"/>
                </a:lnTo>
                <a:cubicBezTo>
                  <a:pt x="74" y="897"/>
                  <a:pt x="0" y="810"/>
                  <a:pt x="0" y="700"/>
                </a:cubicBezTo>
                <a:lnTo>
                  <a:pt x="175" y="700"/>
                </a:lnTo>
                <a:lnTo>
                  <a:pt x="175" y="635"/>
                </a:lnTo>
                <a:cubicBezTo>
                  <a:pt x="74" y="607"/>
                  <a:pt x="0" y="517"/>
                  <a:pt x="0" y="408"/>
                </a:cubicBezTo>
                <a:lnTo>
                  <a:pt x="175" y="408"/>
                </a:lnTo>
                <a:lnTo>
                  <a:pt x="175" y="342"/>
                </a:lnTo>
                <a:cubicBezTo>
                  <a:pt x="74" y="315"/>
                  <a:pt x="0" y="227"/>
                  <a:pt x="0" y="118"/>
                </a:cubicBezTo>
                <a:lnTo>
                  <a:pt x="175" y="118"/>
                </a:lnTo>
                <a:lnTo>
                  <a:pt x="175" y="58"/>
                </a:lnTo>
                <a:cubicBezTo>
                  <a:pt x="175" y="25"/>
                  <a:pt x="203" y="0"/>
                  <a:pt x="236" y="0"/>
                </a:cubicBezTo>
                <a:lnTo>
                  <a:pt x="700" y="0"/>
                </a:lnTo>
                <a:cubicBezTo>
                  <a:pt x="733" y="0"/>
                  <a:pt x="761" y="25"/>
                  <a:pt x="761" y="58"/>
                </a:cubicBezTo>
                <a:lnTo>
                  <a:pt x="761" y="118"/>
                </a:lnTo>
                <a:lnTo>
                  <a:pt x="936" y="118"/>
                </a:lnTo>
                <a:cubicBezTo>
                  <a:pt x="936" y="227"/>
                  <a:pt x="862" y="315"/>
                  <a:pt x="761" y="342"/>
                </a:cubicBezTo>
                <a:lnTo>
                  <a:pt x="761" y="408"/>
                </a:lnTo>
                <a:lnTo>
                  <a:pt x="936" y="4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346699" y="4954588"/>
            <a:ext cx="419100" cy="419100"/>
          </a:xfrm>
          <a:custGeom>
            <a:avLst/>
            <a:gdLst>
              <a:gd name="T0" fmla="*/ 995 w 1166"/>
              <a:gd name="T1" fmla="*/ 169 h 1166"/>
              <a:gd name="T2" fmla="*/ 1165 w 1166"/>
              <a:gd name="T3" fmla="*/ 582 h 1166"/>
              <a:gd name="T4" fmla="*/ 582 w 1166"/>
              <a:gd name="T5" fmla="*/ 1165 h 1166"/>
              <a:gd name="T6" fmla="*/ 0 w 1166"/>
              <a:gd name="T7" fmla="*/ 582 h 1166"/>
              <a:gd name="T8" fmla="*/ 582 w 1166"/>
              <a:gd name="T9" fmla="*/ 0 h 1166"/>
              <a:gd name="T10" fmla="*/ 640 w 1166"/>
              <a:gd name="T11" fmla="*/ 0 h 1166"/>
              <a:gd name="T12" fmla="*/ 640 w 1166"/>
              <a:gd name="T13" fmla="*/ 481 h 1166"/>
              <a:gd name="T14" fmla="*/ 700 w 1166"/>
              <a:gd name="T15" fmla="*/ 582 h 1166"/>
              <a:gd name="T16" fmla="*/ 582 w 1166"/>
              <a:gd name="T17" fmla="*/ 700 h 1166"/>
              <a:gd name="T18" fmla="*/ 465 w 1166"/>
              <a:gd name="T19" fmla="*/ 582 h 1166"/>
              <a:gd name="T20" fmla="*/ 525 w 1166"/>
              <a:gd name="T21" fmla="*/ 481 h 1166"/>
              <a:gd name="T22" fmla="*/ 525 w 1166"/>
              <a:gd name="T23" fmla="*/ 358 h 1166"/>
              <a:gd name="T24" fmla="*/ 350 w 1166"/>
              <a:gd name="T25" fmla="*/ 582 h 1166"/>
              <a:gd name="T26" fmla="*/ 582 w 1166"/>
              <a:gd name="T27" fmla="*/ 815 h 1166"/>
              <a:gd name="T28" fmla="*/ 815 w 1166"/>
              <a:gd name="T29" fmla="*/ 582 h 1166"/>
              <a:gd name="T30" fmla="*/ 746 w 1166"/>
              <a:gd name="T31" fmla="*/ 418 h 1166"/>
              <a:gd name="T32" fmla="*/ 828 w 1166"/>
              <a:gd name="T33" fmla="*/ 336 h 1166"/>
              <a:gd name="T34" fmla="*/ 932 w 1166"/>
              <a:gd name="T35" fmla="*/ 582 h 1166"/>
              <a:gd name="T36" fmla="*/ 582 w 1166"/>
              <a:gd name="T37" fmla="*/ 932 h 1166"/>
              <a:gd name="T38" fmla="*/ 232 w 1166"/>
              <a:gd name="T39" fmla="*/ 582 h 1166"/>
              <a:gd name="T40" fmla="*/ 525 w 1166"/>
              <a:gd name="T41" fmla="*/ 238 h 1166"/>
              <a:gd name="T42" fmla="*/ 525 w 1166"/>
              <a:gd name="T43" fmla="*/ 120 h 1166"/>
              <a:gd name="T44" fmla="*/ 115 w 1166"/>
              <a:gd name="T45" fmla="*/ 582 h 1166"/>
              <a:gd name="T46" fmla="*/ 582 w 1166"/>
              <a:gd name="T47" fmla="*/ 1050 h 1166"/>
              <a:gd name="T48" fmla="*/ 1050 w 1166"/>
              <a:gd name="T49" fmla="*/ 582 h 1166"/>
              <a:gd name="T50" fmla="*/ 913 w 1166"/>
              <a:gd name="T51" fmla="*/ 251 h 1166"/>
              <a:gd name="T52" fmla="*/ 995 w 1166"/>
              <a:gd name="T53" fmla="*/ 169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166">
                <a:moveTo>
                  <a:pt x="995" y="169"/>
                </a:moveTo>
                <a:cubicBezTo>
                  <a:pt x="1102" y="276"/>
                  <a:pt x="1165" y="421"/>
                  <a:pt x="1165" y="582"/>
                </a:cubicBezTo>
                <a:cubicBezTo>
                  <a:pt x="1165" y="905"/>
                  <a:pt x="904" y="1165"/>
                  <a:pt x="582" y="1165"/>
                </a:cubicBezTo>
                <a:cubicBezTo>
                  <a:pt x="259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lnTo>
                  <a:pt x="640" y="0"/>
                </a:lnTo>
                <a:lnTo>
                  <a:pt x="640" y="481"/>
                </a:lnTo>
                <a:cubicBezTo>
                  <a:pt x="675" y="500"/>
                  <a:pt x="700" y="538"/>
                  <a:pt x="700" y="582"/>
                </a:cubicBezTo>
                <a:cubicBezTo>
                  <a:pt x="700" y="645"/>
                  <a:pt x="645" y="700"/>
                  <a:pt x="582" y="700"/>
                </a:cubicBezTo>
                <a:cubicBezTo>
                  <a:pt x="519" y="700"/>
                  <a:pt x="465" y="645"/>
                  <a:pt x="465" y="582"/>
                </a:cubicBezTo>
                <a:cubicBezTo>
                  <a:pt x="465" y="538"/>
                  <a:pt x="489" y="500"/>
                  <a:pt x="525" y="481"/>
                </a:cubicBezTo>
                <a:lnTo>
                  <a:pt x="525" y="358"/>
                </a:lnTo>
                <a:cubicBezTo>
                  <a:pt x="424" y="385"/>
                  <a:pt x="350" y="473"/>
                  <a:pt x="350" y="582"/>
                </a:cubicBezTo>
                <a:cubicBezTo>
                  <a:pt x="350" y="711"/>
                  <a:pt x="454" y="815"/>
                  <a:pt x="582" y="815"/>
                </a:cubicBezTo>
                <a:cubicBezTo>
                  <a:pt x="711" y="815"/>
                  <a:pt x="815" y="711"/>
                  <a:pt x="815" y="582"/>
                </a:cubicBezTo>
                <a:cubicBezTo>
                  <a:pt x="815" y="519"/>
                  <a:pt x="787" y="462"/>
                  <a:pt x="746" y="418"/>
                </a:cubicBezTo>
                <a:lnTo>
                  <a:pt x="828" y="336"/>
                </a:lnTo>
                <a:cubicBezTo>
                  <a:pt x="891" y="399"/>
                  <a:pt x="932" y="486"/>
                  <a:pt x="932" y="582"/>
                </a:cubicBezTo>
                <a:cubicBezTo>
                  <a:pt x="932" y="776"/>
                  <a:pt x="776" y="932"/>
                  <a:pt x="582" y="932"/>
                </a:cubicBezTo>
                <a:cubicBezTo>
                  <a:pt x="388" y="932"/>
                  <a:pt x="232" y="776"/>
                  <a:pt x="232" y="582"/>
                </a:cubicBezTo>
                <a:cubicBezTo>
                  <a:pt x="232" y="410"/>
                  <a:pt x="358" y="265"/>
                  <a:pt x="525" y="238"/>
                </a:cubicBez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39"/>
                  <a:pt x="325" y="1050"/>
                  <a:pt x="582" y="1050"/>
                </a:cubicBezTo>
                <a:cubicBezTo>
                  <a:pt x="839" y="1050"/>
                  <a:pt x="1050" y="839"/>
                  <a:pt x="1050" y="582"/>
                </a:cubicBezTo>
                <a:cubicBezTo>
                  <a:pt x="1050" y="454"/>
                  <a:pt x="998" y="336"/>
                  <a:pt x="913" y="251"/>
                </a:cubicBezTo>
                <a:lnTo>
                  <a:pt x="995" y="169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03974" y="4932363"/>
            <a:ext cx="463550" cy="463550"/>
          </a:xfrm>
          <a:custGeom>
            <a:avLst/>
            <a:gdLst>
              <a:gd name="T0" fmla="*/ 643 w 1286"/>
              <a:gd name="T1" fmla="*/ 642 h 1286"/>
              <a:gd name="T2" fmla="*/ 323 w 1286"/>
              <a:gd name="T3" fmla="*/ 962 h 1286"/>
              <a:gd name="T4" fmla="*/ 0 w 1286"/>
              <a:gd name="T5" fmla="*/ 642 h 1286"/>
              <a:gd name="T6" fmla="*/ 643 w 1286"/>
              <a:gd name="T7" fmla="*/ 642 h 1286"/>
              <a:gd name="T8" fmla="*/ 643 w 1286"/>
              <a:gd name="T9" fmla="*/ 642 h 1286"/>
              <a:gd name="T10" fmla="*/ 323 w 1286"/>
              <a:gd name="T11" fmla="*/ 322 h 1286"/>
              <a:gd name="T12" fmla="*/ 643 w 1286"/>
              <a:gd name="T13" fmla="*/ 0 h 1286"/>
              <a:gd name="T14" fmla="*/ 643 w 1286"/>
              <a:gd name="T15" fmla="*/ 642 h 1286"/>
              <a:gd name="T16" fmla="*/ 643 w 1286"/>
              <a:gd name="T17" fmla="*/ 642 h 1286"/>
              <a:gd name="T18" fmla="*/ 963 w 1286"/>
              <a:gd name="T19" fmla="*/ 962 h 1286"/>
              <a:gd name="T20" fmla="*/ 643 w 1286"/>
              <a:gd name="T21" fmla="*/ 1285 h 1286"/>
              <a:gd name="T22" fmla="*/ 643 w 1286"/>
              <a:gd name="T23" fmla="*/ 642 h 1286"/>
              <a:gd name="T24" fmla="*/ 643 w 1286"/>
              <a:gd name="T25" fmla="*/ 642 h 1286"/>
              <a:gd name="T26" fmla="*/ 963 w 1286"/>
              <a:gd name="T27" fmla="*/ 322 h 1286"/>
              <a:gd name="T28" fmla="*/ 1285 w 1286"/>
              <a:gd name="T29" fmla="*/ 642 h 1286"/>
              <a:gd name="T30" fmla="*/ 643 w 1286"/>
              <a:gd name="T31" fmla="*/ 642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1286">
                <a:moveTo>
                  <a:pt x="643" y="642"/>
                </a:moveTo>
                <a:cubicBezTo>
                  <a:pt x="643" y="817"/>
                  <a:pt x="498" y="962"/>
                  <a:pt x="323" y="962"/>
                </a:cubicBezTo>
                <a:cubicBezTo>
                  <a:pt x="148" y="962"/>
                  <a:pt x="0" y="817"/>
                  <a:pt x="0" y="642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468" y="642"/>
                  <a:pt x="323" y="497"/>
                  <a:pt x="323" y="322"/>
                </a:cubicBezTo>
                <a:cubicBezTo>
                  <a:pt x="323" y="147"/>
                  <a:pt x="468" y="0"/>
                  <a:pt x="643" y="0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818" y="642"/>
                  <a:pt x="963" y="787"/>
                  <a:pt x="963" y="962"/>
                </a:cubicBezTo>
                <a:cubicBezTo>
                  <a:pt x="963" y="1137"/>
                  <a:pt x="818" y="1285"/>
                  <a:pt x="643" y="1285"/>
                </a:cubicBezTo>
                <a:lnTo>
                  <a:pt x="643" y="642"/>
                </a:lnTo>
                <a:close/>
                <a:moveTo>
                  <a:pt x="643" y="642"/>
                </a:moveTo>
                <a:cubicBezTo>
                  <a:pt x="643" y="467"/>
                  <a:pt x="788" y="322"/>
                  <a:pt x="963" y="322"/>
                </a:cubicBezTo>
                <a:cubicBezTo>
                  <a:pt x="1138" y="322"/>
                  <a:pt x="1285" y="467"/>
                  <a:pt x="1285" y="642"/>
                </a:cubicBezTo>
                <a:lnTo>
                  <a:pt x="643" y="6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54914" y="4943477"/>
            <a:ext cx="314325" cy="441325"/>
          </a:xfrm>
          <a:custGeom>
            <a:avLst/>
            <a:gdLst>
              <a:gd name="T0" fmla="*/ 823 w 875"/>
              <a:gd name="T1" fmla="*/ 752 h 1226"/>
              <a:gd name="T2" fmla="*/ 874 w 875"/>
              <a:gd name="T3" fmla="*/ 831 h 1226"/>
              <a:gd name="T4" fmla="*/ 874 w 875"/>
              <a:gd name="T5" fmla="*/ 842 h 1226"/>
              <a:gd name="T6" fmla="*/ 831 w 875"/>
              <a:gd name="T7" fmla="*/ 1151 h 1226"/>
              <a:gd name="T8" fmla="*/ 746 w 875"/>
              <a:gd name="T9" fmla="*/ 1225 h 1226"/>
              <a:gd name="T10" fmla="*/ 350 w 875"/>
              <a:gd name="T11" fmla="*/ 1225 h 1226"/>
              <a:gd name="T12" fmla="*/ 289 w 875"/>
              <a:gd name="T13" fmla="*/ 1200 h 1226"/>
              <a:gd name="T14" fmla="*/ 0 w 875"/>
              <a:gd name="T15" fmla="*/ 910 h 1226"/>
              <a:gd name="T16" fmla="*/ 46 w 875"/>
              <a:gd name="T17" fmla="*/ 864 h 1226"/>
              <a:gd name="T18" fmla="*/ 93 w 875"/>
              <a:gd name="T19" fmla="*/ 845 h 1226"/>
              <a:gd name="T20" fmla="*/ 106 w 875"/>
              <a:gd name="T21" fmla="*/ 847 h 1226"/>
              <a:gd name="T22" fmla="*/ 306 w 875"/>
              <a:gd name="T23" fmla="*/ 888 h 1226"/>
              <a:gd name="T24" fmla="*/ 306 w 875"/>
              <a:gd name="T25" fmla="*/ 262 h 1226"/>
              <a:gd name="T26" fmla="*/ 393 w 875"/>
              <a:gd name="T27" fmla="*/ 175 h 1226"/>
              <a:gd name="T28" fmla="*/ 481 w 875"/>
              <a:gd name="T29" fmla="*/ 262 h 1226"/>
              <a:gd name="T30" fmla="*/ 481 w 875"/>
              <a:gd name="T31" fmla="*/ 612 h 1226"/>
              <a:gd name="T32" fmla="*/ 527 w 875"/>
              <a:gd name="T33" fmla="*/ 612 h 1226"/>
              <a:gd name="T34" fmla="*/ 557 w 875"/>
              <a:gd name="T35" fmla="*/ 618 h 1226"/>
              <a:gd name="T36" fmla="*/ 823 w 875"/>
              <a:gd name="T37" fmla="*/ 752 h 1226"/>
              <a:gd name="T38" fmla="*/ 248 w 875"/>
              <a:gd name="T39" fmla="*/ 481 h 1226"/>
              <a:gd name="T40" fmla="*/ 131 w 875"/>
              <a:gd name="T41" fmla="*/ 262 h 1226"/>
              <a:gd name="T42" fmla="*/ 393 w 875"/>
              <a:gd name="T43" fmla="*/ 0 h 1226"/>
              <a:gd name="T44" fmla="*/ 656 w 875"/>
              <a:gd name="T45" fmla="*/ 262 h 1226"/>
              <a:gd name="T46" fmla="*/ 541 w 875"/>
              <a:gd name="T47" fmla="*/ 481 h 1226"/>
              <a:gd name="T48" fmla="*/ 541 w 875"/>
              <a:gd name="T49" fmla="*/ 262 h 1226"/>
              <a:gd name="T50" fmla="*/ 393 w 875"/>
              <a:gd name="T51" fmla="*/ 117 h 1226"/>
              <a:gd name="T52" fmla="*/ 248 w 875"/>
              <a:gd name="T53" fmla="*/ 262 h 1226"/>
              <a:gd name="T54" fmla="*/ 248 w 875"/>
              <a:gd name="T55" fmla="*/ 481 h 1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75" h="1226">
                <a:moveTo>
                  <a:pt x="823" y="752"/>
                </a:moveTo>
                <a:cubicBezTo>
                  <a:pt x="853" y="765"/>
                  <a:pt x="874" y="795"/>
                  <a:pt x="874" y="831"/>
                </a:cubicBezTo>
                <a:lnTo>
                  <a:pt x="874" y="842"/>
                </a:lnTo>
                <a:lnTo>
                  <a:pt x="831" y="1151"/>
                </a:lnTo>
                <a:cubicBezTo>
                  <a:pt x="825" y="1195"/>
                  <a:pt x="790" y="1225"/>
                  <a:pt x="746" y="1225"/>
                </a:cubicBezTo>
                <a:lnTo>
                  <a:pt x="350" y="1225"/>
                </a:lnTo>
                <a:cubicBezTo>
                  <a:pt x="325" y="1225"/>
                  <a:pt x="306" y="1216"/>
                  <a:pt x="289" y="1200"/>
                </a:cubicBezTo>
                <a:lnTo>
                  <a:pt x="0" y="910"/>
                </a:lnTo>
                <a:lnTo>
                  <a:pt x="46" y="864"/>
                </a:lnTo>
                <a:cubicBezTo>
                  <a:pt x="57" y="853"/>
                  <a:pt x="73" y="845"/>
                  <a:pt x="93" y="845"/>
                </a:cubicBezTo>
                <a:cubicBezTo>
                  <a:pt x="98" y="845"/>
                  <a:pt x="101" y="847"/>
                  <a:pt x="106" y="847"/>
                </a:cubicBezTo>
                <a:lnTo>
                  <a:pt x="306" y="888"/>
                </a:lnTo>
                <a:lnTo>
                  <a:pt x="306" y="262"/>
                </a:lnTo>
                <a:cubicBezTo>
                  <a:pt x="306" y="213"/>
                  <a:pt x="344" y="175"/>
                  <a:pt x="393" y="175"/>
                </a:cubicBezTo>
                <a:cubicBezTo>
                  <a:pt x="443" y="175"/>
                  <a:pt x="481" y="213"/>
                  <a:pt x="481" y="262"/>
                </a:cubicBezTo>
                <a:lnTo>
                  <a:pt x="481" y="612"/>
                </a:lnTo>
                <a:lnTo>
                  <a:pt x="527" y="612"/>
                </a:lnTo>
                <a:cubicBezTo>
                  <a:pt x="538" y="612"/>
                  <a:pt x="546" y="615"/>
                  <a:pt x="557" y="618"/>
                </a:cubicBezTo>
                <a:lnTo>
                  <a:pt x="823" y="752"/>
                </a:lnTo>
                <a:close/>
                <a:moveTo>
                  <a:pt x="248" y="481"/>
                </a:moveTo>
                <a:cubicBezTo>
                  <a:pt x="177" y="434"/>
                  <a:pt x="131" y="352"/>
                  <a:pt x="131" y="262"/>
                </a:cubicBezTo>
                <a:cubicBezTo>
                  <a:pt x="131" y="117"/>
                  <a:pt x="248" y="0"/>
                  <a:pt x="393" y="0"/>
                </a:cubicBezTo>
                <a:cubicBezTo>
                  <a:pt x="538" y="0"/>
                  <a:pt x="656" y="117"/>
                  <a:pt x="656" y="262"/>
                </a:cubicBezTo>
                <a:cubicBezTo>
                  <a:pt x="656" y="352"/>
                  <a:pt x="612" y="434"/>
                  <a:pt x="541" y="481"/>
                </a:cubicBezTo>
                <a:lnTo>
                  <a:pt x="541" y="262"/>
                </a:lnTo>
                <a:cubicBezTo>
                  <a:pt x="541" y="183"/>
                  <a:pt x="473" y="117"/>
                  <a:pt x="393" y="117"/>
                </a:cubicBezTo>
                <a:cubicBezTo>
                  <a:pt x="314" y="117"/>
                  <a:pt x="248" y="183"/>
                  <a:pt x="248" y="262"/>
                </a:cubicBezTo>
                <a:lnTo>
                  <a:pt x="248" y="48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80437" y="4954588"/>
            <a:ext cx="419100" cy="419100"/>
          </a:xfrm>
          <a:custGeom>
            <a:avLst/>
            <a:gdLst>
              <a:gd name="T0" fmla="*/ 1034 w 1166"/>
              <a:gd name="T1" fmla="*/ 700 h 1166"/>
              <a:gd name="T2" fmla="*/ 1044 w 1166"/>
              <a:gd name="T3" fmla="*/ 640 h 1166"/>
              <a:gd name="T4" fmla="*/ 640 w 1166"/>
              <a:gd name="T5" fmla="*/ 640 h 1166"/>
              <a:gd name="T6" fmla="*/ 640 w 1166"/>
              <a:gd name="T7" fmla="*/ 700 h 1166"/>
              <a:gd name="T8" fmla="*/ 1034 w 1166"/>
              <a:gd name="T9" fmla="*/ 700 h 1166"/>
              <a:gd name="T10" fmla="*/ 946 w 1166"/>
              <a:gd name="T11" fmla="*/ 875 h 1166"/>
              <a:gd name="T12" fmla="*/ 987 w 1166"/>
              <a:gd name="T13" fmla="*/ 815 h 1166"/>
              <a:gd name="T14" fmla="*/ 640 w 1166"/>
              <a:gd name="T15" fmla="*/ 815 h 1166"/>
              <a:gd name="T16" fmla="*/ 640 w 1166"/>
              <a:gd name="T17" fmla="*/ 875 h 1166"/>
              <a:gd name="T18" fmla="*/ 946 w 1166"/>
              <a:gd name="T19" fmla="*/ 875 h 1166"/>
              <a:gd name="T20" fmla="*/ 640 w 1166"/>
              <a:gd name="T21" fmla="*/ 1044 h 1166"/>
              <a:gd name="T22" fmla="*/ 809 w 1166"/>
              <a:gd name="T23" fmla="*/ 990 h 1166"/>
              <a:gd name="T24" fmla="*/ 640 w 1166"/>
              <a:gd name="T25" fmla="*/ 990 h 1166"/>
              <a:gd name="T26" fmla="*/ 640 w 1166"/>
              <a:gd name="T27" fmla="*/ 1044 h 1166"/>
              <a:gd name="T28" fmla="*/ 640 w 1166"/>
              <a:gd name="T29" fmla="*/ 465 h 1166"/>
              <a:gd name="T30" fmla="*/ 640 w 1166"/>
              <a:gd name="T31" fmla="*/ 525 h 1166"/>
              <a:gd name="T32" fmla="*/ 1044 w 1166"/>
              <a:gd name="T33" fmla="*/ 525 h 1166"/>
              <a:gd name="T34" fmla="*/ 1034 w 1166"/>
              <a:gd name="T35" fmla="*/ 465 h 1166"/>
              <a:gd name="T36" fmla="*/ 640 w 1166"/>
              <a:gd name="T37" fmla="*/ 465 h 1166"/>
              <a:gd name="T38" fmla="*/ 640 w 1166"/>
              <a:gd name="T39" fmla="*/ 290 h 1166"/>
              <a:gd name="T40" fmla="*/ 640 w 1166"/>
              <a:gd name="T41" fmla="*/ 350 h 1166"/>
              <a:gd name="T42" fmla="*/ 987 w 1166"/>
              <a:gd name="T43" fmla="*/ 350 h 1166"/>
              <a:gd name="T44" fmla="*/ 946 w 1166"/>
              <a:gd name="T45" fmla="*/ 290 h 1166"/>
              <a:gd name="T46" fmla="*/ 640 w 1166"/>
              <a:gd name="T47" fmla="*/ 290 h 1166"/>
              <a:gd name="T48" fmla="*/ 640 w 1166"/>
              <a:gd name="T49" fmla="*/ 120 h 1166"/>
              <a:gd name="T50" fmla="*/ 640 w 1166"/>
              <a:gd name="T51" fmla="*/ 175 h 1166"/>
              <a:gd name="T52" fmla="*/ 809 w 1166"/>
              <a:gd name="T53" fmla="*/ 175 h 1166"/>
              <a:gd name="T54" fmla="*/ 640 w 1166"/>
              <a:gd name="T55" fmla="*/ 120 h 1166"/>
              <a:gd name="T56" fmla="*/ 525 w 1166"/>
              <a:gd name="T57" fmla="*/ 1044 h 1166"/>
              <a:gd name="T58" fmla="*/ 525 w 1166"/>
              <a:gd name="T59" fmla="*/ 120 h 1166"/>
              <a:gd name="T60" fmla="*/ 115 w 1166"/>
              <a:gd name="T61" fmla="*/ 582 h 1166"/>
              <a:gd name="T62" fmla="*/ 525 w 1166"/>
              <a:gd name="T63" fmla="*/ 1044 h 1166"/>
              <a:gd name="T64" fmla="*/ 582 w 1166"/>
              <a:gd name="T65" fmla="*/ 0 h 1166"/>
              <a:gd name="T66" fmla="*/ 1165 w 1166"/>
              <a:gd name="T67" fmla="*/ 582 h 1166"/>
              <a:gd name="T68" fmla="*/ 582 w 1166"/>
              <a:gd name="T69" fmla="*/ 1165 h 1166"/>
              <a:gd name="T70" fmla="*/ 0 w 1166"/>
              <a:gd name="T71" fmla="*/ 582 h 1166"/>
              <a:gd name="T72" fmla="*/ 582 w 1166"/>
              <a:gd name="T73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66" h="1166">
                <a:moveTo>
                  <a:pt x="1034" y="700"/>
                </a:moveTo>
                <a:cubicBezTo>
                  <a:pt x="1039" y="681"/>
                  <a:pt x="1042" y="659"/>
                  <a:pt x="1044" y="640"/>
                </a:cubicBezTo>
                <a:lnTo>
                  <a:pt x="640" y="640"/>
                </a:lnTo>
                <a:lnTo>
                  <a:pt x="640" y="700"/>
                </a:lnTo>
                <a:lnTo>
                  <a:pt x="1034" y="700"/>
                </a:lnTo>
                <a:close/>
                <a:moveTo>
                  <a:pt x="946" y="875"/>
                </a:moveTo>
                <a:cubicBezTo>
                  <a:pt x="960" y="856"/>
                  <a:pt x="976" y="834"/>
                  <a:pt x="987" y="815"/>
                </a:cubicBezTo>
                <a:lnTo>
                  <a:pt x="640" y="815"/>
                </a:lnTo>
                <a:lnTo>
                  <a:pt x="640" y="875"/>
                </a:lnTo>
                <a:lnTo>
                  <a:pt x="946" y="875"/>
                </a:lnTo>
                <a:close/>
                <a:moveTo>
                  <a:pt x="640" y="1044"/>
                </a:moveTo>
                <a:cubicBezTo>
                  <a:pt x="700" y="1036"/>
                  <a:pt x="757" y="1017"/>
                  <a:pt x="809" y="990"/>
                </a:cubicBezTo>
                <a:lnTo>
                  <a:pt x="640" y="990"/>
                </a:lnTo>
                <a:lnTo>
                  <a:pt x="640" y="1044"/>
                </a:lnTo>
                <a:close/>
                <a:moveTo>
                  <a:pt x="640" y="465"/>
                </a:moveTo>
                <a:lnTo>
                  <a:pt x="640" y="525"/>
                </a:lnTo>
                <a:lnTo>
                  <a:pt x="1044" y="525"/>
                </a:lnTo>
                <a:cubicBezTo>
                  <a:pt x="1042" y="506"/>
                  <a:pt x="1039" y="484"/>
                  <a:pt x="1034" y="465"/>
                </a:cubicBezTo>
                <a:lnTo>
                  <a:pt x="640" y="465"/>
                </a:lnTo>
                <a:close/>
                <a:moveTo>
                  <a:pt x="640" y="290"/>
                </a:moveTo>
                <a:lnTo>
                  <a:pt x="640" y="350"/>
                </a:lnTo>
                <a:lnTo>
                  <a:pt x="987" y="350"/>
                </a:lnTo>
                <a:cubicBezTo>
                  <a:pt x="976" y="331"/>
                  <a:pt x="960" y="309"/>
                  <a:pt x="946" y="290"/>
                </a:cubicBezTo>
                <a:lnTo>
                  <a:pt x="640" y="290"/>
                </a:lnTo>
                <a:close/>
                <a:moveTo>
                  <a:pt x="640" y="120"/>
                </a:moveTo>
                <a:lnTo>
                  <a:pt x="640" y="175"/>
                </a:lnTo>
                <a:lnTo>
                  <a:pt x="809" y="175"/>
                </a:lnTo>
                <a:cubicBezTo>
                  <a:pt x="757" y="147"/>
                  <a:pt x="700" y="128"/>
                  <a:pt x="640" y="120"/>
                </a:cubicBezTo>
                <a:close/>
                <a:moveTo>
                  <a:pt x="525" y="1044"/>
                </a:moveTo>
                <a:lnTo>
                  <a:pt x="525" y="120"/>
                </a:lnTo>
                <a:cubicBezTo>
                  <a:pt x="295" y="147"/>
                  <a:pt x="115" y="344"/>
                  <a:pt x="115" y="582"/>
                </a:cubicBezTo>
                <a:cubicBezTo>
                  <a:pt x="115" y="820"/>
                  <a:pt x="295" y="1017"/>
                  <a:pt x="525" y="1044"/>
                </a:cubicBezTo>
                <a:close/>
                <a:moveTo>
                  <a:pt x="582" y="0"/>
                </a:moveTo>
                <a:cubicBezTo>
                  <a:pt x="905" y="0"/>
                  <a:pt x="1165" y="260"/>
                  <a:pt x="1165" y="582"/>
                </a:cubicBezTo>
                <a:cubicBezTo>
                  <a:pt x="1165" y="905"/>
                  <a:pt x="905" y="1165"/>
                  <a:pt x="582" y="1165"/>
                </a:cubicBezTo>
                <a:cubicBezTo>
                  <a:pt x="260" y="1165"/>
                  <a:pt x="0" y="905"/>
                  <a:pt x="0" y="582"/>
                </a:cubicBezTo>
                <a:cubicBezTo>
                  <a:pt x="0" y="260"/>
                  <a:pt x="260" y="0"/>
                  <a:pt x="5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37712" y="4995863"/>
            <a:ext cx="463550" cy="336550"/>
          </a:xfrm>
          <a:custGeom>
            <a:avLst/>
            <a:gdLst>
              <a:gd name="T0" fmla="*/ 118 w 1286"/>
              <a:gd name="T1" fmla="*/ 467 h 936"/>
              <a:gd name="T2" fmla="*/ 350 w 1286"/>
              <a:gd name="T3" fmla="*/ 798 h 936"/>
              <a:gd name="T4" fmla="*/ 350 w 1286"/>
              <a:gd name="T5" fmla="*/ 918 h 936"/>
              <a:gd name="T6" fmla="*/ 0 w 1286"/>
              <a:gd name="T7" fmla="*/ 467 h 936"/>
              <a:gd name="T8" fmla="*/ 350 w 1286"/>
              <a:gd name="T9" fmla="*/ 16 h 936"/>
              <a:gd name="T10" fmla="*/ 350 w 1286"/>
              <a:gd name="T11" fmla="*/ 136 h 936"/>
              <a:gd name="T12" fmla="*/ 118 w 1286"/>
              <a:gd name="T13" fmla="*/ 467 h 936"/>
              <a:gd name="T14" fmla="*/ 818 w 1286"/>
              <a:gd name="T15" fmla="*/ 817 h 936"/>
              <a:gd name="T16" fmla="*/ 1168 w 1286"/>
              <a:gd name="T17" fmla="*/ 467 h 936"/>
              <a:gd name="T18" fmla="*/ 818 w 1286"/>
              <a:gd name="T19" fmla="*/ 117 h 936"/>
              <a:gd name="T20" fmla="*/ 468 w 1286"/>
              <a:gd name="T21" fmla="*/ 467 h 936"/>
              <a:gd name="T22" fmla="*/ 818 w 1286"/>
              <a:gd name="T23" fmla="*/ 817 h 936"/>
              <a:gd name="T24" fmla="*/ 818 w 1286"/>
              <a:gd name="T25" fmla="*/ 0 h 936"/>
              <a:gd name="T26" fmla="*/ 1285 w 1286"/>
              <a:gd name="T27" fmla="*/ 467 h 936"/>
              <a:gd name="T28" fmla="*/ 818 w 1286"/>
              <a:gd name="T29" fmla="*/ 935 h 936"/>
              <a:gd name="T30" fmla="*/ 350 w 1286"/>
              <a:gd name="T31" fmla="*/ 467 h 936"/>
              <a:gd name="T32" fmla="*/ 818 w 1286"/>
              <a:gd name="T3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6" h="936">
                <a:moveTo>
                  <a:pt x="118" y="467"/>
                </a:moveTo>
                <a:cubicBezTo>
                  <a:pt x="118" y="620"/>
                  <a:pt x="213" y="752"/>
                  <a:pt x="350" y="798"/>
                </a:cubicBezTo>
                <a:lnTo>
                  <a:pt x="350" y="918"/>
                </a:lnTo>
                <a:cubicBezTo>
                  <a:pt x="148" y="866"/>
                  <a:pt x="0" y="686"/>
                  <a:pt x="0" y="467"/>
                </a:cubicBezTo>
                <a:cubicBezTo>
                  <a:pt x="0" y="248"/>
                  <a:pt x="148" y="68"/>
                  <a:pt x="350" y="16"/>
                </a:cubicBezTo>
                <a:lnTo>
                  <a:pt x="350" y="136"/>
                </a:lnTo>
                <a:cubicBezTo>
                  <a:pt x="213" y="183"/>
                  <a:pt x="118" y="314"/>
                  <a:pt x="118" y="467"/>
                </a:cubicBezTo>
                <a:close/>
                <a:moveTo>
                  <a:pt x="818" y="817"/>
                </a:moveTo>
                <a:cubicBezTo>
                  <a:pt x="1012" y="817"/>
                  <a:pt x="1168" y="661"/>
                  <a:pt x="1168" y="467"/>
                </a:cubicBezTo>
                <a:cubicBezTo>
                  <a:pt x="1168" y="273"/>
                  <a:pt x="1012" y="117"/>
                  <a:pt x="818" y="117"/>
                </a:cubicBezTo>
                <a:cubicBezTo>
                  <a:pt x="624" y="117"/>
                  <a:pt x="468" y="273"/>
                  <a:pt x="468" y="467"/>
                </a:cubicBezTo>
                <a:cubicBezTo>
                  <a:pt x="468" y="661"/>
                  <a:pt x="624" y="817"/>
                  <a:pt x="818" y="817"/>
                </a:cubicBezTo>
                <a:close/>
                <a:moveTo>
                  <a:pt x="818" y="0"/>
                </a:moveTo>
                <a:cubicBezTo>
                  <a:pt x="1075" y="0"/>
                  <a:pt x="1285" y="210"/>
                  <a:pt x="1285" y="467"/>
                </a:cubicBezTo>
                <a:cubicBezTo>
                  <a:pt x="1285" y="724"/>
                  <a:pt x="1075" y="935"/>
                  <a:pt x="818" y="935"/>
                </a:cubicBezTo>
                <a:cubicBezTo>
                  <a:pt x="561" y="935"/>
                  <a:pt x="350" y="724"/>
                  <a:pt x="350" y="467"/>
                </a:cubicBezTo>
                <a:cubicBezTo>
                  <a:pt x="350" y="210"/>
                  <a:pt x="561" y="0"/>
                  <a:pt x="81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4953001"/>
            <a:ext cx="377825" cy="420689"/>
          </a:xfrm>
          <a:custGeom>
            <a:avLst/>
            <a:gdLst>
              <a:gd name="T0" fmla="*/ 232 w 1051"/>
              <a:gd name="T1" fmla="*/ 525 h 1169"/>
              <a:gd name="T2" fmla="*/ 525 w 1051"/>
              <a:gd name="T3" fmla="*/ 525 h 1169"/>
              <a:gd name="T4" fmla="*/ 525 w 1051"/>
              <a:gd name="T5" fmla="*/ 818 h 1169"/>
              <a:gd name="T6" fmla="*/ 232 w 1051"/>
              <a:gd name="T7" fmla="*/ 818 h 1169"/>
              <a:gd name="T8" fmla="*/ 232 w 1051"/>
              <a:gd name="T9" fmla="*/ 525 h 1169"/>
              <a:gd name="T10" fmla="*/ 932 w 1051"/>
              <a:gd name="T11" fmla="*/ 1050 h 1169"/>
              <a:gd name="T12" fmla="*/ 932 w 1051"/>
              <a:gd name="T13" fmla="*/ 411 h 1169"/>
              <a:gd name="T14" fmla="*/ 118 w 1051"/>
              <a:gd name="T15" fmla="*/ 411 h 1169"/>
              <a:gd name="T16" fmla="*/ 118 w 1051"/>
              <a:gd name="T17" fmla="*/ 1050 h 1169"/>
              <a:gd name="T18" fmla="*/ 932 w 1051"/>
              <a:gd name="T19" fmla="*/ 1050 h 1169"/>
              <a:gd name="T20" fmla="*/ 1050 w 1051"/>
              <a:gd name="T21" fmla="*/ 236 h 1169"/>
              <a:gd name="T22" fmla="*/ 1050 w 1051"/>
              <a:gd name="T23" fmla="*/ 1050 h 1169"/>
              <a:gd name="T24" fmla="*/ 932 w 1051"/>
              <a:gd name="T25" fmla="*/ 1168 h 1169"/>
              <a:gd name="T26" fmla="*/ 118 w 1051"/>
              <a:gd name="T27" fmla="*/ 1168 h 1169"/>
              <a:gd name="T28" fmla="*/ 0 w 1051"/>
              <a:gd name="T29" fmla="*/ 1050 h 1169"/>
              <a:gd name="T30" fmla="*/ 0 w 1051"/>
              <a:gd name="T31" fmla="*/ 236 h 1169"/>
              <a:gd name="T32" fmla="*/ 118 w 1051"/>
              <a:gd name="T33" fmla="*/ 118 h 1169"/>
              <a:gd name="T34" fmla="*/ 175 w 1051"/>
              <a:gd name="T35" fmla="*/ 118 h 1169"/>
              <a:gd name="T36" fmla="*/ 175 w 1051"/>
              <a:gd name="T37" fmla="*/ 0 h 1169"/>
              <a:gd name="T38" fmla="*/ 293 w 1051"/>
              <a:gd name="T39" fmla="*/ 0 h 1169"/>
              <a:gd name="T40" fmla="*/ 293 w 1051"/>
              <a:gd name="T41" fmla="*/ 118 h 1169"/>
              <a:gd name="T42" fmla="*/ 757 w 1051"/>
              <a:gd name="T43" fmla="*/ 118 h 1169"/>
              <a:gd name="T44" fmla="*/ 757 w 1051"/>
              <a:gd name="T45" fmla="*/ 0 h 1169"/>
              <a:gd name="T46" fmla="*/ 875 w 1051"/>
              <a:gd name="T47" fmla="*/ 0 h 1169"/>
              <a:gd name="T48" fmla="*/ 875 w 1051"/>
              <a:gd name="T49" fmla="*/ 118 h 1169"/>
              <a:gd name="T50" fmla="*/ 932 w 1051"/>
              <a:gd name="T51" fmla="*/ 118 h 1169"/>
              <a:gd name="T52" fmla="*/ 1050 w 1051"/>
              <a:gd name="T53" fmla="*/ 236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51" h="1169">
                <a:moveTo>
                  <a:pt x="232" y="525"/>
                </a:moveTo>
                <a:lnTo>
                  <a:pt x="525" y="525"/>
                </a:lnTo>
                <a:lnTo>
                  <a:pt x="525" y="818"/>
                </a:lnTo>
                <a:lnTo>
                  <a:pt x="232" y="818"/>
                </a:lnTo>
                <a:lnTo>
                  <a:pt x="232" y="525"/>
                </a:lnTo>
                <a:close/>
                <a:moveTo>
                  <a:pt x="932" y="1050"/>
                </a:moveTo>
                <a:lnTo>
                  <a:pt x="932" y="411"/>
                </a:lnTo>
                <a:lnTo>
                  <a:pt x="118" y="411"/>
                </a:lnTo>
                <a:lnTo>
                  <a:pt x="118" y="1050"/>
                </a:lnTo>
                <a:lnTo>
                  <a:pt x="932" y="1050"/>
                </a:lnTo>
                <a:close/>
                <a:moveTo>
                  <a:pt x="1050" y="236"/>
                </a:moveTo>
                <a:lnTo>
                  <a:pt x="1050" y="1050"/>
                </a:lnTo>
                <a:cubicBezTo>
                  <a:pt x="1050" y="1113"/>
                  <a:pt x="995" y="1168"/>
                  <a:pt x="932" y="1168"/>
                </a:cubicBezTo>
                <a:lnTo>
                  <a:pt x="118" y="1168"/>
                </a:lnTo>
                <a:cubicBezTo>
                  <a:pt x="52" y="1168"/>
                  <a:pt x="0" y="1113"/>
                  <a:pt x="0" y="1050"/>
                </a:cubicBezTo>
                <a:lnTo>
                  <a:pt x="0" y="236"/>
                </a:lnTo>
                <a:cubicBezTo>
                  <a:pt x="0" y="173"/>
                  <a:pt x="52" y="118"/>
                  <a:pt x="118" y="118"/>
                </a:cubicBezTo>
                <a:lnTo>
                  <a:pt x="175" y="118"/>
                </a:lnTo>
                <a:lnTo>
                  <a:pt x="175" y="0"/>
                </a:lnTo>
                <a:lnTo>
                  <a:pt x="293" y="0"/>
                </a:lnTo>
                <a:lnTo>
                  <a:pt x="293" y="118"/>
                </a:lnTo>
                <a:lnTo>
                  <a:pt x="757" y="118"/>
                </a:lnTo>
                <a:lnTo>
                  <a:pt x="757" y="0"/>
                </a:lnTo>
                <a:lnTo>
                  <a:pt x="875" y="0"/>
                </a:lnTo>
                <a:lnTo>
                  <a:pt x="875" y="118"/>
                </a:lnTo>
                <a:lnTo>
                  <a:pt x="932" y="118"/>
                </a:lnTo>
                <a:cubicBezTo>
                  <a:pt x="995" y="118"/>
                  <a:pt x="1050" y="173"/>
                  <a:pt x="1050" y="2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7" y="5808665"/>
            <a:ext cx="419100" cy="452437"/>
          </a:xfrm>
          <a:custGeom>
            <a:avLst/>
            <a:gdLst>
              <a:gd name="T0" fmla="*/ 219 w 1166"/>
              <a:gd name="T1" fmla="*/ 432 h 1256"/>
              <a:gd name="T2" fmla="*/ 115 w 1166"/>
              <a:gd name="T3" fmla="*/ 476 h 1256"/>
              <a:gd name="T4" fmla="*/ 115 w 1166"/>
              <a:gd name="T5" fmla="*/ 670 h 1256"/>
              <a:gd name="T6" fmla="*/ 0 w 1166"/>
              <a:gd name="T7" fmla="*/ 670 h 1256"/>
              <a:gd name="T8" fmla="*/ 0 w 1166"/>
              <a:gd name="T9" fmla="*/ 396 h 1256"/>
              <a:gd name="T10" fmla="*/ 306 w 1166"/>
              <a:gd name="T11" fmla="*/ 271 h 1256"/>
              <a:gd name="T12" fmla="*/ 350 w 1166"/>
              <a:gd name="T13" fmla="*/ 262 h 1256"/>
              <a:gd name="T14" fmla="*/ 448 w 1166"/>
              <a:gd name="T15" fmla="*/ 317 h 1256"/>
              <a:gd name="T16" fmla="*/ 503 w 1166"/>
              <a:gd name="T17" fmla="*/ 410 h 1256"/>
              <a:gd name="T18" fmla="*/ 757 w 1166"/>
              <a:gd name="T19" fmla="*/ 555 h 1256"/>
              <a:gd name="T20" fmla="*/ 757 w 1166"/>
              <a:gd name="T21" fmla="*/ 670 h 1256"/>
              <a:gd name="T22" fmla="*/ 440 w 1166"/>
              <a:gd name="T23" fmla="*/ 519 h 1256"/>
              <a:gd name="T24" fmla="*/ 405 w 1166"/>
              <a:gd name="T25" fmla="*/ 694 h 1256"/>
              <a:gd name="T26" fmla="*/ 525 w 1166"/>
              <a:gd name="T27" fmla="*/ 815 h 1256"/>
              <a:gd name="T28" fmla="*/ 525 w 1166"/>
              <a:gd name="T29" fmla="*/ 1255 h 1256"/>
              <a:gd name="T30" fmla="*/ 407 w 1166"/>
              <a:gd name="T31" fmla="*/ 1255 h 1256"/>
              <a:gd name="T32" fmla="*/ 407 w 1166"/>
              <a:gd name="T33" fmla="*/ 905 h 1256"/>
              <a:gd name="T34" fmla="*/ 282 w 1166"/>
              <a:gd name="T35" fmla="*/ 787 h 1256"/>
              <a:gd name="T36" fmla="*/ 180 w 1166"/>
              <a:gd name="T37" fmla="*/ 1255 h 1256"/>
              <a:gd name="T38" fmla="*/ 57 w 1166"/>
              <a:gd name="T39" fmla="*/ 1255 h 1256"/>
              <a:gd name="T40" fmla="*/ 219 w 1166"/>
              <a:gd name="T41" fmla="*/ 432 h 1256"/>
              <a:gd name="T42" fmla="*/ 437 w 1166"/>
              <a:gd name="T43" fmla="*/ 232 h 1256"/>
              <a:gd name="T44" fmla="*/ 320 w 1166"/>
              <a:gd name="T45" fmla="*/ 118 h 1256"/>
              <a:gd name="T46" fmla="*/ 437 w 1166"/>
              <a:gd name="T47" fmla="*/ 0 h 1256"/>
              <a:gd name="T48" fmla="*/ 552 w 1166"/>
              <a:gd name="T49" fmla="*/ 118 h 1256"/>
              <a:gd name="T50" fmla="*/ 437 w 1166"/>
              <a:gd name="T51" fmla="*/ 232 h 1256"/>
              <a:gd name="T52" fmla="*/ 1020 w 1166"/>
              <a:gd name="T53" fmla="*/ 1064 h 1256"/>
              <a:gd name="T54" fmla="*/ 1020 w 1166"/>
              <a:gd name="T55" fmla="*/ 962 h 1256"/>
              <a:gd name="T56" fmla="*/ 1165 w 1166"/>
              <a:gd name="T57" fmla="*/ 1107 h 1256"/>
              <a:gd name="T58" fmla="*/ 1020 w 1166"/>
              <a:gd name="T59" fmla="*/ 1255 h 1256"/>
              <a:gd name="T60" fmla="*/ 1020 w 1166"/>
              <a:gd name="T61" fmla="*/ 1151 h 1256"/>
              <a:gd name="T62" fmla="*/ 700 w 1166"/>
              <a:gd name="T63" fmla="*/ 1151 h 1256"/>
              <a:gd name="T64" fmla="*/ 700 w 1166"/>
              <a:gd name="T65" fmla="*/ 1064 h 1256"/>
              <a:gd name="T66" fmla="*/ 1020 w 1166"/>
              <a:gd name="T67" fmla="*/ 1064 h 1256"/>
              <a:gd name="T68" fmla="*/ 845 w 1166"/>
              <a:gd name="T69" fmla="*/ 818 h 1256"/>
              <a:gd name="T70" fmla="*/ 1165 w 1166"/>
              <a:gd name="T71" fmla="*/ 818 h 1256"/>
              <a:gd name="T72" fmla="*/ 1165 w 1166"/>
              <a:gd name="T73" fmla="*/ 905 h 1256"/>
              <a:gd name="T74" fmla="*/ 845 w 1166"/>
              <a:gd name="T75" fmla="*/ 905 h 1256"/>
              <a:gd name="T76" fmla="*/ 845 w 1166"/>
              <a:gd name="T77" fmla="*/ 1006 h 1256"/>
              <a:gd name="T78" fmla="*/ 700 w 1166"/>
              <a:gd name="T79" fmla="*/ 861 h 1256"/>
              <a:gd name="T80" fmla="*/ 845 w 1166"/>
              <a:gd name="T81" fmla="*/ 714 h 1256"/>
              <a:gd name="T82" fmla="*/ 845 w 1166"/>
              <a:gd name="T83" fmla="*/ 818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6" h="1256">
                <a:moveTo>
                  <a:pt x="219" y="432"/>
                </a:moveTo>
                <a:lnTo>
                  <a:pt x="115" y="476"/>
                </a:lnTo>
                <a:lnTo>
                  <a:pt x="115" y="670"/>
                </a:lnTo>
                <a:lnTo>
                  <a:pt x="0" y="670"/>
                </a:lnTo>
                <a:lnTo>
                  <a:pt x="0" y="396"/>
                </a:lnTo>
                <a:lnTo>
                  <a:pt x="306" y="271"/>
                </a:lnTo>
                <a:cubicBezTo>
                  <a:pt x="320" y="265"/>
                  <a:pt x="336" y="262"/>
                  <a:pt x="350" y="262"/>
                </a:cubicBezTo>
                <a:cubicBezTo>
                  <a:pt x="391" y="262"/>
                  <a:pt x="429" y="282"/>
                  <a:pt x="448" y="317"/>
                </a:cubicBezTo>
                <a:lnTo>
                  <a:pt x="503" y="410"/>
                </a:lnTo>
                <a:cubicBezTo>
                  <a:pt x="555" y="495"/>
                  <a:pt x="651" y="555"/>
                  <a:pt x="757" y="555"/>
                </a:cubicBezTo>
                <a:lnTo>
                  <a:pt x="757" y="670"/>
                </a:lnTo>
                <a:cubicBezTo>
                  <a:pt x="629" y="670"/>
                  <a:pt x="517" y="612"/>
                  <a:pt x="440" y="519"/>
                </a:cubicBezTo>
                <a:lnTo>
                  <a:pt x="405" y="694"/>
                </a:lnTo>
                <a:lnTo>
                  <a:pt x="525" y="815"/>
                </a:lnTo>
                <a:lnTo>
                  <a:pt x="525" y="1255"/>
                </a:lnTo>
                <a:lnTo>
                  <a:pt x="407" y="1255"/>
                </a:lnTo>
                <a:lnTo>
                  <a:pt x="407" y="905"/>
                </a:lnTo>
                <a:lnTo>
                  <a:pt x="282" y="787"/>
                </a:lnTo>
                <a:lnTo>
                  <a:pt x="180" y="1255"/>
                </a:lnTo>
                <a:lnTo>
                  <a:pt x="57" y="1255"/>
                </a:lnTo>
                <a:lnTo>
                  <a:pt x="219" y="432"/>
                </a:lnTo>
                <a:close/>
                <a:moveTo>
                  <a:pt x="437" y="232"/>
                </a:moveTo>
                <a:cubicBezTo>
                  <a:pt x="375" y="232"/>
                  <a:pt x="320" y="180"/>
                  <a:pt x="320" y="118"/>
                </a:cubicBezTo>
                <a:cubicBezTo>
                  <a:pt x="320" y="55"/>
                  <a:pt x="374" y="0"/>
                  <a:pt x="437" y="0"/>
                </a:cubicBezTo>
                <a:cubicBezTo>
                  <a:pt x="499" y="0"/>
                  <a:pt x="552" y="55"/>
                  <a:pt x="552" y="118"/>
                </a:cubicBezTo>
                <a:cubicBezTo>
                  <a:pt x="552" y="180"/>
                  <a:pt x="500" y="232"/>
                  <a:pt x="437" y="232"/>
                </a:cubicBezTo>
                <a:close/>
                <a:moveTo>
                  <a:pt x="1020" y="1064"/>
                </a:moveTo>
                <a:lnTo>
                  <a:pt x="1020" y="962"/>
                </a:lnTo>
                <a:lnTo>
                  <a:pt x="1165" y="1107"/>
                </a:lnTo>
                <a:lnTo>
                  <a:pt x="1020" y="1255"/>
                </a:lnTo>
                <a:lnTo>
                  <a:pt x="1020" y="1151"/>
                </a:lnTo>
                <a:lnTo>
                  <a:pt x="700" y="1151"/>
                </a:lnTo>
                <a:lnTo>
                  <a:pt x="700" y="1064"/>
                </a:lnTo>
                <a:lnTo>
                  <a:pt x="1020" y="1064"/>
                </a:lnTo>
                <a:close/>
                <a:moveTo>
                  <a:pt x="845" y="818"/>
                </a:moveTo>
                <a:lnTo>
                  <a:pt x="1165" y="818"/>
                </a:lnTo>
                <a:lnTo>
                  <a:pt x="1165" y="905"/>
                </a:lnTo>
                <a:lnTo>
                  <a:pt x="845" y="905"/>
                </a:lnTo>
                <a:lnTo>
                  <a:pt x="845" y="1006"/>
                </a:lnTo>
                <a:lnTo>
                  <a:pt x="700" y="861"/>
                </a:lnTo>
                <a:lnTo>
                  <a:pt x="845" y="714"/>
                </a:lnTo>
                <a:lnTo>
                  <a:pt x="845" y="8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8199" y="5846764"/>
            <a:ext cx="463550" cy="377825"/>
          </a:xfrm>
          <a:custGeom>
            <a:avLst/>
            <a:gdLst>
              <a:gd name="T0" fmla="*/ 1168 w 1287"/>
              <a:gd name="T1" fmla="*/ 817 h 1050"/>
              <a:gd name="T2" fmla="*/ 1168 w 1287"/>
              <a:gd name="T3" fmla="*/ 117 h 1050"/>
              <a:gd name="T4" fmla="*/ 118 w 1287"/>
              <a:gd name="T5" fmla="*/ 117 h 1050"/>
              <a:gd name="T6" fmla="*/ 118 w 1287"/>
              <a:gd name="T7" fmla="*/ 817 h 1050"/>
              <a:gd name="T8" fmla="*/ 1168 w 1287"/>
              <a:gd name="T9" fmla="*/ 817 h 1050"/>
              <a:gd name="T10" fmla="*/ 1168 w 1287"/>
              <a:gd name="T11" fmla="*/ 0 h 1050"/>
              <a:gd name="T12" fmla="*/ 1286 w 1287"/>
              <a:gd name="T13" fmla="*/ 117 h 1050"/>
              <a:gd name="T14" fmla="*/ 1283 w 1287"/>
              <a:gd name="T15" fmla="*/ 817 h 1050"/>
              <a:gd name="T16" fmla="*/ 1168 w 1287"/>
              <a:gd name="T17" fmla="*/ 932 h 1050"/>
              <a:gd name="T18" fmla="*/ 875 w 1287"/>
              <a:gd name="T19" fmla="*/ 932 h 1050"/>
              <a:gd name="T20" fmla="*/ 875 w 1287"/>
              <a:gd name="T21" fmla="*/ 1049 h 1050"/>
              <a:gd name="T22" fmla="*/ 411 w 1287"/>
              <a:gd name="T23" fmla="*/ 1049 h 1050"/>
              <a:gd name="T24" fmla="*/ 411 w 1287"/>
              <a:gd name="T25" fmla="*/ 932 h 1050"/>
              <a:gd name="T26" fmla="*/ 118 w 1287"/>
              <a:gd name="T27" fmla="*/ 932 h 1050"/>
              <a:gd name="T28" fmla="*/ 0 w 1287"/>
              <a:gd name="T29" fmla="*/ 817 h 1050"/>
              <a:gd name="T30" fmla="*/ 0 w 1287"/>
              <a:gd name="T31" fmla="*/ 117 h 1050"/>
              <a:gd name="T32" fmla="*/ 118 w 1287"/>
              <a:gd name="T33" fmla="*/ 0 h 1050"/>
              <a:gd name="T34" fmla="*/ 1168 w 1287"/>
              <a:gd name="T35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87" h="1050">
                <a:moveTo>
                  <a:pt x="1168" y="817"/>
                </a:moveTo>
                <a:lnTo>
                  <a:pt x="1168" y="117"/>
                </a:lnTo>
                <a:lnTo>
                  <a:pt x="118" y="117"/>
                </a:lnTo>
                <a:lnTo>
                  <a:pt x="118" y="817"/>
                </a:lnTo>
                <a:lnTo>
                  <a:pt x="1168" y="817"/>
                </a:lnTo>
                <a:close/>
                <a:moveTo>
                  <a:pt x="1168" y="0"/>
                </a:moveTo>
                <a:cubicBezTo>
                  <a:pt x="1231" y="0"/>
                  <a:pt x="1286" y="54"/>
                  <a:pt x="1286" y="117"/>
                </a:cubicBezTo>
                <a:lnTo>
                  <a:pt x="1283" y="817"/>
                </a:lnTo>
                <a:cubicBezTo>
                  <a:pt x="1283" y="880"/>
                  <a:pt x="1231" y="932"/>
                  <a:pt x="1168" y="932"/>
                </a:cubicBezTo>
                <a:lnTo>
                  <a:pt x="875" y="932"/>
                </a:lnTo>
                <a:lnTo>
                  <a:pt x="875" y="1049"/>
                </a:lnTo>
                <a:lnTo>
                  <a:pt x="411" y="1049"/>
                </a:lnTo>
                <a:lnTo>
                  <a:pt x="411" y="932"/>
                </a:lnTo>
                <a:lnTo>
                  <a:pt x="118" y="932"/>
                </a:lnTo>
                <a:cubicBezTo>
                  <a:pt x="55" y="932"/>
                  <a:pt x="0" y="880"/>
                  <a:pt x="0" y="817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265489" y="5846764"/>
            <a:ext cx="293687" cy="377825"/>
          </a:xfrm>
          <a:custGeom>
            <a:avLst/>
            <a:gdLst>
              <a:gd name="T0" fmla="*/ 815 w 816"/>
              <a:gd name="T1" fmla="*/ 117 h 1050"/>
              <a:gd name="T2" fmla="*/ 815 w 816"/>
              <a:gd name="T3" fmla="*/ 1049 h 1050"/>
              <a:gd name="T4" fmla="*/ 408 w 816"/>
              <a:gd name="T5" fmla="*/ 874 h 1050"/>
              <a:gd name="T6" fmla="*/ 0 w 816"/>
              <a:gd name="T7" fmla="*/ 1049 h 1050"/>
              <a:gd name="T8" fmla="*/ 0 w 816"/>
              <a:gd name="T9" fmla="*/ 117 h 1050"/>
              <a:gd name="T10" fmla="*/ 115 w 816"/>
              <a:gd name="T11" fmla="*/ 0 h 1050"/>
              <a:gd name="T12" fmla="*/ 700 w 816"/>
              <a:gd name="T13" fmla="*/ 0 h 1050"/>
              <a:gd name="T14" fmla="*/ 815 w 816"/>
              <a:gd name="T15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6" h="1050">
                <a:moveTo>
                  <a:pt x="815" y="117"/>
                </a:moveTo>
                <a:lnTo>
                  <a:pt x="815" y="1049"/>
                </a:lnTo>
                <a:lnTo>
                  <a:pt x="408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338639" y="5846764"/>
            <a:ext cx="293687" cy="377825"/>
          </a:xfrm>
          <a:custGeom>
            <a:avLst/>
            <a:gdLst>
              <a:gd name="T0" fmla="*/ 700 w 816"/>
              <a:gd name="T1" fmla="*/ 874 h 1050"/>
              <a:gd name="T2" fmla="*/ 700 w 816"/>
              <a:gd name="T3" fmla="*/ 117 h 1050"/>
              <a:gd name="T4" fmla="*/ 115 w 816"/>
              <a:gd name="T5" fmla="*/ 117 h 1050"/>
              <a:gd name="T6" fmla="*/ 115 w 816"/>
              <a:gd name="T7" fmla="*/ 874 h 1050"/>
              <a:gd name="T8" fmla="*/ 407 w 816"/>
              <a:gd name="T9" fmla="*/ 746 h 1050"/>
              <a:gd name="T10" fmla="*/ 700 w 816"/>
              <a:gd name="T11" fmla="*/ 874 h 1050"/>
              <a:gd name="T12" fmla="*/ 815 w 816"/>
              <a:gd name="T13" fmla="*/ 117 h 1050"/>
              <a:gd name="T14" fmla="*/ 815 w 816"/>
              <a:gd name="T15" fmla="*/ 1049 h 1050"/>
              <a:gd name="T16" fmla="*/ 407 w 816"/>
              <a:gd name="T17" fmla="*/ 874 h 1050"/>
              <a:gd name="T18" fmla="*/ 0 w 816"/>
              <a:gd name="T19" fmla="*/ 1049 h 1050"/>
              <a:gd name="T20" fmla="*/ 0 w 816"/>
              <a:gd name="T21" fmla="*/ 117 h 1050"/>
              <a:gd name="T22" fmla="*/ 115 w 816"/>
              <a:gd name="T23" fmla="*/ 0 h 1050"/>
              <a:gd name="T24" fmla="*/ 700 w 816"/>
              <a:gd name="T25" fmla="*/ 0 h 1050"/>
              <a:gd name="T26" fmla="*/ 815 w 81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6" h="1050">
                <a:moveTo>
                  <a:pt x="700" y="874"/>
                </a:moveTo>
                <a:lnTo>
                  <a:pt x="700" y="117"/>
                </a:lnTo>
                <a:lnTo>
                  <a:pt x="115" y="117"/>
                </a:lnTo>
                <a:lnTo>
                  <a:pt x="115" y="874"/>
                </a:lnTo>
                <a:lnTo>
                  <a:pt x="407" y="746"/>
                </a:lnTo>
                <a:lnTo>
                  <a:pt x="700" y="874"/>
                </a:lnTo>
                <a:close/>
                <a:moveTo>
                  <a:pt x="815" y="117"/>
                </a:moveTo>
                <a:lnTo>
                  <a:pt x="815" y="1049"/>
                </a:lnTo>
                <a:lnTo>
                  <a:pt x="407" y="874"/>
                </a:lnTo>
                <a:lnTo>
                  <a:pt x="0" y="1049"/>
                </a:lnTo>
                <a:lnTo>
                  <a:pt x="0" y="117"/>
                </a:lnTo>
                <a:cubicBezTo>
                  <a:pt x="0" y="54"/>
                  <a:pt x="52" y="0"/>
                  <a:pt x="115" y="0"/>
                </a:cubicBezTo>
                <a:lnTo>
                  <a:pt x="700" y="0"/>
                </a:lnTo>
                <a:cubicBezTo>
                  <a:pt x="763" y="0"/>
                  <a:pt x="815" y="54"/>
                  <a:pt x="81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370514" y="5846764"/>
            <a:ext cx="377825" cy="377825"/>
          </a:xfrm>
          <a:custGeom>
            <a:avLst/>
            <a:gdLst>
              <a:gd name="T0" fmla="*/ 700 w 1051"/>
              <a:gd name="T1" fmla="*/ 350 h 1050"/>
              <a:gd name="T2" fmla="*/ 700 w 1051"/>
              <a:gd name="T3" fmla="*/ 0 h 1050"/>
              <a:gd name="T4" fmla="*/ 817 w 1051"/>
              <a:gd name="T5" fmla="*/ 0 h 1050"/>
              <a:gd name="T6" fmla="*/ 817 w 1051"/>
              <a:gd name="T7" fmla="*/ 117 h 1050"/>
              <a:gd name="T8" fmla="*/ 1050 w 1051"/>
              <a:gd name="T9" fmla="*/ 117 h 1050"/>
              <a:gd name="T10" fmla="*/ 1050 w 1051"/>
              <a:gd name="T11" fmla="*/ 232 h 1050"/>
              <a:gd name="T12" fmla="*/ 817 w 1051"/>
              <a:gd name="T13" fmla="*/ 232 h 1050"/>
              <a:gd name="T14" fmla="*/ 817 w 1051"/>
              <a:gd name="T15" fmla="*/ 350 h 1050"/>
              <a:gd name="T16" fmla="*/ 700 w 1051"/>
              <a:gd name="T17" fmla="*/ 350 h 1050"/>
              <a:gd name="T18" fmla="*/ 1050 w 1051"/>
              <a:gd name="T19" fmla="*/ 582 h 1050"/>
              <a:gd name="T20" fmla="*/ 467 w 1051"/>
              <a:gd name="T21" fmla="*/ 582 h 1050"/>
              <a:gd name="T22" fmla="*/ 467 w 1051"/>
              <a:gd name="T23" fmla="*/ 467 h 1050"/>
              <a:gd name="T24" fmla="*/ 1050 w 1051"/>
              <a:gd name="T25" fmla="*/ 467 h 1050"/>
              <a:gd name="T26" fmla="*/ 1050 w 1051"/>
              <a:gd name="T27" fmla="*/ 582 h 1050"/>
              <a:gd name="T28" fmla="*/ 232 w 1051"/>
              <a:gd name="T29" fmla="*/ 350 h 1050"/>
              <a:gd name="T30" fmla="*/ 350 w 1051"/>
              <a:gd name="T31" fmla="*/ 350 h 1050"/>
              <a:gd name="T32" fmla="*/ 350 w 1051"/>
              <a:gd name="T33" fmla="*/ 699 h 1050"/>
              <a:gd name="T34" fmla="*/ 232 w 1051"/>
              <a:gd name="T35" fmla="*/ 699 h 1050"/>
              <a:gd name="T36" fmla="*/ 232 w 1051"/>
              <a:gd name="T37" fmla="*/ 582 h 1050"/>
              <a:gd name="T38" fmla="*/ 0 w 1051"/>
              <a:gd name="T39" fmla="*/ 582 h 1050"/>
              <a:gd name="T40" fmla="*/ 0 w 1051"/>
              <a:gd name="T41" fmla="*/ 467 h 1050"/>
              <a:gd name="T42" fmla="*/ 232 w 1051"/>
              <a:gd name="T43" fmla="*/ 467 h 1050"/>
              <a:gd name="T44" fmla="*/ 232 w 1051"/>
              <a:gd name="T45" fmla="*/ 350 h 1050"/>
              <a:gd name="T46" fmla="*/ 582 w 1051"/>
              <a:gd name="T47" fmla="*/ 1049 h 1050"/>
              <a:gd name="T48" fmla="*/ 467 w 1051"/>
              <a:gd name="T49" fmla="*/ 1049 h 1050"/>
              <a:gd name="T50" fmla="*/ 467 w 1051"/>
              <a:gd name="T51" fmla="*/ 699 h 1050"/>
              <a:gd name="T52" fmla="*/ 582 w 1051"/>
              <a:gd name="T53" fmla="*/ 699 h 1050"/>
              <a:gd name="T54" fmla="*/ 582 w 1051"/>
              <a:gd name="T55" fmla="*/ 817 h 1050"/>
              <a:gd name="T56" fmla="*/ 1050 w 1051"/>
              <a:gd name="T57" fmla="*/ 817 h 1050"/>
              <a:gd name="T58" fmla="*/ 1050 w 1051"/>
              <a:gd name="T59" fmla="*/ 932 h 1050"/>
              <a:gd name="T60" fmla="*/ 582 w 1051"/>
              <a:gd name="T61" fmla="*/ 932 h 1050"/>
              <a:gd name="T62" fmla="*/ 582 w 1051"/>
              <a:gd name="T63" fmla="*/ 1049 h 1050"/>
              <a:gd name="T64" fmla="*/ 0 w 1051"/>
              <a:gd name="T65" fmla="*/ 117 h 1050"/>
              <a:gd name="T66" fmla="*/ 582 w 1051"/>
              <a:gd name="T67" fmla="*/ 117 h 1050"/>
              <a:gd name="T68" fmla="*/ 582 w 1051"/>
              <a:gd name="T69" fmla="*/ 232 h 1050"/>
              <a:gd name="T70" fmla="*/ 0 w 1051"/>
              <a:gd name="T71" fmla="*/ 232 h 1050"/>
              <a:gd name="T72" fmla="*/ 0 w 1051"/>
              <a:gd name="T73" fmla="*/ 117 h 1050"/>
              <a:gd name="T74" fmla="*/ 0 w 1051"/>
              <a:gd name="T75" fmla="*/ 817 h 1050"/>
              <a:gd name="T76" fmla="*/ 350 w 1051"/>
              <a:gd name="T77" fmla="*/ 817 h 1050"/>
              <a:gd name="T78" fmla="*/ 350 w 1051"/>
              <a:gd name="T79" fmla="*/ 932 h 1050"/>
              <a:gd name="T80" fmla="*/ 0 w 1051"/>
              <a:gd name="T81" fmla="*/ 932 h 1050"/>
              <a:gd name="T82" fmla="*/ 0 w 1051"/>
              <a:gd name="T83" fmla="*/ 8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51" h="1050">
                <a:moveTo>
                  <a:pt x="700" y="350"/>
                </a:moveTo>
                <a:lnTo>
                  <a:pt x="700" y="0"/>
                </a:lnTo>
                <a:lnTo>
                  <a:pt x="817" y="0"/>
                </a:lnTo>
                <a:lnTo>
                  <a:pt x="817" y="117"/>
                </a:lnTo>
                <a:lnTo>
                  <a:pt x="1050" y="117"/>
                </a:lnTo>
                <a:lnTo>
                  <a:pt x="1050" y="232"/>
                </a:lnTo>
                <a:lnTo>
                  <a:pt x="817" y="232"/>
                </a:lnTo>
                <a:lnTo>
                  <a:pt x="817" y="350"/>
                </a:lnTo>
                <a:lnTo>
                  <a:pt x="700" y="350"/>
                </a:lnTo>
                <a:close/>
                <a:moveTo>
                  <a:pt x="1050" y="582"/>
                </a:moveTo>
                <a:lnTo>
                  <a:pt x="467" y="582"/>
                </a:lnTo>
                <a:lnTo>
                  <a:pt x="467" y="467"/>
                </a:lnTo>
                <a:lnTo>
                  <a:pt x="1050" y="467"/>
                </a:lnTo>
                <a:lnTo>
                  <a:pt x="1050" y="582"/>
                </a:lnTo>
                <a:close/>
                <a:moveTo>
                  <a:pt x="232" y="350"/>
                </a:moveTo>
                <a:lnTo>
                  <a:pt x="350" y="350"/>
                </a:lnTo>
                <a:lnTo>
                  <a:pt x="350" y="699"/>
                </a:lnTo>
                <a:lnTo>
                  <a:pt x="232" y="699"/>
                </a:lnTo>
                <a:lnTo>
                  <a:pt x="232" y="582"/>
                </a:lnTo>
                <a:lnTo>
                  <a:pt x="0" y="582"/>
                </a:lnTo>
                <a:lnTo>
                  <a:pt x="0" y="467"/>
                </a:lnTo>
                <a:lnTo>
                  <a:pt x="232" y="467"/>
                </a:lnTo>
                <a:lnTo>
                  <a:pt x="232" y="350"/>
                </a:lnTo>
                <a:close/>
                <a:moveTo>
                  <a:pt x="582" y="1049"/>
                </a:moveTo>
                <a:lnTo>
                  <a:pt x="467" y="1049"/>
                </a:lnTo>
                <a:lnTo>
                  <a:pt x="467" y="699"/>
                </a:lnTo>
                <a:lnTo>
                  <a:pt x="582" y="699"/>
                </a:lnTo>
                <a:lnTo>
                  <a:pt x="582" y="817"/>
                </a:lnTo>
                <a:lnTo>
                  <a:pt x="1050" y="817"/>
                </a:lnTo>
                <a:lnTo>
                  <a:pt x="1050" y="932"/>
                </a:lnTo>
                <a:lnTo>
                  <a:pt x="582" y="932"/>
                </a:lnTo>
                <a:lnTo>
                  <a:pt x="582" y="1049"/>
                </a:lnTo>
                <a:close/>
                <a:moveTo>
                  <a:pt x="0" y="117"/>
                </a:moveTo>
                <a:lnTo>
                  <a:pt x="582" y="117"/>
                </a:lnTo>
                <a:lnTo>
                  <a:pt x="582" y="232"/>
                </a:lnTo>
                <a:lnTo>
                  <a:pt x="0" y="232"/>
                </a:lnTo>
                <a:lnTo>
                  <a:pt x="0" y="117"/>
                </a:lnTo>
                <a:close/>
                <a:moveTo>
                  <a:pt x="0" y="817"/>
                </a:moveTo>
                <a:lnTo>
                  <a:pt x="350" y="817"/>
                </a:lnTo>
                <a:lnTo>
                  <a:pt x="350" y="932"/>
                </a:lnTo>
                <a:lnTo>
                  <a:pt x="0" y="932"/>
                </a:lnTo>
                <a:lnTo>
                  <a:pt x="0" y="8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6423024" y="5908676"/>
            <a:ext cx="419100" cy="252412"/>
          </a:xfrm>
          <a:custGeom>
            <a:avLst/>
            <a:gdLst>
              <a:gd name="T0" fmla="*/ 815 w 1166"/>
              <a:gd name="T1" fmla="*/ 0 h 700"/>
              <a:gd name="T2" fmla="*/ 1165 w 1166"/>
              <a:gd name="T3" fmla="*/ 0 h 700"/>
              <a:gd name="T4" fmla="*/ 1165 w 1166"/>
              <a:gd name="T5" fmla="*/ 350 h 700"/>
              <a:gd name="T6" fmla="*/ 1031 w 1166"/>
              <a:gd name="T7" fmla="*/ 216 h 700"/>
              <a:gd name="T8" fmla="*/ 664 w 1166"/>
              <a:gd name="T9" fmla="*/ 582 h 700"/>
              <a:gd name="T10" fmla="*/ 432 w 1166"/>
              <a:gd name="T11" fmla="*/ 349 h 700"/>
              <a:gd name="T12" fmla="*/ 82 w 1166"/>
              <a:gd name="T13" fmla="*/ 699 h 700"/>
              <a:gd name="T14" fmla="*/ 0 w 1166"/>
              <a:gd name="T15" fmla="*/ 617 h 700"/>
              <a:gd name="T16" fmla="*/ 432 w 1166"/>
              <a:gd name="T17" fmla="*/ 185 h 700"/>
              <a:gd name="T18" fmla="*/ 664 w 1166"/>
              <a:gd name="T19" fmla="*/ 418 h 700"/>
              <a:gd name="T20" fmla="*/ 949 w 1166"/>
              <a:gd name="T21" fmla="*/ 134 h 700"/>
              <a:gd name="T22" fmla="*/ 815 w 1166"/>
              <a:gd name="T23" fmla="*/ 0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815" y="0"/>
                </a:moveTo>
                <a:lnTo>
                  <a:pt x="1165" y="0"/>
                </a:lnTo>
                <a:lnTo>
                  <a:pt x="1165" y="350"/>
                </a:lnTo>
                <a:lnTo>
                  <a:pt x="1031" y="216"/>
                </a:lnTo>
                <a:lnTo>
                  <a:pt x="664" y="582"/>
                </a:lnTo>
                <a:lnTo>
                  <a:pt x="432" y="349"/>
                </a:lnTo>
                <a:lnTo>
                  <a:pt x="82" y="699"/>
                </a:lnTo>
                <a:lnTo>
                  <a:pt x="0" y="617"/>
                </a:lnTo>
                <a:lnTo>
                  <a:pt x="432" y="185"/>
                </a:lnTo>
                <a:lnTo>
                  <a:pt x="664" y="418"/>
                </a:lnTo>
                <a:lnTo>
                  <a:pt x="949" y="134"/>
                </a:lnTo>
                <a:lnTo>
                  <a:pt x="815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505701" y="5951539"/>
            <a:ext cx="398463" cy="168275"/>
          </a:xfrm>
          <a:custGeom>
            <a:avLst/>
            <a:gdLst>
              <a:gd name="T0" fmla="*/ 1108 w 1109"/>
              <a:gd name="T1" fmla="*/ 232 h 466"/>
              <a:gd name="T2" fmla="*/ 875 w 1109"/>
              <a:gd name="T3" fmla="*/ 465 h 466"/>
              <a:gd name="T4" fmla="*/ 875 w 1109"/>
              <a:gd name="T5" fmla="*/ 290 h 466"/>
              <a:gd name="T6" fmla="*/ 0 w 1109"/>
              <a:gd name="T7" fmla="*/ 290 h 466"/>
              <a:gd name="T8" fmla="*/ 0 w 1109"/>
              <a:gd name="T9" fmla="*/ 175 h 466"/>
              <a:gd name="T10" fmla="*/ 875 w 1109"/>
              <a:gd name="T11" fmla="*/ 175 h 466"/>
              <a:gd name="T12" fmla="*/ 875 w 1109"/>
              <a:gd name="T13" fmla="*/ 0 h 466"/>
              <a:gd name="T14" fmla="*/ 1108 w 1109"/>
              <a:gd name="T15" fmla="*/ 232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9" h="466">
                <a:moveTo>
                  <a:pt x="1108" y="232"/>
                </a:moveTo>
                <a:lnTo>
                  <a:pt x="875" y="465"/>
                </a:lnTo>
                <a:lnTo>
                  <a:pt x="875" y="290"/>
                </a:lnTo>
                <a:lnTo>
                  <a:pt x="0" y="290"/>
                </a:lnTo>
                <a:lnTo>
                  <a:pt x="0" y="175"/>
                </a:lnTo>
                <a:lnTo>
                  <a:pt x="875" y="175"/>
                </a:lnTo>
                <a:lnTo>
                  <a:pt x="875" y="0"/>
                </a:lnTo>
                <a:lnTo>
                  <a:pt x="1108" y="23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8569324" y="5908676"/>
            <a:ext cx="419100" cy="252412"/>
          </a:xfrm>
          <a:custGeom>
            <a:avLst/>
            <a:gdLst>
              <a:gd name="T0" fmla="*/ 949 w 1166"/>
              <a:gd name="T1" fmla="*/ 565 h 700"/>
              <a:gd name="T2" fmla="*/ 664 w 1166"/>
              <a:gd name="T3" fmla="*/ 281 h 700"/>
              <a:gd name="T4" fmla="*/ 432 w 1166"/>
              <a:gd name="T5" fmla="*/ 514 h 700"/>
              <a:gd name="T6" fmla="*/ 0 w 1166"/>
              <a:gd name="T7" fmla="*/ 82 h 700"/>
              <a:gd name="T8" fmla="*/ 82 w 1166"/>
              <a:gd name="T9" fmla="*/ 0 h 700"/>
              <a:gd name="T10" fmla="*/ 432 w 1166"/>
              <a:gd name="T11" fmla="*/ 349 h 700"/>
              <a:gd name="T12" fmla="*/ 664 w 1166"/>
              <a:gd name="T13" fmla="*/ 117 h 700"/>
              <a:gd name="T14" fmla="*/ 1031 w 1166"/>
              <a:gd name="T15" fmla="*/ 483 h 700"/>
              <a:gd name="T16" fmla="*/ 1165 w 1166"/>
              <a:gd name="T17" fmla="*/ 349 h 700"/>
              <a:gd name="T18" fmla="*/ 1165 w 1166"/>
              <a:gd name="T19" fmla="*/ 699 h 700"/>
              <a:gd name="T20" fmla="*/ 815 w 1166"/>
              <a:gd name="T21" fmla="*/ 699 h 700"/>
              <a:gd name="T22" fmla="*/ 949 w 1166"/>
              <a:gd name="T23" fmla="*/ 56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700">
                <a:moveTo>
                  <a:pt x="949" y="565"/>
                </a:moveTo>
                <a:lnTo>
                  <a:pt x="664" y="281"/>
                </a:lnTo>
                <a:lnTo>
                  <a:pt x="432" y="514"/>
                </a:lnTo>
                <a:lnTo>
                  <a:pt x="0" y="82"/>
                </a:lnTo>
                <a:lnTo>
                  <a:pt x="82" y="0"/>
                </a:lnTo>
                <a:lnTo>
                  <a:pt x="432" y="349"/>
                </a:lnTo>
                <a:lnTo>
                  <a:pt x="664" y="117"/>
                </a:lnTo>
                <a:lnTo>
                  <a:pt x="1031" y="483"/>
                </a:lnTo>
                <a:lnTo>
                  <a:pt x="1165" y="349"/>
                </a:lnTo>
                <a:lnTo>
                  <a:pt x="1165" y="699"/>
                </a:lnTo>
                <a:lnTo>
                  <a:pt x="815" y="699"/>
                </a:lnTo>
                <a:lnTo>
                  <a:pt x="949" y="56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20249" y="5826125"/>
            <a:ext cx="463550" cy="419100"/>
          </a:xfrm>
          <a:custGeom>
            <a:avLst/>
            <a:gdLst>
              <a:gd name="T0" fmla="*/ 870 w 1287"/>
              <a:gd name="T1" fmla="*/ 875 h 1166"/>
              <a:gd name="T2" fmla="*/ 1059 w 1287"/>
              <a:gd name="T3" fmla="*/ 875 h 1166"/>
              <a:gd name="T4" fmla="*/ 963 w 1287"/>
              <a:gd name="T5" fmla="*/ 621 h 1166"/>
              <a:gd name="T6" fmla="*/ 870 w 1287"/>
              <a:gd name="T7" fmla="*/ 875 h 1166"/>
              <a:gd name="T8" fmla="*/ 1023 w 1287"/>
              <a:gd name="T9" fmla="*/ 465 h 1166"/>
              <a:gd name="T10" fmla="*/ 1286 w 1287"/>
              <a:gd name="T11" fmla="*/ 1165 h 1166"/>
              <a:gd name="T12" fmla="*/ 1168 w 1287"/>
              <a:gd name="T13" fmla="*/ 1165 h 1166"/>
              <a:gd name="T14" fmla="*/ 1102 w 1287"/>
              <a:gd name="T15" fmla="*/ 990 h 1166"/>
              <a:gd name="T16" fmla="*/ 826 w 1287"/>
              <a:gd name="T17" fmla="*/ 990 h 1166"/>
              <a:gd name="T18" fmla="*/ 761 w 1287"/>
              <a:gd name="T19" fmla="*/ 1165 h 1166"/>
              <a:gd name="T20" fmla="*/ 643 w 1287"/>
              <a:gd name="T21" fmla="*/ 1165 h 1166"/>
              <a:gd name="T22" fmla="*/ 906 w 1287"/>
              <a:gd name="T23" fmla="*/ 465 h 1166"/>
              <a:gd name="T24" fmla="*/ 1023 w 1287"/>
              <a:gd name="T25" fmla="*/ 465 h 1166"/>
              <a:gd name="T26" fmla="*/ 695 w 1287"/>
              <a:gd name="T27" fmla="*/ 760 h 1166"/>
              <a:gd name="T28" fmla="*/ 648 w 1287"/>
              <a:gd name="T29" fmla="*/ 880 h 1166"/>
              <a:gd name="T30" fmla="*/ 468 w 1287"/>
              <a:gd name="T31" fmla="*/ 700 h 1166"/>
              <a:gd name="T32" fmla="*/ 175 w 1287"/>
              <a:gd name="T33" fmla="*/ 990 h 1166"/>
              <a:gd name="T34" fmla="*/ 93 w 1287"/>
              <a:gd name="T35" fmla="*/ 908 h 1166"/>
              <a:gd name="T36" fmla="*/ 391 w 1287"/>
              <a:gd name="T37" fmla="*/ 615 h 1166"/>
              <a:gd name="T38" fmla="*/ 216 w 1287"/>
              <a:gd name="T39" fmla="*/ 350 h 1166"/>
              <a:gd name="T40" fmla="*/ 334 w 1287"/>
              <a:gd name="T41" fmla="*/ 350 h 1166"/>
              <a:gd name="T42" fmla="*/ 468 w 1287"/>
              <a:gd name="T43" fmla="*/ 544 h 1166"/>
              <a:gd name="T44" fmla="*/ 654 w 1287"/>
              <a:gd name="T45" fmla="*/ 233 h 1166"/>
              <a:gd name="T46" fmla="*/ 0 w 1287"/>
              <a:gd name="T47" fmla="*/ 233 h 1166"/>
              <a:gd name="T48" fmla="*/ 0 w 1287"/>
              <a:gd name="T49" fmla="*/ 115 h 1166"/>
              <a:gd name="T50" fmla="*/ 411 w 1287"/>
              <a:gd name="T51" fmla="*/ 115 h 1166"/>
              <a:gd name="T52" fmla="*/ 411 w 1287"/>
              <a:gd name="T53" fmla="*/ 0 h 1166"/>
              <a:gd name="T54" fmla="*/ 525 w 1287"/>
              <a:gd name="T55" fmla="*/ 0 h 1166"/>
              <a:gd name="T56" fmla="*/ 525 w 1287"/>
              <a:gd name="T57" fmla="*/ 115 h 1166"/>
              <a:gd name="T58" fmla="*/ 936 w 1287"/>
              <a:gd name="T59" fmla="*/ 115 h 1166"/>
              <a:gd name="T60" fmla="*/ 936 w 1287"/>
              <a:gd name="T61" fmla="*/ 233 h 1166"/>
              <a:gd name="T62" fmla="*/ 763 w 1287"/>
              <a:gd name="T63" fmla="*/ 233 h 1166"/>
              <a:gd name="T64" fmla="*/ 547 w 1287"/>
              <a:gd name="T65" fmla="*/ 613 h 1166"/>
              <a:gd name="T66" fmla="*/ 545 w 1287"/>
              <a:gd name="T67" fmla="*/ 615 h 1166"/>
              <a:gd name="T68" fmla="*/ 695 w 1287"/>
              <a:gd name="T69" fmla="*/ 76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7" h="1166">
                <a:moveTo>
                  <a:pt x="870" y="875"/>
                </a:moveTo>
                <a:lnTo>
                  <a:pt x="1059" y="875"/>
                </a:lnTo>
                <a:lnTo>
                  <a:pt x="963" y="621"/>
                </a:lnTo>
                <a:lnTo>
                  <a:pt x="870" y="875"/>
                </a:lnTo>
                <a:close/>
                <a:moveTo>
                  <a:pt x="1023" y="465"/>
                </a:moveTo>
                <a:lnTo>
                  <a:pt x="1286" y="1165"/>
                </a:lnTo>
                <a:lnTo>
                  <a:pt x="1168" y="1165"/>
                </a:lnTo>
                <a:lnTo>
                  <a:pt x="1102" y="990"/>
                </a:lnTo>
                <a:lnTo>
                  <a:pt x="826" y="990"/>
                </a:lnTo>
                <a:lnTo>
                  <a:pt x="761" y="1165"/>
                </a:lnTo>
                <a:lnTo>
                  <a:pt x="643" y="1165"/>
                </a:lnTo>
                <a:lnTo>
                  <a:pt x="906" y="465"/>
                </a:lnTo>
                <a:lnTo>
                  <a:pt x="1023" y="465"/>
                </a:lnTo>
                <a:close/>
                <a:moveTo>
                  <a:pt x="695" y="760"/>
                </a:moveTo>
                <a:lnTo>
                  <a:pt x="648" y="880"/>
                </a:lnTo>
                <a:lnTo>
                  <a:pt x="468" y="700"/>
                </a:lnTo>
                <a:lnTo>
                  <a:pt x="175" y="990"/>
                </a:lnTo>
                <a:lnTo>
                  <a:pt x="93" y="908"/>
                </a:lnTo>
                <a:lnTo>
                  <a:pt x="391" y="615"/>
                </a:lnTo>
                <a:cubicBezTo>
                  <a:pt x="318" y="533"/>
                  <a:pt x="260" y="446"/>
                  <a:pt x="216" y="350"/>
                </a:cubicBezTo>
                <a:lnTo>
                  <a:pt x="334" y="350"/>
                </a:lnTo>
                <a:cubicBezTo>
                  <a:pt x="370" y="418"/>
                  <a:pt x="413" y="484"/>
                  <a:pt x="468" y="544"/>
                </a:cubicBezTo>
                <a:cubicBezTo>
                  <a:pt x="553" y="451"/>
                  <a:pt x="616" y="345"/>
                  <a:pt x="654" y="233"/>
                </a:cubicBezTo>
                <a:lnTo>
                  <a:pt x="0" y="233"/>
                </a:lnTo>
                <a:lnTo>
                  <a:pt x="0" y="115"/>
                </a:lnTo>
                <a:lnTo>
                  <a:pt x="411" y="115"/>
                </a:lnTo>
                <a:lnTo>
                  <a:pt x="411" y="0"/>
                </a:lnTo>
                <a:lnTo>
                  <a:pt x="525" y="0"/>
                </a:lnTo>
                <a:lnTo>
                  <a:pt x="525" y="115"/>
                </a:lnTo>
                <a:lnTo>
                  <a:pt x="936" y="115"/>
                </a:lnTo>
                <a:lnTo>
                  <a:pt x="936" y="233"/>
                </a:lnTo>
                <a:lnTo>
                  <a:pt x="763" y="233"/>
                </a:lnTo>
                <a:cubicBezTo>
                  <a:pt x="720" y="369"/>
                  <a:pt x="649" y="500"/>
                  <a:pt x="547" y="613"/>
                </a:cubicBezTo>
                <a:lnTo>
                  <a:pt x="545" y="615"/>
                </a:lnTo>
                <a:lnTo>
                  <a:pt x="695" y="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10883901" y="5908677"/>
            <a:ext cx="168275" cy="168275"/>
          </a:xfrm>
          <a:custGeom>
            <a:avLst/>
            <a:gdLst>
              <a:gd name="T0" fmla="*/ 0 w 469"/>
              <a:gd name="T1" fmla="*/ 117 h 468"/>
              <a:gd name="T2" fmla="*/ 0 w 469"/>
              <a:gd name="T3" fmla="*/ 0 h 468"/>
              <a:gd name="T4" fmla="*/ 350 w 469"/>
              <a:gd name="T5" fmla="*/ 0 h 468"/>
              <a:gd name="T6" fmla="*/ 468 w 469"/>
              <a:gd name="T7" fmla="*/ 117 h 468"/>
              <a:gd name="T8" fmla="*/ 468 w 469"/>
              <a:gd name="T9" fmla="*/ 467 h 468"/>
              <a:gd name="T10" fmla="*/ 350 w 469"/>
              <a:gd name="T11" fmla="*/ 467 h 468"/>
              <a:gd name="T12" fmla="*/ 350 w 469"/>
              <a:gd name="T13" fmla="*/ 117 h 468"/>
              <a:gd name="T14" fmla="*/ 0 w 469"/>
              <a:gd name="T15" fmla="*/ 117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9" h="468">
                <a:moveTo>
                  <a:pt x="0" y="117"/>
                </a:moveTo>
                <a:lnTo>
                  <a:pt x="0" y="0"/>
                </a:lnTo>
                <a:lnTo>
                  <a:pt x="350" y="0"/>
                </a:lnTo>
                <a:cubicBezTo>
                  <a:pt x="413" y="0"/>
                  <a:pt x="468" y="54"/>
                  <a:pt x="468" y="117"/>
                </a:cubicBezTo>
                <a:lnTo>
                  <a:pt x="468" y="467"/>
                </a:lnTo>
                <a:lnTo>
                  <a:pt x="350" y="467"/>
                </a:lnTo>
                <a:lnTo>
                  <a:pt x="350" y="117"/>
                </a:lnTo>
                <a:lnTo>
                  <a:pt x="0" y="117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5661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5689" y="637382"/>
            <a:ext cx="377825" cy="377825"/>
          </a:xfrm>
          <a:custGeom>
            <a:avLst/>
            <a:gdLst>
              <a:gd name="T0" fmla="*/ 123 w 1051"/>
              <a:gd name="T1" fmla="*/ 117 h 1050"/>
              <a:gd name="T2" fmla="*/ 927 w 1051"/>
              <a:gd name="T3" fmla="*/ 117 h 1050"/>
              <a:gd name="T4" fmla="*/ 872 w 1051"/>
              <a:gd name="T5" fmla="*/ 57 h 1050"/>
              <a:gd name="T6" fmla="*/ 172 w 1051"/>
              <a:gd name="T7" fmla="*/ 57 h 1050"/>
              <a:gd name="T8" fmla="*/ 123 w 1051"/>
              <a:gd name="T9" fmla="*/ 117 h 1050"/>
              <a:gd name="T10" fmla="*/ 525 w 1051"/>
              <a:gd name="T11" fmla="*/ 380 h 1050"/>
              <a:gd name="T12" fmla="*/ 205 w 1051"/>
              <a:gd name="T13" fmla="*/ 699 h 1050"/>
              <a:gd name="T14" fmla="*/ 407 w 1051"/>
              <a:gd name="T15" fmla="*/ 699 h 1050"/>
              <a:gd name="T16" fmla="*/ 407 w 1051"/>
              <a:gd name="T17" fmla="*/ 817 h 1050"/>
              <a:gd name="T18" fmla="*/ 643 w 1051"/>
              <a:gd name="T19" fmla="*/ 817 h 1050"/>
              <a:gd name="T20" fmla="*/ 643 w 1051"/>
              <a:gd name="T21" fmla="*/ 699 h 1050"/>
              <a:gd name="T22" fmla="*/ 845 w 1051"/>
              <a:gd name="T23" fmla="*/ 699 h 1050"/>
              <a:gd name="T24" fmla="*/ 525 w 1051"/>
              <a:gd name="T25" fmla="*/ 380 h 1050"/>
              <a:gd name="T26" fmla="*/ 1023 w 1051"/>
              <a:gd name="T27" fmla="*/ 128 h 1050"/>
              <a:gd name="T28" fmla="*/ 1050 w 1051"/>
              <a:gd name="T29" fmla="*/ 205 h 1050"/>
              <a:gd name="T30" fmla="*/ 1050 w 1051"/>
              <a:gd name="T31" fmla="*/ 932 h 1050"/>
              <a:gd name="T32" fmla="*/ 932 w 1051"/>
              <a:gd name="T33" fmla="*/ 1049 h 1050"/>
              <a:gd name="T34" fmla="*/ 118 w 1051"/>
              <a:gd name="T35" fmla="*/ 1049 h 1050"/>
              <a:gd name="T36" fmla="*/ 0 w 1051"/>
              <a:gd name="T37" fmla="*/ 932 h 1050"/>
              <a:gd name="T38" fmla="*/ 0 w 1051"/>
              <a:gd name="T39" fmla="*/ 205 h 1050"/>
              <a:gd name="T40" fmla="*/ 27 w 1051"/>
              <a:gd name="T41" fmla="*/ 128 h 1050"/>
              <a:gd name="T42" fmla="*/ 107 w 1051"/>
              <a:gd name="T43" fmla="*/ 32 h 1050"/>
              <a:gd name="T44" fmla="*/ 175 w 1051"/>
              <a:gd name="T45" fmla="*/ 0 h 1050"/>
              <a:gd name="T46" fmla="*/ 875 w 1051"/>
              <a:gd name="T47" fmla="*/ 0 h 1050"/>
              <a:gd name="T48" fmla="*/ 943 w 1051"/>
              <a:gd name="T49" fmla="*/ 32 h 1050"/>
              <a:gd name="T50" fmla="*/ 1023 w 1051"/>
              <a:gd name="T51" fmla="*/ 12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1050">
                <a:moveTo>
                  <a:pt x="123" y="117"/>
                </a:moveTo>
                <a:lnTo>
                  <a:pt x="927" y="117"/>
                </a:lnTo>
                <a:lnTo>
                  <a:pt x="872" y="57"/>
                </a:lnTo>
                <a:lnTo>
                  <a:pt x="172" y="57"/>
                </a:lnTo>
                <a:lnTo>
                  <a:pt x="123" y="117"/>
                </a:lnTo>
                <a:close/>
                <a:moveTo>
                  <a:pt x="525" y="380"/>
                </a:moveTo>
                <a:lnTo>
                  <a:pt x="205" y="699"/>
                </a:lnTo>
                <a:lnTo>
                  <a:pt x="407" y="699"/>
                </a:lnTo>
                <a:lnTo>
                  <a:pt x="407" y="817"/>
                </a:lnTo>
                <a:lnTo>
                  <a:pt x="643" y="817"/>
                </a:lnTo>
                <a:lnTo>
                  <a:pt x="643" y="699"/>
                </a:lnTo>
                <a:lnTo>
                  <a:pt x="845" y="699"/>
                </a:lnTo>
                <a:lnTo>
                  <a:pt x="525" y="380"/>
                </a:lnTo>
                <a:close/>
                <a:moveTo>
                  <a:pt x="1023" y="128"/>
                </a:moveTo>
                <a:cubicBezTo>
                  <a:pt x="1039" y="147"/>
                  <a:pt x="1050" y="177"/>
                  <a:pt x="1050" y="205"/>
                </a:cubicBezTo>
                <a:lnTo>
                  <a:pt x="1050" y="932"/>
                </a:lnTo>
                <a:cubicBezTo>
                  <a:pt x="1050" y="995"/>
                  <a:pt x="995" y="1049"/>
                  <a:pt x="932" y="1049"/>
                </a:cubicBezTo>
                <a:lnTo>
                  <a:pt x="118" y="1049"/>
                </a:lnTo>
                <a:cubicBezTo>
                  <a:pt x="52" y="1049"/>
                  <a:pt x="0" y="995"/>
                  <a:pt x="0" y="932"/>
                </a:cubicBezTo>
                <a:lnTo>
                  <a:pt x="0" y="205"/>
                </a:lnTo>
                <a:cubicBezTo>
                  <a:pt x="0" y="177"/>
                  <a:pt x="11" y="147"/>
                  <a:pt x="27" y="128"/>
                </a:cubicBezTo>
                <a:lnTo>
                  <a:pt x="107" y="32"/>
                </a:lnTo>
                <a:cubicBezTo>
                  <a:pt x="123" y="13"/>
                  <a:pt x="148" y="0"/>
                  <a:pt x="175" y="0"/>
                </a:cubicBezTo>
                <a:lnTo>
                  <a:pt x="875" y="0"/>
                </a:lnTo>
                <a:cubicBezTo>
                  <a:pt x="902" y="0"/>
                  <a:pt x="927" y="13"/>
                  <a:pt x="943" y="32"/>
                </a:cubicBezTo>
                <a:lnTo>
                  <a:pt x="1023" y="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2152649" y="637382"/>
            <a:ext cx="336550" cy="377825"/>
          </a:xfrm>
          <a:custGeom>
            <a:avLst/>
            <a:gdLst>
              <a:gd name="T0" fmla="*/ 0 w 936"/>
              <a:gd name="T1" fmla="*/ 0 h 1050"/>
              <a:gd name="T2" fmla="*/ 935 w 936"/>
              <a:gd name="T3" fmla="*/ 0 h 1050"/>
              <a:gd name="T4" fmla="*/ 935 w 936"/>
              <a:gd name="T5" fmla="*/ 117 h 1050"/>
              <a:gd name="T6" fmla="*/ 0 w 936"/>
              <a:gd name="T7" fmla="*/ 117 h 1050"/>
              <a:gd name="T8" fmla="*/ 0 w 936"/>
              <a:gd name="T9" fmla="*/ 0 h 1050"/>
              <a:gd name="T10" fmla="*/ 235 w 936"/>
              <a:gd name="T11" fmla="*/ 467 h 1050"/>
              <a:gd name="T12" fmla="*/ 467 w 936"/>
              <a:gd name="T13" fmla="*/ 232 h 1050"/>
              <a:gd name="T14" fmla="*/ 700 w 936"/>
              <a:gd name="T15" fmla="*/ 467 h 1050"/>
              <a:gd name="T16" fmla="*/ 525 w 936"/>
              <a:gd name="T17" fmla="*/ 467 h 1050"/>
              <a:gd name="T18" fmla="*/ 525 w 936"/>
              <a:gd name="T19" fmla="*/ 1049 h 1050"/>
              <a:gd name="T20" fmla="*/ 410 w 936"/>
              <a:gd name="T21" fmla="*/ 1049 h 1050"/>
              <a:gd name="T22" fmla="*/ 410 w 936"/>
              <a:gd name="T23" fmla="*/ 467 h 1050"/>
              <a:gd name="T24" fmla="*/ 235 w 936"/>
              <a:gd name="T25" fmla="*/ 46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0"/>
                </a:moveTo>
                <a:lnTo>
                  <a:pt x="935" y="0"/>
                </a:lnTo>
                <a:lnTo>
                  <a:pt x="935" y="117"/>
                </a:lnTo>
                <a:lnTo>
                  <a:pt x="0" y="117"/>
                </a:lnTo>
                <a:lnTo>
                  <a:pt x="0" y="0"/>
                </a:lnTo>
                <a:close/>
                <a:moveTo>
                  <a:pt x="235" y="467"/>
                </a:moveTo>
                <a:lnTo>
                  <a:pt x="467" y="232"/>
                </a:lnTo>
                <a:lnTo>
                  <a:pt x="700" y="467"/>
                </a:lnTo>
                <a:lnTo>
                  <a:pt x="525" y="467"/>
                </a:lnTo>
                <a:lnTo>
                  <a:pt x="525" y="1049"/>
                </a:lnTo>
                <a:lnTo>
                  <a:pt x="410" y="1049"/>
                </a:lnTo>
                <a:lnTo>
                  <a:pt x="410" y="467"/>
                </a:lnTo>
                <a:lnTo>
                  <a:pt x="235" y="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3227387" y="594518"/>
            <a:ext cx="336550" cy="463550"/>
          </a:xfrm>
          <a:custGeom>
            <a:avLst/>
            <a:gdLst>
              <a:gd name="T0" fmla="*/ 0 w 936"/>
              <a:gd name="T1" fmla="*/ 585 h 1286"/>
              <a:gd name="T2" fmla="*/ 935 w 936"/>
              <a:gd name="T3" fmla="*/ 585 h 1286"/>
              <a:gd name="T4" fmla="*/ 935 w 936"/>
              <a:gd name="T5" fmla="*/ 700 h 1286"/>
              <a:gd name="T6" fmla="*/ 0 w 936"/>
              <a:gd name="T7" fmla="*/ 700 h 1286"/>
              <a:gd name="T8" fmla="*/ 0 w 936"/>
              <a:gd name="T9" fmla="*/ 585 h 1286"/>
              <a:gd name="T10" fmla="*/ 700 w 936"/>
              <a:gd name="T11" fmla="*/ 235 h 1286"/>
              <a:gd name="T12" fmla="*/ 468 w 936"/>
              <a:gd name="T13" fmla="*/ 468 h 1286"/>
              <a:gd name="T14" fmla="*/ 235 w 936"/>
              <a:gd name="T15" fmla="*/ 235 h 1286"/>
              <a:gd name="T16" fmla="*/ 410 w 936"/>
              <a:gd name="T17" fmla="*/ 235 h 1286"/>
              <a:gd name="T18" fmla="*/ 410 w 936"/>
              <a:gd name="T19" fmla="*/ 0 h 1286"/>
              <a:gd name="T20" fmla="*/ 525 w 936"/>
              <a:gd name="T21" fmla="*/ 0 h 1286"/>
              <a:gd name="T22" fmla="*/ 525 w 936"/>
              <a:gd name="T23" fmla="*/ 235 h 1286"/>
              <a:gd name="T24" fmla="*/ 700 w 936"/>
              <a:gd name="T25" fmla="*/ 235 h 1286"/>
              <a:gd name="T26" fmla="*/ 235 w 936"/>
              <a:gd name="T27" fmla="*/ 1050 h 1286"/>
              <a:gd name="T28" fmla="*/ 468 w 936"/>
              <a:gd name="T29" fmla="*/ 817 h 1286"/>
              <a:gd name="T30" fmla="*/ 700 w 936"/>
              <a:gd name="T31" fmla="*/ 1050 h 1286"/>
              <a:gd name="T32" fmla="*/ 525 w 936"/>
              <a:gd name="T33" fmla="*/ 1050 h 1286"/>
              <a:gd name="T34" fmla="*/ 525 w 936"/>
              <a:gd name="T35" fmla="*/ 1285 h 1286"/>
              <a:gd name="T36" fmla="*/ 410 w 936"/>
              <a:gd name="T37" fmla="*/ 1285 h 1286"/>
              <a:gd name="T38" fmla="*/ 410 w 936"/>
              <a:gd name="T39" fmla="*/ 1050 h 1286"/>
              <a:gd name="T40" fmla="*/ 235 w 936"/>
              <a:gd name="T41" fmla="*/ 105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36" h="1286">
                <a:moveTo>
                  <a:pt x="0" y="585"/>
                </a:moveTo>
                <a:lnTo>
                  <a:pt x="935" y="585"/>
                </a:lnTo>
                <a:lnTo>
                  <a:pt x="935" y="700"/>
                </a:lnTo>
                <a:lnTo>
                  <a:pt x="0" y="700"/>
                </a:lnTo>
                <a:lnTo>
                  <a:pt x="0" y="585"/>
                </a:lnTo>
                <a:close/>
                <a:moveTo>
                  <a:pt x="700" y="235"/>
                </a:moveTo>
                <a:lnTo>
                  <a:pt x="468" y="468"/>
                </a:lnTo>
                <a:lnTo>
                  <a:pt x="235" y="235"/>
                </a:lnTo>
                <a:lnTo>
                  <a:pt x="410" y="235"/>
                </a:lnTo>
                <a:lnTo>
                  <a:pt x="410" y="0"/>
                </a:lnTo>
                <a:lnTo>
                  <a:pt x="525" y="0"/>
                </a:lnTo>
                <a:lnTo>
                  <a:pt x="525" y="235"/>
                </a:lnTo>
                <a:lnTo>
                  <a:pt x="700" y="235"/>
                </a:lnTo>
                <a:close/>
                <a:moveTo>
                  <a:pt x="235" y="1050"/>
                </a:moveTo>
                <a:lnTo>
                  <a:pt x="468" y="817"/>
                </a:lnTo>
                <a:lnTo>
                  <a:pt x="700" y="1050"/>
                </a:lnTo>
                <a:lnTo>
                  <a:pt x="525" y="1050"/>
                </a:lnTo>
                <a:lnTo>
                  <a:pt x="525" y="1285"/>
                </a:lnTo>
                <a:lnTo>
                  <a:pt x="410" y="1285"/>
                </a:lnTo>
                <a:lnTo>
                  <a:pt x="410" y="1050"/>
                </a:lnTo>
                <a:lnTo>
                  <a:pt x="235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302124" y="637382"/>
            <a:ext cx="336550" cy="377825"/>
          </a:xfrm>
          <a:custGeom>
            <a:avLst/>
            <a:gdLst>
              <a:gd name="T0" fmla="*/ 0 w 936"/>
              <a:gd name="T1" fmla="*/ 932 h 1050"/>
              <a:gd name="T2" fmla="*/ 935 w 936"/>
              <a:gd name="T3" fmla="*/ 932 h 1050"/>
              <a:gd name="T4" fmla="*/ 935 w 936"/>
              <a:gd name="T5" fmla="*/ 1049 h 1050"/>
              <a:gd name="T6" fmla="*/ 0 w 936"/>
              <a:gd name="T7" fmla="*/ 1049 h 1050"/>
              <a:gd name="T8" fmla="*/ 0 w 936"/>
              <a:gd name="T9" fmla="*/ 932 h 1050"/>
              <a:gd name="T10" fmla="*/ 700 w 936"/>
              <a:gd name="T11" fmla="*/ 582 h 1050"/>
              <a:gd name="T12" fmla="*/ 467 w 936"/>
              <a:gd name="T13" fmla="*/ 817 h 1050"/>
              <a:gd name="T14" fmla="*/ 235 w 936"/>
              <a:gd name="T15" fmla="*/ 582 h 1050"/>
              <a:gd name="T16" fmla="*/ 410 w 936"/>
              <a:gd name="T17" fmla="*/ 582 h 1050"/>
              <a:gd name="T18" fmla="*/ 410 w 936"/>
              <a:gd name="T19" fmla="*/ 0 h 1050"/>
              <a:gd name="T20" fmla="*/ 525 w 936"/>
              <a:gd name="T21" fmla="*/ 0 h 1050"/>
              <a:gd name="T22" fmla="*/ 525 w 936"/>
              <a:gd name="T23" fmla="*/ 582 h 1050"/>
              <a:gd name="T24" fmla="*/ 700 w 936"/>
              <a:gd name="T25" fmla="*/ 582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1050">
                <a:moveTo>
                  <a:pt x="0" y="932"/>
                </a:moveTo>
                <a:lnTo>
                  <a:pt x="935" y="932"/>
                </a:lnTo>
                <a:lnTo>
                  <a:pt x="935" y="1049"/>
                </a:lnTo>
                <a:lnTo>
                  <a:pt x="0" y="1049"/>
                </a:lnTo>
                <a:lnTo>
                  <a:pt x="0" y="932"/>
                </a:lnTo>
                <a:close/>
                <a:moveTo>
                  <a:pt x="700" y="582"/>
                </a:moveTo>
                <a:lnTo>
                  <a:pt x="467" y="817"/>
                </a:lnTo>
                <a:lnTo>
                  <a:pt x="235" y="582"/>
                </a:lnTo>
                <a:lnTo>
                  <a:pt x="410" y="582"/>
                </a:lnTo>
                <a:lnTo>
                  <a:pt x="410" y="0"/>
                </a:lnTo>
                <a:lnTo>
                  <a:pt x="525" y="0"/>
                </a:lnTo>
                <a:lnTo>
                  <a:pt x="525" y="582"/>
                </a:lnTo>
                <a:lnTo>
                  <a:pt x="700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5356226" y="594518"/>
            <a:ext cx="377825" cy="463550"/>
          </a:xfrm>
          <a:custGeom>
            <a:avLst/>
            <a:gdLst>
              <a:gd name="T0" fmla="*/ 407 w 1051"/>
              <a:gd name="T1" fmla="*/ 935 h 1286"/>
              <a:gd name="T2" fmla="*/ 875 w 1051"/>
              <a:gd name="T3" fmla="*/ 468 h 1286"/>
              <a:gd name="T4" fmla="*/ 793 w 1051"/>
              <a:gd name="T5" fmla="*/ 386 h 1286"/>
              <a:gd name="T6" fmla="*/ 407 w 1051"/>
              <a:gd name="T7" fmla="*/ 768 h 1286"/>
              <a:gd name="T8" fmla="*/ 257 w 1051"/>
              <a:gd name="T9" fmla="*/ 618 h 1286"/>
              <a:gd name="T10" fmla="*/ 175 w 1051"/>
              <a:gd name="T11" fmla="*/ 700 h 1286"/>
              <a:gd name="T12" fmla="*/ 407 w 1051"/>
              <a:gd name="T13" fmla="*/ 935 h 1286"/>
              <a:gd name="T14" fmla="*/ 525 w 1051"/>
              <a:gd name="T15" fmla="*/ 0 h 1286"/>
              <a:gd name="T16" fmla="*/ 1050 w 1051"/>
              <a:gd name="T17" fmla="*/ 235 h 1286"/>
              <a:gd name="T18" fmla="*/ 1050 w 1051"/>
              <a:gd name="T19" fmla="*/ 585 h 1286"/>
              <a:gd name="T20" fmla="*/ 525 w 1051"/>
              <a:gd name="T21" fmla="*/ 1285 h 1286"/>
              <a:gd name="T22" fmla="*/ 0 w 1051"/>
              <a:gd name="T23" fmla="*/ 585 h 1286"/>
              <a:gd name="T24" fmla="*/ 0 w 1051"/>
              <a:gd name="T25" fmla="*/ 235 h 1286"/>
              <a:gd name="T26" fmla="*/ 525 w 1051"/>
              <a:gd name="T27" fmla="*/ 0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1286">
                <a:moveTo>
                  <a:pt x="407" y="935"/>
                </a:moveTo>
                <a:lnTo>
                  <a:pt x="875" y="468"/>
                </a:lnTo>
                <a:lnTo>
                  <a:pt x="793" y="386"/>
                </a:lnTo>
                <a:lnTo>
                  <a:pt x="407" y="768"/>
                </a:lnTo>
                <a:lnTo>
                  <a:pt x="257" y="618"/>
                </a:lnTo>
                <a:lnTo>
                  <a:pt x="175" y="700"/>
                </a:lnTo>
                <a:lnTo>
                  <a:pt x="407" y="935"/>
                </a:lnTo>
                <a:close/>
                <a:moveTo>
                  <a:pt x="525" y="0"/>
                </a:moveTo>
                <a:lnTo>
                  <a:pt x="1050" y="235"/>
                </a:lnTo>
                <a:lnTo>
                  <a:pt x="1050" y="585"/>
                </a:lnTo>
                <a:cubicBezTo>
                  <a:pt x="1050" y="908"/>
                  <a:pt x="826" y="1211"/>
                  <a:pt x="525" y="1285"/>
                </a:cubicBezTo>
                <a:cubicBezTo>
                  <a:pt x="224" y="1211"/>
                  <a:pt x="0" y="908"/>
                  <a:pt x="0" y="585"/>
                </a:cubicBezTo>
                <a:lnTo>
                  <a:pt x="0" y="235"/>
                </a:lnTo>
                <a:lnTo>
                  <a:pt x="52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6470649" y="604044"/>
            <a:ext cx="298450" cy="446088"/>
          </a:xfrm>
          <a:custGeom>
            <a:avLst/>
            <a:gdLst>
              <a:gd name="T0" fmla="*/ 828 w 829"/>
              <a:gd name="T1" fmla="*/ 350 h 1240"/>
              <a:gd name="T2" fmla="*/ 828 w 829"/>
              <a:gd name="T3" fmla="*/ 585 h 1240"/>
              <a:gd name="T4" fmla="*/ 771 w 829"/>
              <a:gd name="T5" fmla="*/ 585 h 1240"/>
              <a:gd name="T6" fmla="*/ 771 w 829"/>
              <a:gd name="T7" fmla="*/ 700 h 1240"/>
              <a:gd name="T8" fmla="*/ 653 w 829"/>
              <a:gd name="T9" fmla="*/ 818 h 1240"/>
              <a:gd name="T10" fmla="*/ 478 w 829"/>
              <a:gd name="T11" fmla="*/ 818 h 1240"/>
              <a:gd name="T12" fmla="*/ 478 w 829"/>
              <a:gd name="T13" fmla="*/ 995 h 1240"/>
              <a:gd name="T14" fmla="*/ 550 w 829"/>
              <a:gd name="T15" fmla="*/ 1110 h 1240"/>
              <a:gd name="T16" fmla="*/ 421 w 829"/>
              <a:gd name="T17" fmla="*/ 1239 h 1240"/>
              <a:gd name="T18" fmla="*/ 293 w 829"/>
              <a:gd name="T19" fmla="*/ 1110 h 1240"/>
              <a:gd name="T20" fmla="*/ 364 w 829"/>
              <a:gd name="T21" fmla="*/ 995 h 1240"/>
              <a:gd name="T22" fmla="*/ 364 w 829"/>
              <a:gd name="T23" fmla="*/ 818 h 1240"/>
              <a:gd name="T24" fmla="*/ 189 w 829"/>
              <a:gd name="T25" fmla="*/ 818 h 1240"/>
              <a:gd name="T26" fmla="*/ 71 w 829"/>
              <a:gd name="T27" fmla="*/ 700 h 1240"/>
              <a:gd name="T28" fmla="*/ 71 w 829"/>
              <a:gd name="T29" fmla="*/ 580 h 1240"/>
              <a:gd name="T30" fmla="*/ 0 w 829"/>
              <a:gd name="T31" fmla="*/ 468 h 1240"/>
              <a:gd name="T32" fmla="*/ 128 w 829"/>
              <a:gd name="T33" fmla="*/ 339 h 1240"/>
              <a:gd name="T34" fmla="*/ 257 w 829"/>
              <a:gd name="T35" fmla="*/ 468 h 1240"/>
              <a:gd name="T36" fmla="*/ 189 w 829"/>
              <a:gd name="T37" fmla="*/ 580 h 1240"/>
              <a:gd name="T38" fmla="*/ 189 w 829"/>
              <a:gd name="T39" fmla="*/ 700 h 1240"/>
              <a:gd name="T40" fmla="*/ 364 w 829"/>
              <a:gd name="T41" fmla="*/ 700 h 1240"/>
              <a:gd name="T42" fmla="*/ 364 w 829"/>
              <a:gd name="T43" fmla="*/ 235 h 1240"/>
              <a:gd name="T44" fmla="*/ 246 w 829"/>
              <a:gd name="T45" fmla="*/ 235 h 1240"/>
              <a:gd name="T46" fmla="*/ 421 w 829"/>
              <a:gd name="T47" fmla="*/ 0 h 1240"/>
              <a:gd name="T48" fmla="*/ 596 w 829"/>
              <a:gd name="T49" fmla="*/ 235 h 1240"/>
              <a:gd name="T50" fmla="*/ 478 w 829"/>
              <a:gd name="T51" fmla="*/ 235 h 1240"/>
              <a:gd name="T52" fmla="*/ 478 w 829"/>
              <a:gd name="T53" fmla="*/ 700 h 1240"/>
              <a:gd name="T54" fmla="*/ 653 w 829"/>
              <a:gd name="T55" fmla="*/ 700 h 1240"/>
              <a:gd name="T56" fmla="*/ 653 w 829"/>
              <a:gd name="T57" fmla="*/ 585 h 1240"/>
              <a:gd name="T58" fmla="*/ 596 w 829"/>
              <a:gd name="T59" fmla="*/ 585 h 1240"/>
              <a:gd name="T60" fmla="*/ 596 w 829"/>
              <a:gd name="T61" fmla="*/ 350 h 1240"/>
              <a:gd name="T62" fmla="*/ 828 w 829"/>
              <a:gd name="T63" fmla="*/ 35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29" h="1240">
                <a:moveTo>
                  <a:pt x="828" y="350"/>
                </a:moveTo>
                <a:lnTo>
                  <a:pt x="828" y="585"/>
                </a:lnTo>
                <a:lnTo>
                  <a:pt x="771" y="585"/>
                </a:lnTo>
                <a:lnTo>
                  <a:pt x="771" y="700"/>
                </a:lnTo>
                <a:cubicBezTo>
                  <a:pt x="771" y="766"/>
                  <a:pt x="719" y="818"/>
                  <a:pt x="653" y="818"/>
                </a:cubicBezTo>
                <a:lnTo>
                  <a:pt x="478" y="818"/>
                </a:lnTo>
                <a:lnTo>
                  <a:pt x="478" y="995"/>
                </a:lnTo>
                <a:cubicBezTo>
                  <a:pt x="519" y="1017"/>
                  <a:pt x="550" y="1061"/>
                  <a:pt x="550" y="1110"/>
                </a:cubicBezTo>
                <a:cubicBezTo>
                  <a:pt x="550" y="1181"/>
                  <a:pt x="492" y="1239"/>
                  <a:pt x="421" y="1239"/>
                </a:cubicBezTo>
                <a:cubicBezTo>
                  <a:pt x="350" y="1239"/>
                  <a:pt x="293" y="1181"/>
                  <a:pt x="293" y="1110"/>
                </a:cubicBezTo>
                <a:cubicBezTo>
                  <a:pt x="293" y="1061"/>
                  <a:pt x="323" y="1017"/>
                  <a:pt x="364" y="995"/>
                </a:cubicBezTo>
                <a:lnTo>
                  <a:pt x="364" y="818"/>
                </a:lnTo>
                <a:lnTo>
                  <a:pt x="189" y="818"/>
                </a:lnTo>
                <a:cubicBezTo>
                  <a:pt x="123" y="818"/>
                  <a:pt x="71" y="766"/>
                  <a:pt x="71" y="700"/>
                </a:cubicBezTo>
                <a:lnTo>
                  <a:pt x="71" y="580"/>
                </a:lnTo>
                <a:cubicBezTo>
                  <a:pt x="30" y="558"/>
                  <a:pt x="0" y="517"/>
                  <a:pt x="0" y="468"/>
                </a:cubicBezTo>
                <a:cubicBezTo>
                  <a:pt x="0" y="397"/>
                  <a:pt x="57" y="339"/>
                  <a:pt x="128" y="339"/>
                </a:cubicBezTo>
                <a:cubicBezTo>
                  <a:pt x="200" y="339"/>
                  <a:pt x="257" y="397"/>
                  <a:pt x="257" y="468"/>
                </a:cubicBezTo>
                <a:cubicBezTo>
                  <a:pt x="257" y="517"/>
                  <a:pt x="230" y="558"/>
                  <a:pt x="189" y="580"/>
                </a:cubicBezTo>
                <a:lnTo>
                  <a:pt x="189" y="700"/>
                </a:lnTo>
                <a:lnTo>
                  <a:pt x="364" y="700"/>
                </a:lnTo>
                <a:lnTo>
                  <a:pt x="364" y="235"/>
                </a:lnTo>
                <a:lnTo>
                  <a:pt x="246" y="235"/>
                </a:lnTo>
                <a:lnTo>
                  <a:pt x="421" y="0"/>
                </a:lnTo>
                <a:lnTo>
                  <a:pt x="596" y="235"/>
                </a:lnTo>
                <a:lnTo>
                  <a:pt x="478" y="235"/>
                </a:lnTo>
                <a:lnTo>
                  <a:pt x="478" y="700"/>
                </a:lnTo>
                <a:lnTo>
                  <a:pt x="653" y="700"/>
                </a:lnTo>
                <a:lnTo>
                  <a:pt x="653" y="585"/>
                </a:lnTo>
                <a:lnTo>
                  <a:pt x="596" y="585"/>
                </a:lnTo>
                <a:lnTo>
                  <a:pt x="596" y="350"/>
                </a:lnTo>
                <a:lnTo>
                  <a:pt x="828" y="35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488239" y="624683"/>
            <a:ext cx="396875" cy="409575"/>
          </a:xfrm>
          <a:custGeom>
            <a:avLst/>
            <a:gdLst>
              <a:gd name="T0" fmla="*/ 607 w 1103"/>
              <a:gd name="T1" fmla="*/ 331 h 1138"/>
              <a:gd name="T2" fmla="*/ 607 w 1103"/>
              <a:gd name="T3" fmla="*/ 577 h 1138"/>
              <a:gd name="T4" fmla="*/ 809 w 1103"/>
              <a:gd name="T5" fmla="*/ 700 h 1138"/>
              <a:gd name="T6" fmla="*/ 768 w 1103"/>
              <a:gd name="T7" fmla="*/ 771 h 1138"/>
              <a:gd name="T8" fmla="*/ 520 w 1103"/>
              <a:gd name="T9" fmla="*/ 621 h 1138"/>
              <a:gd name="T10" fmla="*/ 520 w 1103"/>
              <a:gd name="T11" fmla="*/ 331 h 1138"/>
              <a:gd name="T12" fmla="*/ 607 w 1103"/>
              <a:gd name="T13" fmla="*/ 331 h 1138"/>
              <a:gd name="T14" fmla="*/ 705 w 1103"/>
              <a:gd name="T15" fmla="*/ 454 h 1138"/>
              <a:gd name="T16" fmla="*/ 867 w 1103"/>
              <a:gd name="T17" fmla="*/ 290 h 1138"/>
              <a:gd name="T18" fmla="*/ 290 w 1103"/>
              <a:gd name="T19" fmla="*/ 284 h 1138"/>
              <a:gd name="T20" fmla="*/ 290 w 1103"/>
              <a:gd name="T21" fmla="*/ 853 h 1138"/>
              <a:gd name="T22" fmla="*/ 867 w 1103"/>
              <a:gd name="T23" fmla="*/ 853 h 1138"/>
              <a:gd name="T24" fmla="*/ 984 w 1103"/>
              <a:gd name="T25" fmla="*/ 569 h 1138"/>
              <a:gd name="T26" fmla="*/ 1102 w 1103"/>
              <a:gd name="T27" fmla="*/ 569 h 1138"/>
              <a:gd name="T28" fmla="*/ 949 w 1103"/>
              <a:gd name="T29" fmla="*/ 935 h 1138"/>
              <a:gd name="T30" fmla="*/ 205 w 1103"/>
              <a:gd name="T31" fmla="*/ 935 h 1138"/>
              <a:gd name="T32" fmla="*/ 205 w 1103"/>
              <a:gd name="T33" fmla="*/ 202 h 1138"/>
              <a:gd name="T34" fmla="*/ 943 w 1103"/>
              <a:gd name="T35" fmla="*/ 202 h 1138"/>
              <a:gd name="T36" fmla="*/ 1102 w 1103"/>
              <a:gd name="T37" fmla="*/ 38 h 1138"/>
              <a:gd name="T38" fmla="*/ 1102 w 1103"/>
              <a:gd name="T39" fmla="*/ 454 h 1138"/>
              <a:gd name="T40" fmla="*/ 705 w 1103"/>
              <a:gd name="T41" fmla="*/ 454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3" h="1138">
                <a:moveTo>
                  <a:pt x="607" y="331"/>
                </a:moveTo>
                <a:lnTo>
                  <a:pt x="607" y="577"/>
                </a:lnTo>
                <a:lnTo>
                  <a:pt x="809" y="700"/>
                </a:lnTo>
                <a:lnTo>
                  <a:pt x="768" y="771"/>
                </a:lnTo>
                <a:lnTo>
                  <a:pt x="520" y="621"/>
                </a:lnTo>
                <a:lnTo>
                  <a:pt x="520" y="331"/>
                </a:lnTo>
                <a:lnTo>
                  <a:pt x="607" y="331"/>
                </a:lnTo>
                <a:close/>
                <a:moveTo>
                  <a:pt x="705" y="454"/>
                </a:moveTo>
                <a:lnTo>
                  <a:pt x="867" y="290"/>
                </a:lnTo>
                <a:cubicBezTo>
                  <a:pt x="708" y="131"/>
                  <a:pt x="449" y="125"/>
                  <a:pt x="290" y="284"/>
                </a:cubicBezTo>
                <a:cubicBezTo>
                  <a:pt x="132" y="442"/>
                  <a:pt x="132" y="694"/>
                  <a:pt x="290" y="853"/>
                </a:cubicBezTo>
                <a:cubicBezTo>
                  <a:pt x="449" y="1012"/>
                  <a:pt x="708" y="1012"/>
                  <a:pt x="867" y="853"/>
                </a:cubicBezTo>
                <a:cubicBezTo>
                  <a:pt x="946" y="774"/>
                  <a:pt x="984" y="683"/>
                  <a:pt x="984" y="569"/>
                </a:cubicBezTo>
                <a:lnTo>
                  <a:pt x="1102" y="569"/>
                </a:lnTo>
                <a:cubicBezTo>
                  <a:pt x="1102" y="683"/>
                  <a:pt x="1053" y="834"/>
                  <a:pt x="949" y="935"/>
                </a:cubicBezTo>
                <a:cubicBezTo>
                  <a:pt x="744" y="1137"/>
                  <a:pt x="410" y="1137"/>
                  <a:pt x="205" y="935"/>
                </a:cubicBezTo>
                <a:cubicBezTo>
                  <a:pt x="0" y="733"/>
                  <a:pt x="0" y="405"/>
                  <a:pt x="205" y="202"/>
                </a:cubicBezTo>
                <a:cubicBezTo>
                  <a:pt x="410" y="0"/>
                  <a:pt x="738" y="0"/>
                  <a:pt x="943" y="202"/>
                </a:cubicBezTo>
                <a:lnTo>
                  <a:pt x="1102" y="38"/>
                </a:lnTo>
                <a:lnTo>
                  <a:pt x="1102" y="454"/>
                </a:lnTo>
                <a:lnTo>
                  <a:pt x="705" y="4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8674101" y="637382"/>
            <a:ext cx="193675" cy="377825"/>
          </a:xfrm>
          <a:custGeom>
            <a:avLst/>
            <a:gdLst>
              <a:gd name="T0" fmla="*/ 268 w 537"/>
              <a:gd name="T1" fmla="*/ 885 h 1050"/>
              <a:gd name="T2" fmla="*/ 454 w 537"/>
              <a:gd name="T3" fmla="*/ 699 h 1050"/>
              <a:gd name="T4" fmla="*/ 536 w 537"/>
              <a:gd name="T5" fmla="*/ 781 h 1050"/>
              <a:gd name="T6" fmla="*/ 268 w 537"/>
              <a:gd name="T7" fmla="*/ 1049 h 1050"/>
              <a:gd name="T8" fmla="*/ 0 w 537"/>
              <a:gd name="T9" fmla="*/ 781 h 1050"/>
              <a:gd name="T10" fmla="*/ 82 w 537"/>
              <a:gd name="T11" fmla="*/ 699 h 1050"/>
              <a:gd name="T12" fmla="*/ 268 w 537"/>
              <a:gd name="T13" fmla="*/ 885 h 1050"/>
              <a:gd name="T14" fmla="*/ 268 w 537"/>
              <a:gd name="T15" fmla="*/ 164 h 1050"/>
              <a:gd name="T16" fmla="*/ 82 w 537"/>
              <a:gd name="T17" fmla="*/ 350 h 1050"/>
              <a:gd name="T18" fmla="*/ 0 w 537"/>
              <a:gd name="T19" fmla="*/ 267 h 1050"/>
              <a:gd name="T20" fmla="*/ 268 w 537"/>
              <a:gd name="T21" fmla="*/ 0 h 1050"/>
              <a:gd name="T22" fmla="*/ 536 w 537"/>
              <a:gd name="T23" fmla="*/ 267 h 1050"/>
              <a:gd name="T24" fmla="*/ 454 w 537"/>
              <a:gd name="T25" fmla="*/ 350 h 1050"/>
              <a:gd name="T26" fmla="*/ 268 w 537"/>
              <a:gd name="T27" fmla="*/ 16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7" h="1050">
                <a:moveTo>
                  <a:pt x="268" y="885"/>
                </a:moveTo>
                <a:lnTo>
                  <a:pt x="454" y="699"/>
                </a:lnTo>
                <a:lnTo>
                  <a:pt x="536" y="781"/>
                </a:lnTo>
                <a:lnTo>
                  <a:pt x="268" y="1049"/>
                </a:lnTo>
                <a:lnTo>
                  <a:pt x="0" y="781"/>
                </a:lnTo>
                <a:lnTo>
                  <a:pt x="82" y="699"/>
                </a:lnTo>
                <a:lnTo>
                  <a:pt x="268" y="885"/>
                </a:lnTo>
                <a:close/>
                <a:moveTo>
                  <a:pt x="268" y="164"/>
                </a:moveTo>
                <a:lnTo>
                  <a:pt x="82" y="350"/>
                </a:lnTo>
                <a:lnTo>
                  <a:pt x="0" y="267"/>
                </a:lnTo>
                <a:lnTo>
                  <a:pt x="268" y="0"/>
                </a:lnTo>
                <a:lnTo>
                  <a:pt x="536" y="267"/>
                </a:lnTo>
                <a:lnTo>
                  <a:pt x="454" y="350"/>
                </a:lnTo>
                <a:lnTo>
                  <a:pt x="268" y="1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9748839" y="658018"/>
            <a:ext cx="193675" cy="336550"/>
          </a:xfrm>
          <a:custGeom>
            <a:avLst/>
            <a:gdLst>
              <a:gd name="T0" fmla="*/ 535 w 536"/>
              <a:gd name="T1" fmla="*/ 82 h 936"/>
              <a:gd name="T2" fmla="*/ 267 w 536"/>
              <a:gd name="T3" fmla="*/ 350 h 936"/>
              <a:gd name="T4" fmla="*/ 0 w 536"/>
              <a:gd name="T5" fmla="*/ 82 h 936"/>
              <a:gd name="T6" fmla="*/ 82 w 536"/>
              <a:gd name="T7" fmla="*/ 0 h 936"/>
              <a:gd name="T8" fmla="*/ 267 w 536"/>
              <a:gd name="T9" fmla="*/ 186 h 936"/>
              <a:gd name="T10" fmla="*/ 453 w 536"/>
              <a:gd name="T11" fmla="*/ 0 h 936"/>
              <a:gd name="T12" fmla="*/ 535 w 536"/>
              <a:gd name="T13" fmla="*/ 82 h 936"/>
              <a:gd name="T14" fmla="*/ 0 w 536"/>
              <a:gd name="T15" fmla="*/ 853 h 936"/>
              <a:gd name="T16" fmla="*/ 267 w 536"/>
              <a:gd name="T17" fmla="*/ 585 h 936"/>
              <a:gd name="T18" fmla="*/ 535 w 536"/>
              <a:gd name="T19" fmla="*/ 853 h 936"/>
              <a:gd name="T20" fmla="*/ 453 w 536"/>
              <a:gd name="T21" fmla="*/ 935 h 936"/>
              <a:gd name="T22" fmla="*/ 267 w 536"/>
              <a:gd name="T23" fmla="*/ 749 h 936"/>
              <a:gd name="T24" fmla="*/ 82 w 536"/>
              <a:gd name="T25" fmla="*/ 935 h 936"/>
              <a:gd name="T26" fmla="*/ 0 w 536"/>
              <a:gd name="T27" fmla="*/ 8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936">
                <a:moveTo>
                  <a:pt x="535" y="82"/>
                </a:moveTo>
                <a:lnTo>
                  <a:pt x="267" y="350"/>
                </a:lnTo>
                <a:lnTo>
                  <a:pt x="0" y="82"/>
                </a:lnTo>
                <a:lnTo>
                  <a:pt x="82" y="0"/>
                </a:lnTo>
                <a:lnTo>
                  <a:pt x="267" y="186"/>
                </a:lnTo>
                <a:lnTo>
                  <a:pt x="453" y="0"/>
                </a:lnTo>
                <a:lnTo>
                  <a:pt x="535" y="82"/>
                </a:lnTo>
                <a:close/>
                <a:moveTo>
                  <a:pt x="0" y="853"/>
                </a:moveTo>
                <a:lnTo>
                  <a:pt x="267" y="585"/>
                </a:lnTo>
                <a:lnTo>
                  <a:pt x="535" y="853"/>
                </a:lnTo>
                <a:lnTo>
                  <a:pt x="453" y="935"/>
                </a:lnTo>
                <a:lnTo>
                  <a:pt x="267" y="749"/>
                </a:lnTo>
                <a:lnTo>
                  <a:pt x="82" y="935"/>
                </a:lnTo>
                <a:lnTo>
                  <a:pt x="0" y="8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10706101" y="732632"/>
            <a:ext cx="430213" cy="188913"/>
          </a:xfrm>
          <a:custGeom>
            <a:avLst/>
            <a:gdLst>
              <a:gd name="T0" fmla="*/ 612 w 1193"/>
              <a:gd name="T1" fmla="*/ 60 h 526"/>
              <a:gd name="T2" fmla="*/ 1192 w 1193"/>
              <a:gd name="T3" fmla="*/ 481 h 526"/>
              <a:gd name="T4" fmla="*/ 1055 w 1193"/>
              <a:gd name="T5" fmla="*/ 525 h 526"/>
              <a:gd name="T6" fmla="*/ 612 w 1193"/>
              <a:gd name="T7" fmla="*/ 205 h 526"/>
              <a:gd name="T8" fmla="*/ 312 w 1193"/>
              <a:gd name="T9" fmla="*/ 314 h 526"/>
              <a:gd name="T10" fmla="*/ 525 w 1193"/>
              <a:gd name="T11" fmla="*/ 525 h 526"/>
              <a:gd name="T12" fmla="*/ 0 w 1193"/>
              <a:gd name="T13" fmla="*/ 525 h 526"/>
              <a:gd name="T14" fmla="*/ 0 w 1193"/>
              <a:gd name="T15" fmla="*/ 0 h 526"/>
              <a:gd name="T16" fmla="*/ 208 w 1193"/>
              <a:gd name="T17" fmla="*/ 211 h 526"/>
              <a:gd name="T18" fmla="*/ 612 w 1193"/>
              <a:gd name="T19" fmla="*/ 6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93" h="526">
                <a:moveTo>
                  <a:pt x="612" y="60"/>
                </a:moveTo>
                <a:cubicBezTo>
                  <a:pt x="883" y="60"/>
                  <a:pt x="1110" y="238"/>
                  <a:pt x="1192" y="481"/>
                </a:cubicBezTo>
                <a:lnTo>
                  <a:pt x="1055" y="525"/>
                </a:lnTo>
                <a:cubicBezTo>
                  <a:pt x="995" y="339"/>
                  <a:pt x="820" y="205"/>
                  <a:pt x="612" y="205"/>
                </a:cubicBezTo>
                <a:cubicBezTo>
                  <a:pt x="497" y="205"/>
                  <a:pt x="394" y="246"/>
                  <a:pt x="312" y="314"/>
                </a:cubicBezTo>
                <a:lnTo>
                  <a:pt x="525" y="525"/>
                </a:lnTo>
                <a:lnTo>
                  <a:pt x="0" y="525"/>
                </a:lnTo>
                <a:lnTo>
                  <a:pt x="0" y="0"/>
                </a:lnTo>
                <a:lnTo>
                  <a:pt x="208" y="211"/>
                </a:lnTo>
                <a:cubicBezTo>
                  <a:pt x="314" y="118"/>
                  <a:pt x="456" y="60"/>
                  <a:pt x="612" y="6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5689" y="1512095"/>
            <a:ext cx="504825" cy="377825"/>
          </a:xfrm>
          <a:custGeom>
            <a:avLst/>
            <a:gdLst>
              <a:gd name="T0" fmla="*/ 932 w 1401"/>
              <a:gd name="T1" fmla="*/ 932 h 1051"/>
              <a:gd name="T2" fmla="*/ 932 w 1401"/>
              <a:gd name="T3" fmla="*/ 117 h 1051"/>
              <a:gd name="T4" fmla="*/ 468 w 1401"/>
              <a:gd name="T5" fmla="*/ 117 h 1051"/>
              <a:gd name="T6" fmla="*/ 468 w 1401"/>
              <a:gd name="T7" fmla="*/ 932 h 1051"/>
              <a:gd name="T8" fmla="*/ 932 w 1401"/>
              <a:gd name="T9" fmla="*/ 932 h 1051"/>
              <a:gd name="T10" fmla="*/ 962 w 1401"/>
              <a:gd name="T11" fmla="*/ 0 h 1051"/>
              <a:gd name="T12" fmla="*/ 1050 w 1401"/>
              <a:gd name="T13" fmla="*/ 87 h 1051"/>
              <a:gd name="T14" fmla="*/ 1050 w 1401"/>
              <a:gd name="T15" fmla="*/ 962 h 1051"/>
              <a:gd name="T16" fmla="*/ 962 w 1401"/>
              <a:gd name="T17" fmla="*/ 1050 h 1051"/>
              <a:gd name="T18" fmla="*/ 437 w 1401"/>
              <a:gd name="T19" fmla="*/ 1050 h 1051"/>
              <a:gd name="T20" fmla="*/ 350 w 1401"/>
              <a:gd name="T21" fmla="*/ 962 h 1051"/>
              <a:gd name="T22" fmla="*/ 350 w 1401"/>
              <a:gd name="T23" fmla="*/ 87 h 1051"/>
              <a:gd name="T24" fmla="*/ 437 w 1401"/>
              <a:gd name="T25" fmla="*/ 0 h 1051"/>
              <a:gd name="T26" fmla="*/ 962 w 1401"/>
              <a:gd name="T27" fmla="*/ 0 h 1051"/>
              <a:gd name="T28" fmla="*/ 1107 w 1401"/>
              <a:gd name="T29" fmla="*/ 817 h 1051"/>
              <a:gd name="T30" fmla="*/ 1107 w 1401"/>
              <a:gd name="T31" fmla="*/ 232 h 1051"/>
              <a:gd name="T32" fmla="*/ 1225 w 1401"/>
              <a:gd name="T33" fmla="*/ 232 h 1051"/>
              <a:gd name="T34" fmla="*/ 1225 w 1401"/>
              <a:gd name="T35" fmla="*/ 817 h 1051"/>
              <a:gd name="T36" fmla="*/ 1107 w 1401"/>
              <a:gd name="T37" fmla="*/ 817 h 1051"/>
              <a:gd name="T38" fmla="*/ 1282 w 1401"/>
              <a:gd name="T39" fmla="*/ 350 h 1051"/>
              <a:gd name="T40" fmla="*/ 1400 w 1401"/>
              <a:gd name="T41" fmla="*/ 350 h 1051"/>
              <a:gd name="T42" fmla="*/ 1400 w 1401"/>
              <a:gd name="T43" fmla="*/ 700 h 1051"/>
              <a:gd name="T44" fmla="*/ 1282 w 1401"/>
              <a:gd name="T45" fmla="*/ 700 h 1051"/>
              <a:gd name="T46" fmla="*/ 1282 w 1401"/>
              <a:gd name="T47" fmla="*/ 350 h 1051"/>
              <a:gd name="T48" fmla="*/ 175 w 1401"/>
              <a:gd name="T49" fmla="*/ 817 h 1051"/>
              <a:gd name="T50" fmla="*/ 175 w 1401"/>
              <a:gd name="T51" fmla="*/ 232 h 1051"/>
              <a:gd name="T52" fmla="*/ 293 w 1401"/>
              <a:gd name="T53" fmla="*/ 232 h 1051"/>
              <a:gd name="T54" fmla="*/ 293 w 1401"/>
              <a:gd name="T55" fmla="*/ 817 h 1051"/>
              <a:gd name="T56" fmla="*/ 175 w 1401"/>
              <a:gd name="T57" fmla="*/ 817 h 1051"/>
              <a:gd name="T58" fmla="*/ 0 w 1401"/>
              <a:gd name="T59" fmla="*/ 700 h 1051"/>
              <a:gd name="T60" fmla="*/ 0 w 1401"/>
              <a:gd name="T61" fmla="*/ 350 h 1051"/>
              <a:gd name="T62" fmla="*/ 118 w 1401"/>
              <a:gd name="T63" fmla="*/ 350 h 1051"/>
              <a:gd name="T64" fmla="*/ 118 w 1401"/>
              <a:gd name="T65" fmla="*/ 700 h 1051"/>
              <a:gd name="T66" fmla="*/ 0 w 1401"/>
              <a:gd name="T67" fmla="*/ 70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1" h="1051">
                <a:moveTo>
                  <a:pt x="932" y="932"/>
                </a:moveTo>
                <a:lnTo>
                  <a:pt x="932" y="117"/>
                </a:lnTo>
                <a:lnTo>
                  <a:pt x="468" y="117"/>
                </a:lnTo>
                <a:lnTo>
                  <a:pt x="468" y="932"/>
                </a:lnTo>
                <a:lnTo>
                  <a:pt x="932" y="932"/>
                </a:lnTo>
                <a:close/>
                <a:moveTo>
                  <a:pt x="962" y="0"/>
                </a:moveTo>
                <a:cubicBezTo>
                  <a:pt x="1012" y="0"/>
                  <a:pt x="1050" y="38"/>
                  <a:pt x="1050" y="87"/>
                </a:cubicBezTo>
                <a:lnTo>
                  <a:pt x="1050" y="962"/>
                </a:lnTo>
                <a:cubicBezTo>
                  <a:pt x="1050" y="1011"/>
                  <a:pt x="1012" y="1050"/>
                  <a:pt x="962" y="1050"/>
                </a:cubicBezTo>
                <a:lnTo>
                  <a:pt x="437" y="1050"/>
                </a:lnTo>
                <a:cubicBezTo>
                  <a:pt x="388" y="1050"/>
                  <a:pt x="350" y="1011"/>
                  <a:pt x="350" y="962"/>
                </a:cubicBezTo>
                <a:lnTo>
                  <a:pt x="350" y="87"/>
                </a:lnTo>
                <a:cubicBezTo>
                  <a:pt x="350" y="38"/>
                  <a:pt x="388" y="0"/>
                  <a:pt x="437" y="0"/>
                </a:cubicBezTo>
                <a:lnTo>
                  <a:pt x="962" y="0"/>
                </a:lnTo>
                <a:close/>
                <a:moveTo>
                  <a:pt x="1107" y="817"/>
                </a:moveTo>
                <a:lnTo>
                  <a:pt x="1107" y="232"/>
                </a:lnTo>
                <a:lnTo>
                  <a:pt x="1225" y="232"/>
                </a:lnTo>
                <a:lnTo>
                  <a:pt x="1225" y="817"/>
                </a:lnTo>
                <a:lnTo>
                  <a:pt x="1107" y="817"/>
                </a:lnTo>
                <a:close/>
                <a:moveTo>
                  <a:pt x="1282" y="350"/>
                </a:moveTo>
                <a:lnTo>
                  <a:pt x="1400" y="350"/>
                </a:lnTo>
                <a:lnTo>
                  <a:pt x="1400" y="700"/>
                </a:lnTo>
                <a:lnTo>
                  <a:pt x="1282" y="700"/>
                </a:lnTo>
                <a:lnTo>
                  <a:pt x="1282" y="350"/>
                </a:lnTo>
                <a:close/>
                <a:moveTo>
                  <a:pt x="175" y="817"/>
                </a:moveTo>
                <a:lnTo>
                  <a:pt x="175" y="232"/>
                </a:lnTo>
                <a:lnTo>
                  <a:pt x="293" y="232"/>
                </a:lnTo>
                <a:lnTo>
                  <a:pt x="293" y="817"/>
                </a:lnTo>
                <a:lnTo>
                  <a:pt x="175" y="817"/>
                </a:lnTo>
                <a:close/>
                <a:moveTo>
                  <a:pt x="0" y="700"/>
                </a:moveTo>
                <a:lnTo>
                  <a:pt x="0" y="350"/>
                </a:lnTo>
                <a:lnTo>
                  <a:pt x="118" y="350"/>
                </a:lnTo>
                <a:lnTo>
                  <a:pt x="118" y="700"/>
                </a:lnTo>
                <a:lnTo>
                  <a:pt x="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2170112" y="1543844"/>
            <a:ext cx="419100" cy="315914"/>
          </a:xfrm>
          <a:custGeom>
            <a:avLst/>
            <a:gdLst>
              <a:gd name="T0" fmla="*/ 933 w 1166"/>
              <a:gd name="T1" fmla="*/ 118 h 876"/>
              <a:gd name="T2" fmla="*/ 1165 w 1166"/>
              <a:gd name="T3" fmla="*/ 118 h 876"/>
              <a:gd name="T4" fmla="*/ 1165 w 1166"/>
              <a:gd name="T5" fmla="*/ 760 h 876"/>
              <a:gd name="T6" fmla="*/ 933 w 1166"/>
              <a:gd name="T7" fmla="*/ 760 h 876"/>
              <a:gd name="T8" fmla="*/ 933 w 1166"/>
              <a:gd name="T9" fmla="*/ 118 h 876"/>
              <a:gd name="T10" fmla="*/ 0 w 1166"/>
              <a:gd name="T11" fmla="*/ 760 h 876"/>
              <a:gd name="T12" fmla="*/ 0 w 1166"/>
              <a:gd name="T13" fmla="*/ 118 h 876"/>
              <a:gd name="T14" fmla="*/ 233 w 1166"/>
              <a:gd name="T15" fmla="*/ 118 h 876"/>
              <a:gd name="T16" fmla="*/ 233 w 1166"/>
              <a:gd name="T17" fmla="*/ 760 h 876"/>
              <a:gd name="T18" fmla="*/ 0 w 1166"/>
              <a:gd name="T19" fmla="*/ 760 h 876"/>
              <a:gd name="T20" fmla="*/ 290 w 1166"/>
              <a:gd name="T21" fmla="*/ 875 h 876"/>
              <a:gd name="T22" fmla="*/ 290 w 1166"/>
              <a:gd name="T23" fmla="*/ 0 h 876"/>
              <a:gd name="T24" fmla="*/ 875 w 1166"/>
              <a:gd name="T25" fmla="*/ 0 h 876"/>
              <a:gd name="T26" fmla="*/ 875 w 1166"/>
              <a:gd name="T27" fmla="*/ 875 h 876"/>
              <a:gd name="T28" fmla="*/ 290 w 1166"/>
              <a:gd name="T29" fmla="*/ 875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6" h="876">
                <a:moveTo>
                  <a:pt x="933" y="118"/>
                </a:moveTo>
                <a:lnTo>
                  <a:pt x="1165" y="118"/>
                </a:lnTo>
                <a:lnTo>
                  <a:pt x="1165" y="760"/>
                </a:lnTo>
                <a:lnTo>
                  <a:pt x="933" y="760"/>
                </a:lnTo>
                <a:lnTo>
                  <a:pt x="933" y="118"/>
                </a:lnTo>
                <a:close/>
                <a:moveTo>
                  <a:pt x="0" y="760"/>
                </a:moveTo>
                <a:lnTo>
                  <a:pt x="0" y="118"/>
                </a:lnTo>
                <a:lnTo>
                  <a:pt x="233" y="118"/>
                </a:lnTo>
                <a:lnTo>
                  <a:pt x="233" y="760"/>
                </a:lnTo>
                <a:lnTo>
                  <a:pt x="0" y="760"/>
                </a:lnTo>
                <a:close/>
                <a:moveTo>
                  <a:pt x="290" y="875"/>
                </a:moveTo>
                <a:lnTo>
                  <a:pt x="290" y="0"/>
                </a:lnTo>
                <a:lnTo>
                  <a:pt x="875" y="0"/>
                </a:lnTo>
                <a:lnTo>
                  <a:pt x="875" y="875"/>
                </a:lnTo>
                <a:lnTo>
                  <a:pt x="290" y="8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3271839" y="1564481"/>
            <a:ext cx="357187" cy="273050"/>
          </a:xfrm>
          <a:custGeom>
            <a:avLst/>
            <a:gdLst>
              <a:gd name="T0" fmla="*/ 236 w 994"/>
              <a:gd name="T1" fmla="*/ 757 h 758"/>
              <a:gd name="T2" fmla="*/ 236 w 994"/>
              <a:gd name="T3" fmla="*/ 0 h 758"/>
              <a:gd name="T4" fmla="*/ 761 w 994"/>
              <a:gd name="T5" fmla="*/ 0 h 758"/>
              <a:gd name="T6" fmla="*/ 761 w 994"/>
              <a:gd name="T7" fmla="*/ 757 h 758"/>
              <a:gd name="T8" fmla="*/ 236 w 994"/>
              <a:gd name="T9" fmla="*/ 757 h 758"/>
              <a:gd name="T10" fmla="*/ 818 w 994"/>
              <a:gd name="T11" fmla="*/ 0 h 758"/>
              <a:gd name="T12" fmla="*/ 993 w 994"/>
              <a:gd name="T13" fmla="*/ 0 h 758"/>
              <a:gd name="T14" fmla="*/ 993 w 994"/>
              <a:gd name="T15" fmla="*/ 757 h 758"/>
              <a:gd name="T16" fmla="*/ 818 w 994"/>
              <a:gd name="T17" fmla="*/ 757 h 758"/>
              <a:gd name="T18" fmla="*/ 818 w 994"/>
              <a:gd name="T19" fmla="*/ 0 h 758"/>
              <a:gd name="T20" fmla="*/ 0 w 994"/>
              <a:gd name="T21" fmla="*/ 757 h 758"/>
              <a:gd name="T22" fmla="*/ 0 w 994"/>
              <a:gd name="T23" fmla="*/ 0 h 758"/>
              <a:gd name="T24" fmla="*/ 175 w 994"/>
              <a:gd name="T25" fmla="*/ 0 h 758"/>
              <a:gd name="T26" fmla="*/ 175 w 994"/>
              <a:gd name="T27" fmla="*/ 757 h 758"/>
              <a:gd name="T28" fmla="*/ 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236" y="757"/>
                </a:moveTo>
                <a:lnTo>
                  <a:pt x="236" y="0"/>
                </a:lnTo>
                <a:lnTo>
                  <a:pt x="761" y="0"/>
                </a:lnTo>
                <a:lnTo>
                  <a:pt x="761" y="757"/>
                </a:lnTo>
                <a:lnTo>
                  <a:pt x="236" y="757"/>
                </a:lnTo>
                <a:close/>
                <a:moveTo>
                  <a:pt x="818" y="0"/>
                </a:moveTo>
                <a:lnTo>
                  <a:pt x="993" y="0"/>
                </a:lnTo>
                <a:lnTo>
                  <a:pt x="993" y="757"/>
                </a:lnTo>
                <a:lnTo>
                  <a:pt x="818" y="757"/>
                </a:lnTo>
                <a:lnTo>
                  <a:pt x="818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175" y="0"/>
                </a:lnTo>
                <a:lnTo>
                  <a:pt x="175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321176" y="1512095"/>
            <a:ext cx="398463" cy="377825"/>
          </a:xfrm>
          <a:custGeom>
            <a:avLst/>
            <a:gdLst>
              <a:gd name="T0" fmla="*/ 1050 w 1108"/>
              <a:gd name="T1" fmla="*/ 0 h 1051"/>
              <a:gd name="T2" fmla="*/ 1107 w 1108"/>
              <a:gd name="T3" fmla="*/ 57 h 1051"/>
              <a:gd name="T4" fmla="*/ 1107 w 1108"/>
              <a:gd name="T5" fmla="*/ 407 h 1051"/>
              <a:gd name="T6" fmla="*/ 1050 w 1108"/>
              <a:gd name="T7" fmla="*/ 467 h 1051"/>
              <a:gd name="T8" fmla="*/ 57 w 1108"/>
              <a:gd name="T9" fmla="*/ 467 h 1051"/>
              <a:gd name="T10" fmla="*/ 0 w 1108"/>
              <a:gd name="T11" fmla="*/ 407 h 1051"/>
              <a:gd name="T12" fmla="*/ 0 w 1108"/>
              <a:gd name="T13" fmla="*/ 57 h 1051"/>
              <a:gd name="T14" fmla="*/ 57 w 1108"/>
              <a:gd name="T15" fmla="*/ 0 h 1051"/>
              <a:gd name="T16" fmla="*/ 1050 w 1108"/>
              <a:gd name="T17" fmla="*/ 0 h 1051"/>
              <a:gd name="T18" fmla="*/ 1050 w 1108"/>
              <a:gd name="T19" fmla="*/ 582 h 1051"/>
              <a:gd name="T20" fmla="*/ 1107 w 1108"/>
              <a:gd name="T21" fmla="*/ 642 h 1051"/>
              <a:gd name="T22" fmla="*/ 1107 w 1108"/>
              <a:gd name="T23" fmla="*/ 992 h 1051"/>
              <a:gd name="T24" fmla="*/ 1050 w 1108"/>
              <a:gd name="T25" fmla="*/ 1050 h 1051"/>
              <a:gd name="T26" fmla="*/ 57 w 1108"/>
              <a:gd name="T27" fmla="*/ 1050 h 1051"/>
              <a:gd name="T28" fmla="*/ 0 w 1108"/>
              <a:gd name="T29" fmla="*/ 992 h 1051"/>
              <a:gd name="T30" fmla="*/ 0 w 1108"/>
              <a:gd name="T31" fmla="*/ 642 h 1051"/>
              <a:gd name="T32" fmla="*/ 57 w 1108"/>
              <a:gd name="T33" fmla="*/ 582 h 1051"/>
              <a:gd name="T34" fmla="*/ 1050 w 1108"/>
              <a:gd name="T35" fmla="*/ 582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08" h="1051">
                <a:moveTo>
                  <a:pt x="1050" y="0"/>
                </a:moveTo>
                <a:cubicBezTo>
                  <a:pt x="1083" y="0"/>
                  <a:pt x="1107" y="24"/>
                  <a:pt x="1107" y="57"/>
                </a:cubicBezTo>
                <a:lnTo>
                  <a:pt x="1107" y="407"/>
                </a:lnTo>
                <a:cubicBezTo>
                  <a:pt x="1107" y="440"/>
                  <a:pt x="1083" y="467"/>
                  <a:pt x="1050" y="467"/>
                </a:cubicBezTo>
                <a:lnTo>
                  <a:pt x="57" y="467"/>
                </a:lnTo>
                <a:cubicBezTo>
                  <a:pt x="25" y="467"/>
                  <a:pt x="0" y="440"/>
                  <a:pt x="0" y="407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1050" y="0"/>
                </a:lnTo>
                <a:close/>
                <a:moveTo>
                  <a:pt x="1050" y="582"/>
                </a:moveTo>
                <a:cubicBezTo>
                  <a:pt x="1083" y="582"/>
                  <a:pt x="1107" y="609"/>
                  <a:pt x="1107" y="642"/>
                </a:cubicBezTo>
                <a:lnTo>
                  <a:pt x="1107" y="992"/>
                </a:lnTo>
                <a:cubicBezTo>
                  <a:pt x="1107" y="1025"/>
                  <a:pt x="1083" y="1050"/>
                  <a:pt x="1050" y="1050"/>
                </a:cubicBezTo>
                <a:lnTo>
                  <a:pt x="57" y="1050"/>
                </a:lnTo>
                <a:cubicBezTo>
                  <a:pt x="25" y="1050"/>
                  <a:pt x="0" y="1025"/>
                  <a:pt x="0" y="992"/>
                </a:cubicBezTo>
                <a:lnTo>
                  <a:pt x="0" y="642"/>
                </a:lnTo>
                <a:cubicBezTo>
                  <a:pt x="0" y="609"/>
                  <a:pt x="25" y="582"/>
                  <a:pt x="57" y="582"/>
                </a:cubicBezTo>
                <a:lnTo>
                  <a:pt x="1050" y="5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5360987" y="1575594"/>
            <a:ext cx="463550" cy="252412"/>
          </a:xfrm>
          <a:custGeom>
            <a:avLst/>
            <a:gdLst>
              <a:gd name="T0" fmla="*/ 1080 w 1286"/>
              <a:gd name="T1" fmla="*/ 350 h 701"/>
              <a:gd name="T2" fmla="*/ 1168 w 1286"/>
              <a:gd name="T3" fmla="*/ 262 h 701"/>
              <a:gd name="T4" fmla="*/ 1080 w 1286"/>
              <a:gd name="T5" fmla="*/ 175 h 701"/>
              <a:gd name="T6" fmla="*/ 993 w 1286"/>
              <a:gd name="T7" fmla="*/ 262 h 701"/>
              <a:gd name="T8" fmla="*/ 1080 w 1286"/>
              <a:gd name="T9" fmla="*/ 350 h 701"/>
              <a:gd name="T10" fmla="*/ 848 w 1286"/>
              <a:gd name="T11" fmla="*/ 525 h 701"/>
              <a:gd name="T12" fmla="*/ 935 w 1286"/>
              <a:gd name="T13" fmla="*/ 437 h 701"/>
              <a:gd name="T14" fmla="*/ 848 w 1286"/>
              <a:gd name="T15" fmla="*/ 350 h 701"/>
              <a:gd name="T16" fmla="*/ 760 w 1286"/>
              <a:gd name="T17" fmla="*/ 437 h 701"/>
              <a:gd name="T18" fmla="*/ 848 w 1286"/>
              <a:gd name="T19" fmla="*/ 525 h 701"/>
              <a:gd name="T20" fmla="*/ 585 w 1286"/>
              <a:gd name="T21" fmla="*/ 407 h 701"/>
              <a:gd name="T22" fmla="*/ 585 w 1286"/>
              <a:gd name="T23" fmla="*/ 292 h 701"/>
              <a:gd name="T24" fmla="*/ 410 w 1286"/>
              <a:gd name="T25" fmla="*/ 292 h 701"/>
              <a:gd name="T26" fmla="*/ 410 w 1286"/>
              <a:gd name="T27" fmla="*/ 117 h 701"/>
              <a:gd name="T28" fmla="*/ 293 w 1286"/>
              <a:gd name="T29" fmla="*/ 117 h 701"/>
              <a:gd name="T30" fmla="*/ 293 w 1286"/>
              <a:gd name="T31" fmla="*/ 292 h 701"/>
              <a:gd name="T32" fmla="*/ 118 w 1286"/>
              <a:gd name="T33" fmla="*/ 292 h 701"/>
              <a:gd name="T34" fmla="*/ 118 w 1286"/>
              <a:gd name="T35" fmla="*/ 407 h 701"/>
              <a:gd name="T36" fmla="*/ 293 w 1286"/>
              <a:gd name="T37" fmla="*/ 407 h 701"/>
              <a:gd name="T38" fmla="*/ 293 w 1286"/>
              <a:gd name="T39" fmla="*/ 582 h 701"/>
              <a:gd name="T40" fmla="*/ 410 w 1286"/>
              <a:gd name="T41" fmla="*/ 582 h 701"/>
              <a:gd name="T42" fmla="*/ 410 w 1286"/>
              <a:gd name="T43" fmla="*/ 407 h 701"/>
              <a:gd name="T44" fmla="*/ 585 w 1286"/>
              <a:gd name="T45" fmla="*/ 407 h 701"/>
              <a:gd name="T46" fmla="*/ 1168 w 1286"/>
              <a:gd name="T47" fmla="*/ 0 h 701"/>
              <a:gd name="T48" fmla="*/ 1285 w 1286"/>
              <a:gd name="T49" fmla="*/ 117 h 701"/>
              <a:gd name="T50" fmla="*/ 1285 w 1286"/>
              <a:gd name="T51" fmla="*/ 582 h 701"/>
              <a:gd name="T52" fmla="*/ 1168 w 1286"/>
              <a:gd name="T53" fmla="*/ 700 h 701"/>
              <a:gd name="T54" fmla="*/ 118 w 1286"/>
              <a:gd name="T55" fmla="*/ 700 h 701"/>
              <a:gd name="T56" fmla="*/ 0 w 1286"/>
              <a:gd name="T57" fmla="*/ 582 h 701"/>
              <a:gd name="T58" fmla="*/ 0 w 1286"/>
              <a:gd name="T59" fmla="*/ 117 h 701"/>
              <a:gd name="T60" fmla="*/ 118 w 1286"/>
              <a:gd name="T61" fmla="*/ 0 h 701"/>
              <a:gd name="T62" fmla="*/ 1168 w 1286"/>
              <a:gd name="T63" fmla="*/ 0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6" h="701">
                <a:moveTo>
                  <a:pt x="1080" y="350"/>
                </a:moveTo>
                <a:cubicBezTo>
                  <a:pt x="1129" y="350"/>
                  <a:pt x="1168" y="311"/>
                  <a:pt x="1168" y="262"/>
                </a:cubicBezTo>
                <a:cubicBezTo>
                  <a:pt x="1168" y="213"/>
                  <a:pt x="1129" y="175"/>
                  <a:pt x="1080" y="175"/>
                </a:cubicBezTo>
                <a:cubicBezTo>
                  <a:pt x="1031" y="175"/>
                  <a:pt x="993" y="213"/>
                  <a:pt x="993" y="262"/>
                </a:cubicBezTo>
                <a:cubicBezTo>
                  <a:pt x="993" y="311"/>
                  <a:pt x="1031" y="350"/>
                  <a:pt x="1080" y="350"/>
                </a:cubicBezTo>
                <a:close/>
                <a:moveTo>
                  <a:pt x="848" y="525"/>
                </a:moveTo>
                <a:cubicBezTo>
                  <a:pt x="897" y="525"/>
                  <a:pt x="935" y="486"/>
                  <a:pt x="935" y="437"/>
                </a:cubicBezTo>
                <a:cubicBezTo>
                  <a:pt x="935" y="388"/>
                  <a:pt x="897" y="350"/>
                  <a:pt x="848" y="350"/>
                </a:cubicBezTo>
                <a:cubicBezTo>
                  <a:pt x="798" y="350"/>
                  <a:pt x="760" y="388"/>
                  <a:pt x="760" y="437"/>
                </a:cubicBezTo>
                <a:cubicBezTo>
                  <a:pt x="760" y="486"/>
                  <a:pt x="798" y="525"/>
                  <a:pt x="848" y="525"/>
                </a:cubicBezTo>
                <a:close/>
                <a:moveTo>
                  <a:pt x="585" y="407"/>
                </a:moveTo>
                <a:lnTo>
                  <a:pt x="585" y="292"/>
                </a:lnTo>
                <a:lnTo>
                  <a:pt x="410" y="292"/>
                </a:lnTo>
                <a:lnTo>
                  <a:pt x="410" y="117"/>
                </a:lnTo>
                <a:lnTo>
                  <a:pt x="293" y="117"/>
                </a:lnTo>
                <a:lnTo>
                  <a:pt x="293" y="292"/>
                </a:lnTo>
                <a:lnTo>
                  <a:pt x="118" y="292"/>
                </a:lnTo>
                <a:lnTo>
                  <a:pt x="118" y="407"/>
                </a:lnTo>
                <a:lnTo>
                  <a:pt x="293" y="407"/>
                </a:lnTo>
                <a:lnTo>
                  <a:pt x="293" y="582"/>
                </a:lnTo>
                <a:lnTo>
                  <a:pt x="410" y="582"/>
                </a:lnTo>
                <a:lnTo>
                  <a:pt x="410" y="407"/>
                </a:lnTo>
                <a:lnTo>
                  <a:pt x="585" y="407"/>
                </a:lnTo>
                <a:close/>
                <a:moveTo>
                  <a:pt x="1168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582"/>
                </a:lnTo>
                <a:cubicBezTo>
                  <a:pt x="1285" y="645"/>
                  <a:pt x="1230" y="700"/>
                  <a:pt x="1168" y="700"/>
                </a:cubicBezTo>
                <a:lnTo>
                  <a:pt x="118" y="700"/>
                </a:lnTo>
                <a:cubicBezTo>
                  <a:pt x="55" y="700"/>
                  <a:pt x="0" y="645"/>
                  <a:pt x="0" y="582"/>
                </a:cubicBezTo>
                <a:lnTo>
                  <a:pt x="0" y="117"/>
                </a:lnTo>
                <a:cubicBezTo>
                  <a:pt x="0" y="54"/>
                  <a:pt x="55" y="0"/>
                  <a:pt x="118" y="0"/>
                </a:cubicBezTo>
                <a:lnTo>
                  <a:pt x="116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6473826" y="1575594"/>
            <a:ext cx="377825" cy="252412"/>
          </a:xfrm>
          <a:custGeom>
            <a:avLst/>
            <a:gdLst>
              <a:gd name="T0" fmla="*/ 818 w 1051"/>
              <a:gd name="T1" fmla="*/ 262 h 701"/>
              <a:gd name="T2" fmla="*/ 1050 w 1051"/>
              <a:gd name="T3" fmla="*/ 30 h 701"/>
              <a:gd name="T4" fmla="*/ 1050 w 1051"/>
              <a:gd name="T5" fmla="*/ 669 h 701"/>
              <a:gd name="T6" fmla="*/ 818 w 1051"/>
              <a:gd name="T7" fmla="*/ 437 h 701"/>
              <a:gd name="T8" fmla="*/ 818 w 1051"/>
              <a:gd name="T9" fmla="*/ 642 h 701"/>
              <a:gd name="T10" fmla="*/ 758 w 1051"/>
              <a:gd name="T11" fmla="*/ 700 h 701"/>
              <a:gd name="T12" fmla="*/ 58 w 1051"/>
              <a:gd name="T13" fmla="*/ 700 h 701"/>
              <a:gd name="T14" fmla="*/ 0 w 1051"/>
              <a:gd name="T15" fmla="*/ 642 h 701"/>
              <a:gd name="T16" fmla="*/ 0 w 1051"/>
              <a:gd name="T17" fmla="*/ 57 h 701"/>
              <a:gd name="T18" fmla="*/ 58 w 1051"/>
              <a:gd name="T19" fmla="*/ 0 h 701"/>
              <a:gd name="T20" fmla="*/ 758 w 1051"/>
              <a:gd name="T21" fmla="*/ 0 h 701"/>
              <a:gd name="T22" fmla="*/ 818 w 1051"/>
              <a:gd name="T23" fmla="*/ 57 h 701"/>
              <a:gd name="T24" fmla="*/ 818 w 1051"/>
              <a:gd name="T25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1" h="701"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1" y="700"/>
                  <a:pt x="758" y="700"/>
                </a:cubicBezTo>
                <a:lnTo>
                  <a:pt x="58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8" y="0"/>
                </a:cubicBezTo>
                <a:lnTo>
                  <a:pt x="758" y="0"/>
                </a:lnTo>
                <a:cubicBezTo>
                  <a:pt x="791" y="0"/>
                  <a:pt x="818" y="24"/>
                  <a:pt x="818" y="57"/>
                </a:cubicBezTo>
                <a:lnTo>
                  <a:pt x="818" y="262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534276" y="1502569"/>
            <a:ext cx="398463" cy="398463"/>
          </a:xfrm>
          <a:custGeom>
            <a:avLst/>
            <a:gdLst>
              <a:gd name="T0" fmla="*/ 73 w 1108"/>
              <a:gd name="T1" fmla="*/ 0 h 1108"/>
              <a:gd name="T2" fmla="*/ 1107 w 1108"/>
              <a:gd name="T3" fmla="*/ 1033 h 1108"/>
              <a:gd name="T4" fmla="*/ 1033 w 1108"/>
              <a:gd name="T5" fmla="*/ 1107 h 1108"/>
              <a:gd name="T6" fmla="*/ 847 w 1108"/>
              <a:gd name="T7" fmla="*/ 921 h 1108"/>
              <a:gd name="T8" fmla="*/ 814 w 1108"/>
              <a:gd name="T9" fmla="*/ 932 h 1108"/>
              <a:gd name="T10" fmla="*/ 114 w 1108"/>
              <a:gd name="T11" fmla="*/ 932 h 1108"/>
              <a:gd name="T12" fmla="*/ 57 w 1108"/>
              <a:gd name="T13" fmla="*/ 875 h 1108"/>
              <a:gd name="T14" fmla="*/ 57 w 1108"/>
              <a:gd name="T15" fmla="*/ 290 h 1108"/>
              <a:gd name="T16" fmla="*/ 114 w 1108"/>
              <a:gd name="T17" fmla="*/ 232 h 1108"/>
              <a:gd name="T18" fmla="*/ 158 w 1108"/>
              <a:gd name="T19" fmla="*/ 232 h 1108"/>
              <a:gd name="T20" fmla="*/ 0 w 1108"/>
              <a:gd name="T21" fmla="*/ 74 h 1108"/>
              <a:gd name="T22" fmla="*/ 73 w 1108"/>
              <a:gd name="T23" fmla="*/ 0 h 1108"/>
              <a:gd name="T24" fmla="*/ 1107 w 1108"/>
              <a:gd name="T25" fmla="*/ 262 h 1108"/>
              <a:gd name="T26" fmla="*/ 1107 w 1108"/>
              <a:gd name="T27" fmla="*/ 886 h 1108"/>
              <a:gd name="T28" fmla="*/ 454 w 1108"/>
              <a:gd name="T29" fmla="*/ 232 h 1108"/>
              <a:gd name="T30" fmla="*/ 814 w 1108"/>
              <a:gd name="T31" fmla="*/ 232 h 1108"/>
              <a:gd name="T32" fmla="*/ 875 w 1108"/>
              <a:gd name="T33" fmla="*/ 290 h 1108"/>
              <a:gd name="T34" fmla="*/ 875 w 1108"/>
              <a:gd name="T35" fmla="*/ 495 h 1108"/>
              <a:gd name="T36" fmla="*/ 1107 w 1108"/>
              <a:gd name="T37" fmla="*/ 26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108">
                <a:moveTo>
                  <a:pt x="73" y="0"/>
                </a:moveTo>
                <a:lnTo>
                  <a:pt x="1107" y="1033"/>
                </a:lnTo>
                <a:lnTo>
                  <a:pt x="1033" y="1107"/>
                </a:lnTo>
                <a:lnTo>
                  <a:pt x="847" y="921"/>
                </a:lnTo>
                <a:cubicBezTo>
                  <a:pt x="839" y="927"/>
                  <a:pt x="825" y="932"/>
                  <a:pt x="814" y="932"/>
                </a:cubicBezTo>
                <a:lnTo>
                  <a:pt x="114" y="932"/>
                </a:lnTo>
                <a:cubicBezTo>
                  <a:pt x="82" y="932"/>
                  <a:pt x="57" y="908"/>
                  <a:pt x="57" y="875"/>
                </a:cubicBezTo>
                <a:lnTo>
                  <a:pt x="57" y="290"/>
                </a:lnTo>
                <a:cubicBezTo>
                  <a:pt x="57" y="257"/>
                  <a:pt x="82" y="232"/>
                  <a:pt x="114" y="232"/>
                </a:cubicBezTo>
                <a:lnTo>
                  <a:pt x="158" y="232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1107" y="262"/>
                </a:moveTo>
                <a:lnTo>
                  <a:pt x="1107" y="886"/>
                </a:lnTo>
                <a:lnTo>
                  <a:pt x="454" y="232"/>
                </a:lnTo>
                <a:lnTo>
                  <a:pt x="814" y="232"/>
                </a:lnTo>
                <a:cubicBezTo>
                  <a:pt x="847" y="232"/>
                  <a:pt x="875" y="257"/>
                  <a:pt x="875" y="290"/>
                </a:cubicBezTo>
                <a:lnTo>
                  <a:pt x="875" y="495"/>
                </a:lnTo>
                <a:lnTo>
                  <a:pt x="1107" y="2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8594724" y="1491456"/>
            <a:ext cx="419100" cy="419100"/>
          </a:xfrm>
          <a:custGeom>
            <a:avLst/>
            <a:gdLst>
              <a:gd name="T0" fmla="*/ 582 w 1166"/>
              <a:gd name="T1" fmla="*/ 727 h 1166"/>
              <a:gd name="T2" fmla="*/ 932 w 1166"/>
              <a:gd name="T3" fmla="*/ 465 h 1166"/>
              <a:gd name="T4" fmla="*/ 582 w 1166"/>
              <a:gd name="T5" fmla="*/ 203 h 1166"/>
              <a:gd name="T6" fmla="*/ 582 w 1166"/>
              <a:gd name="T7" fmla="*/ 727 h 1166"/>
              <a:gd name="T8" fmla="*/ 1050 w 1166"/>
              <a:gd name="T9" fmla="*/ 0 h 1166"/>
              <a:gd name="T10" fmla="*/ 1165 w 1166"/>
              <a:gd name="T11" fmla="*/ 115 h 1166"/>
              <a:gd name="T12" fmla="*/ 1165 w 1166"/>
              <a:gd name="T13" fmla="*/ 815 h 1166"/>
              <a:gd name="T14" fmla="*/ 1050 w 1166"/>
              <a:gd name="T15" fmla="*/ 933 h 1166"/>
              <a:gd name="T16" fmla="*/ 350 w 1166"/>
              <a:gd name="T17" fmla="*/ 933 h 1166"/>
              <a:gd name="T18" fmla="*/ 232 w 1166"/>
              <a:gd name="T19" fmla="*/ 815 h 1166"/>
              <a:gd name="T20" fmla="*/ 232 w 1166"/>
              <a:gd name="T21" fmla="*/ 115 h 1166"/>
              <a:gd name="T22" fmla="*/ 350 w 1166"/>
              <a:gd name="T23" fmla="*/ 0 h 1166"/>
              <a:gd name="T24" fmla="*/ 1050 w 1166"/>
              <a:gd name="T25" fmla="*/ 0 h 1166"/>
              <a:gd name="T26" fmla="*/ 115 w 1166"/>
              <a:gd name="T27" fmla="*/ 233 h 1166"/>
              <a:gd name="T28" fmla="*/ 115 w 1166"/>
              <a:gd name="T29" fmla="*/ 1050 h 1166"/>
              <a:gd name="T30" fmla="*/ 932 w 1166"/>
              <a:gd name="T31" fmla="*/ 1050 h 1166"/>
              <a:gd name="T32" fmla="*/ 932 w 1166"/>
              <a:gd name="T33" fmla="*/ 1165 h 1166"/>
              <a:gd name="T34" fmla="*/ 115 w 1166"/>
              <a:gd name="T35" fmla="*/ 1165 h 1166"/>
              <a:gd name="T36" fmla="*/ 0 w 1166"/>
              <a:gd name="T37" fmla="*/ 1050 h 1166"/>
              <a:gd name="T38" fmla="*/ 0 w 1166"/>
              <a:gd name="T39" fmla="*/ 233 h 1166"/>
              <a:gd name="T40" fmla="*/ 115 w 1166"/>
              <a:gd name="T41" fmla="*/ 233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6" h="1166">
                <a:moveTo>
                  <a:pt x="582" y="727"/>
                </a:moveTo>
                <a:lnTo>
                  <a:pt x="932" y="465"/>
                </a:lnTo>
                <a:lnTo>
                  <a:pt x="582" y="203"/>
                </a:lnTo>
                <a:lnTo>
                  <a:pt x="582" y="727"/>
                </a:lnTo>
                <a:close/>
                <a:moveTo>
                  <a:pt x="1050" y="0"/>
                </a:moveTo>
                <a:cubicBezTo>
                  <a:pt x="1113" y="0"/>
                  <a:pt x="1165" y="52"/>
                  <a:pt x="1165" y="115"/>
                </a:cubicBezTo>
                <a:lnTo>
                  <a:pt x="1165" y="815"/>
                </a:lnTo>
                <a:cubicBezTo>
                  <a:pt x="1165" y="878"/>
                  <a:pt x="1113" y="933"/>
                  <a:pt x="1050" y="933"/>
                </a:cubicBezTo>
                <a:lnTo>
                  <a:pt x="350" y="933"/>
                </a:lnTo>
                <a:cubicBezTo>
                  <a:pt x="287" y="933"/>
                  <a:pt x="232" y="878"/>
                  <a:pt x="232" y="815"/>
                </a:cubicBezTo>
                <a:lnTo>
                  <a:pt x="232" y="115"/>
                </a:lnTo>
                <a:cubicBezTo>
                  <a:pt x="232" y="52"/>
                  <a:pt x="287" y="0"/>
                  <a:pt x="350" y="0"/>
                </a:cubicBezTo>
                <a:lnTo>
                  <a:pt x="1050" y="0"/>
                </a:lnTo>
                <a:close/>
                <a:moveTo>
                  <a:pt x="115" y="233"/>
                </a:moveTo>
                <a:lnTo>
                  <a:pt x="115" y="1050"/>
                </a:lnTo>
                <a:lnTo>
                  <a:pt x="932" y="1050"/>
                </a:lnTo>
                <a:lnTo>
                  <a:pt x="932" y="1165"/>
                </a:lnTo>
                <a:lnTo>
                  <a:pt x="115" y="1165"/>
                </a:lnTo>
                <a:cubicBezTo>
                  <a:pt x="52" y="1165"/>
                  <a:pt x="0" y="1113"/>
                  <a:pt x="0" y="1050"/>
                </a:cubicBezTo>
                <a:lnTo>
                  <a:pt x="0" y="233"/>
                </a:lnTo>
                <a:lnTo>
                  <a:pt x="115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9644062" y="1512095"/>
            <a:ext cx="463550" cy="377825"/>
          </a:xfrm>
          <a:custGeom>
            <a:avLst/>
            <a:gdLst>
              <a:gd name="T0" fmla="*/ 1167 w 1286"/>
              <a:gd name="T1" fmla="*/ 757 h 1051"/>
              <a:gd name="T2" fmla="*/ 1167 w 1286"/>
              <a:gd name="T3" fmla="*/ 117 h 1051"/>
              <a:gd name="T4" fmla="*/ 117 w 1286"/>
              <a:gd name="T5" fmla="*/ 117 h 1051"/>
              <a:gd name="T6" fmla="*/ 117 w 1286"/>
              <a:gd name="T7" fmla="*/ 757 h 1051"/>
              <a:gd name="T8" fmla="*/ 1167 w 1286"/>
              <a:gd name="T9" fmla="*/ 757 h 1051"/>
              <a:gd name="T10" fmla="*/ 1167 w 1286"/>
              <a:gd name="T11" fmla="*/ 0 h 1051"/>
              <a:gd name="T12" fmla="*/ 1285 w 1286"/>
              <a:gd name="T13" fmla="*/ 117 h 1051"/>
              <a:gd name="T14" fmla="*/ 1285 w 1286"/>
              <a:gd name="T15" fmla="*/ 932 h 1051"/>
              <a:gd name="T16" fmla="*/ 1167 w 1286"/>
              <a:gd name="T17" fmla="*/ 1050 h 1051"/>
              <a:gd name="T18" fmla="*/ 117 w 1286"/>
              <a:gd name="T19" fmla="*/ 1050 h 1051"/>
              <a:gd name="T20" fmla="*/ 0 w 1286"/>
              <a:gd name="T21" fmla="*/ 932 h 1051"/>
              <a:gd name="T22" fmla="*/ 0 w 1286"/>
              <a:gd name="T23" fmla="*/ 117 h 1051"/>
              <a:gd name="T24" fmla="*/ 117 w 1286"/>
              <a:gd name="T25" fmla="*/ 0 h 1051"/>
              <a:gd name="T26" fmla="*/ 1167 w 1286"/>
              <a:gd name="T2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1">
                <a:moveTo>
                  <a:pt x="1167" y="757"/>
                </a:moveTo>
                <a:lnTo>
                  <a:pt x="1167" y="117"/>
                </a:lnTo>
                <a:lnTo>
                  <a:pt x="117" y="117"/>
                </a:lnTo>
                <a:lnTo>
                  <a:pt x="117" y="757"/>
                </a:lnTo>
                <a:lnTo>
                  <a:pt x="1167" y="757"/>
                </a:lnTo>
                <a:close/>
                <a:moveTo>
                  <a:pt x="1167" y="0"/>
                </a:moveTo>
                <a:cubicBezTo>
                  <a:pt x="1230" y="0"/>
                  <a:pt x="1285" y="54"/>
                  <a:pt x="1285" y="117"/>
                </a:cubicBezTo>
                <a:lnTo>
                  <a:pt x="1285" y="932"/>
                </a:lnTo>
                <a:cubicBezTo>
                  <a:pt x="1285" y="995"/>
                  <a:pt x="1230" y="1050"/>
                  <a:pt x="1167" y="1050"/>
                </a:cubicBezTo>
                <a:lnTo>
                  <a:pt x="117" y="1050"/>
                </a:lnTo>
                <a:cubicBezTo>
                  <a:pt x="54" y="1050"/>
                  <a:pt x="0" y="995"/>
                  <a:pt x="0" y="932"/>
                </a:cubicBezTo>
                <a:lnTo>
                  <a:pt x="0" y="117"/>
                </a:lnTo>
                <a:cubicBezTo>
                  <a:pt x="0" y="54"/>
                  <a:pt x="54" y="0"/>
                  <a:pt x="117" y="0"/>
                </a:cubicBezTo>
                <a:lnTo>
                  <a:pt x="116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10756901" y="1575594"/>
            <a:ext cx="377825" cy="252412"/>
          </a:xfrm>
          <a:custGeom>
            <a:avLst/>
            <a:gdLst>
              <a:gd name="T0" fmla="*/ 643 w 1051"/>
              <a:gd name="T1" fmla="*/ 407 h 701"/>
              <a:gd name="T2" fmla="*/ 643 w 1051"/>
              <a:gd name="T3" fmla="*/ 292 h 701"/>
              <a:gd name="T4" fmla="*/ 468 w 1051"/>
              <a:gd name="T5" fmla="*/ 292 h 701"/>
              <a:gd name="T6" fmla="*/ 468 w 1051"/>
              <a:gd name="T7" fmla="*/ 117 h 701"/>
              <a:gd name="T8" fmla="*/ 350 w 1051"/>
              <a:gd name="T9" fmla="*/ 117 h 701"/>
              <a:gd name="T10" fmla="*/ 350 w 1051"/>
              <a:gd name="T11" fmla="*/ 292 h 701"/>
              <a:gd name="T12" fmla="*/ 175 w 1051"/>
              <a:gd name="T13" fmla="*/ 292 h 701"/>
              <a:gd name="T14" fmla="*/ 175 w 1051"/>
              <a:gd name="T15" fmla="*/ 407 h 701"/>
              <a:gd name="T16" fmla="*/ 350 w 1051"/>
              <a:gd name="T17" fmla="*/ 407 h 701"/>
              <a:gd name="T18" fmla="*/ 350 w 1051"/>
              <a:gd name="T19" fmla="*/ 582 h 701"/>
              <a:gd name="T20" fmla="*/ 468 w 1051"/>
              <a:gd name="T21" fmla="*/ 582 h 701"/>
              <a:gd name="T22" fmla="*/ 468 w 1051"/>
              <a:gd name="T23" fmla="*/ 407 h 701"/>
              <a:gd name="T24" fmla="*/ 643 w 1051"/>
              <a:gd name="T25" fmla="*/ 407 h 701"/>
              <a:gd name="T26" fmla="*/ 818 w 1051"/>
              <a:gd name="T27" fmla="*/ 262 h 701"/>
              <a:gd name="T28" fmla="*/ 1050 w 1051"/>
              <a:gd name="T29" fmla="*/ 30 h 701"/>
              <a:gd name="T30" fmla="*/ 1050 w 1051"/>
              <a:gd name="T31" fmla="*/ 669 h 701"/>
              <a:gd name="T32" fmla="*/ 818 w 1051"/>
              <a:gd name="T33" fmla="*/ 437 h 701"/>
              <a:gd name="T34" fmla="*/ 818 w 1051"/>
              <a:gd name="T35" fmla="*/ 642 h 701"/>
              <a:gd name="T36" fmla="*/ 757 w 1051"/>
              <a:gd name="T37" fmla="*/ 700 h 701"/>
              <a:gd name="T38" fmla="*/ 57 w 1051"/>
              <a:gd name="T39" fmla="*/ 700 h 701"/>
              <a:gd name="T40" fmla="*/ 0 w 1051"/>
              <a:gd name="T41" fmla="*/ 642 h 701"/>
              <a:gd name="T42" fmla="*/ 0 w 1051"/>
              <a:gd name="T43" fmla="*/ 57 h 701"/>
              <a:gd name="T44" fmla="*/ 57 w 1051"/>
              <a:gd name="T45" fmla="*/ 0 h 701"/>
              <a:gd name="T46" fmla="*/ 757 w 1051"/>
              <a:gd name="T47" fmla="*/ 0 h 701"/>
              <a:gd name="T48" fmla="*/ 818 w 1051"/>
              <a:gd name="T49" fmla="*/ 57 h 701"/>
              <a:gd name="T50" fmla="*/ 818 w 1051"/>
              <a:gd name="T51" fmla="*/ 262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1" h="701">
                <a:moveTo>
                  <a:pt x="643" y="407"/>
                </a:moveTo>
                <a:lnTo>
                  <a:pt x="643" y="292"/>
                </a:lnTo>
                <a:lnTo>
                  <a:pt x="468" y="292"/>
                </a:lnTo>
                <a:lnTo>
                  <a:pt x="468" y="117"/>
                </a:lnTo>
                <a:lnTo>
                  <a:pt x="350" y="117"/>
                </a:lnTo>
                <a:lnTo>
                  <a:pt x="350" y="292"/>
                </a:lnTo>
                <a:lnTo>
                  <a:pt x="175" y="292"/>
                </a:lnTo>
                <a:lnTo>
                  <a:pt x="175" y="407"/>
                </a:lnTo>
                <a:lnTo>
                  <a:pt x="350" y="407"/>
                </a:lnTo>
                <a:lnTo>
                  <a:pt x="350" y="582"/>
                </a:lnTo>
                <a:lnTo>
                  <a:pt x="468" y="582"/>
                </a:lnTo>
                <a:lnTo>
                  <a:pt x="468" y="407"/>
                </a:lnTo>
                <a:lnTo>
                  <a:pt x="643" y="407"/>
                </a:lnTo>
                <a:close/>
                <a:moveTo>
                  <a:pt x="818" y="262"/>
                </a:moveTo>
                <a:lnTo>
                  <a:pt x="1050" y="30"/>
                </a:lnTo>
                <a:lnTo>
                  <a:pt x="1050" y="669"/>
                </a:lnTo>
                <a:lnTo>
                  <a:pt x="818" y="437"/>
                </a:lnTo>
                <a:lnTo>
                  <a:pt x="818" y="642"/>
                </a:lnTo>
                <a:cubicBezTo>
                  <a:pt x="818" y="675"/>
                  <a:pt x="790" y="700"/>
                  <a:pt x="757" y="700"/>
                </a:cubicBezTo>
                <a:lnTo>
                  <a:pt x="57" y="700"/>
                </a:lnTo>
                <a:cubicBezTo>
                  <a:pt x="25" y="700"/>
                  <a:pt x="0" y="675"/>
                  <a:pt x="0" y="642"/>
                </a:cubicBezTo>
                <a:lnTo>
                  <a:pt x="0" y="57"/>
                </a:lnTo>
                <a:cubicBezTo>
                  <a:pt x="0" y="24"/>
                  <a:pt x="25" y="0"/>
                  <a:pt x="57" y="0"/>
                </a:cubicBezTo>
                <a:lnTo>
                  <a:pt x="757" y="0"/>
                </a:lnTo>
                <a:cubicBezTo>
                  <a:pt x="790" y="0"/>
                  <a:pt x="818" y="24"/>
                  <a:pt x="818" y="57"/>
                </a:cubicBezTo>
                <a:lnTo>
                  <a:pt x="818" y="2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568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757 h 758"/>
              <a:gd name="T6" fmla="*/ 700 w 994"/>
              <a:gd name="T7" fmla="*/ 757 h 758"/>
              <a:gd name="T8" fmla="*/ 700 w 994"/>
              <a:gd name="T9" fmla="*/ 0 h 758"/>
              <a:gd name="T10" fmla="*/ 0 w 994"/>
              <a:gd name="T11" fmla="*/ 757 h 758"/>
              <a:gd name="T12" fmla="*/ 0 w 994"/>
              <a:gd name="T13" fmla="*/ 0 h 758"/>
              <a:gd name="T14" fmla="*/ 293 w 994"/>
              <a:gd name="T15" fmla="*/ 0 h 758"/>
              <a:gd name="T16" fmla="*/ 293 w 994"/>
              <a:gd name="T17" fmla="*/ 757 h 758"/>
              <a:gd name="T18" fmla="*/ 0 w 994"/>
              <a:gd name="T19" fmla="*/ 757 h 758"/>
              <a:gd name="T20" fmla="*/ 350 w 994"/>
              <a:gd name="T21" fmla="*/ 757 h 758"/>
              <a:gd name="T22" fmla="*/ 350 w 994"/>
              <a:gd name="T23" fmla="*/ 0 h 758"/>
              <a:gd name="T24" fmla="*/ 643 w 994"/>
              <a:gd name="T25" fmla="*/ 0 h 758"/>
              <a:gd name="T26" fmla="*/ 643 w 994"/>
              <a:gd name="T27" fmla="*/ 757 h 758"/>
              <a:gd name="T28" fmla="*/ 350 w 994"/>
              <a:gd name="T2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757"/>
                </a:lnTo>
                <a:lnTo>
                  <a:pt x="700" y="757"/>
                </a:lnTo>
                <a:lnTo>
                  <a:pt x="700" y="0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0"/>
                </a:lnTo>
                <a:lnTo>
                  <a:pt x="643" y="0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2112962" y="2429668"/>
            <a:ext cx="398462" cy="293688"/>
          </a:xfrm>
          <a:custGeom>
            <a:avLst/>
            <a:gdLst>
              <a:gd name="T0" fmla="*/ 640 w 1108"/>
              <a:gd name="T1" fmla="*/ 0 h 816"/>
              <a:gd name="T2" fmla="*/ 700 w 1108"/>
              <a:gd name="T3" fmla="*/ 58 h 816"/>
              <a:gd name="T4" fmla="*/ 700 w 1108"/>
              <a:gd name="T5" fmla="*/ 758 h 816"/>
              <a:gd name="T6" fmla="*/ 640 w 1108"/>
              <a:gd name="T7" fmla="*/ 815 h 816"/>
              <a:gd name="T8" fmla="*/ 465 w 1108"/>
              <a:gd name="T9" fmla="*/ 815 h 816"/>
              <a:gd name="T10" fmla="*/ 407 w 1108"/>
              <a:gd name="T11" fmla="*/ 758 h 816"/>
              <a:gd name="T12" fmla="*/ 407 w 1108"/>
              <a:gd name="T13" fmla="*/ 58 h 816"/>
              <a:gd name="T14" fmla="*/ 465 w 1108"/>
              <a:gd name="T15" fmla="*/ 0 h 816"/>
              <a:gd name="T16" fmla="*/ 640 w 1108"/>
              <a:gd name="T17" fmla="*/ 0 h 816"/>
              <a:gd name="T18" fmla="*/ 1050 w 1108"/>
              <a:gd name="T19" fmla="*/ 0 h 816"/>
              <a:gd name="T20" fmla="*/ 1107 w 1108"/>
              <a:gd name="T21" fmla="*/ 58 h 816"/>
              <a:gd name="T22" fmla="*/ 1107 w 1108"/>
              <a:gd name="T23" fmla="*/ 758 h 816"/>
              <a:gd name="T24" fmla="*/ 1050 w 1108"/>
              <a:gd name="T25" fmla="*/ 815 h 816"/>
              <a:gd name="T26" fmla="*/ 875 w 1108"/>
              <a:gd name="T27" fmla="*/ 815 h 816"/>
              <a:gd name="T28" fmla="*/ 815 w 1108"/>
              <a:gd name="T29" fmla="*/ 758 h 816"/>
              <a:gd name="T30" fmla="*/ 815 w 1108"/>
              <a:gd name="T31" fmla="*/ 58 h 816"/>
              <a:gd name="T32" fmla="*/ 875 w 1108"/>
              <a:gd name="T33" fmla="*/ 0 h 816"/>
              <a:gd name="T34" fmla="*/ 1050 w 1108"/>
              <a:gd name="T35" fmla="*/ 0 h 816"/>
              <a:gd name="T36" fmla="*/ 232 w 1108"/>
              <a:gd name="T37" fmla="*/ 0 h 816"/>
              <a:gd name="T38" fmla="*/ 290 w 1108"/>
              <a:gd name="T39" fmla="*/ 58 h 816"/>
              <a:gd name="T40" fmla="*/ 290 w 1108"/>
              <a:gd name="T41" fmla="*/ 758 h 816"/>
              <a:gd name="T42" fmla="*/ 232 w 1108"/>
              <a:gd name="T43" fmla="*/ 815 h 816"/>
              <a:gd name="T44" fmla="*/ 57 w 1108"/>
              <a:gd name="T45" fmla="*/ 815 h 816"/>
              <a:gd name="T46" fmla="*/ 0 w 1108"/>
              <a:gd name="T47" fmla="*/ 758 h 816"/>
              <a:gd name="T48" fmla="*/ 0 w 1108"/>
              <a:gd name="T49" fmla="*/ 58 h 816"/>
              <a:gd name="T50" fmla="*/ 57 w 1108"/>
              <a:gd name="T51" fmla="*/ 0 h 816"/>
              <a:gd name="T52" fmla="*/ 232 w 1108"/>
              <a:gd name="T53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8" h="816">
                <a:moveTo>
                  <a:pt x="640" y="0"/>
                </a:moveTo>
                <a:cubicBezTo>
                  <a:pt x="673" y="0"/>
                  <a:pt x="700" y="25"/>
                  <a:pt x="700" y="58"/>
                </a:cubicBezTo>
                <a:lnTo>
                  <a:pt x="700" y="758"/>
                </a:lnTo>
                <a:cubicBezTo>
                  <a:pt x="700" y="790"/>
                  <a:pt x="673" y="815"/>
                  <a:pt x="640" y="815"/>
                </a:cubicBezTo>
                <a:lnTo>
                  <a:pt x="465" y="815"/>
                </a:lnTo>
                <a:cubicBezTo>
                  <a:pt x="432" y="815"/>
                  <a:pt x="407" y="790"/>
                  <a:pt x="407" y="758"/>
                </a:cubicBezTo>
                <a:lnTo>
                  <a:pt x="407" y="58"/>
                </a:lnTo>
                <a:cubicBezTo>
                  <a:pt x="407" y="25"/>
                  <a:pt x="432" y="0"/>
                  <a:pt x="465" y="0"/>
                </a:cubicBezTo>
                <a:lnTo>
                  <a:pt x="640" y="0"/>
                </a:lnTo>
                <a:close/>
                <a:moveTo>
                  <a:pt x="1050" y="0"/>
                </a:moveTo>
                <a:cubicBezTo>
                  <a:pt x="1083" y="0"/>
                  <a:pt x="1107" y="25"/>
                  <a:pt x="1107" y="58"/>
                </a:cubicBezTo>
                <a:lnTo>
                  <a:pt x="1107" y="758"/>
                </a:lnTo>
                <a:cubicBezTo>
                  <a:pt x="1107" y="790"/>
                  <a:pt x="1083" y="815"/>
                  <a:pt x="1050" y="815"/>
                </a:cubicBezTo>
                <a:lnTo>
                  <a:pt x="875" y="815"/>
                </a:lnTo>
                <a:cubicBezTo>
                  <a:pt x="842" y="815"/>
                  <a:pt x="815" y="790"/>
                  <a:pt x="815" y="758"/>
                </a:cubicBezTo>
                <a:lnTo>
                  <a:pt x="815" y="58"/>
                </a:lnTo>
                <a:cubicBezTo>
                  <a:pt x="815" y="25"/>
                  <a:pt x="842" y="0"/>
                  <a:pt x="875" y="0"/>
                </a:cubicBezTo>
                <a:lnTo>
                  <a:pt x="1050" y="0"/>
                </a:lnTo>
                <a:close/>
                <a:moveTo>
                  <a:pt x="232" y="0"/>
                </a:moveTo>
                <a:cubicBezTo>
                  <a:pt x="265" y="0"/>
                  <a:pt x="290" y="25"/>
                  <a:pt x="290" y="58"/>
                </a:cubicBezTo>
                <a:lnTo>
                  <a:pt x="290" y="758"/>
                </a:lnTo>
                <a:cubicBezTo>
                  <a:pt x="290" y="790"/>
                  <a:pt x="265" y="815"/>
                  <a:pt x="232" y="815"/>
                </a:cubicBezTo>
                <a:lnTo>
                  <a:pt x="57" y="815"/>
                </a:lnTo>
                <a:cubicBezTo>
                  <a:pt x="25" y="815"/>
                  <a:pt x="0" y="790"/>
                  <a:pt x="0" y="758"/>
                </a:cubicBezTo>
                <a:lnTo>
                  <a:pt x="0" y="58"/>
                </a:lnTo>
                <a:cubicBezTo>
                  <a:pt x="0" y="25"/>
                  <a:pt x="25" y="0"/>
                  <a:pt x="57" y="0"/>
                </a:cubicBezTo>
                <a:lnTo>
                  <a:pt x="2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3211514" y="2439193"/>
            <a:ext cx="357187" cy="273050"/>
          </a:xfrm>
          <a:custGeom>
            <a:avLst/>
            <a:gdLst>
              <a:gd name="T0" fmla="*/ 0 w 993"/>
              <a:gd name="T1" fmla="*/ 0 h 758"/>
              <a:gd name="T2" fmla="*/ 992 w 993"/>
              <a:gd name="T3" fmla="*/ 0 h 758"/>
              <a:gd name="T4" fmla="*/ 992 w 993"/>
              <a:gd name="T5" fmla="*/ 350 h 758"/>
              <a:gd name="T6" fmla="*/ 0 w 993"/>
              <a:gd name="T7" fmla="*/ 350 h 758"/>
              <a:gd name="T8" fmla="*/ 0 w 993"/>
              <a:gd name="T9" fmla="*/ 0 h 758"/>
              <a:gd name="T10" fmla="*/ 0 w 993"/>
              <a:gd name="T11" fmla="*/ 757 h 758"/>
              <a:gd name="T12" fmla="*/ 0 w 993"/>
              <a:gd name="T13" fmla="*/ 407 h 758"/>
              <a:gd name="T14" fmla="*/ 992 w 993"/>
              <a:gd name="T15" fmla="*/ 407 h 758"/>
              <a:gd name="T16" fmla="*/ 992 w 993"/>
              <a:gd name="T17" fmla="*/ 757 h 758"/>
              <a:gd name="T18" fmla="*/ 0 w 993"/>
              <a:gd name="T1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3" h="758">
                <a:moveTo>
                  <a:pt x="0" y="0"/>
                </a:moveTo>
                <a:lnTo>
                  <a:pt x="992" y="0"/>
                </a:lnTo>
                <a:lnTo>
                  <a:pt x="992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992" y="407"/>
                </a:lnTo>
                <a:lnTo>
                  <a:pt x="992" y="757"/>
                </a:lnTo>
                <a:lnTo>
                  <a:pt x="0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89424" y="2439193"/>
            <a:ext cx="357188" cy="273050"/>
          </a:xfrm>
          <a:custGeom>
            <a:avLst/>
            <a:gdLst>
              <a:gd name="T0" fmla="*/ 35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350 w 994"/>
              <a:gd name="T7" fmla="*/ 350 h 758"/>
              <a:gd name="T8" fmla="*/ 350 w 994"/>
              <a:gd name="T9" fmla="*/ 0 h 758"/>
              <a:gd name="T10" fmla="*/ 700 w 994"/>
              <a:gd name="T11" fmla="*/ 757 h 758"/>
              <a:gd name="T12" fmla="*/ 700 w 994"/>
              <a:gd name="T13" fmla="*/ 407 h 758"/>
              <a:gd name="T14" fmla="*/ 993 w 994"/>
              <a:gd name="T15" fmla="*/ 407 h 758"/>
              <a:gd name="T16" fmla="*/ 993 w 994"/>
              <a:gd name="T17" fmla="*/ 757 h 758"/>
              <a:gd name="T18" fmla="*/ 700 w 994"/>
              <a:gd name="T19" fmla="*/ 757 h 758"/>
              <a:gd name="T20" fmla="*/ 0 w 994"/>
              <a:gd name="T21" fmla="*/ 757 h 758"/>
              <a:gd name="T22" fmla="*/ 0 w 994"/>
              <a:gd name="T23" fmla="*/ 0 h 758"/>
              <a:gd name="T24" fmla="*/ 293 w 994"/>
              <a:gd name="T25" fmla="*/ 0 h 758"/>
              <a:gd name="T26" fmla="*/ 293 w 994"/>
              <a:gd name="T27" fmla="*/ 757 h 758"/>
              <a:gd name="T28" fmla="*/ 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94" h="758">
                <a:moveTo>
                  <a:pt x="350" y="0"/>
                </a:moveTo>
                <a:lnTo>
                  <a:pt x="993" y="0"/>
                </a:lnTo>
                <a:lnTo>
                  <a:pt x="993" y="350"/>
                </a:lnTo>
                <a:lnTo>
                  <a:pt x="350" y="350"/>
                </a:lnTo>
                <a:lnTo>
                  <a:pt x="350" y="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0" y="757"/>
                </a:moveTo>
                <a:lnTo>
                  <a:pt x="0" y="0"/>
                </a:lnTo>
                <a:lnTo>
                  <a:pt x="293" y="0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5367339" y="2439193"/>
            <a:ext cx="357187" cy="273050"/>
          </a:xfrm>
          <a:custGeom>
            <a:avLst/>
            <a:gdLst>
              <a:gd name="T0" fmla="*/ 700 w 994"/>
              <a:gd name="T1" fmla="*/ 0 h 758"/>
              <a:gd name="T2" fmla="*/ 993 w 994"/>
              <a:gd name="T3" fmla="*/ 0 h 758"/>
              <a:gd name="T4" fmla="*/ 993 w 994"/>
              <a:gd name="T5" fmla="*/ 350 h 758"/>
              <a:gd name="T6" fmla="*/ 700 w 994"/>
              <a:gd name="T7" fmla="*/ 350 h 758"/>
              <a:gd name="T8" fmla="*/ 700 w 994"/>
              <a:gd name="T9" fmla="*/ 0 h 758"/>
              <a:gd name="T10" fmla="*/ 350 w 994"/>
              <a:gd name="T11" fmla="*/ 350 h 758"/>
              <a:gd name="T12" fmla="*/ 350 w 994"/>
              <a:gd name="T13" fmla="*/ 0 h 758"/>
              <a:gd name="T14" fmla="*/ 643 w 994"/>
              <a:gd name="T15" fmla="*/ 0 h 758"/>
              <a:gd name="T16" fmla="*/ 643 w 994"/>
              <a:gd name="T17" fmla="*/ 350 h 758"/>
              <a:gd name="T18" fmla="*/ 350 w 994"/>
              <a:gd name="T19" fmla="*/ 350 h 758"/>
              <a:gd name="T20" fmla="*/ 700 w 994"/>
              <a:gd name="T21" fmla="*/ 757 h 758"/>
              <a:gd name="T22" fmla="*/ 700 w 994"/>
              <a:gd name="T23" fmla="*/ 407 h 758"/>
              <a:gd name="T24" fmla="*/ 993 w 994"/>
              <a:gd name="T25" fmla="*/ 407 h 758"/>
              <a:gd name="T26" fmla="*/ 993 w 994"/>
              <a:gd name="T27" fmla="*/ 757 h 758"/>
              <a:gd name="T28" fmla="*/ 700 w 994"/>
              <a:gd name="T29" fmla="*/ 757 h 758"/>
              <a:gd name="T30" fmla="*/ 350 w 994"/>
              <a:gd name="T31" fmla="*/ 757 h 758"/>
              <a:gd name="T32" fmla="*/ 350 w 994"/>
              <a:gd name="T33" fmla="*/ 407 h 758"/>
              <a:gd name="T34" fmla="*/ 643 w 994"/>
              <a:gd name="T35" fmla="*/ 407 h 758"/>
              <a:gd name="T36" fmla="*/ 643 w 994"/>
              <a:gd name="T37" fmla="*/ 757 h 758"/>
              <a:gd name="T38" fmla="*/ 350 w 994"/>
              <a:gd name="T39" fmla="*/ 757 h 758"/>
              <a:gd name="T40" fmla="*/ 0 w 994"/>
              <a:gd name="T41" fmla="*/ 757 h 758"/>
              <a:gd name="T42" fmla="*/ 0 w 994"/>
              <a:gd name="T43" fmla="*/ 407 h 758"/>
              <a:gd name="T44" fmla="*/ 293 w 994"/>
              <a:gd name="T45" fmla="*/ 407 h 758"/>
              <a:gd name="T46" fmla="*/ 293 w 994"/>
              <a:gd name="T47" fmla="*/ 757 h 758"/>
              <a:gd name="T48" fmla="*/ 0 w 994"/>
              <a:gd name="T49" fmla="*/ 757 h 758"/>
              <a:gd name="T50" fmla="*/ 0 w 994"/>
              <a:gd name="T51" fmla="*/ 350 h 758"/>
              <a:gd name="T52" fmla="*/ 0 w 994"/>
              <a:gd name="T53" fmla="*/ 0 h 758"/>
              <a:gd name="T54" fmla="*/ 293 w 994"/>
              <a:gd name="T55" fmla="*/ 0 h 758"/>
              <a:gd name="T56" fmla="*/ 293 w 994"/>
              <a:gd name="T57" fmla="*/ 350 h 758"/>
              <a:gd name="T58" fmla="*/ 0 w 994"/>
              <a:gd name="T59" fmla="*/ 3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4" h="758">
                <a:moveTo>
                  <a:pt x="700" y="0"/>
                </a:moveTo>
                <a:lnTo>
                  <a:pt x="993" y="0"/>
                </a:lnTo>
                <a:lnTo>
                  <a:pt x="993" y="350"/>
                </a:lnTo>
                <a:lnTo>
                  <a:pt x="700" y="350"/>
                </a:lnTo>
                <a:lnTo>
                  <a:pt x="700" y="0"/>
                </a:lnTo>
                <a:close/>
                <a:moveTo>
                  <a:pt x="350" y="350"/>
                </a:moveTo>
                <a:lnTo>
                  <a:pt x="350" y="0"/>
                </a:lnTo>
                <a:lnTo>
                  <a:pt x="643" y="0"/>
                </a:lnTo>
                <a:lnTo>
                  <a:pt x="643" y="350"/>
                </a:lnTo>
                <a:lnTo>
                  <a:pt x="350" y="350"/>
                </a:lnTo>
                <a:close/>
                <a:moveTo>
                  <a:pt x="700" y="757"/>
                </a:moveTo>
                <a:lnTo>
                  <a:pt x="700" y="407"/>
                </a:lnTo>
                <a:lnTo>
                  <a:pt x="993" y="407"/>
                </a:lnTo>
                <a:lnTo>
                  <a:pt x="993" y="757"/>
                </a:lnTo>
                <a:lnTo>
                  <a:pt x="700" y="757"/>
                </a:lnTo>
                <a:close/>
                <a:moveTo>
                  <a:pt x="350" y="757"/>
                </a:moveTo>
                <a:lnTo>
                  <a:pt x="350" y="407"/>
                </a:lnTo>
                <a:lnTo>
                  <a:pt x="643" y="407"/>
                </a:lnTo>
                <a:lnTo>
                  <a:pt x="643" y="757"/>
                </a:lnTo>
                <a:lnTo>
                  <a:pt x="350" y="757"/>
                </a:lnTo>
                <a:close/>
                <a:moveTo>
                  <a:pt x="0" y="757"/>
                </a:moveTo>
                <a:lnTo>
                  <a:pt x="0" y="407"/>
                </a:lnTo>
                <a:lnTo>
                  <a:pt x="293" y="407"/>
                </a:lnTo>
                <a:lnTo>
                  <a:pt x="293" y="757"/>
                </a:lnTo>
                <a:lnTo>
                  <a:pt x="0" y="757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293" y="0"/>
                </a:lnTo>
                <a:lnTo>
                  <a:pt x="293" y="350"/>
                </a:lnTo>
                <a:lnTo>
                  <a:pt x="0" y="3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6445249" y="2429668"/>
            <a:ext cx="357188" cy="293688"/>
          </a:xfrm>
          <a:custGeom>
            <a:avLst/>
            <a:gdLst>
              <a:gd name="T0" fmla="*/ 292 w 993"/>
              <a:gd name="T1" fmla="*/ 0 h 816"/>
              <a:gd name="T2" fmla="*/ 992 w 993"/>
              <a:gd name="T3" fmla="*/ 0 h 816"/>
              <a:gd name="T4" fmla="*/ 992 w 993"/>
              <a:gd name="T5" fmla="*/ 233 h 816"/>
              <a:gd name="T6" fmla="*/ 292 w 993"/>
              <a:gd name="T7" fmla="*/ 233 h 816"/>
              <a:gd name="T8" fmla="*/ 292 w 993"/>
              <a:gd name="T9" fmla="*/ 0 h 816"/>
              <a:gd name="T10" fmla="*/ 292 w 993"/>
              <a:gd name="T11" fmla="*/ 815 h 816"/>
              <a:gd name="T12" fmla="*/ 292 w 993"/>
              <a:gd name="T13" fmla="*/ 583 h 816"/>
              <a:gd name="T14" fmla="*/ 992 w 993"/>
              <a:gd name="T15" fmla="*/ 583 h 816"/>
              <a:gd name="T16" fmla="*/ 992 w 993"/>
              <a:gd name="T17" fmla="*/ 815 h 816"/>
              <a:gd name="T18" fmla="*/ 292 w 993"/>
              <a:gd name="T19" fmla="*/ 815 h 816"/>
              <a:gd name="T20" fmla="*/ 292 w 993"/>
              <a:gd name="T21" fmla="*/ 525 h 816"/>
              <a:gd name="T22" fmla="*/ 292 w 993"/>
              <a:gd name="T23" fmla="*/ 290 h 816"/>
              <a:gd name="T24" fmla="*/ 992 w 993"/>
              <a:gd name="T25" fmla="*/ 290 h 816"/>
              <a:gd name="T26" fmla="*/ 992 w 993"/>
              <a:gd name="T27" fmla="*/ 525 h 816"/>
              <a:gd name="T28" fmla="*/ 292 w 993"/>
              <a:gd name="T29" fmla="*/ 525 h 816"/>
              <a:gd name="T30" fmla="*/ 0 w 993"/>
              <a:gd name="T31" fmla="*/ 233 h 816"/>
              <a:gd name="T32" fmla="*/ 0 w 993"/>
              <a:gd name="T33" fmla="*/ 0 h 816"/>
              <a:gd name="T34" fmla="*/ 235 w 993"/>
              <a:gd name="T35" fmla="*/ 0 h 816"/>
              <a:gd name="T36" fmla="*/ 235 w 993"/>
              <a:gd name="T37" fmla="*/ 233 h 816"/>
              <a:gd name="T38" fmla="*/ 0 w 993"/>
              <a:gd name="T39" fmla="*/ 233 h 816"/>
              <a:gd name="T40" fmla="*/ 0 w 993"/>
              <a:gd name="T41" fmla="*/ 815 h 816"/>
              <a:gd name="T42" fmla="*/ 0 w 993"/>
              <a:gd name="T43" fmla="*/ 583 h 816"/>
              <a:gd name="T44" fmla="*/ 235 w 993"/>
              <a:gd name="T45" fmla="*/ 583 h 816"/>
              <a:gd name="T46" fmla="*/ 235 w 993"/>
              <a:gd name="T47" fmla="*/ 815 h 816"/>
              <a:gd name="T48" fmla="*/ 0 w 993"/>
              <a:gd name="T49" fmla="*/ 815 h 816"/>
              <a:gd name="T50" fmla="*/ 0 w 993"/>
              <a:gd name="T51" fmla="*/ 525 h 816"/>
              <a:gd name="T52" fmla="*/ 0 w 993"/>
              <a:gd name="T53" fmla="*/ 290 h 816"/>
              <a:gd name="T54" fmla="*/ 235 w 993"/>
              <a:gd name="T55" fmla="*/ 290 h 816"/>
              <a:gd name="T56" fmla="*/ 235 w 993"/>
              <a:gd name="T57" fmla="*/ 525 h 816"/>
              <a:gd name="T58" fmla="*/ 0 w 993"/>
              <a:gd name="T59" fmla="*/ 52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3" h="816">
                <a:moveTo>
                  <a:pt x="292" y="0"/>
                </a:moveTo>
                <a:lnTo>
                  <a:pt x="992" y="0"/>
                </a:lnTo>
                <a:lnTo>
                  <a:pt x="992" y="233"/>
                </a:lnTo>
                <a:lnTo>
                  <a:pt x="292" y="233"/>
                </a:lnTo>
                <a:lnTo>
                  <a:pt x="292" y="0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992" y="583"/>
                </a:lnTo>
                <a:lnTo>
                  <a:pt x="992" y="815"/>
                </a:lnTo>
                <a:lnTo>
                  <a:pt x="292" y="81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992" y="290"/>
                </a:lnTo>
                <a:lnTo>
                  <a:pt x="992" y="525"/>
                </a:lnTo>
                <a:lnTo>
                  <a:pt x="292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5" y="0"/>
                </a:lnTo>
                <a:lnTo>
                  <a:pt x="235" y="233"/>
                </a:lnTo>
                <a:lnTo>
                  <a:pt x="0" y="233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5" y="583"/>
                </a:lnTo>
                <a:lnTo>
                  <a:pt x="235" y="815"/>
                </a:lnTo>
                <a:lnTo>
                  <a:pt x="0" y="81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5" y="290"/>
                </a:lnTo>
                <a:lnTo>
                  <a:pt x="235" y="525"/>
                </a:lnTo>
                <a:lnTo>
                  <a:pt x="0" y="5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534274" y="2429668"/>
            <a:ext cx="336550" cy="293688"/>
          </a:xfrm>
          <a:custGeom>
            <a:avLst/>
            <a:gdLst>
              <a:gd name="T0" fmla="*/ 0 w 936"/>
              <a:gd name="T1" fmla="*/ 0 h 816"/>
              <a:gd name="T2" fmla="*/ 935 w 936"/>
              <a:gd name="T3" fmla="*/ 0 h 816"/>
              <a:gd name="T4" fmla="*/ 935 w 936"/>
              <a:gd name="T5" fmla="*/ 115 h 816"/>
              <a:gd name="T6" fmla="*/ 0 w 936"/>
              <a:gd name="T7" fmla="*/ 115 h 816"/>
              <a:gd name="T8" fmla="*/ 0 w 936"/>
              <a:gd name="T9" fmla="*/ 0 h 816"/>
              <a:gd name="T10" fmla="*/ 0 w 936"/>
              <a:gd name="T11" fmla="*/ 350 h 816"/>
              <a:gd name="T12" fmla="*/ 0 w 936"/>
              <a:gd name="T13" fmla="*/ 233 h 816"/>
              <a:gd name="T14" fmla="*/ 935 w 936"/>
              <a:gd name="T15" fmla="*/ 233 h 816"/>
              <a:gd name="T16" fmla="*/ 935 w 936"/>
              <a:gd name="T17" fmla="*/ 350 h 816"/>
              <a:gd name="T18" fmla="*/ 0 w 936"/>
              <a:gd name="T19" fmla="*/ 350 h 816"/>
              <a:gd name="T20" fmla="*/ 0 w 936"/>
              <a:gd name="T21" fmla="*/ 815 h 816"/>
              <a:gd name="T22" fmla="*/ 0 w 936"/>
              <a:gd name="T23" fmla="*/ 700 h 816"/>
              <a:gd name="T24" fmla="*/ 935 w 936"/>
              <a:gd name="T25" fmla="*/ 700 h 816"/>
              <a:gd name="T26" fmla="*/ 935 w 936"/>
              <a:gd name="T27" fmla="*/ 815 h 816"/>
              <a:gd name="T28" fmla="*/ 0 w 936"/>
              <a:gd name="T29" fmla="*/ 815 h 816"/>
              <a:gd name="T30" fmla="*/ 0 w 936"/>
              <a:gd name="T31" fmla="*/ 583 h 816"/>
              <a:gd name="T32" fmla="*/ 0 w 936"/>
              <a:gd name="T33" fmla="*/ 465 h 816"/>
              <a:gd name="T34" fmla="*/ 935 w 936"/>
              <a:gd name="T35" fmla="*/ 465 h 816"/>
              <a:gd name="T36" fmla="*/ 935 w 936"/>
              <a:gd name="T37" fmla="*/ 583 h 816"/>
              <a:gd name="T38" fmla="*/ 0 w 936"/>
              <a:gd name="T39" fmla="*/ 58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6" h="816">
                <a:moveTo>
                  <a:pt x="0" y="0"/>
                </a:moveTo>
                <a:lnTo>
                  <a:pt x="935" y="0"/>
                </a:ln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close/>
                <a:moveTo>
                  <a:pt x="0" y="350"/>
                </a:moveTo>
                <a:lnTo>
                  <a:pt x="0" y="233"/>
                </a:lnTo>
                <a:lnTo>
                  <a:pt x="935" y="233"/>
                </a:lnTo>
                <a:lnTo>
                  <a:pt x="935" y="350"/>
                </a:lnTo>
                <a:lnTo>
                  <a:pt x="0" y="35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935" y="700"/>
                </a:lnTo>
                <a:lnTo>
                  <a:pt x="935" y="815"/>
                </a:lnTo>
                <a:lnTo>
                  <a:pt x="0" y="815"/>
                </a:lnTo>
                <a:close/>
                <a:moveTo>
                  <a:pt x="0" y="583"/>
                </a:moveTo>
                <a:lnTo>
                  <a:pt x="0" y="465"/>
                </a:lnTo>
                <a:lnTo>
                  <a:pt x="935" y="465"/>
                </a:lnTo>
                <a:lnTo>
                  <a:pt x="935" y="583"/>
                </a:lnTo>
                <a:lnTo>
                  <a:pt x="0" y="5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8580437" y="2386808"/>
            <a:ext cx="398462" cy="377825"/>
          </a:xfrm>
          <a:custGeom>
            <a:avLst/>
            <a:gdLst>
              <a:gd name="T0" fmla="*/ 0 w 1108"/>
              <a:gd name="T1" fmla="*/ 0 h 1051"/>
              <a:gd name="T2" fmla="*/ 1107 w 1108"/>
              <a:gd name="T3" fmla="*/ 0 h 1051"/>
              <a:gd name="T4" fmla="*/ 1107 w 1108"/>
              <a:gd name="T5" fmla="*/ 175 h 1051"/>
              <a:gd name="T6" fmla="*/ 0 w 1108"/>
              <a:gd name="T7" fmla="*/ 175 h 1051"/>
              <a:gd name="T8" fmla="*/ 0 w 1108"/>
              <a:gd name="T9" fmla="*/ 0 h 1051"/>
              <a:gd name="T10" fmla="*/ 1050 w 1108"/>
              <a:gd name="T11" fmla="*/ 292 h 1051"/>
              <a:gd name="T12" fmla="*/ 1107 w 1108"/>
              <a:gd name="T13" fmla="*/ 350 h 1051"/>
              <a:gd name="T14" fmla="*/ 1107 w 1108"/>
              <a:gd name="T15" fmla="*/ 700 h 1051"/>
              <a:gd name="T16" fmla="*/ 1050 w 1108"/>
              <a:gd name="T17" fmla="*/ 757 h 1051"/>
              <a:gd name="T18" fmla="*/ 57 w 1108"/>
              <a:gd name="T19" fmla="*/ 757 h 1051"/>
              <a:gd name="T20" fmla="*/ 0 w 1108"/>
              <a:gd name="T21" fmla="*/ 700 h 1051"/>
              <a:gd name="T22" fmla="*/ 0 w 1108"/>
              <a:gd name="T23" fmla="*/ 350 h 1051"/>
              <a:gd name="T24" fmla="*/ 57 w 1108"/>
              <a:gd name="T25" fmla="*/ 292 h 1051"/>
              <a:gd name="T26" fmla="*/ 1050 w 1108"/>
              <a:gd name="T27" fmla="*/ 292 h 1051"/>
              <a:gd name="T28" fmla="*/ 0 w 1108"/>
              <a:gd name="T29" fmla="*/ 1050 h 1051"/>
              <a:gd name="T30" fmla="*/ 0 w 1108"/>
              <a:gd name="T31" fmla="*/ 875 h 1051"/>
              <a:gd name="T32" fmla="*/ 1107 w 1108"/>
              <a:gd name="T33" fmla="*/ 875 h 1051"/>
              <a:gd name="T34" fmla="*/ 1107 w 1108"/>
              <a:gd name="T35" fmla="*/ 1050 h 1051"/>
              <a:gd name="T36" fmla="*/ 0 w 1108"/>
              <a:gd name="T37" fmla="*/ 105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08" h="1051">
                <a:moveTo>
                  <a:pt x="0" y="0"/>
                </a:moveTo>
                <a:lnTo>
                  <a:pt x="1107" y="0"/>
                </a:lnTo>
                <a:lnTo>
                  <a:pt x="1107" y="175"/>
                </a:lnTo>
                <a:lnTo>
                  <a:pt x="0" y="175"/>
                </a:lnTo>
                <a:lnTo>
                  <a:pt x="0" y="0"/>
                </a:lnTo>
                <a:close/>
                <a:moveTo>
                  <a:pt x="1050" y="292"/>
                </a:moveTo>
                <a:cubicBezTo>
                  <a:pt x="1083" y="292"/>
                  <a:pt x="1107" y="317"/>
                  <a:pt x="1107" y="350"/>
                </a:cubicBezTo>
                <a:lnTo>
                  <a:pt x="1107" y="700"/>
                </a:lnTo>
                <a:cubicBezTo>
                  <a:pt x="1107" y="732"/>
                  <a:pt x="1083" y="757"/>
                  <a:pt x="1050" y="757"/>
                </a:cubicBezTo>
                <a:lnTo>
                  <a:pt x="57" y="757"/>
                </a:lnTo>
                <a:cubicBezTo>
                  <a:pt x="25" y="757"/>
                  <a:pt x="0" y="732"/>
                  <a:pt x="0" y="700"/>
                </a:cubicBezTo>
                <a:lnTo>
                  <a:pt x="0" y="350"/>
                </a:lnTo>
                <a:cubicBezTo>
                  <a:pt x="0" y="317"/>
                  <a:pt x="25" y="292"/>
                  <a:pt x="57" y="292"/>
                </a:cubicBezTo>
                <a:lnTo>
                  <a:pt x="1050" y="292"/>
                </a:lnTo>
                <a:close/>
                <a:moveTo>
                  <a:pt x="0" y="1050"/>
                </a:moveTo>
                <a:lnTo>
                  <a:pt x="0" y="875"/>
                </a:lnTo>
                <a:lnTo>
                  <a:pt x="1107" y="875"/>
                </a:lnTo>
                <a:lnTo>
                  <a:pt x="1107" y="1050"/>
                </a:lnTo>
                <a:lnTo>
                  <a:pt x="0" y="1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9658351" y="2429668"/>
            <a:ext cx="398463" cy="293688"/>
          </a:xfrm>
          <a:custGeom>
            <a:avLst/>
            <a:gdLst>
              <a:gd name="T0" fmla="*/ 0 w 1109"/>
              <a:gd name="T1" fmla="*/ 0 h 816"/>
              <a:gd name="T2" fmla="*/ 1108 w 1109"/>
              <a:gd name="T3" fmla="*/ 0 h 816"/>
              <a:gd name="T4" fmla="*/ 1108 w 1109"/>
              <a:gd name="T5" fmla="*/ 350 h 816"/>
              <a:gd name="T6" fmla="*/ 0 w 1109"/>
              <a:gd name="T7" fmla="*/ 350 h 816"/>
              <a:gd name="T8" fmla="*/ 0 w 1109"/>
              <a:gd name="T9" fmla="*/ 0 h 816"/>
              <a:gd name="T10" fmla="*/ 408 w 1109"/>
              <a:gd name="T11" fmla="*/ 815 h 816"/>
              <a:gd name="T12" fmla="*/ 408 w 1109"/>
              <a:gd name="T13" fmla="*/ 408 h 816"/>
              <a:gd name="T14" fmla="*/ 1108 w 1109"/>
              <a:gd name="T15" fmla="*/ 408 h 816"/>
              <a:gd name="T16" fmla="*/ 1108 w 1109"/>
              <a:gd name="T17" fmla="*/ 815 h 816"/>
              <a:gd name="T18" fmla="*/ 408 w 1109"/>
              <a:gd name="T19" fmla="*/ 815 h 816"/>
              <a:gd name="T20" fmla="*/ 0 w 1109"/>
              <a:gd name="T21" fmla="*/ 815 h 816"/>
              <a:gd name="T22" fmla="*/ 0 w 1109"/>
              <a:gd name="T23" fmla="*/ 408 h 816"/>
              <a:gd name="T24" fmla="*/ 350 w 1109"/>
              <a:gd name="T25" fmla="*/ 408 h 816"/>
              <a:gd name="T26" fmla="*/ 350 w 1109"/>
              <a:gd name="T27" fmla="*/ 815 h 816"/>
              <a:gd name="T28" fmla="*/ 0 w 1109"/>
              <a:gd name="T29" fmla="*/ 815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816">
                <a:moveTo>
                  <a:pt x="0" y="0"/>
                </a:moveTo>
                <a:lnTo>
                  <a:pt x="1108" y="0"/>
                </a:lnTo>
                <a:lnTo>
                  <a:pt x="1108" y="350"/>
                </a:lnTo>
                <a:lnTo>
                  <a:pt x="0" y="350"/>
                </a:lnTo>
                <a:lnTo>
                  <a:pt x="0" y="0"/>
                </a:lnTo>
                <a:close/>
                <a:moveTo>
                  <a:pt x="408" y="815"/>
                </a:moveTo>
                <a:lnTo>
                  <a:pt x="408" y="408"/>
                </a:lnTo>
                <a:lnTo>
                  <a:pt x="1108" y="408"/>
                </a:lnTo>
                <a:lnTo>
                  <a:pt x="1108" y="815"/>
                </a:lnTo>
                <a:lnTo>
                  <a:pt x="408" y="815"/>
                </a:lnTo>
                <a:close/>
                <a:moveTo>
                  <a:pt x="0" y="815"/>
                </a:moveTo>
                <a:lnTo>
                  <a:pt x="0" y="408"/>
                </a:lnTo>
                <a:lnTo>
                  <a:pt x="350" y="408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10736262" y="2429668"/>
            <a:ext cx="398462" cy="293688"/>
          </a:xfrm>
          <a:custGeom>
            <a:avLst/>
            <a:gdLst>
              <a:gd name="T0" fmla="*/ 875 w 1108"/>
              <a:gd name="T1" fmla="*/ 0 h 816"/>
              <a:gd name="T2" fmla="*/ 1107 w 1108"/>
              <a:gd name="T3" fmla="*/ 0 h 816"/>
              <a:gd name="T4" fmla="*/ 1107 w 1108"/>
              <a:gd name="T5" fmla="*/ 233 h 816"/>
              <a:gd name="T6" fmla="*/ 875 w 1108"/>
              <a:gd name="T7" fmla="*/ 233 h 816"/>
              <a:gd name="T8" fmla="*/ 875 w 1108"/>
              <a:gd name="T9" fmla="*/ 0 h 816"/>
              <a:gd name="T10" fmla="*/ 875 w 1108"/>
              <a:gd name="T11" fmla="*/ 815 h 816"/>
              <a:gd name="T12" fmla="*/ 875 w 1108"/>
              <a:gd name="T13" fmla="*/ 583 h 816"/>
              <a:gd name="T14" fmla="*/ 1107 w 1108"/>
              <a:gd name="T15" fmla="*/ 583 h 816"/>
              <a:gd name="T16" fmla="*/ 1107 w 1108"/>
              <a:gd name="T17" fmla="*/ 815 h 816"/>
              <a:gd name="T18" fmla="*/ 875 w 1108"/>
              <a:gd name="T19" fmla="*/ 815 h 816"/>
              <a:gd name="T20" fmla="*/ 582 w 1108"/>
              <a:gd name="T21" fmla="*/ 815 h 816"/>
              <a:gd name="T22" fmla="*/ 582 w 1108"/>
              <a:gd name="T23" fmla="*/ 583 h 816"/>
              <a:gd name="T24" fmla="*/ 817 w 1108"/>
              <a:gd name="T25" fmla="*/ 583 h 816"/>
              <a:gd name="T26" fmla="*/ 817 w 1108"/>
              <a:gd name="T27" fmla="*/ 815 h 816"/>
              <a:gd name="T28" fmla="*/ 582 w 1108"/>
              <a:gd name="T29" fmla="*/ 815 h 816"/>
              <a:gd name="T30" fmla="*/ 292 w 1108"/>
              <a:gd name="T31" fmla="*/ 815 h 816"/>
              <a:gd name="T32" fmla="*/ 292 w 1108"/>
              <a:gd name="T33" fmla="*/ 583 h 816"/>
              <a:gd name="T34" fmla="*/ 525 w 1108"/>
              <a:gd name="T35" fmla="*/ 583 h 816"/>
              <a:gd name="T36" fmla="*/ 525 w 1108"/>
              <a:gd name="T37" fmla="*/ 815 h 816"/>
              <a:gd name="T38" fmla="*/ 292 w 1108"/>
              <a:gd name="T39" fmla="*/ 815 h 816"/>
              <a:gd name="T40" fmla="*/ 0 w 1108"/>
              <a:gd name="T41" fmla="*/ 815 h 816"/>
              <a:gd name="T42" fmla="*/ 0 w 1108"/>
              <a:gd name="T43" fmla="*/ 583 h 816"/>
              <a:gd name="T44" fmla="*/ 232 w 1108"/>
              <a:gd name="T45" fmla="*/ 583 h 816"/>
              <a:gd name="T46" fmla="*/ 232 w 1108"/>
              <a:gd name="T47" fmla="*/ 815 h 816"/>
              <a:gd name="T48" fmla="*/ 0 w 1108"/>
              <a:gd name="T49" fmla="*/ 815 h 816"/>
              <a:gd name="T50" fmla="*/ 875 w 1108"/>
              <a:gd name="T51" fmla="*/ 525 h 816"/>
              <a:gd name="T52" fmla="*/ 875 w 1108"/>
              <a:gd name="T53" fmla="*/ 290 h 816"/>
              <a:gd name="T54" fmla="*/ 1107 w 1108"/>
              <a:gd name="T55" fmla="*/ 290 h 816"/>
              <a:gd name="T56" fmla="*/ 1107 w 1108"/>
              <a:gd name="T57" fmla="*/ 525 h 816"/>
              <a:gd name="T58" fmla="*/ 875 w 1108"/>
              <a:gd name="T59" fmla="*/ 525 h 816"/>
              <a:gd name="T60" fmla="*/ 582 w 1108"/>
              <a:gd name="T61" fmla="*/ 0 h 816"/>
              <a:gd name="T62" fmla="*/ 817 w 1108"/>
              <a:gd name="T63" fmla="*/ 0 h 816"/>
              <a:gd name="T64" fmla="*/ 817 w 1108"/>
              <a:gd name="T65" fmla="*/ 233 h 816"/>
              <a:gd name="T66" fmla="*/ 582 w 1108"/>
              <a:gd name="T67" fmla="*/ 233 h 816"/>
              <a:gd name="T68" fmla="*/ 582 w 1108"/>
              <a:gd name="T69" fmla="*/ 0 h 816"/>
              <a:gd name="T70" fmla="*/ 292 w 1108"/>
              <a:gd name="T71" fmla="*/ 233 h 816"/>
              <a:gd name="T72" fmla="*/ 292 w 1108"/>
              <a:gd name="T73" fmla="*/ 0 h 816"/>
              <a:gd name="T74" fmla="*/ 525 w 1108"/>
              <a:gd name="T75" fmla="*/ 0 h 816"/>
              <a:gd name="T76" fmla="*/ 525 w 1108"/>
              <a:gd name="T77" fmla="*/ 233 h 816"/>
              <a:gd name="T78" fmla="*/ 292 w 1108"/>
              <a:gd name="T79" fmla="*/ 233 h 816"/>
              <a:gd name="T80" fmla="*/ 582 w 1108"/>
              <a:gd name="T81" fmla="*/ 525 h 816"/>
              <a:gd name="T82" fmla="*/ 582 w 1108"/>
              <a:gd name="T83" fmla="*/ 290 h 816"/>
              <a:gd name="T84" fmla="*/ 817 w 1108"/>
              <a:gd name="T85" fmla="*/ 290 h 816"/>
              <a:gd name="T86" fmla="*/ 817 w 1108"/>
              <a:gd name="T87" fmla="*/ 525 h 816"/>
              <a:gd name="T88" fmla="*/ 582 w 1108"/>
              <a:gd name="T89" fmla="*/ 525 h 816"/>
              <a:gd name="T90" fmla="*/ 292 w 1108"/>
              <a:gd name="T91" fmla="*/ 525 h 816"/>
              <a:gd name="T92" fmla="*/ 292 w 1108"/>
              <a:gd name="T93" fmla="*/ 290 h 816"/>
              <a:gd name="T94" fmla="*/ 525 w 1108"/>
              <a:gd name="T95" fmla="*/ 290 h 816"/>
              <a:gd name="T96" fmla="*/ 525 w 1108"/>
              <a:gd name="T97" fmla="*/ 525 h 816"/>
              <a:gd name="T98" fmla="*/ 292 w 1108"/>
              <a:gd name="T99" fmla="*/ 525 h 816"/>
              <a:gd name="T100" fmla="*/ 0 w 1108"/>
              <a:gd name="T101" fmla="*/ 525 h 816"/>
              <a:gd name="T102" fmla="*/ 0 w 1108"/>
              <a:gd name="T103" fmla="*/ 290 h 816"/>
              <a:gd name="T104" fmla="*/ 232 w 1108"/>
              <a:gd name="T105" fmla="*/ 290 h 816"/>
              <a:gd name="T106" fmla="*/ 232 w 1108"/>
              <a:gd name="T107" fmla="*/ 525 h 816"/>
              <a:gd name="T108" fmla="*/ 0 w 1108"/>
              <a:gd name="T109" fmla="*/ 525 h 816"/>
              <a:gd name="T110" fmla="*/ 0 w 1108"/>
              <a:gd name="T111" fmla="*/ 233 h 816"/>
              <a:gd name="T112" fmla="*/ 0 w 1108"/>
              <a:gd name="T113" fmla="*/ 0 h 816"/>
              <a:gd name="T114" fmla="*/ 232 w 1108"/>
              <a:gd name="T115" fmla="*/ 0 h 816"/>
              <a:gd name="T116" fmla="*/ 232 w 1108"/>
              <a:gd name="T117" fmla="*/ 233 h 816"/>
              <a:gd name="T118" fmla="*/ 0 w 1108"/>
              <a:gd name="T119" fmla="*/ 233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8" h="816">
                <a:moveTo>
                  <a:pt x="875" y="0"/>
                </a:moveTo>
                <a:lnTo>
                  <a:pt x="1107" y="0"/>
                </a:lnTo>
                <a:lnTo>
                  <a:pt x="1107" y="233"/>
                </a:lnTo>
                <a:lnTo>
                  <a:pt x="875" y="233"/>
                </a:lnTo>
                <a:lnTo>
                  <a:pt x="875" y="0"/>
                </a:lnTo>
                <a:close/>
                <a:moveTo>
                  <a:pt x="875" y="815"/>
                </a:moveTo>
                <a:lnTo>
                  <a:pt x="875" y="583"/>
                </a:lnTo>
                <a:lnTo>
                  <a:pt x="1107" y="583"/>
                </a:lnTo>
                <a:lnTo>
                  <a:pt x="1107" y="815"/>
                </a:lnTo>
                <a:lnTo>
                  <a:pt x="875" y="815"/>
                </a:lnTo>
                <a:close/>
                <a:moveTo>
                  <a:pt x="582" y="815"/>
                </a:moveTo>
                <a:lnTo>
                  <a:pt x="582" y="583"/>
                </a:lnTo>
                <a:lnTo>
                  <a:pt x="817" y="583"/>
                </a:lnTo>
                <a:lnTo>
                  <a:pt x="817" y="815"/>
                </a:lnTo>
                <a:lnTo>
                  <a:pt x="582" y="815"/>
                </a:lnTo>
                <a:close/>
                <a:moveTo>
                  <a:pt x="292" y="815"/>
                </a:moveTo>
                <a:lnTo>
                  <a:pt x="292" y="583"/>
                </a:lnTo>
                <a:lnTo>
                  <a:pt x="525" y="583"/>
                </a:lnTo>
                <a:lnTo>
                  <a:pt x="525" y="815"/>
                </a:lnTo>
                <a:lnTo>
                  <a:pt x="292" y="815"/>
                </a:lnTo>
                <a:close/>
                <a:moveTo>
                  <a:pt x="0" y="815"/>
                </a:moveTo>
                <a:lnTo>
                  <a:pt x="0" y="583"/>
                </a:lnTo>
                <a:lnTo>
                  <a:pt x="232" y="583"/>
                </a:lnTo>
                <a:lnTo>
                  <a:pt x="232" y="815"/>
                </a:lnTo>
                <a:lnTo>
                  <a:pt x="0" y="815"/>
                </a:lnTo>
                <a:close/>
                <a:moveTo>
                  <a:pt x="875" y="525"/>
                </a:moveTo>
                <a:lnTo>
                  <a:pt x="875" y="290"/>
                </a:lnTo>
                <a:lnTo>
                  <a:pt x="1107" y="290"/>
                </a:lnTo>
                <a:lnTo>
                  <a:pt x="1107" y="525"/>
                </a:lnTo>
                <a:lnTo>
                  <a:pt x="875" y="525"/>
                </a:lnTo>
                <a:close/>
                <a:moveTo>
                  <a:pt x="582" y="0"/>
                </a:moveTo>
                <a:lnTo>
                  <a:pt x="817" y="0"/>
                </a:lnTo>
                <a:lnTo>
                  <a:pt x="817" y="233"/>
                </a:lnTo>
                <a:lnTo>
                  <a:pt x="582" y="233"/>
                </a:lnTo>
                <a:lnTo>
                  <a:pt x="582" y="0"/>
                </a:lnTo>
                <a:close/>
                <a:moveTo>
                  <a:pt x="292" y="233"/>
                </a:moveTo>
                <a:lnTo>
                  <a:pt x="292" y="0"/>
                </a:lnTo>
                <a:lnTo>
                  <a:pt x="525" y="0"/>
                </a:lnTo>
                <a:lnTo>
                  <a:pt x="525" y="233"/>
                </a:lnTo>
                <a:lnTo>
                  <a:pt x="292" y="233"/>
                </a:lnTo>
                <a:close/>
                <a:moveTo>
                  <a:pt x="582" y="525"/>
                </a:moveTo>
                <a:lnTo>
                  <a:pt x="582" y="290"/>
                </a:lnTo>
                <a:lnTo>
                  <a:pt x="817" y="290"/>
                </a:lnTo>
                <a:lnTo>
                  <a:pt x="817" y="525"/>
                </a:lnTo>
                <a:lnTo>
                  <a:pt x="582" y="525"/>
                </a:lnTo>
                <a:close/>
                <a:moveTo>
                  <a:pt x="292" y="525"/>
                </a:moveTo>
                <a:lnTo>
                  <a:pt x="292" y="290"/>
                </a:lnTo>
                <a:lnTo>
                  <a:pt x="525" y="290"/>
                </a:lnTo>
                <a:lnTo>
                  <a:pt x="525" y="525"/>
                </a:lnTo>
                <a:lnTo>
                  <a:pt x="292" y="525"/>
                </a:lnTo>
                <a:close/>
                <a:moveTo>
                  <a:pt x="0" y="525"/>
                </a:moveTo>
                <a:lnTo>
                  <a:pt x="0" y="290"/>
                </a:lnTo>
                <a:lnTo>
                  <a:pt x="232" y="290"/>
                </a:lnTo>
                <a:lnTo>
                  <a:pt x="232" y="525"/>
                </a:lnTo>
                <a:lnTo>
                  <a:pt x="0" y="525"/>
                </a:lnTo>
                <a:close/>
                <a:moveTo>
                  <a:pt x="0" y="233"/>
                </a:moveTo>
                <a:lnTo>
                  <a:pt x="0" y="0"/>
                </a:lnTo>
                <a:lnTo>
                  <a:pt x="232" y="0"/>
                </a:lnTo>
                <a:lnTo>
                  <a:pt x="232" y="233"/>
                </a:lnTo>
                <a:lnTo>
                  <a:pt x="0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5687" y="3261520"/>
            <a:ext cx="463550" cy="377825"/>
          </a:xfrm>
          <a:custGeom>
            <a:avLst/>
            <a:gdLst>
              <a:gd name="T0" fmla="*/ 643 w 1286"/>
              <a:gd name="T1" fmla="*/ 874 h 1050"/>
              <a:gd name="T2" fmla="*/ 1110 w 1286"/>
              <a:gd name="T3" fmla="*/ 524 h 1050"/>
              <a:gd name="T4" fmla="*/ 643 w 1286"/>
              <a:gd name="T5" fmla="*/ 175 h 1050"/>
              <a:gd name="T6" fmla="*/ 175 w 1286"/>
              <a:gd name="T7" fmla="*/ 524 h 1050"/>
              <a:gd name="T8" fmla="*/ 643 w 1286"/>
              <a:gd name="T9" fmla="*/ 874 h 1050"/>
              <a:gd name="T10" fmla="*/ 1285 w 1286"/>
              <a:gd name="T11" fmla="*/ 117 h 1050"/>
              <a:gd name="T12" fmla="*/ 1285 w 1286"/>
              <a:gd name="T13" fmla="*/ 931 h 1050"/>
              <a:gd name="T14" fmla="*/ 1168 w 1286"/>
              <a:gd name="T15" fmla="*/ 1049 h 1050"/>
              <a:gd name="T16" fmla="*/ 118 w 1286"/>
              <a:gd name="T17" fmla="*/ 1049 h 1050"/>
              <a:gd name="T18" fmla="*/ 0 w 1286"/>
              <a:gd name="T19" fmla="*/ 931 h 1050"/>
              <a:gd name="T20" fmla="*/ 0 w 1286"/>
              <a:gd name="T21" fmla="*/ 117 h 1050"/>
              <a:gd name="T22" fmla="*/ 118 w 1286"/>
              <a:gd name="T23" fmla="*/ 0 h 1050"/>
              <a:gd name="T24" fmla="*/ 1168 w 1286"/>
              <a:gd name="T25" fmla="*/ 0 h 1050"/>
              <a:gd name="T26" fmla="*/ 1285 w 1286"/>
              <a:gd name="T27" fmla="*/ 117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050">
                <a:moveTo>
                  <a:pt x="643" y="874"/>
                </a:moveTo>
                <a:cubicBezTo>
                  <a:pt x="900" y="874"/>
                  <a:pt x="1110" y="718"/>
                  <a:pt x="1110" y="524"/>
                </a:cubicBezTo>
                <a:cubicBezTo>
                  <a:pt x="1110" y="331"/>
                  <a:pt x="900" y="175"/>
                  <a:pt x="643" y="175"/>
                </a:cubicBezTo>
                <a:cubicBezTo>
                  <a:pt x="386" y="175"/>
                  <a:pt x="175" y="331"/>
                  <a:pt x="175" y="524"/>
                </a:cubicBezTo>
                <a:cubicBezTo>
                  <a:pt x="175" y="718"/>
                  <a:pt x="386" y="874"/>
                  <a:pt x="643" y="874"/>
                </a:cubicBezTo>
                <a:close/>
                <a:moveTo>
                  <a:pt x="1285" y="117"/>
                </a:moveTo>
                <a:lnTo>
                  <a:pt x="1285" y="931"/>
                </a:lnTo>
                <a:cubicBezTo>
                  <a:pt x="1285" y="994"/>
                  <a:pt x="1230" y="1049"/>
                  <a:pt x="1168" y="1049"/>
                </a:cubicBezTo>
                <a:lnTo>
                  <a:pt x="118" y="1049"/>
                </a:lnTo>
                <a:cubicBezTo>
                  <a:pt x="55" y="1049"/>
                  <a:pt x="0" y="994"/>
                  <a:pt x="0" y="931"/>
                </a:cubicBezTo>
                <a:lnTo>
                  <a:pt x="0" y="117"/>
                </a:lnTo>
                <a:cubicBezTo>
                  <a:pt x="0" y="55"/>
                  <a:pt x="55" y="0"/>
                  <a:pt x="118" y="0"/>
                </a:cubicBezTo>
                <a:lnTo>
                  <a:pt x="1168" y="0"/>
                </a:lnTo>
                <a:cubicBezTo>
                  <a:pt x="1230" y="0"/>
                  <a:pt x="1285" y="55"/>
                  <a:pt x="1285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2124074" y="3325019"/>
            <a:ext cx="463550" cy="252412"/>
          </a:xfrm>
          <a:custGeom>
            <a:avLst/>
            <a:gdLst>
              <a:gd name="T0" fmla="*/ 350 w 1287"/>
              <a:gd name="T1" fmla="*/ 466 h 700"/>
              <a:gd name="T2" fmla="*/ 468 w 1287"/>
              <a:gd name="T3" fmla="*/ 349 h 700"/>
              <a:gd name="T4" fmla="*/ 350 w 1287"/>
              <a:gd name="T5" fmla="*/ 232 h 700"/>
              <a:gd name="T6" fmla="*/ 236 w 1287"/>
              <a:gd name="T7" fmla="*/ 349 h 700"/>
              <a:gd name="T8" fmla="*/ 350 w 1287"/>
              <a:gd name="T9" fmla="*/ 466 h 700"/>
              <a:gd name="T10" fmla="*/ 681 w 1287"/>
              <a:gd name="T11" fmla="*/ 232 h 700"/>
              <a:gd name="T12" fmla="*/ 1286 w 1287"/>
              <a:gd name="T13" fmla="*/ 232 h 700"/>
              <a:gd name="T14" fmla="*/ 1286 w 1287"/>
              <a:gd name="T15" fmla="*/ 466 h 700"/>
              <a:gd name="T16" fmla="*/ 1168 w 1287"/>
              <a:gd name="T17" fmla="*/ 466 h 700"/>
              <a:gd name="T18" fmla="*/ 1168 w 1287"/>
              <a:gd name="T19" fmla="*/ 699 h 700"/>
              <a:gd name="T20" fmla="*/ 936 w 1287"/>
              <a:gd name="T21" fmla="*/ 699 h 700"/>
              <a:gd name="T22" fmla="*/ 936 w 1287"/>
              <a:gd name="T23" fmla="*/ 466 h 700"/>
              <a:gd name="T24" fmla="*/ 681 w 1287"/>
              <a:gd name="T25" fmla="*/ 466 h 700"/>
              <a:gd name="T26" fmla="*/ 350 w 1287"/>
              <a:gd name="T27" fmla="*/ 699 h 700"/>
              <a:gd name="T28" fmla="*/ 0 w 1287"/>
              <a:gd name="T29" fmla="*/ 349 h 700"/>
              <a:gd name="T30" fmla="*/ 350 w 1287"/>
              <a:gd name="T31" fmla="*/ 0 h 700"/>
              <a:gd name="T32" fmla="*/ 681 w 1287"/>
              <a:gd name="T33" fmla="*/ 232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7" h="700">
                <a:moveTo>
                  <a:pt x="350" y="466"/>
                </a:moveTo>
                <a:cubicBezTo>
                  <a:pt x="413" y="466"/>
                  <a:pt x="468" y="412"/>
                  <a:pt x="468" y="349"/>
                </a:cubicBezTo>
                <a:cubicBezTo>
                  <a:pt x="468" y="287"/>
                  <a:pt x="413" y="232"/>
                  <a:pt x="350" y="232"/>
                </a:cubicBezTo>
                <a:cubicBezTo>
                  <a:pt x="287" y="232"/>
                  <a:pt x="236" y="287"/>
                  <a:pt x="236" y="349"/>
                </a:cubicBezTo>
                <a:cubicBezTo>
                  <a:pt x="236" y="412"/>
                  <a:pt x="287" y="466"/>
                  <a:pt x="350" y="466"/>
                </a:cubicBezTo>
                <a:close/>
                <a:moveTo>
                  <a:pt x="681" y="232"/>
                </a:moveTo>
                <a:lnTo>
                  <a:pt x="1286" y="232"/>
                </a:lnTo>
                <a:lnTo>
                  <a:pt x="1286" y="466"/>
                </a:lnTo>
                <a:lnTo>
                  <a:pt x="1168" y="466"/>
                </a:lnTo>
                <a:lnTo>
                  <a:pt x="1168" y="699"/>
                </a:lnTo>
                <a:lnTo>
                  <a:pt x="936" y="699"/>
                </a:lnTo>
                <a:lnTo>
                  <a:pt x="936" y="466"/>
                </a:lnTo>
                <a:lnTo>
                  <a:pt x="681" y="466"/>
                </a:lnTo>
                <a:cubicBezTo>
                  <a:pt x="635" y="603"/>
                  <a:pt x="503" y="699"/>
                  <a:pt x="350" y="699"/>
                </a:cubicBezTo>
                <a:cubicBezTo>
                  <a:pt x="156" y="699"/>
                  <a:pt x="0" y="543"/>
                  <a:pt x="0" y="349"/>
                </a:cubicBezTo>
                <a:cubicBezTo>
                  <a:pt x="0" y="156"/>
                  <a:pt x="156" y="0"/>
                  <a:pt x="350" y="0"/>
                </a:cubicBezTo>
                <a:cubicBezTo>
                  <a:pt x="503" y="0"/>
                  <a:pt x="635" y="96"/>
                  <a:pt x="681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3235326" y="3266281"/>
            <a:ext cx="377825" cy="368300"/>
          </a:xfrm>
          <a:custGeom>
            <a:avLst/>
            <a:gdLst>
              <a:gd name="T0" fmla="*/ 643 w 1051"/>
              <a:gd name="T1" fmla="*/ 0 h 1022"/>
              <a:gd name="T2" fmla="*/ 1050 w 1051"/>
              <a:gd name="T3" fmla="*/ 510 h 1022"/>
              <a:gd name="T4" fmla="*/ 643 w 1051"/>
              <a:gd name="T5" fmla="*/ 1021 h 1022"/>
              <a:gd name="T6" fmla="*/ 643 w 1051"/>
              <a:gd name="T7" fmla="*/ 901 h 1022"/>
              <a:gd name="T8" fmla="*/ 933 w 1051"/>
              <a:gd name="T9" fmla="*/ 510 h 1022"/>
              <a:gd name="T10" fmla="*/ 643 w 1051"/>
              <a:gd name="T11" fmla="*/ 120 h 1022"/>
              <a:gd name="T12" fmla="*/ 643 w 1051"/>
              <a:gd name="T13" fmla="*/ 0 h 1022"/>
              <a:gd name="T14" fmla="*/ 788 w 1051"/>
              <a:gd name="T15" fmla="*/ 510 h 1022"/>
              <a:gd name="T16" fmla="*/ 643 w 1051"/>
              <a:gd name="T17" fmla="*/ 745 h 1022"/>
              <a:gd name="T18" fmla="*/ 643 w 1051"/>
              <a:gd name="T19" fmla="*/ 276 h 1022"/>
              <a:gd name="T20" fmla="*/ 788 w 1051"/>
              <a:gd name="T21" fmla="*/ 510 h 1022"/>
              <a:gd name="T22" fmla="*/ 0 w 1051"/>
              <a:gd name="T23" fmla="*/ 336 h 1022"/>
              <a:gd name="T24" fmla="*/ 233 w 1051"/>
              <a:gd name="T25" fmla="*/ 336 h 1022"/>
              <a:gd name="T26" fmla="*/ 525 w 1051"/>
              <a:gd name="T27" fmla="*/ 43 h 1022"/>
              <a:gd name="T28" fmla="*/ 525 w 1051"/>
              <a:gd name="T29" fmla="*/ 977 h 1022"/>
              <a:gd name="T30" fmla="*/ 233 w 1051"/>
              <a:gd name="T31" fmla="*/ 685 h 1022"/>
              <a:gd name="T32" fmla="*/ 0 w 1051"/>
              <a:gd name="T33" fmla="*/ 685 h 1022"/>
              <a:gd name="T34" fmla="*/ 0 w 1051"/>
              <a:gd name="T35" fmla="*/ 336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51" h="1022">
                <a:moveTo>
                  <a:pt x="643" y="0"/>
                </a:moveTo>
                <a:cubicBezTo>
                  <a:pt x="878" y="51"/>
                  <a:pt x="1050" y="262"/>
                  <a:pt x="1050" y="510"/>
                </a:cubicBezTo>
                <a:cubicBezTo>
                  <a:pt x="1050" y="759"/>
                  <a:pt x="878" y="969"/>
                  <a:pt x="643" y="1021"/>
                </a:cubicBezTo>
                <a:lnTo>
                  <a:pt x="643" y="901"/>
                </a:lnTo>
                <a:cubicBezTo>
                  <a:pt x="812" y="852"/>
                  <a:pt x="933" y="696"/>
                  <a:pt x="933" y="510"/>
                </a:cubicBezTo>
                <a:cubicBezTo>
                  <a:pt x="933" y="325"/>
                  <a:pt x="812" y="169"/>
                  <a:pt x="643" y="120"/>
                </a:cubicBezTo>
                <a:lnTo>
                  <a:pt x="643" y="0"/>
                </a:lnTo>
                <a:close/>
                <a:moveTo>
                  <a:pt x="788" y="510"/>
                </a:moveTo>
                <a:cubicBezTo>
                  <a:pt x="788" y="614"/>
                  <a:pt x="730" y="701"/>
                  <a:pt x="643" y="745"/>
                </a:cubicBezTo>
                <a:lnTo>
                  <a:pt x="643" y="276"/>
                </a:lnTo>
                <a:cubicBezTo>
                  <a:pt x="730" y="319"/>
                  <a:pt x="788" y="407"/>
                  <a:pt x="788" y="510"/>
                </a:cubicBezTo>
                <a:close/>
                <a:moveTo>
                  <a:pt x="0" y="336"/>
                </a:moveTo>
                <a:lnTo>
                  <a:pt x="233" y="336"/>
                </a:lnTo>
                <a:lnTo>
                  <a:pt x="525" y="43"/>
                </a:lnTo>
                <a:lnTo>
                  <a:pt x="525" y="977"/>
                </a:lnTo>
                <a:lnTo>
                  <a:pt x="233" y="685"/>
                </a:lnTo>
                <a:lnTo>
                  <a:pt x="0" y="685"/>
                </a:lnTo>
                <a:lnTo>
                  <a:pt x="0" y="33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303714" y="3261520"/>
            <a:ext cx="377825" cy="377825"/>
          </a:xfrm>
          <a:custGeom>
            <a:avLst/>
            <a:gdLst>
              <a:gd name="T0" fmla="*/ 525 w 1051"/>
              <a:gd name="T1" fmla="*/ 57 h 1050"/>
              <a:gd name="T2" fmla="*/ 525 w 1051"/>
              <a:gd name="T3" fmla="*/ 303 h 1050"/>
              <a:gd name="T4" fmla="*/ 402 w 1051"/>
              <a:gd name="T5" fmla="*/ 180 h 1050"/>
              <a:gd name="T6" fmla="*/ 525 w 1051"/>
              <a:gd name="T7" fmla="*/ 57 h 1050"/>
              <a:gd name="T8" fmla="*/ 73 w 1051"/>
              <a:gd name="T9" fmla="*/ 0 h 1050"/>
              <a:gd name="T10" fmla="*/ 1050 w 1051"/>
              <a:gd name="T11" fmla="*/ 975 h 1050"/>
              <a:gd name="T12" fmla="*/ 976 w 1051"/>
              <a:gd name="T13" fmla="*/ 1049 h 1050"/>
              <a:gd name="T14" fmla="*/ 855 w 1051"/>
              <a:gd name="T15" fmla="*/ 928 h 1050"/>
              <a:gd name="T16" fmla="*/ 642 w 1051"/>
              <a:gd name="T17" fmla="*/ 1035 h 1050"/>
              <a:gd name="T18" fmla="*/ 642 w 1051"/>
              <a:gd name="T19" fmla="*/ 915 h 1050"/>
              <a:gd name="T20" fmla="*/ 773 w 1051"/>
              <a:gd name="T21" fmla="*/ 846 h 1050"/>
              <a:gd name="T22" fmla="*/ 525 w 1051"/>
              <a:gd name="T23" fmla="*/ 598 h 1050"/>
              <a:gd name="T24" fmla="*/ 525 w 1051"/>
              <a:gd name="T25" fmla="*/ 991 h 1050"/>
              <a:gd name="T26" fmla="*/ 232 w 1051"/>
              <a:gd name="T27" fmla="*/ 699 h 1050"/>
              <a:gd name="T28" fmla="*/ 0 w 1051"/>
              <a:gd name="T29" fmla="*/ 699 h 1050"/>
              <a:gd name="T30" fmla="*/ 0 w 1051"/>
              <a:gd name="T31" fmla="*/ 350 h 1050"/>
              <a:gd name="T32" fmla="*/ 276 w 1051"/>
              <a:gd name="T33" fmla="*/ 350 h 1050"/>
              <a:gd name="T34" fmla="*/ 0 w 1051"/>
              <a:gd name="T35" fmla="*/ 74 h 1050"/>
              <a:gd name="T36" fmla="*/ 73 w 1051"/>
              <a:gd name="T37" fmla="*/ 0 h 1050"/>
              <a:gd name="T38" fmla="*/ 932 w 1051"/>
              <a:gd name="T39" fmla="*/ 524 h 1050"/>
              <a:gd name="T40" fmla="*/ 642 w 1051"/>
              <a:gd name="T41" fmla="*/ 134 h 1050"/>
              <a:gd name="T42" fmla="*/ 642 w 1051"/>
              <a:gd name="T43" fmla="*/ 14 h 1050"/>
              <a:gd name="T44" fmla="*/ 1050 w 1051"/>
              <a:gd name="T45" fmla="*/ 524 h 1050"/>
              <a:gd name="T46" fmla="*/ 989 w 1051"/>
              <a:gd name="T47" fmla="*/ 767 h 1050"/>
              <a:gd name="T48" fmla="*/ 902 w 1051"/>
              <a:gd name="T49" fmla="*/ 677 h 1050"/>
              <a:gd name="T50" fmla="*/ 932 w 1051"/>
              <a:gd name="T51" fmla="*/ 524 h 1050"/>
              <a:gd name="T52" fmla="*/ 787 w 1051"/>
              <a:gd name="T53" fmla="*/ 524 h 1050"/>
              <a:gd name="T54" fmla="*/ 784 w 1051"/>
              <a:gd name="T55" fmla="*/ 559 h 1050"/>
              <a:gd name="T56" fmla="*/ 642 w 1051"/>
              <a:gd name="T57" fmla="*/ 418 h 1050"/>
              <a:gd name="T58" fmla="*/ 642 w 1051"/>
              <a:gd name="T59" fmla="*/ 290 h 1050"/>
              <a:gd name="T60" fmla="*/ 787 w 1051"/>
              <a:gd name="T61" fmla="*/ 524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1" h="1050">
                <a:moveTo>
                  <a:pt x="525" y="57"/>
                </a:moveTo>
                <a:lnTo>
                  <a:pt x="525" y="303"/>
                </a:lnTo>
                <a:lnTo>
                  <a:pt x="402" y="180"/>
                </a:lnTo>
                <a:lnTo>
                  <a:pt x="525" y="57"/>
                </a:lnTo>
                <a:close/>
                <a:moveTo>
                  <a:pt x="73" y="0"/>
                </a:moveTo>
                <a:lnTo>
                  <a:pt x="1050" y="975"/>
                </a:lnTo>
                <a:lnTo>
                  <a:pt x="976" y="1049"/>
                </a:lnTo>
                <a:lnTo>
                  <a:pt x="855" y="928"/>
                </a:lnTo>
                <a:cubicBezTo>
                  <a:pt x="793" y="978"/>
                  <a:pt x="722" y="1016"/>
                  <a:pt x="642" y="1035"/>
                </a:cubicBezTo>
                <a:lnTo>
                  <a:pt x="642" y="915"/>
                </a:lnTo>
                <a:cubicBezTo>
                  <a:pt x="691" y="901"/>
                  <a:pt x="735" y="876"/>
                  <a:pt x="773" y="846"/>
                </a:cubicBezTo>
                <a:lnTo>
                  <a:pt x="525" y="598"/>
                </a:lnTo>
                <a:lnTo>
                  <a:pt x="525" y="991"/>
                </a:lnTo>
                <a:lnTo>
                  <a:pt x="232" y="699"/>
                </a:lnTo>
                <a:lnTo>
                  <a:pt x="0" y="699"/>
                </a:lnTo>
                <a:lnTo>
                  <a:pt x="0" y="350"/>
                </a:lnTo>
                <a:lnTo>
                  <a:pt x="276" y="350"/>
                </a:lnTo>
                <a:lnTo>
                  <a:pt x="0" y="74"/>
                </a:lnTo>
                <a:lnTo>
                  <a:pt x="73" y="0"/>
                </a:lnTo>
                <a:close/>
                <a:moveTo>
                  <a:pt x="932" y="524"/>
                </a:moveTo>
                <a:cubicBezTo>
                  <a:pt x="932" y="339"/>
                  <a:pt x="812" y="183"/>
                  <a:pt x="642" y="134"/>
                </a:cubicBezTo>
                <a:lnTo>
                  <a:pt x="642" y="14"/>
                </a:lnTo>
                <a:cubicBezTo>
                  <a:pt x="877" y="65"/>
                  <a:pt x="1050" y="276"/>
                  <a:pt x="1050" y="524"/>
                </a:cubicBezTo>
                <a:cubicBezTo>
                  <a:pt x="1050" y="611"/>
                  <a:pt x="1028" y="696"/>
                  <a:pt x="989" y="767"/>
                </a:cubicBezTo>
                <a:lnTo>
                  <a:pt x="902" y="677"/>
                </a:lnTo>
                <a:cubicBezTo>
                  <a:pt x="921" y="630"/>
                  <a:pt x="932" y="578"/>
                  <a:pt x="932" y="524"/>
                </a:cubicBezTo>
                <a:close/>
                <a:moveTo>
                  <a:pt x="787" y="524"/>
                </a:moveTo>
                <a:cubicBezTo>
                  <a:pt x="787" y="537"/>
                  <a:pt x="787" y="548"/>
                  <a:pt x="784" y="559"/>
                </a:cubicBezTo>
                <a:lnTo>
                  <a:pt x="642" y="418"/>
                </a:lnTo>
                <a:lnTo>
                  <a:pt x="642" y="290"/>
                </a:lnTo>
                <a:cubicBezTo>
                  <a:pt x="730" y="333"/>
                  <a:pt x="787" y="421"/>
                  <a:pt x="787" y="5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5467351" y="3282156"/>
            <a:ext cx="188913" cy="336550"/>
          </a:xfrm>
          <a:custGeom>
            <a:avLst/>
            <a:gdLst>
              <a:gd name="T0" fmla="*/ 0 w 525"/>
              <a:gd name="T1" fmla="*/ 293 h 935"/>
              <a:gd name="T2" fmla="*/ 235 w 525"/>
              <a:gd name="T3" fmla="*/ 293 h 935"/>
              <a:gd name="T4" fmla="*/ 524 w 525"/>
              <a:gd name="T5" fmla="*/ 0 h 935"/>
              <a:gd name="T6" fmla="*/ 524 w 525"/>
              <a:gd name="T7" fmla="*/ 934 h 935"/>
              <a:gd name="T8" fmla="*/ 235 w 525"/>
              <a:gd name="T9" fmla="*/ 642 h 935"/>
              <a:gd name="T10" fmla="*/ 0 w 525"/>
              <a:gd name="T11" fmla="*/ 642 h 935"/>
              <a:gd name="T12" fmla="*/ 0 w 525"/>
              <a:gd name="T13" fmla="*/ 293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" h="935">
                <a:moveTo>
                  <a:pt x="0" y="293"/>
                </a:moveTo>
                <a:lnTo>
                  <a:pt x="235" y="293"/>
                </a:lnTo>
                <a:lnTo>
                  <a:pt x="524" y="0"/>
                </a:lnTo>
                <a:lnTo>
                  <a:pt x="524" y="934"/>
                </a:lnTo>
                <a:lnTo>
                  <a:pt x="235" y="642"/>
                </a:lnTo>
                <a:lnTo>
                  <a:pt x="0" y="642"/>
                </a:lnTo>
                <a:lnTo>
                  <a:pt x="0" y="29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6488112" y="3282156"/>
            <a:ext cx="284162" cy="336550"/>
          </a:xfrm>
          <a:custGeom>
            <a:avLst/>
            <a:gdLst>
              <a:gd name="T0" fmla="*/ 0 w 788"/>
              <a:gd name="T1" fmla="*/ 293 h 935"/>
              <a:gd name="T2" fmla="*/ 232 w 788"/>
              <a:gd name="T3" fmla="*/ 293 h 935"/>
              <a:gd name="T4" fmla="*/ 525 w 788"/>
              <a:gd name="T5" fmla="*/ 0 h 935"/>
              <a:gd name="T6" fmla="*/ 525 w 788"/>
              <a:gd name="T7" fmla="*/ 934 h 935"/>
              <a:gd name="T8" fmla="*/ 232 w 788"/>
              <a:gd name="T9" fmla="*/ 642 h 935"/>
              <a:gd name="T10" fmla="*/ 0 w 788"/>
              <a:gd name="T11" fmla="*/ 642 h 935"/>
              <a:gd name="T12" fmla="*/ 0 w 788"/>
              <a:gd name="T13" fmla="*/ 293 h 935"/>
              <a:gd name="T14" fmla="*/ 787 w 788"/>
              <a:gd name="T15" fmla="*/ 467 h 935"/>
              <a:gd name="T16" fmla="*/ 639 w 788"/>
              <a:gd name="T17" fmla="*/ 702 h 935"/>
              <a:gd name="T18" fmla="*/ 639 w 788"/>
              <a:gd name="T19" fmla="*/ 233 h 935"/>
              <a:gd name="T20" fmla="*/ 787 w 788"/>
              <a:gd name="T21" fmla="*/ 467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88" h="935">
                <a:moveTo>
                  <a:pt x="0" y="293"/>
                </a:moveTo>
                <a:lnTo>
                  <a:pt x="232" y="293"/>
                </a:lnTo>
                <a:lnTo>
                  <a:pt x="525" y="0"/>
                </a:lnTo>
                <a:lnTo>
                  <a:pt x="525" y="934"/>
                </a:lnTo>
                <a:lnTo>
                  <a:pt x="232" y="642"/>
                </a:lnTo>
                <a:lnTo>
                  <a:pt x="0" y="642"/>
                </a:lnTo>
                <a:lnTo>
                  <a:pt x="0" y="293"/>
                </a:lnTo>
                <a:close/>
                <a:moveTo>
                  <a:pt x="787" y="467"/>
                </a:moveTo>
                <a:cubicBezTo>
                  <a:pt x="787" y="571"/>
                  <a:pt x="727" y="658"/>
                  <a:pt x="639" y="702"/>
                </a:cubicBezTo>
                <a:lnTo>
                  <a:pt x="639" y="233"/>
                </a:lnTo>
                <a:cubicBezTo>
                  <a:pt x="727" y="276"/>
                  <a:pt x="787" y="364"/>
                  <a:pt x="787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446964" y="3336132"/>
            <a:ext cx="504825" cy="231775"/>
          </a:xfrm>
          <a:custGeom>
            <a:avLst/>
            <a:gdLst>
              <a:gd name="T0" fmla="*/ 1080 w 1401"/>
              <a:gd name="T1" fmla="*/ 523 h 642"/>
              <a:gd name="T2" fmla="*/ 1282 w 1401"/>
              <a:gd name="T3" fmla="*/ 318 h 642"/>
              <a:gd name="T4" fmla="*/ 1080 w 1401"/>
              <a:gd name="T5" fmla="*/ 117 h 642"/>
              <a:gd name="T6" fmla="*/ 875 w 1401"/>
              <a:gd name="T7" fmla="*/ 318 h 642"/>
              <a:gd name="T8" fmla="*/ 1080 w 1401"/>
              <a:gd name="T9" fmla="*/ 523 h 642"/>
              <a:gd name="T10" fmla="*/ 320 w 1401"/>
              <a:gd name="T11" fmla="*/ 523 h 642"/>
              <a:gd name="T12" fmla="*/ 525 w 1401"/>
              <a:gd name="T13" fmla="*/ 318 h 642"/>
              <a:gd name="T14" fmla="*/ 320 w 1401"/>
              <a:gd name="T15" fmla="*/ 117 h 642"/>
              <a:gd name="T16" fmla="*/ 117 w 1401"/>
              <a:gd name="T17" fmla="*/ 318 h 642"/>
              <a:gd name="T18" fmla="*/ 320 w 1401"/>
              <a:gd name="T19" fmla="*/ 523 h 642"/>
              <a:gd name="T20" fmla="*/ 1080 w 1401"/>
              <a:gd name="T21" fmla="*/ 0 h 642"/>
              <a:gd name="T22" fmla="*/ 1400 w 1401"/>
              <a:gd name="T23" fmla="*/ 318 h 642"/>
              <a:gd name="T24" fmla="*/ 1080 w 1401"/>
              <a:gd name="T25" fmla="*/ 641 h 642"/>
              <a:gd name="T26" fmla="*/ 320 w 1401"/>
              <a:gd name="T27" fmla="*/ 641 h 642"/>
              <a:gd name="T28" fmla="*/ 0 w 1401"/>
              <a:gd name="T29" fmla="*/ 318 h 642"/>
              <a:gd name="T30" fmla="*/ 320 w 1401"/>
              <a:gd name="T31" fmla="*/ 0 h 642"/>
              <a:gd name="T32" fmla="*/ 642 w 1401"/>
              <a:gd name="T33" fmla="*/ 318 h 642"/>
              <a:gd name="T34" fmla="*/ 568 w 1401"/>
              <a:gd name="T35" fmla="*/ 523 h 642"/>
              <a:gd name="T36" fmla="*/ 831 w 1401"/>
              <a:gd name="T37" fmla="*/ 523 h 642"/>
              <a:gd name="T38" fmla="*/ 757 w 1401"/>
              <a:gd name="T39" fmla="*/ 318 h 642"/>
              <a:gd name="T40" fmla="*/ 1080 w 1401"/>
              <a:gd name="T41" fmla="*/ 0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1" h="642">
                <a:moveTo>
                  <a:pt x="1080" y="523"/>
                </a:moveTo>
                <a:cubicBezTo>
                  <a:pt x="1192" y="523"/>
                  <a:pt x="1282" y="431"/>
                  <a:pt x="1282" y="318"/>
                </a:cubicBezTo>
                <a:cubicBezTo>
                  <a:pt x="1282" y="207"/>
                  <a:pt x="1192" y="117"/>
                  <a:pt x="1080" y="117"/>
                </a:cubicBezTo>
                <a:cubicBezTo>
                  <a:pt x="968" y="117"/>
                  <a:pt x="875" y="207"/>
                  <a:pt x="875" y="318"/>
                </a:cubicBezTo>
                <a:cubicBezTo>
                  <a:pt x="875" y="430"/>
                  <a:pt x="968" y="523"/>
                  <a:pt x="1080" y="523"/>
                </a:cubicBezTo>
                <a:close/>
                <a:moveTo>
                  <a:pt x="320" y="523"/>
                </a:moveTo>
                <a:cubicBezTo>
                  <a:pt x="432" y="523"/>
                  <a:pt x="525" y="431"/>
                  <a:pt x="525" y="318"/>
                </a:cubicBezTo>
                <a:cubicBezTo>
                  <a:pt x="525" y="207"/>
                  <a:pt x="432" y="117"/>
                  <a:pt x="320" y="117"/>
                </a:cubicBezTo>
                <a:cubicBezTo>
                  <a:pt x="208" y="117"/>
                  <a:pt x="117" y="207"/>
                  <a:pt x="117" y="318"/>
                </a:cubicBezTo>
                <a:cubicBezTo>
                  <a:pt x="117" y="430"/>
                  <a:pt x="208" y="523"/>
                  <a:pt x="320" y="523"/>
                </a:cubicBezTo>
                <a:close/>
                <a:moveTo>
                  <a:pt x="1080" y="0"/>
                </a:moveTo>
                <a:cubicBezTo>
                  <a:pt x="1258" y="0"/>
                  <a:pt x="1400" y="141"/>
                  <a:pt x="1400" y="318"/>
                </a:cubicBezTo>
                <a:cubicBezTo>
                  <a:pt x="1400" y="496"/>
                  <a:pt x="1258" y="641"/>
                  <a:pt x="1080" y="641"/>
                </a:cubicBezTo>
                <a:lnTo>
                  <a:pt x="320" y="641"/>
                </a:lnTo>
                <a:cubicBezTo>
                  <a:pt x="142" y="641"/>
                  <a:pt x="0" y="496"/>
                  <a:pt x="0" y="318"/>
                </a:cubicBezTo>
                <a:cubicBezTo>
                  <a:pt x="0" y="141"/>
                  <a:pt x="143" y="0"/>
                  <a:pt x="320" y="0"/>
                </a:cubicBezTo>
                <a:cubicBezTo>
                  <a:pt x="498" y="0"/>
                  <a:pt x="642" y="142"/>
                  <a:pt x="642" y="318"/>
                </a:cubicBezTo>
                <a:cubicBezTo>
                  <a:pt x="642" y="395"/>
                  <a:pt x="615" y="469"/>
                  <a:pt x="568" y="523"/>
                </a:cubicBezTo>
                <a:lnTo>
                  <a:pt x="831" y="523"/>
                </a:lnTo>
                <a:cubicBezTo>
                  <a:pt x="784" y="469"/>
                  <a:pt x="757" y="395"/>
                  <a:pt x="757" y="318"/>
                </a:cubicBezTo>
                <a:cubicBezTo>
                  <a:pt x="757" y="142"/>
                  <a:pt x="902" y="0"/>
                  <a:pt x="108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8558212" y="3240881"/>
            <a:ext cx="419100" cy="419100"/>
          </a:xfrm>
          <a:custGeom>
            <a:avLst/>
            <a:gdLst>
              <a:gd name="T0" fmla="*/ 932 w 1165"/>
              <a:gd name="T1" fmla="*/ 699 h 1165"/>
              <a:gd name="T2" fmla="*/ 932 w 1165"/>
              <a:gd name="T3" fmla="*/ 233 h 1165"/>
              <a:gd name="T4" fmla="*/ 700 w 1165"/>
              <a:gd name="T5" fmla="*/ 419 h 1165"/>
              <a:gd name="T6" fmla="*/ 700 w 1165"/>
              <a:gd name="T7" fmla="*/ 233 h 1165"/>
              <a:gd name="T8" fmla="*/ 232 w 1165"/>
              <a:gd name="T9" fmla="*/ 233 h 1165"/>
              <a:gd name="T10" fmla="*/ 232 w 1165"/>
              <a:gd name="T11" fmla="*/ 699 h 1165"/>
              <a:gd name="T12" fmla="*/ 700 w 1165"/>
              <a:gd name="T13" fmla="*/ 699 h 1165"/>
              <a:gd name="T14" fmla="*/ 700 w 1165"/>
              <a:gd name="T15" fmla="*/ 512 h 1165"/>
              <a:gd name="T16" fmla="*/ 932 w 1165"/>
              <a:gd name="T17" fmla="*/ 699 h 1165"/>
              <a:gd name="T18" fmla="*/ 1050 w 1165"/>
              <a:gd name="T19" fmla="*/ 0 h 1165"/>
              <a:gd name="T20" fmla="*/ 1164 w 1165"/>
              <a:gd name="T21" fmla="*/ 115 h 1165"/>
              <a:gd name="T22" fmla="*/ 1164 w 1165"/>
              <a:gd name="T23" fmla="*/ 814 h 1165"/>
              <a:gd name="T24" fmla="*/ 1050 w 1165"/>
              <a:gd name="T25" fmla="*/ 932 h 1165"/>
              <a:gd name="T26" fmla="*/ 232 w 1165"/>
              <a:gd name="T27" fmla="*/ 932 h 1165"/>
              <a:gd name="T28" fmla="*/ 0 w 1165"/>
              <a:gd name="T29" fmla="*/ 1164 h 1165"/>
              <a:gd name="T30" fmla="*/ 0 w 1165"/>
              <a:gd name="T31" fmla="*/ 115 h 1165"/>
              <a:gd name="T32" fmla="*/ 115 w 1165"/>
              <a:gd name="T33" fmla="*/ 0 h 1165"/>
              <a:gd name="T34" fmla="*/ 1050 w 1165"/>
              <a:gd name="T35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5" h="1165">
                <a:moveTo>
                  <a:pt x="932" y="699"/>
                </a:moveTo>
                <a:lnTo>
                  <a:pt x="932" y="233"/>
                </a:lnTo>
                <a:lnTo>
                  <a:pt x="700" y="419"/>
                </a:lnTo>
                <a:lnTo>
                  <a:pt x="700" y="233"/>
                </a:lnTo>
                <a:lnTo>
                  <a:pt x="232" y="233"/>
                </a:lnTo>
                <a:lnTo>
                  <a:pt x="232" y="699"/>
                </a:lnTo>
                <a:lnTo>
                  <a:pt x="700" y="699"/>
                </a:lnTo>
                <a:lnTo>
                  <a:pt x="700" y="512"/>
                </a:lnTo>
                <a:lnTo>
                  <a:pt x="932" y="699"/>
                </a:lnTo>
                <a:close/>
                <a:moveTo>
                  <a:pt x="1050" y="0"/>
                </a:moveTo>
                <a:cubicBezTo>
                  <a:pt x="1113" y="0"/>
                  <a:pt x="1164" y="52"/>
                  <a:pt x="1164" y="115"/>
                </a:cubicBezTo>
                <a:lnTo>
                  <a:pt x="1164" y="814"/>
                </a:lnTo>
                <a:cubicBezTo>
                  <a:pt x="1164" y="877"/>
                  <a:pt x="1113" y="932"/>
                  <a:pt x="1050" y="932"/>
                </a:cubicBezTo>
                <a:lnTo>
                  <a:pt x="232" y="932"/>
                </a:lnTo>
                <a:lnTo>
                  <a:pt x="0" y="1164"/>
                </a:lnTo>
                <a:lnTo>
                  <a:pt x="0" y="115"/>
                </a:lnTo>
                <a:cubicBezTo>
                  <a:pt x="0" y="52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9604374" y="3293270"/>
            <a:ext cx="463550" cy="314325"/>
          </a:xfrm>
          <a:custGeom>
            <a:avLst/>
            <a:gdLst>
              <a:gd name="T0" fmla="*/ 642 w 1286"/>
              <a:gd name="T1" fmla="*/ 263 h 875"/>
              <a:gd name="T2" fmla="*/ 817 w 1286"/>
              <a:gd name="T3" fmla="*/ 437 h 875"/>
              <a:gd name="T4" fmla="*/ 642 w 1286"/>
              <a:gd name="T5" fmla="*/ 612 h 875"/>
              <a:gd name="T6" fmla="*/ 467 w 1286"/>
              <a:gd name="T7" fmla="*/ 437 h 875"/>
              <a:gd name="T8" fmla="*/ 642 w 1286"/>
              <a:gd name="T9" fmla="*/ 263 h 875"/>
              <a:gd name="T10" fmla="*/ 642 w 1286"/>
              <a:gd name="T11" fmla="*/ 729 h 875"/>
              <a:gd name="T12" fmla="*/ 935 w 1286"/>
              <a:gd name="T13" fmla="*/ 437 h 875"/>
              <a:gd name="T14" fmla="*/ 642 w 1286"/>
              <a:gd name="T15" fmla="*/ 145 h 875"/>
              <a:gd name="T16" fmla="*/ 350 w 1286"/>
              <a:gd name="T17" fmla="*/ 437 h 875"/>
              <a:gd name="T18" fmla="*/ 642 w 1286"/>
              <a:gd name="T19" fmla="*/ 729 h 875"/>
              <a:gd name="T20" fmla="*/ 642 w 1286"/>
              <a:gd name="T21" fmla="*/ 0 h 875"/>
              <a:gd name="T22" fmla="*/ 1285 w 1286"/>
              <a:gd name="T23" fmla="*/ 437 h 875"/>
              <a:gd name="T24" fmla="*/ 642 w 1286"/>
              <a:gd name="T25" fmla="*/ 874 h 875"/>
              <a:gd name="T26" fmla="*/ 0 w 1286"/>
              <a:gd name="T27" fmla="*/ 437 h 875"/>
              <a:gd name="T28" fmla="*/ 642 w 1286"/>
              <a:gd name="T29" fmla="*/ 0 h 8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6" h="875">
                <a:moveTo>
                  <a:pt x="642" y="263"/>
                </a:moveTo>
                <a:cubicBezTo>
                  <a:pt x="738" y="263"/>
                  <a:pt x="817" y="342"/>
                  <a:pt x="817" y="437"/>
                </a:cubicBezTo>
                <a:cubicBezTo>
                  <a:pt x="817" y="533"/>
                  <a:pt x="738" y="612"/>
                  <a:pt x="642" y="612"/>
                </a:cubicBezTo>
                <a:cubicBezTo>
                  <a:pt x="547" y="612"/>
                  <a:pt x="467" y="533"/>
                  <a:pt x="467" y="437"/>
                </a:cubicBezTo>
                <a:cubicBezTo>
                  <a:pt x="467" y="342"/>
                  <a:pt x="547" y="263"/>
                  <a:pt x="642" y="263"/>
                </a:cubicBezTo>
                <a:close/>
                <a:moveTo>
                  <a:pt x="642" y="729"/>
                </a:moveTo>
                <a:cubicBezTo>
                  <a:pt x="804" y="729"/>
                  <a:pt x="935" y="598"/>
                  <a:pt x="935" y="437"/>
                </a:cubicBezTo>
                <a:cubicBezTo>
                  <a:pt x="935" y="276"/>
                  <a:pt x="804" y="145"/>
                  <a:pt x="642" y="145"/>
                </a:cubicBezTo>
                <a:cubicBezTo>
                  <a:pt x="481" y="145"/>
                  <a:pt x="350" y="276"/>
                  <a:pt x="350" y="437"/>
                </a:cubicBezTo>
                <a:cubicBezTo>
                  <a:pt x="350" y="598"/>
                  <a:pt x="481" y="729"/>
                  <a:pt x="642" y="729"/>
                </a:cubicBezTo>
                <a:close/>
                <a:moveTo>
                  <a:pt x="642" y="0"/>
                </a:moveTo>
                <a:cubicBezTo>
                  <a:pt x="935" y="0"/>
                  <a:pt x="1184" y="181"/>
                  <a:pt x="1285" y="437"/>
                </a:cubicBezTo>
                <a:cubicBezTo>
                  <a:pt x="1184" y="694"/>
                  <a:pt x="935" y="874"/>
                  <a:pt x="642" y="874"/>
                </a:cubicBezTo>
                <a:cubicBezTo>
                  <a:pt x="350" y="874"/>
                  <a:pt x="101" y="694"/>
                  <a:pt x="0" y="437"/>
                </a:cubicBezTo>
                <a:cubicBezTo>
                  <a:pt x="101" y="181"/>
                  <a:pt x="350" y="0"/>
                  <a:pt x="64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0674351" y="3251995"/>
            <a:ext cx="461963" cy="398463"/>
          </a:xfrm>
          <a:custGeom>
            <a:avLst/>
            <a:gdLst>
              <a:gd name="T0" fmla="*/ 634 w 1283"/>
              <a:gd name="T1" fmla="*/ 350 h 1107"/>
              <a:gd name="T2" fmla="*/ 642 w 1283"/>
              <a:gd name="T3" fmla="*/ 350 h 1107"/>
              <a:gd name="T4" fmla="*/ 817 w 1283"/>
              <a:gd name="T5" fmla="*/ 524 h 1107"/>
              <a:gd name="T6" fmla="*/ 817 w 1283"/>
              <a:gd name="T7" fmla="*/ 535 h 1107"/>
              <a:gd name="T8" fmla="*/ 634 w 1283"/>
              <a:gd name="T9" fmla="*/ 350 h 1107"/>
              <a:gd name="T10" fmla="*/ 382 w 1283"/>
              <a:gd name="T11" fmla="*/ 397 h 1107"/>
              <a:gd name="T12" fmla="*/ 350 w 1283"/>
              <a:gd name="T13" fmla="*/ 524 h 1107"/>
              <a:gd name="T14" fmla="*/ 642 w 1283"/>
              <a:gd name="T15" fmla="*/ 817 h 1107"/>
              <a:gd name="T16" fmla="*/ 771 w 1283"/>
              <a:gd name="T17" fmla="*/ 784 h 1107"/>
              <a:gd name="T18" fmla="*/ 680 w 1283"/>
              <a:gd name="T19" fmla="*/ 694 h 1107"/>
              <a:gd name="T20" fmla="*/ 642 w 1283"/>
              <a:gd name="T21" fmla="*/ 699 h 1107"/>
              <a:gd name="T22" fmla="*/ 467 w 1283"/>
              <a:gd name="T23" fmla="*/ 524 h 1107"/>
              <a:gd name="T24" fmla="*/ 473 w 1283"/>
              <a:gd name="T25" fmla="*/ 487 h 1107"/>
              <a:gd name="T26" fmla="*/ 382 w 1283"/>
              <a:gd name="T27" fmla="*/ 397 h 1107"/>
              <a:gd name="T28" fmla="*/ 60 w 1283"/>
              <a:gd name="T29" fmla="*/ 74 h 1107"/>
              <a:gd name="T30" fmla="*/ 134 w 1283"/>
              <a:gd name="T31" fmla="*/ 0 h 1107"/>
              <a:gd name="T32" fmla="*/ 1167 w 1283"/>
              <a:gd name="T33" fmla="*/ 1033 h 1107"/>
              <a:gd name="T34" fmla="*/ 1093 w 1283"/>
              <a:gd name="T35" fmla="*/ 1106 h 1107"/>
              <a:gd name="T36" fmla="*/ 896 w 1283"/>
              <a:gd name="T37" fmla="*/ 912 h 1107"/>
              <a:gd name="T38" fmla="*/ 642 w 1283"/>
              <a:gd name="T39" fmla="*/ 962 h 1107"/>
              <a:gd name="T40" fmla="*/ 0 w 1283"/>
              <a:gd name="T41" fmla="*/ 524 h 1107"/>
              <a:gd name="T42" fmla="*/ 218 w 1283"/>
              <a:gd name="T43" fmla="*/ 235 h 1107"/>
              <a:gd name="T44" fmla="*/ 60 w 1283"/>
              <a:gd name="T45" fmla="*/ 74 h 1107"/>
              <a:gd name="T46" fmla="*/ 642 w 1283"/>
              <a:gd name="T47" fmla="*/ 233 h 1107"/>
              <a:gd name="T48" fmla="*/ 536 w 1283"/>
              <a:gd name="T49" fmla="*/ 254 h 1107"/>
              <a:gd name="T50" fmla="*/ 410 w 1283"/>
              <a:gd name="T51" fmla="*/ 129 h 1107"/>
              <a:gd name="T52" fmla="*/ 642 w 1283"/>
              <a:gd name="T53" fmla="*/ 88 h 1107"/>
              <a:gd name="T54" fmla="*/ 1282 w 1283"/>
              <a:gd name="T55" fmla="*/ 524 h 1107"/>
              <a:gd name="T56" fmla="*/ 1082 w 1283"/>
              <a:gd name="T57" fmla="*/ 800 h 1107"/>
              <a:gd name="T58" fmla="*/ 913 w 1283"/>
              <a:gd name="T59" fmla="*/ 631 h 1107"/>
              <a:gd name="T60" fmla="*/ 935 w 1283"/>
              <a:gd name="T61" fmla="*/ 524 h 1107"/>
              <a:gd name="T62" fmla="*/ 642 w 1283"/>
              <a:gd name="T63" fmla="*/ 233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3" h="1107">
                <a:moveTo>
                  <a:pt x="634" y="350"/>
                </a:moveTo>
                <a:lnTo>
                  <a:pt x="642" y="350"/>
                </a:lnTo>
                <a:cubicBezTo>
                  <a:pt x="738" y="350"/>
                  <a:pt x="817" y="429"/>
                  <a:pt x="817" y="524"/>
                </a:cubicBezTo>
                <a:lnTo>
                  <a:pt x="817" y="535"/>
                </a:lnTo>
                <a:lnTo>
                  <a:pt x="634" y="350"/>
                </a:lnTo>
                <a:close/>
                <a:moveTo>
                  <a:pt x="382" y="397"/>
                </a:moveTo>
                <a:cubicBezTo>
                  <a:pt x="363" y="435"/>
                  <a:pt x="350" y="479"/>
                  <a:pt x="350" y="524"/>
                </a:cubicBezTo>
                <a:cubicBezTo>
                  <a:pt x="350" y="685"/>
                  <a:pt x="481" y="817"/>
                  <a:pt x="642" y="817"/>
                </a:cubicBezTo>
                <a:cubicBezTo>
                  <a:pt x="689" y="817"/>
                  <a:pt x="732" y="803"/>
                  <a:pt x="771" y="784"/>
                </a:cubicBezTo>
                <a:lnTo>
                  <a:pt x="680" y="694"/>
                </a:lnTo>
                <a:cubicBezTo>
                  <a:pt x="670" y="696"/>
                  <a:pt x="656" y="699"/>
                  <a:pt x="642" y="699"/>
                </a:cubicBezTo>
                <a:cubicBezTo>
                  <a:pt x="546" y="699"/>
                  <a:pt x="467" y="620"/>
                  <a:pt x="467" y="524"/>
                </a:cubicBezTo>
                <a:cubicBezTo>
                  <a:pt x="467" y="510"/>
                  <a:pt x="470" y="497"/>
                  <a:pt x="473" y="487"/>
                </a:cubicBezTo>
                <a:lnTo>
                  <a:pt x="382" y="397"/>
                </a:lnTo>
                <a:close/>
                <a:moveTo>
                  <a:pt x="60" y="74"/>
                </a:moveTo>
                <a:lnTo>
                  <a:pt x="134" y="0"/>
                </a:lnTo>
                <a:lnTo>
                  <a:pt x="1167" y="1033"/>
                </a:lnTo>
                <a:lnTo>
                  <a:pt x="1093" y="1106"/>
                </a:lnTo>
                <a:cubicBezTo>
                  <a:pt x="1028" y="1042"/>
                  <a:pt x="962" y="977"/>
                  <a:pt x="896" y="912"/>
                </a:cubicBezTo>
                <a:cubicBezTo>
                  <a:pt x="817" y="945"/>
                  <a:pt x="732" y="962"/>
                  <a:pt x="642" y="962"/>
                </a:cubicBezTo>
                <a:cubicBezTo>
                  <a:pt x="350" y="962"/>
                  <a:pt x="101" y="781"/>
                  <a:pt x="0" y="524"/>
                </a:cubicBezTo>
                <a:cubicBezTo>
                  <a:pt x="46" y="410"/>
                  <a:pt x="123" y="312"/>
                  <a:pt x="218" y="235"/>
                </a:cubicBezTo>
                <a:cubicBezTo>
                  <a:pt x="165" y="182"/>
                  <a:pt x="113" y="128"/>
                  <a:pt x="60" y="74"/>
                </a:cubicBezTo>
                <a:close/>
                <a:moveTo>
                  <a:pt x="642" y="233"/>
                </a:moveTo>
                <a:cubicBezTo>
                  <a:pt x="604" y="233"/>
                  <a:pt x="568" y="241"/>
                  <a:pt x="536" y="254"/>
                </a:cubicBezTo>
                <a:lnTo>
                  <a:pt x="410" y="129"/>
                </a:lnTo>
                <a:cubicBezTo>
                  <a:pt x="481" y="101"/>
                  <a:pt x="560" y="88"/>
                  <a:pt x="642" y="88"/>
                </a:cubicBezTo>
                <a:cubicBezTo>
                  <a:pt x="935" y="88"/>
                  <a:pt x="1181" y="268"/>
                  <a:pt x="1282" y="524"/>
                </a:cubicBezTo>
                <a:cubicBezTo>
                  <a:pt x="1238" y="633"/>
                  <a:pt x="1170" y="726"/>
                  <a:pt x="1082" y="800"/>
                </a:cubicBezTo>
                <a:lnTo>
                  <a:pt x="913" y="631"/>
                </a:lnTo>
                <a:cubicBezTo>
                  <a:pt x="927" y="598"/>
                  <a:pt x="935" y="562"/>
                  <a:pt x="935" y="524"/>
                </a:cubicBezTo>
                <a:cubicBezTo>
                  <a:pt x="935" y="364"/>
                  <a:pt x="804" y="233"/>
                  <a:pt x="642" y="2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5687" y="4093368"/>
            <a:ext cx="463550" cy="463550"/>
          </a:xfrm>
          <a:custGeom>
            <a:avLst/>
            <a:gdLst>
              <a:gd name="T0" fmla="*/ 525 w 1286"/>
              <a:gd name="T1" fmla="*/ 1165 h 1286"/>
              <a:gd name="T2" fmla="*/ 525 w 1286"/>
              <a:gd name="T3" fmla="*/ 1050 h 1286"/>
              <a:gd name="T4" fmla="*/ 410 w 1286"/>
              <a:gd name="T5" fmla="*/ 935 h 1286"/>
              <a:gd name="T6" fmla="*/ 410 w 1286"/>
              <a:gd name="T7" fmla="*/ 875 h 1286"/>
              <a:gd name="T8" fmla="*/ 129 w 1286"/>
              <a:gd name="T9" fmla="*/ 596 h 1286"/>
              <a:gd name="T10" fmla="*/ 118 w 1286"/>
              <a:gd name="T11" fmla="*/ 700 h 1286"/>
              <a:gd name="T12" fmla="*/ 525 w 1286"/>
              <a:gd name="T13" fmla="*/ 1165 h 1286"/>
              <a:gd name="T14" fmla="*/ 1047 w 1286"/>
              <a:gd name="T15" fmla="*/ 643 h 1286"/>
              <a:gd name="T16" fmla="*/ 1165 w 1286"/>
              <a:gd name="T17" fmla="*/ 643 h 1286"/>
              <a:gd name="T18" fmla="*/ 1168 w 1286"/>
              <a:gd name="T19" fmla="*/ 700 h 1286"/>
              <a:gd name="T20" fmla="*/ 585 w 1286"/>
              <a:gd name="T21" fmla="*/ 1285 h 1286"/>
              <a:gd name="T22" fmla="*/ 0 w 1286"/>
              <a:gd name="T23" fmla="*/ 700 h 1286"/>
              <a:gd name="T24" fmla="*/ 585 w 1286"/>
              <a:gd name="T25" fmla="*/ 118 h 1286"/>
              <a:gd name="T26" fmla="*/ 760 w 1286"/>
              <a:gd name="T27" fmla="*/ 145 h 1286"/>
              <a:gd name="T28" fmla="*/ 760 w 1286"/>
              <a:gd name="T29" fmla="*/ 293 h 1286"/>
              <a:gd name="T30" fmla="*/ 643 w 1286"/>
              <a:gd name="T31" fmla="*/ 410 h 1286"/>
              <a:gd name="T32" fmla="*/ 525 w 1286"/>
              <a:gd name="T33" fmla="*/ 410 h 1286"/>
              <a:gd name="T34" fmla="*/ 525 w 1286"/>
              <a:gd name="T35" fmla="*/ 525 h 1286"/>
              <a:gd name="T36" fmla="*/ 468 w 1286"/>
              <a:gd name="T37" fmla="*/ 585 h 1286"/>
              <a:gd name="T38" fmla="*/ 350 w 1286"/>
              <a:gd name="T39" fmla="*/ 585 h 1286"/>
              <a:gd name="T40" fmla="*/ 350 w 1286"/>
              <a:gd name="T41" fmla="*/ 700 h 1286"/>
              <a:gd name="T42" fmla="*/ 700 w 1286"/>
              <a:gd name="T43" fmla="*/ 700 h 1286"/>
              <a:gd name="T44" fmla="*/ 760 w 1286"/>
              <a:gd name="T45" fmla="*/ 760 h 1286"/>
              <a:gd name="T46" fmla="*/ 760 w 1286"/>
              <a:gd name="T47" fmla="*/ 935 h 1286"/>
              <a:gd name="T48" fmla="*/ 818 w 1286"/>
              <a:gd name="T49" fmla="*/ 935 h 1286"/>
              <a:gd name="T50" fmla="*/ 930 w 1286"/>
              <a:gd name="T51" fmla="*/ 1015 h 1286"/>
              <a:gd name="T52" fmla="*/ 1050 w 1286"/>
              <a:gd name="T53" fmla="*/ 700 h 1286"/>
              <a:gd name="T54" fmla="*/ 1047 w 1286"/>
              <a:gd name="T55" fmla="*/ 643 h 1286"/>
              <a:gd name="T56" fmla="*/ 1178 w 1286"/>
              <a:gd name="T57" fmla="*/ 175 h 1286"/>
              <a:gd name="T58" fmla="*/ 1178 w 1286"/>
              <a:gd name="T59" fmla="*/ 148 h 1286"/>
              <a:gd name="T60" fmla="*/ 1080 w 1286"/>
              <a:gd name="T61" fmla="*/ 47 h 1286"/>
              <a:gd name="T62" fmla="*/ 982 w 1286"/>
              <a:gd name="T63" fmla="*/ 148 h 1286"/>
              <a:gd name="T64" fmla="*/ 982 w 1286"/>
              <a:gd name="T65" fmla="*/ 175 h 1286"/>
              <a:gd name="T66" fmla="*/ 1178 w 1286"/>
              <a:gd name="T67" fmla="*/ 175 h 1286"/>
              <a:gd name="T68" fmla="*/ 1225 w 1286"/>
              <a:gd name="T69" fmla="*/ 175 h 1286"/>
              <a:gd name="T70" fmla="*/ 1285 w 1286"/>
              <a:gd name="T71" fmla="*/ 236 h 1286"/>
              <a:gd name="T72" fmla="*/ 1285 w 1286"/>
              <a:gd name="T73" fmla="*/ 468 h 1286"/>
              <a:gd name="T74" fmla="*/ 1225 w 1286"/>
              <a:gd name="T75" fmla="*/ 525 h 1286"/>
              <a:gd name="T76" fmla="*/ 935 w 1286"/>
              <a:gd name="T77" fmla="*/ 525 h 1286"/>
              <a:gd name="T78" fmla="*/ 875 w 1286"/>
              <a:gd name="T79" fmla="*/ 468 h 1286"/>
              <a:gd name="T80" fmla="*/ 875 w 1286"/>
              <a:gd name="T81" fmla="*/ 236 h 1286"/>
              <a:gd name="T82" fmla="*/ 935 w 1286"/>
              <a:gd name="T83" fmla="*/ 175 h 1286"/>
              <a:gd name="T84" fmla="*/ 935 w 1286"/>
              <a:gd name="T85" fmla="*/ 148 h 1286"/>
              <a:gd name="T86" fmla="*/ 1080 w 1286"/>
              <a:gd name="T87" fmla="*/ 0 h 1286"/>
              <a:gd name="T88" fmla="*/ 1225 w 1286"/>
              <a:gd name="T89" fmla="*/ 148 h 1286"/>
              <a:gd name="T90" fmla="*/ 1225 w 1286"/>
              <a:gd name="T91" fmla="*/ 175 h 1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6" h="1286">
                <a:moveTo>
                  <a:pt x="525" y="1165"/>
                </a:moveTo>
                <a:lnTo>
                  <a:pt x="525" y="1050"/>
                </a:lnTo>
                <a:cubicBezTo>
                  <a:pt x="462" y="1050"/>
                  <a:pt x="410" y="998"/>
                  <a:pt x="410" y="935"/>
                </a:cubicBezTo>
                <a:lnTo>
                  <a:pt x="410" y="875"/>
                </a:lnTo>
                <a:lnTo>
                  <a:pt x="129" y="596"/>
                </a:lnTo>
                <a:cubicBezTo>
                  <a:pt x="120" y="629"/>
                  <a:pt x="118" y="665"/>
                  <a:pt x="118" y="700"/>
                </a:cubicBezTo>
                <a:cubicBezTo>
                  <a:pt x="118" y="938"/>
                  <a:pt x="295" y="1138"/>
                  <a:pt x="525" y="1165"/>
                </a:cubicBezTo>
                <a:close/>
                <a:moveTo>
                  <a:pt x="1047" y="643"/>
                </a:moveTo>
                <a:lnTo>
                  <a:pt x="1165" y="643"/>
                </a:lnTo>
                <a:cubicBezTo>
                  <a:pt x="1168" y="662"/>
                  <a:pt x="1168" y="681"/>
                  <a:pt x="1168" y="700"/>
                </a:cubicBezTo>
                <a:cubicBezTo>
                  <a:pt x="1168" y="1023"/>
                  <a:pt x="908" y="1285"/>
                  <a:pt x="585" y="1285"/>
                </a:cubicBezTo>
                <a:cubicBezTo>
                  <a:pt x="262" y="1285"/>
                  <a:pt x="0" y="1023"/>
                  <a:pt x="0" y="700"/>
                </a:cubicBezTo>
                <a:cubicBezTo>
                  <a:pt x="0" y="378"/>
                  <a:pt x="262" y="118"/>
                  <a:pt x="585" y="118"/>
                </a:cubicBezTo>
                <a:cubicBezTo>
                  <a:pt x="645" y="118"/>
                  <a:pt x="705" y="129"/>
                  <a:pt x="760" y="145"/>
                </a:cubicBezTo>
                <a:lnTo>
                  <a:pt x="760" y="293"/>
                </a:lnTo>
                <a:cubicBezTo>
                  <a:pt x="760" y="356"/>
                  <a:pt x="705" y="410"/>
                  <a:pt x="643" y="410"/>
                </a:cubicBezTo>
                <a:lnTo>
                  <a:pt x="525" y="410"/>
                </a:lnTo>
                <a:lnTo>
                  <a:pt x="525" y="525"/>
                </a:lnTo>
                <a:cubicBezTo>
                  <a:pt x="525" y="558"/>
                  <a:pt x="500" y="585"/>
                  <a:pt x="468" y="585"/>
                </a:cubicBezTo>
                <a:lnTo>
                  <a:pt x="350" y="585"/>
                </a:lnTo>
                <a:lnTo>
                  <a:pt x="350" y="700"/>
                </a:lnTo>
                <a:lnTo>
                  <a:pt x="700" y="700"/>
                </a:lnTo>
                <a:cubicBezTo>
                  <a:pt x="733" y="700"/>
                  <a:pt x="760" y="728"/>
                  <a:pt x="760" y="760"/>
                </a:cubicBezTo>
                <a:lnTo>
                  <a:pt x="760" y="935"/>
                </a:lnTo>
                <a:lnTo>
                  <a:pt x="818" y="935"/>
                </a:lnTo>
                <a:cubicBezTo>
                  <a:pt x="870" y="935"/>
                  <a:pt x="913" y="968"/>
                  <a:pt x="930" y="1015"/>
                </a:cubicBezTo>
                <a:cubicBezTo>
                  <a:pt x="1006" y="933"/>
                  <a:pt x="1050" y="821"/>
                  <a:pt x="1050" y="700"/>
                </a:cubicBezTo>
                <a:cubicBezTo>
                  <a:pt x="1050" y="681"/>
                  <a:pt x="1050" y="662"/>
                  <a:pt x="1047" y="643"/>
                </a:cubicBezTo>
                <a:close/>
                <a:moveTo>
                  <a:pt x="1178" y="175"/>
                </a:moveTo>
                <a:lnTo>
                  <a:pt x="1178" y="148"/>
                </a:lnTo>
                <a:cubicBezTo>
                  <a:pt x="1178" y="93"/>
                  <a:pt x="1135" y="47"/>
                  <a:pt x="1080" y="47"/>
                </a:cubicBezTo>
                <a:cubicBezTo>
                  <a:pt x="1025" y="47"/>
                  <a:pt x="982" y="93"/>
                  <a:pt x="982" y="148"/>
                </a:cubicBezTo>
                <a:lnTo>
                  <a:pt x="982" y="175"/>
                </a:lnTo>
                <a:lnTo>
                  <a:pt x="1178" y="175"/>
                </a:lnTo>
                <a:close/>
                <a:moveTo>
                  <a:pt x="1225" y="175"/>
                </a:moveTo>
                <a:cubicBezTo>
                  <a:pt x="1258" y="175"/>
                  <a:pt x="1285" y="203"/>
                  <a:pt x="1285" y="236"/>
                </a:cubicBezTo>
                <a:lnTo>
                  <a:pt x="1285" y="468"/>
                </a:lnTo>
                <a:cubicBezTo>
                  <a:pt x="1285" y="501"/>
                  <a:pt x="1258" y="525"/>
                  <a:pt x="1225" y="525"/>
                </a:cubicBezTo>
                <a:lnTo>
                  <a:pt x="935" y="525"/>
                </a:lnTo>
                <a:cubicBezTo>
                  <a:pt x="902" y="525"/>
                  <a:pt x="875" y="501"/>
                  <a:pt x="875" y="468"/>
                </a:cubicBezTo>
                <a:lnTo>
                  <a:pt x="875" y="236"/>
                </a:lnTo>
                <a:cubicBezTo>
                  <a:pt x="875" y="203"/>
                  <a:pt x="902" y="175"/>
                  <a:pt x="935" y="175"/>
                </a:cubicBezTo>
                <a:lnTo>
                  <a:pt x="935" y="148"/>
                </a:lnTo>
                <a:cubicBezTo>
                  <a:pt x="935" y="69"/>
                  <a:pt x="1001" y="0"/>
                  <a:pt x="1080" y="0"/>
                </a:cubicBezTo>
                <a:cubicBezTo>
                  <a:pt x="1159" y="0"/>
                  <a:pt x="1225" y="69"/>
                  <a:pt x="1225" y="148"/>
                </a:cubicBezTo>
                <a:lnTo>
                  <a:pt x="1225" y="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2127249" y="4094957"/>
            <a:ext cx="463550" cy="460375"/>
          </a:xfrm>
          <a:custGeom>
            <a:avLst/>
            <a:gdLst>
              <a:gd name="T0" fmla="*/ 150 w 1286"/>
              <a:gd name="T1" fmla="*/ 1050 h 1278"/>
              <a:gd name="T2" fmla="*/ 254 w 1286"/>
              <a:gd name="T3" fmla="*/ 944 h 1278"/>
              <a:gd name="T4" fmla="*/ 336 w 1286"/>
              <a:gd name="T5" fmla="*/ 1026 h 1278"/>
              <a:gd name="T6" fmla="*/ 232 w 1286"/>
              <a:gd name="T7" fmla="*/ 1132 h 1278"/>
              <a:gd name="T8" fmla="*/ 150 w 1286"/>
              <a:gd name="T9" fmla="*/ 1050 h 1278"/>
              <a:gd name="T10" fmla="*/ 585 w 1286"/>
              <a:gd name="T11" fmla="*/ 1277 h 1278"/>
              <a:gd name="T12" fmla="*/ 585 w 1286"/>
              <a:gd name="T13" fmla="*/ 1105 h 1278"/>
              <a:gd name="T14" fmla="*/ 700 w 1286"/>
              <a:gd name="T15" fmla="*/ 1105 h 1278"/>
              <a:gd name="T16" fmla="*/ 700 w 1286"/>
              <a:gd name="T17" fmla="*/ 1277 h 1278"/>
              <a:gd name="T18" fmla="*/ 585 w 1286"/>
              <a:gd name="T19" fmla="*/ 1277 h 1278"/>
              <a:gd name="T20" fmla="*/ 642 w 1286"/>
              <a:gd name="T21" fmla="*/ 288 h 1278"/>
              <a:gd name="T22" fmla="*/ 992 w 1286"/>
              <a:gd name="T23" fmla="*/ 638 h 1278"/>
              <a:gd name="T24" fmla="*/ 642 w 1286"/>
              <a:gd name="T25" fmla="*/ 987 h 1278"/>
              <a:gd name="T26" fmla="*/ 292 w 1286"/>
              <a:gd name="T27" fmla="*/ 638 h 1278"/>
              <a:gd name="T28" fmla="*/ 642 w 1286"/>
              <a:gd name="T29" fmla="*/ 288 h 1278"/>
              <a:gd name="T30" fmla="*/ 1110 w 1286"/>
              <a:gd name="T31" fmla="*/ 580 h 1278"/>
              <a:gd name="T32" fmla="*/ 1285 w 1286"/>
              <a:gd name="T33" fmla="*/ 580 h 1278"/>
              <a:gd name="T34" fmla="*/ 1285 w 1286"/>
              <a:gd name="T35" fmla="*/ 698 h 1278"/>
              <a:gd name="T36" fmla="*/ 1110 w 1286"/>
              <a:gd name="T37" fmla="*/ 698 h 1278"/>
              <a:gd name="T38" fmla="*/ 1110 w 1286"/>
              <a:gd name="T39" fmla="*/ 580 h 1278"/>
              <a:gd name="T40" fmla="*/ 949 w 1286"/>
              <a:gd name="T41" fmla="*/ 1026 h 1278"/>
              <a:gd name="T42" fmla="*/ 1031 w 1286"/>
              <a:gd name="T43" fmla="*/ 946 h 1278"/>
              <a:gd name="T44" fmla="*/ 1135 w 1286"/>
              <a:gd name="T45" fmla="*/ 1050 h 1278"/>
              <a:gd name="T46" fmla="*/ 1053 w 1286"/>
              <a:gd name="T47" fmla="*/ 1132 h 1278"/>
              <a:gd name="T48" fmla="*/ 949 w 1286"/>
              <a:gd name="T49" fmla="*/ 1026 h 1278"/>
              <a:gd name="T50" fmla="*/ 1135 w 1286"/>
              <a:gd name="T51" fmla="*/ 227 h 1278"/>
              <a:gd name="T52" fmla="*/ 1031 w 1286"/>
              <a:gd name="T53" fmla="*/ 331 h 1278"/>
              <a:gd name="T54" fmla="*/ 949 w 1286"/>
              <a:gd name="T55" fmla="*/ 249 h 1278"/>
              <a:gd name="T56" fmla="*/ 1053 w 1286"/>
              <a:gd name="T57" fmla="*/ 145 h 1278"/>
              <a:gd name="T58" fmla="*/ 1135 w 1286"/>
              <a:gd name="T59" fmla="*/ 227 h 1278"/>
              <a:gd name="T60" fmla="*/ 700 w 1286"/>
              <a:gd name="T61" fmla="*/ 0 h 1278"/>
              <a:gd name="T62" fmla="*/ 700 w 1286"/>
              <a:gd name="T63" fmla="*/ 173 h 1278"/>
              <a:gd name="T64" fmla="*/ 585 w 1286"/>
              <a:gd name="T65" fmla="*/ 173 h 1278"/>
              <a:gd name="T66" fmla="*/ 585 w 1286"/>
              <a:gd name="T67" fmla="*/ 0 h 1278"/>
              <a:gd name="T68" fmla="*/ 700 w 1286"/>
              <a:gd name="T69" fmla="*/ 0 h 1278"/>
              <a:gd name="T70" fmla="*/ 175 w 1286"/>
              <a:gd name="T71" fmla="*/ 580 h 1278"/>
              <a:gd name="T72" fmla="*/ 175 w 1286"/>
              <a:gd name="T73" fmla="*/ 698 h 1278"/>
              <a:gd name="T74" fmla="*/ 0 w 1286"/>
              <a:gd name="T75" fmla="*/ 698 h 1278"/>
              <a:gd name="T76" fmla="*/ 0 w 1286"/>
              <a:gd name="T77" fmla="*/ 580 h 1278"/>
              <a:gd name="T78" fmla="*/ 175 w 1286"/>
              <a:gd name="T79" fmla="*/ 580 h 1278"/>
              <a:gd name="T80" fmla="*/ 336 w 1286"/>
              <a:gd name="T81" fmla="*/ 249 h 1278"/>
              <a:gd name="T82" fmla="*/ 254 w 1286"/>
              <a:gd name="T83" fmla="*/ 331 h 1278"/>
              <a:gd name="T84" fmla="*/ 150 w 1286"/>
              <a:gd name="T85" fmla="*/ 227 h 1278"/>
              <a:gd name="T86" fmla="*/ 232 w 1286"/>
              <a:gd name="T87" fmla="*/ 145 h 1278"/>
              <a:gd name="T88" fmla="*/ 336 w 1286"/>
              <a:gd name="T89" fmla="*/ 249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6" h="1278">
                <a:moveTo>
                  <a:pt x="150" y="1050"/>
                </a:moveTo>
                <a:lnTo>
                  <a:pt x="254" y="944"/>
                </a:lnTo>
                <a:lnTo>
                  <a:pt x="336" y="1026"/>
                </a:lnTo>
                <a:lnTo>
                  <a:pt x="232" y="1132"/>
                </a:lnTo>
                <a:lnTo>
                  <a:pt x="150" y="1050"/>
                </a:lnTo>
                <a:close/>
                <a:moveTo>
                  <a:pt x="585" y="1277"/>
                </a:moveTo>
                <a:lnTo>
                  <a:pt x="585" y="1105"/>
                </a:lnTo>
                <a:lnTo>
                  <a:pt x="700" y="1105"/>
                </a:lnTo>
                <a:lnTo>
                  <a:pt x="700" y="1277"/>
                </a:lnTo>
                <a:lnTo>
                  <a:pt x="585" y="1277"/>
                </a:lnTo>
                <a:close/>
                <a:moveTo>
                  <a:pt x="642" y="288"/>
                </a:moveTo>
                <a:cubicBezTo>
                  <a:pt x="837" y="288"/>
                  <a:pt x="992" y="444"/>
                  <a:pt x="992" y="638"/>
                </a:cubicBezTo>
                <a:cubicBezTo>
                  <a:pt x="992" y="833"/>
                  <a:pt x="836" y="987"/>
                  <a:pt x="642" y="987"/>
                </a:cubicBezTo>
                <a:cubicBezTo>
                  <a:pt x="447" y="987"/>
                  <a:pt x="292" y="833"/>
                  <a:pt x="292" y="638"/>
                </a:cubicBezTo>
                <a:cubicBezTo>
                  <a:pt x="292" y="444"/>
                  <a:pt x="448" y="288"/>
                  <a:pt x="642" y="288"/>
                </a:cubicBezTo>
                <a:close/>
                <a:moveTo>
                  <a:pt x="1110" y="580"/>
                </a:moveTo>
                <a:lnTo>
                  <a:pt x="1285" y="580"/>
                </a:lnTo>
                <a:lnTo>
                  <a:pt x="1285" y="698"/>
                </a:lnTo>
                <a:lnTo>
                  <a:pt x="1110" y="698"/>
                </a:lnTo>
                <a:lnTo>
                  <a:pt x="1110" y="580"/>
                </a:lnTo>
                <a:close/>
                <a:moveTo>
                  <a:pt x="949" y="1026"/>
                </a:moveTo>
                <a:lnTo>
                  <a:pt x="1031" y="946"/>
                </a:lnTo>
                <a:lnTo>
                  <a:pt x="1135" y="1050"/>
                </a:lnTo>
                <a:lnTo>
                  <a:pt x="1053" y="1132"/>
                </a:lnTo>
                <a:lnTo>
                  <a:pt x="949" y="1026"/>
                </a:lnTo>
                <a:close/>
                <a:moveTo>
                  <a:pt x="1135" y="227"/>
                </a:moveTo>
                <a:lnTo>
                  <a:pt x="1031" y="331"/>
                </a:lnTo>
                <a:lnTo>
                  <a:pt x="949" y="249"/>
                </a:lnTo>
                <a:lnTo>
                  <a:pt x="1053" y="145"/>
                </a:lnTo>
                <a:lnTo>
                  <a:pt x="1135" y="227"/>
                </a:lnTo>
                <a:close/>
                <a:moveTo>
                  <a:pt x="700" y="0"/>
                </a:moveTo>
                <a:lnTo>
                  <a:pt x="700" y="173"/>
                </a:lnTo>
                <a:lnTo>
                  <a:pt x="585" y="173"/>
                </a:lnTo>
                <a:lnTo>
                  <a:pt x="585" y="0"/>
                </a:lnTo>
                <a:lnTo>
                  <a:pt x="700" y="0"/>
                </a:lnTo>
                <a:close/>
                <a:moveTo>
                  <a:pt x="175" y="580"/>
                </a:moveTo>
                <a:lnTo>
                  <a:pt x="175" y="698"/>
                </a:lnTo>
                <a:lnTo>
                  <a:pt x="0" y="698"/>
                </a:lnTo>
                <a:lnTo>
                  <a:pt x="0" y="580"/>
                </a:lnTo>
                <a:lnTo>
                  <a:pt x="175" y="580"/>
                </a:lnTo>
                <a:close/>
                <a:moveTo>
                  <a:pt x="336" y="249"/>
                </a:moveTo>
                <a:lnTo>
                  <a:pt x="254" y="331"/>
                </a:lnTo>
                <a:lnTo>
                  <a:pt x="150" y="227"/>
                </a:lnTo>
                <a:lnTo>
                  <a:pt x="232" y="145"/>
                </a:lnTo>
                <a:lnTo>
                  <a:pt x="336" y="2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3252787" y="4094957"/>
            <a:ext cx="355600" cy="460375"/>
          </a:xfrm>
          <a:custGeom>
            <a:avLst/>
            <a:gdLst>
              <a:gd name="T0" fmla="*/ 82 w 986"/>
              <a:gd name="T1" fmla="*/ 1132 h 1278"/>
              <a:gd name="T2" fmla="*/ 0 w 986"/>
              <a:gd name="T3" fmla="*/ 1048 h 1278"/>
              <a:gd name="T4" fmla="*/ 104 w 986"/>
              <a:gd name="T5" fmla="*/ 944 h 1278"/>
              <a:gd name="T6" fmla="*/ 186 w 986"/>
              <a:gd name="T7" fmla="*/ 1026 h 1278"/>
              <a:gd name="T8" fmla="*/ 82 w 986"/>
              <a:gd name="T9" fmla="*/ 1132 h 1278"/>
              <a:gd name="T10" fmla="*/ 0 w 986"/>
              <a:gd name="T11" fmla="*/ 227 h 1278"/>
              <a:gd name="T12" fmla="*/ 82 w 986"/>
              <a:gd name="T13" fmla="*/ 145 h 1278"/>
              <a:gd name="T14" fmla="*/ 186 w 986"/>
              <a:gd name="T15" fmla="*/ 249 h 1278"/>
              <a:gd name="T16" fmla="*/ 104 w 986"/>
              <a:gd name="T17" fmla="*/ 331 h 1278"/>
              <a:gd name="T18" fmla="*/ 0 w 986"/>
              <a:gd name="T19" fmla="*/ 227 h 1278"/>
              <a:gd name="T20" fmla="*/ 985 w 986"/>
              <a:gd name="T21" fmla="*/ 1050 h 1278"/>
              <a:gd name="T22" fmla="*/ 902 w 986"/>
              <a:gd name="T23" fmla="*/ 1132 h 1278"/>
              <a:gd name="T24" fmla="*/ 799 w 986"/>
              <a:gd name="T25" fmla="*/ 1026 h 1278"/>
              <a:gd name="T26" fmla="*/ 881 w 986"/>
              <a:gd name="T27" fmla="*/ 944 h 1278"/>
              <a:gd name="T28" fmla="*/ 985 w 986"/>
              <a:gd name="T29" fmla="*/ 1050 h 1278"/>
              <a:gd name="T30" fmla="*/ 550 w 986"/>
              <a:gd name="T31" fmla="*/ 1277 h 1278"/>
              <a:gd name="T32" fmla="*/ 435 w 986"/>
              <a:gd name="T33" fmla="*/ 1277 h 1278"/>
              <a:gd name="T34" fmla="*/ 435 w 986"/>
              <a:gd name="T35" fmla="*/ 1105 h 1278"/>
              <a:gd name="T36" fmla="*/ 550 w 986"/>
              <a:gd name="T37" fmla="*/ 1105 h 1278"/>
              <a:gd name="T38" fmla="*/ 550 w 986"/>
              <a:gd name="T39" fmla="*/ 1277 h 1278"/>
              <a:gd name="T40" fmla="*/ 902 w 986"/>
              <a:gd name="T41" fmla="*/ 145 h 1278"/>
              <a:gd name="T42" fmla="*/ 985 w 986"/>
              <a:gd name="T43" fmla="*/ 227 h 1278"/>
              <a:gd name="T44" fmla="*/ 881 w 986"/>
              <a:gd name="T45" fmla="*/ 331 h 1278"/>
              <a:gd name="T46" fmla="*/ 799 w 986"/>
              <a:gd name="T47" fmla="*/ 249 h 1278"/>
              <a:gd name="T48" fmla="*/ 902 w 986"/>
              <a:gd name="T49" fmla="*/ 145 h 1278"/>
              <a:gd name="T50" fmla="*/ 435 w 986"/>
              <a:gd name="T51" fmla="*/ 0 h 1278"/>
              <a:gd name="T52" fmla="*/ 550 w 986"/>
              <a:gd name="T53" fmla="*/ 0 h 1278"/>
              <a:gd name="T54" fmla="*/ 550 w 986"/>
              <a:gd name="T55" fmla="*/ 173 h 1278"/>
              <a:gd name="T56" fmla="*/ 435 w 986"/>
              <a:gd name="T57" fmla="*/ 173 h 1278"/>
              <a:gd name="T58" fmla="*/ 435 w 986"/>
              <a:gd name="T59" fmla="*/ 0 h 1278"/>
              <a:gd name="T60" fmla="*/ 85 w 986"/>
              <a:gd name="T61" fmla="*/ 812 h 1278"/>
              <a:gd name="T62" fmla="*/ 85 w 986"/>
              <a:gd name="T63" fmla="*/ 463 h 1278"/>
              <a:gd name="T64" fmla="*/ 900 w 986"/>
              <a:gd name="T65" fmla="*/ 463 h 1278"/>
              <a:gd name="T66" fmla="*/ 900 w 986"/>
              <a:gd name="T67" fmla="*/ 812 h 1278"/>
              <a:gd name="T68" fmla="*/ 85 w 986"/>
              <a:gd name="T69" fmla="*/ 812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6" h="1278">
                <a:moveTo>
                  <a:pt x="82" y="1132"/>
                </a:moveTo>
                <a:lnTo>
                  <a:pt x="0" y="1048"/>
                </a:lnTo>
                <a:lnTo>
                  <a:pt x="104" y="944"/>
                </a:lnTo>
                <a:lnTo>
                  <a:pt x="186" y="1026"/>
                </a:lnTo>
                <a:lnTo>
                  <a:pt x="82" y="1132"/>
                </a:lnTo>
                <a:close/>
                <a:moveTo>
                  <a:pt x="0" y="227"/>
                </a:moveTo>
                <a:lnTo>
                  <a:pt x="82" y="145"/>
                </a:lnTo>
                <a:lnTo>
                  <a:pt x="186" y="249"/>
                </a:lnTo>
                <a:lnTo>
                  <a:pt x="104" y="331"/>
                </a:lnTo>
                <a:lnTo>
                  <a:pt x="0" y="227"/>
                </a:lnTo>
                <a:close/>
                <a:moveTo>
                  <a:pt x="985" y="1050"/>
                </a:moveTo>
                <a:lnTo>
                  <a:pt x="902" y="1132"/>
                </a:lnTo>
                <a:lnTo>
                  <a:pt x="799" y="1026"/>
                </a:lnTo>
                <a:lnTo>
                  <a:pt x="881" y="944"/>
                </a:lnTo>
                <a:lnTo>
                  <a:pt x="985" y="1050"/>
                </a:lnTo>
                <a:close/>
                <a:moveTo>
                  <a:pt x="550" y="1277"/>
                </a:moveTo>
                <a:lnTo>
                  <a:pt x="435" y="1277"/>
                </a:lnTo>
                <a:lnTo>
                  <a:pt x="435" y="1105"/>
                </a:lnTo>
                <a:lnTo>
                  <a:pt x="550" y="1105"/>
                </a:lnTo>
                <a:lnTo>
                  <a:pt x="550" y="1277"/>
                </a:lnTo>
                <a:close/>
                <a:moveTo>
                  <a:pt x="902" y="145"/>
                </a:moveTo>
                <a:lnTo>
                  <a:pt x="985" y="227"/>
                </a:lnTo>
                <a:lnTo>
                  <a:pt x="881" y="331"/>
                </a:lnTo>
                <a:lnTo>
                  <a:pt x="799" y="249"/>
                </a:lnTo>
                <a:lnTo>
                  <a:pt x="902" y="145"/>
                </a:lnTo>
                <a:close/>
                <a:moveTo>
                  <a:pt x="435" y="0"/>
                </a:moveTo>
                <a:lnTo>
                  <a:pt x="550" y="0"/>
                </a:lnTo>
                <a:lnTo>
                  <a:pt x="550" y="173"/>
                </a:lnTo>
                <a:lnTo>
                  <a:pt x="435" y="173"/>
                </a:lnTo>
                <a:lnTo>
                  <a:pt x="435" y="0"/>
                </a:lnTo>
                <a:close/>
                <a:moveTo>
                  <a:pt x="85" y="812"/>
                </a:moveTo>
                <a:lnTo>
                  <a:pt x="85" y="463"/>
                </a:lnTo>
                <a:lnTo>
                  <a:pt x="900" y="463"/>
                </a:lnTo>
                <a:lnTo>
                  <a:pt x="900" y="812"/>
                </a:lnTo>
                <a:lnTo>
                  <a:pt x="85" y="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8787" y="4106068"/>
            <a:ext cx="463550" cy="439738"/>
          </a:xfrm>
          <a:custGeom>
            <a:avLst/>
            <a:gdLst>
              <a:gd name="T0" fmla="*/ 948 w 1286"/>
              <a:gd name="T1" fmla="*/ 970 h 1223"/>
              <a:gd name="T2" fmla="*/ 1030 w 1286"/>
              <a:gd name="T3" fmla="*/ 891 h 1223"/>
              <a:gd name="T4" fmla="*/ 1134 w 1286"/>
              <a:gd name="T5" fmla="*/ 995 h 1223"/>
              <a:gd name="T6" fmla="*/ 1052 w 1286"/>
              <a:gd name="T7" fmla="*/ 1077 h 1223"/>
              <a:gd name="T8" fmla="*/ 948 w 1286"/>
              <a:gd name="T9" fmla="*/ 970 h 1223"/>
              <a:gd name="T10" fmla="*/ 1110 w 1286"/>
              <a:gd name="T11" fmla="*/ 525 h 1223"/>
              <a:gd name="T12" fmla="*/ 1285 w 1286"/>
              <a:gd name="T13" fmla="*/ 525 h 1223"/>
              <a:gd name="T14" fmla="*/ 1285 w 1286"/>
              <a:gd name="T15" fmla="*/ 642 h 1223"/>
              <a:gd name="T16" fmla="*/ 1110 w 1286"/>
              <a:gd name="T17" fmla="*/ 642 h 1223"/>
              <a:gd name="T18" fmla="*/ 1110 w 1286"/>
              <a:gd name="T19" fmla="*/ 525 h 1223"/>
              <a:gd name="T20" fmla="*/ 817 w 1286"/>
              <a:gd name="T21" fmla="*/ 281 h 1223"/>
              <a:gd name="T22" fmla="*/ 992 w 1286"/>
              <a:gd name="T23" fmla="*/ 582 h 1223"/>
              <a:gd name="T24" fmla="*/ 642 w 1286"/>
              <a:gd name="T25" fmla="*/ 932 h 1223"/>
              <a:gd name="T26" fmla="*/ 292 w 1286"/>
              <a:gd name="T27" fmla="*/ 582 h 1223"/>
              <a:gd name="T28" fmla="*/ 467 w 1286"/>
              <a:gd name="T29" fmla="*/ 281 h 1223"/>
              <a:gd name="T30" fmla="*/ 467 w 1286"/>
              <a:gd name="T31" fmla="*/ 0 h 1223"/>
              <a:gd name="T32" fmla="*/ 817 w 1286"/>
              <a:gd name="T33" fmla="*/ 0 h 1223"/>
              <a:gd name="T34" fmla="*/ 817 w 1286"/>
              <a:gd name="T35" fmla="*/ 281 h 1223"/>
              <a:gd name="T36" fmla="*/ 175 w 1286"/>
              <a:gd name="T37" fmla="*/ 525 h 1223"/>
              <a:gd name="T38" fmla="*/ 175 w 1286"/>
              <a:gd name="T39" fmla="*/ 642 h 1223"/>
              <a:gd name="T40" fmla="*/ 0 w 1286"/>
              <a:gd name="T41" fmla="*/ 642 h 1223"/>
              <a:gd name="T42" fmla="*/ 0 w 1286"/>
              <a:gd name="T43" fmla="*/ 525 h 1223"/>
              <a:gd name="T44" fmla="*/ 175 w 1286"/>
              <a:gd name="T45" fmla="*/ 525 h 1223"/>
              <a:gd name="T46" fmla="*/ 585 w 1286"/>
              <a:gd name="T47" fmla="*/ 1222 h 1223"/>
              <a:gd name="T48" fmla="*/ 585 w 1286"/>
              <a:gd name="T49" fmla="*/ 1050 h 1223"/>
              <a:gd name="T50" fmla="*/ 700 w 1286"/>
              <a:gd name="T51" fmla="*/ 1050 h 1223"/>
              <a:gd name="T52" fmla="*/ 700 w 1286"/>
              <a:gd name="T53" fmla="*/ 1222 h 1223"/>
              <a:gd name="T54" fmla="*/ 585 w 1286"/>
              <a:gd name="T55" fmla="*/ 1222 h 1223"/>
              <a:gd name="T56" fmla="*/ 150 w 1286"/>
              <a:gd name="T57" fmla="*/ 995 h 1223"/>
              <a:gd name="T58" fmla="*/ 254 w 1286"/>
              <a:gd name="T59" fmla="*/ 888 h 1223"/>
              <a:gd name="T60" fmla="*/ 336 w 1286"/>
              <a:gd name="T61" fmla="*/ 970 h 1223"/>
              <a:gd name="T62" fmla="*/ 232 w 1286"/>
              <a:gd name="T63" fmla="*/ 1077 h 1223"/>
              <a:gd name="T64" fmla="*/ 150 w 1286"/>
              <a:gd name="T65" fmla="*/ 995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6" h="1223">
                <a:moveTo>
                  <a:pt x="948" y="970"/>
                </a:moveTo>
                <a:lnTo>
                  <a:pt x="1030" y="891"/>
                </a:lnTo>
                <a:lnTo>
                  <a:pt x="1134" y="995"/>
                </a:lnTo>
                <a:lnTo>
                  <a:pt x="1052" y="1077"/>
                </a:lnTo>
                <a:lnTo>
                  <a:pt x="948" y="970"/>
                </a:lnTo>
                <a:close/>
                <a:moveTo>
                  <a:pt x="1110" y="525"/>
                </a:moveTo>
                <a:lnTo>
                  <a:pt x="1285" y="525"/>
                </a:lnTo>
                <a:lnTo>
                  <a:pt x="1285" y="642"/>
                </a:lnTo>
                <a:lnTo>
                  <a:pt x="1110" y="642"/>
                </a:lnTo>
                <a:lnTo>
                  <a:pt x="1110" y="525"/>
                </a:lnTo>
                <a:close/>
                <a:moveTo>
                  <a:pt x="817" y="281"/>
                </a:moveTo>
                <a:cubicBezTo>
                  <a:pt x="921" y="342"/>
                  <a:pt x="992" y="454"/>
                  <a:pt x="992" y="582"/>
                </a:cubicBezTo>
                <a:cubicBezTo>
                  <a:pt x="992" y="776"/>
                  <a:pt x="836" y="932"/>
                  <a:pt x="642" y="932"/>
                </a:cubicBezTo>
                <a:cubicBezTo>
                  <a:pt x="448" y="932"/>
                  <a:pt x="292" y="776"/>
                  <a:pt x="292" y="582"/>
                </a:cubicBezTo>
                <a:cubicBezTo>
                  <a:pt x="292" y="454"/>
                  <a:pt x="363" y="342"/>
                  <a:pt x="467" y="281"/>
                </a:cubicBezTo>
                <a:lnTo>
                  <a:pt x="467" y="0"/>
                </a:lnTo>
                <a:lnTo>
                  <a:pt x="817" y="0"/>
                </a:lnTo>
                <a:lnTo>
                  <a:pt x="817" y="281"/>
                </a:lnTo>
                <a:close/>
                <a:moveTo>
                  <a:pt x="175" y="525"/>
                </a:moveTo>
                <a:lnTo>
                  <a:pt x="175" y="642"/>
                </a:lnTo>
                <a:lnTo>
                  <a:pt x="0" y="642"/>
                </a:lnTo>
                <a:lnTo>
                  <a:pt x="0" y="525"/>
                </a:lnTo>
                <a:lnTo>
                  <a:pt x="175" y="525"/>
                </a:lnTo>
                <a:close/>
                <a:moveTo>
                  <a:pt x="585" y="1222"/>
                </a:moveTo>
                <a:lnTo>
                  <a:pt x="585" y="1050"/>
                </a:lnTo>
                <a:lnTo>
                  <a:pt x="700" y="1050"/>
                </a:lnTo>
                <a:lnTo>
                  <a:pt x="700" y="1222"/>
                </a:lnTo>
                <a:lnTo>
                  <a:pt x="585" y="1222"/>
                </a:lnTo>
                <a:close/>
                <a:moveTo>
                  <a:pt x="150" y="995"/>
                </a:moveTo>
                <a:lnTo>
                  <a:pt x="254" y="888"/>
                </a:lnTo>
                <a:lnTo>
                  <a:pt x="336" y="970"/>
                </a:lnTo>
                <a:lnTo>
                  <a:pt x="232" y="1077"/>
                </a:lnTo>
                <a:lnTo>
                  <a:pt x="150" y="99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5319714" y="4156868"/>
            <a:ext cx="504825" cy="336550"/>
          </a:xfrm>
          <a:custGeom>
            <a:avLst/>
            <a:gdLst>
              <a:gd name="T0" fmla="*/ 1129 w 1401"/>
              <a:gd name="T1" fmla="*/ 353 h 936"/>
              <a:gd name="T2" fmla="*/ 1400 w 1401"/>
              <a:gd name="T3" fmla="*/ 643 h 936"/>
              <a:gd name="T4" fmla="*/ 1108 w 1401"/>
              <a:gd name="T5" fmla="*/ 935 h 936"/>
              <a:gd name="T6" fmla="*/ 350 w 1401"/>
              <a:gd name="T7" fmla="*/ 935 h 936"/>
              <a:gd name="T8" fmla="*/ 0 w 1401"/>
              <a:gd name="T9" fmla="*/ 585 h 936"/>
              <a:gd name="T10" fmla="*/ 312 w 1401"/>
              <a:gd name="T11" fmla="*/ 238 h 936"/>
              <a:gd name="T12" fmla="*/ 700 w 1401"/>
              <a:gd name="T13" fmla="*/ 0 h 936"/>
              <a:gd name="T14" fmla="*/ 1129 w 1401"/>
              <a:gd name="T15" fmla="*/ 353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1" h="936">
                <a:moveTo>
                  <a:pt x="1129" y="353"/>
                </a:moveTo>
                <a:cubicBezTo>
                  <a:pt x="1280" y="364"/>
                  <a:pt x="1400" y="490"/>
                  <a:pt x="1400" y="643"/>
                </a:cubicBezTo>
                <a:cubicBezTo>
                  <a:pt x="1400" y="804"/>
                  <a:pt x="1269" y="935"/>
                  <a:pt x="1108" y="935"/>
                </a:cubicBezTo>
                <a:lnTo>
                  <a:pt x="350" y="935"/>
                </a:lnTo>
                <a:cubicBezTo>
                  <a:pt x="156" y="935"/>
                  <a:pt x="0" y="780"/>
                  <a:pt x="0" y="585"/>
                </a:cubicBezTo>
                <a:cubicBezTo>
                  <a:pt x="0" y="405"/>
                  <a:pt x="137" y="257"/>
                  <a:pt x="312" y="238"/>
                </a:cubicBezTo>
                <a:cubicBezTo>
                  <a:pt x="386" y="99"/>
                  <a:pt x="531" y="0"/>
                  <a:pt x="700" y="0"/>
                </a:cubicBezTo>
                <a:cubicBezTo>
                  <a:pt x="913" y="0"/>
                  <a:pt x="1088" y="151"/>
                  <a:pt x="1129" y="35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6392862" y="4156868"/>
            <a:ext cx="500062" cy="336550"/>
          </a:xfrm>
          <a:custGeom>
            <a:avLst/>
            <a:gdLst>
              <a:gd name="T0" fmla="*/ 601 w 1390"/>
              <a:gd name="T1" fmla="*/ 700 h 936"/>
              <a:gd name="T2" fmla="*/ 710 w 1390"/>
              <a:gd name="T3" fmla="*/ 700 h 936"/>
              <a:gd name="T4" fmla="*/ 524 w 1390"/>
              <a:gd name="T5" fmla="*/ 175 h 936"/>
              <a:gd name="T6" fmla="*/ 407 w 1390"/>
              <a:gd name="T7" fmla="*/ 175 h 936"/>
              <a:gd name="T8" fmla="*/ 221 w 1390"/>
              <a:gd name="T9" fmla="*/ 700 h 936"/>
              <a:gd name="T10" fmla="*/ 333 w 1390"/>
              <a:gd name="T11" fmla="*/ 700 h 936"/>
              <a:gd name="T12" fmla="*/ 374 w 1390"/>
              <a:gd name="T13" fmla="*/ 585 h 936"/>
              <a:gd name="T14" fmla="*/ 560 w 1390"/>
              <a:gd name="T15" fmla="*/ 585 h 936"/>
              <a:gd name="T16" fmla="*/ 601 w 1390"/>
              <a:gd name="T17" fmla="*/ 700 h 936"/>
              <a:gd name="T18" fmla="*/ 1282 w 1390"/>
              <a:gd name="T19" fmla="*/ 175 h 936"/>
              <a:gd name="T20" fmla="*/ 1389 w 1390"/>
              <a:gd name="T21" fmla="*/ 175 h 936"/>
              <a:gd name="T22" fmla="*/ 1268 w 1390"/>
              <a:gd name="T23" fmla="*/ 700 h 936"/>
              <a:gd name="T24" fmla="*/ 1167 w 1390"/>
              <a:gd name="T25" fmla="*/ 700 h 936"/>
              <a:gd name="T26" fmla="*/ 1080 w 1390"/>
              <a:gd name="T27" fmla="*/ 345 h 936"/>
              <a:gd name="T28" fmla="*/ 992 w 1390"/>
              <a:gd name="T29" fmla="*/ 700 h 936"/>
              <a:gd name="T30" fmla="*/ 888 w 1390"/>
              <a:gd name="T31" fmla="*/ 700 h 936"/>
              <a:gd name="T32" fmla="*/ 883 w 1390"/>
              <a:gd name="T33" fmla="*/ 676 h 936"/>
              <a:gd name="T34" fmla="*/ 467 w 1390"/>
              <a:gd name="T35" fmla="*/ 935 h 936"/>
              <a:gd name="T36" fmla="*/ 0 w 1390"/>
              <a:gd name="T37" fmla="*/ 468 h 936"/>
              <a:gd name="T38" fmla="*/ 467 w 1390"/>
              <a:gd name="T39" fmla="*/ 0 h 936"/>
              <a:gd name="T40" fmla="*/ 831 w 1390"/>
              <a:gd name="T41" fmla="*/ 175 h 936"/>
              <a:gd name="T42" fmla="*/ 874 w 1390"/>
              <a:gd name="T43" fmla="*/ 175 h 936"/>
              <a:gd name="T44" fmla="*/ 946 w 1390"/>
              <a:gd name="T45" fmla="*/ 544 h 936"/>
              <a:gd name="T46" fmla="*/ 1033 w 1390"/>
              <a:gd name="T47" fmla="*/ 175 h 936"/>
              <a:gd name="T48" fmla="*/ 1126 w 1390"/>
              <a:gd name="T49" fmla="*/ 175 h 936"/>
              <a:gd name="T50" fmla="*/ 1214 w 1390"/>
              <a:gd name="T51" fmla="*/ 544 h 936"/>
              <a:gd name="T52" fmla="*/ 1282 w 1390"/>
              <a:gd name="T53" fmla="*/ 175 h 936"/>
              <a:gd name="T54" fmla="*/ 399 w 1390"/>
              <a:gd name="T55" fmla="*/ 506 h 936"/>
              <a:gd name="T56" fmla="*/ 467 w 1390"/>
              <a:gd name="T57" fmla="*/ 293 h 936"/>
              <a:gd name="T58" fmla="*/ 533 w 1390"/>
              <a:gd name="T59" fmla="*/ 506 h 936"/>
              <a:gd name="T60" fmla="*/ 399 w 1390"/>
              <a:gd name="T61" fmla="*/ 506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90" h="936">
                <a:moveTo>
                  <a:pt x="601" y="700"/>
                </a:moveTo>
                <a:lnTo>
                  <a:pt x="710" y="700"/>
                </a:lnTo>
                <a:lnTo>
                  <a:pt x="524" y="175"/>
                </a:lnTo>
                <a:lnTo>
                  <a:pt x="407" y="175"/>
                </a:lnTo>
                <a:lnTo>
                  <a:pt x="221" y="700"/>
                </a:lnTo>
                <a:lnTo>
                  <a:pt x="333" y="700"/>
                </a:lnTo>
                <a:lnTo>
                  <a:pt x="374" y="585"/>
                </a:lnTo>
                <a:lnTo>
                  <a:pt x="560" y="585"/>
                </a:lnTo>
                <a:lnTo>
                  <a:pt x="601" y="700"/>
                </a:lnTo>
                <a:close/>
                <a:moveTo>
                  <a:pt x="1282" y="175"/>
                </a:moveTo>
                <a:lnTo>
                  <a:pt x="1389" y="175"/>
                </a:lnTo>
                <a:lnTo>
                  <a:pt x="1268" y="700"/>
                </a:lnTo>
                <a:lnTo>
                  <a:pt x="1167" y="700"/>
                </a:lnTo>
                <a:lnTo>
                  <a:pt x="1080" y="345"/>
                </a:lnTo>
                <a:lnTo>
                  <a:pt x="992" y="700"/>
                </a:lnTo>
                <a:lnTo>
                  <a:pt x="888" y="700"/>
                </a:lnTo>
                <a:lnTo>
                  <a:pt x="883" y="676"/>
                </a:lnTo>
                <a:cubicBezTo>
                  <a:pt x="806" y="829"/>
                  <a:pt x="650" y="935"/>
                  <a:pt x="467" y="935"/>
                </a:cubicBezTo>
                <a:cubicBezTo>
                  <a:pt x="210" y="935"/>
                  <a:pt x="0" y="725"/>
                  <a:pt x="0" y="468"/>
                </a:cubicBezTo>
                <a:cubicBezTo>
                  <a:pt x="0" y="211"/>
                  <a:pt x="210" y="0"/>
                  <a:pt x="467" y="0"/>
                </a:cubicBezTo>
                <a:cubicBezTo>
                  <a:pt x="615" y="0"/>
                  <a:pt x="746" y="69"/>
                  <a:pt x="831" y="175"/>
                </a:cubicBezTo>
                <a:lnTo>
                  <a:pt x="874" y="175"/>
                </a:lnTo>
                <a:lnTo>
                  <a:pt x="946" y="544"/>
                </a:lnTo>
                <a:lnTo>
                  <a:pt x="1033" y="175"/>
                </a:lnTo>
                <a:lnTo>
                  <a:pt x="1126" y="175"/>
                </a:lnTo>
                <a:lnTo>
                  <a:pt x="1214" y="544"/>
                </a:lnTo>
                <a:lnTo>
                  <a:pt x="1282" y="175"/>
                </a:lnTo>
                <a:close/>
                <a:moveTo>
                  <a:pt x="399" y="506"/>
                </a:moveTo>
                <a:lnTo>
                  <a:pt x="467" y="293"/>
                </a:lnTo>
                <a:lnTo>
                  <a:pt x="533" y="506"/>
                </a:lnTo>
                <a:lnTo>
                  <a:pt x="399" y="5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543799" y="4072732"/>
            <a:ext cx="336550" cy="504825"/>
          </a:xfrm>
          <a:custGeom>
            <a:avLst/>
            <a:gdLst>
              <a:gd name="T0" fmla="*/ 118 w 936"/>
              <a:gd name="T1" fmla="*/ 700 h 1401"/>
              <a:gd name="T2" fmla="*/ 468 w 936"/>
              <a:gd name="T3" fmla="*/ 1050 h 1401"/>
              <a:gd name="T4" fmla="*/ 818 w 936"/>
              <a:gd name="T5" fmla="*/ 700 h 1401"/>
              <a:gd name="T6" fmla="*/ 468 w 936"/>
              <a:gd name="T7" fmla="*/ 350 h 1401"/>
              <a:gd name="T8" fmla="*/ 118 w 936"/>
              <a:gd name="T9" fmla="*/ 700 h 1401"/>
              <a:gd name="T10" fmla="*/ 935 w 936"/>
              <a:gd name="T11" fmla="*/ 700 h 1401"/>
              <a:gd name="T12" fmla="*/ 758 w 936"/>
              <a:gd name="T13" fmla="*/ 1066 h 1401"/>
              <a:gd name="T14" fmla="*/ 700 w 936"/>
              <a:gd name="T15" fmla="*/ 1400 h 1401"/>
              <a:gd name="T16" fmla="*/ 235 w 936"/>
              <a:gd name="T17" fmla="*/ 1400 h 1401"/>
              <a:gd name="T18" fmla="*/ 178 w 936"/>
              <a:gd name="T19" fmla="*/ 1066 h 1401"/>
              <a:gd name="T20" fmla="*/ 0 w 936"/>
              <a:gd name="T21" fmla="*/ 700 h 1401"/>
              <a:gd name="T22" fmla="*/ 178 w 936"/>
              <a:gd name="T23" fmla="*/ 334 h 1401"/>
              <a:gd name="T24" fmla="*/ 235 w 936"/>
              <a:gd name="T25" fmla="*/ 0 h 1401"/>
              <a:gd name="T26" fmla="*/ 700 w 936"/>
              <a:gd name="T27" fmla="*/ 0 h 1401"/>
              <a:gd name="T28" fmla="*/ 758 w 936"/>
              <a:gd name="T29" fmla="*/ 334 h 1401"/>
              <a:gd name="T30" fmla="*/ 935 w 936"/>
              <a:gd name="T31" fmla="*/ 700 h 1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6" h="1401">
                <a:moveTo>
                  <a:pt x="118" y="700"/>
                </a:moveTo>
                <a:cubicBezTo>
                  <a:pt x="118" y="894"/>
                  <a:pt x="274" y="1050"/>
                  <a:pt x="468" y="1050"/>
                </a:cubicBezTo>
                <a:cubicBezTo>
                  <a:pt x="662" y="1050"/>
                  <a:pt x="818" y="894"/>
                  <a:pt x="818" y="700"/>
                </a:cubicBezTo>
                <a:cubicBezTo>
                  <a:pt x="818" y="506"/>
                  <a:pt x="662" y="350"/>
                  <a:pt x="468" y="350"/>
                </a:cubicBezTo>
                <a:cubicBezTo>
                  <a:pt x="274" y="350"/>
                  <a:pt x="118" y="506"/>
                  <a:pt x="118" y="700"/>
                </a:cubicBezTo>
                <a:close/>
                <a:moveTo>
                  <a:pt x="935" y="700"/>
                </a:moveTo>
                <a:cubicBezTo>
                  <a:pt x="935" y="848"/>
                  <a:pt x="864" y="981"/>
                  <a:pt x="758" y="1066"/>
                </a:cubicBezTo>
                <a:lnTo>
                  <a:pt x="700" y="1400"/>
                </a:lnTo>
                <a:lnTo>
                  <a:pt x="235" y="1400"/>
                </a:lnTo>
                <a:lnTo>
                  <a:pt x="178" y="1066"/>
                </a:lnTo>
                <a:cubicBezTo>
                  <a:pt x="69" y="981"/>
                  <a:pt x="0" y="848"/>
                  <a:pt x="0" y="700"/>
                </a:cubicBezTo>
                <a:cubicBezTo>
                  <a:pt x="0" y="552"/>
                  <a:pt x="69" y="418"/>
                  <a:pt x="178" y="334"/>
                </a:cubicBezTo>
                <a:lnTo>
                  <a:pt x="235" y="0"/>
                </a:lnTo>
                <a:lnTo>
                  <a:pt x="700" y="0"/>
                </a:lnTo>
                <a:lnTo>
                  <a:pt x="758" y="334"/>
                </a:lnTo>
                <a:cubicBezTo>
                  <a:pt x="864" y="418"/>
                  <a:pt x="935" y="552"/>
                  <a:pt x="935" y="7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8574087" y="4115593"/>
            <a:ext cx="419100" cy="419100"/>
          </a:xfrm>
          <a:custGeom>
            <a:avLst/>
            <a:gdLst>
              <a:gd name="T0" fmla="*/ 829 w 1166"/>
              <a:gd name="T1" fmla="*/ 828 h 1165"/>
              <a:gd name="T2" fmla="*/ 875 w 1166"/>
              <a:gd name="T3" fmla="*/ 751 h 1165"/>
              <a:gd name="T4" fmla="*/ 613 w 1166"/>
              <a:gd name="T5" fmla="*/ 593 h 1165"/>
              <a:gd name="T6" fmla="*/ 613 w 1166"/>
              <a:gd name="T7" fmla="*/ 289 h 1165"/>
              <a:gd name="T8" fmla="*/ 525 w 1166"/>
              <a:gd name="T9" fmla="*/ 289 h 1165"/>
              <a:gd name="T10" fmla="*/ 525 w 1166"/>
              <a:gd name="T11" fmla="*/ 639 h 1165"/>
              <a:gd name="T12" fmla="*/ 829 w 1166"/>
              <a:gd name="T13" fmla="*/ 828 h 1165"/>
              <a:gd name="T14" fmla="*/ 583 w 1166"/>
              <a:gd name="T15" fmla="*/ 0 h 1165"/>
              <a:gd name="T16" fmla="*/ 1165 w 1166"/>
              <a:gd name="T17" fmla="*/ 582 h 1165"/>
              <a:gd name="T18" fmla="*/ 583 w 1166"/>
              <a:gd name="T19" fmla="*/ 1164 h 1165"/>
              <a:gd name="T20" fmla="*/ 0 w 1166"/>
              <a:gd name="T21" fmla="*/ 582 h 1165"/>
              <a:gd name="T22" fmla="*/ 583 w 1166"/>
              <a:gd name="T2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6" h="1165">
                <a:moveTo>
                  <a:pt x="829" y="828"/>
                </a:moveTo>
                <a:lnTo>
                  <a:pt x="875" y="751"/>
                </a:lnTo>
                <a:lnTo>
                  <a:pt x="613" y="593"/>
                </a:lnTo>
                <a:lnTo>
                  <a:pt x="613" y="289"/>
                </a:lnTo>
                <a:lnTo>
                  <a:pt x="525" y="289"/>
                </a:lnTo>
                <a:lnTo>
                  <a:pt x="525" y="639"/>
                </a:lnTo>
                <a:lnTo>
                  <a:pt x="829" y="828"/>
                </a:lnTo>
                <a:close/>
                <a:moveTo>
                  <a:pt x="583" y="0"/>
                </a:moveTo>
                <a:cubicBezTo>
                  <a:pt x="903" y="0"/>
                  <a:pt x="1165" y="262"/>
                  <a:pt x="1165" y="582"/>
                </a:cubicBezTo>
                <a:cubicBezTo>
                  <a:pt x="1165" y="902"/>
                  <a:pt x="903" y="1164"/>
                  <a:pt x="583" y="1164"/>
                </a:cubicBezTo>
                <a:cubicBezTo>
                  <a:pt x="263" y="1164"/>
                  <a:pt x="0" y="902"/>
                  <a:pt x="0" y="582"/>
                </a:cubicBezTo>
                <a:cubicBezTo>
                  <a:pt x="0" y="262"/>
                  <a:pt x="263" y="0"/>
                  <a:pt x="58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9623424" y="4126708"/>
            <a:ext cx="463550" cy="398461"/>
          </a:xfrm>
          <a:custGeom>
            <a:avLst/>
            <a:gdLst>
              <a:gd name="T0" fmla="*/ 700 w 1286"/>
              <a:gd name="T1" fmla="*/ 700 h 1109"/>
              <a:gd name="T2" fmla="*/ 700 w 1286"/>
              <a:gd name="T3" fmla="*/ 465 h 1109"/>
              <a:gd name="T4" fmla="*/ 585 w 1286"/>
              <a:gd name="T5" fmla="*/ 465 h 1109"/>
              <a:gd name="T6" fmla="*/ 585 w 1286"/>
              <a:gd name="T7" fmla="*/ 700 h 1109"/>
              <a:gd name="T8" fmla="*/ 700 w 1286"/>
              <a:gd name="T9" fmla="*/ 700 h 1109"/>
              <a:gd name="T10" fmla="*/ 700 w 1286"/>
              <a:gd name="T11" fmla="*/ 933 h 1109"/>
              <a:gd name="T12" fmla="*/ 700 w 1286"/>
              <a:gd name="T13" fmla="*/ 815 h 1109"/>
              <a:gd name="T14" fmla="*/ 585 w 1286"/>
              <a:gd name="T15" fmla="*/ 815 h 1109"/>
              <a:gd name="T16" fmla="*/ 585 w 1286"/>
              <a:gd name="T17" fmla="*/ 933 h 1109"/>
              <a:gd name="T18" fmla="*/ 700 w 1286"/>
              <a:gd name="T19" fmla="*/ 933 h 1109"/>
              <a:gd name="T20" fmla="*/ 0 w 1286"/>
              <a:gd name="T21" fmla="*/ 1108 h 1109"/>
              <a:gd name="T22" fmla="*/ 643 w 1286"/>
              <a:gd name="T23" fmla="*/ 0 h 1109"/>
              <a:gd name="T24" fmla="*/ 1285 w 1286"/>
              <a:gd name="T25" fmla="*/ 1108 h 1109"/>
              <a:gd name="T26" fmla="*/ 0 w 1286"/>
              <a:gd name="T27" fmla="*/ 1108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1109">
                <a:moveTo>
                  <a:pt x="700" y="700"/>
                </a:moveTo>
                <a:lnTo>
                  <a:pt x="700" y="465"/>
                </a:lnTo>
                <a:lnTo>
                  <a:pt x="585" y="465"/>
                </a:lnTo>
                <a:lnTo>
                  <a:pt x="585" y="700"/>
                </a:lnTo>
                <a:lnTo>
                  <a:pt x="700" y="700"/>
                </a:lnTo>
                <a:close/>
                <a:moveTo>
                  <a:pt x="700" y="933"/>
                </a:moveTo>
                <a:lnTo>
                  <a:pt x="700" y="815"/>
                </a:lnTo>
                <a:lnTo>
                  <a:pt x="585" y="815"/>
                </a:lnTo>
                <a:lnTo>
                  <a:pt x="585" y="933"/>
                </a:lnTo>
                <a:lnTo>
                  <a:pt x="700" y="933"/>
                </a:lnTo>
                <a:close/>
                <a:moveTo>
                  <a:pt x="0" y="1108"/>
                </a:moveTo>
                <a:lnTo>
                  <a:pt x="643" y="0"/>
                </a:lnTo>
                <a:lnTo>
                  <a:pt x="1285" y="1108"/>
                </a:lnTo>
                <a:lnTo>
                  <a:pt x="0" y="11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0715624" y="4115593"/>
            <a:ext cx="419100" cy="419100"/>
          </a:xfrm>
          <a:custGeom>
            <a:avLst/>
            <a:gdLst>
              <a:gd name="T0" fmla="*/ 115 w 1166"/>
              <a:gd name="T1" fmla="*/ 639 h 1165"/>
              <a:gd name="T2" fmla="*/ 115 w 1166"/>
              <a:gd name="T3" fmla="*/ 1049 h 1165"/>
              <a:gd name="T4" fmla="*/ 525 w 1166"/>
              <a:gd name="T5" fmla="*/ 1049 h 1165"/>
              <a:gd name="T6" fmla="*/ 525 w 1166"/>
              <a:gd name="T7" fmla="*/ 1164 h 1165"/>
              <a:gd name="T8" fmla="*/ 115 w 1166"/>
              <a:gd name="T9" fmla="*/ 1164 h 1165"/>
              <a:gd name="T10" fmla="*/ 0 w 1166"/>
              <a:gd name="T11" fmla="*/ 1049 h 1165"/>
              <a:gd name="T12" fmla="*/ 0 w 1166"/>
              <a:gd name="T13" fmla="*/ 639 h 1165"/>
              <a:gd name="T14" fmla="*/ 115 w 1166"/>
              <a:gd name="T15" fmla="*/ 639 h 1165"/>
              <a:gd name="T16" fmla="*/ 1050 w 1166"/>
              <a:gd name="T17" fmla="*/ 1049 h 1165"/>
              <a:gd name="T18" fmla="*/ 1050 w 1166"/>
              <a:gd name="T19" fmla="*/ 639 h 1165"/>
              <a:gd name="T20" fmla="*/ 1165 w 1166"/>
              <a:gd name="T21" fmla="*/ 639 h 1165"/>
              <a:gd name="T22" fmla="*/ 1165 w 1166"/>
              <a:gd name="T23" fmla="*/ 1049 h 1165"/>
              <a:gd name="T24" fmla="*/ 1050 w 1166"/>
              <a:gd name="T25" fmla="*/ 1164 h 1165"/>
              <a:gd name="T26" fmla="*/ 640 w 1166"/>
              <a:gd name="T27" fmla="*/ 1164 h 1165"/>
              <a:gd name="T28" fmla="*/ 640 w 1166"/>
              <a:gd name="T29" fmla="*/ 1049 h 1165"/>
              <a:gd name="T30" fmla="*/ 1050 w 1166"/>
              <a:gd name="T31" fmla="*/ 1049 h 1165"/>
              <a:gd name="T32" fmla="*/ 1050 w 1166"/>
              <a:gd name="T33" fmla="*/ 0 h 1165"/>
              <a:gd name="T34" fmla="*/ 1165 w 1166"/>
              <a:gd name="T35" fmla="*/ 114 h 1165"/>
              <a:gd name="T36" fmla="*/ 1165 w 1166"/>
              <a:gd name="T37" fmla="*/ 524 h 1165"/>
              <a:gd name="T38" fmla="*/ 1050 w 1166"/>
              <a:gd name="T39" fmla="*/ 524 h 1165"/>
              <a:gd name="T40" fmla="*/ 1050 w 1166"/>
              <a:gd name="T41" fmla="*/ 114 h 1165"/>
              <a:gd name="T42" fmla="*/ 640 w 1166"/>
              <a:gd name="T43" fmla="*/ 114 h 1165"/>
              <a:gd name="T44" fmla="*/ 640 w 1166"/>
              <a:gd name="T45" fmla="*/ 0 h 1165"/>
              <a:gd name="T46" fmla="*/ 1050 w 1166"/>
              <a:gd name="T47" fmla="*/ 0 h 1165"/>
              <a:gd name="T48" fmla="*/ 875 w 1166"/>
              <a:gd name="T49" fmla="*/ 377 h 1165"/>
              <a:gd name="T50" fmla="*/ 788 w 1166"/>
              <a:gd name="T51" fmla="*/ 464 h 1165"/>
              <a:gd name="T52" fmla="*/ 700 w 1166"/>
              <a:gd name="T53" fmla="*/ 377 h 1165"/>
              <a:gd name="T54" fmla="*/ 788 w 1166"/>
              <a:gd name="T55" fmla="*/ 289 h 1165"/>
              <a:gd name="T56" fmla="*/ 875 w 1166"/>
              <a:gd name="T57" fmla="*/ 377 h 1165"/>
              <a:gd name="T58" fmla="*/ 465 w 1166"/>
              <a:gd name="T59" fmla="*/ 639 h 1165"/>
              <a:gd name="T60" fmla="*/ 640 w 1166"/>
              <a:gd name="T61" fmla="*/ 855 h 1165"/>
              <a:gd name="T62" fmla="*/ 758 w 1166"/>
              <a:gd name="T63" fmla="*/ 699 h 1165"/>
              <a:gd name="T64" fmla="*/ 933 w 1166"/>
              <a:gd name="T65" fmla="*/ 932 h 1165"/>
              <a:gd name="T66" fmla="*/ 233 w 1166"/>
              <a:gd name="T67" fmla="*/ 932 h 1165"/>
              <a:gd name="T68" fmla="*/ 465 w 1166"/>
              <a:gd name="T69" fmla="*/ 639 h 1165"/>
              <a:gd name="T70" fmla="*/ 115 w 1166"/>
              <a:gd name="T71" fmla="*/ 114 h 1165"/>
              <a:gd name="T72" fmla="*/ 115 w 1166"/>
              <a:gd name="T73" fmla="*/ 524 h 1165"/>
              <a:gd name="T74" fmla="*/ 0 w 1166"/>
              <a:gd name="T75" fmla="*/ 524 h 1165"/>
              <a:gd name="T76" fmla="*/ 0 w 1166"/>
              <a:gd name="T77" fmla="*/ 114 h 1165"/>
              <a:gd name="T78" fmla="*/ 115 w 1166"/>
              <a:gd name="T79" fmla="*/ 0 h 1165"/>
              <a:gd name="T80" fmla="*/ 525 w 1166"/>
              <a:gd name="T81" fmla="*/ 0 h 1165"/>
              <a:gd name="T82" fmla="*/ 525 w 1166"/>
              <a:gd name="T83" fmla="*/ 114 h 1165"/>
              <a:gd name="T84" fmla="*/ 115 w 1166"/>
              <a:gd name="T85" fmla="*/ 11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6" h="1165">
                <a:moveTo>
                  <a:pt x="115" y="639"/>
                </a:moveTo>
                <a:lnTo>
                  <a:pt x="115" y="1049"/>
                </a:lnTo>
                <a:lnTo>
                  <a:pt x="525" y="1049"/>
                </a:lnTo>
                <a:lnTo>
                  <a:pt x="525" y="1164"/>
                </a:lnTo>
                <a:lnTo>
                  <a:pt x="115" y="1164"/>
                </a:lnTo>
                <a:cubicBezTo>
                  <a:pt x="52" y="1164"/>
                  <a:pt x="0" y="1112"/>
                  <a:pt x="0" y="1049"/>
                </a:cubicBezTo>
                <a:lnTo>
                  <a:pt x="0" y="639"/>
                </a:lnTo>
                <a:lnTo>
                  <a:pt x="115" y="639"/>
                </a:lnTo>
                <a:close/>
                <a:moveTo>
                  <a:pt x="1050" y="1049"/>
                </a:moveTo>
                <a:lnTo>
                  <a:pt x="1050" y="639"/>
                </a:lnTo>
                <a:lnTo>
                  <a:pt x="1165" y="639"/>
                </a:lnTo>
                <a:lnTo>
                  <a:pt x="1165" y="1049"/>
                </a:lnTo>
                <a:cubicBezTo>
                  <a:pt x="1165" y="1112"/>
                  <a:pt x="1113" y="1164"/>
                  <a:pt x="1050" y="1164"/>
                </a:cubicBezTo>
                <a:lnTo>
                  <a:pt x="640" y="1164"/>
                </a:lnTo>
                <a:lnTo>
                  <a:pt x="640" y="1049"/>
                </a:lnTo>
                <a:lnTo>
                  <a:pt x="1050" y="1049"/>
                </a:lnTo>
                <a:close/>
                <a:moveTo>
                  <a:pt x="1050" y="0"/>
                </a:moveTo>
                <a:cubicBezTo>
                  <a:pt x="1113" y="0"/>
                  <a:pt x="1165" y="51"/>
                  <a:pt x="1165" y="114"/>
                </a:cubicBezTo>
                <a:lnTo>
                  <a:pt x="1165" y="524"/>
                </a:lnTo>
                <a:lnTo>
                  <a:pt x="1050" y="524"/>
                </a:lnTo>
                <a:lnTo>
                  <a:pt x="1050" y="114"/>
                </a:lnTo>
                <a:lnTo>
                  <a:pt x="640" y="114"/>
                </a:lnTo>
                <a:lnTo>
                  <a:pt x="640" y="0"/>
                </a:lnTo>
                <a:lnTo>
                  <a:pt x="1050" y="0"/>
                </a:lnTo>
                <a:close/>
                <a:moveTo>
                  <a:pt x="875" y="377"/>
                </a:moveTo>
                <a:cubicBezTo>
                  <a:pt x="875" y="426"/>
                  <a:pt x="838" y="464"/>
                  <a:pt x="788" y="464"/>
                </a:cubicBezTo>
                <a:cubicBezTo>
                  <a:pt x="739" y="464"/>
                  <a:pt x="700" y="426"/>
                  <a:pt x="700" y="377"/>
                </a:cubicBezTo>
                <a:cubicBezTo>
                  <a:pt x="700" y="328"/>
                  <a:pt x="739" y="289"/>
                  <a:pt x="788" y="289"/>
                </a:cubicBezTo>
                <a:cubicBezTo>
                  <a:pt x="838" y="289"/>
                  <a:pt x="875" y="328"/>
                  <a:pt x="875" y="377"/>
                </a:cubicBezTo>
                <a:close/>
                <a:moveTo>
                  <a:pt x="465" y="639"/>
                </a:moveTo>
                <a:lnTo>
                  <a:pt x="640" y="855"/>
                </a:lnTo>
                <a:lnTo>
                  <a:pt x="758" y="699"/>
                </a:lnTo>
                <a:lnTo>
                  <a:pt x="933" y="932"/>
                </a:lnTo>
                <a:lnTo>
                  <a:pt x="233" y="932"/>
                </a:lnTo>
                <a:lnTo>
                  <a:pt x="465" y="639"/>
                </a:lnTo>
                <a:close/>
                <a:moveTo>
                  <a:pt x="115" y="114"/>
                </a:moveTo>
                <a:lnTo>
                  <a:pt x="115" y="524"/>
                </a:lnTo>
                <a:lnTo>
                  <a:pt x="0" y="524"/>
                </a:lnTo>
                <a:lnTo>
                  <a:pt x="0" y="114"/>
                </a:lnTo>
                <a:cubicBezTo>
                  <a:pt x="0" y="51"/>
                  <a:pt x="52" y="0"/>
                  <a:pt x="115" y="0"/>
                </a:cubicBezTo>
                <a:lnTo>
                  <a:pt x="525" y="0"/>
                </a:lnTo>
                <a:lnTo>
                  <a:pt x="525" y="114"/>
                </a:lnTo>
                <a:lnTo>
                  <a:pt x="115" y="11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5689" y="4990306"/>
            <a:ext cx="357187" cy="419100"/>
          </a:xfrm>
          <a:custGeom>
            <a:avLst/>
            <a:gdLst>
              <a:gd name="T0" fmla="*/ 730 w 994"/>
              <a:gd name="T1" fmla="*/ 232 h 1165"/>
              <a:gd name="T2" fmla="*/ 612 w 994"/>
              <a:gd name="T3" fmla="*/ 114 h 1165"/>
              <a:gd name="T4" fmla="*/ 730 w 994"/>
              <a:gd name="T5" fmla="*/ 0 h 1165"/>
              <a:gd name="T6" fmla="*/ 848 w 994"/>
              <a:gd name="T7" fmla="*/ 114 h 1165"/>
              <a:gd name="T8" fmla="*/ 730 w 994"/>
              <a:gd name="T9" fmla="*/ 232 h 1165"/>
              <a:gd name="T10" fmla="*/ 205 w 994"/>
              <a:gd name="T11" fmla="*/ 232 h 1165"/>
              <a:gd name="T12" fmla="*/ 87 w 994"/>
              <a:gd name="T13" fmla="*/ 114 h 1165"/>
              <a:gd name="T14" fmla="*/ 205 w 994"/>
              <a:gd name="T15" fmla="*/ 0 h 1165"/>
              <a:gd name="T16" fmla="*/ 323 w 994"/>
              <a:gd name="T17" fmla="*/ 114 h 1165"/>
              <a:gd name="T18" fmla="*/ 205 w 994"/>
              <a:gd name="T19" fmla="*/ 232 h 1165"/>
              <a:gd name="T20" fmla="*/ 818 w 994"/>
              <a:gd name="T21" fmla="*/ 1164 h 1165"/>
              <a:gd name="T22" fmla="*/ 643 w 994"/>
              <a:gd name="T23" fmla="*/ 1164 h 1165"/>
              <a:gd name="T24" fmla="*/ 643 w 994"/>
              <a:gd name="T25" fmla="*/ 814 h 1165"/>
              <a:gd name="T26" fmla="*/ 468 w 994"/>
              <a:gd name="T27" fmla="*/ 814 h 1165"/>
              <a:gd name="T28" fmla="*/ 615 w 994"/>
              <a:gd name="T29" fmla="*/ 371 h 1165"/>
              <a:gd name="T30" fmla="*/ 727 w 994"/>
              <a:gd name="T31" fmla="*/ 289 h 1165"/>
              <a:gd name="T32" fmla="*/ 733 w 994"/>
              <a:gd name="T33" fmla="*/ 289 h 1165"/>
              <a:gd name="T34" fmla="*/ 845 w 994"/>
              <a:gd name="T35" fmla="*/ 371 h 1165"/>
              <a:gd name="T36" fmla="*/ 993 w 994"/>
              <a:gd name="T37" fmla="*/ 814 h 1165"/>
              <a:gd name="T38" fmla="*/ 818 w 994"/>
              <a:gd name="T39" fmla="*/ 814 h 1165"/>
              <a:gd name="T40" fmla="*/ 818 w 994"/>
              <a:gd name="T41" fmla="*/ 1164 h 1165"/>
              <a:gd name="T42" fmla="*/ 87 w 994"/>
              <a:gd name="T43" fmla="*/ 1164 h 1165"/>
              <a:gd name="T44" fmla="*/ 87 w 994"/>
              <a:gd name="T45" fmla="*/ 727 h 1165"/>
              <a:gd name="T46" fmla="*/ 0 w 994"/>
              <a:gd name="T47" fmla="*/ 727 h 1165"/>
              <a:gd name="T48" fmla="*/ 0 w 994"/>
              <a:gd name="T49" fmla="*/ 407 h 1165"/>
              <a:gd name="T50" fmla="*/ 118 w 994"/>
              <a:gd name="T51" fmla="*/ 289 h 1165"/>
              <a:gd name="T52" fmla="*/ 293 w 994"/>
              <a:gd name="T53" fmla="*/ 289 h 1165"/>
              <a:gd name="T54" fmla="*/ 410 w 994"/>
              <a:gd name="T55" fmla="*/ 407 h 1165"/>
              <a:gd name="T56" fmla="*/ 410 w 994"/>
              <a:gd name="T57" fmla="*/ 727 h 1165"/>
              <a:gd name="T58" fmla="*/ 323 w 994"/>
              <a:gd name="T59" fmla="*/ 727 h 1165"/>
              <a:gd name="T60" fmla="*/ 323 w 994"/>
              <a:gd name="T61" fmla="*/ 1164 h 1165"/>
              <a:gd name="T62" fmla="*/ 87 w 994"/>
              <a:gd name="T63" fmla="*/ 1164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4" h="1165">
                <a:moveTo>
                  <a:pt x="730" y="232"/>
                </a:moveTo>
                <a:cubicBezTo>
                  <a:pt x="664" y="232"/>
                  <a:pt x="612" y="180"/>
                  <a:pt x="612" y="114"/>
                </a:cubicBezTo>
                <a:cubicBezTo>
                  <a:pt x="612" y="49"/>
                  <a:pt x="664" y="0"/>
                  <a:pt x="730" y="0"/>
                </a:cubicBezTo>
                <a:cubicBezTo>
                  <a:pt x="796" y="0"/>
                  <a:pt x="848" y="49"/>
                  <a:pt x="848" y="114"/>
                </a:cubicBezTo>
                <a:cubicBezTo>
                  <a:pt x="848" y="180"/>
                  <a:pt x="796" y="232"/>
                  <a:pt x="730" y="232"/>
                </a:cubicBezTo>
                <a:close/>
                <a:moveTo>
                  <a:pt x="205" y="232"/>
                </a:moveTo>
                <a:cubicBezTo>
                  <a:pt x="139" y="232"/>
                  <a:pt x="87" y="180"/>
                  <a:pt x="87" y="114"/>
                </a:cubicBezTo>
                <a:cubicBezTo>
                  <a:pt x="87" y="49"/>
                  <a:pt x="139" y="0"/>
                  <a:pt x="205" y="0"/>
                </a:cubicBezTo>
                <a:cubicBezTo>
                  <a:pt x="271" y="0"/>
                  <a:pt x="323" y="49"/>
                  <a:pt x="323" y="114"/>
                </a:cubicBezTo>
                <a:cubicBezTo>
                  <a:pt x="323" y="180"/>
                  <a:pt x="271" y="232"/>
                  <a:pt x="205" y="232"/>
                </a:cubicBezTo>
                <a:close/>
                <a:moveTo>
                  <a:pt x="818" y="1164"/>
                </a:moveTo>
                <a:lnTo>
                  <a:pt x="643" y="1164"/>
                </a:lnTo>
                <a:lnTo>
                  <a:pt x="643" y="814"/>
                </a:lnTo>
                <a:lnTo>
                  <a:pt x="468" y="814"/>
                </a:lnTo>
                <a:lnTo>
                  <a:pt x="615" y="371"/>
                </a:lnTo>
                <a:cubicBezTo>
                  <a:pt x="632" y="325"/>
                  <a:pt x="678" y="289"/>
                  <a:pt x="727" y="289"/>
                </a:cubicBezTo>
                <a:lnTo>
                  <a:pt x="733" y="289"/>
                </a:lnTo>
                <a:cubicBezTo>
                  <a:pt x="782" y="289"/>
                  <a:pt x="828" y="325"/>
                  <a:pt x="845" y="371"/>
                </a:cubicBezTo>
                <a:lnTo>
                  <a:pt x="993" y="814"/>
                </a:lnTo>
                <a:lnTo>
                  <a:pt x="818" y="814"/>
                </a:lnTo>
                <a:lnTo>
                  <a:pt x="818" y="1164"/>
                </a:lnTo>
                <a:close/>
                <a:moveTo>
                  <a:pt x="87" y="1164"/>
                </a:moveTo>
                <a:lnTo>
                  <a:pt x="87" y="727"/>
                </a:lnTo>
                <a:lnTo>
                  <a:pt x="0" y="727"/>
                </a:ln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lnTo>
                  <a:pt x="293" y="289"/>
                </a:lnTo>
                <a:cubicBezTo>
                  <a:pt x="355" y="289"/>
                  <a:pt x="410" y="344"/>
                  <a:pt x="410" y="407"/>
                </a:cubicBezTo>
                <a:lnTo>
                  <a:pt x="410" y="727"/>
                </a:lnTo>
                <a:lnTo>
                  <a:pt x="323" y="727"/>
                </a:lnTo>
                <a:lnTo>
                  <a:pt x="323" y="1164"/>
                </a:lnTo>
                <a:lnTo>
                  <a:pt x="87" y="11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2103437" y="5001420"/>
            <a:ext cx="419100" cy="398463"/>
          </a:xfrm>
          <a:custGeom>
            <a:avLst/>
            <a:gdLst>
              <a:gd name="T0" fmla="*/ 700 w 1166"/>
              <a:gd name="T1" fmla="*/ 233 h 1109"/>
              <a:gd name="T2" fmla="*/ 700 w 1166"/>
              <a:gd name="T3" fmla="*/ 115 h 1109"/>
              <a:gd name="T4" fmla="*/ 465 w 1166"/>
              <a:gd name="T5" fmla="*/ 115 h 1109"/>
              <a:gd name="T6" fmla="*/ 465 w 1166"/>
              <a:gd name="T7" fmla="*/ 233 h 1109"/>
              <a:gd name="T8" fmla="*/ 700 w 1166"/>
              <a:gd name="T9" fmla="*/ 233 h 1109"/>
              <a:gd name="T10" fmla="*/ 1050 w 1166"/>
              <a:gd name="T11" fmla="*/ 233 h 1109"/>
              <a:gd name="T12" fmla="*/ 1165 w 1166"/>
              <a:gd name="T13" fmla="*/ 350 h 1109"/>
              <a:gd name="T14" fmla="*/ 1165 w 1166"/>
              <a:gd name="T15" fmla="*/ 990 h 1109"/>
              <a:gd name="T16" fmla="*/ 1050 w 1166"/>
              <a:gd name="T17" fmla="*/ 1108 h 1109"/>
              <a:gd name="T18" fmla="*/ 115 w 1166"/>
              <a:gd name="T19" fmla="*/ 1108 h 1109"/>
              <a:gd name="T20" fmla="*/ 0 w 1166"/>
              <a:gd name="T21" fmla="*/ 990 h 1109"/>
              <a:gd name="T22" fmla="*/ 0 w 1166"/>
              <a:gd name="T23" fmla="*/ 350 h 1109"/>
              <a:gd name="T24" fmla="*/ 115 w 1166"/>
              <a:gd name="T25" fmla="*/ 233 h 1109"/>
              <a:gd name="T26" fmla="*/ 350 w 1166"/>
              <a:gd name="T27" fmla="*/ 233 h 1109"/>
              <a:gd name="T28" fmla="*/ 350 w 1166"/>
              <a:gd name="T29" fmla="*/ 115 h 1109"/>
              <a:gd name="T30" fmla="*/ 465 w 1166"/>
              <a:gd name="T31" fmla="*/ 0 h 1109"/>
              <a:gd name="T32" fmla="*/ 700 w 1166"/>
              <a:gd name="T33" fmla="*/ 0 h 1109"/>
              <a:gd name="T34" fmla="*/ 815 w 1166"/>
              <a:gd name="T35" fmla="*/ 115 h 1109"/>
              <a:gd name="T36" fmla="*/ 815 w 1166"/>
              <a:gd name="T37" fmla="*/ 233 h 1109"/>
              <a:gd name="T38" fmla="*/ 1050 w 1166"/>
              <a:gd name="T39" fmla="*/ 233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66" h="1109">
                <a:moveTo>
                  <a:pt x="700" y="233"/>
                </a:moveTo>
                <a:lnTo>
                  <a:pt x="700" y="115"/>
                </a:lnTo>
                <a:lnTo>
                  <a:pt x="465" y="115"/>
                </a:lnTo>
                <a:lnTo>
                  <a:pt x="465" y="233"/>
                </a:lnTo>
                <a:lnTo>
                  <a:pt x="700" y="233"/>
                </a:lnTo>
                <a:close/>
                <a:moveTo>
                  <a:pt x="1050" y="233"/>
                </a:moveTo>
                <a:cubicBezTo>
                  <a:pt x="1116" y="233"/>
                  <a:pt x="1165" y="285"/>
                  <a:pt x="1165" y="350"/>
                </a:cubicBezTo>
                <a:lnTo>
                  <a:pt x="1165" y="990"/>
                </a:lnTo>
                <a:cubicBezTo>
                  <a:pt x="1165" y="1056"/>
                  <a:pt x="1116" y="1108"/>
                  <a:pt x="1050" y="1108"/>
                </a:cubicBezTo>
                <a:lnTo>
                  <a:pt x="115" y="1108"/>
                </a:lnTo>
                <a:cubicBezTo>
                  <a:pt x="50" y="1108"/>
                  <a:pt x="0" y="1056"/>
                  <a:pt x="0" y="990"/>
                </a:cubicBezTo>
                <a:lnTo>
                  <a:pt x="0" y="350"/>
                </a:lnTo>
                <a:cubicBezTo>
                  <a:pt x="0" y="285"/>
                  <a:pt x="50" y="233"/>
                  <a:pt x="115" y="233"/>
                </a:cubicBezTo>
                <a:lnTo>
                  <a:pt x="350" y="233"/>
                </a:lnTo>
                <a:lnTo>
                  <a:pt x="350" y="115"/>
                </a:lnTo>
                <a:cubicBezTo>
                  <a:pt x="350" y="50"/>
                  <a:pt x="400" y="0"/>
                  <a:pt x="465" y="0"/>
                </a:cubicBezTo>
                <a:lnTo>
                  <a:pt x="700" y="0"/>
                </a:lnTo>
                <a:cubicBezTo>
                  <a:pt x="766" y="0"/>
                  <a:pt x="815" y="50"/>
                  <a:pt x="815" y="115"/>
                </a:cubicBezTo>
                <a:lnTo>
                  <a:pt x="815" y="233"/>
                </a:lnTo>
                <a:lnTo>
                  <a:pt x="1050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3162299" y="5004595"/>
            <a:ext cx="463550" cy="358775"/>
          </a:xfrm>
          <a:custGeom>
            <a:avLst/>
            <a:gdLst>
              <a:gd name="T0" fmla="*/ 235 w 1286"/>
              <a:gd name="T1" fmla="*/ 585 h 996"/>
              <a:gd name="T2" fmla="*/ 1050 w 1286"/>
              <a:gd name="T3" fmla="*/ 585 h 996"/>
              <a:gd name="T4" fmla="*/ 935 w 1286"/>
              <a:gd name="T5" fmla="*/ 703 h 996"/>
              <a:gd name="T6" fmla="*/ 350 w 1286"/>
              <a:gd name="T7" fmla="*/ 703 h 996"/>
              <a:gd name="T8" fmla="*/ 235 w 1286"/>
              <a:gd name="T9" fmla="*/ 585 h 996"/>
              <a:gd name="T10" fmla="*/ 467 w 1286"/>
              <a:gd name="T11" fmla="*/ 820 h 996"/>
              <a:gd name="T12" fmla="*/ 817 w 1286"/>
              <a:gd name="T13" fmla="*/ 820 h 996"/>
              <a:gd name="T14" fmla="*/ 642 w 1286"/>
              <a:gd name="T15" fmla="*/ 995 h 996"/>
              <a:gd name="T16" fmla="*/ 467 w 1286"/>
              <a:gd name="T17" fmla="*/ 820 h 996"/>
              <a:gd name="T18" fmla="*/ 0 w 1286"/>
              <a:gd name="T19" fmla="*/ 353 h 996"/>
              <a:gd name="T20" fmla="*/ 1285 w 1286"/>
              <a:gd name="T21" fmla="*/ 353 h 996"/>
              <a:gd name="T22" fmla="*/ 1167 w 1286"/>
              <a:gd name="T23" fmla="*/ 471 h 996"/>
              <a:gd name="T24" fmla="*/ 117 w 1286"/>
              <a:gd name="T25" fmla="*/ 471 h 996"/>
              <a:gd name="T26" fmla="*/ 0 w 1286"/>
              <a:gd name="T27" fmla="*/ 353 h 9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86" h="996">
                <a:moveTo>
                  <a:pt x="235" y="585"/>
                </a:moveTo>
                <a:cubicBezTo>
                  <a:pt x="462" y="361"/>
                  <a:pt x="826" y="361"/>
                  <a:pt x="1050" y="585"/>
                </a:cubicBezTo>
                <a:lnTo>
                  <a:pt x="935" y="703"/>
                </a:lnTo>
                <a:cubicBezTo>
                  <a:pt x="774" y="542"/>
                  <a:pt x="511" y="542"/>
                  <a:pt x="350" y="703"/>
                </a:cubicBezTo>
                <a:lnTo>
                  <a:pt x="235" y="585"/>
                </a:lnTo>
                <a:close/>
                <a:moveTo>
                  <a:pt x="467" y="820"/>
                </a:moveTo>
                <a:cubicBezTo>
                  <a:pt x="563" y="725"/>
                  <a:pt x="722" y="725"/>
                  <a:pt x="817" y="820"/>
                </a:cubicBezTo>
                <a:lnTo>
                  <a:pt x="642" y="995"/>
                </a:lnTo>
                <a:lnTo>
                  <a:pt x="467" y="820"/>
                </a:lnTo>
                <a:close/>
                <a:moveTo>
                  <a:pt x="0" y="353"/>
                </a:moveTo>
                <a:cubicBezTo>
                  <a:pt x="355" y="0"/>
                  <a:pt x="932" y="0"/>
                  <a:pt x="1285" y="353"/>
                </a:cubicBezTo>
                <a:lnTo>
                  <a:pt x="1167" y="471"/>
                </a:lnTo>
                <a:cubicBezTo>
                  <a:pt x="877" y="181"/>
                  <a:pt x="407" y="181"/>
                  <a:pt x="117" y="471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2437" y="5004595"/>
            <a:ext cx="419100" cy="392113"/>
          </a:xfrm>
          <a:custGeom>
            <a:avLst/>
            <a:gdLst>
              <a:gd name="T0" fmla="*/ 583 w 1166"/>
              <a:gd name="T1" fmla="*/ 0 h 1089"/>
              <a:gd name="T2" fmla="*/ 1165 w 1166"/>
              <a:gd name="T3" fmla="*/ 582 h 1089"/>
              <a:gd name="T4" fmla="*/ 875 w 1166"/>
              <a:gd name="T5" fmla="*/ 1088 h 1089"/>
              <a:gd name="T6" fmla="*/ 815 w 1166"/>
              <a:gd name="T7" fmla="*/ 987 h 1089"/>
              <a:gd name="T8" fmla="*/ 1050 w 1166"/>
              <a:gd name="T9" fmla="*/ 582 h 1089"/>
              <a:gd name="T10" fmla="*/ 583 w 1166"/>
              <a:gd name="T11" fmla="*/ 117 h 1089"/>
              <a:gd name="T12" fmla="*/ 115 w 1166"/>
              <a:gd name="T13" fmla="*/ 582 h 1089"/>
              <a:gd name="T14" fmla="*/ 348 w 1166"/>
              <a:gd name="T15" fmla="*/ 987 h 1089"/>
              <a:gd name="T16" fmla="*/ 290 w 1166"/>
              <a:gd name="T17" fmla="*/ 1088 h 1089"/>
              <a:gd name="T18" fmla="*/ 0 w 1166"/>
              <a:gd name="T19" fmla="*/ 582 h 1089"/>
              <a:gd name="T20" fmla="*/ 583 w 1166"/>
              <a:gd name="T21" fmla="*/ 0 h 1089"/>
              <a:gd name="T22" fmla="*/ 933 w 1166"/>
              <a:gd name="T23" fmla="*/ 582 h 1089"/>
              <a:gd name="T24" fmla="*/ 758 w 1166"/>
              <a:gd name="T25" fmla="*/ 886 h 1089"/>
              <a:gd name="T26" fmla="*/ 700 w 1166"/>
              <a:gd name="T27" fmla="*/ 785 h 1089"/>
              <a:gd name="T28" fmla="*/ 815 w 1166"/>
              <a:gd name="T29" fmla="*/ 582 h 1089"/>
              <a:gd name="T30" fmla="*/ 583 w 1166"/>
              <a:gd name="T31" fmla="*/ 350 h 1089"/>
              <a:gd name="T32" fmla="*/ 350 w 1166"/>
              <a:gd name="T33" fmla="*/ 582 h 1089"/>
              <a:gd name="T34" fmla="*/ 465 w 1166"/>
              <a:gd name="T35" fmla="*/ 785 h 1089"/>
              <a:gd name="T36" fmla="*/ 408 w 1166"/>
              <a:gd name="T37" fmla="*/ 886 h 1089"/>
              <a:gd name="T38" fmla="*/ 233 w 1166"/>
              <a:gd name="T39" fmla="*/ 582 h 1089"/>
              <a:gd name="T40" fmla="*/ 583 w 1166"/>
              <a:gd name="T41" fmla="*/ 232 h 1089"/>
              <a:gd name="T42" fmla="*/ 933 w 1166"/>
              <a:gd name="T43" fmla="*/ 582 h 1089"/>
              <a:gd name="T44" fmla="*/ 583 w 1166"/>
              <a:gd name="T45" fmla="*/ 467 h 1089"/>
              <a:gd name="T46" fmla="*/ 700 w 1166"/>
              <a:gd name="T47" fmla="*/ 582 h 1089"/>
              <a:gd name="T48" fmla="*/ 583 w 1166"/>
              <a:gd name="T49" fmla="*/ 700 h 1089"/>
              <a:gd name="T50" fmla="*/ 465 w 1166"/>
              <a:gd name="T51" fmla="*/ 582 h 1089"/>
              <a:gd name="T52" fmla="*/ 583 w 1166"/>
              <a:gd name="T53" fmla="*/ 467 h 1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66" h="1089">
                <a:moveTo>
                  <a:pt x="583" y="0"/>
                </a:moveTo>
                <a:cubicBezTo>
                  <a:pt x="906" y="0"/>
                  <a:pt x="1165" y="260"/>
                  <a:pt x="1165" y="582"/>
                </a:cubicBezTo>
                <a:cubicBezTo>
                  <a:pt x="1165" y="798"/>
                  <a:pt x="1050" y="987"/>
                  <a:pt x="875" y="1088"/>
                </a:cubicBezTo>
                <a:lnTo>
                  <a:pt x="815" y="987"/>
                </a:lnTo>
                <a:cubicBezTo>
                  <a:pt x="955" y="905"/>
                  <a:pt x="1050" y="754"/>
                  <a:pt x="1050" y="582"/>
                </a:cubicBezTo>
                <a:cubicBezTo>
                  <a:pt x="1050" y="325"/>
                  <a:pt x="840" y="117"/>
                  <a:pt x="583" y="117"/>
                </a:cubicBezTo>
                <a:cubicBezTo>
                  <a:pt x="326" y="117"/>
                  <a:pt x="115" y="325"/>
                  <a:pt x="115" y="582"/>
                </a:cubicBezTo>
                <a:cubicBezTo>
                  <a:pt x="115" y="754"/>
                  <a:pt x="208" y="905"/>
                  <a:pt x="348" y="987"/>
                </a:cubicBezTo>
                <a:lnTo>
                  <a:pt x="290" y="1088"/>
                </a:lnTo>
                <a:cubicBezTo>
                  <a:pt x="115" y="987"/>
                  <a:pt x="0" y="798"/>
                  <a:pt x="0" y="582"/>
                </a:cubicBezTo>
                <a:cubicBezTo>
                  <a:pt x="0" y="260"/>
                  <a:pt x="260" y="0"/>
                  <a:pt x="583" y="0"/>
                </a:cubicBezTo>
                <a:close/>
                <a:moveTo>
                  <a:pt x="933" y="582"/>
                </a:moveTo>
                <a:cubicBezTo>
                  <a:pt x="933" y="711"/>
                  <a:pt x="862" y="826"/>
                  <a:pt x="758" y="886"/>
                </a:cubicBezTo>
                <a:lnTo>
                  <a:pt x="700" y="785"/>
                </a:lnTo>
                <a:cubicBezTo>
                  <a:pt x="769" y="744"/>
                  <a:pt x="815" y="670"/>
                  <a:pt x="815" y="582"/>
                </a:cubicBezTo>
                <a:cubicBezTo>
                  <a:pt x="815" y="454"/>
                  <a:pt x="711" y="350"/>
                  <a:pt x="583" y="350"/>
                </a:cubicBezTo>
                <a:cubicBezTo>
                  <a:pt x="454" y="350"/>
                  <a:pt x="350" y="454"/>
                  <a:pt x="350" y="582"/>
                </a:cubicBezTo>
                <a:cubicBezTo>
                  <a:pt x="350" y="670"/>
                  <a:pt x="397" y="744"/>
                  <a:pt x="465" y="785"/>
                </a:cubicBezTo>
                <a:lnTo>
                  <a:pt x="408" y="886"/>
                </a:lnTo>
                <a:cubicBezTo>
                  <a:pt x="304" y="826"/>
                  <a:pt x="233" y="711"/>
                  <a:pt x="233" y="582"/>
                </a:cubicBezTo>
                <a:cubicBezTo>
                  <a:pt x="233" y="388"/>
                  <a:pt x="389" y="232"/>
                  <a:pt x="583" y="232"/>
                </a:cubicBezTo>
                <a:cubicBezTo>
                  <a:pt x="777" y="232"/>
                  <a:pt x="933" y="388"/>
                  <a:pt x="933" y="582"/>
                </a:cubicBezTo>
                <a:close/>
                <a:moveTo>
                  <a:pt x="583" y="467"/>
                </a:moveTo>
                <a:cubicBezTo>
                  <a:pt x="646" y="467"/>
                  <a:pt x="700" y="519"/>
                  <a:pt x="700" y="582"/>
                </a:cubicBezTo>
                <a:cubicBezTo>
                  <a:pt x="700" y="645"/>
                  <a:pt x="646" y="700"/>
                  <a:pt x="583" y="700"/>
                </a:cubicBezTo>
                <a:cubicBezTo>
                  <a:pt x="520" y="700"/>
                  <a:pt x="465" y="645"/>
                  <a:pt x="465" y="582"/>
                </a:cubicBezTo>
                <a:cubicBezTo>
                  <a:pt x="465" y="519"/>
                  <a:pt x="520" y="467"/>
                  <a:pt x="583" y="4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5299076" y="4990306"/>
            <a:ext cx="504825" cy="419100"/>
          </a:xfrm>
          <a:custGeom>
            <a:avLst/>
            <a:gdLst>
              <a:gd name="T0" fmla="*/ 1283 w 1401"/>
              <a:gd name="T1" fmla="*/ 814 h 1165"/>
              <a:gd name="T2" fmla="*/ 1283 w 1401"/>
              <a:gd name="T3" fmla="*/ 727 h 1165"/>
              <a:gd name="T4" fmla="*/ 1195 w 1401"/>
              <a:gd name="T5" fmla="*/ 639 h 1165"/>
              <a:gd name="T6" fmla="*/ 1108 w 1401"/>
              <a:gd name="T7" fmla="*/ 727 h 1165"/>
              <a:gd name="T8" fmla="*/ 1108 w 1401"/>
              <a:gd name="T9" fmla="*/ 814 h 1165"/>
              <a:gd name="T10" fmla="*/ 1283 w 1401"/>
              <a:gd name="T11" fmla="*/ 814 h 1165"/>
              <a:gd name="T12" fmla="*/ 1343 w 1401"/>
              <a:gd name="T13" fmla="*/ 814 h 1165"/>
              <a:gd name="T14" fmla="*/ 1400 w 1401"/>
              <a:gd name="T15" fmla="*/ 874 h 1165"/>
              <a:gd name="T16" fmla="*/ 1400 w 1401"/>
              <a:gd name="T17" fmla="*/ 1107 h 1165"/>
              <a:gd name="T18" fmla="*/ 1343 w 1401"/>
              <a:gd name="T19" fmla="*/ 1164 h 1165"/>
              <a:gd name="T20" fmla="*/ 1050 w 1401"/>
              <a:gd name="T21" fmla="*/ 1164 h 1165"/>
              <a:gd name="T22" fmla="*/ 993 w 1401"/>
              <a:gd name="T23" fmla="*/ 1107 h 1165"/>
              <a:gd name="T24" fmla="*/ 993 w 1401"/>
              <a:gd name="T25" fmla="*/ 874 h 1165"/>
              <a:gd name="T26" fmla="*/ 1050 w 1401"/>
              <a:gd name="T27" fmla="*/ 814 h 1165"/>
              <a:gd name="T28" fmla="*/ 1050 w 1401"/>
              <a:gd name="T29" fmla="*/ 727 h 1165"/>
              <a:gd name="T30" fmla="*/ 1195 w 1401"/>
              <a:gd name="T31" fmla="*/ 582 h 1165"/>
              <a:gd name="T32" fmla="*/ 1343 w 1401"/>
              <a:gd name="T33" fmla="*/ 727 h 1165"/>
              <a:gd name="T34" fmla="*/ 1343 w 1401"/>
              <a:gd name="T35" fmla="*/ 814 h 1165"/>
              <a:gd name="T36" fmla="*/ 1195 w 1401"/>
              <a:gd name="T37" fmla="*/ 437 h 1165"/>
              <a:gd name="T38" fmla="*/ 905 w 1401"/>
              <a:gd name="T39" fmla="*/ 727 h 1165"/>
              <a:gd name="T40" fmla="*/ 905 w 1401"/>
              <a:gd name="T41" fmla="*/ 894 h 1165"/>
              <a:gd name="T42" fmla="*/ 700 w 1401"/>
              <a:gd name="T43" fmla="*/ 1164 h 1165"/>
              <a:gd name="T44" fmla="*/ 0 w 1401"/>
              <a:gd name="T45" fmla="*/ 232 h 1165"/>
              <a:gd name="T46" fmla="*/ 700 w 1401"/>
              <a:gd name="T47" fmla="*/ 0 h 1165"/>
              <a:gd name="T48" fmla="*/ 1400 w 1401"/>
              <a:gd name="T49" fmla="*/ 232 h 1165"/>
              <a:gd name="T50" fmla="*/ 1245 w 1401"/>
              <a:gd name="T51" fmla="*/ 440 h 1165"/>
              <a:gd name="T52" fmla="*/ 1195 w 1401"/>
              <a:gd name="T53" fmla="*/ 437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1" h="1165">
                <a:moveTo>
                  <a:pt x="1283" y="814"/>
                </a:moveTo>
                <a:lnTo>
                  <a:pt x="1283" y="727"/>
                </a:lnTo>
                <a:cubicBezTo>
                  <a:pt x="1283" y="678"/>
                  <a:pt x="1244" y="639"/>
                  <a:pt x="1195" y="639"/>
                </a:cubicBezTo>
                <a:cubicBezTo>
                  <a:pt x="1145" y="639"/>
                  <a:pt x="1108" y="678"/>
                  <a:pt x="1108" y="727"/>
                </a:cubicBezTo>
                <a:lnTo>
                  <a:pt x="1108" y="814"/>
                </a:lnTo>
                <a:lnTo>
                  <a:pt x="1283" y="814"/>
                </a:lnTo>
                <a:close/>
                <a:moveTo>
                  <a:pt x="1343" y="814"/>
                </a:moveTo>
                <a:cubicBezTo>
                  <a:pt x="1376" y="814"/>
                  <a:pt x="1400" y="842"/>
                  <a:pt x="1400" y="874"/>
                </a:cubicBezTo>
                <a:lnTo>
                  <a:pt x="1400" y="1107"/>
                </a:lnTo>
                <a:cubicBezTo>
                  <a:pt x="1400" y="1140"/>
                  <a:pt x="1376" y="1164"/>
                  <a:pt x="1343" y="1164"/>
                </a:cubicBezTo>
                <a:lnTo>
                  <a:pt x="1050" y="1164"/>
                </a:lnTo>
                <a:cubicBezTo>
                  <a:pt x="1018" y="1164"/>
                  <a:pt x="993" y="1140"/>
                  <a:pt x="993" y="1107"/>
                </a:cubicBezTo>
                <a:lnTo>
                  <a:pt x="993" y="874"/>
                </a:lnTo>
                <a:cubicBezTo>
                  <a:pt x="993" y="842"/>
                  <a:pt x="1018" y="814"/>
                  <a:pt x="1050" y="814"/>
                </a:cubicBezTo>
                <a:lnTo>
                  <a:pt x="1050" y="727"/>
                </a:lnTo>
                <a:cubicBezTo>
                  <a:pt x="1050" y="648"/>
                  <a:pt x="1115" y="582"/>
                  <a:pt x="1195" y="582"/>
                </a:cubicBezTo>
                <a:cubicBezTo>
                  <a:pt x="1274" y="582"/>
                  <a:pt x="1343" y="648"/>
                  <a:pt x="1343" y="727"/>
                </a:cubicBezTo>
                <a:lnTo>
                  <a:pt x="1343" y="814"/>
                </a:lnTo>
                <a:close/>
                <a:moveTo>
                  <a:pt x="1195" y="437"/>
                </a:moveTo>
                <a:cubicBezTo>
                  <a:pt x="1034" y="437"/>
                  <a:pt x="905" y="566"/>
                  <a:pt x="905" y="727"/>
                </a:cubicBezTo>
                <a:lnTo>
                  <a:pt x="905" y="894"/>
                </a:lnTo>
                <a:lnTo>
                  <a:pt x="700" y="1164"/>
                </a:lnTo>
                <a:lnTo>
                  <a:pt x="0" y="232"/>
                </a:lnTo>
                <a:cubicBezTo>
                  <a:pt x="195" y="84"/>
                  <a:pt x="437" y="0"/>
                  <a:pt x="700" y="0"/>
                </a:cubicBezTo>
                <a:cubicBezTo>
                  <a:pt x="962" y="0"/>
                  <a:pt x="1206" y="84"/>
                  <a:pt x="1400" y="232"/>
                </a:cubicBezTo>
                <a:lnTo>
                  <a:pt x="1245" y="440"/>
                </a:lnTo>
                <a:cubicBezTo>
                  <a:pt x="1228" y="437"/>
                  <a:pt x="1212" y="437"/>
                  <a:pt x="1195" y="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6427787" y="4998243"/>
            <a:ext cx="406400" cy="406400"/>
          </a:xfrm>
          <a:custGeom>
            <a:avLst/>
            <a:gdLst>
              <a:gd name="T0" fmla="*/ 795 w 1127"/>
              <a:gd name="T1" fmla="*/ 0 h 1127"/>
              <a:gd name="T2" fmla="*/ 1126 w 1127"/>
              <a:gd name="T3" fmla="*/ 331 h 1127"/>
              <a:gd name="T4" fmla="*/ 795 w 1127"/>
              <a:gd name="T5" fmla="*/ 659 h 1127"/>
              <a:gd name="T6" fmla="*/ 1050 w 1127"/>
              <a:gd name="T7" fmla="*/ 659 h 1127"/>
              <a:gd name="T8" fmla="*/ 1050 w 1127"/>
              <a:gd name="T9" fmla="*/ 1126 h 1127"/>
              <a:gd name="T10" fmla="*/ 582 w 1127"/>
              <a:gd name="T11" fmla="*/ 1126 h 1127"/>
              <a:gd name="T12" fmla="*/ 582 w 1127"/>
              <a:gd name="T13" fmla="*/ 659 h 1127"/>
              <a:gd name="T14" fmla="*/ 795 w 1127"/>
              <a:gd name="T15" fmla="*/ 659 h 1127"/>
              <a:gd name="T16" fmla="*/ 467 w 1127"/>
              <a:gd name="T17" fmla="*/ 331 h 1127"/>
              <a:gd name="T18" fmla="*/ 795 w 1127"/>
              <a:gd name="T19" fmla="*/ 0 h 1127"/>
              <a:gd name="T20" fmla="*/ 467 w 1127"/>
              <a:gd name="T21" fmla="*/ 331 h 1127"/>
              <a:gd name="T22" fmla="*/ 467 w 1127"/>
              <a:gd name="T23" fmla="*/ 544 h 1127"/>
              <a:gd name="T24" fmla="*/ 0 w 1127"/>
              <a:gd name="T25" fmla="*/ 544 h 1127"/>
              <a:gd name="T26" fmla="*/ 0 w 1127"/>
              <a:gd name="T27" fmla="*/ 76 h 1127"/>
              <a:gd name="T28" fmla="*/ 467 w 1127"/>
              <a:gd name="T29" fmla="*/ 76 h 1127"/>
              <a:gd name="T30" fmla="*/ 467 w 1127"/>
              <a:gd name="T31" fmla="*/ 331 h 1127"/>
              <a:gd name="T32" fmla="*/ 0 w 1127"/>
              <a:gd name="T33" fmla="*/ 1126 h 1127"/>
              <a:gd name="T34" fmla="*/ 0 w 1127"/>
              <a:gd name="T35" fmla="*/ 659 h 1127"/>
              <a:gd name="T36" fmla="*/ 467 w 1127"/>
              <a:gd name="T37" fmla="*/ 659 h 1127"/>
              <a:gd name="T38" fmla="*/ 467 w 1127"/>
              <a:gd name="T39" fmla="*/ 1126 h 1127"/>
              <a:gd name="T40" fmla="*/ 0 w 1127"/>
              <a:gd name="T41" fmla="*/ 1126 h 1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27" h="1127">
                <a:moveTo>
                  <a:pt x="795" y="0"/>
                </a:moveTo>
                <a:lnTo>
                  <a:pt x="1126" y="331"/>
                </a:lnTo>
                <a:lnTo>
                  <a:pt x="795" y="659"/>
                </a:lnTo>
                <a:lnTo>
                  <a:pt x="1050" y="659"/>
                </a:lnTo>
                <a:lnTo>
                  <a:pt x="1050" y="1126"/>
                </a:lnTo>
                <a:lnTo>
                  <a:pt x="582" y="1126"/>
                </a:lnTo>
                <a:lnTo>
                  <a:pt x="582" y="659"/>
                </a:lnTo>
                <a:lnTo>
                  <a:pt x="795" y="659"/>
                </a:lnTo>
                <a:lnTo>
                  <a:pt x="467" y="331"/>
                </a:lnTo>
                <a:lnTo>
                  <a:pt x="795" y="0"/>
                </a:lnTo>
                <a:close/>
                <a:moveTo>
                  <a:pt x="467" y="331"/>
                </a:moveTo>
                <a:lnTo>
                  <a:pt x="467" y="544"/>
                </a:lnTo>
                <a:lnTo>
                  <a:pt x="0" y="544"/>
                </a:lnTo>
                <a:lnTo>
                  <a:pt x="0" y="76"/>
                </a:lnTo>
                <a:lnTo>
                  <a:pt x="467" y="76"/>
                </a:lnTo>
                <a:lnTo>
                  <a:pt x="467" y="331"/>
                </a:lnTo>
                <a:close/>
                <a:moveTo>
                  <a:pt x="0" y="1126"/>
                </a:moveTo>
                <a:lnTo>
                  <a:pt x="0" y="659"/>
                </a:lnTo>
                <a:lnTo>
                  <a:pt x="467" y="659"/>
                </a:lnTo>
                <a:lnTo>
                  <a:pt x="467" y="1126"/>
                </a:lnTo>
                <a:lnTo>
                  <a:pt x="0" y="11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540624" y="4976020"/>
            <a:ext cx="336550" cy="447675"/>
          </a:xfrm>
          <a:custGeom>
            <a:avLst/>
            <a:gdLst>
              <a:gd name="T0" fmla="*/ 451 w 936"/>
              <a:gd name="T1" fmla="*/ 1069 h 1245"/>
              <a:gd name="T2" fmla="*/ 730 w 936"/>
              <a:gd name="T3" fmla="*/ 790 h 1245"/>
              <a:gd name="T4" fmla="*/ 697 w 936"/>
              <a:gd name="T5" fmla="*/ 555 h 1245"/>
              <a:gd name="T6" fmla="*/ 426 w 936"/>
              <a:gd name="T7" fmla="*/ 705 h 1245"/>
              <a:gd name="T8" fmla="*/ 262 w 936"/>
              <a:gd name="T9" fmla="*/ 886 h 1245"/>
              <a:gd name="T10" fmla="*/ 451 w 936"/>
              <a:gd name="T11" fmla="*/ 1069 h 1245"/>
              <a:gd name="T12" fmla="*/ 555 w 936"/>
              <a:gd name="T13" fmla="*/ 0 h 1245"/>
              <a:gd name="T14" fmla="*/ 935 w 936"/>
              <a:gd name="T15" fmla="*/ 779 h 1245"/>
              <a:gd name="T16" fmla="*/ 467 w 936"/>
              <a:gd name="T17" fmla="*/ 1244 h 1245"/>
              <a:gd name="T18" fmla="*/ 0 w 936"/>
              <a:gd name="T19" fmla="*/ 779 h 1245"/>
              <a:gd name="T20" fmla="*/ 189 w 936"/>
              <a:gd name="T21" fmla="*/ 260 h 1245"/>
              <a:gd name="T22" fmla="*/ 189 w 936"/>
              <a:gd name="T23" fmla="*/ 282 h 1245"/>
              <a:gd name="T24" fmla="*/ 399 w 936"/>
              <a:gd name="T25" fmla="*/ 498 h 1245"/>
              <a:gd name="T26" fmla="*/ 599 w 936"/>
              <a:gd name="T27" fmla="*/ 282 h 1245"/>
              <a:gd name="T28" fmla="*/ 555 w 936"/>
              <a:gd name="T29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36" h="1245">
                <a:moveTo>
                  <a:pt x="451" y="1069"/>
                </a:moveTo>
                <a:cubicBezTo>
                  <a:pt x="607" y="1069"/>
                  <a:pt x="730" y="946"/>
                  <a:pt x="730" y="790"/>
                </a:cubicBezTo>
                <a:cubicBezTo>
                  <a:pt x="730" y="708"/>
                  <a:pt x="719" y="632"/>
                  <a:pt x="697" y="555"/>
                </a:cubicBezTo>
                <a:cubicBezTo>
                  <a:pt x="637" y="634"/>
                  <a:pt x="530" y="683"/>
                  <a:pt x="426" y="705"/>
                </a:cubicBezTo>
                <a:cubicBezTo>
                  <a:pt x="323" y="727"/>
                  <a:pt x="262" y="790"/>
                  <a:pt x="262" y="886"/>
                </a:cubicBezTo>
                <a:cubicBezTo>
                  <a:pt x="262" y="987"/>
                  <a:pt x="347" y="1069"/>
                  <a:pt x="451" y="1069"/>
                </a:cubicBezTo>
                <a:close/>
                <a:moveTo>
                  <a:pt x="555" y="0"/>
                </a:moveTo>
                <a:cubicBezTo>
                  <a:pt x="782" y="183"/>
                  <a:pt x="935" y="465"/>
                  <a:pt x="935" y="779"/>
                </a:cubicBezTo>
                <a:cubicBezTo>
                  <a:pt x="935" y="1036"/>
                  <a:pt x="724" y="1244"/>
                  <a:pt x="467" y="1244"/>
                </a:cubicBezTo>
                <a:cubicBezTo>
                  <a:pt x="210" y="1244"/>
                  <a:pt x="0" y="1036"/>
                  <a:pt x="0" y="779"/>
                </a:cubicBezTo>
                <a:cubicBezTo>
                  <a:pt x="0" y="582"/>
                  <a:pt x="71" y="399"/>
                  <a:pt x="189" y="260"/>
                </a:cubicBezTo>
                <a:lnTo>
                  <a:pt x="189" y="282"/>
                </a:lnTo>
                <a:cubicBezTo>
                  <a:pt x="189" y="402"/>
                  <a:pt x="279" y="498"/>
                  <a:pt x="399" y="498"/>
                </a:cubicBezTo>
                <a:cubicBezTo>
                  <a:pt x="519" y="498"/>
                  <a:pt x="599" y="402"/>
                  <a:pt x="599" y="282"/>
                </a:cubicBezTo>
                <a:cubicBezTo>
                  <a:pt x="599" y="156"/>
                  <a:pt x="555" y="0"/>
                  <a:pt x="55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8556624" y="5053807"/>
            <a:ext cx="463550" cy="293688"/>
          </a:xfrm>
          <a:custGeom>
            <a:avLst/>
            <a:gdLst>
              <a:gd name="T0" fmla="*/ 993 w 1287"/>
              <a:gd name="T1" fmla="*/ 0 h 815"/>
              <a:gd name="T2" fmla="*/ 1111 w 1287"/>
              <a:gd name="T3" fmla="*/ 114 h 815"/>
              <a:gd name="T4" fmla="*/ 1111 w 1287"/>
              <a:gd name="T5" fmla="*/ 240 h 815"/>
              <a:gd name="T6" fmla="*/ 993 w 1287"/>
              <a:gd name="T7" fmla="*/ 404 h 815"/>
              <a:gd name="T8" fmla="*/ 993 w 1287"/>
              <a:gd name="T9" fmla="*/ 525 h 815"/>
              <a:gd name="T10" fmla="*/ 293 w 1287"/>
              <a:gd name="T11" fmla="*/ 525 h 815"/>
              <a:gd name="T12" fmla="*/ 293 w 1287"/>
              <a:gd name="T13" fmla="*/ 404 h 815"/>
              <a:gd name="T14" fmla="*/ 175 w 1287"/>
              <a:gd name="T15" fmla="*/ 240 h 815"/>
              <a:gd name="T16" fmla="*/ 175 w 1287"/>
              <a:gd name="T17" fmla="*/ 114 h 815"/>
              <a:gd name="T18" fmla="*/ 293 w 1287"/>
              <a:gd name="T19" fmla="*/ 0 h 815"/>
              <a:gd name="T20" fmla="*/ 993 w 1287"/>
              <a:gd name="T21" fmla="*/ 0 h 815"/>
              <a:gd name="T22" fmla="*/ 1168 w 1287"/>
              <a:gd name="T23" fmla="*/ 289 h 815"/>
              <a:gd name="T24" fmla="*/ 1286 w 1287"/>
              <a:gd name="T25" fmla="*/ 407 h 815"/>
              <a:gd name="T26" fmla="*/ 1286 w 1287"/>
              <a:gd name="T27" fmla="*/ 700 h 815"/>
              <a:gd name="T28" fmla="*/ 1168 w 1287"/>
              <a:gd name="T29" fmla="*/ 814 h 815"/>
              <a:gd name="T30" fmla="*/ 118 w 1287"/>
              <a:gd name="T31" fmla="*/ 814 h 815"/>
              <a:gd name="T32" fmla="*/ 0 w 1287"/>
              <a:gd name="T33" fmla="*/ 700 h 815"/>
              <a:gd name="T34" fmla="*/ 0 w 1287"/>
              <a:gd name="T35" fmla="*/ 407 h 815"/>
              <a:gd name="T36" fmla="*/ 118 w 1287"/>
              <a:gd name="T37" fmla="*/ 289 h 815"/>
              <a:gd name="T38" fmla="*/ 236 w 1287"/>
              <a:gd name="T39" fmla="*/ 407 h 815"/>
              <a:gd name="T40" fmla="*/ 236 w 1287"/>
              <a:gd name="T41" fmla="*/ 582 h 815"/>
              <a:gd name="T42" fmla="*/ 1050 w 1287"/>
              <a:gd name="T43" fmla="*/ 582 h 815"/>
              <a:gd name="T44" fmla="*/ 1050 w 1287"/>
              <a:gd name="T45" fmla="*/ 407 h 815"/>
              <a:gd name="T46" fmla="*/ 1168 w 1287"/>
              <a:gd name="T47" fmla="*/ 289 h 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7" h="815">
                <a:moveTo>
                  <a:pt x="993" y="0"/>
                </a:moveTo>
                <a:cubicBezTo>
                  <a:pt x="1056" y="0"/>
                  <a:pt x="1111" y="52"/>
                  <a:pt x="1111" y="114"/>
                </a:cubicBezTo>
                <a:lnTo>
                  <a:pt x="1111" y="240"/>
                </a:lnTo>
                <a:cubicBezTo>
                  <a:pt x="1042" y="265"/>
                  <a:pt x="993" y="328"/>
                  <a:pt x="993" y="404"/>
                </a:cubicBezTo>
                <a:lnTo>
                  <a:pt x="993" y="525"/>
                </a:lnTo>
                <a:lnTo>
                  <a:pt x="293" y="525"/>
                </a:lnTo>
                <a:lnTo>
                  <a:pt x="293" y="404"/>
                </a:lnTo>
                <a:cubicBezTo>
                  <a:pt x="293" y="328"/>
                  <a:pt x="244" y="265"/>
                  <a:pt x="175" y="240"/>
                </a:cubicBezTo>
                <a:lnTo>
                  <a:pt x="175" y="114"/>
                </a:lnTo>
                <a:cubicBezTo>
                  <a:pt x="175" y="52"/>
                  <a:pt x="230" y="0"/>
                  <a:pt x="293" y="0"/>
                </a:cubicBezTo>
                <a:lnTo>
                  <a:pt x="993" y="0"/>
                </a:lnTo>
                <a:close/>
                <a:moveTo>
                  <a:pt x="1168" y="289"/>
                </a:moveTo>
                <a:cubicBezTo>
                  <a:pt x="1231" y="289"/>
                  <a:pt x="1286" y="344"/>
                  <a:pt x="1286" y="407"/>
                </a:cubicBezTo>
                <a:lnTo>
                  <a:pt x="1286" y="700"/>
                </a:lnTo>
                <a:cubicBezTo>
                  <a:pt x="1286" y="762"/>
                  <a:pt x="1231" y="814"/>
                  <a:pt x="1168" y="814"/>
                </a:cubicBezTo>
                <a:lnTo>
                  <a:pt x="118" y="814"/>
                </a:lnTo>
                <a:cubicBezTo>
                  <a:pt x="55" y="814"/>
                  <a:pt x="0" y="762"/>
                  <a:pt x="0" y="700"/>
                </a:cubicBezTo>
                <a:lnTo>
                  <a:pt x="0" y="407"/>
                </a:lnTo>
                <a:cubicBezTo>
                  <a:pt x="0" y="344"/>
                  <a:pt x="55" y="289"/>
                  <a:pt x="118" y="289"/>
                </a:cubicBezTo>
                <a:cubicBezTo>
                  <a:pt x="181" y="289"/>
                  <a:pt x="236" y="344"/>
                  <a:pt x="236" y="407"/>
                </a:cubicBezTo>
                <a:lnTo>
                  <a:pt x="236" y="582"/>
                </a:lnTo>
                <a:lnTo>
                  <a:pt x="1050" y="582"/>
                </a:lnTo>
                <a:lnTo>
                  <a:pt x="1050" y="407"/>
                </a:lnTo>
                <a:cubicBezTo>
                  <a:pt x="1050" y="344"/>
                  <a:pt x="1105" y="289"/>
                  <a:pt x="1168" y="2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9658349" y="5031581"/>
            <a:ext cx="419100" cy="336550"/>
          </a:xfrm>
          <a:custGeom>
            <a:avLst/>
            <a:gdLst>
              <a:gd name="T0" fmla="*/ 1050 w 1166"/>
              <a:gd name="T1" fmla="*/ 818 h 936"/>
              <a:gd name="T2" fmla="*/ 1050 w 1166"/>
              <a:gd name="T3" fmla="*/ 293 h 936"/>
              <a:gd name="T4" fmla="*/ 815 w 1166"/>
              <a:gd name="T5" fmla="*/ 293 h 936"/>
              <a:gd name="T6" fmla="*/ 815 w 1166"/>
              <a:gd name="T7" fmla="*/ 818 h 936"/>
              <a:gd name="T8" fmla="*/ 1050 w 1166"/>
              <a:gd name="T9" fmla="*/ 818 h 936"/>
              <a:gd name="T10" fmla="*/ 757 w 1166"/>
              <a:gd name="T11" fmla="*/ 525 h 936"/>
              <a:gd name="T12" fmla="*/ 757 w 1166"/>
              <a:gd name="T13" fmla="*/ 293 h 936"/>
              <a:gd name="T14" fmla="*/ 115 w 1166"/>
              <a:gd name="T15" fmla="*/ 293 h 936"/>
              <a:gd name="T16" fmla="*/ 115 w 1166"/>
              <a:gd name="T17" fmla="*/ 525 h 936"/>
              <a:gd name="T18" fmla="*/ 757 w 1166"/>
              <a:gd name="T19" fmla="*/ 525 h 936"/>
              <a:gd name="T20" fmla="*/ 757 w 1166"/>
              <a:gd name="T21" fmla="*/ 818 h 936"/>
              <a:gd name="T22" fmla="*/ 757 w 1166"/>
              <a:gd name="T23" fmla="*/ 586 h 936"/>
              <a:gd name="T24" fmla="*/ 115 w 1166"/>
              <a:gd name="T25" fmla="*/ 586 h 936"/>
              <a:gd name="T26" fmla="*/ 115 w 1166"/>
              <a:gd name="T27" fmla="*/ 818 h 936"/>
              <a:gd name="T28" fmla="*/ 757 w 1166"/>
              <a:gd name="T29" fmla="*/ 818 h 936"/>
              <a:gd name="T30" fmla="*/ 1050 w 1166"/>
              <a:gd name="T31" fmla="*/ 0 h 936"/>
              <a:gd name="T32" fmla="*/ 1165 w 1166"/>
              <a:gd name="T33" fmla="*/ 118 h 936"/>
              <a:gd name="T34" fmla="*/ 1165 w 1166"/>
              <a:gd name="T35" fmla="*/ 818 h 936"/>
              <a:gd name="T36" fmla="*/ 1050 w 1166"/>
              <a:gd name="T37" fmla="*/ 935 h 936"/>
              <a:gd name="T38" fmla="*/ 115 w 1166"/>
              <a:gd name="T39" fmla="*/ 935 h 936"/>
              <a:gd name="T40" fmla="*/ 0 w 1166"/>
              <a:gd name="T41" fmla="*/ 818 h 936"/>
              <a:gd name="T42" fmla="*/ 0 w 1166"/>
              <a:gd name="T43" fmla="*/ 118 h 936"/>
              <a:gd name="T44" fmla="*/ 115 w 1166"/>
              <a:gd name="T45" fmla="*/ 0 h 936"/>
              <a:gd name="T46" fmla="*/ 1050 w 1166"/>
              <a:gd name="T4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6" h="936">
                <a:moveTo>
                  <a:pt x="1050" y="818"/>
                </a:moveTo>
                <a:lnTo>
                  <a:pt x="1050" y="293"/>
                </a:lnTo>
                <a:lnTo>
                  <a:pt x="815" y="293"/>
                </a:lnTo>
                <a:lnTo>
                  <a:pt x="815" y="818"/>
                </a:lnTo>
                <a:lnTo>
                  <a:pt x="1050" y="818"/>
                </a:lnTo>
                <a:close/>
                <a:moveTo>
                  <a:pt x="757" y="525"/>
                </a:moveTo>
                <a:lnTo>
                  <a:pt x="757" y="293"/>
                </a:lnTo>
                <a:lnTo>
                  <a:pt x="115" y="293"/>
                </a:lnTo>
                <a:lnTo>
                  <a:pt x="115" y="525"/>
                </a:lnTo>
                <a:lnTo>
                  <a:pt x="757" y="525"/>
                </a:lnTo>
                <a:close/>
                <a:moveTo>
                  <a:pt x="757" y="818"/>
                </a:moveTo>
                <a:lnTo>
                  <a:pt x="757" y="586"/>
                </a:lnTo>
                <a:lnTo>
                  <a:pt x="115" y="586"/>
                </a:lnTo>
                <a:lnTo>
                  <a:pt x="115" y="818"/>
                </a:lnTo>
                <a:lnTo>
                  <a:pt x="757" y="818"/>
                </a:lnTo>
                <a:close/>
                <a:moveTo>
                  <a:pt x="1050" y="0"/>
                </a:moveTo>
                <a:cubicBezTo>
                  <a:pt x="1113" y="0"/>
                  <a:pt x="1165" y="55"/>
                  <a:pt x="1165" y="118"/>
                </a:cubicBezTo>
                <a:lnTo>
                  <a:pt x="1165" y="818"/>
                </a:lnTo>
                <a:cubicBezTo>
                  <a:pt x="1165" y="881"/>
                  <a:pt x="1113" y="935"/>
                  <a:pt x="1050" y="935"/>
                </a:cubicBezTo>
                <a:lnTo>
                  <a:pt x="115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5" y="0"/>
                </a:cubicBezTo>
                <a:lnTo>
                  <a:pt x="105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10756901" y="5031581"/>
            <a:ext cx="377825" cy="336550"/>
          </a:xfrm>
          <a:custGeom>
            <a:avLst/>
            <a:gdLst>
              <a:gd name="T0" fmla="*/ 932 w 1051"/>
              <a:gd name="T1" fmla="*/ 818 h 936"/>
              <a:gd name="T2" fmla="*/ 932 w 1051"/>
              <a:gd name="T3" fmla="*/ 236 h 936"/>
              <a:gd name="T4" fmla="*/ 118 w 1051"/>
              <a:gd name="T5" fmla="*/ 236 h 936"/>
              <a:gd name="T6" fmla="*/ 118 w 1051"/>
              <a:gd name="T7" fmla="*/ 818 h 936"/>
              <a:gd name="T8" fmla="*/ 932 w 1051"/>
              <a:gd name="T9" fmla="*/ 818 h 936"/>
              <a:gd name="T10" fmla="*/ 932 w 1051"/>
              <a:gd name="T11" fmla="*/ 0 h 936"/>
              <a:gd name="T12" fmla="*/ 1050 w 1051"/>
              <a:gd name="T13" fmla="*/ 118 h 936"/>
              <a:gd name="T14" fmla="*/ 1050 w 1051"/>
              <a:gd name="T15" fmla="*/ 818 h 936"/>
              <a:gd name="T16" fmla="*/ 932 w 1051"/>
              <a:gd name="T17" fmla="*/ 935 h 936"/>
              <a:gd name="T18" fmla="*/ 118 w 1051"/>
              <a:gd name="T19" fmla="*/ 935 h 936"/>
              <a:gd name="T20" fmla="*/ 0 w 1051"/>
              <a:gd name="T21" fmla="*/ 818 h 936"/>
              <a:gd name="T22" fmla="*/ 0 w 1051"/>
              <a:gd name="T23" fmla="*/ 118 h 936"/>
              <a:gd name="T24" fmla="*/ 118 w 1051"/>
              <a:gd name="T25" fmla="*/ 0 h 936"/>
              <a:gd name="T26" fmla="*/ 932 w 1051"/>
              <a:gd name="T27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51" h="936">
                <a:moveTo>
                  <a:pt x="932" y="818"/>
                </a:moveTo>
                <a:lnTo>
                  <a:pt x="932" y="236"/>
                </a:lnTo>
                <a:lnTo>
                  <a:pt x="118" y="236"/>
                </a:lnTo>
                <a:lnTo>
                  <a:pt x="118" y="818"/>
                </a:lnTo>
                <a:lnTo>
                  <a:pt x="932" y="818"/>
                </a:lnTo>
                <a:close/>
                <a:moveTo>
                  <a:pt x="932" y="0"/>
                </a:moveTo>
                <a:cubicBezTo>
                  <a:pt x="998" y="0"/>
                  <a:pt x="1050" y="55"/>
                  <a:pt x="1050" y="118"/>
                </a:cubicBezTo>
                <a:lnTo>
                  <a:pt x="1050" y="818"/>
                </a:lnTo>
                <a:cubicBezTo>
                  <a:pt x="1050" y="881"/>
                  <a:pt x="995" y="935"/>
                  <a:pt x="932" y="935"/>
                </a:cubicBezTo>
                <a:lnTo>
                  <a:pt x="118" y="935"/>
                </a:lnTo>
                <a:cubicBezTo>
                  <a:pt x="52" y="935"/>
                  <a:pt x="0" y="881"/>
                  <a:pt x="0" y="818"/>
                </a:cubicBezTo>
                <a:lnTo>
                  <a:pt x="0" y="118"/>
                </a:lnTo>
                <a:cubicBezTo>
                  <a:pt x="0" y="55"/>
                  <a:pt x="52" y="0"/>
                  <a:pt x="118" y="0"/>
                </a:cubicBezTo>
                <a:lnTo>
                  <a:pt x="9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5689" y="5907881"/>
            <a:ext cx="357187" cy="336550"/>
          </a:xfrm>
          <a:custGeom>
            <a:avLst/>
            <a:gdLst>
              <a:gd name="T0" fmla="*/ 760 w 994"/>
              <a:gd name="T1" fmla="*/ 350 h 933"/>
              <a:gd name="T2" fmla="*/ 993 w 994"/>
              <a:gd name="T3" fmla="*/ 582 h 933"/>
              <a:gd name="T4" fmla="*/ 760 w 994"/>
              <a:gd name="T5" fmla="*/ 815 h 933"/>
              <a:gd name="T6" fmla="*/ 643 w 994"/>
              <a:gd name="T7" fmla="*/ 815 h 933"/>
              <a:gd name="T8" fmla="*/ 643 w 994"/>
              <a:gd name="T9" fmla="*/ 932 h 933"/>
              <a:gd name="T10" fmla="*/ 468 w 994"/>
              <a:gd name="T11" fmla="*/ 757 h 933"/>
              <a:gd name="T12" fmla="*/ 643 w 994"/>
              <a:gd name="T13" fmla="*/ 582 h 933"/>
              <a:gd name="T14" fmla="*/ 643 w 994"/>
              <a:gd name="T15" fmla="*/ 700 h 933"/>
              <a:gd name="T16" fmla="*/ 774 w 994"/>
              <a:gd name="T17" fmla="*/ 700 h 933"/>
              <a:gd name="T18" fmla="*/ 891 w 994"/>
              <a:gd name="T19" fmla="*/ 582 h 933"/>
              <a:gd name="T20" fmla="*/ 774 w 994"/>
              <a:gd name="T21" fmla="*/ 465 h 933"/>
              <a:gd name="T22" fmla="*/ 0 w 994"/>
              <a:gd name="T23" fmla="*/ 465 h 933"/>
              <a:gd name="T24" fmla="*/ 0 w 994"/>
              <a:gd name="T25" fmla="*/ 350 h 933"/>
              <a:gd name="T26" fmla="*/ 760 w 994"/>
              <a:gd name="T27" fmla="*/ 350 h 933"/>
              <a:gd name="T28" fmla="*/ 935 w 994"/>
              <a:gd name="T29" fmla="*/ 0 h 933"/>
              <a:gd name="T30" fmla="*/ 935 w 994"/>
              <a:gd name="T31" fmla="*/ 115 h 933"/>
              <a:gd name="T32" fmla="*/ 0 w 994"/>
              <a:gd name="T33" fmla="*/ 115 h 933"/>
              <a:gd name="T34" fmla="*/ 0 w 994"/>
              <a:gd name="T35" fmla="*/ 0 h 933"/>
              <a:gd name="T36" fmla="*/ 935 w 994"/>
              <a:gd name="T37" fmla="*/ 0 h 933"/>
              <a:gd name="T38" fmla="*/ 0 w 994"/>
              <a:gd name="T39" fmla="*/ 815 h 933"/>
              <a:gd name="T40" fmla="*/ 0 w 994"/>
              <a:gd name="T41" fmla="*/ 700 h 933"/>
              <a:gd name="T42" fmla="*/ 350 w 994"/>
              <a:gd name="T43" fmla="*/ 700 h 933"/>
              <a:gd name="T44" fmla="*/ 350 w 994"/>
              <a:gd name="T45" fmla="*/ 815 h 933"/>
              <a:gd name="T46" fmla="*/ 0 w 994"/>
              <a:gd name="T47" fmla="*/ 815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4" h="933">
                <a:moveTo>
                  <a:pt x="760" y="350"/>
                </a:moveTo>
                <a:cubicBezTo>
                  <a:pt x="889" y="350"/>
                  <a:pt x="993" y="454"/>
                  <a:pt x="993" y="582"/>
                </a:cubicBezTo>
                <a:cubicBezTo>
                  <a:pt x="993" y="711"/>
                  <a:pt x="889" y="815"/>
                  <a:pt x="760" y="815"/>
                </a:cubicBezTo>
                <a:lnTo>
                  <a:pt x="643" y="815"/>
                </a:lnTo>
                <a:lnTo>
                  <a:pt x="643" y="932"/>
                </a:lnTo>
                <a:lnTo>
                  <a:pt x="468" y="757"/>
                </a:lnTo>
                <a:lnTo>
                  <a:pt x="643" y="582"/>
                </a:lnTo>
                <a:lnTo>
                  <a:pt x="643" y="700"/>
                </a:lnTo>
                <a:lnTo>
                  <a:pt x="774" y="700"/>
                </a:lnTo>
                <a:cubicBezTo>
                  <a:pt x="837" y="700"/>
                  <a:pt x="891" y="645"/>
                  <a:pt x="891" y="582"/>
                </a:cubicBezTo>
                <a:cubicBezTo>
                  <a:pt x="891" y="519"/>
                  <a:pt x="837" y="465"/>
                  <a:pt x="774" y="465"/>
                </a:cubicBezTo>
                <a:lnTo>
                  <a:pt x="0" y="465"/>
                </a:lnTo>
                <a:lnTo>
                  <a:pt x="0" y="350"/>
                </a:lnTo>
                <a:lnTo>
                  <a:pt x="760" y="350"/>
                </a:lnTo>
                <a:close/>
                <a:moveTo>
                  <a:pt x="935" y="0"/>
                </a:moveTo>
                <a:lnTo>
                  <a:pt x="935" y="115"/>
                </a:lnTo>
                <a:lnTo>
                  <a:pt x="0" y="115"/>
                </a:lnTo>
                <a:lnTo>
                  <a:pt x="0" y="0"/>
                </a:lnTo>
                <a:lnTo>
                  <a:pt x="935" y="0"/>
                </a:lnTo>
                <a:close/>
                <a:moveTo>
                  <a:pt x="0" y="815"/>
                </a:moveTo>
                <a:lnTo>
                  <a:pt x="0" y="700"/>
                </a:lnTo>
                <a:lnTo>
                  <a:pt x="350" y="700"/>
                </a:lnTo>
                <a:lnTo>
                  <a:pt x="350" y="815"/>
                </a:lnTo>
                <a:lnTo>
                  <a:pt x="0" y="8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2103437" y="5892006"/>
            <a:ext cx="368300" cy="368300"/>
          </a:xfrm>
          <a:custGeom>
            <a:avLst/>
            <a:gdLst>
              <a:gd name="T0" fmla="*/ 233 w 1021"/>
              <a:gd name="T1" fmla="*/ 350 h 1021"/>
              <a:gd name="T2" fmla="*/ 525 w 1021"/>
              <a:gd name="T3" fmla="*/ 350 h 1021"/>
              <a:gd name="T4" fmla="*/ 525 w 1021"/>
              <a:gd name="T5" fmla="*/ 408 h 1021"/>
              <a:gd name="T6" fmla="*/ 233 w 1021"/>
              <a:gd name="T7" fmla="*/ 408 h 1021"/>
              <a:gd name="T8" fmla="*/ 233 w 1021"/>
              <a:gd name="T9" fmla="*/ 350 h 1021"/>
              <a:gd name="T10" fmla="*/ 380 w 1021"/>
              <a:gd name="T11" fmla="*/ 643 h 1021"/>
              <a:gd name="T12" fmla="*/ 643 w 1021"/>
              <a:gd name="T13" fmla="*/ 380 h 1021"/>
              <a:gd name="T14" fmla="*/ 380 w 1021"/>
              <a:gd name="T15" fmla="*/ 118 h 1021"/>
              <a:gd name="T16" fmla="*/ 118 w 1021"/>
              <a:gd name="T17" fmla="*/ 380 h 1021"/>
              <a:gd name="T18" fmla="*/ 380 w 1021"/>
              <a:gd name="T19" fmla="*/ 643 h 1021"/>
              <a:gd name="T20" fmla="*/ 730 w 1021"/>
              <a:gd name="T21" fmla="*/ 643 h 1021"/>
              <a:gd name="T22" fmla="*/ 1020 w 1021"/>
              <a:gd name="T23" fmla="*/ 932 h 1021"/>
              <a:gd name="T24" fmla="*/ 933 w 1021"/>
              <a:gd name="T25" fmla="*/ 1020 h 1021"/>
              <a:gd name="T26" fmla="*/ 643 w 1021"/>
              <a:gd name="T27" fmla="*/ 730 h 1021"/>
              <a:gd name="T28" fmla="*/ 643 w 1021"/>
              <a:gd name="T29" fmla="*/ 684 h 1021"/>
              <a:gd name="T30" fmla="*/ 627 w 1021"/>
              <a:gd name="T31" fmla="*/ 667 h 1021"/>
              <a:gd name="T32" fmla="*/ 380 w 1021"/>
              <a:gd name="T33" fmla="*/ 757 h 1021"/>
              <a:gd name="T34" fmla="*/ 0 w 1021"/>
              <a:gd name="T35" fmla="*/ 380 h 1021"/>
              <a:gd name="T36" fmla="*/ 380 w 1021"/>
              <a:gd name="T37" fmla="*/ 0 h 1021"/>
              <a:gd name="T38" fmla="*/ 758 w 1021"/>
              <a:gd name="T39" fmla="*/ 380 h 1021"/>
              <a:gd name="T40" fmla="*/ 668 w 1021"/>
              <a:gd name="T41" fmla="*/ 626 h 1021"/>
              <a:gd name="T42" fmla="*/ 684 w 1021"/>
              <a:gd name="T43" fmla="*/ 643 h 1021"/>
              <a:gd name="T44" fmla="*/ 730 w 1021"/>
              <a:gd name="T45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21" h="1021">
                <a:moveTo>
                  <a:pt x="233" y="350"/>
                </a:moveTo>
                <a:lnTo>
                  <a:pt x="525" y="350"/>
                </a:lnTo>
                <a:lnTo>
                  <a:pt x="525" y="408"/>
                </a:lnTo>
                <a:lnTo>
                  <a:pt x="233" y="408"/>
                </a:lnTo>
                <a:lnTo>
                  <a:pt x="233" y="350"/>
                </a:lnTo>
                <a:close/>
                <a:moveTo>
                  <a:pt x="380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0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0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0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69" y="0"/>
                  <a:pt x="380" y="0"/>
                </a:cubicBezTo>
                <a:cubicBezTo>
                  <a:pt x="590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3162301" y="5885658"/>
            <a:ext cx="377825" cy="377825"/>
          </a:xfrm>
          <a:custGeom>
            <a:avLst/>
            <a:gdLst>
              <a:gd name="T0" fmla="*/ 0 w 1051"/>
              <a:gd name="T1" fmla="*/ 1050 h 1051"/>
              <a:gd name="T2" fmla="*/ 0 w 1051"/>
              <a:gd name="T3" fmla="*/ 700 h 1051"/>
              <a:gd name="T4" fmla="*/ 134 w 1051"/>
              <a:gd name="T5" fmla="*/ 834 h 1051"/>
              <a:gd name="T6" fmla="*/ 301 w 1051"/>
              <a:gd name="T7" fmla="*/ 665 h 1051"/>
              <a:gd name="T8" fmla="*/ 385 w 1051"/>
              <a:gd name="T9" fmla="*/ 749 h 1051"/>
              <a:gd name="T10" fmla="*/ 216 w 1051"/>
              <a:gd name="T11" fmla="*/ 916 h 1051"/>
              <a:gd name="T12" fmla="*/ 350 w 1051"/>
              <a:gd name="T13" fmla="*/ 1050 h 1051"/>
              <a:gd name="T14" fmla="*/ 0 w 1051"/>
              <a:gd name="T15" fmla="*/ 1050 h 1051"/>
              <a:gd name="T16" fmla="*/ 0 w 1051"/>
              <a:gd name="T17" fmla="*/ 350 h 1051"/>
              <a:gd name="T18" fmla="*/ 0 w 1051"/>
              <a:gd name="T19" fmla="*/ 0 h 1051"/>
              <a:gd name="T20" fmla="*/ 350 w 1051"/>
              <a:gd name="T21" fmla="*/ 0 h 1051"/>
              <a:gd name="T22" fmla="*/ 216 w 1051"/>
              <a:gd name="T23" fmla="*/ 134 h 1051"/>
              <a:gd name="T24" fmla="*/ 385 w 1051"/>
              <a:gd name="T25" fmla="*/ 301 h 1051"/>
              <a:gd name="T26" fmla="*/ 301 w 1051"/>
              <a:gd name="T27" fmla="*/ 386 h 1051"/>
              <a:gd name="T28" fmla="*/ 134 w 1051"/>
              <a:gd name="T29" fmla="*/ 216 h 1051"/>
              <a:gd name="T30" fmla="*/ 0 w 1051"/>
              <a:gd name="T31" fmla="*/ 350 h 1051"/>
              <a:gd name="T32" fmla="*/ 700 w 1051"/>
              <a:gd name="T33" fmla="*/ 0 h 1051"/>
              <a:gd name="T34" fmla="*/ 1050 w 1051"/>
              <a:gd name="T35" fmla="*/ 0 h 1051"/>
              <a:gd name="T36" fmla="*/ 1050 w 1051"/>
              <a:gd name="T37" fmla="*/ 350 h 1051"/>
              <a:gd name="T38" fmla="*/ 916 w 1051"/>
              <a:gd name="T39" fmla="*/ 216 h 1051"/>
              <a:gd name="T40" fmla="*/ 749 w 1051"/>
              <a:gd name="T41" fmla="*/ 386 h 1051"/>
              <a:gd name="T42" fmla="*/ 664 w 1051"/>
              <a:gd name="T43" fmla="*/ 301 h 1051"/>
              <a:gd name="T44" fmla="*/ 834 w 1051"/>
              <a:gd name="T45" fmla="*/ 134 h 1051"/>
              <a:gd name="T46" fmla="*/ 700 w 1051"/>
              <a:gd name="T47" fmla="*/ 0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1" h="1051">
                <a:moveTo>
                  <a:pt x="0" y="1050"/>
                </a:moveTo>
                <a:lnTo>
                  <a:pt x="0" y="700"/>
                </a:lnTo>
                <a:lnTo>
                  <a:pt x="134" y="834"/>
                </a:lnTo>
                <a:lnTo>
                  <a:pt x="301" y="665"/>
                </a:lnTo>
                <a:lnTo>
                  <a:pt x="385" y="749"/>
                </a:lnTo>
                <a:lnTo>
                  <a:pt x="216" y="916"/>
                </a:lnTo>
                <a:lnTo>
                  <a:pt x="350" y="1050"/>
                </a:lnTo>
                <a:lnTo>
                  <a:pt x="0" y="1050"/>
                </a:lnTo>
                <a:close/>
                <a:moveTo>
                  <a:pt x="0" y="350"/>
                </a:moveTo>
                <a:lnTo>
                  <a:pt x="0" y="0"/>
                </a:lnTo>
                <a:lnTo>
                  <a:pt x="350" y="0"/>
                </a:lnTo>
                <a:lnTo>
                  <a:pt x="216" y="134"/>
                </a:lnTo>
                <a:lnTo>
                  <a:pt x="385" y="301"/>
                </a:lnTo>
                <a:lnTo>
                  <a:pt x="301" y="386"/>
                </a:lnTo>
                <a:lnTo>
                  <a:pt x="134" y="216"/>
                </a:lnTo>
                <a:lnTo>
                  <a:pt x="0" y="350"/>
                </a:lnTo>
                <a:close/>
                <a:moveTo>
                  <a:pt x="700" y="0"/>
                </a:moveTo>
                <a:lnTo>
                  <a:pt x="1050" y="0"/>
                </a:lnTo>
                <a:lnTo>
                  <a:pt x="1050" y="350"/>
                </a:lnTo>
                <a:lnTo>
                  <a:pt x="916" y="216"/>
                </a:lnTo>
                <a:lnTo>
                  <a:pt x="749" y="386"/>
                </a:lnTo>
                <a:lnTo>
                  <a:pt x="664" y="301"/>
                </a:lnTo>
                <a:lnTo>
                  <a:pt x="834" y="134"/>
                </a:lnTo>
                <a:lnTo>
                  <a:pt x="7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4262437" y="5892006"/>
            <a:ext cx="368300" cy="368300"/>
          </a:xfrm>
          <a:custGeom>
            <a:avLst/>
            <a:gdLst>
              <a:gd name="T0" fmla="*/ 525 w 1021"/>
              <a:gd name="T1" fmla="*/ 408 h 1021"/>
              <a:gd name="T2" fmla="*/ 408 w 1021"/>
              <a:gd name="T3" fmla="*/ 408 h 1021"/>
              <a:gd name="T4" fmla="*/ 408 w 1021"/>
              <a:gd name="T5" fmla="*/ 525 h 1021"/>
              <a:gd name="T6" fmla="*/ 350 w 1021"/>
              <a:gd name="T7" fmla="*/ 525 h 1021"/>
              <a:gd name="T8" fmla="*/ 350 w 1021"/>
              <a:gd name="T9" fmla="*/ 408 h 1021"/>
              <a:gd name="T10" fmla="*/ 233 w 1021"/>
              <a:gd name="T11" fmla="*/ 408 h 1021"/>
              <a:gd name="T12" fmla="*/ 233 w 1021"/>
              <a:gd name="T13" fmla="*/ 350 h 1021"/>
              <a:gd name="T14" fmla="*/ 350 w 1021"/>
              <a:gd name="T15" fmla="*/ 350 h 1021"/>
              <a:gd name="T16" fmla="*/ 350 w 1021"/>
              <a:gd name="T17" fmla="*/ 233 h 1021"/>
              <a:gd name="T18" fmla="*/ 408 w 1021"/>
              <a:gd name="T19" fmla="*/ 233 h 1021"/>
              <a:gd name="T20" fmla="*/ 408 w 1021"/>
              <a:gd name="T21" fmla="*/ 350 h 1021"/>
              <a:gd name="T22" fmla="*/ 525 w 1021"/>
              <a:gd name="T23" fmla="*/ 350 h 1021"/>
              <a:gd name="T24" fmla="*/ 525 w 1021"/>
              <a:gd name="T25" fmla="*/ 408 h 1021"/>
              <a:gd name="T26" fmla="*/ 381 w 1021"/>
              <a:gd name="T27" fmla="*/ 643 h 1021"/>
              <a:gd name="T28" fmla="*/ 643 w 1021"/>
              <a:gd name="T29" fmla="*/ 380 h 1021"/>
              <a:gd name="T30" fmla="*/ 381 w 1021"/>
              <a:gd name="T31" fmla="*/ 118 h 1021"/>
              <a:gd name="T32" fmla="*/ 118 w 1021"/>
              <a:gd name="T33" fmla="*/ 380 h 1021"/>
              <a:gd name="T34" fmla="*/ 381 w 1021"/>
              <a:gd name="T35" fmla="*/ 643 h 1021"/>
              <a:gd name="T36" fmla="*/ 730 w 1021"/>
              <a:gd name="T37" fmla="*/ 643 h 1021"/>
              <a:gd name="T38" fmla="*/ 1020 w 1021"/>
              <a:gd name="T39" fmla="*/ 932 h 1021"/>
              <a:gd name="T40" fmla="*/ 933 w 1021"/>
              <a:gd name="T41" fmla="*/ 1020 h 1021"/>
              <a:gd name="T42" fmla="*/ 643 w 1021"/>
              <a:gd name="T43" fmla="*/ 730 h 1021"/>
              <a:gd name="T44" fmla="*/ 643 w 1021"/>
              <a:gd name="T45" fmla="*/ 684 h 1021"/>
              <a:gd name="T46" fmla="*/ 627 w 1021"/>
              <a:gd name="T47" fmla="*/ 667 h 1021"/>
              <a:gd name="T48" fmla="*/ 381 w 1021"/>
              <a:gd name="T49" fmla="*/ 757 h 1021"/>
              <a:gd name="T50" fmla="*/ 0 w 1021"/>
              <a:gd name="T51" fmla="*/ 380 h 1021"/>
              <a:gd name="T52" fmla="*/ 381 w 1021"/>
              <a:gd name="T53" fmla="*/ 0 h 1021"/>
              <a:gd name="T54" fmla="*/ 758 w 1021"/>
              <a:gd name="T55" fmla="*/ 380 h 1021"/>
              <a:gd name="T56" fmla="*/ 668 w 1021"/>
              <a:gd name="T57" fmla="*/ 626 h 1021"/>
              <a:gd name="T58" fmla="*/ 684 w 1021"/>
              <a:gd name="T59" fmla="*/ 643 h 1021"/>
              <a:gd name="T60" fmla="*/ 730 w 1021"/>
              <a:gd name="T61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1" h="1021">
                <a:moveTo>
                  <a:pt x="525" y="408"/>
                </a:moveTo>
                <a:lnTo>
                  <a:pt x="408" y="408"/>
                </a:lnTo>
                <a:lnTo>
                  <a:pt x="408" y="525"/>
                </a:lnTo>
                <a:lnTo>
                  <a:pt x="350" y="525"/>
                </a:lnTo>
                <a:lnTo>
                  <a:pt x="350" y="408"/>
                </a:lnTo>
                <a:lnTo>
                  <a:pt x="233" y="408"/>
                </a:lnTo>
                <a:lnTo>
                  <a:pt x="233" y="350"/>
                </a:lnTo>
                <a:lnTo>
                  <a:pt x="350" y="350"/>
                </a:lnTo>
                <a:lnTo>
                  <a:pt x="350" y="233"/>
                </a:lnTo>
                <a:lnTo>
                  <a:pt x="408" y="233"/>
                </a:lnTo>
                <a:lnTo>
                  <a:pt x="408" y="350"/>
                </a:lnTo>
                <a:lnTo>
                  <a:pt x="525" y="350"/>
                </a:lnTo>
                <a:lnTo>
                  <a:pt x="525" y="408"/>
                </a:lnTo>
                <a:close/>
                <a:moveTo>
                  <a:pt x="381" y="643"/>
                </a:moveTo>
                <a:cubicBezTo>
                  <a:pt x="525" y="643"/>
                  <a:pt x="643" y="525"/>
                  <a:pt x="643" y="380"/>
                </a:cubicBezTo>
                <a:cubicBezTo>
                  <a:pt x="643" y="235"/>
                  <a:pt x="525" y="118"/>
                  <a:pt x="381" y="118"/>
                </a:cubicBezTo>
                <a:cubicBezTo>
                  <a:pt x="236" y="118"/>
                  <a:pt x="118" y="235"/>
                  <a:pt x="118" y="380"/>
                </a:cubicBezTo>
                <a:cubicBezTo>
                  <a:pt x="118" y="525"/>
                  <a:pt x="236" y="643"/>
                  <a:pt x="381" y="643"/>
                </a:cubicBezTo>
                <a:close/>
                <a:moveTo>
                  <a:pt x="730" y="643"/>
                </a:moveTo>
                <a:lnTo>
                  <a:pt x="1020" y="932"/>
                </a:lnTo>
                <a:lnTo>
                  <a:pt x="933" y="1020"/>
                </a:lnTo>
                <a:lnTo>
                  <a:pt x="643" y="730"/>
                </a:lnTo>
                <a:lnTo>
                  <a:pt x="643" y="684"/>
                </a:lnTo>
                <a:lnTo>
                  <a:pt x="627" y="667"/>
                </a:lnTo>
                <a:cubicBezTo>
                  <a:pt x="561" y="725"/>
                  <a:pt x="473" y="757"/>
                  <a:pt x="381" y="757"/>
                </a:cubicBezTo>
                <a:cubicBezTo>
                  <a:pt x="170" y="757"/>
                  <a:pt x="0" y="591"/>
                  <a:pt x="0" y="380"/>
                </a:cubicBezTo>
                <a:cubicBezTo>
                  <a:pt x="0" y="170"/>
                  <a:pt x="170" y="0"/>
                  <a:pt x="381" y="0"/>
                </a:cubicBezTo>
                <a:cubicBezTo>
                  <a:pt x="591" y="0"/>
                  <a:pt x="758" y="170"/>
                  <a:pt x="758" y="380"/>
                </a:cubicBezTo>
                <a:cubicBezTo>
                  <a:pt x="758" y="473"/>
                  <a:pt x="725" y="561"/>
                  <a:pt x="668" y="626"/>
                </a:cubicBezTo>
                <a:lnTo>
                  <a:pt x="684" y="643"/>
                </a:lnTo>
                <a:lnTo>
                  <a:pt x="730" y="64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5299074" y="5892006"/>
            <a:ext cx="419100" cy="368300"/>
          </a:xfrm>
          <a:custGeom>
            <a:avLst/>
            <a:gdLst>
              <a:gd name="T0" fmla="*/ 875 w 1166"/>
              <a:gd name="T1" fmla="*/ 643 h 1021"/>
              <a:gd name="T2" fmla="*/ 1165 w 1166"/>
              <a:gd name="T3" fmla="*/ 932 h 1021"/>
              <a:gd name="T4" fmla="*/ 1080 w 1166"/>
              <a:gd name="T5" fmla="*/ 1020 h 1021"/>
              <a:gd name="T6" fmla="*/ 788 w 1166"/>
              <a:gd name="T7" fmla="*/ 727 h 1021"/>
              <a:gd name="T8" fmla="*/ 788 w 1166"/>
              <a:gd name="T9" fmla="*/ 684 h 1021"/>
              <a:gd name="T10" fmla="*/ 771 w 1166"/>
              <a:gd name="T11" fmla="*/ 667 h 1021"/>
              <a:gd name="T12" fmla="*/ 525 w 1166"/>
              <a:gd name="T13" fmla="*/ 758 h 1021"/>
              <a:gd name="T14" fmla="*/ 331 w 1166"/>
              <a:gd name="T15" fmla="*/ 706 h 1021"/>
              <a:gd name="T16" fmla="*/ 419 w 1166"/>
              <a:gd name="T17" fmla="*/ 621 h 1021"/>
              <a:gd name="T18" fmla="*/ 525 w 1166"/>
              <a:gd name="T19" fmla="*/ 643 h 1021"/>
              <a:gd name="T20" fmla="*/ 788 w 1166"/>
              <a:gd name="T21" fmla="*/ 380 h 1021"/>
              <a:gd name="T22" fmla="*/ 525 w 1166"/>
              <a:gd name="T23" fmla="*/ 118 h 1021"/>
              <a:gd name="T24" fmla="*/ 263 w 1166"/>
              <a:gd name="T25" fmla="*/ 380 h 1021"/>
              <a:gd name="T26" fmla="*/ 465 w 1166"/>
              <a:gd name="T27" fmla="*/ 380 h 1021"/>
              <a:gd name="T28" fmla="*/ 225 w 1166"/>
              <a:gd name="T29" fmla="*/ 613 h 1021"/>
              <a:gd name="T30" fmla="*/ 0 w 1166"/>
              <a:gd name="T31" fmla="*/ 380 h 1021"/>
              <a:gd name="T32" fmla="*/ 145 w 1166"/>
              <a:gd name="T33" fmla="*/ 380 h 1021"/>
              <a:gd name="T34" fmla="*/ 525 w 1166"/>
              <a:gd name="T35" fmla="*/ 0 h 1021"/>
              <a:gd name="T36" fmla="*/ 905 w 1166"/>
              <a:gd name="T37" fmla="*/ 380 h 1021"/>
              <a:gd name="T38" fmla="*/ 813 w 1166"/>
              <a:gd name="T39" fmla="*/ 626 h 1021"/>
              <a:gd name="T40" fmla="*/ 829 w 1166"/>
              <a:gd name="T41" fmla="*/ 643 h 1021"/>
              <a:gd name="T42" fmla="*/ 875 w 1166"/>
              <a:gd name="T43" fmla="*/ 643 h 10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66" h="1021">
                <a:moveTo>
                  <a:pt x="875" y="643"/>
                </a:moveTo>
                <a:lnTo>
                  <a:pt x="1165" y="932"/>
                </a:lnTo>
                <a:lnTo>
                  <a:pt x="1080" y="1020"/>
                </a:lnTo>
                <a:lnTo>
                  <a:pt x="788" y="727"/>
                </a:lnTo>
                <a:lnTo>
                  <a:pt x="788" y="684"/>
                </a:lnTo>
                <a:lnTo>
                  <a:pt x="771" y="667"/>
                </a:lnTo>
                <a:cubicBezTo>
                  <a:pt x="706" y="725"/>
                  <a:pt x="618" y="758"/>
                  <a:pt x="525" y="758"/>
                </a:cubicBezTo>
                <a:cubicBezTo>
                  <a:pt x="454" y="758"/>
                  <a:pt x="389" y="738"/>
                  <a:pt x="331" y="706"/>
                </a:cubicBezTo>
                <a:lnTo>
                  <a:pt x="419" y="621"/>
                </a:lnTo>
                <a:cubicBezTo>
                  <a:pt x="452" y="635"/>
                  <a:pt x="487" y="643"/>
                  <a:pt x="525" y="643"/>
                </a:cubicBezTo>
                <a:cubicBezTo>
                  <a:pt x="670" y="643"/>
                  <a:pt x="788" y="525"/>
                  <a:pt x="788" y="380"/>
                </a:cubicBezTo>
                <a:cubicBezTo>
                  <a:pt x="788" y="235"/>
                  <a:pt x="670" y="118"/>
                  <a:pt x="525" y="118"/>
                </a:cubicBezTo>
                <a:cubicBezTo>
                  <a:pt x="380" y="118"/>
                  <a:pt x="263" y="235"/>
                  <a:pt x="263" y="380"/>
                </a:cubicBezTo>
                <a:lnTo>
                  <a:pt x="465" y="380"/>
                </a:lnTo>
                <a:lnTo>
                  <a:pt x="225" y="613"/>
                </a:lnTo>
                <a:lnTo>
                  <a:pt x="0" y="380"/>
                </a:lnTo>
                <a:lnTo>
                  <a:pt x="145" y="380"/>
                </a:lnTo>
                <a:cubicBezTo>
                  <a:pt x="145" y="175"/>
                  <a:pt x="314" y="0"/>
                  <a:pt x="525" y="0"/>
                </a:cubicBezTo>
                <a:cubicBezTo>
                  <a:pt x="735" y="0"/>
                  <a:pt x="905" y="170"/>
                  <a:pt x="905" y="380"/>
                </a:cubicBezTo>
                <a:cubicBezTo>
                  <a:pt x="905" y="476"/>
                  <a:pt x="870" y="561"/>
                  <a:pt x="813" y="626"/>
                </a:cubicBezTo>
                <a:lnTo>
                  <a:pt x="829" y="643"/>
                </a:lnTo>
                <a:lnTo>
                  <a:pt x="875" y="64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10718171" y="5906720"/>
            <a:ext cx="416555" cy="353587"/>
          </a:xfrm>
          <a:custGeom>
            <a:avLst/>
            <a:gdLst>
              <a:gd name="T0" fmla="*/ 349 w 759"/>
              <a:gd name="T1" fmla="*/ 87 h 642"/>
              <a:gd name="T2" fmla="*/ 349 w 759"/>
              <a:gd name="T3" fmla="*/ 408 h 642"/>
              <a:gd name="T4" fmla="*/ 116 w 759"/>
              <a:gd name="T5" fmla="*/ 641 h 642"/>
              <a:gd name="T6" fmla="*/ 87 w 759"/>
              <a:gd name="T7" fmla="*/ 641 h 642"/>
              <a:gd name="T8" fmla="*/ 58 w 759"/>
              <a:gd name="T9" fmla="*/ 612 h 642"/>
              <a:gd name="T10" fmla="*/ 58 w 759"/>
              <a:gd name="T11" fmla="*/ 553 h 642"/>
              <a:gd name="T12" fmla="*/ 87 w 759"/>
              <a:gd name="T13" fmla="*/ 524 h 642"/>
              <a:gd name="T14" fmla="*/ 116 w 759"/>
              <a:gd name="T15" fmla="*/ 524 h 642"/>
              <a:gd name="T16" fmla="*/ 233 w 759"/>
              <a:gd name="T17" fmla="*/ 408 h 642"/>
              <a:gd name="T18" fmla="*/ 233 w 759"/>
              <a:gd name="T19" fmla="*/ 393 h 642"/>
              <a:gd name="T20" fmla="*/ 189 w 759"/>
              <a:gd name="T21" fmla="*/ 349 h 642"/>
              <a:gd name="T22" fmla="*/ 87 w 759"/>
              <a:gd name="T23" fmla="*/ 349 h 642"/>
              <a:gd name="T24" fmla="*/ 0 w 759"/>
              <a:gd name="T25" fmla="*/ 262 h 642"/>
              <a:gd name="T26" fmla="*/ 0 w 759"/>
              <a:gd name="T27" fmla="*/ 87 h 642"/>
              <a:gd name="T28" fmla="*/ 87 w 759"/>
              <a:gd name="T29" fmla="*/ 0 h 642"/>
              <a:gd name="T30" fmla="*/ 262 w 759"/>
              <a:gd name="T31" fmla="*/ 0 h 642"/>
              <a:gd name="T32" fmla="*/ 349 w 759"/>
              <a:gd name="T33" fmla="*/ 87 h 642"/>
              <a:gd name="T34" fmla="*/ 758 w 759"/>
              <a:gd name="T35" fmla="*/ 87 h 642"/>
              <a:gd name="T36" fmla="*/ 758 w 759"/>
              <a:gd name="T37" fmla="*/ 408 h 642"/>
              <a:gd name="T38" fmla="*/ 524 w 759"/>
              <a:gd name="T39" fmla="*/ 641 h 642"/>
              <a:gd name="T40" fmla="*/ 495 w 759"/>
              <a:gd name="T41" fmla="*/ 641 h 642"/>
              <a:gd name="T42" fmla="*/ 466 w 759"/>
              <a:gd name="T43" fmla="*/ 612 h 642"/>
              <a:gd name="T44" fmla="*/ 466 w 759"/>
              <a:gd name="T45" fmla="*/ 553 h 642"/>
              <a:gd name="T46" fmla="*/ 495 w 759"/>
              <a:gd name="T47" fmla="*/ 524 h 642"/>
              <a:gd name="T48" fmla="*/ 524 w 759"/>
              <a:gd name="T49" fmla="*/ 524 h 642"/>
              <a:gd name="T50" fmla="*/ 641 w 759"/>
              <a:gd name="T51" fmla="*/ 408 h 642"/>
              <a:gd name="T52" fmla="*/ 641 w 759"/>
              <a:gd name="T53" fmla="*/ 393 h 642"/>
              <a:gd name="T54" fmla="*/ 597 w 759"/>
              <a:gd name="T55" fmla="*/ 349 h 642"/>
              <a:gd name="T56" fmla="*/ 495 w 759"/>
              <a:gd name="T57" fmla="*/ 349 h 642"/>
              <a:gd name="T58" fmla="*/ 408 w 759"/>
              <a:gd name="T59" fmla="*/ 262 h 642"/>
              <a:gd name="T60" fmla="*/ 408 w 759"/>
              <a:gd name="T61" fmla="*/ 87 h 642"/>
              <a:gd name="T62" fmla="*/ 495 w 759"/>
              <a:gd name="T63" fmla="*/ 0 h 642"/>
              <a:gd name="T64" fmla="*/ 670 w 759"/>
              <a:gd name="T65" fmla="*/ 0 h 642"/>
              <a:gd name="T66" fmla="*/ 758 w 759"/>
              <a:gd name="T67" fmla="*/ 87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49" y="87"/>
                </a:moveTo>
                <a:lnTo>
                  <a:pt x="349" y="408"/>
                </a:lnTo>
                <a:cubicBezTo>
                  <a:pt x="349" y="536"/>
                  <a:pt x="245" y="641"/>
                  <a:pt x="116" y="641"/>
                </a:cubicBezTo>
                <a:lnTo>
                  <a:pt x="87" y="641"/>
                </a:lnTo>
                <a:cubicBezTo>
                  <a:pt x="71" y="641"/>
                  <a:pt x="58" y="628"/>
                  <a:pt x="58" y="612"/>
                </a:cubicBezTo>
                <a:lnTo>
                  <a:pt x="58" y="553"/>
                </a:lnTo>
                <a:cubicBezTo>
                  <a:pt x="58" y="537"/>
                  <a:pt x="71" y="524"/>
                  <a:pt x="87" y="524"/>
                </a:cubicBezTo>
                <a:lnTo>
                  <a:pt x="116" y="524"/>
                </a:lnTo>
                <a:cubicBezTo>
                  <a:pt x="180" y="524"/>
                  <a:pt x="233" y="472"/>
                  <a:pt x="233" y="408"/>
                </a:cubicBezTo>
                <a:lnTo>
                  <a:pt x="233" y="393"/>
                </a:lnTo>
                <a:cubicBezTo>
                  <a:pt x="233" y="369"/>
                  <a:pt x="213" y="349"/>
                  <a:pt x="189" y="349"/>
                </a:cubicBezTo>
                <a:lnTo>
                  <a:pt x="87" y="349"/>
                </a:lnTo>
                <a:cubicBezTo>
                  <a:pt x="39" y="349"/>
                  <a:pt x="0" y="310"/>
                  <a:pt x="0" y="262"/>
                </a:cubicBezTo>
                <a:lnTo>
                  <a:pt x="0" y="87"/>
                </a:lnTo>
                <a:cubicBezTo>
                  <a:pt x="0" y="39"/>
                  <a:pt x="39" y="0"/>
                  <a:pt x="87" y="0"/>
                </a:cubicBezTo>
                <a:lnTo>
                  <a:pt x="262" y="0"/>
                </a:lnTo>
                <a:cubicBezTo>
                  <a:pt x="310" y="0"/>
                  <a:pt x="349" y="39"/>
                  <a:pt x="349" y="87"/>
                </a:cubicBezTo>
                <a:close/>
                <a:moveTo>
                  <a:pt x="758" y="87"/>
                </a:moveTo>
                <a:lnTo>
                  <a:pt x="758" y="408"/>
                </a:lnTo>
                <a:cubicBezTo>
                  <a:pt x="758" y="536"/>
                  <a:pt x="653" y="641"/>
                  <a:pt x="524" y="641"/>
                </a:cubicBezTo>
                <a:lnTo>
                  <a:pt x="495" y="641"/>
                </a:lnTo>
                <a:cubicBezTo>
                  <a:pt x="479" y="641"/>
                  <a:pt x="466" y="628"/>
                  <a:pt x="466" y="612"/>
                </a:cubicBezTo>
                <a:lnTo>
                  <a:pt x="466" y="553"/>
                </a:lnTo>
                <a:cubicBezTo>
                  <a:pt x="466" y="537"/>
                  <a:pt x="479" y="524"/>
                  <a:pt x="495" y="524"/>
                </a:cubicBezTo>
                <a:lnTo>
                  <a:pt x="524" y="524"/>
                </a:lnTo>
                <a:cubicBezTo>
                  <a:pt x="589" y="524"/>
                  <a:pt x="641" y="472"/>
                  <a:pt x="641" y="408"/>
                </a:cubicBezTo>
                <a:lnTo>
                  <a:pt x="641" y="393"/>
                </a:lnTo>
                <a:cubicBezTo>
                  <a:pt x="641" y="369"/>
                  <a:pt x="621" y="349"/>
                  <a:pt x="597" y="349"/>
                </a:cubicBezTo>
                <a:lnTo>
                  <a:pt x="495" y="349"/>
                </a:lnTo>
                <a:cubicBezTo>
                  <a:pt x="447" y="349"/>
                  <a:pt x="408" y="310"/>
                  <a:pt x="408" y="262"/>
                </a:cubicBezTo>
                <a:lnTo>
                  <a:pt x="408" y="87"/>
                </a:lnTo>
                <a:cubicBezTo>
                  <a:pt x="408" y="39"/>
                  <a:pt x="447" y="0"/>
                  <a:pt x="495" y="0"/>
                </a:cubicBezTo>
                <a:lnTo>
                  <a:pt x="670" y="0"/>
                </a:lnTo>
                <a:cubicBezTo>
                  <a:pt x="718" y="0"/>
                  <a:pt x="758" y="39"/>
                  <a:pt x="758" y="8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9660895" y="5906720"/>
            <a:ext cx="416555" cy="353587"/>
          </a:xfrm>
          <a:custGeom>
            <a:avLst/>
            <a:gdLst>
              <a:gd name="T0" fmla="*/ 350 w 759"/>
              <a:gd name="T1" fmla="*/ 379 h 642"/>
              <a:gd name="T2" fmla="*/ 350 w 759"/>
              <a:gd name="T3" fmla="*/ 554 h 642"/>
              <a:gd name="T4" fmla="*/ 263 w 759"/>
              <a:gd name="T5" fmla="*/ 641 h 642"/>
              <a:gd name="T6" fmla="*/ 88 w 759"/>
              <a:gd name="T7" fmla="*/ 641 h 642"/>
              <a:gd name="T8" fmla="*/ 0 w 759"/>
              <a:gd name="T9" fmla="*/ 554 h 642"/>
              <a:gd name="T10" fmla="*/ 0 w 759"/>
              <a:gd name="T11" fmla="*/ 233 h 642"/>
              <a:gd name="T12" fmla="*/ 233 w 759"/>
              <a:gd name="T13" fmla="*/ 0 h 642"/>
              <a:gd name="T14" fmla="*/ 263 w 759"/>
              <a:gd name="T15" fmla="*/ 0 h 642"/>
              <a:gd name="T16" fmla="*/ 292 w 759"/>
              <a:gd name="T17" fmla="*/ 29 h 642"/>
              <a:gd name="T18" fmla="*/ 292 w 759"/>
              <a:gd name="T19" fmla="*/ 87 h 642"/>
              <a:gd name="T20" fmla="*/ 263 w 759"/>
              <a:gd name="T21" fmla="*/ 116 h 642"/>
              <a:gd name="T22" fmla="*/ 233 w 759"/>
              <a:gd name="T23" fmla="*/ 116 h 642"/>
              <a:gd name="T24" fmla="*/ 117 w 759"/>
              <a:gd name="T25" fmla="*/ 233 h 642"/>
              <a:gd name="T26" fmla="*/ 117 w 759"/>
              <a:gd name="T27" fmla="*/ 248 h 642"/>
              <a:gd name="T28" fmla="*/ 161 w 759"/>
              <a:gd name="T29" fmla="*/ 291 h 642"/>
              <a:gd name="T30" fmla="*/ 263 w 759"/>
              <a:gd name="T31" fmla="*/ 291 h 642"/>
              <a:gd name="T32" fmla="*/ 350 w 759"/>
              <a:gd name="T33" fmla="*/ 379 h 642"/>
              <a:gd name="T34" fmla="*/ 758 w 759"/>
              <a:gd name="T35" fmla="*/ 379 h 642"/>
              <a:gd name="T36" fmla="*/ 758 w 759"/>
              <a:gd name="T37" fmla="*/ 554 h 642"/>
              <a:gd name="T38" fmla="*/ 671 w 759"/>
              <a:gd name="T39" fmla="*/ 641 h 642"/>
              <a:gd name="T40" fmla="*/ 496 w 759"/>
              <a:gd name="T41" fmla="*/ 641 h 642"/>
              <a:gd name="T42" fmla="*/ 408 w 759"/>
              <a:gd name="T43" fmla="*/ 554 h 642"/>
              <a:gd name="T44" fmla="*/ 408 w 759"/>
              <a:gd name="T45" fmla="*/ 233 h 642"/>
              <a:gd name="T46" fmla="*/ 642 w 759"/>
              <a:gd name="T47" fmla="*/ 0 h 642"/>
              <a:gd name="T48" fmla="*/ 671 w 759"/>
              <a:gd name="T49" fmla="*/ 0 h 642"/>
              <a:gd name="T50" fmla="*/ 700 w 759"/>
              <a:gd name="T51" fmla="*/ 29 h 642"/>
              <a:gd name="T52" fmla="*/ 700 w 759"/>
              <a:gd name="T53" fmla="*/ 87 h 642"/>
              <a:gd name="T54" fmla="*/ 671 w 759"/>
              <a:gd name="T55" fmla="*/ 116 h 642"/>
              <a:gd name="T56" fmla="*/ 642 w 759"/>
              <a:gd name="T57" fmla="*/ 116 h 642"/>
              <a:gd name="T58" fmla="*/ 525 w 759"/>
              <a:gd name="T59" fmla="*/ 233 h 642"/>
              <a:gd name="T60" fmla="*/ 525 w 759"/>
              <a:gd name="T61" fmla="*/ 248 h 642"/>
              <a:gd name="T62" fmla="*/ 569 w 759"/>
              <a:gd name="T63" fmla="*/ 291 h 642"/>
              <a:gd name="T64" fmla="*/ 671 w 759"/>
              <a:gd name="T65" fmla="*/ 291 h 642"/>
              <a:gd name="T66" fmla="*/ 758 w 759"/>
              <a:gd name="T67" fmla="*/ 379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9" h="642">
                <a:moveTo>
                  <a:pt x="350" y="379"/>
                </a:moveTo>
                <a:lnTo>
                  <a:pt x="350" y="554"/>
                </a:lnTo>
                <a:cubicBezTo>
                  <a:pt x="350" y="602"/>
                  <a:pt x="311" y="641"/>
                  <a:pt x="263" y="641"/>
                </a:cubicBezTo>
                <a:lnTo>
                  <a:pt x="88" y="641"/>
                </a:lnTo>
                <a:cubicBezTo>
                  <a:pt x="39" y="641"/>
                  <a:pt x="0" y="602"/>
                  <a:pt x="0" y="554"/>
                </a:cubicBezTo>
                <a:lnTo>
                  <a:pt x="0" y="233"/>
                </a:lnTo>
                <a:cubicBezTo>
                  <a:pt x="0" y="105"/>
                  <a:pt x="105" y="0"/>
                  <a:pt x="233" y="0"/>
                </a:cubicBezTo>
                <a:lnTo>
                  <a:pt x="263" y="0"/>
                </a:lnTo>
                <a:cubicBezTo>
                  <a:pt x="279" y="0"/>
                  <a:pt x="292" y="13"/>
                  <a:pt x="292" y="29"/>
                </a:cubicBezTo>
                <a:lnTo>
                  <a:pt x="292" y="87"/>
                </a:lnTo>
                <a:cubicBezTo>
                  <a:pt x="292" y="103"/>
                  <a:pt x="279" y="116"/>
                  <a:pt x="263" y="116"/>
                </a:cubicBezTo>
                <a:lnTo>
                  <a:pt x="233" y="116"/>
                </a:lnTo>
                <a:cubicBezTo>
                  <a:pt x="169" y="116"/>
                  <a:pt x="117" y="169"/>
                  <a:pt x="117" y="233"/>
                </a:cubicBezTo>
                <a:lnTo>
                  <a:pt x="117" y="248"/>
                </a:lnTo>
                <a:cubicBezTo>
                  <a:pt x="117" y="272"/>
                  <a:pt x="136" y="291"/>
                  <a:pt x="161" y="291"/>
                </a:cubicBezTo>
                <a:lnTo>
                  <a:pt x="263" y="291"/>
                </a:lnTo>
                <a:cubicBezTo>
                  <a:pt x="311" y="291"/>
                  <a:pt x="350" y="330"/>
                  <a:pt x="350" y="379"/>
                </a:cubicBezTo>
                <a:close/>
                <a:moveTo>
                  <a:pt x="758" y="379"/>
                </a:moveTo>
                <a:lnTo>
                  <a:pt x="758" y="554"/>
                </a:lnTo>
                <a:cubicBezTo>
                  <a:pt x="758" y="602"/>
                  <a:pt x="719" y="641"/>
                  <a:pt x="671" y="641"/>
                </a:cubicBezTo>
                <a:lnTo>
                  <a:pt x="496" y="641"/>
                </a:lnTo>
                <a:cubicBezTo>
                  <a:pt x="447" y="641"/>
                  <a:pt x="408" y="602"/>
                  <a:pt x="408" y="554"/>
                </a:cubicBezTo>
                <a:lnTo>
                  <a:pt x="408" y="233"/>
                </a:lnTo>
                <a:cubicBezTo>
                  <a:pt x="408" y="105"/>
                  <a:pt x="513" y="0"/>
                  <a:pt x="642" y="0"/>
                </a:cubicBezTo>
                <a:lnTo>
                  <a:pt x="671" y="0"/>
                </a:lnTo>
                <a:cubicBezTo>
                  <a:pt x="687" y="0"/>
                  <a:pt x="700" y="13"/>
                  <a:pt x="700" y="29"/>
                </a:cubicBezTo>
                <a:lnTo>
                  <a:pt x="700" y="87"/>
                </a:lnTo>
                <a:cubicBezTo>
                  <a:pt x="700" y="103"/>
                  <a:pt x="687" y="116"/>
                  <a:pt x="671" y="116"/>
                </a:cubicBezTo>
                <a:lnTo>
                  <a:pt x="642" y="116"/>
                </a:lnTo>
                <a:cubicBezTo>
                  <a:pt x="577" y="116"/>
                  <a:pt x="525" y="169"/>
                  <a:pt x="525" y="233"/>
                </a:cubicBezTo>
                <a:lnTo>
                  <a:pt x="525" y="248"/>
                </a:lnTo>
                <a:cubicBezTo>
                  <a:pt x="525" y="272"/>
                  <a:pt x="545" y="291"/>
                  <a:pt x="569" y="291"/>
                </a:cubicBezTo>
                <a:lnTo>
                  <a:pt x="671" y="291"/>
                </a:lnTo>
                <a:cubicBezTo>
                  <a:pt x="719" y="291"/>
                  <a:pt x="758" y="330"/>
                  <a:pt x="758" y="3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2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051CBF-80E8-4C3A-BC37-A67850CDB335}"/>
              </a:ext>
            </a:extLst>
          </p:cNvPr>
          <p:cNvSpPr txBox="1"/>
          <p:nvPr/>
        </p:nvSpPr>
        <p:spPr>
          <a:xfrm>
            <a:off x="1123143" y="1176549"/>
            <a:ext cx="6539925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What is Electronic Vehicle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7E1CF3-09B8-4E1A-9177-2EFBEDCE2961}"/>
              </a:ext>
            </a:extLst>
          </p:cNvPr>
          <p:cNvSpPr/>
          <p:nvPr/>
        </p:nvSpPr>
        <p:spPr>
          <a:xfrm>
            <a:off x="8508375" y="3624080"/>
            <a:ext cx="2560482" cy="1632113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commerce via process centric outside the box  thinking pursue scalable more customer service through. Proactively envisioned multimedia based them expertise and cross-media.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EABE75-7312-4CB5-8D95-B7898D59EB83}"/>
              </a:ext>
            </a:extLst>
          </p:cNvPr>
          <p:cNvSpPr txBox="1"/>
          <p:nvPr/>
        </p:nvSpPr>
        <p:spPr>
          <a:xfrm flipH="1">
            <a:off x="8344119" y="1363780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96CDCE-344F-408D-A328-040B9335B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9972B1-FE27-47BF-865F-C909FDB58A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275136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0C17A8D-B5BD-48AC-966F-4F3330236869}"/>
              </a:ext>
            </a:extLst>
          </p:cNvPr>
          <p:cNvSpPr/>
          <p:nvPr/>
        </p:nvSpPr>
        <p:spPr>
          <a:xfrm>
            <a:off x="0" y="0"/>
            <a:ext cx="12192000" cy="31805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A71D02-0F95-4611-8A2A-2ED5A2B17494}"/>
              </a:ext>
            </a:extLst>
          </p:cNvPr>
          <p:cNvSpPr txBox="1"/>
          <p:nvPr/>
        </p:nvSpPr>
        <p:spPr>
          <a:xfrm>
            <a:off x="6034546" y="1005718"/>
            <a:ext cx="5027706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Why Use An </a:t>
            </a:r>
          </a:p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Electronic Vehicle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910E82-EB0E-4E20-B1C7-FB6CF94F2D8D}"/>
              </a:ext>
            </a:extLst>
          </p:cNvPr>
          <p:cNvSpPr/>
          <p:nvPr/>
        </p:nvSpPr>
        <p:spPr>
          <a:xfrm>
            <a:off x="6708913" y="4294431"/>
            <a:ext cx="4353339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Proactively envisioned multimedia the based expertise and go cross-media out </a:t>
            </a:r>
            <a:r>
              <a:rPr lang="en-US" sz="12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growt</a:t>
            </a: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 robust a strategies seamlessly.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D3D086-7300-4F81-A0C2-34736605B8D3}"/>
              </a:ext>
            </a:extLst>
          </p:cNvPr>
          <p:cNvSpPr/>
          <p:nvPr/>
        </p:nvSpPr>
        <p:spPr>
          <a:xfrm>
            <a:off x="6708913" y="5328100"/>
            <a:ext cx="4353339" cy="524118"/>
          </a:xfrm>
          <a:prstGeom prst="rect">
            <a:avLst/>
          </a:prstGeom>
        </p:spPr>
        <p:txBody>
          <a:bodyPr wrap="square" lIns="0" tIns="0" rIns="0" bIns="0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Seamlessly the put visualize quality intellectual super at capital collaboration high pay off the information off the data.</a:t>
            </a:r>
          </a:p>
        </p:txBody>
      </p:sp>
      <p:sp>
        <p:nvSpPr>
          <p:cNvPr id="10" name="Freeform 36">
            <a:extLst>
              <a:ext uri="{FF2B5EF4-FFF2-40B4-BE49-F238E27FC236}">
                <a16:creationId xmlns:a16="http://schemas.microsoft.com/office/drawing/2014/main" id="{BCC5CF34-12E1-4067-BE46-8CC278384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546" y="4294431"/>
            <a:ext cx="365883" cy="289705"/>
          </a:xfrm>
          <a:custGeom>
            <a:avLst/>
            <a:gdLst>
              <a:gd name="T0" fmla="*/ 642 w 1400"/>
              <a:gd name="T1" fmla="*/ 293 h 1107"/>
              <a:gd name="T2" fmla="*/ 757 w 1400"/>
              <a:gd name="T3" fmla="*/ 293 h 1107"/>
              <a:gd name="T4" fmla="*/ 757 w 1400"/>
              <a:gd name="T5" fmla="*/ 175 h 1107"/>
              <a:gd name="T6" fmla="*/ 642 w 1400"/>
              <a:gd name="T7" fmla="*/ 175 h 1107"/>
              <a:gd name="T8" fmla="*/ 642 w 1400"/>
              <a:gd name="T9" fmla="*/ 293 h 1107"/>
              <a:gd name="T10" fmla="*/ 757 w 1400"/>
              <a:gd name="T11" fmla="*/ 756 h 1107"/>
              <a:gd name="T12" fmla="*/ 757 w 1400"/>
              <a:gd name="T13" fmla="*/ 407 h 1107"/>
              <a:gd name="T14" fmla="*/ 642 w 1400"/>
              <a:gd name="T15" fmla="*/ 407 h 1107"/>
              <a:gd name="T16" fmla="*/ 642 w 1400"/>
              <a:gd name="T17" fmla="*/ 756 h 1107"/>
              <a:gd name="T18" fmla="*/ 757 w 1400"/>
              <a:gd name="T19" fmla="*/ 756 h 1107"/>
              <a:gd name="T20" fmla="*/ 699 w 1400"/>
              <a:gd name="T21" fmla="*/ 0 h 1107"/>
              <a:gd name="T22" fmla="*/ 1399 w 1400"/>
              <a:gd name="T23" fmla="*/ 249 h 1107"/>
              <a:gd name="T24" fmla="*/ 699 w 1400"/>
              <a:gd name="T25" fmla="*/ 1106 h 1107"/>
              <a:gd name="T26" fmla="*/ 0 w 1400"/>
              <a:gd name="T27" fmla="*/ 246 h 1107"/>
              <a:gd name="T28" fmla="*/ 699 w 1400"/>
              <a:gd name="T29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00" h="1107">
                <a:moveTo>
                  <a:pt x="642" y="293"/>
                </a:moveTo>
                <a:lnTo>
                  <a:pt x="757" y="293"/>
                </a:lnTo>
                <a:lnTo>
                  <a:pt x="757" y="175"/>
                </a:lnTo>
                <a:lnTo>
                  <a:pt x="642" y="175"/>
                </a:lnTo>
                <a:lnTo>
                  <a:pt x="642" y="293"/>
                </a:lnTo>
                <a:close/>
                <a:moveTo>
                  <a:pt x="757" y="756"/>
                </a:moveTo>
                <a:lnTo>
                  <a:pt x="757" y="407"/>
                </a:lnTo>
                <a:lnTo>
                  <a:pt x="642" y="407"/>
                </a:lnTo>
                <a:lnTo>
                  <a:pt x="642" y="756"/>
                </a:lnTo>
                <a:lnTo>
                  <a:pt x="757" y="756"/>
                </a:lnTo>
                <a:close/>
                <a:moveTo>
                  <a:pt x="699" y="0"/>
                </a:moveTo>
                <a:cubicBezTo>
                  <a:pt x="995" y="0"/>
                  <a:pt x="1216" y="109"/>
                  <a:pt x="1399" y="249"/>
                </a:cubicBezTo>
                <a:lnTo>
                  <a:pt x="699" y="1106"/>
                </a:lnTo>
                <a:lnTo>
                  <a:pt x="0" y="246"/>
                </a:lnTo>
                <a:cubicBezTo>
                  <a:pt x="183" y="107"/>
                  <a:pt x="404" y="0"/>
                  <a:pt x="6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13" name="Freeform 42">
            <a:extLst>
              <a:ext uri="{FF2B5EF4-FFF2-40B4-BE49-F238E27FC236}">
                <a16:creationId xmlns:a16="http://schemas.microsoft.com/office/drawing/2014/main" id="{0C590A55-62A8-4AF1-A5B7-05B9ABB06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723" y="5328100"/>
            <a:ext cx="213528" cy="304711"/>
          </a:xfrm>
          <a:custGeom>
            <a:avLst/>
            <a:gdLst>
              <a:gd name="T0" fmla="*/ 407 w 816"/>
              <a:gd name="T1" fmla="*/ 699 h 1165"/>
              <a:gd name="T2" fmla="*/ 640 w 816"/>
              <a:gd name="T3" fmla="*/ 574 h 1165"/>
              <a:gd name="T4" fmla="*/ 407 w 816"/>
              <a:gd name="T5" fmla="*/ 453 h 1165"/>
              <a:gd name="T6" fmla="*/ 175 w 816"/>
              <a:gd name="T7" fmla="*/ 574 h 1165"/>
              <a:gd name="T8" fmla="*/ 407 w 816"/>
              <a:gd name="T9" fmla="*/ 699 h 1165"/>
              <a:gd name="T10" fmla="*/ 407 w 816"/>
              <a:gd name="T11" fmla="*/ 115 h 1165"/>
              <a:gd name="T12" fmla="*/ 290 w 816"/>
              <a:gd name="T13" fmla="*/ 232 h 1165"/>
              <a:gd name="T14" fmla="*/ 407 w 816"/>
              <a:gd name="T15" fmla="*/ 350 h 1165"/>
              <a:gd name="T16" fmla="*/ 525 w 816"/>
              <a:gd name="T17" fmla="*/ 232 h 1165"/>
              <a:gd name="T18" fmla="*/ 407 w 816"/>
              <a:gd name="T19" fmla="*/ 115 h 1165"/>
              <a:gd name="T20" fmla="*/ 407 w 816"/>
              <a:gd name="T21" fmla="*/ 0 h 1165"/>
              <a:gd name="T22" fmla="*/ 815 w 816"/>
              <a:gd name="T23" fmla="*/ 407 h 1165"/>
              <a:gd name="T24" fmla="*/ 407 w 816"/>
              <a:gd name="T25" fmla="*/ 1164 h 1165"/>
              <a:gd name="T26" fmla="*/ 0 w 816"/>
              <a:gd name="T27" fmla="*/ 407 h 1165"/>
              <a:gd name="T28" fmla="*/ 407 w 816"/>
              <a:gd name="T29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16" h="1165">
                <a:moveTo>
                  <a:pt x="407" y="699"/>
                </a:moveTo>
                <a:cubicBezTo>
                  <a:pt x="506" y="699"/>
                  <a:pt x="591" y="650"/>
                  <a:pt x="640" y="574"/>
                </a:cubicBezTo>
                <a:cubicBezTo>
                  <a:pt x="640" y="497"/>
                  <a:pt x="483" y="453"/>
                  <a:pt x="407" y="453"/>
                </a:cubicBezTo>
                <a:cubicBezTo>
                  <a:pt x="330" y="453"/>
                  <a:pt x="175" y="497"/>
                  <a:pt x="175" y="574"/>
                </a:cubicBezTo>
                <a:cubicBezTo>
                  <a:pt x="224" y="650"/>
                  <a:pt x="309" y="699"/>
                  <a:pt x="407" y="699"/>
                </a:cubicBezTo>
                <a:close/>
                <a:moveTo>
                  <a:pt x="407" y="115"/>
                </a:moveTo>
                <a:cubicBezTo>
                  <a:pt x="345" y="115"/>
                  <a:pt x="290" y="169"/>
                  <a:pt x="290" y="232"/>
                </a:cubicBezTo>
                <a:cubicBezTo>
                  <a:pt x="290" y="298"/>
                  <a:pt x="345" y="350"/>
                  <a:pt x="407" y="350"/>
                </a:cubicBezTo>
                <a:cubicBezTo>
                  <a:pt x="470" y="350"/>
                  <a:pt x="525" y="298"/>
                  <a:pt x="525" y="232"/>
                </a:cubicBezTo>
                <a:cubicBezTo>
                  <a:pt x="525" y="169"/>
                  <a:pt x="470" y="115"/>
                  <a:pt x="407" y="115"/>
                </a:cubicBezTo>
                <a:close/>
                <a:moveTo>
                  <a:pt x="407" y="0"/>
                </a:moveTo>
                <a:cubicBezTo>
                  <a:pt x="632" y="0"/>
                  <a:pt x="815" y="183"/>
                  <a:pt x="815" y="407"/>
                </a:cubicBezTo>
                <a:cubicBezTo>
                  <a:pt x="815" y="713"/>
                  <a:pt x="407" y="1164"/>
                  <a:pt x="407" y="1164"/>
                </a:cubicBezTo>
                <a:cubicBezTo>
                  <a:pt x="407" y="1164"/>
                  <a:pt x="0" y="713"/>
                  <a:pt x="0" y="407"/>
                </a:cubicBezTo>
                <a:cubicBezTo>
                  <a:pt x="0" y="183"/>
                  <a:pt x="183" y="0"/>
                  <a:pt x="4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A8BB312-D05C-42D3-B33D-61B8498B29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38860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AE85BD9F-13C0-4A2D-98C9-393CA487A484}"/>
              </a:ext>
            </a:extLst>
          </p:cNvPr>
          <p:cNvSpPr txBox="1"/>
          <p:nvPr/>
        </p:nvSpPr>
        <p:spPr>
          <a:xfrm>
            <a:off x="5138532" y="4973818"/>
            <a:ext cx="24847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Change Everything</a:t>
            </a:r>
          </a:p>
        </p:txBody>
      </p:sp>
      <p:sp>
        <p:nvSpPr>
          <p:cNvPr id="25" name="7 CuadroTexto">
            <a:extLst>
              <a:ext uri="{FF2B5EF4-FFF2-40B4-BE49-F238E27FC236}">
                <a16:creationId xmlns:a16="http://schemas.microsoft.com/office/drawing/2014/main" id="{88912C9E-07D6-416F-98D8-A0E8379687A8}"/>
              </a:ext>
            </a:extLst>
          </p:cNvPr>
          <p:cNvSpPr txBox="1"/>
          <p:nvPr/>
        </p:nvSpPr>
        <p:spPr>
          <a:xfrm>
            <a:off x="5138533" y="5257857"/>
            <a:ext cx="2484781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multiple user.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0AF682E-EF9E-4C0C-B3A5-30AC7335D602}"/>
              </a:ext>
            </a:extLst>
          </p:cNvPr>
          <p:cNvSpPr txBox="1"/>
          <p:nvPr/>
        </p:nvSpPr>
        <p:spPr>
          <a:xfrm>
            <a:off x="8656984" y="4973818"/>
            <a:ext cx="24847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Unlike Experiences</a:t>
            </a:r>
          </a:p>
        </p:txBody>
      </p:sp>
      <p:sp>
        <p:nvSpPr>
          <p:cNvPr id="37" name="7 CuadroTexto">
            <a:extLst>
              <a:ext uri="{FF2B5EF4-FFF2-40B4-BE49-F238E27FC236}">
                <a16:creationId xmlns:a16="http://schemas.microsoft.com/office/drawing/2014/main" id="{534158AB-1A4B-425D-996C-E4EB156D2A33}"/>
              </a:ext>
            </a:extLst>
          </p:cNvPr>
          <p:cNvSpPr txBox="1"/>
          <p:nvPr/>
        </p:nvSpPr>
        <p:spPr>
          <a:xfrm>
            <a:off x="8656985" y="5257857"/>
            <a:ext cx="2484781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commerce process centric outside.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A69460-44A3-489E-9D25-802DBB2E018C}"/>
              </a:ext>
            </a:extLst>
          </p:cNvPr>
          <p:cNvSpPr txBox="1"/>
          <p:nvPr/>
        </p:nvSpPr>
        <p:spPr>
          <a:xfrm>
            <a:off x="1050235" y="1076025"/>
            <a:ext cx="3342861" cy="102592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My Electronic Vehicle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211593D-47CE-4EA4-9FC2-6A5894A07B47}"/>
              </a:ext>
            </a:extLst>
          </p:cNvPr>
          <p:cNvSpPr/>
          <p:nvPr/>
        </p:nvSpPr>
        <p:spPr>
          <a:xfrm>
            <a:off x="1050235" y="2363099"/>
            <a:ext cx="3061253" cy="8011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multiple any situation touchpoints for. Bring to the table win-win user.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8F91AA-3B5B-4F8C-B490-6638CE51CE9A}"/>
              </a:ext>
            </a:extLst>
          </p:cNvPr>
          <p:cNvSpPr txBox="1"/>
          <p:nvPr/>
        </p:nvSpPr>
        <p:spPr>
          <a:xfrm flipH="1">
            <a:off x="1050234" y="5643476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D585D7-7AEF-410C-8F38-83DCB85C74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13660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A71A9009-362D-4E16-80AD-3C73B1D8DF75}"/>
              </a:ext>
            </a:extLst>
          </p:cNvPr>
          <p:cNvSpPr/>
          <p:nvPr/>
        </p:nvSpPr>
        <p:spPr>
          <a:xfrm>
            <a:off x="9859617" y="0"/>
            <a:ext cx="233238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65AC16-22D3-4FD4-9F2C-2916EF6AD4BE}"/>
              </a:ext>
            </a:extLst>
          </p:cNvPr>
          <p:cNvSpPr/>
          <p:nvPr/>
        </p:nvSpPr>
        <p:spPr>
          <a:xfrm>
            <a:off x="1104901" y="3708806"/>
            <a:ext cx="288235" cy="2882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E641-7D89-4073-85FC-541108A185FC}"/>
              </a:ext>
            </a:extLst>
          </p:cNvPr>
          <p:cNvSpPr txBox="1"/>
          <p:nvPr/>
        </p:nvSpPr>
        <p:spPr>
          <a:xfrm>
            <a:off x="1840397" y="3708806"/>
            <a:ext cx="315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Combination AR and VR Games</a:t>
            </a:r>
          </a:p>
        </p:txBody>
      </p:sp>
      <p:sp>
        <p:nvSpPr>
          <p:cNvPr id="13" name="7 CuadroTexto">
            <a:extLst>
              <a:ext uri="{FF2B5EF4-FFF2-40B4-BE49-F238E27FC236}">
                <a16:creationId xmlns:a16="http://schemas.microsoft.com/office/drawing/2014/main" id="{F50A4372-CA01-4980-BFD7-75089A02FEA8}"/>
              </a:ext>
            </a:extLst>
          </p:cNvPr>
          <p:cNvSpPr txBox="1"/>
          <p:nvPr/>
        </p:nvSpPr>
        <p:spPr>
          <a:xfrm>
            <a:off x="1840399" y="3992845"/>
            <a:ext cx="3150701" cy="52418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Arimo" panose="020B0604020202020204" pitchFamily="34" charset="0"/>
              </a:rPr>
              <a:t>Synergistically evolve 2.0 technologies rather just in time initiatives deploy strategic.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764567-3977-4F18-BBD1-B99C018C2532}"/>
              </a:ext>
            </a:extLst>
          </p:cNvPr>
          <p:cNvSpPr/>
          <p:nvPr/>
        </p:nvSpPr>
        <p:spPr>
          <a:xfrm>
            <a:off x="1104901" y="5060528"/>
            <a:ext cx="288235" cy="2882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2FCAEF-18BB-4C54-B560-60DCA4A76561}"/>
              </a:ext>
            </a:extLst>
          </p:cNvPr>
          <p:cNvSpPr txBox="1"/>
          <p:nvPr/>
        </p:nvSpPr>
        <p:spPr>
          <a:xfrm>
            <a:off x="1840397" y="5060528"/>
            <a:ext cx="31507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Interacting with Software</a:t>
            </a:r>
          </a:p>
        </p:txBody>
      </p:sp>
      <p:sp>
        <p:nvSpPr>
          <p:cNvPr id="18" name="7 CuadroTexto">
            <a:extLst>
              <a:ext uri="{FF2B5EF4-FFF2-40B4-BE49-F238E27FC236}">
                <a16:creationId xmlns:a16="http://schemas.microsoft.com/office/drawing/2014/main" id="{6C2C6F99-D746-44CC-8D4C-8E7E81D5E767}"/>
              </a:ext>
            </a:extLst>
          </p:cNvPr>
          <p:cNvSpPr txBox="1"/>
          <p:nvPr/>
        </p:nvSpPr>
        <p:spPr>
          <a:xfrm>
            <a:off x="1840399" y="5344567"/>
            <a:ext cx="3150701" cy="52411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Open Sans" panose="020B0606030504020204" pitchFamily="34" charset="0"/>
              </a:rPr>
              <a:t>Interactively coordinate proactive off commerce process centric outside information.</a:t>
            </a:r>
            <a:endParaRPr lang="en-US" sz="12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  <a:cs typeface="Lato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1B52C2-DC9E-4A51-8E8F-8661F508A7D2}"/>
              </a:ext>
            </a:extLst>
          </p:cNvPr>
          <p:cNvSpPr txBox="1"/>
          <p:nvPr/>
        </p:nvSpPr>
        <p:spPr>
          <a:xfrm>
            <a:off x="1104901" y="956849"/>
            <a:ext cx="7571960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panose="020F0502020204030203" pitchFamily="34" charset="0"/>
              </a:rPr>
              <a:t>The Best Machine We Made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6D42DF-24B7-401A-B2C5-CB2C059BBEFC}"/>
              </a:ext>
            </a:extLst>
          </p:cNvPr>
          <p:cNvSpPr/>
          <p:nvPr/>
        </p:nvSpPr>
        <p:spPr>
          <a:xfrm>
            <a:off x="1104900" y="2426659"/>
            <a:ext cx="3886200" cy="524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User generated content in real-time will of the have user multiple any situation touchpoints for bring to win.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BA3F6B-5E1E-4103-99BB-52B16B5FB0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5462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>
            <a:extLst>
              <a:ext uri="{FF2B5EF4-FFF2-40B4-BE49-F238E27FC236}">
                <a16:creationId xmlns:a16="http://schemas.microsoft.com/office/drawing/2014/main" id="{04A0DA2D-35BA-45D8-9145-E471F261A40F}"/>
              </a:ext>
            </a:extLst>
          </p:cNvPr>
          <p:cNvSpPr txBox="1"/>
          <p:nvPr/>
        </p:nvSpPr>
        <p:spPr>
          <a:xfrm>
            <a:off x="874643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Immanuel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Johson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B651B2-8370-44DA-AC45-9EBCD109DAFD}"/>
              </a:ext>
            </a:extLst>
          </p:cNvPr>
          <p:cNvSpPr txBox="1"/>
          <p:nvPr/>
        </p:nvSpPr>
        <p:spPr>
          <a:xfrm>
            <a:off x="874643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C97808-A8E9-4537-9FEB-9A2A3A0AACFE}"/>
              </a:ext>
            </a:extLst>
          </p:cNvPr>
          <p:cNvSpPr txBox="1"/>
          <p:nvPr/>
        </p:nvSpPr>
        <p:spPr>
          <a:xfrm>
            <a:off x="3528391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Steven Stamford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DA62B2B-759C-4279-BB34-52378C202637}"/>
              </a:ext>
            </a:extLst>
          </p:cNvPr>
          <p:cNvSpPr txBox="1"/>
          <p:nvPr/>
        </p:nvSpPr>
        <p:spPr>
          <a:xfrm>
            <a:off x="3528391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08FF3B5-7EE9-448B-9E66-ED4F8E0E4FCE}"/>
              </a:ext>
            </a:extLst>
          </p:cNvPr>
          <p:cNvSpPr txBox="1"/>
          <p:nvPr/>
        </p:nvSpPr>
        <p:spPr>
          <a:xfrm>
            <a:off x="6182139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Yurika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Andarson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754C921-B497-4D55-8D22-41B0E934A1F9}"/>
              </a:ext>
            </a:extLst>
          </p:cNvPr>
          <p:cNvSpPr txBox="1"/>
          <p:nvPr/>
        </p:nvSpPr>
        <p:spPr>
          <a:xfrm>
            <a:off x="6182139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22FA6C-251D-4114-BE9C-05A415CAADE5}"/>
              </a:ext>
            </a:extLst>
          </p:cNvPr>
          <p:cNvSpPr txBox="1"/>
          <p:nvPr/>
        </p:nvSpPr>
        <p:spPr>
          <a:xfrm>
            <a:off x="8835887" y="5600255"/>
            <a:ext cx="2087218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Immelda</a:t>
            </a:r>
            <a:r>
              <a:rPr lang="en-US" sz="1400" b="1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Clarisa</a:t>
            </a:r>
            <a:endParaRPr lang="id-ID" sz="1400" b="1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74F0F5-A7A1-40ED-870C-3375357DB324}"/>
              </a:ext>
            </a:extLst>
          </p:cNvPr>
          <p:cNvSpPr txBox="1"/>
          <p:nvPr/>
        </p:nvSpPr>
        <p:spPr>
          <a:xfrm>
            <a:off x="8835887" y="5858674"/>
            <a:ext cx="208721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1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Jobdesk</a:t>
            </a:r>
            <a:r>
              <a:rPr lang="en-US" sz="11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rPr>
              <a:t> Here</a:t>
            </a:r>
            <a:endParaRPr lang="id-ID" sz="1100" dirty="0">
              <a:solidFill>
                <a:schemeClr val="bg1"/>
              </a:solidFill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17710D1-738F-4E4E-A8EC-C7E28353BCD2}"/>
              </a:ext>
            </a:extLst>
          </p:cNvPr>
          <p:cNvSpPr txBox="1"/>
          <p:nvPr/>
        </p:nvSpPr>
        <p:spPr>
          <a:xfrm>
            <a:off x="874643" y="982694"/>
            <a:ext cx="4671392" cy="51296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3600" dirty="0">
                <a:solidFill>
                  <a:schemeClr val="bg1"/>
                </a:solidFill>
                <a:latin typeface="Lora" panose="02000503000000020004" pitchFamily="2" charset="0"/>
                <a:ea typeface="Roboto" panose="02000000000000000000" pitchFamily="2" charset="0"/>
                <a:cs typeface="Lato" charset="0"/>
              </a:rPr>
              <a:t>Our Engine Team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7B5AF0-3AEB-439A-BE31-DB473E638FB0}"/>
              </a:ext>
            </a:extLst>
          </p:cNvPr>
          <p:cNvSpPr txBox="1"/>
          <p:nvPr/>
        </p:nvSpPr>
        <p:spPr>
          <a:xfrm flipH="1">
            <a:off x="8592619" y="1169925"/>
            <a:ext cx="272473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</a:t>
            </a:r>
            <a:r>
              <a:rPr lang="en-US" sz="900" dirty="0" err="1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W</a:t>
            </a:r>
            <a:r>
              <a:rPr lang="en-US" sz="900" dirty="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  <a:cs typeface="Lato" panose="020F0502020204030203" pitchFamily="34" charset="0"/>
              </a:rPr>
              <a:t>   .   P   O   Z   E   K   A   .   C   O   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C0A86D-9EA9-45CB-AA31-9CF286C029B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1395FE-165B-40FB-854D-487FDE6C55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DCB8657-D6BA-426C-80AF-ADA3B47F47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72468F2-F958-46D9-8D6F-D9A881B733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4403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ctronic Vehicle">
      <a:dk1>
        <a:srgbClr val="7A2F14"/>
      </a:dk1>
      <a:lt1>
        <a:sysClr val="window" lastClr="FFFFFF"/>
      </a:lt1>
      <a:dk2>
        <a:srgbClr val="000000"/>
      </a:dk2>
      <a:lt2>
        <a:srgbClr val="F8F8F8"/>
      </a:lt2>
      <a:accent1>
        <a:srgbClr val="F9E0D7"/>
      </a:accent1>
      <a:accent2>
        <a:srgbClr val="092700"/>
      </a:accent2>
      <a:accent3>
        <a:srgbClr val="D6FFC9"/>
      </a:accent3>
      <a:accent4>
        <a:srgbClr val="8A8A8A"/>
      </a:accent4>
      <a:accent5>
        <a:srgbClr val="8A8A8A"/>
      </a:accent5>
      <a:accent6>
        <a:srgbClr val="FFEBB3"/>
      </a:accent6>
      <a:hlink>
        <a:srgbClr val="8A8A8A"/>
      </a:hlink>
      <a:folHlink>
        <a:srgbClr val="D3D3D3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75107</TotalTime>
  <Words>1574</Words>
  <Application>Microsoft Office PowerPoint</Application>
  <PresentationFormat>Widescreen</PresentationFormat>
  <Paragraphs>245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Gudea</vt:lpstr>
      <vt:lpstr>Lora</vt:lpstr>
      <vt:lpstr>PT Sans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Erika Ameliana Putri</dc:creator>
  <cp:lastModifiedBy>Dewa Pastika Bagya</cp:lastModifiedBy>
  <cp:revision>3916</cp:revision>
  <dcterms:created xsi:type="dcterms:W3CDTF">2018-11-21T06:39:41Z</dcterms:created>
  <dcterms:modified xsi:type="dcterms:W3CDTF">2022-02-22T07:02:29Z</dcterms:modified>
</cp:coreProperties>
</file>