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3" r:id="rId25"/>
    <p:sldId id="292" r:id="rId26"/>
    <p:sldId id="294" r:id="rId27"/>
    <p:sldId id="295" r:id="rId28"/>
    <p:sldId id="296" r:id="rId29"/>
    <p:sldId id="297" r:id="rId30"/>
    <p:sldId id="29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59FD6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614" y="62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78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988428961739698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E3-41FC-BE08-EAD3959F0F3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E3-41FC-BE08-EAD3959F0F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E3-41FC-BE08-EAD3959F0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22/02/2022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4842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20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611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436B36-D80F-4BEF-B7D1-C92AA7654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8532" y="1076025"/>
            <a:ext cx="6003234" cy="3174619"/>
          </a:xfrm>
          <a:custGeom>
            <a:avLst/>
            <a:gdLst>
              <a:gd name="connsiteX0" fmla="*/ 0 w 6003234"/>
              <a:gd name="connsiteY0" fmla="*/ 0 h 3174619"/>
              <a:gd name="connsiteX1" fmla="*/ 6003234 w 6003234"/>
              <a:gd name="connsiteY1" fmla="*/ 0 h 3174619"/>
              <a:gd name="connsiteX2" fmla="*/ 6003234 w 6003234"/>
              <a:gd name="connsiteY2" fmla="*/ 3174619 h 3174619"/>
              <a:gd name="connsiteX3" fmla="*/ 0 w 6003234"/>
              <a:gd name="connsiteY3" fmla="*/ 3174619 h 317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3234" h="3174619">
                <a:moveTo>
                  <a:pt x="0" y="0"/>
                </a:moveTo>
                <a:lnTo>
                  <a:pt x="6003234" y="0"/>
                </a:lnTo>
                <a:lnTo>
                  <a:pt x="6003234" y="3174619"/>
                </a:lnTo>
                <a:lnTo>
                  <a:pt x="0" y="31746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352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7C1DB29-5E05-4598-97D0-6A151FF05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2426659"/>
            <a:ext cx="5244547" cy="3442026"/>
          </a:xfrm>
          <a:custGeom>
            <a:avLst/>
            <a:gdLst>
              <a:gd name="connsiteX0" fmla="*/ 0 w 5244547"/>
              <a:gd name="connsiteY0" fmla="*/ 0 h 3442026"/>
              <a:gd name="connsiteX1" fmla="*/ 5244547 w 5244547"/>
              <a:gd name="connsiteY1" fmla="*/ 0 h 3442026"/>
              <a:gd name="connsiteX2" fmla="*/ 5244547 w 5244547"/>
              <a:gd name="connsiteY2" fmla="*/ 3442026 h 3442026"/>
              <a:gd name="connsiteX3" fmla="*/ 0 w 5244547"/>
              <a:gd name="connsiteY3" fmla="*/ 3442026 h 344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4547" h="3442026">
                <a:moveTo>
                  <a:pt x="0" y="0"/>
                </a:moveTo>
                <a:lnTo>
                  <a:pt x="5244547" y="0"/>
                </a:lnTo>
                <a:lnTo>
                  <a:pt x="5244547" y="3442026"/>
                </a:lnTo>
                <a:lnTo>
                  <a:pt x="0" y="3442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639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1D5E11-88FC-4A80-ADA7-1BE12C634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642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4FC7F9F-3150-430C-9450-02AC07C4A7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8390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8CD8F50-983C-4DE0-88E8-81F8430A5A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2138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FE4634E-F5FF-4847-A9B1-C69D039F11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35886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1110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C616A0-2782-494C-8D5F-EBBAEA6C0A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4935" y="2384488"/>
            <a:ext cx="6111735" cy="3442026"/>
          </a:xfrm>
          <a:custGeom>
            <a:avLst/>
            <a:gdLst>
              <a:gd name="connsiteX0" fmla="*/ 0 w 6111735"/>
              <a:gd name="connsiteY0" fmla="*/ 0 h 3442026"/>
              <a:gd name="connsiteX1" fmla="*/ 6111735 w 6111735"/>
              <a:gd name="connsiteY1" fmla="*/ 0 h 3442026"/>
              <a:gd name="connsiteX2" fmla="*/ 6111735 w 6111735"/>
              <a:gd name="connsiteY2" fmla="*/ 3442026 h 3442026"/>
              <a:gd name="connsiteX3" fmla="*/ 0 w 6111735"/>
              <a:gd name="connsiteY3" fmla="*/ 3442026 h 344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1735" h="3442026">
                <a:moveTo>
                  <a:pt x="0" y="0"/>
                </a:moveTo>
                <a:lnTo>
                  <a:pt x="6111735" y="0"/>
                </a:lnTo>
                <a:lnTo>
                  <a:pt x="6111735" y="3442026"/>
                </a:lnTo>
                <a:lnTo>
                  <a:pt x="0" y="3442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7010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7188FF3-6F79-43AA-93E7-449A5F3C0E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59194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416A83-823D-4581-ADCF-6FD345DB9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66898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1F7F664-CE61-42C3-97DA-3A6350D35A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74602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BE54A0-506F-4938-A867-3731D6A2CD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9194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259EA90-17BC-49FF-A818-DFF8985048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66898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65FEC17-E1AE-40DF-81D3-B4E1F22A38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74602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5255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5F2991-0DB9-4A8D-8474-31A4D75E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9826" y="949188"/>
            <a:ext cx="2703577" cy="4959626"/>
          </a:xfrm>
          <a:custGeom>
            <a:avLst/>
            <a:gdLst>
              <a:gd name="connsiteX0" fmla="*/ 0 w 2703577"/>
              <a:gd name="connsiteY0" fmla="*/ 0 h 4959626"/>
              <a:gd name="connsiteX1" fmla="*/ 2703577 w 2703577"/>
              <a:gd name="connsiteY1" fmla="*/ 0 h 4959626"/>
              <a:gd name="connsiteX2" fmla="*/ 2703577 w 2703577"/>
              <a:gd name="connsiteY2" fmla="*/ 4959626 h 4959626"/>
              <a:gd name="connsiteX3" fmla="*/ 0 w 2703577"/>
              <a:gd name="connsiteY3" fmla="*/ 4959626 h 49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577" h="4959626">
                <a:moveTo>
                  <a:pt x="0" y="0"/>
                </a:moveTo>
                <a:lnTo>
                  <a:pt x="2703577" y="0"/>
                </a:lnTo>
                <a:lnTo>
                  <a:pt x="2703577" y="4959626"/>
                </a:lnTo>
                <a:lnTo>
                  <a:pt x="0" y="49596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E00576C-6C1F-4CD8-B9A4-51E87C4717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96308" y="949187"/>
            <a:ext cx="2114216" cy="2425813"/>
          </a:xfrm>
          <a:custGeom>
            <a:avLst/>
            <a:gdLst>
              <a:gd name="connsiteX0" fmla="*/ 0 w 2114216"/>
              <a:gd name="connsiteY0" fmla="*/ 0 h 2425813"/>
              <a:gd name="connsiteX1" fmla="*/ 2114216 w 2114216"/>
              <a:gd name="connsiteY1" fmla="*/ 0 h 2425813"/>
              <a:gd name="connsiteX2" fmla="*/ 2114216 w 2114216"/>
              <a:gd name="connsiteY2" fmla="*/ 2425813 h 2425813"/>
              <a:gd name="connsiteX3" fmla="*/ 0 w 2114216"/>
              <a:gd name="connsiteY3" fmla="*/ 2425813 h 242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216" h="2425813">
                <a:moveTo>
                  <a:pt x="0" y="0"/>
                </a:moveTo>
                <a:lnTo>
                  <a:pt x="2114216" y="0"/>
                </a:lnTo>
                <a:lnTo>
                  <a:pt x="2114216" y="2425813"/>
                </a:lnTo>
                <a:lnTo>
                  <a:pt x="0" y="24258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F997B1-262C-49BC-A8BF-605B5FD4CB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96308" y="3483001"/>
            <a:ext cx="2114216" cy="2425813"/>
          </a:xfrm>
          <a:custGeom>
            <a:avLst/>
            <a:gdLst>
              <a:gd name="connsiteX0" fmla="*/ 0 w 2114216"/>
              <a:gd name="connsiteY0" fmla="*/ 0 h 2425813"/>
              <a:gd name="connsiteX1" fmla="*/ 2114216 w 2114216"/>
              <a:gd name="connsiteY1" fmla="*/ 0 h 2425813"/>
              <a:gd name="connsiteX2" fmla="*/ 2114216 w 2114216"/>
              <a:gd name="connsiteY2" fmla="*/ 2425813 h 2425813"/>
              <a:gd name="connsiteX3" fmla="*/ 0 w 2114216"/>
              <a:gd name="connsiteY3" fmla="*/ 2425813 h 242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216" h="2425813">
                <a:moveTo>
                  <a:pt x="0" y="0"/>
                </a:moveTo>
                <a:lnTo>
                  <a:pt x="2114216" y="0"/>
                </a:lnTo>
                <a:lnTo>
                  <a:pt x="2114216" y="2425813"/>
                </a:lnTo>
                <a:lnTo>
                  <a:pt x="0" y="24258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02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DA6DEA0-CC78-4E3C-ABC2-976AB0FDC3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4117" y="986675"/>
            <a:ext cx="2884419" cy="2021782"/>
          </a:xfrm>
          <a:custGeom>
            <a:avLst/>
            <a:gdLst>
              <a:gd name="connsiteX0" fmla="*/ 0 w 2884419"/>
              <a:gd name="connsiteY0" fmla="*/ 0 h 2021782"/>
              <a:gd name="connsiteX1" fmla="*/ 2884419 w 2884419"/>
              <a:gd name="connsiteY1" fmla="*/ 0 h 2021782"/>
              <a:gd name="connsiteX2" fmla="*/ 2884419 w 2884419"/>
              <a:gd name="connsiteY2" fmla="*/ 2021782 h 2021782"/>
              <a:gd name="connsiteX3" fmla="*/ 0 w 2884419"/>
              <a:gd name="connsiteY3" fmla="*/ 2021782 h 202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19" h="2021782">
                <a:moveTo>
                  <a:pt x="0" y="0"/>
                </a:moveTo>
                <a:lnTo>
                  <a:pt x="2884419" y="0"/>
                </a:lnTo>
                <a:lnTo>
                  <a:pt x="2884419" y="2021782"/>
                </a:lnTo>
                <a:lnTo>
                  <a:pt x="0" y="20217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5FF0C0-9A70-4D91-89DE-560F48133F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60116" y="986675"/>
            <a:ext cx="2884419" cy="2021782"/>
          </a:xfrm>
          <a:custGeom>
            <a:avLst/>
            <a:gdLst>
              <a:gd name="connsiteX0" fmla="*/ 0 w 2884419"/>
              <a:gd name="connsiteY0" fmla="*/ 0 h 2021782"/>
              <a:gd name="connsiteX1" fmla="*/ 2884419 w 2884419"/>
              <a:gd name="connsiteY1" fmla="*/ 0 h 2021782"/>
              <a:gd name="connsiteX2" fmla="*/ 2884419 w 2884419"/>
              <a:gd name="connsiteY2" fmla="*/ 2021782 h 2021782"/>
              <a:gd name="connsiteX3" fmla="*/ 0 w 2884419"/>
              <a:gd name="connsiteY3" fmla="*/ 2021782 h 202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19" h="2021782">
                <a:moveTo>
                  <a:pt x="0" y="0"/>
                </a:moveTo>
                <a:lnTo>
                  <a:pt x="2884419" y="0"/>
                </a:lnTo>
                <a:lnTo>
                  <a:pt x="2884419" y="2021782"/>
                </a:lnTo>
                <a:lnTo>
                  <a:pt x="0" y="20217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6674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B65162-94BE-4C6C-9D0B-48704324F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033" y="2575317"/>
            <a:ext cx="4755875" cy="3344608"/>
          </a:xfrm>
          <a:custGeom>
            <a:avLst/>
            <a:gdLst>
              <a:gd name="connsiteX0" fmla="*/ 0 w 4755875"/>
              <a:gd name="connsiteY0" fmla="*/ 0 h 3344608"/>
              <a:gd name="connsiteX1" fmla="*/ 4755875 w 4755875"/>
              <a:gd name="connsiteY1" fmla="*/ 0 h 3344608"/>
              <a:gd name="connsiteX2" fmla="*/ 4755875 w 4755875"/>
              <a:gd name="connsiteY2" fmla="*/ 3344608 h 3344608"/>
              <a:gd name="connsiteX3" fmla="*/ 0 w 4755875"/>
              <a:gd name="connsiteY3" fmla="*/ 3344608 h 33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875" h="3344608">
                <a:moveTo>
                  <a:pt x="0" y="0"/>
                </a:moveTo>
                <a:lnTo>
                  <a:pt x="4755875" y="0"/>
                </a:lnTo>
                <a:lnTo>
                  <a:pt x="4755875" y="3344608"/>
                </a:lnTo>
                <a:lnTo>
                  <a:pt x="0" y="33446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79283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FF5AEF6-7315-4FC9-A91F-D96FD47A4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5519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6CE4DCA-FBE9-48A5-AE4E-F358349D6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3795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DF4C53-EAEA-4710-89EB-09E96CA215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92071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423AF41-275E-4F2C-AF13-E403DDF041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00347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1038AC6-8D12-41DA-9193-E67C4E4698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08623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11211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6ADF26-1B79-494E-9B40-A78C2025C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2482" y="966333"/>
            <a:ext cx="9567037" cy="2661450"/>
          </a:xfrm>
          <a:custGeom>
            <a:avLst/>
            <a:gdLst>
              <a:gd name="connsiteX0" fmla="*/ 0 w 9567037"/>
              <a:gd name="connsiteY0" fmla="*/ 0 h 2661450"/>
              <a:gd name="connsiteX1" fmla="*/ 9567037 w 9567037"/>
              <a:gd name="connsiteY1" fmla="*/ 0 h 2661450"/>
              <a:gd name="connsiteX2" fmla="*/ 9567037 w 9567037"/>
              <a:gd name="connsiteY2" fmla="*/ 2661450 h 2661450"/>
              <a:gd name="connsiteX3" fmla="*/ 0 w 9567037"/>
              <a:gd name="connsiteY3" fmla="*/ 2661450 h 266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67037" h="2661450">
                <a:moveTo>
                  <a:pt x="0" y="0"/>
                </a:moveTo>
                <a:lnTo>
                  <a:pt x="9567037" y="0"/>
                </a:lnTo>
                <a:lnTo>
                  <a:pt x="9567037" y="2661450"/>
                </a:lnTo>
                <a:lnTo>
                  <a:pt x="0" y="2661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366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703310B-47F1-48C0-AAD3-82C18A224D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4069" y="1061427"/>
            <a:ext cx="2568645" cy="3510617"/>
          </a:xfrm>
          <a:custGeom>
            <a:avLst/>
            <a:gdLst>
              <a:gd name="connsiteX0" fmla="*/ 0 w 2568645"/>
              <a:gd name="connsiteY0" fmla="*/ 0 h 3510617"/>
              <a:gd name="connsiteX1" fmla="*/ 2568645 w 2568645"/>
              <a:gd name="connsiteY1" fmla="*/ 0 h 3510617"/>
              <a:gd name="connsiteX2" fmla="*/ 2568645 w 2568645"/>
              <a:gd name="connsiteY2" fmla="*/ 3510617 h 3510617"/>
              <a:gd name="connsiteX3" fmla="*/ 0 w 2568645"/>
              <a:gd name="connsiteY3" fmla="*/ 3510617 h 351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3510617">
                <a:moveTo>
                  <a:pt x="0" y="0"/>
                </a:moveTo>
                <a:lnTo>
                  <a:pt x="2568645" y="0"/>
                </a:lnTo>
                <a:lnTo>
                  <a:pt x="2568645" y="3510617"/>
                </a:lnTo>
                <a:lnTo>
                  <a:pt x="0" y="3510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B31389-A886-47A9-9841-E070A94784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9957" y="1061427"/>
            <a:ext cx="2568645" cy="3510617"/>
          </a:xfrm>
          <a:custGeom>
            <a:avLst/>
            <a:gdLst>
              <a:gd name="connsiteX0" fmla="*/ 0 w 2568645"/>
              <a:gd name="connsiteY0" fmla="*/ 0 h 3510617"/>
              <a:gd name="connsiteX1" fmla="*/ 2568645 w 2568645"/>
              <a:gd name="connsiteY1" fmla="*/ 0 h 3510617"/>
              <a:gd name="connsiteX2" fmla="*/ 2568645 w 2568645"/>
              <a:gd name="connsiteY2" fmla="*/ 3510617 h 3510617"/>
              <a:gd name="connsiteX3" fmla="*/ 0 w 2568645"/>
              <a:gd name="connsiteY3" fmla="*/ 3510617 h 351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3510617">
                <a:moveTo>
                  <a:pt x="0" y="0"/>
                </a:moveTo>
                <a:lnTo>
                  <a:pt x="2568645" y="0"/>
                </a:lnTo>
                <a:lnTo>
                  <a:pt x="2568645" y="3510617"/>
                </a:lnTo>
                <a:lnTo>
                  <a:pt x="0" y="3510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9632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0B4F7EB-B604-4635-B4AB-779B6D48B8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5292" y="770261"/>
            <a:ext cx="2568645" cy="2445070"/>
          </a:xfrm>
          <a:custGeom>
            <a:avLst/>
            <a:gdLst>
              <a:gd name="connsiteX0" fmla="*/ 0 w 2568645"/>
              <a:gd name="connsiteY0" fmla="*/ 0 h 2445070"/>
              <a:gd name="connsiteX1" fmla="*/ 2568645 w 2568645"/>
              <a:gd name="connsiteY1" fmla="*/ 0 h 2445070"/>
              <a:gd name="connsiteX2" fmla="*/ 2568645 w 2568645"/>
              <a:gd name="connsiteY2" fmla="*/ 2445070 h 2445070"/>
              <a:gd name="connsiteX3" fmla="*/ 0 w 2568645"/>
              <a:gd name="connsiteY3" fmla="*/ 2445070 h 244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2445070">
                <a:moveTo>
                  <a:pt x="0" y="0"/>
                </a:moveTo>
                <a:lnTo>
                  <a:pt x="2568645" y="0"/>
                </a:lnTo>
                <a:lnTo>
                  <a:pt x="2568645" y="2445070"/>
                </a:lnTo>
                <a:lnTo>
                  <a:pt x="0" y="24450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9AA83CE-3FA2-4A44-9211-096930A694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35292" y="3642670"/>
            <a:ext cx="2568645" cy="2445070"/>
          </a:xfrm>
          <a:custGeom>
            <a:avLst/>
            <a:gdLst>
              <a:gd name="connsiteX0" fmla="*/ 0 w 2568645"/>
              <a:gd name="connsiteY0" fmla="*/ 0 h 2445070"/>
              <a:gd name="connsiteX1" fmla="*/ 2568645 w 2568645"/>
              <a:gd name="connsiteY1" fmla="*/ 0 h 2445070"/>
              <a:gd name="connsiteX2" fmla="*/ 2568645 w 2568645"/>
              <a:gd name="connsiteY2" fmla="*/ 2445070 h 2445070"/>
              <a:gd name="connsiteX3" fmla="*/ 0 w 2568645"/>
              <a:gd name="connsiteY3" fmla="*/ 2445070 h 244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2445070">
                <a:moveTo>
                  <a:pt x="0" y="0"/>
                </a:moveTo>
                <a:lnTo>
                  <a:pt x="2568645" y="0"/>
                </a:lnTo>
                <a:lnTo>
                  <a:pt x="2568645" y="2445070"/>
                </a:lnTo>
                <a:lnTo>
                  <a:pt x="0" y="24450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1323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9D4C97-E56A-46FF-8CE8-A2AA524936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917427"/>
            <a:ext cx="4303644" cy="5023147"/>
          </a:xfrm>
          <a:custGeom>
            <a:avLst/>
            <a:gdLst>
              <a:gd name="connsiteX0" fmla="*/ 0 w 4303644"/>
              <a:gd name="connsiteY0" fmla="*/ 0 h 5023147"/>
              <a:gd name="connsiteX1" fmla="*/ 4303644 w 4303644"/>
              <a:gd name="connsiteY1" fmla="*/ 0 h 5023147"/>
              <a:gd name="connsiteX2" fmla="*/ 4303644 w 4303644"/>
              <a:gd name="connsiteY2" fmla="*/ 5023147 h 5023147"/>
              <a:gd name="connsiteX3" fmla="*/ 0 w 4303644"/>
              <a:gd name="connsiteY3" fmla="*/ 5023147 h 5023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644" h="5023147">
                <a:moveTo>
                  <a:pt x="0" y="0"/>
                </a:moveTo>
                <a:lnTo>
                  <a:pt x="4303644" y="0"/>
                </a:lnTo>
                <a:lnTo>
                  <a:pt x="4303644" y="5023147"/>
                </a:lnTo>
                <a:lnTo>
                  <a:pt x="0" y="50231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6585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31A91EC-D9A9-4A34-9134-72F7FF70E5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77605" y="738001"/>
            <a:ext cx="2377658" cy="2634005"/>
          </a:xfrm>
          <a:custGeom>
            <a:avLst/>
            <a:gdLst>
              <a:gd name="connsiteX0" fmla="*/ 0 w 2377658"/>
              <a:gd name="connsiteY0" fmla="*/ 0 h 2634005"/>
              <a:gd name="connsiteX1" fmla="*/ 2377658 w 2377658"/>
              <a:gd name="connsiteY1" fmla="*/ 0 h 2634005"/>
              <a:gd name="connsiteX2" fmla="*/ 2377658 w 2377658"/>
              <a:gd name="connsiteY2" fmla="*/ 2634005 h 2634005"/>
              <a:gd name="connsiteX3" fmla="*/ 0 w 2377658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658" h="2634005">
                <a:moveTo>
                  <a:pt x="0" y="0"/>
                </a:moveTo>
                <a:lnTo>
                  <a:pt x="2377658" y="0"/>
                </a:lnTo>
                <a:lnTo>
                  <a:pt x="2377658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0E15881-3FCF-4577-B24E-E0109942D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69213" y="738001"/>
            <a:ext cx="2361851" cy="2634005"/>
          </a:xfrm>
          <a:custGeom>
            <a:avLst/>
            <a:gdLst>
              <a:gd name="connsiteX0" fmla="*/ 0 w 2361851"/>
              <a:gd name="connsiteY0" fmla="*/ 0 h 2634005"/>
              <a:gd name="connsiteX1" fmla="*/ 2361851 w 2361851"/>
              <a:gd name="connsiteY1" fmla="*/ 0 h 2634005"/>
              <a:gd name="connsiteX2" fmla="*/ 2361851 w 2361851"/>
              <a:gd name="connsiteY2" fmla="*/ 2634005 h 2634005"/>
              <a:gd name="connsiteX3" fmla="*/ 0 w 2361851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851" h="2634005">
                <a:moveTo>
                  <a:pt x="0" y="0"/>
                </a:moveTo>
                <a:lnTo>
                  <a:pt x="2361851" y="0"/>
                </a:lnTo>
                <a:lnTo>
                  <a:pt x="2361851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C11816-522C-47C2-9559-CE908DEEC9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5013" y="738001"/>
            <a:ext cx="2361852" cy="2634005"/>
          </a:xfrm>
          <a:custGeom>
            <a:avLst/>
            <a:gdLst>
              <a:gd name="connsiteX0" fmla="*/ 0 w 2361852"/>
              <a:gd name="connsiteY0" fmla="*/ 0 h 2634005"/>
              <a:gd name="connsiteX1" fmla="*/ 2361852 w 2361852"/>
              <a:gd name="connsiteY1" fmla="*/ 0 h 2634005"/>
              <a:gd name="connsiteX2" fmla="*/ 2361852 w 2361852"/>
              <a:gd name="connsiteY2" fmla="*/ 2634005 h 2634005"/>
              <a:gd name="connsiteX3" fmla="*/ 0 w 2361852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852" h="2634005">
                <a:moveTo>
                  <a:pt x="0" y="0"/>
                </a:moveTo>
                <a:lnTo>
                  <a:pt x="2361852" y="0"/>
                </a:lnTo>
                <a:lnTo>
                  <a:pt x="2361852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A3745AA-96CE-4A6C-B331-C56A9AE44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7605" y="3485993"/>
            <a:ext cx="7329260" cy="2634005"/>
          </a:xfrm>
          <a:custGeom>
            <a:avLst/>
            <a:gdLst>
              <a:gd name="connsiteX0" fmla="*/ 0 w 7329260"/>
              <a:gd name="connsiteY0" fmla="*/ 0 h 2634005"/>
              <a:gd name="connsiteX1" fmla="*/ 7329260 w 7329260"/>
              <a:gd name="connsiteY1" fmla="*/ 0 h 2634005"/>
              <a:gd name="connsiteX2" fmla="*/ 7329260 w 7329260"/>
              <a:gd name="connsiteY2" fmla="*/ 2634005 h 2634005"/>
              <a:gd name="connsiteX3" fmla="*/ 0 w 7329260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260" h="2634005">
                <a:moveTo>
                  <a:pt x="0" y="0"/>
                </a:moveTo>
                <a:lnTo>
                  <a:pt x="7329260" y="0"/>
                </a:lnTo>
                <a:lnTo>
                  <a:pt x="7329260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66146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7D983D-1401-4706-8F5A-2CDB465615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9757"/>
            <a:ext cx="6095999" cy="6867756"/>
          </a:xfrm>
          <a:custGeom>
            <a:avLst/>
            <a:gdLst>
              <a:gd name="connsiteX0" fmla="*/ 0 w 6095999"/>
              <a:gd name="connsiteY0" fmla="*/ 0 h 6867756"/>
              <a:gd name="connsiteX1" fmla="*/ 6095999 w 6095999"/>
              <a:gd name="connsiteY1" fmla="*/ 0 h 6867756"/>
              <a:gd name="connsiteX2" fmla="*/ 6095999 w 6095999"/>
              <a:gd name="connsiteY2" fmla="*/ 6867756 h 6867756"/>
              <a:gd name="connsiteX3" fmla="*/ 0 w 6095999"/>
              <a:gd name="connsiteY3" fmla="*/ 6867756 h 686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6867756">
                <a:moveTo>
                  <a:pt x="0" y="0"/>
                </a:moveTo>
                <a:lnTo>
                  <a:pt x="6095999" y="0"/>
                </a:lnTo>
                <a:lnTo>
                  <a:pt x="6095999" y="6867756"/>
                </a:lnTo>
                <a:lnTo>
                  <a:pt x="0" y="68677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7759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9CC74B-0618-4CBE-8458-E96649FD0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2570" y="1264506"/>
            <a:ext cx="2741134" cy="3368599"/>
          </a:xfrm>
          <a:custGeom>
            <a:avLst/>
            <a:gdLst>
              <a:gd name="connsiteX0" fmla="*/ 0 w 2741134"/>
              <a:gd name="connsiteY0" fmla="*/ 0 h 3368599"/>
              <a:gd name="connsiteX1" fmla="*/ 2741134 w 2741134"/>
              <a:gd name="connsiteY1" fmla="*/ 0 h 3368599"/>
              <a:gd name="connsiteX2" fmla="*/ 2741134 w 2741134"/>
              <a:gd name="connsiteY2" fmla="*/ 3368599 h 3368599"/>
              <a:gd name="connsiteX3" fmla="*/ 0 w 2741134"/>
              <a:gd name="connsiteY3" fmla="*/ 3368599 h 3368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1134" h="3368599">
                <a:moveTo>
                  <a:pt x="0" y="0"/>
                </a:moveTo>
                <a:lnTo>
                  <a:pt x="2741134" y="0"/>
                </a:lnTo>
                <a:lnTo>
                  <a:pt x="2741134" y="3368599"/>
                </a:lnTo>
                <a:lnTo>
                  <a:pt x="0" y="3368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857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1950F3-ABA2-4D57-A472-10E01CEE8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1696" y="802407"/>
            <a:ext cx="3764865" cy="5253187"/>
          </a:xfrm>
          <a:custGeom>
            <a:avLst/>
            <a:gdLst>
              <a:gd name="connsiteX0" fmla="*/ 0 w 3764865"/>
              <a:gd name="connsiteY0" fmla="*/ 0 h 5253187"/>
              <a:gd name="connsiteX1" fmla="*/ 3764865 w 3764865"/>
              <a:gd name="connsiteY1" fmla="*/ 0 h 5253187"/>
              <a:gd name="connsiteX2" fmla="*/ 3764865 w 3764865"/>
              <a:gd name="connsiteY2" fmla="*/ 5253187 h 5253187"/>
              <a:gd name="connsiteX3" fmla="*/ 0 w 3764865"/>
              <a:gd name="connsiteY3" fmla="*/ 5253187 h 52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4865" h="5253187">
                <a:moveTo>
                  <a:pt x="0" y="0"/>
                </a:moveTo>
                <a:lnTo>
                  <a:pt x="3764865" y="0"/>
                </a:lnTo>
                <a:lnTo>
                  <a:pt x="3764865" y="5253187"/>
                </a:lnTo>
                <a:lnTo>
                  <a:pt x="0" y="52531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45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4D53DD-3AA8-41E3-A62F-69316B6C1F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3142" y="3198825"/>
            <a:ext cx="3134138" cy="2482627"/>
          </a:xfrm>
          <a:custGeom>
            <a:avLst/>
            <a:gdLst>
              <a:gd name="connsiteX0" fmla="*/ 0 w 3134138"/>
              <a:gd name="connsiteY0" fmla="*/ 0 h 2482627"/>
              <a:gd name="connsiteX1" fmla="*/ 3134138 w 3134138"/>
              <a:gd name="connsiteY1" fmla="*/ 0 h 2482627"/>
              <a:gd name="connsiteX2" fmla="*/ 3134138 w 3134138"/>
              <a:gd name="connsiteY2" fmla="*/ 2482627 h 2482627"/>
              <a:gd name="connsiteX3" fmla="*/ 0 w 3134138"/>
              <a:gd name="connsiteY3" fmla="*/ 2482627 h 24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2482627">
                <a:moveTo>
                  <a:pt x="0" y="0"/>
                </a:moveTo>
                <a:lnTo>
                  <a:pt x="3134138" y="0"/>
                </a:lnTo>
                <a:lnTo>
                  <a:pt x="3134138" y="2482627"/>
                </a:lnTo>
                <a:lnTo>
                  <a:pt x="0" y="24826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30BAF53-9241-482F-9F10-ADF3FA8C91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28930" y="3198823"/>
            <a:ext cx="3134138" cy="2482627"/>
          </a:xfrm>
          <a:custGeom>
            <a:avLst/>
            <a:gdLst>
              <a:gd name="connsiteX0" fmla="*/ 0 w 3134138"/>
              <a:gd name="connsiteY0" fmla="*/ 0 h 2482627"/>
              <a:gd name="connsiteX1" fmla="*/ 3134138 w 3134138"/>
              <a:gd name="connsiteY1" fmla="*/ 0 h 2482627"/>
              <a:gd name="connsiteX2" fmla="*/ 3134138 w 3134138"/>
              <a:gd name="connsiteY2" fmla="*/ 2482627 h 2482627"/>
              <a:gd name="connsiteX3" fmla="*/ 0 w 3134138"/>
              <a:gd name="connsiteY3" fmla="*/ 2482627 h 24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2482627">
                <a:moveTo>
                  <a:pt x="0" y="0"/>
                </a:moveTo>
                <a:lnTo>
                  <a:pt x="3134138" y="0"/>
                </a:lnTo>
                <a:lnTo>
                  <a:pt x="3134138" y="2482627"/>
                </a:lnTo>
                <a:lnTo>
                  <a:pt x="0" y="24826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2517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D054F5-9958-485F-93FB-36CCAE49A4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9884" y="1005718"/>
            <a:ext cx="3134138" cy="4846565"/>
          </a:xfrm>
          <a:custGeom>
            <a:avLst/>
            <a:gdLst>
              <a:gd name="connsiteX0" fmla="*/ 0 w 3134138"/>
              <a:gd name="connsiteY0" fmla="*/ 0 h 4846565"/>
              <a:gd name="connsiteX1" fmla="*/ 3134138 w 3134138"/>
              <a:gd name="connsiteY1" fmla="*/ 0 h 4846565"/>
              <a:gd name="connsiteX2" fmla="*/ 3134138 w 3134138"/>
              <a:gd name="connsiteY2" fmla="*/ 4846565 h 4846565"/>
              <a:gd name="connsiteX3" fmla="*/ 0 w 3134138"/>
              <a:gd name="connsiteY3" fmla="*/ 4846565 h 484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4846565">
                <a:moveTo>
                  <a:pt x="0" y="0"/>
                </a:moveTo>
                <a:lnTo>
                  <a:pt x="3134138" y="0"/>
                </a:lnTo>
                <a:lnTo>
                  <a:pt x="3134138" y="4846565"/>
                </a:lnTo>
                <a:lnTo>
                  <a:pt x="0" y="48465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190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  <p:sldLayoutId id="2147483973" r:id="rId18"/>
    <p:sldLayoutId id="2147483974" r:id="rId19"/>
    <p:sldLayoutId id="2147483976" r:id="rId20"/>
    <p:sldLayoutId id="2147483977" r:id="rId21"/>
    <p:sldLayoutId id="2147483978" r:id="rId22"/>
    <p:sldLayoutId id="2147483979" r:id="rId23"/>
    <p:sldLayoutId id="2147483980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F7A684-A4D3-4A8C-8578-EC5DCFD7A3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F39531-35B2-4392-A537-B7C037CCF9C0}"/>
              </a:ext>
            </a:extLst>
          </p:cNvPr>
          <p:cNvSpPr/>
          <p:nvPr/>
        </p:nvSpPr>
        <p:spPr>
          <a:xfrm>
            <a:off x="4154558" y="0"/>
            <a:ext cx="8041294" cy="685800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15C3FD-1949-47D7-85AC-16305CE97C19}"/>
              </a:ext>
            </a:extLst>
          </p:cNvPr>
          <p:cNvSpPr/>
          <p:nvPr/>
        </p:nvSpPr>
        <p:spPr>
          <a:xfrm>
            <a:off x="1028150" y="1908919"/>
            <a:ext cx="6107596" cy="30401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E81AAF5-109F-4EE6-A9F9-38C2755D54F9}"/>
              </a:ext>
            </a:extLst>
          </p:cNvPr>
          <p:cNvSpPr txBox="1"/>
          <p:nvPr/>
        </p:nvSpPr>
        <p:spPr>
          <a:xfrm>
            <a:off x="1894662" y="2646735"/>
            <a:ext cx="4519791" cy="13465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9600" dirty="0" err="1">
                <a:solidFill>
                  <a:schemeClr val="bg1"/>
                </a:solidFill>
                <a:latin typeface="Lora" panose="02000503000000020004" pitchFamily="2" charset="0"/>
                <a:ea typeface="PT Sans" panose="020B0503020203020204" pitchFamily="34" charset="0"/>
                <a:cs typeface="Lato" panose="020F0502020204030203" pitchFamily="34" charset="0"/>
              </a:rPr>
              <a:t>Pozeka</a:t>
            </a:r>
            <a:endParaRPr lang="en-US" sz="9600" dirty="0">
              <a:solidFill>
                <a:schemeClr val="bg1"/>
              </a:solidFill>
              <a:latin typeface="Lora" panose="02000503000000020004" pitchFamily="2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54639C-D0F8-448C-A04D-049E6F71E202}"/>
              </a:ext>
            </a:extLst>
          </p:cNvPr>
          <p:cNvSpPr txBox="1"/>
          <p:nvPr/>
        </p:nvSpPr>
        <p:spPr>
          <a:xfrm>
            <a:off x="2173814" y="3903489"/>
            <a:ext cx="3961485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Presentation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351BB72-93B3-4F0F-AD0F-EDDA4EE79CB2}"/>
              </a:ext>
            </a:extLst>
          </p:cNvPr>
          <p:cNvSpPr/>
          <p:nvPr/>
        </p:nvSpPr>
        <p:spPr>
          <a:xfrm>
            <a:off x="8192187" y="3028409"/>
            <a:ext cx="2943371" cy="80118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at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the robust a strategies seamlessly.</a:t>
            </a:r>
          </a:p>
        </p:txBody>
      </p:sp>
    </p:spTree>
    <p:extLst>
      <p:ext uri="{BB962C8B-B14F-4D97-AF65-F5344CB8AC3E}">
        <p14:creationId xmlns:p14="http://schemas.microsoft.com/office/powerpoint/2010/main" val="964515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FB59223-AB31-45E4-96E8-64CFB751D2E4}"/>
              </a:ext>
            </a:extLst>
          </p:cNvPr>
          <p:cNvSpPr/>
          <p:nvPr/>
        </p:nvSpPr>
        <p:spPr>
          <a:xfrm>
            <a:off x="7901608" y="0"/>
            <a:ext cx="429039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CC92E-86EB-4618-B3B2-F1FDA039A02D}"/>
              </a:ext>
            </a:extLst>
          </p:cNvPr>
          <p:cNvSpPr txBox="1"/>
          <p:nvPr/>
        </p:nvSpPr>
        <p:spPr>
          <a:xfrm>
            <a:off x="894935" y="1031486"/>
            <a:ext cx="611173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Best Technology We Made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BEB3DA-5877-45C8-9B04-0BDC9B38CC07}"/>
              </a:ext>
            </a:extLst>
          </p:cNvPr>
          <p:cNvSpPr/>
          <p:nvPr/>
        </p:nvSpPr>
        <p:spPr>
          <a:xfrm>
            <a:off x="8817637" y="2384489"/>
            <a:ext cx="2496378" cy="801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more at the technologies rather just in time more initiatives deploy strategic.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FB09A2-F899-4B99-8B7A-442E035F438C}"/>
              </a:ext>
            </a:extLst>
          </p:cNvPr>
          <p:cNvSpPr txBox="1"/>
          <p:nvPr/>
        </p:nvSpPr>
        <p:spPr>
          <a:xfrm>
            <a:off x="9522485" y="3699847"/>
            <a:ext cx="17915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FD2C67D7-06AC-47F8-AAA9-EA31DEE49037}"/>
              </a:ext>
            </a:extLst>
          </p:cNvPr>
          <p:cNvSpPr txBox="1"/>
          <p:nvPr/>
        </p:nvSpPr>
        <p:spPr>
          <a:xfrm>
            <a:off x="9522486" y="3983886"/>
            <a:ext cx="179152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31B528-BF94-4435-BFEE-B690DFCCDBD8}"/>
              </a:ext>
            </a:extLst>
          </p:cNvPr>
          <p:cNvSpPr txBox="1"/>
          <p:nvPr/>
        </p:nvSpPr>
        <p:spPr>
          <a:xfrm>
            <a:off x="9522485" y="5018358"/>
            <a:ext cx="17915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Interacting Software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B804E85A-1E7F-4C82-9C18-B06B4604A424}"/>
              </a:ext>
            </a:extLst>
          </p:cNvPr>
          <p:cNvSpPr txBox="1"/>
          <p:nvPr/>
        </p:nvSpPr>
        <p:spPr>
          <a:xfrm>
            <a:off x="9522486" y="5302397"/>
            <a:ext cx="179152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to proactive off commerce.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4" name="Freeform 77">
            <a:extLst>
              <a:ext uri="{FF2B5EF4-FFF2-40B4-BE49-F238E27FC236}">
                <a16:creationId xmlns:a16="http://schemas.microsoft.com/office/drawing/2014/main" id="{FEA52031-9CED-46E6-B74F-A3DA9D55D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9591" y="5018358"/>
            <a:ext cx="429765" cy="391720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82">
            <a:extLst>
              <a:ext uri="{FF2B5EF4-FFF2-40B4-BE49-F238E27FC236}">
                <a16:creationId xmlns:a16="http://schemas.microsoft.com/office/drawing/2014/main" id="{546F1251-57CA-4D87-B9C3-87991FE35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7637" y="3699847"/>
            <a:ext cx="353675" cy="335358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5E1DB2-5117-4A84-8F8F-2F8C3388DF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947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C1DDBCE-0824-405B-8EAB-045661640859}"/>
              </a:ext>
            </a:extLst>
          </p:cNvPr>
          <p:cNvSpPr txBox="1"/>
          <p:nvPr/>
        </p:nvSpPr>
        <p:spPr>
          <a:xfrm>
            <a:off x="5459194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Helena Odetta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BE38BA-024B-411F-95CD-96FC50B84F6D}"/>
              </a:ext>
            </a:extLst>
          </p:cNvPr>
          <p:cNvSpPr txBox="1"/>
          <p:nvPr/>
        </p:nvSpPr>
        <p:spPr>
          <a:xfrm>
            <a:off x="5459194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13C22C-B653-4728-8FB1-22BAB8EB1E18}"/>
              </a:ext>
            </a:extLst>
          </p:cNvPr>
          <p:cNvSpPr txBox="1"/>
          <p:nvPr/>
        </p:nvSpPr>
        <p:spPr>
          <a:xfrm>
            <a:off x="7466898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Quinza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Jeromi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21132D-B852-435F-A197-1F20F9B8FB94}"/>
              </a:ext>
            </a:extLst>
          </p:cNvPr>
          <p:cNvSpPr txBox="1"/>
          <p:nvPr/>
        </p:nvSpPr>
        <p:spPr>
          <a:xfrm>
            <a:off x="7466898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7DBA51-3486-4B52-8D28-38643AD41D3B}"/>
              </a:ext>
            </a:extLst>
          </p:cNvPr>
          <p:cNvSpPr txBox="1"/>
          <p:nvPr/>
        </p:nvSpPr>
        <p:spPr>
          <a:xfrm>
            <a:off x="9474602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Farah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Xelova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120DF2-BB0D-4CA2-A879-1847ED26F3D1}"/>
              </a:ext>
            </a:extLst>
          </p:cNvPr>
          <p:cNvSpPr txBox="1"/>
          <p:nvPr/>
        </p:nvSpPr>
        <p:spPr>
          <a:xfrm>
            <a:off x="9474602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C17B52A-F557-4F58-B04B-5CCECC848D8B}"/>
              </a:ext>
            </a:extLst>
          </p:cNvPr>
          <p:cNvSpPr txBox="1"/>
          <p:nvPr/>
        </p:nvSpPr>
        <p:spPr>
          <a:xfrm>
            <a:off x="5459194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Grayson Chance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F721A10-0E07-4216-BCD4-D536FD5623EC}"/>
              </a:ext>
            </a:extLst>
          </p:cNvPr>
          <p:cNvSpPr txBox="1"/>
          <p:nvPr/>
        </p:nvSpPr>
        <p:spPr>
          <a:xfrm>
            <a:off x="5459194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0F79D17-DB74-4DB5-B5B7-BF0AF6F0D8BF}"/>
              </a:ext>
            </a:extLst>
          </p:cNvPr>
          <p:cNvSpPr txBox="1"/>
          <p:nvPr/>
        </p:nvSpPr>
        <p:spPr>
          <a:xfrm>
            <a:off x="7466898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Albert Darwin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BF08C2A-F492-4870-ADB9-241CFD2D5503}"/>
              </a:ext>
            </a:extLst>
          </p:cNvPr>
          <p:cNvSpPr txBox="1"/>
          <p:nvPr/>
        </p:nvSpPr>
        <p:spPr>
          <a:xfrm>
            <a:off x="7466898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F923E50-5116-4254-BCF0-AEF50C72DACA}"/>
              </a:ext>
            </a:extLst>
          </p:cNvPr>
          <p:cNvSpPr txBox="1"/>
          <p:nvPr/>
        </p:nvSpPr>
        <p:spPr>
          <a:xfrm>
            <a:off x="9474602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Vero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Bramasta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4E9DC17-E9F8-4642-8193-52991A08F675}"/>
              </a:ext>
            </a:extLst>
          </p:cNvPr>
          <p:cNvSpPr txBox="1"/>
          <p:nvPr/>
        </p:nvSpPr>
        <p:spPr>
          <a:xfrm>
            <a:off x="9474602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E498C4-3D1E-4C2D-ACBC-863F9B1A91A2}"/>
              </a:ext>
            </a:extLst>
          </p:cNvPr>
          <p:cNvSpPr txBox="1"/>
          <p:nvPr/>
        </p:nvSpPr>
        <p:spPr>
          <a:xfrm>
            <a:off x="1410829" y="2131765"/>
            <a:ext cx="2872935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Technology Team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7252D2D-856D-46D4-84B7-AF624AB4229C}"/>
              </a:ext>
            </a:extLst>
          </p:cNvPr>
          <p:cNvSpPr/>
          <p:nvPr/>
        </p:nvSpPr>
        <p:spPr>
          <a:xfrm>
            <a:off x="1410830" y="3371057"/>
            <a:ext cx="2637534" cy="135517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put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 media count. Seamlessly the put visualize quality got intellectual super at capital.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403820-C08B-4C3D-BC39-09476C1DDB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EFC9A15-3CE6-44C1-804F-94F5E60E2A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DE51C2-5308-4EB0-9C23-4626B933CF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637037-F341-4B36-852D-3035B6DC729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65A352D-45F4-45F2-B08A-3D5DA58EE3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D24290D-EBA4-45E5-8C16-2764CCE726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6927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0D126F-C5CF-4292-AFF8-512EE739207E}"/>
              </a:ext>
            </a:extLst>
          </p:cNvPr>
          <p:cNvSpPr txBox="1"/>
          <p:nvPr/>
        </p:nvSpPr>
        <p:spPr>
          <a:xfrm>
            <a:off x="912330" y="949187"/>
            <a:ext cx="4889845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Examples Of Electronic Vehicle We Made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13C098-C144-414D-B2D2-5EF0A3E15C6D}"/>
              </a:ext>
            </a:extLst>
          </p:cNvPr>
          <p:cNvSpPr/>
          <p:nvPr/>
        </p:nvSpPr>
        <p:spPr>
          <a:xfrm>
            <a:off x="912331" y="2118837"/>
            <a:ext cx="4565165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any situation touchpoints for. Bring to the table win-win user.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A59730-1572-42F0-8A1A-882EA9846F10}"/>
              </a:ext>
            </a:extLst>
          </p:cNvPr>
          <p:cNvSpPr txBox="1"/>
          <p:nvPr/>
        </p:nvSpPr>
        <p:spPr>
          <a:xfrm>
            <a:off x="912331" y="3803606"/>
            <a:ext cx="19152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id="{18FE9466-6EA9-44D8-B89F-D52ECA025A3C}"/>
              </a:ext>
            </a:extLst>
          </p:cNvPr>
          <p:cNvSpPr txBox="1"/>
          <p:nvPr/>
        </p:nvSpPr>
        <p:spPr>
          <a:xfrm>
            <a:off x="912331" y="4087645"/>
            <a:ext cx="4565165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put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E63C1E-6A8B-4CAE-B444-A45539DBD15E}"/>
              </a:ext>
            </a:extLst>
          </p:cNvPr>
          <p:cNvSpPr txBox="1"/>
          <p:nvPr/>
        </p:nvSpPr>
        <p:spPr>
          <a:xfrm>
            <a:off x="912331" y="5100657"/>
            <a:ext cx="19152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0C63B6BE-DB80-4AFF-A471-26B9084BB0D0}"/>
              </a:ext>
            </a:extLst>
          </p:cNvPr>
          <p:cNvSpPr txBox="1"/>
          <p:nvPr/>
        </p:nvSpPr>
        <p:spPr>
          <a:xfrm>
            <a:off x="912331" y="5384696"/>
            <a:ext cx="4565165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intellectual super at capital more collaboration high pay off the information off the network.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10604B-A156-438B-8502-CD2BD06D22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3BD305C-9173-44A6-8FFC-C86AF01763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088D1AF-6E78-4B72-839A-97F6B027BE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70690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08DA8E-92A6-4870-99F2-A6460EF6D312}"/>
              </a:ext>
            </a:extLst>
          </p:cNvPr>
          <p:cNvSpPr/>
          <p:nvPr/>
        </p:nvSpPr>
        <p:spPr>
          <a:xfrm>
            <a:off x="4864117" y="3920945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2F8813-20CF-4083-A960-A017A767E675}"/>
              </a:ext>
            </a:extLst>
          </p:cNvPr>
          <p:cNvSpPr/>
          <p:nvPr/>
        </p:nvSpPr>
        <p:spPr>
          <a:xfrm>
            <a:off x="5333328" y="3776824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has real-time will of them have.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1B442D-55D6-4FC0-A1B9-31FC7B306FE2}"/>
              </a:ext>
            </a:extLst>
          </p:cNvPr>
          <p:cNvSpPr/>
          <p:nvPr/>
        </p:nvSpPr>
        <p:spPr>
          <a:xfrm>
            <a:off x="4864117" y="4706137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09A991-5F12-4F3C-A57B-C96CE80E56C8}"/>
              </a:ext>
            </a:extLst>
          </p:cNvPr>
          <p:cNvSpPr/>
          <p:nvPr/>
        </p:nvSpPr>
        <p:spPr>
          <a:xfrm>
            <a:off x="5333328" y="4562016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out more.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A34F5C-5CDD-4022-B48E-6F781E03E878}"/>
              </a:ext>
            </a:extLst>
          </p:cNvPr>
          <p:cNvSpPr/>
          <p:nvPr/>
        </p:nvSpPr>
        <p:spPr>
          <a:xfrm>
            <a:off x="4864117" y="5491328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87885-8E3B-4170-8929-A60B5D23141C}"/>
              </a:ext>
            </a:extLst>
          </p:cNvPr>
          <p:cNvSpPr/>
          <p:nvPr/>
        </p:nvSpPr>
        <p:spPr>
          <a:xfrm>
            <a:off x="5333328" y="5347207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Cross-media out put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A7498B-7E27-4841-88E0-DEA0BA08DACF}"/>
              </a:ext>
            </a:extLst>
          </p:cNvPr>
          <p:cNvSpPr/>
          <p:nvPr/>
        </p:nvSpPr>
        <p:spPr>
          <a:xfrm>
            <a:off x="8460116" y="3920945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62425-F982-49AA-93A4-103B076FF27F}"/>
              </a:ext>
            </a:extLst>
          </p:cNvPr>
          <p:cNvSpPr/>
          <p:nvPr/>
        </p:nvSpPr>
        <p:spPr>
          <a:xfrm>
            <a:off x="8929327" y="3776824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Cross-media out put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B6128B-0CE0-400C-B62C-179073F8B043}"/>
              </a:ext>
            </a:extLst>
          </p:cNvPr>
          <p:cNvSpPr/>
          <p:nvPr/>
        </p:nvSpPr>
        <p:spPr>
          <a:xfrm>
            <a:off x="8460116" y="4706137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6746A1-E6AD-4D00-8A3A-A88614F6B2F5}"/>
              </a:ext>
            </a:extLst>
          </p:cNvPr>
          <p:cNvSpPr/>
          <p:nvPr/>
        </p:nvSpPr>
        <p:spPr>
          <a:xfrm>
            <a:off x="8929327" y="4562016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has real-time will of them have.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AF42E8-BCBC-4EE4-BF72-ED1D03DB1B7C}"/>
              </a:ext>
            </a:extLst>
          </p:cNvPr>
          <p:cNvSpPr/>
          <p:nvPr/>
        </p:nvSpPr>
        <p:spPr>
          <a:xfrm>
            <a:off x="8460116" y="5491328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5B1DBA0-BC3B-4934-AC7B-C79ED48F0F5F}"/>
              </a:ext>
            </a:extLst>
          </p:cNvPr>
          <p:cNvSpPr/>
          <p:nvPr/>
        </p:nvSpPr>
        <p:spPr>
          <a:xfrm>
            <a:off x="8929327" y="5347207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out more.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6FB402-FEB1-4483-92D7-135B2018941F}"/>
              </a:ext>
            </a:extLst>
          </p:cNvPr>
          <p:cNvSpPr txBox="1"/>
          <p:nvPr/>
        </p:nvSpPr>
        <p:spPr>
          <a:xfrm>
            <a:off x="847465" y="986675"/>
            <a:ext cx="3305072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Difference Of Our Items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49E22F-A018-49CA-A23C-08DFE14CBD03}"/>
              </a:ext>
            </a:extLst>
          </p:cNvPr>
          <p:cNvSpPr txBox="1"/>
          <p:nvPr/>
        </p:nvSpPr>
        <p:spPr>
          <a:xfrm>
            <a:off x="4864117" y="3269530"/>
            <a:ext cx="28844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Brand One of Electric Vehicle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D38DA6-DE00-4DD1-AB97-CEBF84994120}"/>
              </a:ext>
            </a:extLst>
          </p:cNvPr>
          <p:cNvSpPr txBox="1"/>
          <p:nvPr/>
        </p:nvSpPr>
        <p:spPr>
          <a:xfrm>
            <a:off x="8460116" y="3269530"/>
            <a:ext cx="28844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Brand Two of Electric Vehicle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D6FF4D-0206-44B3-A1F7-6AB96AFB1431}"/>
              </a:ext>
            </a:extLst>
          </p:cNvPr>
          <p:cNvSpPr txBox="1"/>
          <p:nvPr/>
        </p:nvSpPr>
        <p:spPr>
          <a:xfrm flipH="1">
            <a:off x="847465" y="5732826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FDD582-43A0-4D2F-A583-AEDEA6A811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0F24DE-B5E9-4854-836C-06ACAED465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8563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0D68C91-1061-424E-B16A-3F44EFEE5A7E}"/>
              </a:ext>
            </a:extLst>
          </p:cNvPr>
          <p:cNvSpPr txBox="1"/>
          <p:nvPr/>
        </p:nvSpPr>
        <p:spPr>
          <a:xfrm>
            <a:off x="1087094" y="1031178"/>
            <a:ext cx="10017814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Plus Factor Of Our Items</a:t>
            </a:r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6EAF6D40-F861-4871-A37F-3F9E1FF6C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2577632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Freeform 23">
            <a:extLst>
              <a:ext uri="{FF2B5EF4-FFF2-40B4-BE49-F238E27FC236}">
                <a16:creationId xmlns:a16="http://schemas.microsoft.com/office/drawing/2014/main" id="{8C088671-2963-4B6F-AC92-3D8ED4800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3517795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D2E33CD1-34A7-4242-BF3F-635FB0DD7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4457958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A717DB16-1001-4E73-9F32-07BACA08B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5398122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48F5EA-9D1C-4B20-9890-42BA86217161}"/>
              </a:ext>
            </a:extLst>
          </p:cNvPr>
          <p:cNvSpPr/>
          <p:nvPr/>
        </p:nvSpPr>
        <p:spPr>
          <a:xfrm>
            <a:off x="1862347" y="2575318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real-time will of them have out multiple situation connection.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BA2186-FB91-44A2-9E25-531BAEF834AE}"/>
              </a:ext>
            </a:extLst>
          </p:cNvPr>
          <p:cNvSpPr/>
          <p:nvPr/>
        </p:nvSpPr>
        <p:spPr>
          <a:xfrm>
            <a:off x="1862347" y="3515481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the expertise and cross-media out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CCF5CF-5BCE-4AD6-8A41-14CF1E2E1470}"/>
              </a:ext>
            </a:extLst>
          </p:cNvPr>
          <p:cNvSpPr/>
          <p:nvPr/>
        </p:nvSpPr>
        <p:spPr>
          <a:xfrm>
            <a:off x="1862347" y="4455644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High-payoff intellectual capital pursue diverse more catalysts for change for in meta services growth.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F4B1D6-B0EF-444D-9E8B-0B777B539E72}"/>
              </a:ext>
            </a:extLst>
          </p:cNvPr>
          <p:cNvSpPr/>
          <p:nvPr/>
        </p:nvSpPr>
        <p:spPr>
          <a:xfrm>
            <a:off x="1862347" y="5395808"/>
            <a:ext cx="3448876" cy="5241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Collaboration agile frameworks to provide a robust Seamlessly visualize quality intellectual capital.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B82810-1EC2-4F37-B359-40F6FABC54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1753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8EAAB8-A2C4-49FE-A462-4EF5E9C56C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305508-F81A-4401-B83C-8879B0E1C558}"/>
              </a:ext>
            </a:extLst>
          </p:cNvPr>
          <p:cNvSpPr/>
          <p:nvPr/>
        </p:nvSpPr>
        <p:spPr>
          <a:xfrm>
            <a:off x="-565609" y="665260"/>
            <a:ext cx="12192000" cy="342900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834D3C-3A1B-44A8-9F27-CC50F5B68F44}"/>
              </a:ext>
            </a:extLst>
          </p:cNvPr>
          <p:cNvSpPr/>
          <p:nvPr/>
        </p:nvSpPr>
        <p:spPr>
          <a:xfrm>
            <a:off x="2471737" y="1756696"/>
            <a:ext cx="7248525" cy="33446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7A654-61C3-4247-8D8A-D3E0F5D88D67}"/>
              </a:ext>
            </a:extLst>
          </p:cNvPr>
          <p:cNvSpPr txBox="1"/>
          <p:nvPr/>
        </p:nvSpPr>
        <p:spPr>
          <a:xfrm>
            <a:off x="3362069" y="2830754"/>
            <a:ext cx="5467859" cy="94897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6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Break Section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EA9520-D181-4C09-A7E5-F9E82908FD08}"/>
              </a:ext>
            </a:extLst>
          </p:cNvPr>
          <p:cNvSpPr/>
          <p:nvPr/>
        </p:nvSpPr>
        <p:spPr>
          <a:xfrm>
            <a:off x="3362068" y="3813404"/>
            <a:ext cx="5467859" cy="24718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out.</a:t>
            </a:r>
          </a:p>
        </p:txBody>
      </p:sp>
    </p:spTree>
    <p:extLst>
      <p:ext uri="{BB962C8B-B14F-4D97-AF65-F5344CB8AC3E}">
        <p14:creationId xmlns:p14="http://schemas.microsoft.com/office/powerpoint/2010/main" val="1993005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0995DC2D-0617-4AC2-887D-612B58D481B3}"/>
              </a:ext>
            </a:extLst>
          </p:cNvPr>
          <p:cNvSpPr txBox="1"/>
          <p:nvPr/>
        </p:nvSpPr>
        <p:spPr>
          <a:xfrm>
            <a:off x="1575519" y="770347"/>
            <a:ext cx="9040961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Marketing Team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8820C52-3246-4800-ADAC-4E7CF7A71B7B}"/>
              </a:ext>
            </a:extLst>
          </p:cNvPr>
          <p:cNvSpPr/>
          <p:nvPr/>
        </p:nvSpPr>
        <p:spPr>
          <a:xfrm>
            <a:off x="1575519" y="1539878"/>
            <a:ext cx="9040961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Collaboration agile intern the frameworks to provide a robust.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DE73E-83E7-4D15-B0A3-CFF594612269}"/>
              </a:ext>
            </a:extLst>
          </p:cNvPr>
          <p:cNvSpPr txBox="1"/>
          <p:nvPr/>
        </p:nvSpPr>
        <p:spPr>
          <a:xfrm>
            <a:off x="1400673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Andara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Zowena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EAF0FC-CB07-4901-9877-FECB47EFD811}"/>
              </a:ext>
            </a:extLst>
          </p:cNvPr>
          <p:cNvSpPr txBox="1"/>
          <p:nvPr/>
        </p:nvSpPr>
        <p:spPr>
          <a:xfrm>
            <a:off x="1400673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55B223-6D28-48C9-A050-39528D5ED232}"/>
              </a:ext>
            </a:extLst>
          </p:cNvPr>
          <p:cNvSpPr txBox="1"/>
          <p:nvPr/>
        </p:nvSpPr>
        <p:spPr>
          <a:xfrm>
            <a:off x="3308949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Jack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Goreka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97F1490-B7FF-47D4-A974-3D2B19DF58EE}"/>
              </a:ext>
            </a:extLst>
          </p:cNvPr>
          <p:cNvSpPr txBox="1"/>
          <p:nvPr/>
        </p:nvSpPr>
        <p:spPr>
          <a:xfrm>
            <a:off x="3308949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9ACA334-D0C1-4442-BB35-7539D7E4481C}"/>
              </a:ext>
            </a:extLst>
          </p:cNvPr>
          <p:cNvSpPr txBox="1"/>
          <p:nvPr/>
        </p:nvSpPr>
        <p:spPr>
          <a:xfrm>
            <a:off x="5217225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Melinda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Oswan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8D69102-60AB-4880-A29A-0BED49BA502C}"/>
              </a:ext>
            </a:extLst>
          </p:cNvPr>
          <p:cNvSpPr txBox="1"/>
          <p:nvPr/>
        </p:nvSpPr>
        <p:spPr>
          <a:xfrm>
            <a:off x="5217225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BEBFD63-F8BB-40CC-86AD-33A94859F009}"/>
              </a:ext>
            </a:extLst>
          </p:cNvPr>
          <p:cNvSpPr txBox="1"/>
          <p:nvPr/>
        </p:nvSpPr>
        <p:spPr>
          <a:xfrm>
            <a:off x="7125501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Hilda Odetta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E14D66-115B-4106-A068-EECB00BC77BB}"/>
              </a:ext>
            </a:extLst>
          </p:cNvPr>
          <p:cNvSpPr txBox="1"/>
          <p:nvPr/>
        </p:nvSpPr>
        <p:spPr>
          <a:xfrm>
            <a:off x="7125501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660828-A858-4A46-BC17-30A3099A52F7}"/>
              </a:ext>
            </a:extLst>
          </p:cNvPr>
          <p:cNvSpPr txBox="1"/>
          <p:nvPr/>
        </p:nvSpPr>
        <p:spPr>
          <a:xfrm>
            <a:off x="9033777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Leon Kennedy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58CFE9-7A51-45A7-BB98-247774D65C10}"/>
              </a:ext>
            </a:extLst>
          </p:cNvPr>
          <p:cNvSpPr txBox="1"/>
          <p:nvPr/>
        </p:nvSpPr>
        <p:spPr>
          <a:xfrm>
            <a:off x="9033777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BDF0E3-2936-45CE-A991-C955A6DC616A}"/>
              </a:ext>
            </a:extLst>
          </p:cNvPr>
          <p:cNvSpPr txBox="1"/>
          <p:nvPr/>
        </p:nvSpPr>
        <p:spPr>
          <a:xfrm flipH="1">
            <a:off x="4733630" y="5981192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CBC270-981E-42B9-AE38-83C048D3BF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978938-AAE8-4DDE-B4E9-E518731F3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C0A9CC-E76C-4211-9C94-12F7A05362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76DF35-40F0-480A-85E9-6D4DF888EA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DF0F80A-2EF7-408C-B235-C8CCED20F0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9430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CDF26E-149A-4002-8DEE-7CD3042C4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C64B72-3B4E-4343-A173-A46381C4B651}"/>
              </a:ext>
            </a:extLst>
          </p:cNvPr>
          <p:cNvSpPr/>
          <p:nvPr/>
        </p:nvSpPr>
        <p:spPr>
          <a:xfrm>
            <a:off x="709166" y="1533519"/>
            <a:ext cx="9567037" cy="2668053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5010DE-7452-4B4A-B3C8-80CA11136154}"/>
              </a:ext>
            </a:extLst>
          </p:cNvPr>
          <p:cNvSpPr txBox="1"/>
          <p:nvPr/>
        </p:nvSpPr>
        <p:spPr>
          <a:xfrm>
            <a:off x="3900359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Software</a:t>
            </a: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F721A006-F9A2-432C-A8A3-B86E4FA6CF4A}"/>
              </a:ext>
            </a:extLst>
          </p:cNvPr>
          <p:cNvSpPr txBox="1"/>
          <p:nvPr/>
        </p:nvSpPr>
        <p:spPr>
          <a:xfrm>
            <a:off x="3900360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 off.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686EE-8706-4051-9762-D67E49F38C8C}"/>
              </a:ext>
            </a:extLst>
          </p:cNvPr>
          <p:cNvSpPr txBox="1"/>
          <p:nvPr/>
        </p:nvSpPr>
        <p:spPr>
          <a:xfrm>
            <a:off x="9076113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DE0D6579-4744-4115-AD32-9E202171B31F}"/>
              </a:ext>
            </a:extLst>
          </p:cNvPr>
          <p:cNvSpPr txBox="1"/>
          <p:nvPr/>
        </p:nvSpPr>
        <p:spPr>
          <a:xfrm>
            <a:off x="9076114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real-time.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156F7-CBAC-4BA9-9105-17C3E13FCD6C}"/>
              </a:ext>
            </a:extLst>
          </p:cNvPr>
          <p:cNvSpPr txBox="1"/>
          <p:nvPr/>
        </p:nvSpPr>
        <p:spPr>
          <a:xfrm>
            <a:off x="6488236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Plug in Electric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id="{04CFBDB1-26C3-49DE-AD31-25C73CF630A7}"/>
              </a:ext>
            </a:extLst>
          </p:cNvPr>
          <p:cNvSpPr txBox="1"/>
          <p:nvPr/>
        </p:nvSpPr>
        <p:spPr>
          <a:xfrm>
            <a:off x="6488237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100D1C-D9AB-4288-B56E-C308E7B32CE5}"/>
              </a:ext>
            </a:extLst>
          </p:cNvPr>
          <p:cNvSpPr txBox="1"/>
          <p:nvPr/>
        </p:nvSpPr>
        <p:spPr>
          <a:xfrm>
            <a:off x="1312482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4" name="7 CuadroTexto">
            <a:extLst>
              <a:ext uri="{FF2B5EF4-FFF2-40B4-BE49-F238E27FC236}">
                <a16:creationId xmlns:a16="http://schemas.microsoft.com/office/drawing/2014/main" id="{FD21565B-5F66-4D54-8779-46301D96BD9C}"/>
              </a:ext>
            </a:extLst>
          </p:cNvPr>
          <p:cNvSpPr txBox="1"/>
          <p:nvPr/>
        </p:nvSpPr>
        <p:spPr>
          <a:xfrm>
            <a:off x="1312483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0" name="Freeform 45">
            <a:extLst>
              <a:ext uri="{FF2B5EF4-FFF2-40B4-BE49-F238E27FC236}">
                <a16:creationId xmlns:a16="http://schemas.microsoft.com/office/drawing/2014/main" id="{35E6DD86-530D-4532-8DC4-FB517F28F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8954" y="4439239"/>
            <a:ext cx="417721" cy="417721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46">
            <a:extLst>
              <a:ext uri="{FF2B5EF4-FFF2-40B4-BE49-F238E27FC236}">
                <a16:creationId xmlns:a16="http://schemas.microsoft.com/office/drawing/2014/main" id="{86B6EA3D-BE2A-4F55-B50D-84CDB921A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1077" y="4436982"/>
            <a:ext cx="417721" cy="417721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47">
            <a:extLst>
              <a:ext uri="{FF2B5EF4-FFF2-40B4-BE49-F238E27FC236}">
                <a16:creationId xmlns:a16="http://schemas.microsoft.com/office/drawing/2014/main" id="{B16365D3-951F-415A-98A1-A4A00C0E8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200" y="4436982"/>
            <a:ext cx="417721" cy="417721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48">
            <a:extLst>
              <a:ext uri="{FF2B5EF4-FFF2-40B4-BE49-F238E27FC236}">
                <a16:creationId xmlns:a16="http://schemas.microsoft.com/office/drawing/2014/main" id="{CBB0D523-55BC-4333-AA89-E0252EDA2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323" y="4436982"/>
            <a:ext cx="417721" cy="417721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3E72D-E6CC-4D9F-A811-C839AF7141D2}"/>
              </a:ext>
            </a:extLst>
          </p:cNvPr>
          <p:cNvSpPr txBox="1"/>
          <p:nvPr/>
        </p:nvSpPr>
        <p:spPr>
          <a:xfrm>
            <a:off x="3854510" y="1652220"/>
            <a:ext cx="458130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Target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725D15-461A-4529-B6DE-7252CD2204C6}"/>
              </a:ext>
            </a:extLst>
          </p:cNvPr>
          <p:cNvSpPr/>
          <p:nvPr/>
        </p:nvSpPr>
        <p:spPr>
          <a:xfrm>
            <a:off x="2263344" y="2411111"/>
            <a:ext cx="7665312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strategies. Seamlessly the put visualize quality intellectual super at capital collaboration. </a:t>
            </a:r>
          </a:p>
        </p:txBody>
      </p:sp>
    </p:spTree>
    <p:extLst>
      <p:ext uri="{BB962C8B-B14F-4D97-AF65-F5344CB8AC3E}">
        <p14:creationId xmlns:p14="http://schemas.microsoft.com/office/powerpoint/2010/main" val="2658516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ECFD1D-B6F4-422C-BF2B-3B294DD99F28}"/>
              </a:ext>
            </a:extLst>
          </p:cNvPr>
          <p:cNvCxnSpPr>
            <a:cxnSpLocks/>
          </p:cNvCxnSpPr>
          <p:nvPr/>
        </p:nvCxnSpPr>
        <p:spPr>
          <a:xfrm flipH="1" flipV="1">
            <a:off x="2465051" y="3902480"/>
            <a:ext cx="9726949" cy="20807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F3C08DD9-BC2A-4B46-BDE4-40D2C4DB5249}"/>
              </a:ext>
            </a:extLst>
          </p:cNvPr>
          <p:cNvSpPr/>
          <p:nvPr/>
        </p:nvSpPr>
        <p:spPr>
          <a:xfrm rot="10800000">
            <a:off x="2028223" y="3656278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A548CC-B3DD-489E-8642-0833A52FDB35}"/>
              </a:ext>
            </a:extLst>
          </p:cNvPr>
          <p:cNvSpPr/>
          <p:nvPr/>
        </p:nvSpPr>
        <p:spPr>
          <a:xfrm rot="10800000">
            <a:off x="2028223" y="3656278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B1A4A4-68EF-4AA9-AF6C-77C984B28665}"/>
              </a:ext>
            </a:extLst>
          </p:cNvPr>
          <p:cNvSpPr/>
          <p:nvPr/>
        </p:nvSpPr>
        <p:spPr>
          <a:xfrm rot="10800000">
            <a:off x="2162416" y="3790471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D9AA98-7317-4532-9404-7009144E655F}"/>
              </a:ext>
            </a:extLst>
          </p:cNvPr>
          <p:cNvSpPr/>
          <p:nvPr/>
        </p:nvSpPr>
        <p:spPr>
          <a:xfrm rot="10800000">
            <a:off x="5609200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5A5C45B-2660-448B-B63B-94E1AD0ABBEF}"/>
              </a:ext>
            </a:extLst>
          </p:cNvPr>
          <p:cNvSpPr/>
          <p:nvPr/>
        </p:nvSpPr>
        <p:spPr>
          <a:xfrm rot="10800000">
            <a:off x="5609200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DEA00BD-36CD-46B4-BAF1-6BFC06E55275}"/>
              </a:ext>
            </a:extLst>
          </p:cNvPr>
          <p:cNvSpPr/>
          <p:nvPr/>
        </p:nvSpPr>
        <p:spPr>
          <a:xfrm rot="10800000">
            <a:off x="5743393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3A00422-16EA-4F08-9343-074C87704F0B}"/>
              </a:ext>
            </a:extLst>
          </p:cNvPr>
          <p:cNvSpPr/>
          <p:nvPr/>
        </p:nvSpPr>
        <p:spPr>
          <a:xfrm rot="10800000">
            <a:off x="9190177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A8EE3-C797-4C3B-862C-62302B259637}"/>
              </a:ext>
            </a:extLst>
          </p:cNvPr>
          <p:cNvSpPr/>
          <p:nvPr/>
        </p:nvSpPr>
        <p:spPr>
          <a:xfrm rot="10800000">
            <a:off x="9190177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BF31F0-F31C-4E20-9CBF-28B1DEE8B6FC}"/>
              </a:ext>
            </a:extLst>
          </p:cNvPr>
          <p:cNvSpPr/>
          <p:nvPr/>
        </p:nvSpPr>
        <p:spPr>
          <a:xfrm rot="10800000">
            <a:off x="9324370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A46104-1F21-4D45-8DD1-112AB3DD4AE6}"/>
              </a:ext>
            </a:extLst>
          </p:cNvPr>
          <p:cNvSpPr txBox="1"/>
          <p:nvPr/>
        </p:nvSpPr>
        <p:spPr>
          <a:xfrm>
            <a:off x="2028222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One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64835494-822A-48AA-B43C-B8BD3B046C13}"/>
              </a:ext>
            </a:extLst>
          </p:cNvPr>
          <p:cNvSpPr txBox="1"/>
          <p:nvPr/>
        </p:nvSpPr>
        <p:spPr>
          <a:xfrm>
            <a:off x="2028223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36E3E6-5A96-4B8C-BD35-67D2F1A5AD8D}"/>
              </a:ext>
            </a:extLst>
          </p:cNvPr>
          <p:cNvSpPr txBox="1"/>
          <p:nvPr/>
        </p:nvSpPr>
        <p:spPr>
          <a:xfrm>
            <a:off x="5609200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Two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07B0404D-29CA-49F0-A663-09F897CCA92D}"/>
              </a:ext>
            </a:extLst>
          </p:cNvPr>
          <p:cNvSpPr txBox="1"/>
          <p:nvPr/>
        </p:nvSpPr>
        <p:spPr>
          <a:xfrm>
            <a:off x="5609201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base off.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F949F-A922-4F8A-8652-4980C24072C8}"/>
              </a:ext>
            </a:extLst>
          </p:cNvPr>
          <p:cNvSpPr txBox="1"/>
          <p:nvPr/>
        </p:nvSpPr>
        <p:spPr>
          <a:xfrm>
            <a:off x="9190177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Three</a:t>
            </a:r>
          </a:p>
        </p:txBody>
      </p:sp>
      <p:sp>
        <p:nvSpPr>
          <p:cNvPr id="31" name="7 CuadroTexto">
            <a:extLst>
              <a:ext uri="{FF2B5EF4-FFF2-40B4-BE49-F238E27FC236}">
                <a16:creationId xmlns:a16="http://schemas.microsoft.com/office/drawing/2014/main" id="{90355D24-77E2-40A5-8783-3202C95BA5B6}"/>
              </a:ext>
            </a:extLst>
          </p:cNvPr>
          <p:cNvSpPr txBox="1"/>
          <p:nvPr/>
        </p:nvSpPr>
        <p:spPr>
          <a:xfrm>
            <a:off x="9190178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A102A2-D3D5-4D7E-919B-E0E3BA831FE0}"/>
              </a:ext>
            </a:extLst>
          </p:cNvPr>
          <p:cNvSpPr txBox="1"/>
          <p:nvPr/>
        </p:nvSpPr>
        <p:spPr>
          <a:xfrm>
            <a:off x="2032165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65821A-5451-4A28-8D4B-15BB4514893D}"/>
              </a:ext>
            </a:extLst>
          </p:cNvPr>
          <p:cNvSpPr txBox="1"/>
          <p:nvPr/>
        </p:nvSpPr>
        <p:spPr>
          <a:xfrm>
            <a:off x="560920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BF84B72-9236-453F-9128-B7CFB615E8D2}"/>
              </a:ext>
            </a:extLst>
          </p:cNvPr>
          <p:cNvSpPr txBox="1"/>
          <p:nvPr/>
        </p:nvSpPr>
        <p:spPr>
          <a:xfrm>
            <a:off x="9186235" y="2864789"/>
            <a:ext cx="54071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F3C6C2-D487-4C58-BDB8-6A735C93A551}"/>
              </a:ext>
            </a:extLst>
          </p:cNvPr>
          <p:cNvSpPr txBox="1"/>
          <p:nvPr/>
        </p:nvSpPr>
        <p:spPr>
          <a:xfrm>
            <a:off x="2028222" y="1175914"/>
            <a:ext cx="896536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How To Get Our Customers</a:t>
            </a:r>
          </a:p>
        </p:txBody>
      </p:sp>
    </p:spTree>
    <p:extLst>
      <p:ext uri="{BB962C8B-B14F-4D97-AF65-F5344CB8AC3E}">
        <p14:creationId xmlns:p14="http://schemas.microsoft.com/office/powerpoint/2010/main" val="165989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2010A8-C4EF-43D2-BBE5-B1767F167289}"/>
              </a:ext>
            </a:extLst>
          </p:cNvPr>
          <p:cNvCxnSpPr>
            <a:cxnSpLocks/>
          </p:cNvCxnSpPr>
          <p:nvPr/>
        </p:nvCxnSpPr>
        <p:spPr>
          <a:xfrm flipV="1">
            <a:off x="0" y="3902480"/>
            <a:ext cx="9726949" cy="20807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4">
            <a:extLst>
              <a:ext uri="{FF2B5EF4-FFF2-40B4-BE49-F238E27FC236}">
                <a16:creationId xmlns:a16="http://schemas.microsoft.com/office/drawing/2014/main" id="{8C7240C1-8A50-40C8-BBC1-C1E2EBA5448C}"/>
              </a:ext>
            </a:extLst>
          </p:cNvPr>
          <p:cNvSpPr/>
          <p:nvPr/>
        </p:nvSpPr>
        <p:spPr>
          <a:xfrm rot="10800000" flipH="1">
            <a:off x="9627005" y="3656278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37190C7D-41D2-4031-9F41-C0BDFA5A8A97}"/>
              </a:ext>
            </a:extLst>
          </p:cNvPr>
          <p:cNvSpPr/>
          <p:nvPr/>
        </p:nvSpPr>
        <p:spPr>
          <a:xfrm rot="10800000" flipH="1">
            <a:off x="9627005" y="3656278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Oval 6">
            <a:extLst>
              <a:ext uri="{FF2B5EF4-FFF2-40B4-BE49-F238E27FC236}">
                <a16:creationId xmlns:a16="http://schemas.microsoft.com/office/drawing/2014/main" id="{FD932295-BCDA-480C-B74E-738A9942BC09}"/>
              </a:ext>
            </a:extLst>
          </p:cNvPr>
          <p:cNvSpPr/>
          <p:nvPr/>
        </p:nvSpPr>
        <p:spPr>
          <a:xfrm rot="10800000" flipH="1">
            <a:off x="9761198" y="3790471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Oval 7">
            <a:extLst>
              <a:ext uri="{FF2B5EF4-FFF2-40B4-BE49-F238E27FC236}">
                <a16:creationId xmlns:a16="http://schemas.microsoft.com/office/drawing/2014/main" id="{A76182FF-CFF7-4743-B0C5-8BFE6B901AB7}"/>
              </a:ext>
            </a:extLst>
          </p:cNvPr>
          <p:cNvSpPr/>
          <p:nvPr/>
        </p:nvSpPr>
        <p:spPr>
          <a:xfrm rot="10800000" flipH="1">
            <a:off x="6046028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06D74F64-DCF1-46FA-828D-9CCF408D159B}"/>
              </a:ext>
            </a:extLst>
          </p:cNvPr>
          <p:cNvSpPr/>
          <p:nvPr/>
        </p:nvSpPr>
        <p:spPr>
          <a:xfrm rot="10800000" flipH="1">
            <a:off x="6046028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Oval 9">
            <a:extLst>
              <a:ext uri="{FF2B5EF4-FFF2-40B4-BE49-F238E27FC236}">
                <a16:creationId xmlns:a16="http://schemas.microsoft.com/office/drawing/2014/main" id="{D5B7615C-510B-40BE-A676-2DE6357E0BE4}"/>
              </a:ext>
            </a:extLst>
          </p:cNvPr>
          <p:cNvSpPr/>
          <p:nvPr/>
        </p:nvSpPr>
        <p:spPr>
          <a:xfrm rot="10800000" flipH="1">
            <a:off x="6180221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478ABA4D-EA96-4301-9D41-EE7A21A59D3F}"/>
              </a:ext>
            </a:extLst>
          </p:cNvPr>
          <p:cNvSpPr/>
          <p:nvPr/>
        </p:nvSpPr>
        <p:spPr>
          <a:xfrm rot="10800000" flipH="1">
            <a:off x="2465051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11">
            <a:extLst>
              <a:ext uri="{FF2B5EF4-FFF2-40B4-BE49-F238E27FC236}">
                <a16:creationId xmlns:a16="http://schemas.microsoft.com/office/drawing/2014/main" id="{3CF3587E-8A44-4E12-BC9E-B14609BBD7AA}"/>
              </a:ext>
            </a:extLst>
          </p:cNvPr>
          <p:cNvSpPr/>
          <p:nvPr/>
        </p:nvSpPr>
        <p:spPr>
          <a:xfrm rot="10800000" flipH="1">
            <a:off x="2465051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Oval 12">
            <a:extLst>
              <a:ext uri="{FF2B5EF4-FFF2-40B4-BE49-F238E27FC236}">
                <a16:creationId xmlns:a16="http://schemas.microsoft.com/office/drawing/2014/main" id="{B4229D2B-790E-4477-8A30-3074FA28D156}"/>
              </a:ext>
            </a:extLst>
          </p:cNvPr>
          <p:cNvSpPr/>
          <p:nvPr/>
        </p:nvSpPr>
        <p:spPr>
          <a:xfrm rot="10800000" flipH="1">
            <a:off x="2599244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207C66-040B-4EC2-8EB9-58202621A591}"/>
              </a:ext>
            </a:extLst>
          </p:cNvPr>
          <p:cNvSpPr txBox="1"/>
          <p:nvPr/>
        </p:nvSpPr>
        <p:spPr>
          <a:xfrm>
            <a:off x="8360372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Six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513C4B51-3046-4944-80D5-DD77761DEA2B}"/>
              </a:ext>
            </a:extLst>
          </p:cNvPr>
          <p:cNvSpPr txBox="1"/>
          <p:nvPr/>
        </p:nvSpPr>
        <p:spPr>
          <a:xfrm>
            <a:off x="8360373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99AA8B-6305-477E-B8E5-B9F69B6C8A64}"/>
              </a:ext>
            </a:extLst>
          </p:cNvPr>
          <p:cNvSpPr txBox="1"/>
          <p:nvPr/>
        </p:nvSpPr>
        <p:spPr>
          <a:xfrm>
            <a:off x="4779395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Five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F511FAEB-B87F-406D-B37E-D9E801968609}"/>
              </a:ext>
            </a:extLst>
          </p:cNvPr>
          <p:cNvSpPr txBox="1"/>
          <p:nvPr/>
        </p:nvSpPr>
        <p:spPr>
          <a:xfrm>
            <a:off x="4779396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base off.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574C41-1C2B-440B-BFBA-BAD8255BEB1C}"/>
              </a:ext>
            </a:extLst>
          </p:cNvPr>
          <p:cNvSpPr txBox="1"/>
          <p:nvPr/>
        </p:nvSpPr>
        <p:spPr>
          <a:xfrm>
            <a:off x="1198418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Four 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74B932C9-B4DE-484B-AC63-25E64C0E67F4}"/>
              </a:ext>
            </a:extLst>
          </p:cNvPr>
          <p:cNvSpPr txBox="1"/>
          <p:nvPr/>
        </p:nvSpPr>
        <p:spPr>
          <a:xfrm>
            <a:off x="1198419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4B6DCB-CF5E-4484-8653-34465BFF9A99}"/>
              </a:ext>
            </a:extLst>
          </p:cNvPr>
          <p:cNvSpPr txBox="1"/>
          <p:nvPr/>
        </p:nvSpPr>
        <p:spPr>
          <a:xfrm>
            <a:off x="246505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49BAD0-6D0E-492B-8874-81E8C8896A9F}"/>
              </a:ext>
            </a:extLst>
          </p:cNvPr>
          <p:cNvSpPr txBox="1"/>
          <p:nvPr/>
        </p:nvSpPr>
        <p:spPr>
          <a:xfrm>
            <a:off x="604997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06FE71B-E74F-4D61-BA7F-CEC86366F9E5}"/>
              </a:ext>
            </a:extLst>
          </p:cNvPr>
          <p:cNvSpPr txBox="1"/>
          <p:nvPr/>
        </p:nvSpPr>
        <p:spPr>
          <a:xfrm>
            <a:off x="9623063" y="2864789"/>
            <a:ext cx="54071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B7036C-CFEB-41C5-B20A-66639126B4E6}"/>
              </a:ext>
            </a:extLst>
          </p:cNvPr>
          <p:cNvSpPr txBox="1"/>
          <p:nvPr/>
        </p:nvSpPr>
        <p:spPr>
          <a:xfrm flipH="1">
            <a:off x="7439039" y="1341671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91364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A7CC6950-5DA7-4908-934E-E6D906047E01}"/>
              </a:ext>
            </a:extLst>
          </p:cNvPr>
          <p:cNvSpPr/>
          <p:nvPr/>
        </p:nvSpPr>
        <p:spPr>
          <a:xfrm>
            <a:off x="0" y="0"/>
            <a:ext cx="583427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AC287A-D0ED-46A0-9FF1-29810D98C00E}"/>
              </a:ext>
            </a:extLst>
          </p:cNvPr>
          <p:cNvSpPr txBox="1"/>
          <p:nvPr/>
        </p:nvSpPr>
        <p:spPr>
          <a:xfrm>
            <a:off x="1768954" y="5071642"/>
            <a:ext cx="230836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Ella Chloe Deborah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864684-F33C-4A93-A715-40E961570311}"/>
              </a:ext>
            </a:extLst>
          </p:cNvPr>
          <p:cNvSpPr txBox="1"/>
          <p:nvPr/>
        </p:nvSpPr>
        <p:spPr>
          <a:xfrm>
            <a:off x="1768954" y="5408828"/>
            <a:ext cx="2308367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The Owner Electronical Vehicle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F73D11C-2C87-4626-87D2-ECB0893A3E79}"/>
              </a:ext>
            </a:extLst>
          </p:cNvPr>
          <p:cNvSpPr txBox="1"/>
          <p:nvPr/>
        </p:nvSpPr>
        <p:spPr>
          <a:xfrm>
            <a:off x="7055127" y="1955346"/>
            <a:ext cx="3916017" cy="184665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60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Owner Greetings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1DF70C7-9900-46FD-8B83-E3B3CB23236E}"/>
              </a:ext>
            </a:extLst>
          </p:cNvPr>
          <p:cNvSpPr/>
          <p:nvPr/>
        </p:nvSpPr>
        <p:spPr>
          <a:xfrm>
            <a:off x="7055127" y="3967975"/>
            <a:ext cx="3916017" cy="934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“User generated content in real-time will the have at multiple at touchpoints for. Bring to the table win-win moody any of out survival. Strategies to ensure.”</a:t>
            </a:r>
            <a:endParaRPr lang="en-US" sz="1400" b="1" i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Freeform 103">
            <a:extLst>
              <a:ext uri="{FF2B5EF4-FFF2-40B4-BE49-F238E27FC236}">
                <a16:creationId xmlns:a16="http://schemas.microsoft.com/office/drawing/2014/main" id="{B7810C5E-578C-4E10-A40E-9AEB25528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2772" y="1264506"/>
            <a:ext cx="996741" cy="716579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694599-FE47-447B-B422-BE8A7EC7D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53145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C562C54-61BF-4878-A71A-5C4F8B194337}"/>
              </a:ext>
            </a:extLst>
          </p:cNvPr>
          <p:cNvSpPr/>
          <p:nvPr/>
        </p:nvSpPr>
        <p:spPr>
          <a:xfrm>
            <a:off x="8626679" y="4144898"/>
            <a:ext cx="2460200" cy="135511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the super at capital collaboration.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AA8836-53F3-4393-8649-05E31C49747E}"/>
              </a:ext>
            </a:extLst>
          </p:cNvPr>
          <p:cNvSpPr txBox="1"/>
          <p:nvPr/>
        </p:nvSpPr>
        <p:spPr>
          <a:xfrm>
            <a:off x="8626679" y="1785989"/>
            <a:ext cx="2813260" cy="15388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Price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We Will Sell To Buyers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A9F45E-7779-4012-9F32-7F603671D4FF}"/>
              </a:ext>
            </a:extLst>
          </p:cNvPr>
          <p:cNvSpPr/>
          <p:nvPr/>
        </p:nvSpPr>
        <p:spPr>
          <a:xfrm>
            <a:off x="1105120" y="1882169"/>
            <a:ext cx="3067532" cy="36178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643B39-2E3D-43E6-AB1B-8D6CAD91CFC6}"/>
              </a:ext>
            </a:extLst>
          </p:cNvPr>
          <p:cNvSpPr/>
          <p:nvPr/>
        </p:nvSpPr>
        <p:spPr>
          <a:xfrm>
            <a:off x="4562234" y="1882169"/>
            <a:ext cx="3067532" cy="36178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06FBB-3EFF-432A-99D9-8DB8B3E23B9D}"/>
              </a:ext>
            </a:extLst>
          </p:cNvPr>
          <p:cNvSpPr txBox="1"/>
          <p:nvPr/>
        </p:nvSpPr>
        <p:spPr>
          <a:xfrm>
            <a:off x="1661302" y="2575542"/>
            <a:ext cx="19551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Basic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25A9E5-094F-46BA-9BFF-D6F2B182FECD}"/>
              </a:ext>
            </a:extLst>
          </p:cNvPr>
          <p:cNvSpPr txBox="1"/>
          <p:nvPr/>
        </p:nvSpPr>
        <p:spPr>
          <a:xfrm>
            <a:off x="5118416" y="2575542"/>
            <a:ext cx="19551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Gold Package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A82924D6-E225-47DF-A554-86ADB9486BD8}"/>
              </a:ext>
            </a:extLst>
          </p:cNvPr>
          <p:cNvSpPr txBox="1"/>
          <p:nvPr/>
        </p:nvSpPr>
        <p:spPr>
          <a:xfrm>
            <a:off x="1579533" y="3361248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8406C3-0296-4706-BFCF-4286C28F9574}"/>
              </a:ext>
            </a:extLst>
          </p:cNvPr>
          <p:cNvCxnSpPr>
            <a:cxnSpLocks/>
          </p:cNvCxnSpPr>
          <p:nvPr/>
        </p:nvCxnSpPr>
        <p:spPr>
          <a:xfrm>
            <a:off x="1953663" y="3738919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7 CuadroTexto">
            <a:extLst>
              <a:ext uri="{FF2B5EF4-FFF2-40B4-BE49-F238E27FC236}">
                <a16:creationId xmlns:a16="http://schemas.microsoft.com/office/drawing/2014/main" id="{B411AF07-9801-467D-B6D3-F8F75D554074}"/>
              </a:ext>
            </a:extLst>
          </p:cNvPr>
          <p:cNvSpPr txBox="1"/>
          <p:nvPr/>
        </p:nvSpPr>
        <p:spPr>
          <a:xfrm>
            <a:off x="1579533" y="4034625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BF8A4EE-ED11-4C6A-B747-3E505FC90E99}"/>
              </a:ext>
            </a:extLst>
          </p:cNvPr>
          <p:cNvCxnSpPr>
            <a:cxnSpLocks/>
          </p:cNvCxnSpPr>
          <p:nvPr/>
        </p:nvCxnSpPr>
        <p:spPr>
          <a:xfrm>
            <a:off x="1953663" y="4412296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7 CuadroTexto">
            <a:extLst>
              <a:ext uri="{FF2B5EF4-FFF2-40B4-BE49-F238E27FC236}">
                <a16:creationId xmlns:a16="http://schemas.microsoft.com/office/drawing/2014/main" id="{AD0884AE-E725-441B-BAC9-B84977F3EDF0}"/>
              </a:ext>
            </a:extLst>
          </p:cNvPr>
          <p:cNvSpPr txBox="1"/>
          <p:nvPr/>
        </p:nvSpPr>
        <p:spPr>
          <a:xfrm>
            <a:off x="1579533" y="4708002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7C32273-6A2C-474B-82B7-436E70066805}"/>
              </a:ext>
            </a:extLst>
          </p:cNvPr>
          <p:cNvCxnSpPr>
            <a:cxnSpLocks/>
          </p:cNvCxnSpPr>
          <p:nvPr/>
        </p:nvCxnSpPr>
        <p:spPr>
          <a:xfrm>
            <a:off x="1953663" y="5085673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7 CuadroTexto">
            <a:extLst>
              <a:ext uri="{FF2B5EF4-FFF2-40B4-BE49-F238E27FC236}">
                <a16:creationId xmlns:a16="http://schemas.microsoft.com/office/drawing/2014/main" id="{528A8FFC-192B-4894-AD50-1E34AABCA538}"/>
              </a:ext>
            </a:extLst>
          </p:cNvPr>
          <p:cNvSpPr txBox="1"/>
          <p:nvPr/>
        </p:nvSpPr>
        <p:spPr>
          <a:xfrm>
            <a:off x="5036647" y="3361248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02A16B7-0675-4C85-8FA7-F0AF97CE3096}"/>
              </a:ext>
            </a:extLst>
          </p:cNvPr>
          <p:cNvCxnSpPr>
            <a:cxnSpLocks/>
          </p:cNvCxnSpPr>
          <p:nvPr/>
        </p:nvCxnSpPr>
        <p:spPr>
          <a:xfrm>
            <a:off x="5410777" y="3738919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7 CuadroTexto">
            <a:extLst>
              <a:ext uri="{FF2B5EF4-FFF2-40B4-BE49-F238E27FC236}">
                <a16:creationId xmlns:a16="http://schemas.microsoft.com/office/drawing/2014/main" id="{442DC718-8E8D-4EA2-A1A4-DD8F58782FD8}"/>
              </a:ext>
            </a:extLst>
          </p:cNvPr>
          <p:cNvSpPr txBox="1"/>
          <p:nvPr/>
        </p:nvSpPr>
        <p:spPr>
          <a:xfrm>
            <a:off x="5036647" y="4034625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CEEC98D-2881-4740-8939-D2C4AE9D6743}"/>
              </a:ext>
            </a:extLst>
          </p:cNvPr>
          <p:cNvCxnSpPr>
            <a:cxnSpLocks/>
          </p:cNvCxnSpPr>
          <p:nvPr/>
        </p:nvCxnSpPr>
        <p:spPr>
          <a:xfrm>
            <a:off x="5410777" y="4412296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7 CuadroTexto">
            <a:extLst>
              <a:ext uri="{FF2B5EF4-FFF2-40B4-BE49-F238E27FC236}">
                <a16:creationId xmlns:a16="http://schemas.microsoft.com/office/drawing/2014/main" id="{F80414D0-E16F-4BFC-ACF1-CA8726CCDD68}"/>
              </a:ext>
            </a:extLst>
          </p:cNvPr>
          <p:cNvSpPr txBox="1"/>
          <p:nvPr/>
        </p:nvSpPr>
        <p:spPr>
          <a:xfrm>
            <a:off x="5036647" y="4708002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82BC76-4BA3-448B-A1C7-3B33B5914DC2}"/>
              </a:ext>
            </a:extLst>
          </p:cNvPr>
          <p:cNvCxnSpPr>
            <a:cxnSpLocks/>
          </p:cNvCxnSpPr>
          <p:nvPr/>
        </p:nvCxnSpPr>
        <p:spPr>
          <a:xfrm>
            <a:off x="5410777" y="5085673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7469FC9-C014-4BA0-9ACF-53390E22B600}"/>
              </a:ext>
            </a:extLst>
          </p:cNvPr>
          <p:cNvSpPr/>
          <p:nvPr/>
        </p:nvSpPr>
        <p:spPr>
          <a:xfrm>
            <a:off x="1579533" y="1357987"/>
            <a:ext cx="2117562" cy="8011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145F70-48E9-48E5-820B-9A29F8E32763}"/>
              </a:ext>
            </a:extLst>
          </p:cNvPr>
          <p:cNvSpPr txBox="1"/>
          <p:nvPr/>
        </p:nvSpPr>
        <p:spPr>
          <a:xfrm>
            <a:off x="1765137" y="1604689"/>
            <a:ext cx="1746354" cy="307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$ 199 /  MO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F663B05-AEDD-4DF1-9AE7-D29D187BEE76}"/>
              </a:ext>
            </a:extLst>
          </p:cNvPr>
          <p:cNvSpPr/>
          <p:nvPr/>
        </p:nvSpPr>
        <p:spPr>
          <a:xfrm>
            <a:off x="5036647" y="1357987"/>
            <a:ext cx="2117562" cy="8011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8AED22-9187-4632-AF65-07BB62A08813}"/>
              </a:ext>
            </a:extLst>
          </p:cNvPr>
          <p:cNvSpPr txBox="1"/>
          <p:nvPr/>
        </p:nvSpPr>
        <p:spPr>
          <a:xfrm>
            <a:off x="5222251" y="1604689"/>
            <a:ext cx="1746354" cy="307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$ 399 /  MO</a:t>
            </a:r>
          </a:p>
        </p:txBody>
      </p:sp>
    </p:spTree>
    <p:extLst>
      <p:ext uri="{BB962C8B-B14F-4D97-AF65-F5344CB8AC3E}">
        <p14:creationId xmlns:p14="http://schemas.microsoft.com/office/powerpoint/2010/main" val="585697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028E7C7-2945-4DF3-BB60-4364EC946288}"/>
              </a:ext>
            </a:extLst>
          </p:cNvPr>
          <p:cNvSpPr/>
          <p:nvPr/>
        </p:nvSpPr>
        <p:spPr>
          <a:xfrm>
            <a:off x="4658139" y="0"/>
            <a:ext cx="753386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C49274-A773-455C-AFE9-C142E031CCB7}"/>
              </a:ext>
            </a:extLst>
          </p:cNvPr>
          <p:cNvSpPr txBox="1"/>
          <p:nvPr/>
        </p:nvSpPr>
        <p:spPr>
          <a:xfrm>
            <a:off x="5591178" y="5581129"/>
            <a:ext cx="2394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1FE8F6-2E5E-4EFE-968B-9CADC564410D}"/>
              </a:ext>
            </a:extLst>
          </p:cNvPr>
          <p:cNvSpPr txBox="1"/>
          <p:nvPr/>
        </p:nvSpPr>
        <p:spPr>
          <a:xfrm>
            <a:off x="5591178" y="5181082"/>
            <a:ext cx="23944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$250.00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C4D069-7F93-47DA-88DF-7B7B1A7F9D21}"/>
              </a:ext>
            </a:extLst>
          </p:cNvPr>
          <p:cNvSpPr txBox="1"/>
          <p:nvPr/>
        </p:nvSpPr>
        <p:spPr>
          <a:xfrm>
            <a:off x="8642492" y="5581129"/>
            <a:ext cx="27035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Two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DD39B-4270-4456-ACF2-1494A7445E74}"/>
              </a:ext>
            </a:extLst>
          </p:cNvPr>
          <p:cNvSpPr txBox="1"/>
          <p:nvPr/>
        </p:nvSpPr>
        <p:spPr>
          <a:xfrm>
            <a:off x="8642492" y="5181082"/>
            <a:ext cx="27035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$400.00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7EB01F-0D50-430D-BC16-7D9C030CA7F2}"/>
              </a:ext>
            </a:extLst>
          </p:cNvPr>
          <p:cNvSpPr/>
          <p:nvPr/>
        </p:nvSpPr>
        <p:spPr>
          <a:xfrm>
            <a:off x="1098969" y="3227539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e-commerce via process centric outside the box  thinking pursue scalable out customer service through. Proactively envisioned multimedia based more expertise and cross-media growth.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272F42-152D-45E5-960C-74F064D0AC40}"/>
              </a:ext>
            </a:extLst>
          </p:cNvPr>
          <p:cNvSpPr txBox="1"/>
          <p:nvPr/>
        </p:nvSpPr>
        <p:spPr>
          <a:xfrm>
            <a:off x="1098970" y="1998349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Catalogue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AED347-607D-49AC-BB1C-751578F15D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AA9CDE-8F57-4580-98B3-319E7898F3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88998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A07998-4CCB-410D-8F3B-6A2F96128A45}"/>
              </a:ext>
            </a:extLst>
          </p:cNvPr>
          <p:cNvSpPr/>
          <p:nvPr/>
        </p:nvSpPr>
        <p:spPr>
          <a:xfrm>
            <a:off x="0" y="0"/>
            <a:ext cx="764319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1A3DDB-8202-4E37-8EF4-0552E4BD60CB}"/>
              </a:ext>
            </a:extLst>
          </p:cNvPr>
          <p:cNvGrpSpPr/>
          <p:nvPr/>
        </p:nvGrpSpPr>
        <p:grpSpPr>
          <a:xfrm>
            <a:off x="4213471" y="1122388"/>
            <a:ext cx="2394428" cy="915111"/>
            <a:chOff x="4189760" y="983929"/>
            <a:chExt cx="2394428" cy="91511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E0D5BD2-AD30-4F68-B3D5-0AEF6D43A301}"/>
                </a:ext>
              </a:extLst>
            </p:cNvPr>
            <p:cNvGrpSpPr/>
            <p:nvPr/>
          </p:nvGrpSpPr>
          <p:grpSpPr>
            <a:xfrm>
              <a:off x="4189760" y="983929"/>
              <a:ext cx="2394428" cy="615491"/>
              <a:chOff x="5591178" y="5181082"/>
              <a:chExt cx="2394428" cy="61549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DAFF3B6-F9D7-4C04-A387-1D8E9D83B0AE}"/>
                  </a:ext>
                </a:extLst>
              </p:cNvPr>
              <p:cNvSpPr txBox="1"/>
              <p:nvPr/>
            </p:nvSpPr>
            <p:spPr>
              <a:xfrm>
                <a:off x="5591178" y="5581129"/>
                <a:ext cx="239442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Electronical Vehicle Type One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58D37C-BF06-425E-92A7-847F23B6E261}"/>
                  </a:ext>
                </a:extLst>
              </p:cNvPr>
              <p:cNvSpPr txBox="1"/>
              <p:nvPr/>
            </p:nvSpPr>
            <p:spPr>
              <a:xfrm>
                <a:off x="5591178" y="5181082"/>
                <a:ext cx="239442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$300.00</a:t>
                </a:r>
              </a:p>
            </p:txBody>
          </p:sp>
        </p:grpSp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id="{5E450B8B-1D45-412C-8106-2E2481BC34A3}"/>
                </a:ext>
              </a:extLst>
            </p:cNvPr>
            <p:cNvSpPr/>
            <p:nvPr/>
          </p:nvSpPr>
          <p:spPr>
            <a:xfrm>
              <a:off x="4189760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id="{8F6B55B3-7ACC-4448-AD9B-A1AFF50BE78F}"/>
                </a:ext>
              </a:extLst>
            </p:cNvPr>
            <p:cNvSpPr/>
            <p:nvPr/>
          </p:nvSpPr>
          <p:spPr>
            <a:xfrm>
              <a:off x="4384197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1" name="Star: 5 Points 30">
              <a:extLst>
                <a:ext uri="{FF2B5EF4-FFF2-40B4-BE49-F238E27FC236}">
                  <a16:creationId xmlns:a16="http://schemas.microsoft.com/office/drawing/2014/main" id="{1F951146-821D-45A9-8198-C4E7230A3CB5}"/>
                </a:ext>
              </a:extLst>
            </p:cNvPr>
            <p:cNvSpPr/>
            <p:nvPr/>
          </p:nvSpPr>
          <p:spPr>
            <a:xfrm>
              <a:off x="4578634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2" name="Star: 5 Points 31">
              <a:extLst>
                <a:ext uri="{FF2B5EF4-FFF2-40B4-BE49-F238E27FC236}">
                  <a16:creationId xmlns:a16="http://schemas.microsoft.com/office/drawing/2014/main" id="{2D637792-7B8C-46A3-80A8-ADA51C4BEE75}"/>
                </a:ext>
              </a:extLst>
            </p:cNvPr>
            <p:cNvSpPr/>
            <p:nvPr/>
          </p:nvSpPr>
          <p:spPr>
            <a:xfrm>
              <a:off x="4773071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4" name="Star: 5 Points 33">
              <a:extLst>
                <a:ext uri="{FF2B5EF4-FFF2-40B4-BE49-F238E27FC236}">
                  <a16:creationId xmlns:a16="http://schemas.microsoft.com/office/drawing/2014/main" id="{A398CC60-2EC5-416E-ADB1-AFCD7126890E}"/>
                </a:ext>
              </a:extLst>
            </p:cNvPr>
            <p:cNvSpPr/>
            <p:nvPr/>
          </p:nvSpPr>
          <p:spPr>
            <a:xfrm>
              <a:off x="4967508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" name="Star: 5 Points 34">
              <a:extLst>
                <a:ext uri="{FF2B5EF4-FFF2-40B4-BE49-F238E27FC236}">
                  <a16:creationId xmlns:a16="http://schemas.microsoft.com/office/drawing/2014/main" id="{88632F47-5732-4723-B808-F7C0636BC3AC}"/>
                </a:ext>
              </a:extLst>
            </p:cNvPr>
            <p:cNvSpPr/>
            <p:nvPr/>
          </p:nvSpPr>
          <p:spPr>
            <a:xfrm>
              <a:off x="5161945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6" name="Star: 5 Points 35">
              <a:extLst>
                <a:ext uri="{FF2B5EF4-FFF2-40B4-BE49-F238E27FC236}">
                  <a16:creationId xmlns:a16="http://schemas.microsoft.com/office/drawing/2014/main" id="{66D1B352-E038-4DDB-9EA9-C9B53080F9CF}"/>
                </a:ext>
              </a:extLst>
            </p:cNvPr>
            <p:cNvSpPr/>
            <p:nvPr/>
          </p:nvSpPr>
          <p:spPr>
            <a:xfrm>
              <a:off x="5356382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7" name="Star: 5 Points 36">
              <a:extLst>
                <a:ext uri="{FF2B5EF4-FFF2-40B4-BE49-F238E27FC236}">
                  <a16:creationId xmlns:a16="http://schemas.microsoft.com/office/drawing/2014/main" id="{417D9835-99CC-489C-8EA9-C9936D2BDDC3}"/>
                </a:ext>
              </a:extLst>
            </p:cNvPr>
            <p:cNvSpPr/>
            <p:nvPr/>
          </p:nvSpPr>
          <p:spPr>
            <a:xfrm>
              <a:off x="5550821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72460194-D53C-4E52-8A20-51D13C9A783A}"/>
              </a:ext>
            </a:extLst>
          </p:cNvPr>
          <p:cNvSpPr/>
          <p:nvPr/>
        </p:nvSpPr>
        <p:spPr>
          <a:xfrm>
            <a:off x="4213471" y="2339022"/>
            <a:ext cx="2394428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E07DAF-B661-429A-AA7F-A08B6684BB02}"/>
              </a:ext>
            </a:extLst>
          </p:cNvPr>
          <p:cNvSpPr txBox="1"/>
          <p:nvPr/>
        </p:nvSpPr>
        <p:spPr>
          <a:xfrm>
            <a:off x="4213471" y="4394844"/>
            <a:ext cx="2394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Two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4D8029B-CBED-4EA4-8822-8D0479629551}"/>
              </a:ext>
            </a:extLst>
          </p:cNvPr>
          <p:cNvSpPr txBox="1"/>
          <p:nvPr/>
        </p:nvSpPr>
        <p:spPr>
          <a:xfrm>
            <a:off x="4213471" y="3994797"/>
            <a:ext cx="23944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$250.00</a:t>
            </a:r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DE7F1D84-DEFC-4E23-BDF1-AB777A269716}"/>
              </a:ext>
            </a:extLst>
          </p:cNvPr>
          <p:cNvSpPr/>
          <p:nvPr/>
        </p:nvSpPr>
        <p:spPr>
          <a:xfrm>
            <a:off x="4213471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0492C8C2-4C55-41C9-A61B-02D34A42F79C}"/>
              </a:ext>
            </a:extLst>
          </p:cNvPr>
          <p:cNvSpPr/>
          <p:nvPr/>
        </p:nvSpPr>
        <p:spPr>
          <a:xfrm>
            <a:off x="4407908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Star: 5 Points 46">
            <a:extLst>
              <a:ext uri="{FF2B5EF4-FFF2-40B4-BE49-F238E27FC236}">
                <a16:creationId xmlns:a16="http://schemas.microsoft.com/office/drawing/2014/main" id="{6D98A592-9B99-4B15-968A-D4BA7E111DD3}"/>
              </a:ext>
            </a:extLst>
          </p:cNvPr>
          <p:cNvSpPr/>
          <p:nvPr/>
        </p:nvSpPr>
        <p:spPr>
          <a:xfrm>
            <a:off x="4602345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D8C20C73-6649-4C2D-9C3A-3D5491C20515}"/>
              </a:ext>
            </a:extLst>
          </p:cNvPr>
          <p:cNvSpPr/>
          <p:nvPr/>
        </p:nvSpPr>
        <p:spPr>
          <a:xfrm>
            <a:off x="4796782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9" name="Star: 5 Points 48">
            <a:extLst>
              <a:ext uri="{FF2B5EF4-FFF2-40B4-BE49-F238E27FC236}">
                <a16:creationId xmlns:a16="http://schemas.microsoft.com/office/drawing/2014/main" id="{60A32B72-3475-4626-B50C-96962614E009}"/>
              </a:ext>
            </a:extLst>
          </p:cNvPr>
          <p:cNvSpPr/>
          <p:nvPr/>
        </p:nvSpPr>
        <p:spPr>
          <a:xfrm>
            <a:off x="4991219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0" name="Star: 5 Points 49">
            <a:extLst>
              <a:ext uri="{FF2B5EF4-FFF2-40B4-BE49-F238E27FC236}">
                <a16:creationId xmlns:a16="http://schemas.microsoft.com/office/drawing/2014/main" id="{1446BA58-0E42-4BCE-8E92-DBD554ADB50A}"/>
              </a:ext>
            </a:extLst>
          </p:cNvPr>
          <p:cNvSpPr/>
          <p:nvPr/>
        </p:nvSpPr>
        <p:spPr>
          <a:xfrm>
            <a:off x="5185656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B35DE1-80AF-4F71-ABEF-DA0BEB8B54F5}"/>
              </a:ext>
            </a:extLst>
          </p:cNvPr>
          <p:cNvSpPr/>
          <p:nvPr/>
        </p:nvSpPr>
        <p:spPr>
          <a:xfrm>
            <a:off x="4213471" y="5211431"/>
            <a:ext cx="2394428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B1A88DC-91F3-47B2-BF0D-72993A4C62D2}"/>
              </a:ext>
            </a:extLst>
          </p:cNvPr>
          <p:cNvSpPr/>
          <p:nvPr/>
        </p:nvSpPr>
        <p:spPr>
          <a:xfrm>
            <a:off x="8687495" y="3212630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Collaboration agile intern the frameworks to provide.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84D560D-BE80-4C63-B7F8-7D39F415030E}"/>
              </a:ext>
            </a:extLst>
          </p:cNvPr>
          <p:cNvSpPr txBox="1"/>
          <p:nvPr/>
        </p:nvSpPr>
        <p:spPr>
          <a:xfrm>
            <a:off x="8687496" y="2013257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Catalogue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F2623C-54F9-4F61-89C8-C6C0F4C15C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FF7CB6-0E49-401E-9C5E-5D6F40DB4B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71645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66F9647B-9C14-4F15-9B05-21A6919F1B19}"/>
              </a:ext>
            </a:extLst>
          </p:cNvPr>
          <p:cNvSpPr/>
          <p:nvPr/>
        </p:nvSpPr>
        <p:spPr>
          <a:xfrm>
            <a:off x="1277777" y="3227539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e-commerce via process centric outside the box  thinking pursue scalable out customer service through. Proactively envisioned multimedia based more expertise and cross-media growth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E1B8E9-A4BA-4657-BE57-E1193718B0D7}"/>
              </a:ext>
            </a:extLst>
          </p:cNvPr>
          <p:cNvSpPr txBox="1"/>
          <p:nvPr/>
        </p:nvSpPr>
        <p:spPr>
          <a:xfrm>
            <a:off x="1277778" y="1998349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Customer Database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1087DEC-27B1-49CB-8CA8-9A835B82B3C6}"/>
              </a:ext>
            </a:extLst>
          </p:cNvPr>
          <p:cNvGrpSpPr/>
          <p:nvPr/>
        </p:nvGrpSpPr>
        <p:grpSpPr>
          <a:xfrm>
            <a:off x="6522863" y="4790090"/>
            <a:ext cx="4383176" cy="869982"/>
            <a:chOff x="7009625" y="4823686"/>
            <a:chExt cx="3956695" cy="869982"/>
          </a:xfrm>
        </p:grpSpPr>
        <p:sp>
          <p:nvSpPr>
            <p:cNvPr id="2" name="7 CuadroTexto">
              <a:extLst>
                <a:ext uri="{FF2B5EF4-FFF2-40B4-BE49-F238E27FC236}">
                  <a16:creationId xmlns:a16="http://schemas.microsoft.com/office/drawing/2014/main" id="{6EA41ABC-2CEC-4EB3-80AE-839DB5A6F2AF}"/>
                </a:ext>
              </a:extLst>
            </p:cNvPr>
            <p:cNvSpPr txBox="1"/>
            <p:nvPr/>
          </p:nvSpPr>
          <p:spPr>
            <a:xfrm>
              <a:off x="7009625" y="5169550"/>
              <a:ext cx="3956695" cy="52411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Globally incubate standards compliant channels before scalable benefits with </a:t>
              </a:r>
              <a:r>
                <a:rPr lang="en-US" altLang="en-US" sz="12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testing </a:t>
              </a: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in web readiness scale.  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C4A09F1-8898-43A5-8F5B-36BE8906A9F0}"/>
                </a:ext>
              </a:extLst>
            </p:cNvPr>
            <p:cNvSpPr txBox="1"/>
            <p:nvPr/>
          </p:nvSpPr>
          <p:spPr>
            <a:xfrm>
              <a:off x="7009625" y="4823686"/>
              <a:ext cx="395669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Total Project 2022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18247C4-C126-4E3A-99B6-B2EE225B7AA5}"/>
              </a:ext>
            </a:extLst>
          </p:cNvPr>
          <p:cNvSpPr txBox="1"/>
          <p:nvPr/>
        </p:nvSpPr>
        <p:spPr>
          <a:xfrm>
            <a:off x="5105487" y="4886527"/>
            <a:ext cx="126228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90%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925F41-F50C-430D-A19A-FB54D042B87A}"/>
              </a:ext>
            </a:extLst>
          </p:cNvPr>
          <p:cNvGrpSpPr/>
          <p:nvPr/>
        </p:nvGrpSpPr>
        <p:grpSpPr>
          <a:xfrm>
            <a:off x="10001874" y="1197929"/>
            <a:ext cx="838563" cy="2208897"/>
            <a:chOff x="10001874" y="1197929"/>
            <a:chExt cx="838563" cy="2208897"/>
          </a:xfrm>
        </p:grpSpPr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0EBDFB6B-F952-4E5A-82B7-A65DFD93F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C9532A93-AEDD-4490-A43D-E1730D50A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6522B7C-CD43-4D9E-B6DA-1ABDF9572779}"/>
              </a:ext>
            </a:extLst>
          </p:cNvPr>
          <p:cNvSpPr txBox="1"/>
          <p:nvPr/>
        </p:nvSpPr>
        <p:spPr>
          <a:xfrm>
            <a:off x="5038859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20%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F7052C-29E9-47C8-94DC-1F3754E88CC0}"/>
              </a:ext>
            </a:extLst>
          </p:cNvPr>
          <p:cNvSpPr txBox="1"/>
          <p:nvPr/>
        </p:nvSpPr>
        <p:spPr>
          <a:xfrm>
            <a:off x="6271137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40%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083EFE-06DF-4CBC-8575-3211C7B3D13E}"/>
              </a:ext>
            </a:extLst>
          </p:cNvPr>
          <p:cNvSpPr txBox="1"/>
          <p:nvPr/>
        </p:nvSpPr>
        <p:spPr>
          <a:xfrm>
            <a:off x="7472025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60%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A57080-62A0-45AE-8F16-2B3EF75A3A0A}"/>
              </a:ext>
            </a:extLst>
          </p:cNvPr>
          <p:cNvSpPr txBox="1"/>
          <p:nvPr/>
        </p:nvSpPr>
        <p:spPr>
          <a:xfrm>
            <a:off x="8718307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80%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C4B26A-11A5-4F78-BA61-5893003FCD73}"/>
              </a:ext>
            </a:extLst>
          </p:cNvPr>
          <p:cNvSpPr txBox="1"/>
          <p:nvPr/>
        </p:nvSpPr>
        <p:spPr>
          <a:xfrm>
            <a:off x="9936268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100%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5D78AEC-CF86-43FE-A337-EEA83BFEBA0F}"/>
              </a:ext>
            </a:extLst>
          </p:cNvPr>
          <p:cNvSpPr txBox="1"/>
          <p:nvPr/>
        </p:nvSpPr>
        <p:spPr>
          <a:xfrm>
            <a:off x="5038859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2018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D12082-36FA-4431-B174-FA165B326D67}"/>
              </a:ext>
            </a:extLst>
          </p:cNvPr>
          <p:cNvSpPr txBox="1"/>
          <p:nvPr/>
        </p:nvSpPr>
        <p:spPr>
          <a:xfrm>
            <a:off x="6285455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5C1907A-DF6E-4F69-9ACB-72292E637362}"/>
              </a:ext>
            </a:extLst>
          </p:cNvPr>
          <p:cNvSpPr txBox="1"/>
          <p:nvPr/>
        </p:nvSpPr>
        <p:spPr>
          <a:xfrm>
            <a:off x="7488850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0D1CEA3-69B7-4489-A03E-0E4C52232631}"/>
              </a:ext>
            </a:extLst>
          </p:cNvPr>
          <p:cNvSpPr txBox="1"/>
          <p:nvPr/>
        </p:nvSpPr>
        <p:spPr>
          <a:xfrm>
            <a:off x="8699899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EB71F6-4E52-4855-8966-56CCB7666751}"/>
              </a:ext>
            </a:extLst>
          </p:cNvPr>
          <p:cNvSpPr txBox="1"/>
          <p:nvPr/>
        </p:nvSpPr>
        <p:spPr>
          <a:xfrm>
            <a:off x="9944451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61C9882-D69C-4066-AE5C-F49B1B220044}"/>
              </a:ext>
            </a:extLst>
          </p:cNvPr>
          <p:cNvGrpSpPr/>
          <p:nvPr/>
        </p:nvGrpSpPr>
        <p:grpSpPr>
          <a:xfrm>
            <a:off x="8783911" y="1197929"/>
            <a:ext cx="838563" cy="2208897"/>
            <a:chOff x="10001874" y="1197929"/>
            <a:chExt cx="838563" cy="2208897"/>
          </a:xfrm>
          <a:solidFill>
            <a:schemeClr val="accent1"/>
          </a:solidFill>
        </p:grpSpPr>
        <p:sp>
          <p:nvSpPr>
            <p:cNvPr id="52" name="Freeform 25">
              <a:extLst>
                <a:ext uri="{FF2B5EF4-FFF2-40B4-BE49-F238E27FC236}">
                  <a16:creationId xmlns:a16="http://schemas.microsoft.com/office/drawing/2014/main" id="{A8B07396-8CFC-4AD0-8F2D-7FABB437F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id="{720022E8-7349-4DCD-9BE2-4B0E68A4D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1ADF72F-BC47-43B2-9A73-FF2B393D303F}"/>
              </a:ext>
            </a:extLst>
          </p:cNvPr>
          <p:cNvGrpSpPr/>
          <p:nvPr/>
        </p:nvGrpSpPr>
        <p:grpSpPr>
          <a:xfrm>
            <a:off x="7554454" y="1197929"/>
            <a:ext cx="838563" cy="2208897"/>
            <a:chOff x="10001874" y="1197929"/>
            <a:chExt cx="838563" cy="2208897"/>
          </a:xfrm>
        </p:grpSpPr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25BAACC6-F853-49F2-A66D-E160BB6A5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AFD912F4-6A7B-4EA7-A167-BDCA1C175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8A9B5D0-3AE4-49D4-8FB5-F804B11059C7}"/>
              </a:ext>
            </a:extLst>
          </p:cNvPr>
          <p:cNvGrpSpPr/>
          <p:nvPr/>
        </p:nvGrpSpPr>
        <p:grpSpPr>
          <a:xfrm>
            <a:off x="6336741" y="1197929"/>
            <a:ext cx="838563" cy="2208897"/>
            <a:chOff x="10001874" y="1197929"/>
            <a:chExt cx="838563" cy="2208897"/>
          </a:xfrm>
          <a:solidFill>
            <a:schemeClr val="accent1"/>
          </a:solidFill>
        </p:grpSpPr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7595B054-B8EE-49BB-81F4-CD11DCA1F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1" name="Freeform 26">
              <a:extLst>
                <a:ext uri="{FF2B5EF4-FFF2-40B4-BE49-F238E27FC236}">
                  <a16:creationId xmlns:a16="http://schemas.microsoft.com/office/drawing/2014/main" id="{D6E99365-6660-42C0-B470-5983B2B41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EF233CB-D7DB-4BD3-AF30-1988BC562E64}"/>
              </a:ext>
            </a:extLst>
          </p:cNvPr>
          <p:cNvGrpSpPr/>
          <p:nvPr/>
        </p:nvGrpSpPr>
        <p:grpSpPr>
          <a:xfrm>
            <a:off x="5105487" y="1197929"/>
            <a:ext cx="838563" cy="2208897"/>
            <a:chOff x="10001874" y="1197929"/>
            <a:chExt cx="838563" cy="2208897"/>
          </a:xfrm>
        </p:grpSpPr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34035605-C924-4264-B1E8-0D1F0DB84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CB6D26BE-3711-4CC9-BD64-C3BBDC0B3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81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2">
            <a:extLst>
              <a:ext uri="{FF2B5EF4-FFF2-40B4-BE49-F238E27FC236}">
                <a16:creationId xmlns:a16="http://schemas.microsoft.com/office/drawing/2014/main" id="{A15F8BFF-18A0-47D7-A156-022F58313253}"/>
              </a:ext>
            </a:extLst>
          </p:cNvPr>
          <p:cNvSpPr>
            <a:spLocks/>
          </p:cNvSpPr>
          <p:nvPr/>
        </p:nvSpPr>
        <p:spPr bwMode="auto">
          <a:xfrm>
            <a:off x="5619863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5" name="Freeform 62">
            <a:extLst>
              <a:ext uri="{FF2B5EF4-FFF2-40B4-BE49-F238E27FC236}">
                <a16:creationId xmlns:a16="http://schemas.microsoft.com/office/drawing/2014/main" id="{EC21154D-9472-45CE-863F-3ECB898CBF5B}"/>
              </a:ext>
            </a:extLst>
          </p:cNvPr>
          <p:cNvSpPr>
            <a:spLocks/>
          </p:cNvSpPr>
          <p:nvPr/>
        </p:nvSpPr>
        <p:spPr bwMode="auto">
          <a:xfrm>
            <a:off x="5840075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62">
            <a:extLst>
              <a:ext uri="{FF2B5EF4-FFF2-40B4-BE49-F238E27FC236}">
                <a16:creationId xmlns:a16="http://schemas.microsoft.com/office/drawing/2014/main" id="{C1C47194-D612-4622-AC94-861705252B12}"/>
              </a:ext>
            </a:extLst>
          </p:cNvPr>
          <p:cNvSpPr>
            <a:spLocks/>
          </p:cNvSpPr>
          <p:nvPr/>
        </p:nvSpPr>
        <p:spPr bwMode="auto">
          <a:xfrm>
            <a:off x="6060287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7" name="Freeform 62">
            <a:extLst>
              <a:ext uri="{FF2B5EF4-FFF2-40B4-BE49-F238E27FC236}">
                <a16:creationId xmlns:a16="http://schemas.microsoft.com/office/drawing/2014/main" id="{2864D31E-CF5C-42A8-816C-8F641C55574B}"/>
              </a:ext>
            </a:extLst>
          </p:cNvPr>
          <p:cNvSpPr>
            <a:spLocks/>
          </p:cNvSpPr>
          <p:nvPr/>
        </p:nvSpPr>
        <p:spPr bwMode="auto">
          <a:xfrm>
            <a:off x="6280499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F9D259D-A385-4948-A39B-45513C3FADDE}"/>
              </a:ext>
            </a:extLst>
          </p:cNvPr>
          <p:cNvSpPr txBox="1"/>
          <p:nvPr/>
        </p:nvSpPr>
        <p:spPr>
          <a:xfrm>
            <a:off x="6704772" y="4545704"/>
            <a:ext cx="711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500K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434C6C-2774-4096-93F1-F14C0400B4E8}"/>
              </a:ext>
            </a:extLst>
          </p:cNvPr>
          <p:cNvSpPr txBox="1"/>
          <p:nvPr/>
        </p:nvSpPr>
        <p:spPr>
          <a:xfrm>
            <a:off x="7364190" y="4607259"/>
            <a:ext cx="534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/person</a:t>
            </a:r>
          </a:p>
        </p:txBody>
      </p:sp>
      <p:sp>
        <p:nvSpPr>
          <p:cNvPr id="49" name="7 CuadroTexto">
            <a:extLst>
              <a:ext uri="{FF2B5EF4-FFF2-40B4-BE49-F238E27FC236}">
                <a16:creationId xmlns:a16="http://schemas.microsoft.com/office/drawing/2014/main" id="{B0E93472-EF9E-44FC-A08E-0B63D127EEE1}"/>
              </a:ext>
            </a:extLst>
          </p:cNvPr>
          <p:cNvSpPr txBox="1"/>
          <p:nvPr/>
        </p:nvSpPr>
        <p:spPr>
          <a:xfrm>
            <a:off x="5619862" y="5021244"/>
            <a:ext cx="2414457" cy="80111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Globally incubate standards outing compliant channels before scalable benefits with test benefit.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9D02D5E-B3C2-4003-A62B-0285FB8B31A5}"/>
              </a:ext>
            </a:extLst>
          </p:cNvPr>
          <p:cNvSpPr txBox="1"/>
          <p:nvPr/>
        </p:nvSpPr>
        <p:spPr>
          <a:xfrm>
            <a:off x="5619862" y="4061286"/>
            <a:ext cx="24144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2020 Years</a:t>
            </a:r>
          </a:p>
        </p:txBody>
      </p:sp>
      <p:sp>
        <p:nvSpPr>
          <p:cNvPr id="60" name="Freeform 62">
            <a:extLst>
              <a:ext uri="{FF2B5EF4-FFF2-40B4-BE49-F238E27FC236}">
                <a16:creationId xmlns:a16="http://schemas.microsoft.com/office/drawing/2014/main" id="{B0A7503D-B627-4D0F-8BC9-251E2BDDE62F}"/>
              </a:ext>
            </a:extLst>
          </p:cNvPr>
          <p:cNvSpPr>
            <a:spLocks/>
          </p:cNvSpPr>
          <p:nvPr/>
        </p:nvSpPr>
        <p:spPr bwMode="auto">
          <a:xfrm>
            <a:off x="8878070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89F0DBA0-7341-4071-B8D3-7C3ECC9ECB1C}"/>
              </a:ext>
            </a:extLst>
          </p:cNvPr>
          <p:cNvSpPr>
            <a:spLocks/>
          </p:cNvSpPr>
          <p:nvPr/>
        </p:nvSpPr>
        <p:spPr bwMode="auto">
          <a:xfrm>
            <a:off x="9098282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F95110B4-0C61-44F6-B6C2-D0FA3D3B9EB5}"/>
              </a:ext>
            </a:extLst>
          </p:cNvPr>
          <p:cNvSpPr>
            <a:spLocks/>
          </p:cNvSpPr>
          <p:nvPr/>
        </p:nvSpPr>
        <p:spPr bwMode="auto">
          <a:xfrm>
            <a:off x="9318494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EAAE3894-E6F6-4260-B3A2-F3C8C0EF412E}"/>
              </a:ext>
            </a:extLst>
          </p:cNvPr>
          <p:cNvSpPr>
            <a:spLocks/>
          </p:cNvSpPr>
          <p:nvPr/>
        </p:nvSpPr>
        <p:spPr bwMode="auto">
          <a:xfrm>
            <a:off x="9538706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9713FCD9-532C-4F17-A2DE-191A09FDA5F2}"/>
              </a:ext>
            </a:extLst>
          </p:cNvPr>
          <p:cNvSpPr>
            <a:spLocks/>
          </p:cNvSpPr>
          <p:nvPr/>
        </p:nvSpPr>
        <p:spPr bwMode="auto">
          <a:xfrm>
            <a:off x="9758918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A08435A-EBBC-4932-9C9E-154B59F40D61}"/>
              </a:ext>
            </a:extLst>
          </p:cNvPr>
          <p:cNvSpPr txBox="1"/>
          <p:nvPr/>
        </p:nvSpPr>
        <p:spPr>
          <a:xfrm>
            <a:off x="10102060" y="4545704"/>
            <a:ext cx="711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1000K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D340886-C1B7-4F4D-8B1A-67ED4832CC05}"/>
              </a:ext>
            </a:extLst>
          </p:cNvPr>
          <p:cNvSpPr txBox="1"/>
          <p:nvPr/>
        </p:nvSpPr>
        <p:spPr>
          <a:xfrm>
            <a:off x="10900559" y="4607259"/>
            <a:ext cx="534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/person</a:t>
            </a:r>
          </a:p>
        </p:txBody>
      </p:sp>
      <p:sp>
        <p:nvSpPr>
          <p:cNvPr id="56" name="7 CuadroTexto">
            <a:extLst>
              <a:ext uri="{FF2B5EF4-FFF2-40B4-BE49-F238E27FC236}">
                <a16:creationId xmlns:a16="http://schemas.microsoft.com/office/drawing/2014/main" id="{B65F3839-1D81-475D-812B-0DF33A796C98}"/>
              </a:ext>
            </a:extLst>
          </p:cNvPr>
          <p:cNvSpPr txBox="1"/>
          <p:nvPr/>
        </p:nvSpPr>
        <p:spPr>
          <a:xfrm>
            <a:off x="8878069" y="5021244"/>
            <a:ext cx="2414457" cy="80111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 based expertise and cross-media out growth strategies growth.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EF783EF-BE45-4229-88E4-412ED4025634}"/>
              </a:ext>
            </a:extLst>
          </p:cNvPr>
          <p:cNvSpPr txBox="1"/>
          <p:nvPr/>
        </p:nvSpPr>
        <p:spPr>
          <a:xfrm>
            <a:off x="8878069" y="4061286"/>
            <a:ext cx="24144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2021 Years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352EC6-C63E-4214-913A-ABFC2D99EBEE}"/>
              </a:ext>
            </a:extLst>
          </p:cNvPr>
          <p:cNvSpPr txBox="1"/>
          <p:nvPr/>
        </p:nvSpPr>
        <p:spPr>
          <a:xfrm>
            <a:off x="5619862" y="1057441"/>
            <a:ext cx="5919467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Customer Probability Reached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1A7C8E1-5E58-4730-9374-1DEB4C0CFBCD}"/>
              </a:ext>
            </a:extLst>
          </p:cNvPr>
          <p:cNvSpPr/>
          <p:nvPr/>
        </p:nvSpPr>
        <p:spPr>
          <a:xfrm>
            <a:off x="5619862" y="1762959"/>
            <a:ext cx="5672637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</a:t>
            </a:r>
          </a:p>
        </p:txBody>
      </p:sp>
      <p:graphicFrame>
        <p:nvGraphicFramePr>
          <p:cNvPr id="66" name="Chart 65">
            <a:extLst>
              <a:ext uri="{FF2B5EF4-FFF2-40B4-BE49-F238E27FC236}">
                <a16:creationId xmlns:a16="http://schemas.microsoft.com/office/drawing/2014/main" id="{AA5B1B53-E1EB-483A-BAA6-3E5B82496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0248926"/>
              </p:ext>
            </p:extLst>
          </p:nvPr>
        </p:nvGraphicFramePr>
        <p:xfrm>
          <a:off x="899466" y="1035639"/>
          <a:ext cx="3936348" cy="3940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7" name="Shape 598">
            <a:extLst>
              <a:ext uri="{FF2B5EF4-FFF2-40B4-BE49-F238E27FC236}">
                <a16:creationId xmlns:a16="http://schemas.microsoft.com/office/drawing/2014/main" id="{1152FA84-AFED-48DE-AD97-F59697585649}"/>
              </a:ext>
            </a:extLst>
          </p:cNvPr>
          <p:cNvSpPr/>
          <p:nvPr/>
        </p:nvSpPr>
        <p:spPr>
          <a:xfrm>
            <a:off x="1716644" y="1855095"/>
            <a:ext cx="2301995" cy="2301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8" name="Freeform 10">
            <a:extLst>
              <a:ext uri="{FF2B5EF4-FFF2-40B4-BE49-F238E27FC236}">
                <a16:creationId xmlns:a16="http://schemas.microsoft.com/office/drawing/2014/main" id="{3E60C29A-8205-45C3-865F-471E16F3D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692" y="2586721"/>
            <a:ext cx="733899" cy="838742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Shape 592">
            <a:extLst>
              <a:ext uri="{FF2B5EF4-FFF2-40B4-BE49-F238E27FC236}">
                <a16:creationId xmlns:a16="http://schemas.microsoft.com/office/drawing/2014/main" id="{2EE71182-6E63-440B-8B10-9EDC5F7D7FB7}"/>
              </a:ext>
            </a:extLst>
          </p:cNvPr>
          <p:cNvSpPr/>
          <p:nvPr/>
        </p:nvSpPr>
        <p:spPr>
          <a:xfrm>
            <a:off x="2761654" y="5291526"/>
            <a:ext cx="1880553" cy="5308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40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D258DC4-8E80-4DAD-8668-D42AB9A8A30B}"/>
              </a:ext>
            </a:extLst>
          </p:cNvPr>
          <p:cNvSpPr txBox="1"/>
          <p:nvPr/>
        </p:nvSpPr>
        <p:spPr>
          <a:xfrm>
            <a:off x="3020459" y="5433833"/>
            <a:ext cx="13629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+1500 Person</a:t>
            </a:r>
          </a:p>
        </p:txBody>
      </p:sp>
      <p:sp>
        <p:nvSpPr>
          <p:cNvPr id="72" name="7 CuadroTexto">
            <a:extLst>
              <a:ext uri="{FF2B5EF4-FFF2-40B4-BE49-F238E27FC236}">
                <a16:creationId xmlns:a16="http://schemas.microsoft.com/office/drawing/2014/main" id="{EC04A468-AD97-4A07-94AB-0A2888E164FC}"/>
              </a:ext>
            </a:extLst>
          </p:cNvPr>
          <p:cNvSpPr txBox="1"/>
          <p:nvPr/>
        </p:nvSpPr>
        <p:spPr>
          <a:xfrm>
            <a:off x="1093073" y="5418444"/>
            <a:ext cx="1393396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2">
                    <a:lumMod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Customer Base</a:t>
            </a:r>
          </a:p>
        </p:txBody>
      </p:sp>
    </p:spTree>
    <p:extLst>
      <p:ext uri="{BB962C8B-B14F-4D97-AF65-F5344CB8AC3E}">
        <p14:creationId xmlns:p14="http://schemas.microsoft.com/office/powerpoint/2010/main" val="1524540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F59B372E-B785-40C8-8986-267C5925DD79}"/>
              </a:ext>
            </a:extLst>
          </p:cNvPr>
          <p:cNvSpPr txBox="1"/>
          <p:nvPr/>
        </p:nvSpPr>
        <p:spPr>
          <a:xfrm>
            <a:off x="1074763" y="751481"/>
            <a:ext cx="433241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Funds Needed</a:t>
            </a:r>
          </a:p>
        </p:txBody>
      </p:sp>
      <p:sp>
        <p:nvSpPr>
          <p:cNvPr id="52" name="Freeform 1">
            <a:extLst>
              <a:ext uri="{FF2B5EF4-FFF2-40B4-BE49-F238E27FC236}">
                <a16:creationId xmlns:a16="http://schemas.microsoft.com/office/drawing/2014/main" id="{24BEE184-CDA0-45D2-A079-6D0A20249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044" y="2499758"/>
            <a:ext cx="2927034" cy="884833"/>
          </a:xfrm>
          <a:custGeom>
            <a:avLst/>
            <a:gdLst>
              <a:gd name="T0" fmla="*/ 134 w 10753"/>
              <a:gd name="T1" fmla="*/ 364 h 3249"/>
              <a:gd name="T2" fmla="*/ 2956 w 10753"/>
              <a:gd name="T3" fmla="*/ 3186 h 3249"/>
              <a:gd name="T4" fmla="*/ 3107 w 10753"/>
              <a:gd name="T5" fmla="*/ 3248 h 3249"/>
              <a:gd name="T6" fmla="*/ 7645 w 10753"/>
              <a:gd name="T7" fmla="*/ 3248 h 3249"/>
              <a:gd name="T8" fmla="*/ 7796 w 10753"/>
              <a:gd name="T9" fmla="*/ 3186 h 3249"/>
              <a:gd name="T10" fmla="*/ 10618 w 10753"/>
              <a:gd name="T11" fmla="*/ 364 h 3249"/>
              <a:gd name="T12" fmla="*/ 10467 w 10753"/>
              <a:gd name="T13" fmla="*/ 0 h 3249"/>
              <a:gd name="T14" fmla="*/ 284 w 10753"/>
              <a:gd name="T15" fmla="*/ 0 h 3249"/>
              <a:gd name="T16" fmla="*/ 134 w 10753"/>
              <a:gd name="T17" fmla="*/ 364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53" h="3249">
                <a:moveTo>
                  <a:pt x="134" y="364"/>
                </a:moveTo>
                <a:lnTo>
                  <a:pt x="2956" y="3186"/>
                </a:lnTo>
                <a:cubicBezTo>
                  <a:pt x="2996" y="3226"/>
                  <a:pt x="3050" y="3248"/>
                  <a:pt x="3107" y="3248"/>
                </a:cubicBezTo>
                <a:lnTo>
                  <a:pt x="7645" y="3248"/>
                </a:lnTo>
                <a:cubicBezTo>
                  <a:pt x="7702" y="3248"/>
                  <a:pt x="7756" y="3226"/>
                  <a:pt x="7796" y="3186"/>
                </a:cubicBezTo>
                <a:lnTo>
                  <a:pt x="10618" y="364"/>
                </a:lnTo>
                <a:cubicBezTo>
                  <a:pt x="10752" y="230"/>
                  <a:pt x="10657" y="0"/>
                  <a:pt x="10467" y="0"/>
                </a:cubicBezTo>
                <a:lnTo>
                  <a:pt x="284" y="0"/>
                </a:lnTo>
                <a:cubicBezTo>
                  <a:pt x="95" y="0"/>
                  <a:pt x="0" y="230"/>
                  <a:pt x="134" y="36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3" name="Freeform 2">
            <a:extLst>
              <a:ext uri="{FF2B5EF4-FFF2-40B4-BE49-F238E27FC236}">
                <a16:creationId xmlns:a16="http://schemas.microsoft.com/office/drawing/2014/main" id="{E8FA9C12-7F83-49B5-8549-0FFB90B80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5180" y="2630622"/>
            <a:ext cx="884833" cy="2927033"/>
          </a:xfrm>
          <a:custGeom>
            <a:avLst/>
            <a:gdLst>
              <a:gd name="T0" fmla="*/ 3248 w 3249"/>
              <a:gd name="T1" fmla="*/ 7645 h 10753"/>
              <a:gd name="T2" fmla="*/ 3248 w 3249"/>
              <a:gd name="T3" fmla="*/ 3106 h 10753"/>
              <a:gd name="T4" fmla="*/ 3186 w 3249"/>
              <a:gd name="T5" fmla="*/ 2956 h 10753"/>
              <a:gd name="T6" fmla="*/ 364 w 3249"/>
              <a:gd name="T7" fmla="*/ 134 h 10753"/>
              <a:gd name="T8" fmla="*/ 0 w 3249"/>
              <a:gd name="T9" fmla="*/ 284 h 10753"/>
              <a:gd name="T10" fmla="*/ 0 w 3249"/>
              <a:gd name="T11" fmla="*/ 10467 h 10753"/>
              <a:gd name="T12" fmla="*/ 364 w 3249"/>
              <a:gd name="T13" fmla="*/ 10618 h 10753"/>
              <a:gd name="T14" fmla="*/ 3186 w 3249"/>
              <a:gd name="T15" fmla="*/ 7795 h 10753"/>
              <a:gd name="T16" fmla="*/ 3248 w 3249"/>
              <a:gd name="T17" fmla="*/ 7645 h 10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49" h="10753">
                <a:moveTo>
                  <a:pt x="3248" y="7645"/>
                </a:moveTo>
                <a:lnTo>
                  <a:pt x="3248" y="3106"/>
                </a:lnTo>
                <a:cubicBezTo>
                  <a:pt x="3248" y="3050"/>
                  <a:pt x="3226" y="2996"/>
                  <a:pt x="3186" y="2956"/>
                </a:cubicBezTo>
                <a:lnTo>
                  <a:pt x="364" y="134"/>
                </a:lnTo>
                <a:cubicBezTo>
                  <a:pt x="230" y="0"/>
                  <a:pt x="0" y="95"/>
                  <a:pt x="0" y="284"/>
                </a:cubicBezTo>
                <a:lnTo>
                  <a:pt x="0" y="10467"/>
                </a:lnTo>
                <a:cubicBezTo>
                  <a:pt x="0" y="10657"/>
                  <a:pt x="230" y="10752"/>
                  <a:pt x="364" y="10618"/>
                </a:cubicBezTo>
                <a:lnTo>
                  <a:pt x="3186" y="7795"/>
                </a:lnTo>
                <a:cubicBezTo>
                  <a:pt x="3226" y="7756"/>
                  <a:pt x="3248" y="7701"/>
                  <a:pt x="3248" y="7645"/>
                </a:cubicBezTo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4" name="Freeform 3">
            <a:extLst>
              <a:ext uri="{FF2B5EF4-FFF2-40B4-BE49-F238E27FC236}">
                <a16:creationId xmlns:a16="http://schemas.microsoft.com/office/drawing/2014/main" id="{CC7CE55C-A1D1-4A7F-8ED2-7E2C02EBC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044" y="4804886"/>
            <a:ext cx="2927034" cy="884833"/>
          </a:xfrm>
          <a:custGeom>
            <a:avLst/>
            <a:gdLst>
              <a:gd name="T0" fmla="*/ 7645 w 10753"/>
              <a:gd name="T1" fmla="*/ 0 h 3249"/>
              <a:gd name="T2" fmla="*/ 3107 w 10753"/>
              <a:gd name="T3" fmla="*/ 0 h 3249"/>
              <a:gd name="T4" fmla="*/ 2956 w 10753"/>
              <a:gd name="T5" fmla="*/ 62 h 3249"/>
              <a:gd name="T6" fmla="*/ 134 w 10753"/>
              <a:gd name="T7" fmla="*/ 2885 h 3249"/>
              <a:gd name="T8" fmla="*/ 284 w 10753"/>
              <a:gd name="T9" fmla="*/ 3248 h 3249"/>
              <a:gd name="T10" fmla="*/ 10467 w 10753"/>
              <a:gd name="T11" fmla="*/ 3248 h 3249"/>
              <a:gd name="T12" fmla="*/ 10618 w 10753"/>
              <a:gd name="T13" fmla="*/ 2885 h 3249"/>
              <a:gd name="T14" fmla="*/ 7796 w 10753"/>
              <a:gd name="T15" fmla="*/ 62 h 3249"/>
              <a:gd name="T16" fmla="*/ 7645 w 10753"/>
              <a:gd name="T17" fmla="*/ 0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53" h="3249">
                <a:moveTo>
                  <a:pt x="7645" y="0"/>
                </a:moveTo>
                <a:lnTo>
                  <a:pt x="3107" y="0"/>
                </a:lnTo>
                <a:cubicBezTo>
                  <a:pt x="3050" y="0"/>
                  <a:pt x="2996" y="23"/>
                  <a:pt x="2956" y="62"/>
                </a:cubicBezTo>
                <a:lnTo>
                  <a:pt x="134" y="2885"/>
                </a:lnTo>
                <a:cubicBezTo>
                  <a:pt x="0" y="3019"/>
                  <a:pt x="95" y="3248"/>
                  <a:pt x="284" y="3248"/>
                </a:cubicBezTo>
                <a:lnTo>
                  <a:pt x="10467" y="3248"/>
                </a:lnTo>
                <a:cubicBezTo>
                  <a:pt x="10657" y="3248"/>
                  <a:pt x="10752" y="3019"/>
                  <a:pt x="10618" y="2885"/>
                </a:cubicBezTo>
                <a:lnTo>
                  <a:pt x="7796" y="62"/>
                </a:lnTo>
                <a:cubicBezTo>
                  <a:pt x="7756" y="23"/>
                  <a:pt x="7702" y="0"/>
                  <a:pt x="7645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5" name="Freeform 4">
            <a:extLst>
              <a:ext uri="{FF2B5EF4-FFF2-40B4-BE49-F238E27FC236}">
                <a16:creationId xmlns:a16="http://schemas.microsoft.com/office/drawing/2014/main" id="{A4C8DBC1-AC55-4440-A7F0-EB36415DB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108" y="2630622"/>
            <a:ext cx="884833" cy="2927033"/>
          </a:xfrm>
          <a:custGeom>
            <a:avLst/>
            <a:gdLst>
              <a:gd name="T0" fmla="*/ 0 w 3250"/>
              <a:gd name="T1" fmla="*/ 3106 h 10753"/>
              <a:gd name="T2" fmla="*/ 0 w 3250"/>
              <a:gd name="T3" fmla="*/ 7645 h 10753"/>
              <a:gd name="T4" fmla="*/ 63 w 3250"/>
              <a:gd name="T5" fmla="*/ 7795 h 10753"/>
              <a:gd name="T6" fmla="*/ 2885 w 3250"/>
              <a:gd name="T7" fmla="*/ 10618 h 10753"/>
              <a:gd name="T8" fmla="*/ 3249 w 3250"/>
              <a:gd name="T9" fmla="*/ 10467 h 10753"/>
              <a:gd name="T10" fmla="*/ 3249 w 3250"/>
              <a:gd name="T11" fmla="*/ 284 h 10753"/>
              <a:gd name="T12" fmla="*/ 2885 w 3250"/>
              <a:gd name="T13" fmla="*/ 134 h 10753"/>
              <a:gd name="T14" fmla="*/ 63 w 3250"/>
              <a:gd name="T15" fmla="*/ 2956 h 10753"/>
              <a:gd name="T16" fmla="*/ 0 w 3250"/>
              <a:gd name="T17" fmla="*/ 3106 h 10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0" h="10753">
                <a:moveTo>
                  <a:pt x="0" y="3106"/>
                </a:moveTo>
                <a:lnTo>
                  <a:pt x="0" y="7645"/>
                </a:lnTo>
                <a:cubicBezTo>
                  <a:pt x="0" y="7701"/>
                  <a:pt x="23" y="7756"/>
                  <a:pt x="63" y="7795"/>
                </a:cubicBezTo>
                <a:lnTo>
                  <a:pt x="2885" y="10618"/>
                </a:lnTo>
                <a:cubicBezTo>
                  <a:pt x="3019" y="10752"/>
                  <a:pt x="3249" y="10657"/>
                  <a:pt x="3249" y="10467"/>
                </a:cubicBezTo>
                <a:lnTo>
                  <a:pt x="3249" y="284"/>
                </a:lnTo>
                <a:cubicBezTo>
                  <a:pt x="3249" y="95"/>
                  <a:pt x="3019" y="0"/>
                  <a:pt x="2885" y="134"/>
                </a:cubicBezTo>
                <a:lnTo>
                  <a:pt x="63" y="2956"/>
                </a:lnTo>
                <a:cubicBezTo>
                  <a:pt x="23" y="2996"/>
                  <a:pt x="0" y="3050"/>
                  <a:pt x="0" y="3106"/>
                </a:cubicBezTo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266DA6B0-08DB-42DE-9149-34A0DE85B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723" y="2015922"/>
            <a:ext cx="966474" cy="966472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7" name="Freeform 6">
            <a:extLst>
              <a:ext uri="{FF2B5EF4-FFF2-40B4-BE49-F238E27FC236}">
                <a16:creationId xmlns:a16="http://schemas.microsoft.com/office/drawing/2014/main" id="{122EDC7F-CA15-4A38-AA0C-CCBE3E9DF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723" y="5205882"/>
            <a:ext cx="966474" cy="966474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8" name="Freeform 7">
            <a:extLst>
              <a:ext uri="{FF2B5EF4-FFF2-40B4-BE49-F238E27FC236}">
                <a16:creationId xmlns:a16="http://schemas.microsoft.com/office/drawing/2014/main" id="{F304930C-DB4C-4495-A42D-8B94F2469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1343" y="3611502"/>
            <a:ext cx="966474" cy="966474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9" name="Freeform 8">
            <a:extLst>
              <a:ext uri="{FF2B5EF4-FFF2-40B4-BE49-F238E27FC236}">
                <a16:creationId xmlns:a16="http://schemas.microsoft.com/office/drawing/2014/main" id="{BFC79E4E-5322-433D-9FC7-1AC1B9843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0704" y="3611502"/>
            <a:ext cx="966474" cy="966474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46CC6C50-BF61-4AC0-B41B-68C4FF6F8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947" y="2065146"/>
            <a:ext cx="870426" cy="870426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Freeform 10">
            <a:extLst>
              <a:ext uri="{FF2B5EF4-FFF2-40B4-BE49-F238E27FC236}">
                <a16:creationId xmlns:a16="http://schemas.microsoft.com/office/drawing/2014/main" id="{0627871A-1480-4007-A58F-61C9C50CC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947" y="5253907"/>
            <a:ext cx="870426" cy="870426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Freeform 11">
            <a:extLst>
              <a:ext uri="{FF2B5EF4-FFF2-40B4-BE49-F238E27FC236}">
                <a16:creationId xmlns:a16="http://schemas.microsoft.com/office/drawing/2014/main" id="{DA4ABA86-0ABB-4FEF-B860-11AE249D0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9329" y="3659524"/>
            <a:ext cx="870426" cy="869225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Freeform 12">
            <a:extLst>
              <a:ext uri="{FF2B5EF4-FFF2-40B4-BE49-F238E27FC236}">
                <a16:creationId xmlns:a16="http://schemas.microsoft.com/office/drawing/2014/main" id="{257EFE61-38F1-47F6-8B52-662D49CF8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568" y="3659526"/>
            <a:ext cx="870426" cy="869225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4DE47232-65D3-44F7-BE79-6A5BBA2DEF47}"/>
              </a:ext>
            </a:extLst>
          </p:cNvPr>
          <p:cNvSpPr txBox="1">
            <a:spLocks/>
          </p:cNvSpPr>
          <p:nvPr/>
        </p:nvSpPr>
        <p:spPr>
          <a:xfrm flipH="1">
            <a:off x="6535365" y="2968563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2018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33A25AE7-6721-436C-87B9-0DEB04C29DB0}"/>
              </a:ext>
            </a:extLst>
          </p:cNvPr>
          <p:cNvSpPr txBox="1">
            <a:spLocks/>
          </p:cNvSpPr>
          <p:nvPr/>
        </p:nvSpPr>
        <p:spPr>
          <a:xfrm flipH="1">
            <a:off x="6535365" y="2639429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CEB9B10-4C5A-4A29-94FC-3EF4FE784854}"/>
              </a:ext>
            </a:extLst>
          </p:cNvPr>
          <p:cNvSpPr/>
          <p:nvPr/>
        </p:nvSpPr>
        <p:spPr>
          <a:xfrm>
            <a:off x="6535365" y="3233309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F9919011-A60C-4FE8-A760-A3BBEE617E20}"/>
              </a:ext>
            </a:extLst>
          </p:cNvPr>
          <p:cNvSpPr txBox="1">
            <a:spLocks/>
          </p:cNvSpPr>
          <p:nvPr/>
        </p:nvSpPr>
        <p:spPr>
          <a:xfrm flipH="1">
            <a:off x="9316351" y="2968563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2019</a:t>
            </a:r>
          </a:p>
        </p:txBody>
      </p:sp>
      <p:sp>
        <p:nvSpPr>
          <p:cNvPr id="71" name="Text Placeholder 7">
            <a:extLst>
              <a:ext uri="{FF2B5EF4-FFF2-40B4-BE49-F238E27FC236}">
                <a16:creationId xmlns:a16="http://schemas.microsoft.com/office/drawing/2014/main" id="{3E60D543-0722-4385-9350-45596D70880C}"/>
              </a:ext>
            </a:extLst>
          </p:cNvPr>
          <p:cNvSpPr txBox="1">
            <a:spLocks/>
          </p:cNvSpPr>
          <p:nvPr/>
        </p:nvSpPr>
        <p:spPr>
          <a:xfrm flipH="1">
            <a:off x="9316351" y="2639429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A33FCCC-721D-4422-90D5-D892C4A14C6B}"/>
              </a:ext>
            </a:extLst>
          </p:cNvPr>
          <p:cNvSpPr/>
          <p:nvPr/>
        </p:nvSpPr>
        <p:spPr>
          <a:xfrm>
            <a:off x="9316351" y="3233309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82" name="Text Placeholder 7">
            <a:extLst>
              <a:ext uri="{FF2B5EF4-FFF2-40B4-BE49-F238E27FC236}">
                <a16:creationId xmlns:a16="http://schemas.microsoft.com/office/drawing/2014/main" id="{1CEE7411-D8D0-4021-9BFA-4E33B68A2186}"/>
              </a:ext>
            </a:extLst>
          </p:cNvPr>
          <p:cNvSpPr txBox="1">
            <a:spLocks/>
          </p:cNvSpPr>
          <p:nvPr/>
        </p:nvSpPr>
        <p:spPr>
          <a:xfrm flipH="1">
            <a:off x="6535365" y="4759986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2020</a:t>
            </a:r>
          </a:p>
        </p:txBody>
      </p:sp>
      <p:sp>
        <p:nvSpPr>
          <p:cNvPr id="83" name="Text Placeholder 7">
            <a:extLst>
              <a:ext uri="{FF2B5EF4-FFF2-40B4-BE49-F238E27FC236}">
                <a16:creationId xmlns:a16="http://schemas.microsoft.com/office/drawing/2014/main" id="{D1215C11-E7A0-4F14-B270-88B88A70142A}"/>
              </a:ext>
            </a:extLst>
          </p:cNvPr>
          <p:cNvSpPr txBox="1">
            <a:spLocks/>
          </p:cNvSpPr>
          <p:nvPr/>
        </p:nvSpPr>
        <p:spPr>
          <a:xfrm flipH="1">
            <a:off x="6535365" y="4430852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accent1">
                    <a:lumMod val="9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D6106D7-A5F6-4E1C-B67E-0870769ED470}"/>
              </a:ext>
            </a:extLst>
          </p:cNvPr>
          <p:cNvSpPr/>
          <p:nvPr/>
        </p:nvSpPr>
        <p:spPr>
          <a:xfrm>
            <a:off x="6535365" y="5024732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79" name="Text Placeholder 7">
            <a:extLst>
              <a:ext uri="{FF2B5EF4-FFF2-40B4-BE49-F238E27FC236}">
                <a16:creationId xmlns:a16="http://schemas.microsoft.com/office/drawing/2014/main" id="{7FC9FFC9-8CC1-4EE2-8AAE-27924F6FBC26}"/>
              </a:ext>
            </a:extLst>
          </p:cNvPr>
          <p:cNvSpPr txBox="1">
            <a:spLocks/>
          </p:cNvSpPr>
          <p:nvPr/>
        </p:nvSpPr>
        <p:spPr>
          <a:xfrm flipH="1">
            <a:off x="9316351" y="4759986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2021</a:t>
            </a:r>
          </a:p>
        </p:txBody>
      </p:sp>
      <p:sp>
        <p:nvSpPr>
          <p:cNvPr id="80" name="Text Placeholder 7">
            <a:extLst>
              <a:ext uri="{FF2B5EF4-FFF2-40B4-BE49-F238E27FC236}">
                <a16:creationId xmlns:a16="http://schemas.microsoft.com/office/drawing/2014/main" id="{9A73AED3-1D03-4040-AD4A-984A49B9D39E}"/>
              </a:ext>
            </a:extLst>
          </p:cNvPr>
          <p:cNvSpPr txBox="1">
            <a:spLocks/>
          </p:cNvSpPr>
          <p:nvPr/>
        </p:nvSpPr>
        <p:spPr>
          <a:xfrm flipH="1">
            <a:off x="9316351" y="4430852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5DCCE9A-51AC-474D-8E28-14738824C7C4}"/>
              </a:ext>
            </a:extLst>
          </p:cNvPr>
          <p:cNvSpPr/>
          <p:nvPr/>
        </p:nvSpPr>
        <p:spPr>
          <a:xfrm>
            <a:off x="9316351" y="5024732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CFF6FCFA-EAE6-4904-876C-7D01C8A04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6385" y="2326583"/>
            <a:ext cx="345150" cy="345150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45">
            <a:extLst>
              <a:ext uri="{FF2B5EF4-FFF2-40B4-BE49-F238E27FC236}">
                <a16:creationId xmlns:a16="http://schemas.microsoft.com/office/drawing/2014/main" id="{E9860458-2777-4778-BAA5-7DAAF2C33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2210" y="3902708"/>
            <a:ext cx="423461" cy="382855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63">
            <a:extLst>
              <a:ext uri="{FF2B5EF4-FFF2-40B4-BE49-F238E27FC236}">
                <a16:creationId xmlns:a16="http://schemas.microsoft.com/office/drawing/2014/main" id="{F39E8DB6-9EB7-4B12-859E-8EB471827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152" y="3922163"/>
            <a:ext cx="382855" cy="345150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67">
            <a:extLst>
              <a:ext uri="{FF2B5EF4-FFF2-40B4-BE49-F238E27FC236}">
                <a16:creationId xmlns:a16="http://schemas.microsoft.com/office/drawing/2014/main" id="{E0B45C9D-3A15-49D6-8AA8-624F7BABC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6385" y="5516544"/>
            <a:ext cx="345150" cy="345150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3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1">
            <a:extLst>
              <a:ext uri="{FF2B5EF4-FFF2-40B4-BE49-F238E27FC236}">
                <a16:creationId xmlns:a16="http://schemas.microsoft.com/office/drawing/2014/main" id="{7C9ABEB9-0265-4D07-A558-B0F731800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571" y="1399386"/>
            <a:ext cx="1579850" cy="2437049"/>
          </a:xfrm>
          <a:custGeom>
            <a:avLst/>
            <a:gdLst>
              <a:gd name="T0" fmla="*/ 293 w 4608"/>
              <a:gd name="T1" fmla="*/ 7106 h 7107"/>
              <a:gd name="T2" fmla="*/ 1059 w 4608"/>
              <a:gd name="T3" fmla="*/ 2732 h 7107"/>
              <a:gd name="T4" fmla="*/ 4509 w 4608"/>
              <a:gd name="T5" fmla="*/ 0 h 7107"/>
              <a:gd name="T6" fmla="*/ 4607 w 4608"/>
              <a:gd name="T7" fmla="*/ 310 h 7107"/>
              <a:gd name="T8" fmla="*/ 612 w 4608"/>
              <a:gd name="T9" fmla="*/ 7044 h 7107"/>
              <a:gd name="T10" fmla="*/ 293 w 4608"/>
              <a:gd name="T11" fmla="*/ 7106 h 7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08" h="7107">
                <a:moveTo>
                  <a:pt x="293" y="7106"/>
                </a:moveTo>
                <a:cubicBezTo>
                  <a:pt x="0" y="5601"/>
                  <a:pt x="272" y="4047"/>
                  <a:pt x="1059" y="2732"/>
                </a:cubicBezTo>
                <a:cubicBezTo>
                  <a:pt x="1841" y="1427"/>
                  <a:pt x="3066" y="457"/>
                  <a:pt x="4509" y="0"/>
                </a:cubicBezTo>
                <a:lnTo>
                  <a:pt x="4607" y="310"/>
                </a:lnTo>
                <a:cubicBezTo>
                  <a:pt x="1758" y="1212"/>
                  <a:pt x="41" y="4107"/>
                  <a:pt x="612" y="7044"/>
                </a:cubicBezTo>
                <a:lnTo>
                  <a:pt x="293" y="710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3" name="Freeform 7">
            <a:extLst>
              <a:ext uri="{FF2B5EF4-FFF2-40B4-BE49-F238E27FC236}">
                <a16:creationId xmlns:a16="http://schemas.microsoft.com/office/drawing/2014/main" id="{11413B72-5D7A-4459-BB05-393EAB251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969" y="3023078"/>
            <a:ext cx="1579849" cy="2437049"/>
          </a:xfrm>
          <a:custGeom>
            <a:avLst/>
            <a:gdLst>
              <a:gd name="T0" fmla="*/ 99 w 4609"/>
              <a:gd name="T1" fmla="*/ 7106 h 7107"/>
              <a:gd name="T2" fmla="*/ 0 w 4609"/>
              <a:gd name="T3" fmla="*/ 6796 h 7107"/>
              <a:gd name="T4" fmla="*/ 3996 w 4609"/>
              <a:gd name="T5" fmla="*/ 62 h 7107"/>
              <a:gd name="T6" fmla="*/ 4315 w 4609"/>
              <a:gd name="T7" fmla="*/ 0 h 7107"/>
              <a:gd name="T8" fmla="*/ 3548 w 4609"/>
              <a:gd name="T9" fmla="*/ 4374 h 7107"/>
              <a:gd name="T10" fmla="*/ 99 w 4609"/>
              <a:gd name="T11" fmla="*/ 7106 h 7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09" h="7107">
                <a:moveTo>
                  <a:pt x="99" y="7106"/>
                </a:moveTo>
                <a:lnTo>
                  <a:pt x="0" y="6796"/>
                </a:lnTo>
                <a:cubicBezTo>
                  <a:pt x="2849" y="5894"/>
                  <a:pt x="4567" y="2999"/>
                  <a:pt x="3996" y="62"/>
                </a:cubicBezTo>
                <a:lnTo>
                  <a:pt x="4315" y="0"/>
                </a:lnTo>
                <a:cubicBezTo>
                  <a:pt x="4608" y="1505"/>
                  <a:pt x="4335" y="3059"/>
                  <a:pt x="3548" y="4374"/>
                </a:cubicBezTo>
                <a:cubicBezTo>
                  <a:pt x="2767" y="5679"/>
                  <a:pt x="1542" y="6649"/>
                  <a:pt x="99" y="710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C61C077-9F82-4DC8-A1DE-3F2A082D5E0C}"/>
              </a:ext>
            </a:extLst>
          </p:cNvPr>
          <p:cNvSpPr txBox="1"/>
          <p:nvPr/>
        </p:nvSpPr>
        <p:spPr>
          <a:xfrm>
            <a:off x="2347323" y="3121224"/>
            <a:ext cx="21477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$5000</a:t>
            </a:r>
          </a:p>
        </p:txBody>
      </p:sp>
      <p:sp>
        <p:nvSpPr>
          <p:cNvPr id="87" name="Freeform 1">
            <a:extLst>
              <a:ext uri="{FF2B5EF4-FFF2-40B4-BE49-F238E27FC236}">
                <a16:creationId xmlns:a16="http://schemas.microsoft.com/office/drawing/2014/main" id="{0FEBA7ED-AE03-4782-96AB-ACB047A8F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617" y="4914361"/>
            <a:ext cx="1044666" cy="1044666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00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8" name="Freeform 2">
            <a:extLst>
              <a:ext uri="{FF2B5EF4-FFF2-40B4-BE49-F238E27FC236}">
                <a16:creationId xmlns:a16="http://schemas.microsoft.com/office/drawing/2014/main" id="{C1C81CC4-E1DF-4E16-A03A-A748850CE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924" y="2906667"/>
            <a:ext cx="1044666" cy="1044666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9" name="Freeform 3">
            <a:extLst>
              <a:ext uri="{FF2B5EF4-FFF2-40B4-BE49-F238E27FC236}">
                <a16:creationId xmlns:a16="http://schemas.microsoft.com/office/drawing/2014/main" id="{32CCE7E1-41D1-47E2-9CB6-1B32D3551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800" y="2906667"/>
            <a:ext cx="1044665" cy="1044666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0" name="Freeform 4">
            <a:extLst>
              <a:ext uri="{FF2B5EF4-FFF2-40B4-BE49-F238E27FC236}">
                <a16:creationId xmlns:a16="http://schemas.microsoft.com/office/drawing/2014/main" id="{4148B59B-4340-45A5-9ABD-E6485B221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617" y="898974"/>
            <a:ext cx="1044666" cy="1044666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1" name="Freeform 5">
            <a:extLst>
              <a:ext uri="{FF2B5EF4-FFF2-40B4-BE49-F238E27FC236}">
                <a16:creationId xmlns:a16="http://schemas.microsoft.com/office/drawing/2014/main" id="{9D755FD8-0198-473F-855A-D3881D643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4516" y="1237621"/>
            <a:ext cx="2437050" cy="1579850"/>
          </a:xfrm>
          <a:custGeom>
            <a:avLst/>
            <a:gdLst>
              <a:gd name="T0" fmla="*/ 6796 w 7107"/>
              <a:gd name="T1" fmla="*/ 4607 h 4608"/>
              <a:gd name="T2" fmla="*/ 62 w 7107"/>
              <a:gd name="T3" fmla="*/ 612 h 4608"/>
              <a:gd name="T4" fmla="*/ 0 w 7107"/>
              <a:gd name="T5" fmla="*/ 293 h 4608"/>
              <a:gd name="T6" fmla="*/ 4374 w 7107"/>
              <a:gd name="T7" fmla="*/ 1060 h 4608"/>
              <a:gd name="T8" fmla="*/ 7106 w 7107"/>
              <a:gd name="T9" fmla="*/ 4509 h 4608"/>
              <a:gd name="T10" fmla="*/ 6796 w 7107"/>
              <a:gd name="T11" fmla="*/ 4607 h 4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07" h="4608">
                <a:moveTo>
                  <a:pt x="6796" y="4607"/>
                </a:moveTo>
                <a:cubicBezTo>
                  <a:pt x="5894" y="1759"/>
                  <a:pt x="2999" y="41"/>
                  <a:pt x="62" y="612"/>
                </a:cubicBezTo>
                <a:lnTo>
                  <a:pt x="0" y="293"/>
                </a:lnTo>
                <a:cubicBezTo>
                  <a:pt x="1505" y="0"/>
                  <a:pt x="3058" y="273"/>
                  <a:pt x="4374" y="1060"/>
                </a:cubicBezTo>
                <a:cubicBezTo>
                  <a:pt x="5679" y="1841"/>
                  <a:pt x="6649" y="3066"/>
                  <a:pt x="7106" y="4509"/>
                </a:cubicBezTo>
                <a:lnTo>
                  <a:pt x="6796" y="4607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2" name="Freeform 6">
            <a:extLst>
              <a:ext uri="{FF2B5EF4-FFF2-40B4-BE49-F238E27FC236}">
                <a16:creationId xmlns:a16="http://schemas.microsoft.com/office/drawing/2014/main" id="{C7F1B3C9-6858-48BB-8A60-5AEF746CD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769" y="2711643"/>
            <a:ext cx="323529" cy="322017"/>
          </a:xfrm>
          <a:custGeom>
            <a:avLst/>
            <a:gdLst>
              <a:gd name="T0" fmla="*/ 941 w 942"/>
              <a:gd name="T1" fmla="*/ 0 h 940"/>
              <a:gd name="T2" fmla="*/ 687 w 942"/>
              <a:gd name="T3" fmla="*/ 939 h 940"/>
              <a:gd name="T4" fmla="*/ 0 w 942"/>
              <a:gd name="T5" fmla="*/ 250 h 940"/>
              <a:gd name="T6" fmla="*/ 941 w 942"/>
              <a:gd name="T7" fmla="*/ 0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940">
                <a:moveTo>
                  <a:pt x="941" y="0"/>
                </a:moveTo>
                <a:lnTo>
                  <a:pt x="687" y="939"/>
                </a:lnTo>
                <a:lnTo>
                  <a:pt x="0" y="250"/>
                </a:lnTo>
                <a:lnTo>
                  <a:pt x="941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4" name="Freeform 8">
            <a:extLst>
              <a:ext uri="{FF2B5EF4-FFF2-40B4-BE49-F238E27FC236}">
                <a16:creationId xmlns:a16="http://schemas.microsoft.com/office/drawing/2014/main" id="{C9C68B5F-A90F-42B2-AFD3-FA5B0F14C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7291" y="5228819"/>
            <a:ext cx="322017" cy="323529"/>
          </a:xfrm>
          <a:custGeom>
            <a:avLst/>
            <a:gdLst>
              <a:gd name="T0" fmla="*/ 939 w 940"/>
              <a:gd name="T1" fmla="*/ 941 h 942"/>
              <a:gd name="T2" fmla="*/ 0 w 940"/>
              <a:gd name="T3" fmla="*/ 687 h 942"/>
              <a:gd name="T4" fmla="*/ 689 w 940"/>
              <a:gd name="T5" fmla="*/ 0 h 942"/>
              <a:gd name="T6" fmla="*/ 939 w 940"/>
              <a:gd name="T7" fmla="*/ 941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0" h="942">
                <a:moveTo>
                  <a:pt x="939" y="941"/>
                </a:moveTo>
                <a:lnTo>
                  <a:pt x="0" y="687"/>
                </a:lnTo>
                <a:lnTo>
                  <a:pt x="689" y="0"/>
                </a:lnTo>
                <a:lnTo>
                  <a:pt x="939" y="941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5" name="Freeform 9">
            <a:extLst>
              <a:ext uri="{FF2B5EF4-FFF2-40B4-BE49-F238E27FC236}">
                <a16:creationId xmlns:a16="http://schemas.microsoft.com/office/drawing/2014/main" id="{10864F3D-9852-4F7B-96F9-ED4C35738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824" y="4040530"/>
            <a:ext cx="2437050" cy="1575314"/>
          </a:xfrm>
          <a:custGeom>
            <a:avLst/>
            <a:gdLst>
              <a:gd name="T0" fmla="*/ 2912 w 7107"/>
              <a:gd name="T1" fmla="*/ 3652 h 4595"/>
              <a:gd name="T2" fmla="*/ 2732 w 7107"/>
              <a:gd name="T3" fmla="*/ 3548 h 4595"/>
              <a:gd name="T4" fmla="*/ 0 w 7107"/>
              <a:gd name="T5" fmla="*/ 99 h 4595"/>
              <a:gd name="T6" fmla="*/ 310 w 7107"/>
              <a:gd name="T7" fmla="*/ 0 h 4595"/>
              <a:gd name="T8" fmla="*/ 7044 w 7107"/>
              <a:gd name="T9" fmla="*/ 3996 h 4595"/>
              <a:gd name="T10" fmla="*/ 7106 w 7107"/>
              <a:gd name="T11" fmla="*/ 4315 h 4595"/>
              <a:gd name="T12" fmla="*/ 2912 w 7107"/>
              <a:gd name="T13" fmla="*/ 3652 h 4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7" h="4595">
                <a:moveTo>
                  <a:pt x="2912" y="3652"/>
                </a:moveTo>
                <a:cubicBezTo>
                  <a:pt x="2851" y="3618"/>
                  <a:pt x="2791" y="3584"/>
                  <a:pt x="2732" y="3548"/>
                </a:cubicBezTo>
                <a:cubicBezTo>
                  <a:pt x="1427" y="2767"/>
                  <a:pt x="457" y="1542"/>
                  <a:pt x="0" y="99"/>
                </a:cubicBezTo>
                <a:lnTo>
                  <a:pt x="310" y="0"/>
                </a:lnTo>
                <a:cubicBezTo>
                  <a:pt x="1212" y="2849"/>
                  <a:pt x="4107" y="4567"/>
                  <a:pt x="7044" y="3996"/>
                </a:cubicBezTo>
                <a:lnTo>
                  <a:pt x="7106" y="4315"/>
                </a:lnTo>
                <a:cubicBezTo>
                  <a:pt x="5669" y="4594"/>
                  <a:pt x="4187" y="4359"/>
                  <a:pt x="2912" y="365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6" name="Freeform 10">
            <a:extLst>
              <a:ext uri="{FF2B5EF4-FFF2-40B4-BE49-F238E27FC236}">
                <a16:creationId xmlns:a16="http://schemas.microsoft.com/office/drawing/2014/main" id="{DA9AF346-4829-46C6-B8BF-A1C2BA74A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603" y="3824341"/>
            <a:ext cx="322017" cy="322017"/>
          </a:xfrm>
          <a:custGeom>
            <a:avLst/>
            <a:gdLst>
              <a:gd name="T0" fmla="*/ 0 w 941"/>
              <a:gd name="T1" fmla="*/ 939 h 940"/>
              <a:gd name="T2" fmla="*/ 253 w 941"/>
              <a:gd name="T3" fmla="*/ 0 h 940"/>
              <a:gd name="T4" fmla="*/ 940 w 941"/>
              <a:gd name="T5" fmla="*/ 689 h 940"/>
              <a:gd name="T6" fmla="*/ 0 w 941"/>
              <a:gd name="T7" fmla="*/ 939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1" h="940">
                <a:moveTo>
                  <a:pt x="0" y="939"/>
                </a:moveTo>
                <a:lnTo>
                  <a:pt x="253" y="0"/>
                </a:lnTo>
                <a:lnTo>
                  <a:pt x="940" y="689"/>
                </a:lnTo>
                <a:lnTo>
                  <a:pt x="0" y="939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8" name="Freeform 12">
            <a:extLst>
              <a:ext uri="{FF2B5EF4-FFF2-40B4-BE49-F238E27FC236}">
                <a16:creationId xmlns:a16="http://schemas.microsoft.com/office/drawing/2014/main" id="{429423C3-185C-48BD-BFFE-CC5C5BEB2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3081" y="1305653"/>
            <a:ext cx="322018" cy="322017"/>
          </a:xfrm>
          <a:custGeom>
            <a:avLst/>
            <a:gdLst>
              <a:gd name="T0" fmla="*/ 0 w 941"/>
              <a:gd name="T1" fmla="*/ 0 h 941"/>
              <a:gd name="T2" fmla="*/ 940 w 941"/>
              <a:gd name="T3" fmla="*/ 254 h 941"/>
              <a:gd name="T4" fmla="*/ 251 w 941"/>
              <a:gd name="T5" fmla="*/ 940 h 941"/>
              <a:gd name="T6" fmla="*/ 0 w 941"/>
              <a:gd name="T7" fmla="*/ 0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1" h="941">
                <a:moveTo>
                  <a:pt x="0" y="0"/>
                </a:moveTo>
                <a:lnTo>
                  <a:pt x="940" y="254"/>
                </a:lnTo>
                <a:lnTo>
                  <a:pt x="251" y="940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6E915FC-C310-4F05-9701-05A40BEFFCB3}"/>
              </a:ext>
            </a:extLst>
          </p:cNvPr>
          <p:cNvSpPr txBox="1"/>
          <p:nvPr/>
        </p:nvSpPr>
        <p:spPr>
          <a:xfrm>
            <a:off x="3125039" y="5313584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DD55389-DF51-4BF7-A4F6-FC01716A61C4}"/>
              </a:ext>
            </a:extLst>
          </p:cNvPr>
          <p:cNvSpPr txBox="1"/>
          <p:nvPr/>
        </p:nvSpPr>
        <p:spPr>
          <a:xfrm>
            <a:off x="3125039" y="1298196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E2727EE-D152-4117-915E-E7C87DDC92BF}"/>
              </a:ext>
            </a:extLst>
          </p:cNvPr>
          <p:cNvSpPr txBox="1"/>
          <p:nvPr/>
        </p:nvSpPr>
        <p:spPr>
          <a:xfrm>
            <a:off x="5131220" y="3305889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DC1E67-9A6B-4573-AD7E-930CB279B734}"/>
              </a:ext>
            </a:extLst>
          </p:cNvPr>
          <p:cNvSpPr txBox="1"/>
          <p:nvPr/>
        </p:nvSpPr>
        <p:spPr>
          <a:xfrm>
            <a:off x="1114549" y="3305889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FE58F36-8557-4141-928A-100979FEE63A}"/>
              </a:ext>
            </a:extLst>
          </p:cNvPr>
          <p:cNvSpPr/>
          <p:nvPr/>
        </p:nvSpPr>
        <p:spPr>
          <a:xfrm>
            <a:off x="8802331" y="2596145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A371570-A7B5-4C39-8FD8-15E1962458A7}"/>
              </a:ext>
            </a:extLst>
          </p:cNvPr>
          <p:cNvSpPr/>
          <p:nvPr/>
        </p:nvSpPr>
        <p:spPr>
          <a:xfrm>
            <a:off x="7674983" y="2595082"/>
            <a:ext cx="875062" cy="43891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CB1D1B-34B2-482C-8A15-DC667B8D0D4C}"/>
              </a:ext>
            </a:extLst>
          </p:cNvPr>
          <p:cNvSpPr txBox="1"/>
          <p:nvPr/>
        </p:nvSpPr>
        <p:spPr>
          <a:xfrm>
            <a:off x="7815603" y="2706816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52" name="Text Placeholder 7">
            <a:extLst>
              <a:ext uri="{FF2B5EF4-FFF2-40B4-BE49-F238E27FC236}">
                <a16:creationId xmlns:a16="http://schemas.microsoft.com/office/drawing/2014/main" id="{3CD086EC-B064-40A7-B6FF-D7955C19C1FA}"/>
              </a:ext>
            </a:extLst>
          </p:cNvPr>
          <p:cNvSpPr txBox="1">
            <a:spLocks/>
          </p:cNvSpPr>
          <p:nvPr/>
        </p:nvSpPr>
        <p:spPr>
          <a:xfrm flipH="1">
            <a:off x="6828873" y="2722205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Techno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847371B-390A-4213-BA23-EEABBB13EDD4}"/>
              </a:ext>
            </a:extLst>
          </p:cNvPr>
          <p:cNvSpPr/>
          <p:nvPr/>
        </p:nvSpPr>
        <p:spPr>
          <a:xfrm>
            <a:off x="8802331" y="3475551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00005B50-F029-4E6E-A22F-2E2685D84D86}"/>
              </a:ext>
            </a:extLst>
          </p:cNvPr>
          <p:cNvSpPr/>
          <p:nvPr/>
        </p:nvSpPr>
        <p:spPr>
          <a:xfrm>
            <a:off x="7674983" y="3474488"/>
            <a:ext cx="875062" cy="43891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65D2616-D2DC-48CA-88A0-FC94808E0C34}"/>
              </a:ext>
            </a:extLst>
          </p:cNvPr>
          <p:cNvSpPr txBox="1"/>
          <p:nvPr/>
        </p:nvSpPr>
        <p:spPr>
          <a:xfrm>
            <a:off x="7815603" y="3586222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B3832000-ED2D-44DC-8FC9-2C35F77AD405}"/>
              </a:ext>
            </a:extLst>
          </p:cNvPr>
          <p:cNvSpPr txBox="1">
            <a:spLocks/>
          </p:cNvSpPr>
          <p:nvPr/>
        </p:nvSpPr>
        <p:spPr>
          <a:xfrm flipH="1">
            <a:off x="6828873" y="3601611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Human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455AA6F-41CF-409A-A284-1747F190AF7F}"/>
              </a:ext>
            </a:extLst>
          </p:cNvPr>
          <p:cNvSpPr/>
          <p:nvPr/>
        </p:nvSpPr>
        <p:spPr>
          <a:xfrm>
            <a:off x="8802331" y="4354957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359FB9B-9550-4B2C-994C-AE9A849B4E58}"/>
              </a:ext>
            </a:extLst>
          </p:cNvPr>
          <p:cNvSpPr/>
          <p:nvPr/>
        </p:nvSpPr>
        <p:spPr>
          <a:xfrm>
            <a:off x="7674983" y="4353894"/>
            <a:ext cx="875062" cy="43891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BDA276-15FC-4BCD-8AB2-542C095409B6}"/>
              </a:ext>
            </a:extLst>
          </p:cNvPr>
          <p:cNvSpPr txBox="1"/>
          <p:nvPr/>
        </p:nvSpPr>
        <p:spPr>
          <a:xfrm>
            <a:off x="7815603" y="4465628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D3601F02-7D1F-4B52-BBF7-3E302CE6D98F}"/>
              </a:ext>
            </a:extLst>
          </p:cNvPr>
          <p:cNvSpPr txBox="1">
            <a:spLocks/>
          </p:cNvSpPr>
          <p:nvPr/>
        </p:nvSpPr>
        <p:spPr>
          <a:xfrm flipH="1">
            <a:off x="6828873" y="4481017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4FE42ED-3BFB-4AF7-AB74-7BEB28123632}"/>
              </a:ext>
            </a:extLst>
          </p:cNvPr>
          <p:cNvSpPr/>
          <p:nvPr/>
        </p:nvSpPr>
        <p:spPr>
          <a:xfrm>
            <a:off x="8802331" y="5234363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2CCE64F-84C9-4D22-9148-2947C1E8052E}"/>
              </a:ext>
            </a:extLst>
          </p:cNvPr>
          <p:cNvSpPr/>
          <p:nvPr/>
        </p:nvSpPr>
        <p:spPr>
          <a:xfrm>
            <a:off x="7674983" y="5233300"/>
            <a:ext cx="875062" cy="43891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3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BF85CD-FA42-442F-A88A-510654F075AB}"/>
              </a:ext>
            </a:extLst>
          </p:cNvPr>
          <p:cNvSpPr txBox="1"/>
          <p:nvPr/>
        </p:nvSpPr>
        <p:spPr>
          <a:xfrm>
            <a:off x="7815603" y="5345034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D23B4836-71F8-4B51-9DBB-866CB361EDBB}"/>
              </a:ext>
            </a:extLst>
          </p:cNvPr>
          <p:cNvSpPr txBox="1">
            <a:spLocks/>
          </p:cNvSpPr>
          <p:nvPr/>
        </p:nvSpPr>
        <p:spPr>
          <a:xfrm flipH="1">
            <a:off x="6828873" y="5360423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Tax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001BB7-73AE-4F05-BFFD-E28C09B3BFCC}"/>
              </a:ext>
            </a:extLst>
          </p:cNvPr>
          <p:cNvSpPr txBox="1"/>
          <p:nvPr/>
        </p:nvSpPr>
        <p:spPr>
          <a:xfrm>
            <a:off x="6828873" y="1185788"/>
            <a:ext cx="4471203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Lato" panose="020F0502020204030203" pitchFamily="34" charset="0"/>
                <a:cs typeface="Lato" panose="020F0502020204030203" pitchFamily="34" charset="0"/>
              </a:rPr>
              <a:t>Funds Used</a:t>
            </a:r>
          </a:p>
        </p:txBody>
      </p:sp>
    </p:spTree>
    <p:extLst>
      <p:ext uri="{BB962C8B-B14F-4D97-AF65-F5344CB8AC3E}">
        <p14:creationId xmlns:p14="http://schemas.microsoft.com/office/powerpoint/2010/main" val="1964287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79BE9C42-F0A1-4DDF-8251-C279BC952E2C}"/>
              </a:ext>
            </a:extLst>
          </p:cNvPr>
          <p:cNvSpPr txBox="1"/>
          <p:nvPr/>
        </p:nvSpPr>
        <p:spPr>
          <a:xfrm>
            <a:off x="1134217" y="825941"/>
            <a:ext cx="5546259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Business Location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44CA525-30E7-4C37-B2C2-3C5E209166C6}"/>
              </a:ext>
            </a:extLst>
          </p:cNvPr>
          <p:cNvSpPr txBox="1">
            <a:spLocks/>
          </p:cNvSpPr>
          <p:nvPr/>
        </p:nvSpPr>
        <p:spPr>
          <a:xfrm>
            <a:off x="7807378" y="2102888"/>
            <a:ext cx="3250406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+ $589.550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4BD17530-7985-46C1-81CF-32B73AF43BDA}"/>
              </a:ext>
            </a:extLst>
          </p:cNvPr>
          <p:cNvSpPr txBox="1">
            <a:spLocks/>
          </p:cNvSpPr>
          <p:nvPr/>
        </p:nvSpPr>
        <p:spPr>
          <a:xfrm flipH="1">
            <a:off x="7807376" y="2562719"/>
            <a:ext cx="325040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American Country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5FAD702-8FE6-4579-8869-4886511AE565}"/>
              </a:ext>
            </a:extLst>
          </p:cNvPr>
          <p:cNvCxnSpPr>
            <a:cxnSpLocks/>
          </p:cNvCxnSpPr>
          <p:nvPr/>
        </p:nvCxnSpPr>
        <p:spPr>
          <a:xfrm>
            <a:off x="7803891" y="3005830"/>
            <a:ext cx="3253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F988BFD-D206-4435-92BF-B3E9AC5C8EF3}"/>
              </a:ext>
            </a:extLst>
          </p:cNvPr>
          <p:cNvSpPr txBox="1">
            <a:spLocks/>
          </p:cNvSpPr>
          <p:nvPr/>
        </p:nvSpPr>
        <p:spPr>
          <a:xfrm>
            <a:off x="7807377" y="3233497"/>
            <a:ext cx="3250405" cy="5195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Efficiently unleash cross-media information of the without cross-media value quickly.</a:t>
            </a: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7932F27E-8A2F-45F0-B1AF-B45C65E5FB2D}"/>
              </a:ext>
            </a:extLst>
          </p:cNvPr>
          <p:cNvSpPr txBox="1">
            <a:spLocks/>
          </p:cNvSpPr>
          <p:nvPr/>
        </p:nvSpPr>
        <p:spPr>
          <a:xfrm>
            <a:off x="7807378" y="4381885"/>
            <a:ext cx="3250406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+ $750.190</a:t>
            </a:r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C3C8D3CA-BB53-4D43-AD71-91C40AB43CDF}"/>
              </a:ext>
            </a:extLst>
          </p:cNvPr>
          <p:cNvSpPr txBox="1">
            <a:spLocks/>
          </p:cNvSpPr>
          <p:nvPr/>
        </p:nvSpPr>
        <p:spPr>
          <a:xfrm flipH="1">
            <a:off x="7807376" y="4841716"/>
            <a:ext cx="325040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Europe Country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BF9300E-FB48-4862-83D0-C7C9AF56DA28}"/>
              </a:ext>
            </a:extLst>
          </p:cNvPr>
          <p:cNvCxnSpPr>
            <a:cxnSpLocks/>
          </p:cNvCxnSpPr>
          <p:nvPr/>
        </p:nvCxnSpPr>
        <p:spPr>
          <a:xfrm>
            <a:off x="7803891" y="5284827"/>
            <a:ext cx="3253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F4D45199-B649-4AB7-8D6C-5A53E88439A8}"/>
              </a:ext>
            </a:extLst>
          </p:cNvPr>
          <p:cNvSpPr txBox="1">
            <a:spLocks/>
          </p:cNvSpPr>
          <p:nvPr/>
        </p:nvSpPr>
        <p:spPr>
          <a:xfrm>
            <a:off x="7807377" y="5512494"/>
            <a:ext cx="3250405" cy="5195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being process centric them outside the box.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B22314-19FA-4FCC-96F8-1230D7BABF80}"/>
              </a:ext>
            </a:extLst>
          </p:cNvPr>
          <p:cNvGrpSpPr/>
          <p:nvPr/>
        </p:nvGrpSpPr>
        <p:grpSpPr>
          <a:xfrm>
            <a:off x="1134216" y="2665611"/>
            <a:ext cx="5687768" cy="2803727"/>
            <a:chOff x="1134216" y="2665611"/>
            <a:chExt cx="5687768" cy="2803727"/>
          </a:xfrm>
        </p:grpSpPr>
        <p:sp>
          <p:nvSpPr>
            <p:cNvPr id="38" name="Freeform 1">
              <a:extLst>
                <a:ext uri="{FF2B5EF4-FFF2-40B4-BE49-F238E27FC236}">
                  <a16:creationId xmlns:a16="http://schemas.microsoft.com/office/drawing/2014/main" id="{B59D1A31-A25F-4DA4-9D69-59C9495F0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784" y="5303232"/>
              <a:ext cx="6388" cy="4563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Freeform 2">
              <a:extLst>
                <a:ext uri="{FF2B5EF4-FFF2-40B4-BE49-F238E27FC236}">
                  <a16:creationId xmlns:a16="http://schemas.microsoft.com/office/drawing/2014/main" id="{EEBE8B2B-B880-4CD4-B0D7-9BE7B7296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27" y="3246982"/>
              <a:ext cx="1825" cy="913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Freeform 3">
              <a:extLst>
                <a:ext uri="{FF2B5EF4-FFF2-40B4-BE49-F238E27FC236}">
                  <a16:creationId xmlns:a16="http://schemas.microsoft.com/office/drawing/2014/main" id="{295FB1E3-6F5F-481A-B5C0-9D7D27A42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076" y="5407277"/>
              <a:ext cx="13690" cy="7302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Freeform 4">
              <a:extLst>
                <a:ext uri="{FF2B5EF4-FFF2-40B4-BE49-F238E27FC236}">
                  <a16:creationId xmlns:a16="http://schemas.microsoft.com/office/drawing/2014/main" id="{CAEAEBC0-BFBD-43A7-B67F-67F7F66D7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679" y="5402713"/>
              <a:ext cx="27380" cy="34682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661CA5DC-B948-429B-9F6C-8307E36AE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878" y="4750153"/>
              <a:ext cx="198050" cy="197137"/>
            </a:xfrm>
            <a:custGeom>
              <a:avLst/>
              <a:gdLst>
                <a:gd name="T0" fmla="*/ 345 w 955"/>
                <a:gd name="T1" fmla="*/ 921 h 951"/>
                <a:gd name="T2" fmla="*/ 380 w 955"/>
                <a:gd name="T3" fmla="*/ 883 h 951"/>
                <a:gd name="T4" fmla="*/ 411 w 955"/>
                <a:gd name="T5" fmla="*/ 921 h 951"/>
                <a:gd name="T6" fmla="*/ 469 w 955"/>
                <a:gd name="T7" fmla="*/ 948 h 951"/>
                <a:gd name="T8" fmla="*/ 526 w 955"/>
                <a:gd name="T9" fmla="*/ 947 h 951"/>
                <a:gd name="T10" fmla="*/ 547 w 955"/>
                <a:gd name="T11" fmla="*/ 930 h 951"/>
                <a:gd name="T12" fmla="*/ 575 w 955"/>
                <a:gd name="T13" fmla="*/ 625 h 951"/>
                <a:gd name="T14" fmla="*/ 575 w 955"/>
                <a:gd name="T15" fmla="*/ 397 h 951"/>
                <a:gd name="T16" fmla="*/ 652 w 955"/>
                <a:gd name="T17" fmla="*/ 367 h 951"/>
                <a:gd name="T18" fmla="*/ 658 w 955"/>
                <a:gd name="T19" fmla="*/ 100 h 951"/>
                <a:gd name="T20" fmla="*/ 749 w 955"/>
                <a:gd name="T21" fmla="*/ 83 h 951"/>
                <a:gd name="T22" fmla="*/ 809 w 955"/>
                <a:gd name="T23" fmla="*/ 64 h 951"/>
                <a:gd name="T24" fmla="*/ 836 w 955"/>
                <a:gd name="T25" fmla="*/ 83 h 951"/>
                <a:gd name="T26" fmla="*/ 911 w 955"/>
                <a:gd name="T27" fmla="*/ 61 h 951"/>
                <a:gd name="T28" fmla="*/ 925 w 955"/>
                <a:gd name="T29" fmla="*/ 59 h 951"/>
                <a:gd name="T30" fmla="*/ 937 w 955"/>
                <a:gd name="T31" fmla="*/ 57 h 951"/>
                <a:gd name="T32" fmla="*/ 952 w 955"/>
                <a:gd name="T33" fmla="*/ 54 h 951"/>
                <a:gd name="T34" fmla="*/ 954 w 955"/>
                <a:gd name="T35" fmla="*/ 53 h 951"/>
                <a:gd name="T36" fmla="*/ 952 w 955"/>
                <a:gd name="T37" fmla="*/ 48 h 951"/>
                <a:gd name="T38" fmla="*/ 949 w 955"/>
                <a:gd name="T39" fmla="*/ 40 h 951"/>
                <a:gd name="T40" fmla="*/ 929 w 955"/>
                <a:gd name="T41" fmla="*/ 38 h 951"/>
                <a:gd name="T42" fmla="*/ 916 w 955"/>
                <a:gd name="T43" fmla="*/ 39 h 951"/>
                <a:gd name="T44" fmla="*/ 817 w 955"/>
                <a:gd name="T45" fmla="*/ 52 h 951"/>
                <a:gd name="T46" fmla="*/ 808 w 955"/>
                <a:gd name="T47" fmla="*/ 54 h 951"/>
                <a:gd name="T48" fmla="*/ 798 w 955"/>
                <a:gd name="T49" fmla="*/ 57 h 951"/>
                <a:gd name="T50" fmla="*/ 722 w 955"/>
                <a:gd name="T51" fmla="*/ 69 h 951"/>
                <a:gd name="T52" fmla="*/ 675 w 955"/>
                <a:gd name="T53" fmla="*/ 64 h 951"/>
                <a:gd name="T54" fmla="*/ 510 w 955"/>
                <a:gd name="T55" fmla="*/ 65 h 951"/>
                <a:gd name="T56" fmla="*/ 480 w 955"/>
                <a:gd name="T57" fmla="*/ 38 h 951"/>
                <a:gd name="T58" fmla="*/ 147 w 955"/>
                <a:gd name="T59" fmla="*/ 18 h 951"/>
                <a:gd name="T60" fmla="*/ 67 w 955"/>
                <a:gd name="T61" fmla="*/ 18 h 951"/>
                <a:gd name="T62" fmla="*/ 44 w 955"/>
                <a:gd name="T63" fmla="*/ 0 h 951"/>
                <a:gd name="T64" fmla="*/ 23 w 955"/>
                <a:gd name="T65" fmla="*/ 18 h 951"/>
                <a:gd name="T66" fmla="*/ 41 w 955"/>
                <a:gd name="T67" fmla="*/ 115 h 951"/>
                <a:gd name="T68" fmla="*/ 159 w 955"/>
                <a:gd name="T69" fmla="*/ 361 h 951"/>
                <a:gd name="T70" fmla="*/ 196 w 955"/>
                <a:gd name="T71" fmla="*/ 506 h 951"/>
                <a:gd name="T72" fmla="*/ 225 w 955"/>
                <a:gd name="T73" fmla="*/ 681 h 951"/>
                <a:gd name="T74" fmla="*/ 275 w 955"/>
                <a:gd name="T75" fmla="*/ 863 h 951"/>
                <a:gd name="T76" fmla="*/ 323 w 955"/>
                <a:gd name="T77" fmla="*/ 922 h 951"/>
                <a:gd name="T78" fmla="*/ 342 w 955"/>
                <a:gd name="T79" fmla="*/ 923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55" h="951">
                  <a:moveTo>
                    <a:pt x="342" y="923"/>
                  </a:moveTo>
                  <a:cubicBezTo>
                    <a:pt x="344" y="923"/>
                    <a:pt x="345" y="922"/>
                    <a:pt x="345" y="921"/>
                  </a:cubicBezTo>
                  <a:cubicBezTo>
                    <a:pt x="345" y="921"/>
                    <a:pt x="345" y="921"/>
                    <a:pt x="345" y="920"/>
                  </a:cubicBezTo>
                  <a:cubicBezTo>
                    <a:pt x="345" y="905"/>
                    <a:pt x="363" y="883"/>
                    <a:pt x="380" y="883"/>
                  </a:cubicBezTo>
                  <a:cubicBezTo>
                    <a:pt x="385" y="883"/>
                    <a:pt x="393" y="885"/>
                    <a:pt x="399" y="894"/>
                  </a:cubicBezTo>
                  <a:cubicBezTo>
                    <a:pt x="405" y="903"/>
                    <a:pt x="408" y="912"/>
                    <a:pt x="411" y="921"/>
                  </a:cubicBezTo>
                  <a:cubicBezTo>
                    <a:pt x="416" y="938"/>
                    <a:pt x="419" y="946"/>
                    <a:pt x="435" y="946"/>
                  </a:cubicBezTo>
                  <a:cubicBezTo>
                    <a:pt x="445" y="946"/>
                    <a:pt x="456" y="947"/>
                    <a:pt x="469" y="948"/>
                  </a:cubicBezTo>
                  <a:cubicBezTo>
                    <a:pt x="482" y="949"/>
                    <a:pt x="495" y="950"/>
                    <a:pt x="505" y="950"/>
                  </a:cubicBezTo>
                  <a:cubicBezTo>
                    <a:pt x="521" y="950"/>
                    <a:pt x="525" y="948"/>
                    <a:pt x="526" y="947"/>
                  </a:cubicBezTo>
                  <a:cubicBezTo>
                    <a:pt x="527" y="946"/>
                    <a:pt x="527" y="946"/>
                    <a:pt x="527" y="946"/>
                  </a:cubicBezTo>
                  <a:cubicBezTo>
                    <a:pt x="531" y="940"/>
                    <a:pt x="538" y="935"/>
                    <a:pt x="547" y="930"/>
                  </a:cubicBezTo>
                  <a:cubicBezTo>
                    <a:pt x="560" y="922"/>
                    <a:pt x="575" y="912"/>
                    <a:pt x="575" y="900"/>
                  </a:cubicBezTo>
                  <a:lnTo>
                    <a:pt x="575" y="625"/>
                  </a:lnTo>
                  <a:lnTo>
                    <a:pt x="575" y="612"/>
                  </a:lnTo>
                  <a:lnTo>
                    <a:pt x="575" y="397"/>
                  </a:lnTo>
                  <a:cubicBezTo>
                    <a:pt x="575" y="383"/>
                    <a:pt x="593" y="382"/>
                    <a:pt x="612" y="381"/>
                  </a:cubicBezTo>
                  <a:cubicBezTo>
                    <a:pt x="634" y="379"/>
                    <a:pt x="652" y="377"/>
                    <a:pt x="652" y="367"/>
                  </a:cubicBezTo>
                  <a:lnTo>
                    <a:pt x="652" y="100"/>
                  </a:lnTo>
                  <a:lnTo>
                    <a:pt x="658" y="100"/>
                  </a:lnTo>
                  <a:cubicBezTo>
                    <a:pt x="658" y="99"/>
                    <a:pt x="714" y="95"/>
                    <a:pt x="729" y="91"/>
                  </a:cubicBezTo>
                  <a:cubicBezTo>
                    <a:pt x="733" y="90"/>
                    <a:pt x="740" y="86"/>
                    <a:pt x="749" y="83"/>
                  </a:cubicBezTo>
                  <a:cubicBezTo>
                    <a:pt x="751" y="82"/>
                    <a:pt x="754" y="81"/>
                    <a:pt x="756" y="80"/>
                  </a:cubicBezTo>
                  <a:cubicBezTo>
                    <a:pt x="775" y="72"/>
                    <a:pt x="795" y="64"/>
                    <a:pt x="809" y="64"/>
                  </a:cubicBezTo>
                  <a:cubicBezTo>
                    <a:pt x="813" y="64"/>
                    <a:pt x="817" y="65"/>
                    <a:pt x="819" y="67"/>
                  </a:cubicBezTo>
                  <a:cubicBezTo>
                    <a:pt x="825" y="70"/>
                    <a:pt x="830" y="76"/>
                    <a:pt x="836" y="83"/>
                  </a:cubicBezTo>
                  <a:cubicBezTo>
                    <a:pt x="840" y="88"/>
                    <a:pt x="849" y="97"/>
                    <a:pt x="852" y="97"/>
                  </a:cubicBezTo>
                  <a:cubicBezTo>
                    <a:pt x="855" y="93"/>
                    <a:pt x="882" y="61"/>
                    <a:pt x="911" y="61"/>
                  </a:cubicBezTo>
                  <a:cubicBezTo>
                    <a:pt x="913" y="61"/>
                    <a:pt x="916" y="61"/>
                    <a:pt x="919" y="60"/>
                  </a:cubicBezTo>
                  <a:cubicBezTo>
                    <a:pt x="921" y="60"/>
                    <a:pt x="923" y="60"/>
                    <a:pt x="925" y="59"/>
                  </a:cubicBezTo>
                  <a:cubicBezTo>
                    <a:pt x="927" y="59"/>
                    <a:pt x="928" y="59"/>
                    <a:pt x="930" y="59"/>
                  </a:cubicBezTo>
                  <a:cubicBezTo>
                    <a:pt x="932" y="58"/>
                    <a:pt x="935" y="58"/>
                    <a:pt x="937" y="57"/>
                  </a:cubicBezTo>
                  <a:cubicBezTo>
                    <a:pt x="939" y="57"/>
                    <a:pt x="940" y="56"/>
                    <a:pt x="941" y="56"/>
                  </a:cubicBezTo>
                  <a:cubicBezTo>
                    <a:pt x="945" y="55"/>
                    <a:pt x="948" y="54"/>
                    <a:pt x="952" y="54"/>
                  </a:cubicBezTo>
                  <a:cubicBezTo>
                    <a:pt x="952" y="53"/>
                    <a:pt x="953" y="53"/>
                    <a:pt x="953" y="53"/>
                  </a:cubicBezTo>
                  <a:lnTo>
                    <a:pt x="954" y="53"/>
                  </a:lnTo>
                  <a:cubicBezTo>
                    <a:pt x="953" y="52"/>
                    <a:pt x="953" y="51"/>
                    <a:pt x="952" y="51"/>
                  </a:cubicBezTo>
                  <a:cubicBezTo>
                    <a:pt x="952" y="50"/>
                    <a:pt x="952" y="49"/>
                    <a:pt x="952" y="48"/>
                  </a:cubicBezTo>
                  <a:cubicBezTo>
                    <a:pt x="951" y="45"/>
                    <a:pt x="950" y="42"/>
                    <a:pt x="950" y="40"/>
                  </a:cubicBezTo>
                  <a:cubicBezTo>
                    <a:pt x="950" y="40"/>
                    <a:pt x="950" y="40"/>
                    <a:pt x="949" y="40"/>
                  </a:cubicBezTo>
                  <a:cubicBezTo>
                    <a:pt x="948" y="40"/>
                    <a:pt x="947" y="40"/>
                    <a:pt x="946" y="39"/>
                  </a:cubicBezTo>
                  <a:cubicBezTo>
                    <a:pt x="942" y="39"/>
                    <a:pt x="937" y="38"/>
                    <a:pt x="929" y="38"/>
                  </a:cubicBezTo>
                  <a:cubicBezTo>
                    <a:pt x="925" y="38"/>
                    <a:pt x="921" y="38"/>
                    <a:pt x="916" y="39"/>
                  </a:cubicBezTo>
                  <a:lnTo>
                    <a:pt x="916" y="39"/>
                  </a:lnTo>
                  <a:cubicBezTo>
                    <a:pt x="884" y="40"/>
                    <a:pt x="841" y="47"/>
                    <a:pt x="818" y="52"/>
                  </a:cubicBezTo>
                  <a:lnTo>
                    <a:pt x="817" y="52"/>
                  </a:lnTo>
                  <a:cubicBezTo>
                    <a:pt x="815" y="53"/>
                    <a:pt x="812" y="53"/>
                    <a:pt x="811" y="53"/>
                  </a:cubicBezTo>
                  <a:cubicBezTo>
                    <a:pt x="810" y="54"/>
                    <a:pt x="809" y="54"/>
                    <a:pt x="808" y="54"/>
                  </a:cubicBezTo>
                  <a:cubicBezTo>
                    <a:pt x="807" y="54"/>
                    <a:pt x="806" y="54"/>
                    <a:pt x="805" y="55"/>
                  </a:cubicBezTo>
                  <a:cubicBezTo>
                    <a:pt x="801" y="56"/>
                    <a:pt x="799" y="56"/>
                    <a:pt x="798" y="57"/>
                  </a:cubicBezTo>
                  <a:cubicBezTo>
                    <a:pt x="787" y="60"/>
                    <a:pt x="766" y="65"/>
                    <a:pt x="744" y="67"/>
                  </a:cubicBezTo>
                  <a:cubicBezTo>
                    <a:pt x="737" y="68"/>
                    <a:pt x="729" y="69"/>
                    <a:pt x="722" y="69"/>
                  </a:cubicBezTo>
                  <a:cubicBezTo>
                    <a:pt x="717" y="69"/>
                    <a:pt x="713" y="70"/>
                    <a:pt x="709" y="70"/>
                  </a:cubicBezTo>
                  <a:cubicBezTo>
                    <a:pt x="694" y="70"/>
                    <a:pt x="682" y="68"/>
                    <a:pt x="675" y="64"/>
                  </a:cubicBezTo>
                  <a:cubicBezTo>
                    <a:pt x="671" y="62"/>
                    <a:pt x="660" y="60"/>
                    <a:pt x="624" y="60"/>
                  </a:cubicBezTo>
                  <a:cubicBezTo>
                    <a:pt x="575" y="60"/>
                    <a:pt x="511" y="65"/>
                    <a:pt x="510" y="65"/>
                  </a:cubicBezTo>
                  <a:lnTo>
                    <a:pt x="507" y="65"/>
                  </a:lnTo>
                  <a:lnTo>
                    <a:pt x="480" y="38"/>
                  </a:lnTo>
                  <a:lnTo>
                    <a:pt x="219" y="38"/>
                  </a:lnTo>
                  <a:cubicBezTo>
                    <a:pt x="194" y="38"/>
                    <a:pt x="173" y="35"/>
                    <a:pt x="147" y="18"/>
                  </a:cubicBezTo>
                  <a:cubicBezTo>
                    <a:pt x="127" y="4"/>
                    <a:pt x="107" y="3"/>
                    <a:pt x="81" y="15"/>
                  </a:cubicBezTo>
                  <a:cubicBezTo>
                    <a:pt x="75" y="17"/>
                    <a:pt x="71" y="18"/>
                    <a:pt x="67" y="18"/>
                  </a:cubicBezTo>
                  <a:cubicBezTo>
                    <a:pt x="58" y="18"/>
                    <a:pt x="54" y="11"/>
                    <a:pt x="52" y="6"/>
                  </a:cubicBezTo>
                  <a:cubicBezTo>
                    <a:pt x="49" y="2"/>
                    <a:pt x="48" y="0"/>
                    <a:pt x="44" y="0"/>
                  </a:cubicBezTo>
                  <a:cubicBezTo>
                    <a:pt x="29" y="0"/>
                    <a:pt x="24" y="15"/>
                    <a:pt x="24" y="15"/>
                  </a:cubicBezTo>
                  <a:lnTo>
                    <a:pt x="23" y="18"/>
                  </a:lnTo>
                  <a:lnTo>
                    <a:pt x="0" y="24"/>
                  </a:lnTo>
                  <a:cubicBezTo>
                    <a:pt x="0" y="45"/>
                    <a:pt x="17" y="82"/>
                    <a:pt x="41" y="115"/>
                  </a:cubicBezTo>
                  <a:cubicBezTo>
                    <a:pt x="68" y="151"/>
                    <a:pt x="100" y="218"/>
                    <a:pt x="116" y="273"/>
                  </a:cubicBezTo>
                  <a:cubicBezTo>
                    <a:pt x="125" y="302"/>
                    <a:pt x="143" y="332"/>
                    <a:pt x="159" y="361"/>
                  </a:cubicBezTo>
                  <a:cubicBezTo>
                    <a:pt x="174" y="387"/>
                    <a:pt x="188" y="412"/>
                    <a:pt x="194" y="432"/>
                  </a:cubicBezTo>
                  <a:cubicBezTo>
                    <a:pt x="201" y="455"/>
                    <a:pt x="198" y="482"/>
                    <a:pt x="196" y="506"/>
                  </a:cubicBezTo>
                  <a:cubicBezTo>
                    <a:pt x="194" y="528"/>
                    <a:pt x="192" y="548"/>
                    <a:pt x="197" y="560"/>
                  </a:cubicBezTo>
                  <a:cubicBezTo>
                    <a:pt x="211" y="589"/>
                    <a:pt x="219" y="638"/>
                    <a:pt x="225" y="681"/>
                  </a:cubicBezTo>
                  <a:cubicBezTo>
                    <a:pt x="226" y="689"/>
                    <a:pt x="227" y="699"/>
                    <a:pt x="228" y="709"/>
                  </a:cubicBezTo>
                  <a:cubicBezTo>
                    <a:pt x="234" y="757"/>
                    <a:pt x="242" y="831"/>
                    <a:pt x="275" y="863"/>
                  </a:cubicBezTo>
                  <a:cubicBezTo>
                    <a:pt x="290" y="877"/>
                    <a:pt x="306" y="898"/>
                    <a:pt x="322" y="922"/>
                  </a:cubicBezTo>
                  <a:lnTo>
                    <a:pt x="323" y="922"/>
                  </a:lnTo>
                  <a:cubicBezTo>
                    <a:pt x="328" y="923"/>
                    <a:pt x="333" y="923"/>
                    <a:pt x="337" y="923"/>
                  </a:cubicBezTo>
                  <a:cubicBezTo>
                    <a:pt x="339" y="923"/>
                    <a:pt x="341" y="923"/>
                    <a:pt x="342" y="9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93F87502-7456-441A-BFA6-15C6BC8F1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665" y="4728249"/>
              <a:ext cx="121386" cy="107695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A1B1088B-C543-4E99-9469-AC4EEA0E1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2263" y="4763843"/>
              <a:ext cx="138726" cy="148766"/>
            </a:xfrm>
            <a:custGeom>
              <a:avLst/>
              <a:gdLst>
                <a:gd name="T0" fmla="*/ 46 w 670"/>
                <a:gd name="T1" fmla="*/ 682 h 718"/>
                <a:gd name="T2" fmla="*/ 45 w 670"/>
                <a:gd name="T3" fmla="*/ 695 h 718"/>
                <a:gd name="T4" fmla="*/ 53 w 670"/>
                <a:gd name="T5" fmla="*/ 713 h 718"/>
                <a:gd name="T6" fmla="*/ 102 w 670"/>
                <a:gd name="T7" fmla="*/ 717 h 718"/>
                <a:gd name="T8" fmla="*/ 147 w 670"/>
                <a:gd name="T9" fmla="*/ 688 h 718"/>
                <a:gd name="T10" fmla="*/ 183 w 670"/>
                <a:gd name="T11" fmla="*/ 652 h 718"/>
                <a:gd name="T12" fmla="*/ 231 w 670"/>
                <a:gd name="T13" fmla="*/ 581 h 718"/>
                <a:gd name="T14" fmla="*/ 264 w 670"/>
                <a:gd name="T15" fmla="*/ 595 h 718"/>
                <a:gd name="T16" fmla="*/ 306 w 670"/>
                <a:gd name="T17" fmla="*/ 616 h 718"/>
                <a:gd name="T18" fmla="*/ 408 w 670"/>
                <a:gd name="T19" fmla="*/ 588 h 718"/>
                <a:gd name="T20" fmla="*/ 443 w 670"/>
                <a:gd name="T21" fmla="*/ 527 h 718"/>
                <a:gd name="T22" fmla="*/ 540 w 670"/>
                <a:gd name="T23" fmla="*/ 428 h 718"/>
                <a:gd name="T24" fmla="*/ 626 w 670"/>
                <a:gd name="T25" fmla="*/ 365 h 718"/>
                <a:gd name="T26" fmla="*/ 648 w 670"/>
                <a:gd name="T27" fmla="*/ 353 h 718"/>
                <a:gd name="T28" fmla="*/ 654 w 670"/>
                <a:gd name="T29" fmla="*/ 345 h 718"/>
                <a:gd name="T30" fmla="*/ 661 w 670"/>
                <a:gd name="T31" fmla="*/ 335 h 718"/>
                <a:gd name="T32" fmla="*/ 669 w 670"/>
                <a:gd name="T33" fmla="*/ 324 h 718"/>
                <a:gd name="T34" fmla="*/ 621 w 670"/>
                <a:gd name="T35" fmla="*/ 298 h 718"/>
                <a:gd name="T36" fmla="*/ 581 w 670"/>
                <a:gd name="T37" fmla="*/ 278 h 718"/>
                <a:gd name="T38" fmla="*/ 545 w 670"/>
                <a:gd name="T39" fmla="*/ 208 h 718"/>
                <a:gd name="T40" fmla="*/ 458 w 670"/>
                <a:gd name="T41" fmla="*/ 134 h 718"/>
                <a:gd name="T42" fmla="*/ 417 w 670"/>
                <a:gd name="T43" fmla="*/ 43 h 718"/>
                <a:gd name="T44" fmla="*/ 369 w 670"/>
                <a:gd name="T45" fmla="*/ 1 h 718"/>
                <a:gd name="T46" fmla="*/ 274 w 670"/>
                <a:gd name="T47" fmla="*/ 41 h 718"/>
                <a:gd name="T48" fmla="*/ 240 w 670"/>
                <a:gd name="T49" fmla="*/ 27 h 718"/>
                <a:gd name="T50" fmla="*/ 222 w 670"/>
                <a:gd name="T51" fmla="*/ 12 h 718"/>
                <a:gd name="T52" fmla="*/ 145 w 670"/>
                <a:gd name="T53" fmla="*/ 38 h 718"/>
                <a:gd name="T54" fmla="*/ 77 w 670"/>
                <a:gd name="T55" fmla="*/ 303 h 718"/>
                <a:gd name="T56" fmla="*/ 0 w 670"/>
                <a:gd name="T57" fmla="*/ 333 h 718"/>
                <a:gd name="T58" fmla="*/ 6 w 670"/>
                <a:gd name="T59" fmla="*/ 556 h 718"/>
                <a:gd name="T60" fmla="*/ 19 w 670"/>
                <a:gd name="T61" fmla="*/ 562 h 718"/>
                <a:gd name="T62" fmla="*/ 29 w 670"/>
                <a:gd name="T63" fmla="*/ 569 h 718"/>
                <a:gd name="T64" fmla="*/ 36 w 670"/>
                <a:gd name="T65" fmla="*/ 579 h 718"/>
                <a:gd name="T66" fmla="*/ 61 w 670"/>
                <a:gd name="T67" fmla="*/ 66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0" h="718">
                  <a:moveTo>
                    <a:pt x="48" y="681"/>
                  </a:moveTo>
                  <a:cubicBezTo>
                    <a:pt x="47" y="681"/>
                    <a:pt x="46" y="682"/>
                    <a:pt x="46" y="682"/>
                  </a:cubicBezTo>
                  <a:cubicBezTo>
                    <a:pt x="46" y="682"/>
                    <a:pt x="45" y="683"/>
                    <a:pt x="45" y="685"/>
                  </a:cubicBezTo>
                  <a:cubicBezTo>
                    <a:pt x="45" y="688"/>
                    <a:pt x="45" y="691"/>
                    <a:pt x="45" y="695"/>
                  </a:cubicBezTo>
                  <a:cubicBezTo>
                    <a:pt x="44" y="701"/>
                    <a:pt x="43" y="708"/>
                    <a:pt x="45" y="710"/>
                  </a:cubicBezTo>
                  <a:cubicBezTo>
                    <a:pt x="47" y="712"/>
                    <a:pt x="50" y="713"/>
                    <a:pt x="53" y="713"/>
                  </a:cubicBezTo>
                  <a:cubicBezTo>
                    <a:pt x="60" y="713"/>
                    <a:pt x="68" y="714"/>
                    <a:pt x="76" y="715"/>
                  </a:cubicBezTo>
                  <a:cubicBezTo>
                    <a:pt x="85" y="716"/>
                    <a:pt x="94" y="717"/>
                    <a:pt x="102" y="717"/>
                  </a:cubicBezTo>
                  <a:cubicBezTo>
                    <a:pt x="114" y="717"/>
                    <a:pt x="121" y="715"/>
                    <a:pt x="125" y="710"/>
                  </a:cubicBezTo>
                  <a:cubicBezTo>
                    <a:pt x="130" y="704"/>
                    <a:pt x="138" y="697"/>
                    <a:pt x="147" y="688"/>
                  </a:cubicBezTo>
                  <a:cubicBezTo>
                    <a:pt x="156" y="681"/>
                    <a:pt x="166" y="671"/>
                    <a:pt x="175" y="661"/>
                  </a:cubicBezTo>
                  <a:cubicBezTo>
                    <a:pt x="178" y="658"/>
                    <a:pt x="181" y="655"/>
                    <a:pt x="183" y="652"/>
                  </a:cubicBezTo>
                  <a:cubicBezTo>
                    <a:pt x="189" y="645"/>
                    <a:pt x="193" y="639"/>
                    <a:pt x="194" y="634"/>
                  </a:cubicBezTo>
                  <a:cubicBezTo>
                    <a:pt x="197" y="609"/>
                    <a:pt x="208" y="581"/>
                    <a:pt x="231" y="581"/>
                  </a:cubicBezTo>
                  <a:cubicBezTo>
                    <a:pt x="238" y="581"/>
                    <a:pt x="246" y="584"/>
                    <a:pt x="255" y="589"/>
                  </a:cubicBezTo>
                  <a:lnTo>
                    <a:pt x="264" y="595"/>
                  </a:lnTo>
                  <a:cubicBezTo>
                    <a:pt x="278" y="604"/>
                    <a:pt x="286" y="610"/>
                    <a:pt x="296" y="613"/>
                  </a:cubicBezTo>
                  <a:cubicBezTo>
                    <a:pt x="299" y="614"/>
                    <a:pt x="302" y="615"/>
                    <a:pt x="306" y="616"/>
                  </a:cubicBezTo>
                  <a:cubicBezTo>
                    <a:pt x="315" y="617"/>
                    <a:pt x="326" y="618"/>
                    <a:pt x="342" y="618"/>
                  </a:cubicBezTo>
                  <a:cubicBezTo>
                    <a:pt x="391" y="618"/>
                    <a:pt x="401" y="616"/>
                    <a:pt x="408" y="588"/>
                  </a:cubicBezTo>
                  <a:cubicBezTo>
                    <a:pt x="411" y="579"/>
                    <a:pt x="412" y="571"/>
                    <a:pt x="413" y="564"/>
                  </a:cubicBezTo>
                  <a:cubicBezTo>
                    <a:pt x="415" y="545"/>
                    <a:pt x="417" y="527"/>
                    <a:pt x="443" y="527"/>
                  </a:cubicBezTo>
                  <a:cubicBezTo>
                    <a:pt x="470" y="527"/>
                    <a:pt x="503" y="502"/>
                    <a:pt x="503" y="486"/>
                  </a:cubicBezTo>
                  <a:cubicBezTo>
                    <a:pt x="503" y="463"/>
                    <a:pt x="518" y="428"/>
                    <a:pt x="540" y="428"/>
                  </a:cubicBezTo>
                  <a:cubicBezTo>
                    <a:pt x="557" y="428"/>
                    <a:pt x="592" y="407"/>
                    <a:pt x="596" y="388"/>
                  </a:cubicBezTo>
                  <a:cubicBezTo>
                    <a:pt x="599" y="371"/>
                    <a:pt x="614" y="368"/>
                    <a:pt x="626" y="365"/>
                  </a:cubicBezTo>
                  <a:cubicBezTo>
                    <a:pt x="634" y="364"/>
                    <a:pt x="641" y="362"/>
                    <a:pt x="644" y="358"/>
                  </a:cubicBezTo>
                  <a:cubicBezTo>
                    <a:pt x="645" y="357"/>
                    <a:pt x="647" y="355"/>
                    <a:pt x="648" y="353"/>
                  </a:cubicBezTo>
                  <a:cubicBezTo>
                    <a:pt x="649" y="352"/>
                    <a:pt x="649" y="352"/>
                    <a:pt x="650" y="351"/>
                  </a:cubicBezTo>
                  <a:cubicBezTo>
                    <a:pt x="651" y="349"/>
                    <a:pt x="652" y="347"/>
                    <a:pt x="654" y="345"/>
                  </a:cubicBezTo>
                  <a:cubicBezTo>
                    <a:pt x="655" y="344"/>
                    <a:pt x="655" y="343"/>
                    <a:pt x="656" y="343"/>
                  </a:cubicBezTo>
                  <a:cubicBezTo>
                    <a:pt x="657" y="340"/>
                    <a:pt x="659" y="338"/>
                    <a:pt x="661" y="335"/>
                  </a:cubicBezTo>
                  <a:cubicBezTo>
                    <a:pt x="662" y="334"/>
                    <a:pt x="663" y="332"/>
                    <a:pt x="664" y="331"/>
                  </a:cubicBezTo>
                  <a:cubicBezTo>
                    <a:pt x="665" y="329"/>
                    <a:pt x="667" y="326"/>
                    <a:pt x="669" y="324"/>
                  </a:cubicBezTo>
                  <a:cubicBezTo>
                    <a:pt x="669" y="315"/>
                    <a:pt x="666" y="297"/>
                    <a:pt x="621" y="298"/>
                  </a:cubicBezTo>
                  <a:lnTo>
                    <a:pt x="621" y="298"/>
                  </a:lnTo>
                  <a:lnTo>
                    <a:pt x="621" y="298"/>
                  </a:lnTo>
                  <a:cubicBezTo>
                    <a:pt x="608" y="298"/>
                    <a:pt x="593" y="291"/>
                    <a:pt x="581" y="278"/>
                  </a:cubicBezTo>
                  <a:cubicBezTo>
                    <a:pt x="569" y="266"/>
                    <a:pt x="562" y="251"/>
                    <a:pt x="562" y="239"/>
                  </a:cubicBezTo>
                  <a:cubicBezTo>
                    <a:pt x="562" y="229"/>
                    <a:pt x="553" y="218"/>
                    <a:pt x="545" y="208"/>
                  </a:cubicBezTo>
                  <a:cubicBezTo>
                    <a:pt x="538" y="199"/>
                    <a:pt x="531" y="191"/>
                    <a:pt x="531" y="182"/>
                  </a:cubicBezTo>
                  <a:cubicBezTo>
                    <a:pt x="531" y="173"/>
                    <a:pt x="495" y="149"/>
                    <a:pt x="458" y="134"/>
                  </a:cubicBezTo>
                  <a:cubicBezTo>
                    <a:pt x="440" y="126"/>
                    <a:pt x="432" y="94"/>
                    <a:pt x="425" y="68"/>
                  </a:cubicBezTo>
                  <a:cubicBezTo>
                    <a:pt x="423" y="59"/>
                    <a:pt x="419" y="46"/>
                    <a:pt x="417" y="43"/>
                  </a:cubicBezTo>
                  <a:cubicBezTo>
                    <a:pt x="405" y="41"/>
                    <a:pt x="383" y="18"/>
                    <a:pt x="372" y="0"/>
                  </a:cubicBezTo>
                  <a:lnTo>
                    <a:pt x="369" y="1"/>
                  </a:lnTo>
                  <a:cubicBezTo>
                    <a:pt x="353" y="5"/>
                    <a:pt x="335" y="9"/>
                    <a:pt x="324" y="9"/>
                  </a:cubicBezTo>
                  <a:cubicBezTo>
                    <a:pt x="305" y="9"/>
                    <a:pt x="284" y="29"/>
                    <a:pt x="274" y="41"/>
                  </a:cubicBezTo>
                  <a:cubicBezTo>
                    <a:pt x="271" y="45"/>
                    <a:pt x="268" y="45"/>
                    <a:pt x="265" y="45"/>
                  </a:cubicBezTo>
                  <a:cubicBezTo>
                    <a:pt x="257" y="45"/>
                    <a:pt x="249" y="37"/>
                    <a:pt x="240" y="27"/>
                  </a:cubicBezTo>
                  <a:cubicBezTo>
                    <a:pt x="235" y="21"/>
                    <a:pt x="230" y="15"/>
                    <a:pt x="226" y="13"/>
                  </a:cubicBezTo>
                  <a:cubicBezTo>
                    <a:pt x="225" y="12"/>
                    <a:pt x="224" y="12"/>
                    <a:pt x="222" y="12"/>
                  </a:cubicBezTo>
                  <a:cubicBezTo>
                    <a:pt x="209" y="12"/>
                    <a:pt x="184" y="22"/>
                    <a:pt x="166" y="30"/>
                  </a:cubicBezTo>
                  <a:cubicBezTo>
                    <a:pt x="157" y="34"/>
                    <a:pt x="150" y="37"/>
                    <a:pt x="145" y="38"/>
                  </a:cubicBezTo>
                  <a:cubicBezTo>
                    <a:pt x="132" y="42"/>
                    <a:pt x="92" y="46"/>
                    <a:pt x="77" y="47"/>
                  </a:cubicBezTo>
                  <a:lnTo>
                    <a:pt x="77" y="303"/>
                  </a:lnTo>
                  <a:cubicBezTo>
                    <a:pt x="77" y="325"/>
                    <a:pt x="49" y="327"/>
                    <a:pt x="26" y="329"/>
                  </a:cubicBezTo>
                  <a:cubicBezTo>
                    <a:pt x="17" y="329"/>
                    <a:pt x="2" y="330"/>
                    <a:pt x="0" y="333"/>
                  </a:cubicBezTo>
                  <a:lnTo>
                    <a:pt x="0" y="553"/>
                  </a:lnTo>
                  <a:cubicBezTo>
                    <a:pt x="2" y="554"/>
                    <a:pt x="4" y="555"/>
                    <a:pt x="6" y="556"/>
                  </a:cubicBezTo>
                  <a:cubicBezTo>
                    <a:pt x="8" y="556"/>
                    <a:pt x="11" y="557"/>
                    <a:pt x="13" y="558"/>
                  </a:cubicBezTo>
                  <a:cubicBezTo>
                    <a:pt x="15" y="560"/>
                    <a:pt x="17" y="561"/>
                    <a:pt x="19" y="562"/>
                  </a:cubicBezTo>
                  <a:cubicBezTo>
                    <a:pt x="21" y="563"/>
                    <a:pt x="22" y="564"/>
                    <a:pt x="24" y="565"/>
                  </a:cubicBezTo>
                  <a:cubicBezTo>
                    <a:pt x="26" y="566"/>
                    <a:pt x="27" y="568"/>
                    <a:pt x="29" y="569"/>
                  </a:cubicBezTo>
                  <a:cubicBezTo>
                    <a:pt x="30" y="570"/>
                    <a:pt x="31" y="571"/>
                    <a:pt x="31" y="572"/>
                  </a:cubicBezTo>
                  <a:cubicBezTo>
                    <a:pt x="34" y="574"/>
                    <a:pt x="35" y="576"/>
                    <a:pt x="36" y="579"/>
                  </a:cubicBezTo>
                  <a:lnTo>
                    <a:pt x="37" y="581"/>
                  </a:lnTo>
                  <a:cubicBezTo>
                    <a:pt x="55" y="626"/>
                    <a:pt x="65" y="656"/>
                    <a:pt x="61" y="668"/>
                  </a:cubicBezTo>
                  <a:cubicBezTo>
                    <a:pt x="58" y="678"/>
                    <a:pt x="52" y="680"/>
                    <a:pt x="48" y="68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18B7962C-20F7-4F35-B13D-2D8740B4E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8369" y="4895267"/>
              <a:ext cx="19165" cy="23729"/>
            </a:xfrm>
            <a:custGeom>
              <a:avLst/>
              <a:gdLst>
                <a:gd name="T0" fmla="*/ 84 w 92"/>
                <a:gd name="T1" fmla="*/ 19 h 115"/>
                <a:gd name="T2" fmla="*/ 81 w 92"/>
                <a:gd name="T3" fmla="*/ 17 h 115"/>
                <a:gd name="T4" fmla="*/ 46 w 92"/>
                <a:gd name="T5" fmla="*/ 0 h 115"/>
                <a:gd name="T6" fmla="*/ 0 w 92"/>
                <a:gd name="T7" fmla="*/ 49 h 115"/>
                <a:gd name="T8" fmla="*/ 42 w 92"/>
                <a:gd name="T9" fmla="*/ 113 h 115"/>
                <a:gd name="T10" fmla="*/ 54 w 92"/>
                <a:gd name="T11" fmla="*/ 114 h 115"/>
                <a:gd name="T12" fmla="*/ 78 w 92"/>
                <a:gd name="T13" fmla="*/ 102 h 115"/>
                <a:gd name="T14" fmla="*/ 79 w 92"/>
                <a:gd name="T15" fmla="*/ 95 h 115"/>
                <a:gd name="T16" fmla="*/ 80 w 92"/>
                <a:gd name="T17" fmla="*/ 93 h 115"/>
                <a:gd name="T18" fmla="*/ 82 w 92"/>
                <a:gd name="T19" fmla="*/ 89 h 115"/>
                <a:gd name="T20" fmla="*/ 84 w 92"/>
                <a:gd name="T21" fmla="*/ 87 h 115"/>
                <a:gd name="T22" fmla="*/ 86 w 92"/>
                <a:gd name="T23" fmla="*/ 84 h 115"/>
                <a:gd name="T24" fmla="*/ 88 w 92"/>
                <a:gd name="T25" fmla="*/ 81 h 115"/>
                <a:gd name="T26" fmla="*/ 91 w 92"/>
                <a:gd name="T27" fmla="*/ 79 h 115"/>
                <a:gd name="T28" fmla="*/ 90 w 92"/>
                <a:gd name="T29" fmla="*/ 79 h 115"/>
                <a:gd name="T30" fmla="*/ 84 w 92"/>
                <a:gd name="T31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15">
                  <a:moveTo>
                    <a:pt x="84" y="19"/>
                  </a:moveTo>
                  <a:lnTo>
                    <a:pt x="81" y="17"/>
                  </a:lnTo>
                  <a:cubicBezTo>
                    <a:pt x="69" y="9"/>
                    <a:pt x="55" y="0"/>
                    <a:pt x="46" y="0"/>
                  </a:cubicBezTo>
                  <a:cubicBezTo>
                    <a:pt x="31" y="0"/>
                    <a:pt x="1" y="41"/>
                    <a:pt x="0" y="49"/>
                  </a:cubicBezTo>
                  <a:cubicBezTo>
                    <a:pt x="0" y="57"/>
                    <a:pt x="24" y="112"/>
                    <a:pt x="42" y="113"/>
                  </a:cubicBezTo>
                  <a:cubicBezTo>
                    <a:pt x="46" y="114"/>
                    <a:pt x="50" y="114"/>
                    <a:pt x="54" y="114"/>
                  </a:cubicBezTo>
                  <a:cubicBezTo>
                    <a:pt x="75" y="114"/>
                    <a:pt x="77" y="108"/>
                    <a:pt x="78" y="102"/>
                  </a:cubicBezTo>
                  <a:cubicBezTo>
                    <a:pt x="78" y="99"/>
                    <a:pt x="79" y="97"/>
                    <a:pt x="79" y="95"/>
                  </a:cubicBezTo>
                  <a:cubicBezTo>
                    <a:pt x="80" y="95"/>
                    <a:pt x="80" y="94"/>
                    <a:pt x="80" y="93"/>
                  </a:cubicBezTo>
                  <a:cubicBezTo>
                    <a:pt x="81" y="92"/>
                    <a:pt x="81" y="91"/>
                    <a:pt x="82" y="89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4" y="86"/>
                    <a:pt x="85" y="85"/>
                    <a:pt x="86" y="84"/>
                  </a:cubicBezTo>
                  <a:cubicBezTo>
                    <a:pt x="87" y="83"/>
                    <a:pt x="88" y="82"/>
                    <a:pt x="88" y="81"/>
                  </a:cubicBezTo>
                  <a:cubicBezTo>
                    <a:pt x="89" y="81"/>
                    <a:pt x="90" y="80"/>
                    <a:pt x="91" y="79"/>
                  </a:cubicBezTo>
                  <a:cubicBezTo>
                    <a:pt x="91" y="79"/>
                    <a:pt x="91" y="79"/>
                    <a:pt x="90" y="79"/>
                  </a:cubicBezTo>
                  <a:cubicBezTo>
                    <a:pt x="89" y="64"/>
                    <a:pt x="85" y="37"/>
                    <a:pt x="84" y="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5393A01C-CA6F-4D4A-A72E-3F6229071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783" y="4942726"/>
              <a:ext cx="32856" cy="32856"/>
            </a:xfrm>
            <a:custGeom>
              <a:avLst/>
              <a:gdLst>
                <a:gd name="T0" fmla="*/ 134 w 160"/>
                <a:gd name="T1" fmla="*/ 28 h 160"/>
                <a:gd name="T2" fmla="*/ 110 w 160"/>
                <a:gd name="T3" fmla="*/ 2 h 160"/>
                <a:gd name="T4" fmla="*/ 104 w 160"/>
                <a:gd name="T5" fmla="*/ 0 h 160"/>
                <a:gd name="T6" fmla="*/ 44 w 160"/>
                <a:gd name="T7" fmla="*/ 33 h 160"/>
                <a:gd name="T8" fmla="*/ 0 w 160"/>
                <a:gd name="T9" fmla="*/ 98 h 160"/>
                <a:gd name="T10" fmla="*/ 42 w 160"/>
                <a:gd name="T11" fmla="*/ 156 h 160"/>
                <a:gd name="T12" fmla="*/ 66 w 160"/>
                <a:gd name="T13" fmla="*/ 159 h 160"/>
                <a:gd name="T14" fmla="*/ 83 w 160"/>
                <a:gd name="T15" fmla="*/ 123 h 160"/>
                <a:gd name="T16" fmla="*/ 105 w 160"/>
                <a:gd name="T17" fmla="*/ 112 h 160"/>
                <a:gd name="T18" fmla="*/ 117 w 160"/>
                <a:gd name="T19" fmla="*/ 113 h 160"/>
                <a:gd name="T20" fmla="*/ 127 w 160"/>
                <a:gd name="T21" fmla="*/ 113 h 160"/>
                <a:gd name="T22" fmla="*/ 132 w 160"/>
                <a:gd name="T23" fmla="*/ 113 h 160"/>
                <a:gd name="T24" fmla="*/ 146 w 160"/>
                <a:gd name="T25" fmla="*/ 81 h 160"/>
                <a:gd name="T26" fmla="*/ 159 w 160"/>
                <a:gd name="T27" fmla="*/ 58 h 160"/>
                <a:gd name="T28" fmla="*/ 134 w 160"/>
                <a:gd name="T29" fmla="*/ 2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160">
                  <a:moveTo>
                    <a:pt x="134" y="28"/>
                  </a:moveTo>
                  <a:cubicBezTo>
                    <a:pt x="124" y="19"/>
                    <a:pt x="114" y="10"/>
                    <a:pt x="110" y="2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85" y="0"/>
                    <a:pt x="50" y="21"/>
                    <a:pt x="44" y="33"/>
                  </a:cubicBezTo>
                  <a:cubicBezTo>
                    <a:pt x="36" y="49"/>
                    <a:pt x="9" y="87"/>
                    <a:pt x="0" y="98"/>
                  </a:cubicBezTo>
                  <a:lnTo>
                    <a:pt x="42" y="156"/>
                  </a:lnTo>
                  <a:lnTo>
                    <a:pt x="66" y="159"/>
                  </a:lnTo>
                  <a:cubicBezTo>
                    <a:pt x="69" y="152"/>
                    <a:pt x="76" y="136"/>
                    <a:pt x="83" y="123"/>
                  </a:cubicBezTo>
                  <a:cubicBezTo>
                    <a:pt x="88" y="112"/>
                    <a:pt x="101" y="112"/>
                    <a:pt x="105" y="112"/>
                  </a:cubicBezTo>
                  <a:cubicBezTo>
                    <a:pt x="109" y="112"/>
                    <a:pt x="113" y="112"/>
                    <a:pt x="117" y="113"/>
                  </a:cubicBezTo>
                  <a:cubicBezTo>
                    <a:pt x="120" y="113"/>
                    <a:pt x="124" y="113"/>
                    <a:pt x="127" y="113"/>
                  </a:cubicBezTo>
                  <a:cubicBezTo>
                    <a:pt x="131" y="113"/>
                    <a:pt x="132" y="113"/>
                    <a:pt x="132" y="113"/>
                  </a:cubicBezTo>
                  <a:cubicBezTo>
                    <a:pt x="132" y="101"/>
                    <a:pt x="139" y="91"/>
                    <a:pt x="146" y="81"/>
                  </a:cubicBezTo>
                  <a:cubicBezTo>
                    <a:pt x="152" y="73"/>
                    <a:pt x="159" y="65"/>
                    <a:pt x="159" y="58"/>
                  </a:cubicBezTo>
                  <a:cubicBezTo>
                    <a:pt x="159" y="50"/>
                    <a:pt x="145" y="38"/>
                    <a:pt x="134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920340F3-8110-4C16-A946-1436CBEC7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28" y="4833206"/>
              <a:ext cx="250072" cy="219042"/>
            </a:xfrm>
            <a:custGeom>
              <a:avLst/>
              <a:gdLst>
                <a:gd name="T0" fmla="*/ 1190 w 1208"/>
                <a:gd name="T1" fmla="*/ 394 h 1059"/>
                <a:gd name="T2" fmla="*/ 1178 w 1208"/>
                <a:gd name="T3" fmla="*/ 395 h 1059"/>
                <a:gd name="T4" fmla="*/ 1168 w 1208"/>
                <a:gd name="T5" fmla="*/ 396 h 1059"/>
                <a:gd name="T6" fmla="*/ 1159 w 1208"/>
                <a:gd name="T7" fmla="*/ 397 h 1059"/>
                <a:gd name="T8" fmla="*/ 1152 w 1208"/>
                <a:gd name="T9" fmla="*/ 398 h 1059"/>
                <a:gd name="T10" fmla="*/ 1149 w 1208"/>
                <a:gd name="T11" fmla="*/ 405 h 1059"/>
                <a:gd name="T12" fmla="*/ 1047 w 1208"/>
                <a:gd name="T13" fmla="*/ 351 h 1059"/>
                <a:gd name="T14" fmla="*/ 1142 w 1208"/>
                <a:gd name="T15" fmla="*/ 306 h 1059"/>
                <a:gd name="T16" fmla="*/ 1142 w 1208"/>
                <a:gd name="T17" fmla="*/ 303 h 1059"/>
                <a:gd name="T18" fmla="*/ 1147 w 1208"/>
                <a:gd name="T19" fmla="*/ 210 h 1059"/>
                <a:gd name="T20" fmla="*/ 1146 w 1208"/>
                <a:gd name="T21" fmla="*/ 195 h 1059"/>
                <a:gd name="T22" fmla="*/ 1145 w 1208"/>
                <a:gd name="T23" fmla="*/ 186 h 1059"/>
                <a:gd name="T24" fmla="*/ 1143 w 1208"/>
                <a:gd name="T25" fmla="*/ 177 h 1059"/>
                <a:gd name="T26" fmla="*/ 1099 w 1208"/>
                <a:gd name="T27" fmla="*/ 62 h 1059"/>
                <a:gd name="T28" fmla="*/ 1052 w 1208"/>
                <a:gd name="T29" fmla="*/ 20 h 1059"/>
                <a:gd name="T30" fmla="*/ 933 w 1208"/>
                <a:gd name="T31" fmla="*/ 0 h 1059"/>
                <a:gd name="T32" fmla="*/ 864 w 1208"/>
                <a:gd name="T33" fmla="*/ 56 h 1059"/>
                <a:gd name="T34" fmla="*/ 700 w 1208"/>
                <a:gd name="T35" fmla="*/ 205 h 1059"/>
                <a:gd name="T36" fmla="*/ 599 w 1208"/>
                <a:gd name="T37" fmla="*/ 296 h 1059"/>
                <a:gd name="T38" fmla="*/ 488 w 1208"/>
                <a:gd name="T39" fmla="*/ 259 h 1059"/>
                <a:gd name="T40" fmla="*/ 391 w 1208"/>
                <a:gd name="T41" fmla="*/ 384 h 1059"/>
                <a:gd name="T42" fmla="*/ 310 w 1208"/>
                <a:gd name="T43" fmla="*/ 390 h 1059"/>
                <a:gd name="T44" fmla="*/ 291 w 1208"/>
                <a:gd name="T45" fmla="*/ 351 h 1059"/>
                <a:gd name="T46" fmla="*/ 307 w 1208"/>
                <a:gd name="T47" fmla="*/ 325 h 1059"/>
                <a:gd name="T48" fmla="*/ 257 w 1208"/>
                <a:gd name="T49" fmla="*/ 232 h 1059"/>
                <a:gd name="T50" fmla="*/ 207 w 1208"/>
                <a:gd name="T51" fmla="*/ 555 h 1059"/>
                <a:gd name="T52" fmla="*/ 105 w 1208"/>
                <a:gd name="T53" fmla="*/ 560 h 1059"/>
                <a:gd name="T54" fmla="*/ 50 w 1208"/>
                <a:gd name="T55" fmla="*/ 497 h 1059"/>
                <a:gd name="T56" fmla="*/ 0 w 1208"/>
                <a:gd name="T57" fmla="*/ 537 h 1059"/>
                <a:gd name="T58" fmla="*/ 125 w 1208"/>
                <a:gd name="T59" fmla="*/ 801 h 1059"/>
                <a:gd name="T60" fmla="*/ 120 w 1208"/>
                <a:gd name="T61" fmla="*/ 880 h 1059"/>
                <a:gd name="T62" fmla="*/ 140 w 1208"/>
                <a:gd name="T63" fmla="*/ 982 h 1059"/>
                <a:gd name="T64" fmla="*/ 177 w 1208"/>
                <a:gd name="T65" fmla="*/ 1015 h 1059"/>
                <a:gd name="T66" fmla="*/ 240 w 1208"/>
                <a:gd name="T67" fmla="*/ 1058 h 1059"/>
                <a:gd name="T68" fmla="*/ 392 w 1208"/>
                <a:gd name="T69" fmla="*/ 1009 h 1059"/>
                <a:gd name="T70" fmla="*/ 615 w 1208"/>
                <a:gd name="T71" fmla="*/ 983 h 1059"/>
                <a:gd name="T72" fmla="*/ 661 w 1208"/>
                <a:gd name="T73" fmla="*/ 977 h 1059"/>
                <a:gd name="T74" fmla="*/ 730 w 1208"/>
                <a:gd name="T75" fmla="*/ 950 h 1059"/>
                <a:gd name="T76" fmla="*/ 1168 w 1208"/>
                <a:gd name="T77" fmla="*/ 514 h 1059"/>
                <a:gd name="T78" fmla="*/ 1204 w 1208"/>
                <a:gd name="T79" fmla="*/ 393 h 1059"/>
                <a:gd name="T80" fmla="*/ 927 w 1208"/>
                <a:gd name="T81" fmla="*/ 644 h 1059"/>
                <a:gd name="T82" fmla="*/ 889 w 1208"/>
                <a:gd name="T83" fmla="*/ 656 h 1059"/>
                <a:gd name="T84" fmla="*/ 858 w 1208"/>
                <a:gd name="T85" fmla="*/ 705 h 1059"/>
                <a:gd name="T86" fmla="*/ 772 w 1208"/>
                <a:gd name="T87" fmla="*/ 627 h 1059"/>
                <a:gd name="T88" fmla="*/ 888 w 1208"/>
                <a:gd name="T89" fmla="*/ 520 h 1059"/>
                <a:gd name="T90" fmla="*/ 955 w 1208"/>
                <a:gd name="T91" fmla="*/ 59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8" h="1059">
                  <a:moveTo>
                    <a:pt x="1199" y="394"/>
                  </a:moveTo>
                  <a:cubicBezTo>
                    <a:pt x="1198" y="394"/>
                    <a:pt x="1197" y="394"/>
                    <a:pt x="1195" y="394"/>
                  </a:cubicBezTo>
                  <a:cubicBezTo>
                    <a:pt x="1194" y="394"/>
                    <a:pt x="1192" y="394"/>
                    <a:pt x="1190" y="394"/>
                  </a:cubicBezTo>
                  <a:cubicBezTo>
                    <a:pt x="1189" y="394"/>
                    <a:pt x="1187" y="394"/>
                    <a:pt x="1186" y="394"/>
                  </a:cubicBezTo>
                  <a:cubicBezTo>
                    <a:pt x="1185" y="395"/>
                    <a:pt x="1183" y="395"/>
                    <a:pt x="1182" y="395"/>
                  </a:cubicBezTo>
                  <a:cubicBezTo>
                    <a:pt x="1180" y="395"/>
                    <a:pt x="1179" y="395"/>
                    <a:pt x="1178" y="395"/>
                  </a:cubicBezTo>
                  <a:cubicBezTo>
                    <a:pt x="1176" y="395"/>
                    <a:pt x="1175" y="395"/>
                    <a:pt x="1174" y="396"/>
                  </a:cubicBezTo>
                  <a:cubicBezTo>
                    <a:pt x="1173" y="396"/>
                    <a:pt x="1171" y="396"/>
                    <a:pt x="1170" y="396"/>
                  </a:cubicBezTo>
                  <a:cubicBezTo>
                    <a:pt x="1169" y="396"/>
                    <a:pt x="1168" y="396"/>
                    <a:pt x="1168" y="396"/>
                  </a:cubicBezTo>
                  <a:cubicBezTo>
                    <a:pt x="1166" y="396"/>
                    <a:pt x="1165" y="397"/>
                    <a:pt x="1164" y="397"/>
                  </a:cubicBezTo>
                  <a:cubicBezTo>
                    <a:pt x="1163" y="397"/>
                    <a:pt x="1163" y="397"/>
                    <a:pt x="1162" y="397"/>
                  </a:cubicBezTo>
                  <a:cubicBezTo>
                    <a:pt x="1161" y="397"/>
                    <a:pt x="1160" y="397"/>
                    <a:pt x="1159" y="397"/>
                  </a:cubicBezTo>
                  <a:lnTo>
                    <a:pt x="1159" y="397"/>
                  </a:lnTo>
                  <a:cubicBezTo>
                    <a:pt x="1158" y="397"/>
                    <a:pt x="1158" y="398"/>
                    <a:pt x="1158" y="398"/>
                  </a:cubicBezTo>
                  <a:lnTo>
                    <a:pt x="1152" y="398"/>
                  </a:lnTo>
                  <a:lnTo>
                    <a:pt x="1152" y="398"/>
                  </a:lnTo>
                  <a:lnTo>
                    <a:pt x="1152" y="397"/>
                  </a:lnTo>
                  <a:cubicBezTo>
                    <a:pt x="1150" y="400"/>
                    <a:pt x="1149" y="402"/>
                    <a:pt x="1149" y="405"/>
                  </a:cubicBezTo>
                  <a:cubicBezTo>
                    <a:pt x="1147" y="428"/>
                    <a:pt x="1122" y="428"/>
                    <a:pt x="1113" y="428"/>
                  </a:cubicBezTo>
                  <a:cubicBezTo>
                    <a:pt x="1109" y="428"/>
                    <a:pt x="1105" y="428"/>
                    <a:pt x="1100" y="427"/>
                  </a:cubicBezTo>
                  <a:cubicBezTo>
                    <a:pt x="1072" y="425"/>
                    <a:pt x="1047" y="361"/>
                    <a:pt x="1047" y="351"/>
                  </a:cubicBezTo>
                  <a:cubicBezTo>
                    <a:pt x="1047" y="338"/>
                    <a:pt x="1082" y="290"/>
                    <a:pt x="1105" y="290"/>
                  </a:cubicBezTo>
                  <a:cubicBezTo>
                    <a:pt x="1116" y="290"/>
                    <a:pt x="1130" y="298"/>
                    <a:pt x="1142" y="306"/>
                  </a:cubicBezTo>
                  <a:lnTo>
                    <a:pt x="1142" y="306"/>
                  </a:lnTo>
                  <a:cubicBezTo>
                    <a:pt x="1142" y="305"/>
                    <a:pt x="1142" y="304"/>
                    <a:pt x="1142" y="303"/>
                  </a:cubicBezTo>
                  <a:lnTo>
                    <a:pt x="1142" y="303"/>
                  </a:lnTo>
                  <a:lnTo>
                    <a:pt x="1142" y="303"/>
                  </a:lnTo>
                  <a:cubicBezTo>
                    <a:pt x="1143" y="301"/>
                    <a:pt x="1143" y="300"/>
                    <a:pt x="1143" y="298"/>
                  </a:cubicBezTo>
                  <a:cubicBezTo>
                    <a:pt x="1145" y="280"/>
                    <a:pt x="1148" y="242"/>
                    <a:pt x="1147" y="212"/>
                  </a:cubicBezTo>
                  <a:cubicBezTo>
                    <a:pt x="1147" y="211"/>
                    <a:pt x="1147" y="210"/>
                    <a:pt x="1147" y="210"/>
                  </a:cubicBezTo>
                  <a:cubicBezTo>
                    <a:pt x="1147" y="207"/>
                    <a:pt x="1147" y="205"/>
                    <a:pt x="1147" y="203"/>
                  </a:cubicBezTo>
                  <a:cubicBezTo>
                    <a:pt x="1147" y="202"/>
                    <a:pt x="1147" y="201"/>
                    <a:pt x="1147" y="200"/>
                  </a:cubicBezTo>
                  <a:cubicBezTo>
                    <a:pt x="1146" y="199"/>
                    <a:pt x="1146" y="197"/>
                    <a:pt x="1146" y="195"/>
                  </a:cubicBezTo>
                  <a:cubicBezTo>
                    <a:pt x="1146" y="194"/>
                    <a:pt x="1146" y="194"/>
                    <a:pt x="1146" y="193"/>
                  </a:cubicBezTo>
                  <a:cubicBezTo>
                    <a:pt x="1146" y="191"/>
                    <a:pt x="1146" y="190"/>
                    <a:pt x="1145" y="188"/>
                  </a:cubicBezTo>
                  <a:cubicBezTo>
                    <a:pt x="1145" y="187"/>
                    <a:pt x="1145" y="186"/>
                    <a:pt x="1145" y="186"/>
                  </a:cubicBezTo>
                  <a:cubicBezTo>
                    <a:pt x="1145" y="184"/>
                    <a:pt x="1144" y="183"/>
                    <a:pt x="1144" y="182"/>
                  </a:cubicBezTo>
                  <a:cubicBezTo>
                    <a:pt x="1144" y="181"/>
                    <a:pt x="1144" y="180"/>
                    <a:pt x="1143" y="179"/>
                  </a:cubicBezTo>
                  <a:cubicBezTo>
                    <a:pt x="1143" y="178"/>
                    <a:pt x="1143" y="177"/>
                    <a:pt x="1143" y="177"/>
                  </a:cubicBezTo>
                  <a:cubicBezTo>
                    <a:pt x="1142" y="175"/>
                    <a:pt x="1142" y="174"/>
                    <a:pt x="1141" y="173"/>
                  </a:cubicBezTo>
                  <a:cubicBezTo>
                    <a:pt x="1140" y="171"/>
                    <a:pt x="1139" y="171"/>
                    <a:pt x="1139" y="170"/>
                  </a:cubicBezTo>
                  <a:cubicBezTo>
                    <a:pt x="1124" y="161"/>
                    <a:pt x="1112" y="118"/>
                    <a:pt x="1099" y="62"/>
                  </a:cubicBezTo>
                  <a:cubicBezTo>
                    <a:pt x="1095" y="45"/>
                    <a:pt x="1091" y="29"/>
                    <a:pt x="1089" y="26"/>
                  </a:cubicBezTo>
                  <a:lnTo>
                    <a:pt x="1087" y="25"/>
                  </a:lnTo>
                  <a:cubicBezTo>
                    <a:pt x="1081" y="22"/>
                    <a:pt x="1063" y="21"/>
                    <a:pt x="1052" y="20"/>
                  </a:cubicBezTo>
                  <a:cubicBezTo>
                    <a:pt x="1023" y="18"/>
                    <a:pt x="1005" y="16"/>
                    <a:pt x="999" y="7"/>
                  </a:cubicBezTo>
                  <a:cubicBezTo>
                    <a:pt x="997" y="3"/>
                    <a:pt x="975" y="3"/>
                    <a:pt x="965" y="3"/>
                  </a:cubicBezTo>
                  <a:cubicBezTo>
                    <a:pt x="952" y="3"/>
                    <a:pt x="940" y="3"/>
                    <a:pt x="933" y="0"/>
                  </a:cubicBezTo>
                  <a:cubicBezTo>
                    <a:pt x="925" y="12"/>
                    <a:pt x="916" y="25"/>
                    <a:pt x="910" y="32"/>
                  </a:cubicBezTo>
                  <a:cubicBezTo>
                    <a:pt x="904" y="39"/>
                    <a:pt x="895" y="41"/>
                    <a:pt x="886" y="43"/>
                  </a:cubicBezTo>
                  <a:cubicBezTo>
                    <a:pt x="873" y="45"/>
                    <a:pt x="866" y="47"/>
                    <a:pt x="864" y="56"/>
                  </a:cubicBezTo>
                  <a:cubicBezTo>
                    <a:pt x="859" y="81"/>
                    <a:pt x="818" y="106"/>
                    <a:pt x="797" y="106"/>
                  </a:cubicBezTo>
                  <a:cubicBezTo>
                    <a:pt x="785" y="106"/>
                    <a:pt x="772" y="133"/>
                    <a:pt x="772" y="152"/>
                  </a:cubicBezTo>
                  <a:cubicBezTo>
                    <a:pt x="772" y="176"/>
                    <a:pt x="732" y="205"/>
                    <a:pt x="700" y="205"/>
                  </a:cubicBezTo>
                  <a:cubicBezTo>
                    <a:pt x="686" y="205"/>
                    <a:pt x="684" y="211"/>
                    <a:pt x="682" y="231"/>
                  </a:cubicBezTo>
                  <a:cubicBezTo>
                    <a:pt x="681" y="239"/>
                    <a:pt x="680" y="248"/>
                    <a:pt x="677" y="257"/>
                  </a:cubicBezTo>
                  <a:cubicBezTo>
                    <a:pt x="666" y="294"/>
                    <a:pt x="647" y="296"/>
                    <a:pt x="599" y="296"/>
                  </a:cubicBezTo>
                  <a:cubicBezTo>
                    <a:pt x="552" y="296"/>
                    <a:pt x="545" y="291"/>
                    <a:pt x="515" y="271"/>
                  </a:cubicBezTo>
                  <a:lnTo>
                    <a:pt x="505" y="265"/>
                  </a:lnTo>
                  <a:cubicBezTo>
                    <a:pt x="499" y="261"/>
                    <a:pt x="493" y="259"/>
                    <a:pt x="488" y="259"/>
                  </a:cubicBezTo>
                  <a:cubicBezTo>
                    <a:pt x="468" y="259"/>
                    <a:pt x="463" y="297"/>
                    <a:pt x="463" y="302"/>
                  </a:cubicBezTo>
                  <a:cubicBezTo>
                    <a:pt x="461" y="317"/>
                    <a:pt x="440" y="337"/>
                    <a:pt x="412" y="363"/>
                  </a:cubicBezTo>
                  <a:cubicBezTo>
                    <a:pt x="404" y="371"/>
                    <a:pt x="396" y="379"/>
                    <a:pt x="391" y="384"/>
                  </a:cubicBezTo>
                  <a:cubicBezTo>
                    <a:pt x="384" y="391"/>
                    <a:pt x="374" y="395"/>
                    <a:pt x="359" y="395"/>
                  </a:cubicBezTo>
                  <a:cubicBezTo>
                    <a:pt x="350" y="395"/>
                    <a:pt x="341" y="394"/>
                    <a:pt x="331" y="392"/>
                  </a:cubicBezTo>
                  <a:cubicBezTo>
                    <a:pt x="323" y="391"/>
                    <a:pt x="316" y="390"/>
                    <a:pt x="310" y="390"/>
                  </a:cubicBezTo>
                  <a:cubicBezTo>
                    <a:pt x="302" y="390"/>
                    <a:pt x="297" y="388"/>
                    <a:pt x="293" y="384"/>
                  </a:cubicBezTo>
                  <a:cubicBezTo>
                    <a:pt x="287" y="377"/>
                    <a:pt x="289" y="368"/>
                    <a:pt x="290" y="359"/>
                  </a:cubicBezTo>
                  <a:cubicBezTo>
                    <a:pt x="290" y="356"/>
                    <a:pt x="291" y="353"/>
                    <a:pt x="291" y="351"/>
                  </a:cubicBezTo>
                  <a:cubicBezTo>
                    <a:pt x="291" y="339"/>
                    <a:pt x="297" y="337"/>
                    <a:pt x="301" y="336"/>
                  </a:cubicBezTo>
                  <a:cubicBezTo>
                    <a:pt x="304" y="335"/>
                    <a:pt x="305" y="334"/>
                    <a:pt x="307" y="331"/>
                  </a:cubicBezTo>
                  <a:cubicBezTo>
                    <a:pt x="307" y="329"/>
                    <a:pt x="307" y="327"/>
                    <a:pt x="307" y="325"/>
                  </a:cubicBezTo>
                  <a:cubicBezTo>
                    <a:pt x="305" y="307"/>
                    <a:pt x="289" y="266"/>
                    <a:pt x="283" y="251"/>
                  </a:cubicBezTo>
                  <a:lnTo>
                    <a:pt x="282" y="249"/>
                  </a:lnTo>
                  <a:cubicBezTo>
                    <a:pt x="281" y="246"/>
                    <a:pt x="276" y="239"/>
                    <a:pt x="257" y="232"/>
                  </a:cubicBezTo>
                  <a:lnTo>
                    <a:pt x="257" y="502"/>
                  </a:lnTo>
                  <a:cubicBezTo>
                    <a:pt x="257" y="521"/>
                    <a:pt x="239" y="533"/>
                    <a:pt x="224" y="542"/>
                  </a:cubicBezTo>
                  <a:cubicBezTo>
                    <a:pt x="217" y="546"/>
                    <a:pt x="209" y="551"/>
                    <a:pt x="207" y="555"/>
                  </a:cubicBezTo>
                  <a:cubicBezTo>
                    <a:pt x="202" y="561"/>
                    <a:pt x="193" y="564"/>
                    <a:pt x="175" y="564"/>
                  </a:cubicBezTo>
                  <a:cubicBezTo>
                    <a:pt x="164" y="564"/>
                    <a:pt x="151" y="563"/>
                    <a:pt x="138" y="562"/>
                  </a:cubicBezTo>
                  <a:cubicBezTo>
                    <a:pt x="126" y="561"/>
                    <a:pt x="114" y="560"/>
                    <a:pt x="105" y="560"/>
                  </a:cubicBezTo>
                  <a:cubicBezTo>
                    <a:pt x="80" y="560"/>
                    <a:pt x="74" y="542"/>
                    <a:pt x="69" y="526"/>
                  </a:cubicBezTo>
                  <a:cubicBezTo>
                    <a:pt x="67" y="518"/>
                    <a:pt x="64" y="510"/>
                    <a:pt x="59" y="503"/>
                  </a:cubicBezTo>
                  <a:cubicBezTo>
                    <a:pt x="56" y="499"/>
                    <a:pt x="54" y="497"/>
                    <a:pt x="50" y="497"/>
                  </a:cubicBezTo>
                  <a:cubicBezTo>
                    <a:pt x="40" y="497"/>
                    <a:pt x="27" y="514"/>
                    <a:pt x="27" y="522"/>
                  </a:cubicBezTo>
                  <a:cubicBezTo>
                    <a:pt x="27" y="529"/>
                    <a:pt x="24" y="537"/>
                    <a:pt x="7" y="537"/>
                  </a:cubicBezTo>
                  <a:cubicBezTo>
                    <a:pt x="5" y="537"/>
                    <a:pt x="2" y="537"/>
                    <a:pt x="0" y="537"/>
                  </a:cubicBezTo>
                  <a:cubicBezTo>
                    <a:pt x="22" y="574"/>
                    <a:pt x="41" y="616"/>
                    <a:pt x="52" y="650"/>
                  </a:cubicBezTo>
                  <a:cubicBezTo>
                    <a:pt x="62" y="684"/>
                    <a:pt x="81" y="717"/>
                    <a:pt x="97" y="745"/>
                  </a:cubicBezTo>
                  <a:cubicBezTo>
                    <a:pt x="109" y="767"/>
                    <a:pt x="120" y="786"/>
                    <a:pt x="125" y="801"/>
                  </a:cubicBezTo>
                  <a:lnTo>
                    <a:pt x="127" y="808"/>
                  </a:lnTo>
                  <a:cubicBezTo>
                    <a:pt x="136" y="835"/>
                    <a:pt x="143" y="858"/>
                    <a:pt x="135" y="871"/>
                  </a:cubicBezTo>
                  <a:cubicBezTo>
                    <a:pt x="132" y="876"/>
                    <a:pt x="127" y="879"/>
                    <a:pt x="120" y="880"/>
                  </a:cubicBezTo>
                  <a:cubicBezTo>
                    <a:pt x="111" y="881"/>
                    <a:pt x="109" y="885"/>
                    <a:pt x="109" y="886"/>
                  </a:cubicBezTo>
                  <a:cubicBezTo>
                    <a:pt x="107" y="891"/>
                    <a:pt x="106" y="903"/>
                    <a:pt x="125" y="933"/>
                  </a:cubicBezTo>
                  <a:cubicBezTo>
                    <a:pt x="139" y="954"/>
                    <a:pt x="140" y="971"/>
                    <a:pt x="140" y="982"/>
                  </a:cubicBezTo>
                  <a:cubicBezTo>
                    <a:pt x="141" y="993"/>
                    <a:pt x="141" y="995"/>
                    <a:pt x="147" y="996"/>
                  </a:cubicBezTo>
                  <a:cubicBezTo>
                    <a:pt x="160" y="998"/>
                    <a:pt x="164" y="1005"/>
                    <a:pt x="168" y="1009"/>
                  </a:cubicBezTo>
                  <a:cubicBezTo>
                    <a:pt x="170" y="1013"/>
                    <a:pt x="172" y="1014"/>
                    <a:pt x="177" y="1015"/>
                  </a:cubicBezTo>
                  <a:cubicBezTo>
                    <a:pt x="196" y="1016"/>
                    <a:pt x="209" y="1033"/>
                    <a:pt x="221" y="1048"/>
                  </a:cubicBezTo>
                  <a:lnTo>
                    <a:pt x="222" y="1050"/>
                  </a:lnTo>
                  <a:cubicBezTo>
                    <a:pt x="226" y="1055"/>
                    <a:pt x="233" y="1058"/>
                    <a:pt x="240" y="1058"/>
                  </a:cubicBezTo>
                  <a:cubicBezTo>
                    <a:pt x="249" y="1058"/>
                    <a:pt x="257" y="1054"/>
                    <a:pt x="262" y="1047"/>
                  </a:cubicBezTo>
                  <a:cubicBezTo>
                    <a:pt x="274" y="1029"/>
                    <a:pt x="306" y="1020"/>
                    <a:pt x="357" y="1020"/>
                  </a:cubicBezTo>
                  <a:cubicBezTo>
                    <a:pt x="378" y="1020"/>
                    <a:pt x="384" y="1016"/>
                    <a:pt x="392" y="1009"/>
                  </a:cubicBezTo>
                  <a:cubicBezTo>
                    <a:pt x="399" y="1004"/>
                    <a:pt x="408" y="998"/>
                    <a:pt x="426" y="992"/>
                  </a:cubicBezTo>
                  <a:cubicBezTo>
                    <a:pt x="466" y="981"/>
                    <a:pt x="514" y="980"/>
                    <a:pt x="547" y="991"/>
                  </a:cubicBezTo>
                  <a:cubicBezTo>
                    <a:pt x="571" y="1000"/>
                    <a:pt x="593" y="997"/>
                    <a:pt x="615" y="983"/>
                  </a:cubicBezTo>
                  <a:cubicBezTo>
                    <a:pt x="622" y="978"/>
                    <a:pt x="634" y="980"/>
                    <a:pt x="644" y="982"/>
                  </a:cubicBezTo>
                  <a:cubicBezTo>
                    <a:pt x="648" y="983"/>
                    <a:pt x="652" y="984"/>
                    <a:pt x="655" y="984"/>
                  </a:cubicBezTo>
                  <a:cubicBezTo>
                    <a:pt x="658" y="984"/>
                    <a:pt x="660" y="984"/>
                    <a:pt x="661" y="977"/>
                  </a:cubicBezTo>
                  <a:cubicBezTo>
                    <a:pt x="663" y="950"/>
                    <a:pt x="692" y="950"/>
                    <a:pt x="707" y="950"/>
                  </a:cubicBezTo>
                  <a:cubicBezTo>
                    <a:pt x="711" y="950"/>
                    <a:pt x="715" y="950"/>
                    <a:pt x="718" y="950"/>
                  </a:cubicBezTo>
                  <a:cubicBezTo>
                    <a:pt x="722" y="950"/>
                    <a:pt x="726" y="950"/>
                    <a:pt x="730" y="950"/>
                  </a:cubicBezTo>
                  <a:cubicBezTo>
                    <a:pt x="756" y="950"/>
                    <a:pt x="826" y="906"/>
                    <a:pt x="882" y="853"/>
                  </a:cubicBezTo>
                  <a:cubicBezTo>
                    <a:pt x="940" y="799"/>
                    <a:pt x="1033" y="683"/>
                    <a:pt x="1063" y="632"/>
                  </a:cubicBezTo>
                  <a:cubicBezTo>
                    <a:pt x="1093" y="582"/>
                    <a:pt x="1140" y="539"/>
                    <a:pt x="1168" y="514"/>
                  </a:cubicBezTo>
                  <a:lnTo>
                    <a:pt x="1174" y="509"/>
                  </a:lnTo>
                  <a:cubicBezTo>
                    <a:pt x="1187" y="496"/>
                    <a:pt x="1199" y="454"/>
                    <a:pt x="1207" y="393"/>
                  </a:cubicBezTo>
                  <a:cubicBezTo>
                    <a:pt x="1206" y="393"/>
                    <a:pt x="1205" y="393"/>
                    <a:pt x="1204" y="393"/>
                  </a:cubicBezTo>
                  <a:cubicBezTo>
                    <a:pt x="1203" y="393"/>
                    <a:pt x="1201" y="394"/>
                    <a:pt x="1199" y="394"/>
                  </a:cubicBezTo>
                  <a:close/>
                  <a:moveTo>
                    <a:pt x="940" y="620"/>
                  </a:moveTo>
                  <a:cubicBezTo>
                    <a:pt x="934" y="629"/>
                    <a:pt x="927" y="637"/>
                    <a:pt x="927" y="644"/>
                  </a:cubicBezTo>
                  <a:cubicBezTo>
                    <a:pt x="927" y="649"/>
                    <a:pt x="925" y="657"/>
                    <a:pt x="911" y="657"/>
                  </a:cubicBezTo>
                  <a:cubicBezTo>
                    <a:pt x="907" y="657"/>
                    <a:pt x="904" y="657"/>
                    <a:pt x="900" y="657"/>
                  </a:cubicBezTo>
                  <a:cubicBezTo>
                    <a:pt x="896" y="656"/>
                    <a:pt x="892" y="656"/>
                    <a:pt x="889" y="656"/>
                  </a:cubicBezTo>
                  <a:cubicBezTo>
                    <a:pt x="880" y="656"/>
                    <a:pt x="878" y="658"/>
                    <a:pt x="877" y="660"/>
                  </a:cubicBezTo>
                  <a:cubicBezTo>
                    <a:pt x="868" y="678"/>
                    <a:pt x="859" y="700"/>
                    <a:pt x="859" y="700"/>
                  </a:cubicBezTo>
                  <a:lnTo>
                    <a:pt x="858" y="705"/>
                  </a:lnTo>
                  <a:lnTo>
                    <a:pt x="819" y="699"/>
                  </a:lnTo>
                  <a:lnTo>
                    <a:pt x="770" y="630"/>
                  </a:lnTo>
                  <a:lnTo>
                    <a:pt x="772" y="627"/>
                  </a:lnTo>
                  <a:cubicBezTo>
                    <a:pt x="773" y="626"/>
                    <a:pt x="808" y="577"/>
                    <a:pt x="817" y="560"/>
                  </a:cubicBezTo>
                  <a:cubicBezTo>
                    <a:pt x="824" y="545"/>
                    <a:pt x="857" y="525"/>
                    <a:pt x="879" y="521"/>
                  </a:cubicBezTo>
                  <a:cubicBezTo>
                    <a:pt x="882" y="520"/>
                    <a:pt x="885" y="520"/>
                    <a:pt x="888" y="520"/>
                  </a:cubicBezTo>
                  <a:cubicBezTo>
                    <a:pt x="898" y="520"/>
                    <a:pt x="902" y="524"/>
                    <a:pt x="904" y="528"/>
                  </a:cubicBezTo>
                  <a:cubicBezTo>
                    <a:pt x="908" y="535"/>
                    <a:pt x="917" y="543"/>
                    <a:pt x="926" y="552"/>
                  </a:cubicBezTo>
                  <a:cubicBezTo>
                    <a:pt x="941" y="565"/>
                    <a:pt x="955" y="577"/>
                    <a:pt x="955" y="590"/>
                  </a:cubicBezTo>
                  <a:cubicBezTo>
                    <a:pt x="955" y="601"/>
                    <a:pt x="947" y="611"/>
                    <a:pt x="940" y="6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46639D35-D393-41A9-A68E-852155607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138" y="4911695"/>
              <a:ext cx="913" cy="1825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450634D3-150F-4F44-BC5F-E984B1486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878" y="4570356"/>
              <a:ext cx="182535" cy="191661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778FD7F-89F3-4BE0-A400-9C455CC52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004" y="4574007"/>
              <a:ext cx="913" cy="913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88A1A2C0-6C0E-474F-926F-D3CF5F780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294" y="4607776"/>
              <a:ext cx="179796" cy="156067"/>
            </a:xfrm>
            <a:custGeom>
              <a:avLst/>
              <a:gdLst>
                <a:gd name="T0" fmla="*/ 812 w 867"/>
                <a:gd name="T1" fmla="*/ 337 h 755"/>
                <a:gd name="T2" fmla="*/ 840 w 867"/>
                <a:gd name="T3" fmla="*/ 190 h 755"/>
                <a:gd name="T4" fmla="*/ 866 w 867"/>
                <a:gd name="T5" fmla="*/ 177 h 755"/>
                <a:gd name="T6" fmla="*/ 866 w 867"/>
                <a:gd name="T7" fmla="*/ 177 h 755"/>
                <a:gd name="T8" fmla="*/ 863 w 867"/>
                <a:gd name="T9" fmla="*/ 162 h 755"/>
                <a:gd name="T10" fmla="*/ 857 w 867"/>
                <a:gd name="T11" fmla="*/ 147 h 755"/>
                <a:gd name="T12" fmla="*/ 851 w 867"/>
                <a:gd name="T13" fmla="*/ 131 h 755"/>
                <a:gd name="T14" fmla="*/ 837 w 867"/>
                <a:gd name="T15" fmla="*/ 105 h 755"/>
                <a:gd name="T16" fmla="*/ 833 w 867"/>
                <a:gd name="T17" fmla="*/ 98 h 755"/>
                <a:gd name="T18" fmla="*/ 766 w 867"/>
                <a:gd name="T19" fmla="*/ 66 h 755"/>
                <a:gd name="T20" fmla="*/ 738 w 867"/>
                <a:gd name="T21" fmla="*/ 58 h 755"/>
                <a:gd name="T22" fmla="*/ 667 w 867"/>
                <a:gd name="T23" fmla="*/ 30 h 755"/>
                <a:gd name="T24" fmla="*/ 661 w 867"/>
                <a:gd name="T25" fmla="*/ 29 h 755"/>
                <a:gd name="T26" fmla="*/ 653 w 867"/>
                <a:gd name="T27" fmla="*/ 25 h 755"/>
                <a:gd name="T28" fmla="*/ 642 w 867"/>
                <a:gd name="T29" fmla="*/ 19 h 755"/>
                <a:gd name="T30" fmla="*/ 626 w 867"/>
                <a:gd name="T31" fmla="*/ 8 h 755"/>
                <a:gd name="T32" fmla="*/ 589 w 867"/>
                <a:gd name="T33" fmla="*/ 10 h 755"/>
                <a:gd name="T34" fmla="*/ 577 w 867"/>
                <a:gd name="T35" fmla="*/ 11 h 755"/>
                <a:gd name="T36" fmla="*/ 559 w 867"/>
                <a:gd name="T37" fmla="*/ 13 h 755"/>
                <a:gd name="T38" fmla="*/ 532 w 867"/>
                <a:gd name="T39" fmla="*/ 13 h 755"/>
                <a:gd name="T40" fmla="*/ 514 w 867"/>
                <a:gd name="T41" fmla="*/ 30 h 755"/>
                <a:gd name="T42" fmla="*/ 495 w 867"/>
                <a:gd name="T43" fmla="*/ 93 h 755"/>
                <a:gd name="T44" fmla="*/ 484 w 867"/>
                <a:gd name="T45" fmla="*/ 220 h 755"/>
                <a:gd name="T46" fmla="*/ 524 w 867"/>
                <a:gd name="T47" fmla="*/ 309 h 755"/>
                <a:gd name="T48" fmla="*/ 557 w 867"/>
                <a:gd name="T49" fmla="*/ 299 h 755"/>
                <a:gd name="T50" fmla="*/ 573 w 867"/>
                <a:gd name="T51" fmla="*/ 390 h 755"/>
                <a:gd name="T52" fmla="*/ 512 w 867"/>
                <a:gd name="T53" fmla="*/ 390 h 755"/>
                <a:gd name="T54" fmla="*/ 382 w 867"/>
                <a:gd name="T55" fmla="*/ 267 h 755"/>
                <a:gd name="T56" fmla="*/ 326 w 867"/>
                <a:gd name="T57" fmla="*/ 294 h 755"/>
                <a:gd name="T58" fmla="*/ 273 w 867"/>
                <a:gd name="T59" fmla="*/ 273 h 755"/>
                <a:gd name="T60" fmla="*/ 246 w 867"/>
                <a:gd name="T61" fmla="*/ 269 h 755"/>
                <a:gd name="T62" fmla="*/ 232 w 867"/>
                <a:gd name="T63" fmla="*/ 230 h 755"/>
                <a:gd name="T64" fmla="*/ 186 w 867"/>
                <a:gd name="T65" fmla="*/ 241 h 755"/>
                <a:gd name="T66" fmla="*/ 163 w 867"/>
                <a:gd name="T67" fmla="*/ 216 h 755"/>
                <a:gd name="T68" fmla="*/ 155 w 867"/>
                <a:gd name="T69" fmla="*/ 207 h 755"/>
                <a:gd name="T70" fmla="*/ 7 w 867"/>
                <a:gd name="T71" fmla="*/ 370 h 755"/>
                <a:gd name="T72" fmla="*/ 193 w 867"/>
                <a:gd name="T73" fmla="*/ 717 h 755"/>
                <a:gd name="T74" fmla="*/ 262 w 867"/>
                <a:gd name="T75" fmla="*/ 736 h 755"/>
                <a:gd name="T76" fmla="*/ 350 w 867"/>
                <a:gd name="T77" fmla="*/ 754 h 755"/>
                <a:gd name="T78" fmla="*/ 439 w 867"/>
                <a:gd name="T79" fmla="*/ 667 h 755"/>
                <a:gd name="T80" fmla="*/ 610 w 867"/>
                <a:gd name="T81" fmla="*/ 572 h 755"/>
                <a:gd name="T82" fmla="*/ 601 w 867"/>
                <a:gd name="T83" fmla="*/ 517 h 755"/>
                <a:gd name="T84" fmla="*/ 786 w 867"/>
                <a:gd name="T85" fmla="*/ 449 h 755"/>
                <a:gd name="T86" fmla="*/ 808 w 867"/>
                <a:gd name="T87" fmla="*/ 434 h 755"/>
                <a:gd name="T88" fmla="*/ 803 w 867"/>
                <a:gd name="T89" fmla="*/ 406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7" h="755">
                  <a:moveTo>
                    <a:pt x="803" y="406"/>
                  </a:moveTo>
                  <a:cubicBezTo>
                    <a:pt x="804" y="405"/>
                    <a:pt x="804" y="404"/>
                    <a:pt x="805" y="402"/>
                  </a:cubicBezTo>
                  <a:cubicBezTo>
                    <a:pt x="808" y="391"/>
                    <a:pt x="812" y="355"/>
                    <a:pt x="812" y="337"/>
                  </a:cubicBezTo>
                  <a:cubicBezTo>
                    <a:pt x="812" y="324"/>
                    <a:pt x="827" y="322"/>
                    <a:pt x="838" y="321"/>
                  </a:cubicBezTo>
                  <a:cubicBezTo>
                    <a:pt x="840" y="321"/>
                    <a:pt x="842" y="321"/>
                    <a:pt x="844" y="321"/>
                  </a:cubicBezTo>
                  <a:cubicBezTo>
                    <a:pt x="827" y="300"/>
                    <a:pt x="831" y="211"/>
                    <a:pt x="840" y="190"/>
                  </a:cubicBezTo>
                  <a:cubicBezTo>
                    <a:pt x="843" y="181"/>
                    <a:pt x="849" y="177"/>
                    <a:pt x="858" y="177"/>
                  </a:cubicBezTo>
                  <a:cubicBezTo>
                    <a:pt x="860" y="177"/>
                    <a:pt x="862" y="177"/>
                    <a:pt x="863" y="177"/>
                  </a:cubicBezTo>
                  <a:cubicBezTo>
                    <a:pt x="864" y="177"/>
                    <a:pt x="865" y="177"/>
                    <a:pt x="866" y="177"/>
                  </a:cubicBezTo>
                  <a:cubicBezTo>
                    <a:pt x="866" y="178"/>
                    <a:pt x="866" y="178"/>
                    <a:pt x="866" y="178"/>
                  </a:cubicBezTo>
                  <a:lnTo>
                    <a:pt x="866" y="178"/>
                  </a:lnTo>
                  <a:lnTo>
                    <a:pt x="866" y="177"/>
                  </a:lnTo>
                  <a:cubicBezTo>
                    <a:pt x="866" y="175"/>
                    <a:pt x="866" y="173"/>
                    <a:pt x="866" y="171"/>
                  </a:cubicBezTo>
                  <a:cubicBezTo>
                    <a:pt x="865" y="170"/>
                    <a:pt x="865" y="169"/>
                    <a:pt x="865" y="167"/>
                  </a:cubicBezTo>
                  <a:cubicBezTo>
                    <a:pt x="864" y="166"/>
                    <a:pt x="864" y="164"/>
                    <a:pt x="863" y="162"/>
                  </a:cubicBezTo>
                  <a:cubicBezTo>
                    <a:pt x="863" y="161"/>
                    <a:pt x="862" y="159"/>
                    <a:pt x="862" y="158"/>
                  </a:cubicBezTo>
                  <a:cubicBezTo>
                    <a:pt x="861" y="156"/>
                    <a:pt x="860" y="154"/>
                    <a:pt x="860" y="152"/>
                  </a:cubicBezTo>
                  <a:cubicBezTo>
                    <a:pt x="859" y="151"/>
                    <a:pt x="858" y="149"/>
                    <a:pt x="857" y="147"/>
                  </a:cubicBezTo>
                  <a:cubicBezTo>
                    <a:pt x="857" y="145"/>
                    <a:pt x="856" y="144"/>
                    <a:pt x="855" y="142"/>
                  </a:cubicBezTo>
                  <a:cubicBezTo>
                    <a:pt x="854" y="140"/>
                    <a:pt x="854" y="138"/>
                    <a:pt x="853" y="136"/>
                  </a:cubicBezTo>
                  <a:cubicBezTo>
                    <a:pt x="852" y="134"/>
                    <a:pt x="851" y="133"/>
                    <a:pt x="851" y="131"/>
                  </a:cubicBezTo>
                  <a:cubicBezTo>
                    <a:pt x="850" y="129"/>
                    <a:pt x="848" y="127"/>
                    <a:pt x="847" y="124"/>
                  </a:cubicBezTo>
                  <a:cubicBezTo>
                    <a:pt x="847" y="123"/>
                    <a:pt x="847" y="123"/>
                    <a:pt x="846" y="122"/>
                  </a:cubicBezTo>
                  <a:cubicBezTo>
                    <a:pt x="843" y="116"/>
                    <a:pt x="840" y="110"/>
                    <a:pt x="837" y="105"/>
                  </a:cubicBezTo>
                  <a:lnTo>
                    <a:pt x="837" y="105"/>
                  </a:lnTo>
                  <a:cubicBezTo>
                    <a:pt x="836" y="103"/>
                    <a:pt x="835" y="101"/>
                    <a:pt x="834" y="100"/>
                  </a:cubicBezTo>
                  <a:cubicBezTo>
                    <a:pt x="833" y="99"/>
                    <a:pt x="833" y="99"/>
                    <a:pt x="833" y="98"/>
                  </a:cubicBezTo>
                  <a:lnTo>
                    <a:pt x="833" y="98"/>
                  </a:lnTo>
                  <a:cubicBezTo>
                    <a:pt x="828" y="92"/>
                    <a:pt x="797" y="78"/>
                    <a:pt x="771" y="68"/>
                  </a:cubicBezTo>
                  <a:cubicBezTo>
                    <a:pt x="770" y="68"/>
                    <a:pt x="768" y="67"/>
                    <a:pt x="766" y="66"/>
                  </a:cubicBezTo>
                  <a:cubicBezTo>
                    <a:pt x="763" y="65"/>
                    <a:pt x="759" y="64"/>
                    <a:pt x="756" y="63"/>
                  </a:cubicBezTo>
                  <a:cubicBezTo>
                    <a:pt x="753" y="62"/>
                    <a:pt x="751" y="61"/>
                    <a:pt x="748" y="60"/>
                  </a:cubicBezTo>
                  <a:cubicBezTo>
                    <a:pt x="744" y="59"/>
                    <a:pt x="741" y="58"/>
                    <a:pt x="738" y="58"/>
                  </a:cubicBezTo>
                  <a:cubicBezTo>
                    <a:pt x="729" y="56"/>
                    <a:pt x="718" y="50"/>
                    <a:pt x="707" y="44"/>
                  </a:cubicBezTo>
                  <a:cubicBezTo>
                    <a:pt x="693" y="37"/>
                    <a:pt x="679" y="30"/>
                    <a:pt x="669" y="30"/>
                  </a:cubicBezTo>
                  <a:cubicBezTo>
                    <a:pt x="669" y="30"/>
                    <a:pt x="668" y="30"/>
                    <a:pt x="667" y="30"/>
                  </a:cubicBezTo>
                  <a:cubicBezTo>
                    <a:pt x="666" y="30"/>
                    <a:pt x="666" y="30"/>
                    <a:pt x="666" y="30"/>
                  </a:cubicBezTo>
                  <a:cubicBezTo>
                    <a:pt x="665" y="30"/>
                    <a:pt x="664" y="30"/>
                    <a:pt x="663" y="29"/>
                  </a:cubicBezTo>
                  <a:cubicBezTo>
                    <a:pt x="663" y="29"/>
                    <a:pt x="662" y="29"/>
                    <a:pt x="661" y="29"/>
                  </a:cubicBezTo>
                  <a:cubicBezTo>
                    <a:pt x="661" y="28"/>
                    <a:pt x="660" y="28"/>
                    <a:pt x="659" y="28"/>
                  </a:cubicBezTo>
                  <a:cubicBezTo>
                    <a:pt x="658" y="28"/>
                    <a:pt x="657" y="27"/>
                    <a:pt x="656" y="27"/>
                  </a:cubicBezTo>
                  <a:cubicBezTo>
                    <a:pt x="655" y="26"/>
                    <a:pt x="654" y="26"/>
                    <a:pt x="653" y="25"/>
                  </a:cubicBezTo>
                  <a:cubicBezTo>
                    <a:pt x="652" y="25"/>
                    <a:pt x="651" y="24"/>
                    <a:pt x="650" y="24"/>
                  </a:cubicBezTo>
                  <a:cubicBezTo>
                    <a:pt x="648" y="23"/>
                    <a:pt x="647" y="22"/>
                    <a:pt x="646" y="21"/>
                  </a:cubicBezTo>
                  <a:cubicBezTo>
                    <a:pt x="644" y="21"/>
                    <a:pt x="643" y="20"/>
                    <a:pt x="642" y="19"/>
                  </a:cubicBezTo>
                  <a:cubicBezTo>
                    <a:pt x="640" y="18"/>
                    <a:pt x="638" y="17"/>
                    <a:pt x="637" y="16"/>
                  </a:cubicBezTo>
                  <a:cubicBezTo>
                    <a:pt x="635" y="15"/>
                    <a:pt x="633" y="14"/>
                    <a:pt x="632" y="13"/>
                  </a:cubicBezTo>
                  <a:cubicBezTo>
                    <a:pt x="630" y="11"/>
                    <a:pt x="628" y="10"/>
                    <a:pt x="626" y="8"/>
                  </a:cubicBezTo>
                  <a:cubicBezTo>
                    <a:pt x="624" y="7"/>
                    <a:pt x="622" y="6"/>
                    <a:pt x="620" y="5"/>
                  </a:cubicBezTo>
                  <a:cubicBezTo>
                    <a:pt x="618" y="3"/>
                    <a:pt x="616" y="2"/>
                    <a:pt x="614" y="0"/>
                  </a:cubicBezTo>
                  <a:cubicBezTo>
                    <a:pt x="608" y="5"/>
                    <a:pt x="599" y="8"/>
                    <a:pt x="589" y="10"/>
                  </a:cubicBezTo>
                  <a:cubicBezTo>
                    <a:pt x="588" y="10"/>
                    <a:pt x="588" y="10"/>
                    <a:pt x="588" y="10"/>
                  </a:cubicBezTo>
                  <a:cubicBezTo>
                    <a:pt x="585" y="11"/>
                    <a:pt x="582" y="11"/>
                    <a:pt x="579" y="11"/>
                  </a:cubicBezTo>
                  <a:cubicBezTo>
                    <a:pt x="579" y="11"/>
                    <a:pt x="578" y="11"/>
                    <a:pt x="577" y="11"/>
                  </a:cubicBezTo>
                  <a:cubicBezTo>
                    <a:pt x="575" y="12"/>
                    <a:pt x="572" y="12"/>
                    <a:pt x="569" y="12"/>
                  </a:cubicBezTo>
                  <a:cubicBezTo>
                    <a:pt x="568" y="12"/>
                    <a:pt x="567" y="12"/>
                    <a:pt x="567" y="12"/>
                  </a:cubicBezTo>
                  <a:cubicBezTo>
                    <a:pt x="564" y="12"/>
                    <a:pt x="561" y="12"/>
                    <a:pt x="559" y="13"/>
                  </a:cubicBezTo>
                  <a:cubicBezTo>
                    <a:pt x="558" y="13"/>
                    <a:pt x="557" y="13"/>
                    <a:pt x="556" y="13"/>
                  </a:cubicBezTo>
                  <a:cubicBezTo>
                    <a:pt x="552" y="13"/>
                    <a:pt x="549" y="13"/>
                    <a:pt x="545" y="13"/>
                  </a:cubicBezTo>
                  <a:cubicBezTo>
                    <a:pt x="541" y="13"/>
                    <a:pt x="536" y="13"/>
                    <a:pt x="532" y="13"/>
                  </a:cubicBezTo>
                  <a:lnTo>
                    <a:pt x="522" y="13"/>
                  </a:lnTo>
                  <a:cubicBezTo>
                    <a:pt x="519" y="13"/>
                    <a:pt x="517" y="13"/>
                    <a:pt x="516" y="14"/>
                  </a:cubicBezTo>
                  <a:cubicBezTo>
                    <a:pt x="514" y="17"/>
                    <a:pt x="514" y="24"/>
                    <a:pt x="514" y="30"/>
                  </a:cubicBezTo>
                  <a:cubicBezTo>
                    <a:pt x="515" y="41"/>
                    <a:pt x="516" y="54"/>
                    <a:pt x="506" y="62"/>
                  </a:cubicBezTo>
                  <a:cubicBezTo>
                    <a:pt x="495" y="71"/>
                    <a:pt x="490" y="81"/>
                    <a:pt x="491" y="87"/>
                  </a:cubicBezTo>
                  <a:cubicBezTo>
                    <a:pt x="491" y="90"/>
                    <a:pt x="492" y="92"/>
                    <a:pt x="495" y="93"/>
                  </a:cubicBezTo>
                  <a:cubicBezTo>
                    <a:pt x="507" y="99"/>
                    <a:pt x="504" y="121"/>
                    <a:pt x="498" y="155"/>
                  </a:cubicBezTo>
                  <a:cubicBezTo>
                    <a:pt x="496" y="166"/>
                    <a:pt x="494" y="177"/>
                    <a:pt x="494" y="183"/>
                  </a:cubicBezTo>
                  <a:cubicBezTo>
                    <a:pt x="494" y="193"/>
                    <a:pt x="489" y="207"/>
                    <a:pt x="484" y="220"/>
                  </a:cubicBezTo>
                  <a:cubicBezTo>
                    <a:pt x="480" y="230"/>
                    <a:pt x="474" y="246"/>
                    <a:pt x="475" y="249"/>
                  </a:cubicBezTo>
                  <a:cubicBezTo>
                    <a:pt x="480" y="252"/>
                    <a:pt x="484" y="259"/>
                    <a:pt x="490" y="270"/>
                  </a:cubicBezTo>
                  <a:cubicBezTo>
                    <a:pt x="499" y="285"/>
                    <a:pt x="511" y="305"/>
                    <a:pt x="524" y="309"/>
                  </a:cubicBezTo>
                  <a:cubicBezTo>
                    <a:pt x="525" y="309"/>
                    <a:pt x="527" y="310"/>
                    <a:pt x="528" y="310"/>
                  </a:cubicBezTo>
                  <a:cubicBezTo>
                    <a:pt x="537" y="311"/>
                    <a:pt x="545" y="306"/>
                    <a:pt x="553" y="302"/>
                  </a:cubicBezTo>
                  <a:cubicBezTo>
                    <a:pt x="554" y="301"/>
                    <a:pt x="555" y="300"/>
                    <a:pt x="557" y="299"/>
                  </a:cubicBezTo>
                  <a:cubicBezTo>
                    <a:pt x="563" y="295"/>
                    <a:pt x="568" y="292"/>
                    <a:pt x="573" y="292"/>
                  </a:cubicBezTo>
                  <a:cubicBezTo>
                    <a:pt x="589" y="292"/>
                    <a:pt x="589" y="321"/>
                    <a:pt x="589" y="352"/>
                  </a:cubicBezTo>
                  <a:cubicBezTo>
                    <a:pt x="589" y="378"/>
                    <a:pt x="574" y="390"/>
                    <a:pt x="573" y="390"/>
                  </a:cubicBezTo>
                  <a:lnTo>
                    <a:pt x="572" y="391"/>
                  </a:lnTo>
                  <a:cubicBezTo>
                    <a:pt x="571" y="392"/>
                    <a:pt x="554" y="398"/>
                    <a:pt x="537" y="398"/>
                  </a:cubicBezTo>
                  <a:cubicBezTo>
                    <a:pt x="526" y="398"/>
                    <a:pt x="518" y="395"/>
                    <a:pt x="512" y="390"/>
                  </a:cubicBezTo>
                  <a:cubicBezTo>
                    <a:pt x="493" y="375"/>
                    <a:pt x="479" y="336"/>
                    <a:pt x="479" y="321"/>
                  </a:cubicBezTo>
                  <a:cubicBezTo>
                    <a:pt x="479" y="321"/>
                    <a:pt x="479" y="314"/>
                    <a:pt x="428" y="314"/>
                  </a:cubicBezTo>
                  <a:cubicBezTo>
                    <a:pt x="409" y="314"/>
                    <a:pt x="392" y="288"/>
                    <a:pt x="382" y="267"/>
                  </a:cubicBezTo>
                  <a:cubicBezTo>
                    <a:pt x="381" y="265"/>
                    <a:pt x="380" y="265"/>
                    <a:pt x="379" y="265"/>
                  </a:cubicBezTo>
                  <a:cubicBezTo>
                    <a:pt x="374" y="265"/>
                    <a:pt x="366" y="273"/>
                    <a:pt x="366" y="277"/>
                  </a:cubicBezTo>
                  <a:cubicBezTo>
                    <a:pt x="366" y="294"/>
                    <a:pt x="345" y="294"/>
                    <a:pt x="326" y="294"/>
                  </a:cubicBezTo>
                  <a:cubicBezTo>
                    <a:pt x="324" y="294"/>
                    <a:pt x="321" y="293"/>
                    <a:pt x="319" y="293"/>
                  </a:cubicBezTo>
                  <a:cubicBezTo>
                    <a:pt x="312" y="291"/>
                    <a:pt x="303" y="287"/>
                    <a:pt x="294" y="282"/>
                  </a:cubicBezTo>
                  <a:cubicBezTo>
                    <a:pt x="287" y="279"/>
                    <a:pt x="279" y="275"/>
                    <a:pt x="273" y="273"/>
                  </a:cubicBezTo>
                  <a:cubicBezTo>
                    <a:pt x="270" y="272"/>
                    <a:pt x="269" y="272"/>
                    <a:pt x="267" y="272"/>
                  </a:cubicBezTo>
                  <a:cubicBezTo>
                    <a:pt x="266" y="272"/>
                    <a:pt x="265" y="272"/>
                    <a:pt x="264" y="273"/>
                  </a:cubicBezTo>
                  <a:cubicBezTo>
                    <a:pt x="258" y="276"/>
                    <a:pt x="252" y="274"/>
                    <a:pt x="246" y="269"/>
                  </a:cubicBezTo>
                  <a:cubicBezTo>
                    <a:pt x="245" y="268"/>
                    <a:pt x="243" y="267"/>
                    <a:pt x="242" y="265"/>
                  </a:cubicBezTo>
                  <a:cubicBezTo>
                    <a:pt x="236" y="258"/>
                    <a:pt x="233" y="247"/>
                    <a:pt x="232" y="238"/>
                  </a:cubicBezTo>
                  <a:cubicBezTo>
                    <a:pt x="232" y="235"/>
                    <a:pt x="232" y="232"/>
                    <a:pt x="232" y="230"/>
                  </a:cubicBezTo>
                  <a:cubicBezTo>
                    <a:pt x="231" y="229"/>
                    <a:pt x="230" y="229"/>
                    <a:pt x="229" y="229"/>
                  </a:cubicBezTo>
                  <a:cubicBezTo>
                    <a:pt x="219" y="229"/>
                    <a:pt x="201" y="235"/>
                    <a:pt x="193" y="239"/>
                  </a:cubicBezTo>
                  <a:cubicBezTo>
                    <a:pt x="191" y="240"/>
                    <a:pt x="188" y="241"/>
                    <a:pt x="186" y="241"/>
                  </a:cubicBezTo>
                  <a:cubicBezTo>
                    <a:pt x="173" y="241"/>
                    <a:pt x="167" y="226"/>
                    <a:pt x="165" y="220"/>
                  </a:cubicBezTo>
                  <a:cubicBezTo>
                    <a:pt x="165" y="219"/>
                    <a:pt x="165" y="219"/>
                    <a:pt x="165" y="218"/>
                  </a:cubicBezTo>
                  <a:cubicBezTo>
                    <a:pt x="165" y="218"/>
                    <a:pt x="164" y="217"/>
                    <a:pt x="163" y="216"/>
                  </a:cubicBezTo>
                  <a:cubicBezTo>
                    <a:pt x="162" y="215"/>
                    <a:pt x="162" y="214"/>
                    <a:pt x="161" y="213"/>
                  </a:cubicBezTo>
                  <a:cubicBezTo>
                    <a:pt x="160" y="213"/>
                    <a:pt x="160" y="212"/>
                    <a:pt x="160" y="212"/>
                  </a:cubicBezTo>
                  <a:cubicBezTo>
                    <a:pt x="158" y="210"/>
                    <a:pt x="157" y="209"/>
                    <a:pt x="155" y="207"/>
                  </a:cubicBezTo>
                  <a:lnTo>
                    <a:pt x="140" y="351"/>
                  </a:lnTo>
                  <a:lnTo>
                    <a:pt x="117" y="374"/>
                  </a:lnTo>
                  <a:lnTo>
                    <a:pt x="7" y="370"/>
                  </a:lnTo>
                  <a:lnTo>
                    <a:pt x="0" y="616"/>
                  </a:lnTo>
                  <a:lnTo>
                    <a:pt x="83" y="731"/>
                  </a:lnTo>
                  <a:cubicBezTo>
                    <a:pt x="112" y="725"/>
                    <a:pt x="161" y="717"/>
                    <a:pt x="193" y="717"/>
                  </a:cubicBezTo>
                  <a:cubicBezTo>
                    <a:pt x="203" y="717"/>
                    <a:pt x="226" y="717"/>
                    <a:pt x="226" y="731"/>
                  </a:cubicBezTo>
                  <a:cubicBezTo>
                    <a:pt x="226" y="732"/>
                    <a:pt x="226" y="736"/>
                    <a:pt x="229" y="741"/>
                  </a:cubicBezTo>
                  <a:cubicBezTo>
                    <a:pt x="241" y="739"/>
                    <a:pt x="253" y="736"/>
                    <a:pt x="262" y="736"/>
                  </a:cubicBezTo>
                  <a:cubicBezTo>
                    <a:pt x="263" y="736"/>
                    <a:pt x="265" y="736"/>
                    <a:pt x="266" y="736"/>
                  </a:cubicBezTo>
                  <a:cubicBezTo>
                    <a:pt x="272" y="737"/>
                    <a:pt x="281" y="740"/>
                    <a:pt x="293" y="743"/>
                  </a:cubicBezTo>
                  <a:cubicBezTo>
                    <a:pt x="312" y="748"/>
                    <a:pt x="335" y="754"/>
                    <a:pt x="350" y="754"/>
                  </a:cubicBezTo>
                  <a:cubicBezTo>
                    <a:pt x="355" y="754"/>
                    <a:pt x="358" y="753"/>
                    <a:pt x="359" y="753"/>
                  </a:cubicBezTo>
                  <a:cubicBezTo>
                    <a:pt x="366" y="750"/>
                    <a:pt x="376" y="735"/>
                    <a:pt x="386" y="721"/>
                  </a:cubicBezTo>
                  <a:cubicBezTo>
                    <a:pt x="402" y="698"/>
                    <a:pt x="420" y="673"/>
                    <a:pt x="439" y="667"/>
                  </a:cubicBezTo>
                  <a:cubicBezTo>
                    <a:pt x="470" y="657"/>
                    <a:pt x="505" y="626"/>
                    <a:pt x="505" y="618"/>
                  </a:cubicBezTo>
                  <a:cubicBezTo>
                    <a:pt x="505" y="600"/>
                    <a:pt x="509" y="586"/>
                    <a:pt x="553" y="574"/>
                  </a:cubicBezTo>
                  <a:lnTo>
                    <a:pt x="610" y="572"/>
                  </a:lnTo>
                  <a:lnTo>
                    <a:pt x="610" y="572"/>
                  </a:lnTo>
                  <a:lnTo>
                    <a:pt x="616" y="572"/>
                  </a:lnTo>
                  <a:lnTo>
                    <a:pt x="601" y="517"/>
                  </a:lnTo>
                  <a:lnTo>
                    <a:pt x="606" y="516"/>
                  </a:lnTo>
                  <a:cubicBezTo>
                    <a:pt x="608" y="515"/>
                    <a:pt x="610" y="514"/>
                    <a:pt x="612" y="513"/>
                  </a:cubicBezTo>
                  <a:cubicBezTo>
                    <a:pt x="666" y="493"/>
                    <a:pt x="743" y="465"/>
                    <a:pt x="786" y="449"/>
                  </a:cubicBezTo>
                  <a:cubicBezTo>
                    <a:pt x="797" y="446"/>
                    <a:pt x="805" y="443"/>
                    <a:pt x="811" y="441"/>
                  </a:cubicBezTo>
                  <a:lnTo>
                    <a:pt x="811" y="441"/>
                  </a:lnTo>
                  <a:cubicBezTo>
                    <a:pt x="810" y="439"/>
                    <a:pt x="809" y="436"/>
                    <a:pt x="808" y="434"/>
                  </a:cubicBezTo>
                  <a:cubicBezTo>
                    <a:pt x="803" y="425"/>
                    <a:pt x="800" y="419"/>
                    <a:pt x="799" y="415"/>
                  </a:cubicBezTo>
                  <a:cubicBezTo>
                    <a:pt x="799" y="413"/>
                    <a:pt x="799" y="412"/>
                    <a:pt x="799" y="410"/>
                  </a:cubicBezTo>
                  <a:cubicBezTo>
                    <a:pt x="800" y="408"/>
                    <a:pt x="801" y="407"/>
                    <a:pt x="803" y="4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6C885DAD-11E4-4870-B50B-8457D3705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0989" y="4493692"/>
              <a:ext cx="28292" cy="23729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07619108-74F4-4A29-87F3-4EEC09AD8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737" y="4282865"/>
              <a:ext cx="160631" cy="215390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A238A30A-4376-4D7B-9621-AE9B4EF15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7331" y="4292904"/>
              <a:ext cx="913" cy="913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F77E3DCC-2086-4BE3-8EE1-AC76BEA1A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254" y="3879464"/>
              <a:ext cx="185273" cy="145114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2ABEFF92-1F15-4E35-BDC3-96AFBE359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953" y="4022753"/>
              <a:ext cx="2739" cy="1825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F0C16133-4CFB-41EB-9D8D-14365A94D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340" y="3854822"/>
              <a:ext cx="63887" cy="123211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F3EA209-FC77-43E8-A9EC-55A9D86D5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879" y="3857560"/>
              <a:ext cx="326737" cy="313046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C9864080-5ECF-403A-9EFB-2E2B8EF15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5284" y="3931486"/>
              <a:ext cx="236382" cy="226342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A89A1C-498B-4A57-9C52-150441B07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843" y="4254572"/>
              <a:ext cx="40157" cy="10952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Freeform 24">
              <a:extLst>
                <a:ext uri="{FF2B5EF4-FFF2-40B4-BE49-F238E27FC236}">
                  <a16:creationId xmlns:a16="http://schemas.microsoft.com/office/drawing/2014/main" id="{A42321E9-9D68-4A60-8880-95686BAC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106" y="4267350"/>
              <a:ext cx="913" cy="1825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Freeform 25">
              <a:extLst>
                <a:ext uri="{FF2B5EF4-FFF2-40B4-BE49-F238E27FC236}">
                  <a16:creationId xmlns:a16="http://schemas.microsoft.com/office/drawing/2014/main" id="{83AC610E-16F0-4240-BDCA-A49389E8C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804" y="4210764"/>
              <a:ext cx="91267" cy="68451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Freeform 26">
              <a:extLst>
                <a:ext uri="{FF2B5EF4-FFF2-40B4-BE49-F238E27FC236}">
                  <a16:creationId xmlns:a16="http://schemas.microsoft.com/office/drawing/2014/main" id="{3196BE38-A8DF-4B87-8303-8B1E8C087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5494" y="4274650"/>
              <a:ext cx="40157" cy="23729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Freeform 27">
              <a:extLst>
                <a:ext uri="{FF2B5EF4-FFF2-40B4-BE49-F238E27FC236}">
                  <a16:creationId xmlns:a16="http://schemas.microsoft.com/office/drawing/2014/main" id="{0E98C8CB-60C3-441C-8607-C276A4875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774" y="4299293"/>
              <a:ext cx="191661" cy="132337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Freeform 28">
              <a:extLst>
                <a:ext uri="{FF2B5EF4-FFF2-40B4-BE49-F238E27FC236}">
                  <a16:creationId xmlns:a16="http://schemas.microsoft.com/office/drawing/2014/main" id="{EF6B5B99-A41A-4901-9EA9-4402F4D6E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414" y="4255485"/>
              <a:ext cx="184360" cy="150590"/>
            </a:xfrm>
            <a:custGeom>
              <a:avLst/>
              <a:gdLst>
                <a:gd name="T0" fmla="*/ 452 w 891"/>
                <a:gd name="T1" fmla="*/ 644 h 726"/>
                <a:gd name="T2" fmla="*/ 454 w 891"/>
                <a:gd name="T3" fmla="*/ 634 h 726"/>
                <a:gd name="T4" fmla="*/ 456 w 891"/>
                <a:gd name="T5" fmla="*/ 626 h 726"/>
                <a:gd name="T6" fmla="*/ 457 w 891"/>
                <a:gd name="T7" fmla="*/ 620 h 726"/>
                <a:gd name="T8" fmla="*/ 458 w 891"/>
                <a:gd name="T9" fmla="*/ 615 h 726"/>
                <a:gd name="T10" fmla="*/ 459 w 891"/>
                <a:gd name="T11" fmla="*/ 612 h 726"/>
                <a:gd name="T12" fmla="*/ 563 w 891"/>
                <a:gd name="T13" fmla="*/ 527 h 726"/>
                <a:gd name="T14" fmla="*/ 593 w 891"/>
                <a:gd name="T15" fmla="*/ 521 h 726"/>
                <a:gd name="T16" fmla="*/ 656 w 891"/>
                <a:gd name="T17" fmla="*/ 563 h 726"/>
                <a:gd name="T18" fmla="*/ 670 w 891"/>
                <a:gd name="T19" fmla="*/ 540 h 726"/>
                <a:gd name="T20" fmla="*/ 684 w 891"/>
                <a:gd name="T21" fmla="*/ 515 h 726"/>
                <a:gd name="T22" fmla="*/ 755 w 891"/>
                <a:gd name="T23" fmla="*/ 381 h 726"/>
                <a:gd name="T24" fmla="*/ 767 w 891"/>
                <a:gd name="T25" fmla="*/ 363 h 726"/>
                <a:gd name="T26" fmla="*/ 795 w 891"/>
                <a:gd name="T27" fmla="*/ 279 h 726"/>
                <a:gd name="T28" fmla="*/ 861 w 891"/>
                <a:gd name="T29" fmla="*/ 182 h 726"/>
                <a:gd name="T30" fmla="*/ 886 w 891"/>
                <a:gd name="T31" fmla="*/ 157 h 726"/>
                <a:gd name="T32" fmla="*/ 849 w 891"/>
                <a:gd name="T33" fmla="*/ 91 h 726"/>
                <a:gd name="T34" fmla="*/ 849 w 891"/>
                <a:gd name="T35" fmla="*/ 81 h 726"/>
                <a:gd name="T36" fmla="*/ 850 w 891"/>
                <a:gd name="T37" fmla="*/ 70 h 726"/>
                <a:gd name="T38" fmla="*/ 852 w 891"/>
                <a:gd name="T39" fmla="*/ 58 h 726"/>
                <a:gd name="T40" fmla="*/ 852 w 891"/>
                <a:gd name="T41" fmla="*/ 54 h 726"/>
                <a:gd name="T42" fmla="*/ 845 w 891"/>
                <a:gd name="T43" fmla="*/ 50 h 726"/>
                <a:gd name="T44" fmla="*/ 840 w 891"/>
                <a:gd name="T45" fmla="*/ 45 h 726"/>
                <a:gd name="T46" fmla="*/ 826 w 891"/>
                <a:gd name="T47" fmla="*/ 23 h 726"/>
                <a:gd name="T48" fmla="*/ 818 w 891"/>
                <a:gd name="T49" fmla="*/ 14 h 726"/>
                <a:gd name="T50" fmla="*/ 804 w 891"/>
                <a:gd name="T51" fmla="*/ 8 h 726"/>
                <a:gd name="T52" fmla="*/ 750 w 891"/>
                <a:gd name="T53" fmla="*/ 58 h 726"/>
                <a:gd name="T54" fmla="*/ 686 w 891"/>
                <a:gd name="T55" fmla="*/ 43 h 726"/>
                <a:gd name="T56" fmla="*/ 657 w 891"/>
                <a:gd name="T57" fmla="*/ 39 h 726"/>
                <a:gd name="T58" fmla="*/ 605 w 891"/>
                <a:gd name="T59" fmla="*/ 41 h 726"/>
                <a:gd name="T60" fmla="*/ 554 w 891"/>
                <a:gd name="T61" fmla="*/ 61 h 726"/>
                <a:gd name="T62" fmla="*/ 502 w 891"/>
                <a:gd name="T63" fmla="*/ 82 h 726"/>
                <a:gd name="T64" fmla="*/ 432 w 891"/>
                <a:gd name="T65" fmla="*/ 62 h 726"/>
                <a:gd name="T66" fmla="*/ 340 w 891"/>
                <a:gd name="T67" fmla="*/ 62 h 726"/>
                <a:gd name="T68" fmla="*/ 323 w 891"/>
                <a:gd name="T69" fmla="*/ 65 h 726"/>
                <a:gd name="T70" fmla="*/ 289 w 891"/>
                <a:gd name="T71" fmla="*/ 20 h 726"/>
                <a:gd name="T72" fmla="*/ 229 w 891"/>
                <a:gd name="T73" fmla="*/ 3 h 726"/>
                <a:gd name="T74" fmla="*/ 210 w 891"/>
                <a:gd name="T75" fmla="*/ 9 h 726"/>
                <a:gd name="T76" fmla="*/ 179 w 891"/>
                <a:gd name="T77" fmla="*/ 19 h 726"/>
                <a:gd name="T78" fmla="*/ 122 w 891"/>
                <a:gd name="T79" fmla="*/ 19 h 726"/>
                <a:gd name="T80" fmla="*/ 104 w 891"/>
                <a:gd name="T81" fmla="*/ 79 h 726"/>
                <a:gd name="T82" fmla="*/ 70 w 891"/>
                <a:gd name="T83" fmla="*/ 139 h 726"/>
                <a:gd name="T84" fmla="*/ 65 w 891"/>
                <a:gd name="T85" fmla="*/ 147 h 726"/>
                <a:gd name="T86" fmla="*/ 69 w 891"/>
                <a:gd name="T87" fmla="*/ 175 h 726"/>
                <a:gd name="T88" fmla="*/ 71 w 891"/>
                <a:gd name="T89" fmla="*/ 187 h 726"/>
                <a:gd name="T90" fmla="*/ 62 w 891"/>
                <a:gd name="T91" fmla="*/ 308 h 726"/>
                <a:gd name="T92" fmla="*/ 34 w 891"/>
                <a:gd name="T93" fmla="*/ 352 h 726"/>
                <a:gd name="T94" fmla="*/ 3 w 891"/>
                <a:gd name="T95" fmla="*/ 405 h 726"/>
                <a:gd name="T96" fmla="*/ 5 w 891"/>
                <a:gd name="T97" fmla="*/ 493 h 726"/>
                <a:gd name="T98" fmla="*/ 21 w 891"/>
                <a:gd name="T99" fmla="*/ 536 h 726"/>
                <a:gd name="T100" fmla="*/ 27 w 891"/>
                <a:gd name="T101" fmla="*/ 550 h 726"/>
                <a:gd name="T102" fmla="*/ 102 w 891"/>
                <a:gd name="T103" fmla="*/ 572 h 726"/>
                <a:gd name="T104" fmla="*/ 215 w 891"/>
                <a:gd name="T105" fmla="*/ 662 h 726"/>
                <a:gd name="T106" fmla="*/ 294 w 891"/>
                <a:gd name="T107" fmla="*/ 713 h 726"/>
                <a:gd name="T108" fmla="*/ 340 w 891"/>
                <a:gd name="T109" fmla="*/ 704 h 726"/>
                <a:gd name="T110" fmla="*/ 438 w 891"/>
                <a:gd name="T111" fmla="*/ 690 h 726"/>
                <a:gd name="T112" fmla="*/ 442 w 891"/>
                <a:gd name="T113" fmla="*/ 678 h 726"/>
                <a:gd name="T114" fmla="*/ 446 w 891"/>
                <a:gd name="T115" fmla="*/ 664 h 726"/>
                <a:gd name="T116" fmla="*/ 450 w 891"/>
                <a:gd name="T117" fmla="*/ 65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1" h="726">
                  <a:moveTo>
                    <a:pt x="450" y="651"/>
                  </a:moveTo>
                  <a:cubicBezTo>
                    <a:pt x="451" y="648"/>
                    <a:pt x="451" y="646"/>
                    <a:pt x="452" y="644"/>
                  </a:cubicBezTo>
                  <a:cubicBezTo>
                    <a:pt x="452" y="643"/>
                    <a:pt x="453" y="641"/>
                    <a:pt x="453" y="639"/>
                  </a:cubicBezTo>
                  <a:cubicBezTo>
                    <a:pt x="453" y="637"/>
                    <a:pt x="454" y="636"/>
                    <a:pt x="454" y="634"/>
                  </a:cubicBezTo>
                  <a:cubicBezTo>
                    <a:pt x="454" y="632"/>
                    <a:pt x="455" y="631"/>
                    <a:pt x="455" y="629"/>
                  </a:cubicBezTo>
                  <a:cubicBezTo>
                    <a:pt x="455" y="628"/>
                    <a:pt x="456" y="627"/>
                    <a:pt x="456" y="626"/>
                  </a:cubicBezTo>
                  <a:cubicBezTo>
                    <a:pt x="456" y="624"/>
                    <a:pt x="456" y="623"/>
                    <a:pt x="457" y="622"/>
                  </a:cubicBezTo>
                  <a:cubicBezTo>
                    <a:pt x="457" y="621"/>
                    <a:pt x="457" y="621"/>
                    <a:pt x="457" y="620"/>
                  </a:cubicBezTo>
                  <a:cubicBezTo>
                    <a:pt x="457" y="618"/>
                    <a:pt x="457" y="617"/>
                    <a:pt x="458" y="616"/>
                  </a:cubicBezTo>
                  <a:lnTo>
                    <a:pt x="458" y="615"/>
                  </a:lnTo>
                  <a:lnTo>
                    <a:pt x="458" y="614"/>
                  </a:lnTo>
                  <a:lnTo>
                    <a:pt x="459" y="612"/>
                  </a:lnTo>
                  <a:cubicBezTo>
                    <a:pt x="489" y="582"/>
                    <a:pt x="540" y="530"/>
                    <a:pt x="550" y="527"/>
                  </a:cubicBezTo>
                  <a:cubicBezTo>
                    <a:pt x="553" y="526"/>
                    <a:pt x="557" y="526"/>
                    <a:pt x="563" y="527"/>
                  </a:cubicBezTo>
                  <a:cubicBezTo>
                    <a:pt x="566" y="527"/>
                    <a:pt x="568" y="527"/>
                    <a:pt x="571" y="527"/>
                  </a:cubicBezTo>
                  <a:cubicBezTo>
                    <a:pt x="581" y="527"/>
                    <a:pt x="587" y="525"/>
                    <a:pt x="593" y="521"/>
                  </a:cubicBezTo>
                  <a:cubicBezTo>
                    <a:pt x="596" y="519"/>
                    <a:pt x="600" y="518"/>
                    <a:pt x="605" y="518"/>
                  </a:cubicBezTo>
                  <a:cubicBezTo>
                    <a:pt x="625" y="518"/>
                    <a:pt x="652" y="542"/>
                    <a:pt x="656" y="563"/>
                  </a:cubicBezTo>
                  <a:cubicBezTo>
                    <a:pt x="656" y="564"/>
                    <a:pt x="656" y="564"/>
                    <a:pt x="656" y="565"/>
                  </a:cubicBezTo>
                  <a:cubicBezTo>
                    <a:pt x="660" y="560"/>
                    <a:pt x="666" y="548"/>
                    <a:pt x="670" y="540"/>
                  </a:cubicBezTo>
                  <a:cubicBezTo>
                    <a:pt x="672" y="536"/>
                    <a:pt x="675" y="532"/>
                    <a:pt x="677" y="528"/>
                  </a:cubicBezTo>
                  <a:lnTo>
                    <a:pt x="684" y="515"/>
                  </a:lnTo>
                  <a:cubicBezTo>
                    <a:pt x="698" y="489"/>
                    <a:pt x="731" y="427"/>
                    <a:pt x="731" y="413"/>
                  </a:cubicBezTo>
                  <a:cubicBezTo>
                    <a:pt x="731" y="401"/>
                    <a:pt x="744" y="390"/>
                    <a:pt x="755" y="381"/>
                  </a:cubicBezTo>
                  <a:cubicBezTo>
                    <a:pt x="759" y="377"/>
                    <a:pt x="767" y="371"/>
                    <a:pt x="767" y="368"/>
                  </a:cubicBezTo>
                  <a:lnTo>
                    <a:pt x="767" y="363"/>
                  </a:lnTo>
                  <a:cubicBezTo>
                    <a:pt x="767" y="349"/>
                    <a:pt x="767" y="328"/>
                    <a:pt x="780" y="322"/>
                  </a:cubicBezTo>
                  <a:cubicBezTo>
                    <a:pt x="788" y="319"/>
                    <a:pt x="797" y="289"/>
                    <a:pt x="795" y="279"/>
                  </a:cubicBezTo>
                  <a:cubicBezTo>
                    <a:pt x="791" y="263"/>
                    <a:pt x="840" y="192"/>
                    <a:pt x="841" y="191"/>
                  </a:cubicBezTo>
                  <a:cubicBezTo>
                    <a:pt x="845" y="186"/>
                    <a:pt x="852" y="184"/>
                    <a:pt x="861" y="182"/>
                  </a:cubicBezTo>
                  <a:cubicBezTo>
                    <a:pt x="875" y="179"/>
                    <a:pt x="884" y="177"/>
                    <a:pt x="885" y="169"/>
                  </a:cubicBezTo>
                  <a:cubicBezTo>
                    <a:pt x="885" y="165"/>
                    <a:pt x="886" y="161"/>
                    <a:pt x="886" y="157"/>
                  </a:cubicBezTo>
                  <a:cubicBezTo>
                    <a:pt x="889" y="141"/>
                    <a:pt x="890" y="130"/>
                    <a:pt x="884" y="128"/>
                  </a:cubicBezTo>
                  <a:cubicBezTo>
                    <a:pt x="870" y="123"/>
                    <a:pt x="849" y="106"/>
                    <a:pt x="849" y="91"/>
                  </a:cubicBezTo>
                  <a:cubicBezTo>
                    <a:pt x="849" y="89"/>
                    <a:pt x="849" y="86"/>
                    <a:pt x="849" y="84"/>
                  </a:cubicBezTo>
                  <a:cubicBezTo>
                    <a:pt x="849" y="83"/>
                    <a:pt x="849" y="82"/>
                    <a:pt x="849" y="81"/>
                  </a:cubicBezTo>
                  <a:cubicBezTo>
                    <a:pt x="849" y="79"/>
                    <a:pt x="849" y="76"/>
                    <a:pt x="850" y="74"/>
                  </a:cubicBezTo>
                  <a:cubicBezTo>
                    <a:pt x="850" y="73"/>
                    <a:pt x="850" y="71"/>
                    <a:pt x="850" y="70"/>
                  </a:cubicBezTo>
                  <a:cubicBezTo>
                    <a:pt x="850" y="67"/>
                    <a:pt x="851" y="65"/>
                    <a:pt x="851" y="63"/>
                  </a:cubicBezTo>
                  <a:cubicBezTo>
                    <a:pt x="851" y="61"/>
                    <a:pt x="851" y="60"/>
                    <a:pt x="852" y="58"/>
                  </a:cubicBezTo>
                  <a:cubicBezTo>
                    <a:pt x="852" y="57"/>
                    <a:pt x="852" y="55"/>
                    <a:pt x="852" y="54"/>
                  </a:cubicBezTo>
                  <a:lnTo>
                    <a:pt x="852" y="54"/>
                  </a:lnTo>
                  <a:cubicBezTo>
                    <a:pt x="850" y="53"/>
                    <a:pt x="849" y="52"/>
                    <a:pt x="847" y="51"/>
                  </a:cubicBezTo>
                  <a:cubicBezTo>
                    <a:pt x="846" y="51"/>
                    <a:pt x="846" y="50"/>
                    <a:pt x="845" y="50"/>
                  </a:cubicBezTo>
                  <a:cubicBezTo>
                    <a:pt x="844" y="49"/>
                    <a:pt x="842" y="47"/>
                    <a:pt x="841" y="46"/>
                  </a:cubicBezTo>
                  <a:cubicBezTo>
                    <a:pt x="841" y="45"/>
                    <a:pt x="840" y="45"/>
                    <a:pt x="840" y="45"/>
                  </a:cubicBezTo>
                  <a:cubicBezTo>
                    <a:pt x="837" y="41"/>
                    <a:pt x="835" y="38"/>
                    <a:pt x="833" y="34"/>
                  </a:cubicBezTo>
                  <a:cubicBezTo>
                    <a:pt x="831" y="30"/>
                    <a:pt x="829" y="26"/>
                    <a:pt x="826" y="23"/>
                  </a:cubicBezTo>
                  <a:cubicBezTo>
                    <a:pt x="823" y="20"/>
                    <a:pt x="822" y="18"/>
                    <a:pt x="820" y="16"/>
                  </a:cubicBezTo>
                  <a:cubicBezTo>
                    <a:pt x="819" y="16"/>
                    <a:pt x="819" y="15"/>
                    <a:pt x="818" y="14"/>
                  </a:cubicBezTo>
                  <a:cubicBezTo>
                    <a:pt x="815" y="11"/>
                    <a:pt x="814" y="9"/>
                    <a:pt x="812" y="8"/>
                  </a:cubicBezTo>
                  <a:cubicBezTo>
                    <a:pt x="809" y="7"/>
                    <a:pt x="807" y="8"/>
                    <a:pt x="804" y="8"/>
                  </a:cubicBezTo>
                  <a:cubicBezTo>
                    <a:pt x="799" y="10"/>
                    <a:pt x="791" y="20"/>
                    <a:pt x="783" y="29"/>
                  </a:cubicBezTo>
                  <a:cubicBezTo>
                    <a:pt x="773" y="41"/>
                    <a:pt x="763" y="54"/>
                    <a:pt x="750" y="58"/>
                  </a:cubicBezTo>
                  <a:cubicBezTo>
                    <a:pt x="747" y="59"/>
                    <a:pt x="742" y="60"/>
                    <a:pt x="738" y="60"/>
                  </a:cubicBezTo>
                  <a:cubicBezTo>
                    <a:pt x="719" y="60"/>
                    <a:pt x="699" y="49"/>
                    <a:pt x="686" y="43"/>
                  </a:cubicBezTo>
                  <a:lnTo>
                    <a:pt x="684" y="42"/>
                  </a:lnTo>
                  <a:cubicBezTo>
                    <a:pt x="681" y="41"/>
                    <a:pt x="675" y="39"/>
                    <a:pt x="657" y="39"/>
                  </a:cubicBezTo>
                  <a:cubicBezTo>
                    <a:pt x="648" y="39"/>
                    <a:pt x="637" y="40"/>
                    <a:pt x="627" y="40"/>
                  </a:cubicBezTo>
                  <a:cubicBezTo>
                    <a:pt x="619" y="40"/>
                    <a:pt x="612" y="41"/>
                    <a:pt x="605" y="41"/>
                  </a:cubicBezTo>
                  <a:cubicBezTo>
                    <a:pt x="598" y="41"/>
                    <a:pt x="593" y="41"/>
                    <a:pt x="589" y="40"/>
                  </a:cubicBezTo>
                  <a:cubicBezTo>
                    <a:pt x="577" y="39"/>
                    <a:pt x="565" y="51"/>
                    <a:pt x="554" y="61"/>
                  </a:cubicBezTo>
                  <a:cubicBezTo>
                    <a:pt x="548" y="67"/>
                    <a:pt x="542" y="72"/>
                    <a:pt x="536" y="76"/>
                  </a:cubicBezTo>
                  <a:cubicBezTo>
                    <a:pt x="529" y="80"/>
                    <a:pt x="517" y="82"/>
                    <a:pt x="502" y="82"/>
                  </a:cubicBezTo>
                  <a:cubicBezTo>
                    <a:pt x="483" y="82"/>
                    <a:pt x="465" y="79"/>
                    <a:pt x="457" y="76"/>
                  </a:cubicBezTo>
                  <a:cubicBezTo>
                    <a:pt x="450" y="74"/>
                    <a:pt x="442" y="68"/>
                    <a:pt x="432" y="62"/>
                  </a:cubicBezTo>
                  <a:cubicBezTo>
                    <a:pt x="421" y="55"/>
                    <a:pt x="406" y="45"/>
                    <a:pt x="400" y="45"/>
                  </a:cubicBezTo>
                  <a:cubicBezTo>
                    <a:pt x="389" y="45"/>
                    <a:pt x="362" y="48"/>
                    <a:pt x="340" y="62"/>
                  </a:cubicBezTo>
                  <a:cubicBezTo>
                    <a:pt x="336" y="64"/>
                    <a:pt x="332" y="66"/>
                    <a:pt x="328" y="66"/>
                  </a:cubicBezTo>
                  <a:cubicBezTo>
                    <a:pt x="326" y="66"/>
                    <a:pt x="324" y="65"/>
                    <a:pt x="323" y="65"/>
                  </a:cubicBezTo>
                  <a:cubicBezTo>
                    <a:pt x="312" y="62"/>
                    <a:pt x="306" y="50"/>
                    <a:pt x="299" y="37"/>
                  </a:cubicBezTo>
                  <a:cubicBezTo>
                    <a:pt x="296" y="31"/>
                    <a:pt x="293" y="24"/>
                    <a:pt x="289" y="20"/>
                  </a:cubicBezTo>
                  <a:cubicBezTo>
                    <a:pt x="284" y="14"/>
                    <a:pt x="275" y="14"/>
                    <a:pt x="265" y="13"/>
                  </a:cubicBezTo>
                  <a:cubicBezTo>
                    <a:pt x="253" y="13"/>
                    <a:pt x="239" y="12"/>
                    <a:pt x="229" y="3"/>
                  </a:cubicBezTo>
                  <a:cubicBezTo>
                    <a:pt x="227" y="1"/>
                    <a:pt x="225" y="0"/>
                    <a:pt x="223" y="0"/>
                  </a:cubicBezTo>
                  <a:cubicBezTo>
                    <a:pt x="219" y="0"/>
                    <a:pt x="215" y="4"/>
                    <a:pt x="210" y="9"/>
                  </a:cubicBezTo>
                  <a:cubicBezTo>
                    <a:pt x="204" y="14"/>
                    <a:pt x="196" y="21"/>
                    <a:pt x="187" y="20"/>
                  </a:cubicBezTo>
                  <a:cubicBezTo>
                    <a:pt x="185" y="20"/>
                    <a:pt x="182" y="19"/>
                    <a:pt x="179" y="19"/>
                  </a:cubicBezTo>
                  <a:cubicBezTo>
                    <a:pt x="168" y="17"/>
                    <a:pt x="154" y="14"/>
                    <a:pt x="141" y="14"/>
                  </a:cubicBezTo>
                  <a:cubicBezTo>
                    <a:pt x="129" y="14"/>
                    <a:pt x="124" y="17"/>
                    <a:pt x="122" y="19"/>
                  </a:cubicBezTo>
                  <a:cubicBezTo>
                    <a:pt x="115" y="24"/>
                    <a:pt x="113" y="41"/>
                    <a:pt x="111" y="54"/>
                  </a:cubicBezTo>
                  <a:cubicBezTo>
                    <a:pt x="109" y="67"/>
                    <a:pt x="108" y="75"/>
                    <a:pt x="104" y="79"/>
                  </a:cubicBezTo>
                  <a:cubicBezTo>
                    <a:pt x="95" y="88"/>
                    <a:pt x="72" y="117"/>
                    <a:pt x="72" y="129"/>
                  </a:cubicBezTo>
                  <a:cubicBezTo>
                    <a:pt x="72" y="133"/>
                    <a:pt x="71" y="136"/>
                    <a:pt x="70" y="139"/>
                  </a:cubicBezTo>
                  <a:lnTo>
                    <a:pt x="70" y="139"/>
                  </a:lnTo>
                  <a:cubicBezTo>
                    <a:pt x="69" y="142"/>
                    <a:pt x="67" y="145"/>
                    <a:pt x="65" y="147"/>
                  </a:cubicBezTo>
                  <a:cubicBezTo>
                    <a:pt x="66" y="155"/>
                    <a:pt x="68" y="162"/>
                    <a:pt x="69" y="169"/>
                  </a:cubicBezTo>
                  <a:cubicBezTo>
                    <a:pt x="69" y="171"/>
                    <a:pt x="69" y="173"/>
                    <a:pt x="69" y="175"/>
                  </a:cubicBezTo>
                  <a:cubicBezTo>
                    <a:pt x="70" y="177"/>
                    <a:pt x="70" y="179"/>
                    <a:pt x="70" y="180"/>
                  </a:cubicBezTo>
                  <a:cubicBezTo>
                    <a:pt x="71" y="183"/>
                    <a:pt x="71" y="185"/>
                    <a:pt x="71" y="187"/>
                  </a:cubicBezTo>
                  <a:cubicBezTo>
                    <a:pt x="72" y="190"/>
                    <a:pt x="72" y="193"/>
                    <a:pt x="72" y="195"/>
                  </a:cubicBezTo>
                  <a:cubicBezTo>
                    <a:pt x="74" y="210"/>
                    <a:pt x="82" y="289"/>
                    <a:pt x="62" y="308"/>
                  </a:cubicBezTo>
                  <a:cubicBezTo>
                    <a:pt x="46" y="324"/>
                    <a:pt x="35" y="350"/>
                    <a:pt x="35" y="350"/>
                  </a:cubicBezTo>
                  <a:lnTo>
                    <a:pt x="34" y="352"/>
                  </a:lnTo>
                  <a:lnTo>
                    <a:pt x="33" y="353"/>
                  </a:lnTo>
                  <a:cubicBezTo>
                    <a:pt x="32" y="353"/>
                    <a:pt x="8" y="371"/>
                    <a:pt x="3" y="405"/>
                  </a:cubicBezTo>
                  <a:cubicBezTo>
                    <a:pt x="0" y="428"/>
                    <a:pt x="1" y="446"/>
                    <a:pt x="3" y="463"/>
                  </a:cubicBezTo>
                  <a:cubicBezTo>
                    <a:pt x="4" y="473"/>
                    <a:pt x="5" y="483"/>
                    <a:pt x="5" y="493"/>
                  </a:cubicBezTo>
                  <a:cubicBezTo>
                    <a:pt x="5" y="504"/>
                    <a:pt x="10" y="513"/>
                    <a:pt x="15" y="524"/>
                  </a:cubicBezTo>
                  <a:cubicBezTo>
                    <a:pt x="17" y="528"/>
                    <a:pt x="19" y="532"/>
                    <a:pt x="21" y="536"/>
                  </a:cubicBezTo>
                  <a:cubicBezTo>
                    <a:pt x="22" y="538"/>
                    <a:pt x="22" y="540"/>
                    <a:pt x="23" y="541"/>
                  </a:cubicBezTo>
                  <a:cubicBezTo>
                    <a:pt x="24" y="545"/>
                    <a:pt x="26" y="547"/>
                    <a:pt x="27" y="550"/>
                  </a:cubicBezTo>
                  <a:lnTo>
                    <a:pt x="28" y="551"/>
                  </a:lnTo>
                  <a:cubicBezTo>
                    <a:pt x="36" y="562"/>
                    <a:pt x="73" y="567"/>
                    <a:pt x="102" y="572"/>
                  </a:cubicBezTo>
                  <a:cubicBezTo>
                    <a:pt x="115" y="574"/>
                    <a:pt x="128" y="576"/>
                    <a:pt x="138" y="578"/>
                  </a:cubicBezTo>
                  <a:cubicBezTo>
                    <a:pt x="176" y="586"/>
                    <a:pt x="216" y="639"/>
                    <a:pt x="215" y="662"/>
                  </a:cubicBezTo>
                  <a:cubicBezTo>
                    <a:pt x="214" y="679"/>
                    <a:pt x="238" y="714"/>
                    <a:pt x="253" y="722"/>
                  </a:cubicBezTo>
                  <a:cubicBezTo>
                    <a:pt x="259" y="725"/>
                    <a:pt x="278" y="719"/>
                    <a:pt x="294" y="713"/>
                  </a:cubicBezTo>
                  <a:cubicBezTo>
                    <a:pt x="307" y="709"/>
                    <a:pt x="319" y="704"/>
                    <a:pt x="328" y="704"/>
                  </a:cubicBezTo>
                  <a:lnTo>
                    <a:pt x="340" y="704"/>
                  </a:lnTo>
                  <a:cubicBezTo>
                    <a:pt x="405" y="704"/>
                    <a:pt x="421" y="698"/>
                    <a:pt x="425" y="694"/>
                  </a:cubicBezTo>
                  <a:cubicBezTo>
                    <a:pt x="429" y="691"/>
                    <a:pt x="433" y="690"/>
                    <a:pt x="438" y="690"/>
                  </a:cubicBezTo>
                  <a:cubicBezTo>
                    <a:pt x="438" y="689"/>
                    <a:pt x="439" y="687"/>
                    <a:pt x="440" y="685"/>
                  </a:cubicBezTo>
                  <a:cubicBezTo>
                    <a:pt x="441" y="682"/>
                    <a:pt x="441" y="680"/>
                    <a:pt x="442" y="678"/>
                  </a:cubicBezTo>
                  <a:cubicBezTo>
                    <a:pt x="443" y="675"/>
                    <a:pt x="444" y="673"/>
                    <a:pt x="445" y="670"/>
                  </a:cubicBezTo>
                  <a:cubicBezTo>
                    <a:pt x="445" y="668"/>
                    <a:pt x="446" y="666"/>
                    <a:pt x="446" y="664"/>
                  </a:cubicBezTo>
                  <a:cubicBezTo>
                    <a:pt x="447" y="661"/>
                    <a:pt x="448" y="659"/>
                    <a:pt x="448" y="656"/>
                  </a:cubicBezTo>
                  <a:cubicBezTo>
                    <a:pt x="449" y="654"/>
                    <a:pt x="450" y="652"/>
                    <a:pt x="450" y="6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Freeform 29">
              <a:extLst>
                <a:ext uri="{FF2B5EF4-FFF2-40B4-BE49-F238E27FC236}">
                  <a16:creationId xmlns:a16="http://schemas.microsoft.com/office/drawing/2014/main" id="{D9D11EC0-B6A6-4604-847F-49E55F8E7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383" y="4278302"/>
              <a:ext cx="44720" cy="94918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30">
              <a:extLst>
                <a:ext uri="{FF2B5EF4-FFF2-40B4-BE49-F238E27FC236}">
                  <a16:creationId xmlns:a16="http://schemas.microsoft.com/office/drawing/2014/main" id="{8BC56ECB-135C-42B9-81EF-A42013C38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4693" y="4299293"/>
              <a:ext cx="26468" cy="79402"/>
            </a:xfrm>
            <a:custGeom>
              <a:avLst/>
              <a:gdLst>
                <a:gd name="T0" fmla="*/ 121 w 130"/>
                <a:gd name="T1" fmla="*/ 186 h 382"/>
                <a:gd name="T2" fmla="*/ 112 w 130"/>
                <a:gd name="T3" fmla="*/ 137 h 382"/>
                <a:gd name="T4" fmla="*/ 109 w 130"/>
                <a:gd name="T5" fmla="*/ 110 h 382"/>
                <a:gd name="T6" fmla="*/ 98 w 130"/>
                <a:gd name="T7" fmla="*/ 80 h 382"/>
                <a:gd name="T8" fmla="*/ 87 w 130"/>
                <a:gd name="T9" fmla="*/ 74 h 382"/>
                <a:gd name="T10" fmla="*/ 54 w 130"/>
                <a:gd name="T11" fmla="*/ 9 h 382"/>
                <a:gd name="T12" fmla="*/ 45 w 130"/>
                <a:gd name="T13" fmla="*/ 8 h 382"/>
                <a:gd name="T14" fmla="*/ 42 w 130"/>
                <a:gd name="T15" fmla="*/ 7 h 382"/>
                <a:gd name="T16" fmla="*/ 36 w 130"/>
                <a:gd name="T17" fmla="*/ 6 h 382"/>
                <a:gd name="T18" fmla="*/ 29 w 130"/>
                <a:gd name="T19" fmla="*/ 5 h 382"/>
                <a:gd name="T20" fmla="*/ 1 w 130"/>
                <a:gd name="T21" fmla="*/ 0 h 382"/>
                <a:gd name="T22" fmla="*/ 0 w 130"/>
                <a:gd name="T23" fmla="*/ 0 h 382"/>
                <a:gd name="T24" fmla="*/ 0 w 130"/>
                <a:gd name="T25" fmla="*/ 4 h 382"/>
                <a:gd name="T26" fmla="*/ 2 w 130"/>
                <a:gd name="T27" fmla="*/ 10 h 382"/>
                <a:gd name="T28" fmla="*/ 3 w 130"/>
                <a:gd name="T29" fmla="*/ 15 h 382"/>
                <a:gd name="T30" fmla="*/ 4 w 130"/>
                <a:gd name="T31" fmla="*/ 19 h 382"/>
                <a:gd name="T32" fmla="*/ 5 w 130"/>
                <a:gd name="T33" fmla="*/ 23 h 382"/>
                <a:gd name="T34" fmla="*/ 6 w 130"/>
                <a:gd name="T35" fmla="*/ 27 h 382"/>
                <a:gd name="T36" fmla="*/ 7 w 130"/>
                <a:gd name="T37" fmla="*/ 30 h 382"/>
                <a:gd name="T38" fmla="*/ 7 w 130"/>
                <a:gd name="T39" fmla="*/ 32 h 382"/>
                <a:gd name="T40" fmla="*/ 8 w 130"/>
                <a:gd name="T41" fmla="*/ 34 h 382"/>
                <a:gd name="T42" fmla="*/ 9 w 130"/>
                <a:gd name="T43" fmla="*/ 36 h 382"/>
                <a:gd name="T44" fmla="*/ 10 w 130"/>
                <a:gd name="T45" fmla="*/ 37 h 382"/>
                <a:gd name="T46" fmla="*/ 10 w 130"/>
                <a:gd name="T47" fmla="*/ 38 h 382"/>
                <a:gd name="T48" fmla="*/ 11 w 130"/>
                <a:gd name="T49" fmla="*/ 39 h 382"/>
                <a:gd name="T50" fmla="*/ 11 w 130"/>
                <a:gd name="T51" fmla="*/ 39 h 382"/>
                <a:gd name="T52" fmla="*/ 11 w 130"/>
                <a:gd name="T53" fmla="*/ 39 h 382"/>
                <a:gd name="T54" fmla="*/ 33 w 130"/>
                <a:gd name="T55" fmla="*/ 91 h 382"/>
                <a:gd name="T56" fmla="*/ 32 w 130"/>
                <a:gd name="T57" fmla="*/ 104 h 382"/>
                <a:gd name="T58" fmla="*/ 34 w 130"/>
                <a:gd name="T59" fmla="*/ 195 h 382"/>
                <a:gd name="T60" fmla="*/ 55 w 130"/>
                <a:gd name="T61" fmla="*/ 302 h 382"/>
                <a:gd name="T62" fmla="*/ 57 w 130"/>
                <a:gd name="T63" fmla="*/ 319 h 382"/>
                <a:gd name="T64" fmla="*/ 57 w 130"/>
                <a:gd name="T65" fmla="*/ 321 h 382"/>
                <a:gd name="T66" fmla="*/ 62 w 130"/>
                <a:gd name="T67" fmla="*/ 339 h 382"/>
                <a:gd name="T68" fmla="*/ 63 w 130"/>
                <a:gd name="T69" fmla="*/ 342 h 382"/>
                <a:gd name="T70" fmla="*/ 70 w 130"/>
                <a:gd name="T71" fmla="*/ 360 h 382"/>
                <a:gd name="T72" fmla="*/ 71 w 130"/>
                <a:gd name="T73" fmla="*/ 363 h 382"/>
                <a:gd name="T74" fmla="*/ 79 w 130"/>
                <a:gd name="T75" fmla="*/ 380 h 382"/>
                <a:gd name="T76" fmla="*/ 79 w 130"/>
                <a:gd name="T77" fmla="*/ 381 h 382"/>
                <a:gd name="T78" fmla="*/ 88 w 130"/>
                <a:gd name="T79" fmla="*/ 375 h 382"/>
                <a:gd name="T80" fmla="*/ 129 w 130"/>
                <a:gd name="T81" fmla="*/ 358 h 382"/>
                <a:gd name="T82" fmla="*/ 122 w 130"/>
                <a:gd name="T83" fmla="*/ 223 h 382"/>
                <a:gd name="T84" fmla="*/ 121 w 130"/>
                <a:gd name="T85" fmla="*/ 18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382">
                  <a:moveTo>
                    <a:pt x="121" y="186"/>
                  </a:moveTo>
                  <a:cubicBezTo>
                    <a:pt x="120" y="163"/>
                    <a:pt x="120" y="144"/>
                    <a:pt x="112" y="137"/>
                  </a:cubicBezTo>
                  <a:cubicBezTo>
                    <a:pt x="105" y="129"/>
                    <a:pt x="107" y="119"/>
                    <a:pt x="109" y="110"/>
                  </a:cubicBezTo>
                  <a:cubicBezTo>
                    <a:pt x="112" y="98"/>
                    <a:pt x="114" y="89"/>
                    <a:pt x="98" y="80"/>
                  </a:cubicBezTo>
                  <a:cubicBezTo>
                    <a:pt x="94" y="78"/>
                    <a:pt x="91" y="76"/>
                    <a:pt x="87" y="74"/>
                  </a:cubicBezTo>
                  <a:cubicBezTo>
                    <a:pt x="65" y="63"/>
                    <a:pt x="57" y="56"/>
                    <a:pt x="54" y="9"/>
                  </a:cubicBezTo>
                  <a:cubicBezTo>
                    <a:pt x="51" y="9"/>
                    <a:pt x="48" y="8"/>
                    <a:pt x="45" y="8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0" y="7"/>
                    <a:pt x="38" y="6"/>
                    <a:pt x="36" y="6"/>
                  </a:cubicBezTo>
                  <a:cubicBezTo>
                    <a:pt x="33" y="5"/>
                    <a:pt x="31" y="5"/>
                    <a:pt x="29" y="5"/>
                  </a:cubicBezTo>
                  <a:cubicBezTo>
                    <a:pt x="19" y="3"/>
                    <a:pt x="9" y="1"/>
                    <a:pt x="1" y="0"/>
                  </a:cubicBezTo>
                  <a:lnTo>
                    <a:pt x="0" y="0"/>
                  </a:lnTo>
                  <a:cubicBezTo>
                    <a:pt x="0" y="1"/>
                    <a:pt x="0" y="2"/>
                    <a:pt x="0" y="4"/>
                  </a:cubicBezTo>
                  <a:cubicBezTo>
                    <a:pt x="1" y="6"/>
                    <a:pt x="1" y="8"/>
                    <a:pt x="2" y="10"/>
                  </a:cubicBezTo>
                  <a:cubicBezTo>
                    <a:pt x="2" y="11"/>
                    <a:pt x="2" y="13"/>
                    <a:pt x="3" y="15"/>
                  </a:cubicBezTo>
                  <a:cubicBezTo>
                    <a:pt x="3" y="16"/>
                    <a:pt x="3" y="18"/>
                    <a:pt x="4" y="19"/>
                  </a:cubicBezTo>
                  <a:cubicBezTo>
                    <a:pt x="4" y="21"/>
                    <a:pt x="4" y="22"/>
                    <a:pt x="5" y="23"/>
                  </a:cubicBezTo>
                  <a:cubicBezTo>
                    <a:pt x="5" y="24"/>
                    <a:pt x="5" y="26"/>
                    <a:pt x="6" y="27"/>
                  </a:cubicBezTo>
                  <a:cubicBezTo>
                    <a:pt x="6" y="28"/>
                    <a:pt x="6" y="29"/>
                    <a:pt x="7" y="30"/>
                  </a:cubicBezTo>
                  <a:cubicBezTo>
                    <a:pt x="7" y="30"/>
                    <a:pt x="7" y="31"/>
                    <a:pt x="7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5"/>
                    <a:pt x="9" y="35"/>
                    <a:pt x="9" y="36"/>
                  </a:cubicBezTo>
                  <a:cubicBezTo>
                    <a:pt x="9" y="36"/>
                    <a:pt x="9" y="37"/>
                    <a:pt x="10" y="37"/>
                  </a:cubicBezTo>
                  <a:lnTo>
                    <a:pt x="10" y="38"/>
                  </a:lnTo>
                  <a:cubicBezTo>
                    <a:pt x="10" y="38"/>
                    <a:pt x="10" y="39"/>
                    <a:pt x="11" y="39"/>
                  </a:cubicBezTo>
                  <a:lnTo>
                    <a:pt x="11" y="39"/>
                  </a:lnTo>
                  <a:lnTo>
                    <a:pt x="11" y="39"/>
                  </a:lnTo>
                  <a:cubicBezTo>
                    <a:pt x="27" y="49"/>
                    <a:pt x="34" y="66"/>
                    <a:pt x="33" y="91"/>
                  </a:cubicBezTo>
                  <a:cubicBezTo>
                    <a:pt x="32" y="95"/>
                    <a:pt x="32" y="99"/>
                    <a:pt x="32" y="104"/>
                  </a:cubicBezTo>
                  <a:cubicBezTo>
                    <a:pt x="29" y="130"/>
                    <a:pt x="26" y="174"/>
                    <a:pt x="34" y="195"/>
                  </a:cubicBezTo>
                  <a:cubicBezTo>
                    <a:pt x="44" y="220"/>
                    <a:pt x="55" y="261"/>
                    <a:pt x="55" y="302"/>
                  </a:cubicBezTo>
                  <a:cubicBezTo>
                    <a:pt x="55" y="307"/>
                    <a:pt x="56" y="313"/>
                    <a:pt x="57" y="319"/>
                  </a:cubicBezTo>
                  <a:cubicBezTo>
                    <a:pt x="57" y="320"/>
                    <a:pt x="57" y="320"/>
                    <a:pt x="57" y="321"/>
                  </a:cubicBezTo>
                  <a:cubicBezTo>
                    <a:pt x="58" y="327"/>
                    <a:pt x="60" y="333"/>
                    <a:pt x="62" y="339"/>
                  </a:cubicBezTo>
                  <a:cubicBezTo>
                    <a:pt x="62" y="340"/>
                    <a:pt x="62" y="341"/>
                    <a:pt x="63" y="342"/>
                  </a:cubicBezTo>
                  <a:cubicBezTo>
                    <a:pt x="65" y="348"/>
                    <a:pt x="67" y="354"/>
                    <a:pt x="70" y="360"/>
                  </a:cubicBezTo>
                  <a:cubicBezTo>
                    <a:pt x="70" y="361"/>
                    <a:pt x="70" y="362"/>
                    <a:pt x="71" y="363"/>
                  </a:cubicBezTo>
                  <a:cubicBezTo>
                    <a:pt x="73" y="369"/>
                    <a:pt x="76" y="375"/>
                    <a:pt x="79" y="380"/>
                  </a:cubicBezTo>
                  <a:cubicBezTo>
                    <a:pt x="79" y="381"/>
                    <a:pt x="79" y="381"/>
                    <a:pt x="79" y="381"/>
                  </a:cubicBezTo>
                  <a:cubicBezTo>
                    <a:pt x="83" y="379"/>
                    <a:pt x="86" y="377"/>
                    <a:pt x="88" y="375"/>
                  </a:cubicBezTo>
                  <a:cubicBezTo>
                    <a:pt x="97" y="368"/>
                    <a:pt x="111" y="362"/>
                    <a:pt x="129" y="358"/>
                  </a:cubicBezTo>
                  <a:cubicBezTo>
                    <a:pt x="126" y="288"/>
                    <a:pt x="124" y="242"/>
                    <a:pt x="122" y="223"/>
                  </a:cubicBezTo>
                  <a:cubicBezTo>
                    <a:pt x="121" y="210"/>
                    <a:pt x="121" y="197"/>
                    <a:pt x="121" y="18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31">
              <a:extLst>
                <a:ext uri="{FF2B5EF4-FFF2-40B4-BE49-F238E27FC236}">
                  <a16:creationId xmlns:a16="http://schemas.microsoft.com/office/drawing/2014/main" id="{434335F9-E9F7-499E-9B9D-E6965D77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208" y="4380520"/>
              <a:ext cx="1825" cy="913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Freeform 32">
              <a:extLst>
                <a:ext uri="{FF2B5EF4-FFF2-40B4-BE49-F238E27FC236}">
                  <a16:creationId xmlns:a16="http://schemas.microsoft.com/office/drawing/2014/main" id="{7067D642-392E-4327-8D40-F24317D6E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593" y="4267350"/>
              <a:ext cx="114084" cy="178883"/>
            </a:xfrm>
            <a:custGeom>
              <a:avLst/>
              <a:gdLst>
                <a:gd name="T0" fmla="*/ 64 w 551"/>
                <a:gd name="T1" fmla="*/ 690 h 864"/>
                <a:gd name="T2" fmla="*/ 111 w 551"/>
                <a:gd name="T3" fmla="*/ 773 h 864"/>
                <a:gd name="T4" fmla="*/ 95 w 551"/>
                <a:gd name="T5" fmla="*/ 833 h 864"/>
                <a:gd name="T6" fmla="*/ 213 w 551"/>
                <a:gd name="T7" fmla="*/ 828 h 864"/>
                <a:gd name="T8" fmla="*/ 229 w 551"/>
                <a:gd name="T9" fmla="*/ 824 h 864"/>
                <a:gd name="T10" fmla="*/ 230 w 551"/>
                <a:gd name="T11" fmla="*/ 824 h 864"/>
                <a:gd name="T12" fmla="*/ 231 w 551"/>
                <a:gd name="T13" fmla="*/ 824 h 864"/>
                <a:gd name="T14" fmla="*/ 265 w 551"/>
                <a:gd name="T15" fmla="*/ 826 h 864"/>
                <a:gd name="T16" fmla="*/ 272 w 551"/>
                <a:gd name="T17" fmla="*/ 826 h 864"/>
                <a:gd name="T18" fmla="*/ 282 w 551"/>
                <a:gd name="T19" fmla="*/ 826 h 864"/>
                <a:gd name="T20" fmla="*/ 295 w 551"/>
                <a:gd name="T21" fmla="*/ 827 h 864"/>
                <a:gd name="T22" fmla="*/ 350 w 551"/>
                <a:gd name="T23" fmla="*/ 829 h 864"/>
                <a:gd name="T24" fmla="*/ 362 w 551"/>
                <a:gd name="T25" fmla="*/ 829 h 864"/>
                <a:gd name="T26" fmla="*/ 376 w 551"/>
                <a:gd name="T27" fmla="*/ 830 h 864"/>
                <a:gd name="T28" fmla="*/ 389 w 551"/>
                <a:gd name="T29" fmla="*/ 830 h 864"/>
                <a:gd name="T30" fmla="*/ 401 w 551"/>
                <a:gd name="T31" fmla="*/ 830 h 864"/>
                <a:gd name="T32" fmla="*/ 427 w 551"/>
                <a:gd name="T33" fmla="*/ 829 h 864"/>
                <a:gd name="T34" fmla="*/ 435 w 551"/>
                <a:gd name="T35" fmla="*/ 828 h 864"/>
                <a:gd name="T36" fmla="*/ 534 w 551"/>
                <a:gd name="T37" fmla="*/ 863 h 864"/>
                <a:gd name="T38" fmla="*/ 539 w 551"/>
                <a:gd name="T39" fmla="*/ 793 h 864"/>
                <a:gd name="T40" fmla="*/ 491 w 551"/>
                <a:gd name="T41" fmla="*/ 746 h 864"/>
                <a:gd name="T42" fmla="*/ 473 w 551"/>
                <a:gd name="T43" fmla="*/ 718 h 864"/>
                <a:gd name="T44" fmla="*/ 462 w 551"/>
                <a:gd name="T45" fmla="*/ 675 h 864"/>
                <a:gd name="T46" fmla="*/ 433 w 551"/>
                <a:gd name="T47" fmla="*/ 571 h 864"/>
                <a:gd name="T48" fmla="*/ 444 w 551"/>
                <a:gd name="T49" fmla="*/ 513 h 864"/>
                <a:gd name="T50" fmla="*/ 473 w 551"/>
                <a:gd name="T51" fmla="*/ 456 h 864"/>
                <a:gd name="T52" fmla="*/ 503 w 551"/>
                <a:gd name="T53" fmla="*/ 423 h 864"/>
                <a:gd name="T54" fmla="*/ 497 w 551"/>
                <a:gd name="T55" fmla="*/ 411 h 864"/>
                <a:gd name="T56" fmla="*/ 491 w 551"/>
                <a:gd name="T57" fmla="*/ 396 h 864"/>
                <a:gd name="T58" fmla="*/ 486 w 551"/>
                <a:gd name="T59" fmla="*/ 383 h 864"/>
                <a:gd name="T60" fmla="*/ 482 w 551"/>
                <a:gd name="T61" fmla="*/ 370 h 864"/>
                <a:gd name="T62" fmla="*/ 421 w 551"/>
                <a:gd name="T63" fmla="*/ 308 h 864"/>
                <a:gd name="T64" fmla="*/ 401 w 551"/>
                <a:gd name="T65" fmla="*/ 249 h 864"/>
                <a:gd name="T66" fmla="*/ 473 w 551"/>
                <a:gd name="T67" fmla="*/ 234 h 864"/>
                <a:gd name="T68" fmla="*/ 467 w 551"/>
                <a:gd name="T69" fmla="*/ 153 h 864"/>
                <a:gd name="T70" fmla="*/ 461 w 551"/>
                <a:gd name="T71" fmla="*/ 93 h 864"/>
                <a:gd name="T72" fmla="*/ 433 w 551"/>
                <a:gd name="T73" fmla="*/ 11 h 864"/>
                <a:gd name="T74" fmla="*/ 427 w 551"/>
                <a:gd name="T75" fmla="*/ 5 h 864"/>
                <a:gd name="T76" fmla="*/ 422 w 551"/>
                <a:gd name="T77" fmla="*/ 2 h 864"/>
                <a:gd name="T78" fmla="*/ 418 w 551"/>
                <a:gd name="T79" fmla="*/ 1 h 864"/>
                <a:gd name="T80" fmla="*/ 413 w 551"/>
                <a:gd name="T81" fmla="*/ 35 h 864"/>
                <a:gd name="T82" fmla="*/ 440 w 551"/>
                <a:gd name="T83" fmla="*/ 61 h 864"/>
                <a:gd name="T84" fmla="*/ 449 w 551"/>
                <a:gd name="T85" fmla="*/ 114 h 864"/>
                <a:gd name="T86" fmla="*/ 402 w 551"/>
                <a:gd name="T87" fmla="*/ 142 h 864"/>
                <a:gd name="T88" fmla="*/ 337 w 551"/>
                <a:gd name="T89" fmla="*/ 277 h 864"/>
                <a:gd name="T90" fmla="*/ 331 w 551"/>
                <a:gd name="T91" fmla="*/ 312 h 864"/>
                <a:gd name="T92" fmla="*/ 295 w 551"/>
                <a:gd name="T93" fmla="*/ 357 h 864"/>
                <a:gd name="T94" fmla="*/ 239 w 551"/>
                <a:gd name="T95" fmla="*/ 478 h 864"/>
                <a:gd name="T96" fmla="*/ 213 w 551"/>
                <a:gd name="T97" fmla="*/ 520 h 864"/>
                <a:gd name="T98" fmla="*/ 196 w 551"/>
                <a:gd name="T99" fmla="*/ 510 h 864"/>
                <a:gd name="T100" fmla="*/ 152 w 551"/>
                <a:gd name="T101" fmla="*/ 475 h 864"/>
                <a:gd name="T102" fmla="*/ 114 w 551"/>
                <a:gd name="T103" fmla="*/ 483 h 864"/>
                <a:gd name="T104" fmla="*/ 21 w 551"/>
                <a:gd name="T105" fmla="*/ 563 h 864"/>
                <a:gd name="T106" fmla="*/ 21 w 551"/>
                <a:gd name="T107" fmla="*/ 667 h 864"/>
                <a:gd name="T108" fmla="*/ 52 w 551"/>
                <a:gd name="T109" fmla="*/ 691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1" h="864">
                  <a:moveTo>
                    <a:pt x="52" y="691"/>
                  </a:moveTo>
                  <a:cubicBezTo>
                    <a:pt x="56" y="691"/>
                    <a:pt x="60" y="690"/>
                    <a:pt x="64" y="690"/>
                  </a:cubicBezTo>
                  <a:cubicBezTo>
                    <a:pt x="74" y="689"/>
                    <a:pt x="82" y="689"/>
                    <a:pt x="87" y="692"/>
                  </a:cubicBezTo>
                  <a:cubicBezTo>
                    <a:pt x="103" y="701"/>
                    <a:pt x="116" y="757"/>
                    <a:pt x="111" y="773"/>
                  </a:cubicBezTo>
                  <a:cubicBezTo>
                    <a:pt x="110" y="776"/>
                    <a:pt x="108" y="781"/>
                    <a:pt x="106" y="786"/>
                  </a:cubicBezTo>
                  <a:cubicBezTo>
                    <a:pt x="101" y="799"/>
                    <a:pt x="92" y="821"/>
                    <a:pt x="95" y="833"/>
                  </a:cubicBezTo>
                  <a:lnTo>
                    <a:pt x="196" y="833"/>
                  </a:lnTo>
                  <a:lnTo>
                    <a:pt x="213" y="828"/>
                  </a:lnTo>
                  <a:lnTo>
                    <a:pt x="228" y="824"/>
                  </a:lnTo>
                  <a:lnTo>
                    <a:pt x="229" y="824"/>
                  </a:lnTo>
                  <a:lnTo>
                    <a:pt x="229" y="824"/>
                  </a:lnTo>
                  <a:lnTo>
                    <a:pt x="230" y="824"/>
                  </a:lnTo>
                  <a:cubicBezTo>
                    <a:pt x="230" y="824"/>
                    <a:pt x="230" y="824"/>
                    <a:pt x="231" y="824"/>
                  </a:cubicBezTo>
                  <a:lnTo>
                    <a:pt x="231" y="824"/>
                  </a:lnTo>
                  <a:cubicBezTo>
                    <a:pt x="232" y="824"/>
                    <a:pt x="233" y="824"/>
                    <a:pt x="233" y="824"/>
                  </a:cubicBezTo>
                  <a:cubicBezTo>
                    <a:pt x="239" y="824"/>
                    <a:pt x="250" y="825"/>
                    <a:pt x="265" y="826"/>
                  </a:cubicBezTo>
                  <a:cubicBezTo>
                    <a:pt x="265" y="826"/>
                    <a:pt x="265" y="826"/>
                    <a:pt x="266" y="826"/>
                  </a:cubicBezTo>
                  <a:cubicBezTo>
                    <a:pt x="268" y="826"/>
                    <a:pt x="270" y="826"/>
                    <a:pt x="272" y="826"/>
                  </a:cubicBezTo>
                  <a:cubicBezTo>
                    <a:pt x="274" y="826"/>
                    <a:pt x="275" y="826"/>
                    <a:pt x="276" y="826"/>
                  </a:cubicBezTo>
                  <a:cubicBezTo>
                    <a:pt x="278" y="826"/>
                    <a:pt x="280" y="826"/>
                    <a:pt x="282" y="826"/>
                  </a:cubicBezTo>
                  <a:cubicBezTo>
                    <a:pt x="286" y="827"/>
                    <a:pt x="289" y="827"/>
                    <a:pt x="293" y="827"/>
                  </a:cubicBezTo>
                  <a:cubicBezTo>
                    <a:pt x="294" y="827"/>
                    <a:pt x="294" y="827"/>
                    <a:pt x="295" y="827"/>
                  </a:cubicBezTo>
                  <a:cubicBezTo>
                    <a:pt x="310" y="828"/>
                    <a:pt x="326" y="828"/>
                    <a:pt x="342" y="829"/>
                  </a:cubicBezTo>
                  <a:cubicBezTo>
                    <a:pt x="345" y="829"/>
                    <a:pt x="347" y="829"/>
                    <a:pt x="350" y="829"/>
                  </a:cubicBezTo>
                  <a:lnTo>
                    <a:pt x="350" y="829"/>
                  </a:lnTo>
                  <a:cubicBezTo>
                    <a:pt x="354" y="829"/>
                    <a:pt x="358" y="829"/>
                    <a:pt x="362" y="829"/>
                  </a:cubicBezTo>
                  <a:cubicBezTo>
                    <a:pt x="364" y="829"/>
                    <a:pt x="365" y="829"/>
                    <a:pt x="367" y="829"/>
                  </a:cubicBezTo>
                  <a:cubicBezTo>
                    <a:pt x="370" y="829"/>
                    <a:pt x="373" y="830"/>
                    <a:pt x="376" y="830"/>
                  </a:cubicBezTo>
                  <a:cubicBezTo>
                    <a:pt x="378" y="830"/>
                    <a:pt x="380" y="830"/>
                    <a:pt x="383" y="830"/>
                  </a:cubicBezTo>
                  <a:cubicBezTo>
                    <a:pt x="385" y="830"/>
                    <a:pt x="387" y="830"/>
                    <a:pt x="389" y="830"/>
                  </a:cubicBezTo>
                  <a:cubicBezTo>
                    <a:pt x="393" y="830"/>
                    <a:pt x="397" y="830"/>
                    <a:pt x="401" y="830"/>
                  </a:cubicBezTo>
                  <a:lnTo>
                    <a:pt x="401" y="830"/>
                  </a:lnTo>
                  <a:lnTo>
                    <a:pt x="401" y="830"/>
                  </a:lnTo>
                  <a:cubicBezTo>
                    <a:pt x="416" y="830"/>
                    <a:pt x="423" y="829"/>
                    <a:pt x="427" y="829"/>
                  </a:cubicBezTo>
                  <a:cubicBezTo>
                    <a:pt x="428" y="829"/>
                    <a:pt x="429" y="829"/>
                    <a:pt x="430" y="829"/>
                  </a:cubicBezTo>
                  <a:cubicBezTo>
                    <a:pt x="431" y="828"/>
                    <a:pt x="433" y="828"/>
                    <a:pt x="435" y="828"/>
                  </a:cubicBezTo>
                  <a:cubicBezTo>
                    <a:pt x="456" y="828"/>
                    <a:pt x="501" y="848"/>
                    <a:pt x="526" y="859"/>
                  </a:cubicBezTo>
                  <a:cubicBezTo>
                    <a:pt x="529" y="861"/>
                    <a:pt x="532" y="862"/>
                    <a:pt x="534" y="863"/>
                  </a:cubicBezTo>
                  <a:cubicBezTo>
                    <a:pt x="536" y="850"/>
                    <a:pt x="540" y="825"/>
                    <a:pt x="550" y="806"/>
                  </a:cubicBezTo>
                  <a:cubicBezTo>
                    <a:pt x="544" y="802"/>
                    <a:pt x="540" y="798"/>
                    <a:pt x="539" y="793"/>
                  </a:cubicBezTo>
                  <a:cubicBezTo>
                    <a:pt x="538" y="788"/>
                    <a:pt x="525" y="777"/>
                    <a:pt x="515" y="769"/>
                  </a:cubicBezTo>
                  <a:cubicBezTo>
                    <a:pt x="506" y="761"/>
                    <a:pt x="496" y="753"/>
                    <a:pt x="491" y="746"/>
                  </a:cubicBezTo>
                  <a:cubicBezTo>
                    <a:pt x="479" y="730"/>
                    <a:pt x="474" y="720"/>
                    <a:pt x="473" y="719"/>
                  </a:cubicBezTo>
                  <a:lnTo>
                    <a:pt x="473" y="718"/>
                  </a:lnTo>
                  <a:lnTo>
                    <a:pt x="473" y="716"/>
                  </a:lnTo>
                  <a:cubicBezTo>
                    <a:pt x="473" y="716"/>
                    <a:pt x="476" y="693"/>
                    <a:pt x="462" y="675"/>
                  </a:cubicBezTo>
                  <a:cubicBezTo>
                    <a:pt x="446" y="654"/>
                    <a:pt x="439" y="639"/>
                    <a:pt x="439" y="610"/>
                  </a:cubicBezTo>
                  <a:cubicBezTo>
                    <a:pt x="439" y="595"/>
                    <a:pt x="436" y="583"/>
                    <a:pt x="433" y="571"/>
                  </a:cubicBezTo>
                  <a:cubicBezTo>
                    <a:pt x="431" y="563"/>
                    <a:pt x="429" y="555"/>
                    <a:pt x="429" y="547"/>
                  </a:cubicBezTo>
                  <a:cubicBezTo>
                    <a:pt x="429" y="538"/>
                    <a:pt x="436" y="527"/>
                    <a:pt x="444" y="513"/>
                  </a:cubicBezTo>
                  <a:cubicBezTo>
                    <a:pt x="452" y="500"/>
                    <a:pt x="461" y="485"/>
                    <a:pt x="466" y="470"/>
                  </a:cubicBezTo>
                  <a:cubicBezTo>
                    <a:pt x="468" y="465"/>
                    <a:pt x="470" y="460"/>
                    <a:pt x="473" y="456"/>
                  </a:cubicBezTo>
                  <a:cubicBezTo>
                    <a:pt x="480" y="443"/>
                    <a:pt x="492" y="433"/>
                    <a:pt x="503" y="423"/>
                  </a:cubicBezTo>
                  <a:lnTo>
                    <a:pt x="503" y="423"/>
                  </a:lnTo>
                  <a:cubicBezTo>
                    <a:pt x="503" y="422"/>
                    <a:pt x="502" y="422"/>
                    <a:pt x="502" y="421"/>
                  </a:cubicBezTo>
                  <a:cubicBezTo>
                    <a:pt x="500" y="418"/>
                    <a:pt x="499" y="414"/>
                    <a:pt x="497" y="411"/>
                  </a:cubicBezTo>
                  <a:cubicBezTo>
                    <a:pt x="497" y="410"/>
                    <a:pt x="497" y="410"/>
                    <a:pt x="496" y="409"/>
                  </a:cubicBezTo>
                  <a:cubicBezTo>
                    <a:pt x="494" y="405"/>
                    <a:pt x="493" y="400"/>
                    <a:pt x="491" y="396"/>
                  </a:cubicBezTo>
                  <a:cubicBezTo>
                    <a:pt x="491" y="396"/>
                    <a:pt x="491" y="396"/>
                    <a:pt x="491" y="395"/>
                  </a:cubicBezTo>
                  <a:cubicBezTo>
                    <a:pt x="489" y="391"/>
                    <a:pt x="488" y="387"/>
                    <a:pt x="486" y="383"/>
                  </a:cubicBezTo>
                  <a:cubicBezTo>
                    <a:pt x="486" y="382"/>
                    <a:pt x="486" y="382"/>
                    <a:pt x="486" y="381"/>
                  </a:cubicBezTo>
                  <a:cubicBezTo>
                    <a:pt x="484" y="377"/>
                    <a:pt x="483" y="374"/>
                    <a:pt x="482" y="370"/>
                  </a:cubicBezTo>
                  <a:cubicBezTo>
                    <a:pt x="476" y="352"/>
                    <a:pt x="464" y="342"/>
                    <a:pt x="447" y="329"/>
                  </a:cubicBezTo>
                  <a:cubicBezTo>
                    <a:pt x="439" y="323"/>
                    <a:pt x="430" y="316"/>
                    <a:pt x="421" y="308"/>
                  </a:cubicBezTo>
                  <a:cubicBezTo>
                    <a:pt x="395" y="284"/>
                    <a:pt x="398" y="267"/>
                    <a:pt x="400" y="255"/>
                  </a:cubicBezTo>
                  <a:cubicBezTo>
                    <a:pt x="400" y="253"/>
                    <a:pt x="401" y="251"/>
                    <a:pt x="401" y="249"/>
                  </a:cubicBezTo>
                  <a:cubicBezTo>
                    <a:pt x="401" y="238"/>
                    <a:pt x="414" y="233"/>
                    <a:pt x="445" y="233"/>
                  </a:cubicBezTo>
                  <a:cubicBezTo>
                    <a:pt x="456" y="233"/>
                    <a:pt x="466" y="234"/>
                    <a:pt x="473" y="234"/>
                  </a:cubicBezTo>
                  <a:cubicBezTo>
                    <a:pt x="485" y="235"/>
                    <a:pt x="494" y="234"/>
                    <a:pt x="499" y="233"/>
                  </a:cubicBezTo>
                  <a:cubicBezTo>
                    <a:pt x="487" y="223"/>
                    <a:pt x="471" y="186"/>
                    <a:pt x="467" y="153"/>
                  </a:cubicBezTo>
                  <a:cubicBezTo>
                    <a:pt x="466" y="146"/>
                    <a:pt x="466" y="140"/>
                    <a:pt x="466" y="134"/>
                  </a:cubicBezTo>
                  <a:cubicBezTo>
                    <a:pt x="467" y="115"/>
                    <a:pt x="464" y="103"/>
                    <a:pt x="461" y="93"/>
                  </a:cubicBezTo>
                  <a:cubicBezTo>
                    <a:pt x="458" y="84"/>
                    <a:pt x="456" y="76"/>
                    <a:pt x="457" y="66"/>
                  </a:cubicBezTo>
                  <a:cubicBezTo>
                    <a:pt x="458" y="55"/>
                    <a:pt x="448" y="28"/>
                    <a:pt x="433" y="11"/>
                  </a:cubicBezTo>
                  <a:cubicBezTo>
                    <a:pt x="431" y="9"/>
                    <a:pt x="430" y="8"/>
                    <a:pt x="428" y="6"/>
                  </a:cubicBezTo>
                  <a:cubicBezTo>
                    <a:pt x="428" y="6"/>
                    <a:pt x="427" y="6"/>
                    <a:pt x="427" y="5"/>
                  </a:cubicBezTo>
                  <a:cubicBezTo>
                    <a:pt x="426" y="4"/>
                    <a:pt x="425" y="4"/>
                    <a:pt x="424" y="3"/>
                  </a:cubicBezTo>
                  <a:cubicBezTo>
                    <a:pt x="423" y="3"/>
                    <a:pt x="423" y="2"/>
                    <a:pt x="422" y="2"/>
                  </a:cubicBezTo>
                  <a:cubicBezTo>
                    <a:pt x="421" y="2"/>
                    <a:pt x="420" y="1"/>
                    <a:pt x="420" y="1"/>
                  </a:cubicBezTo>
                  <a:cubicBezTo>
                    <a:pt x="419" y="1"/>
                    <a:pt x="419" y="1"/>
                    <a:pt x="418" y="1"/>
                  </a:cubicBezTo>
                  <a:cubicBezTo>
                    <a:pt x="417" y="0"/>
                    <a:pt x="417" y="0"/>
                    <a:pt x="416" y="0"/>
                  </a:cubicBezTo>
                  <a:cubicBezTo>
                    <a:pt x="413" y="14"/>
                    <a:pt x="413" y="28"/>
                    <a:pt x="413" y="35"/>
                  </a:cubicBezTo>
                  <a:cubicBezTo>
                    <a:pt x="413" y="36"/>
                    <a:pt x="413" y="37"/>
                    <a:pt x="413" y="38"/>
                  </a:cubicBezTo>
                  <a:cubicBezTo>
                    <a:pt x="416" y="46"/>
                    <a:pt x="429" y="57"/>
                    <a:pt x="440" y="61"/>
                  </a:cubicBezTo>
                  <a:cubicBezTo>
                    <a:pt x="456" y="66"/>
                    <a:pt x="453" y="85"/>
                    <a:pt x="450" y="103"/>
                  </a:cubicBezTo>
                  <a:cubicBezTo>
                    <a:pt x="450" y="107"/>
                    <a:pt x="449" y="111"/>
                    <a:pt x="449" y="114"/>
                  </a:cubicBezTo>
                  <a:cubicBezTo>
                    <a:pt x="447" y="131"/>
                    <a:pt x="429" y="135"/>
                    <a:pt x="416" y="138"/>
                  </a:cubicBezTo>
                  <a:cubicBezTo>
                    <a:pt x="411" y="139"/>
                    <a:pt x="404" y="140"/>
                    <a:pt x="402" y="142"/>
                  </a:cubicBezTo>
                  <a:cubicBezTo>
                    <a:pt x="393" y="155"/>
                    <a:pt x="358" y="212"/>
                    <a:pt x="358" y="221"/>
                  </a:cubicBezTo>
                  <a:cubicBezTo>
                    <a:pt x="361" y="233"/>
                    <a:pt x="352" y="271"/>
                    <a:pt x="337" y="277"/>
                  </a:cubicBezTo>
                  <a:cubicBezTo>
                    <a:pt x="331" y="280"/>
                    <a:pt x="331" y="299"/>
                    <a:pt x="331" y="307"/>
                  </a:cubicBezTo>
                  <a:lnTo>
                    <a:pt x="331" y="312"/>
                  </a:lnTo>
                  <a:cubicBezTo>
                    <a:pt x="331" y="320"/>
                    <a:pt x="323" y="327"/>
                    <a:pt x="314" y="334"/>
                  </a:cubicBezTo>
                  <a:cubicBezTo>
                    <a:pt x="306" y="341"/>
                    <a:pt x="295" y="350"/>
                    <a:pt x="295" y="357"/>
                  </a:cubicBezTo>
                  <a:cubicBezTo>
                    <a:pt x="295" y="373"/>
                    <a:pt x="270" y="419"/>
                    <a:pt x="246" y="465"/>
                  </a:cubicBezTo>
                  <a:lnTo>
                    <a:pt x="239" y="478"/>
                  </a:lnTo>
                  <a:cubicBezTo>
                    <a:pt x="237" y="481"/>
                    <a:pt x="235" y="485"/>
                    <a:pt x="233" y="489"/>
                  </a:cubicBezTo>
                  <a:cubicBezTo>
                    <a:pt x="224" y="506"/>
                    <a:pt x="219" y="516"/>
                    <a:pt x="213" y="520"/>
                  </a:cubicBezTo>
                  <a:cubicBezTo>
                    <a:pt x="211" y="522"/>
                    <a:pt x="209" y="522"/>
                    <a:pt x="207" y="522"/>
                  </a:cubicBezTo>
                  <a:cubicBezTo>
                    <a:pt x="202" y="522"/>
                    <a:pt x="198" y="518"/>
                    <a:pt x="196" y="510"/>
                  </a:cubicBezTo>
                  <a:cubicBezTo>
                    <a:pt x="193" y="494"/>
                    <a:pt x="171" y="474"/>
                    <a:pt x="157" y="474"/>
                  </a:cubicBezTo>
                  <a:cubicBezTo>
                    <a:pt x="155" y="474"/>
                    <a:pt x="153" y="474"/>
                    <a:pt x="152" y="475"/>
                  </a:cubicBezTo>
                  <a:cubicBezTo>
                    <a:pt x="142" y="482"/>
                    <a:pt x="131" y="483"/>
                    <a:pt x="123" y="483"/>
                  </a:cubicBezTo>
                  <a:cubicBezTo>
                    <a:pt x="120" y="483"/>
                    <a:pt x="117" y="483"/>
                    <a:pt x="114" y="483"/>
                  </a:cubicBezTo>
                  <a:cubicBezTo>
                    <a:pt x="110" y="482"/>
                    <a:pt x="106" y="482"/>
                    <a:pt x="104" y="483"/>
                  </a:cubicBezTo>
                  <a:cubicBezTo>
                    <a:pt x="98" y="486"/>
                    <a:pt x="57" y="526"/>
                    <a:pt x="21" y="563"/>
                  </a:cubicBezTo>
                  <a:cubicBezTo>
                    <a:pt x="20" y="571"/>
                    <a:pt x="14" y="603"/>
                    <a:pt x="0" y="640"/>
                  </a:cubicBezTo>
                  <a:cubicBezTo>
                    <a:pt x="7" y="646"/>
                    <a:pt x="14" y="656"/>
                    <a:pt x="21" y="667"/>
                  </a:cubicBezTo>
                  <a:cubicBezTo>
                    <a:pt x="24" y="672"/>
                    <a:pt x="27" y="677"/>
                    <a:pt x="30" y="681"/>
                  </a:cubicBezTo>
                  <a:cubicBezTo>
                    <a:pt x="35" y="688"/>
                    <a:pt x="41" y="691"/>
                    <a:pt x="52" y="69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Freeform 33">
              <a:extLst>
                <a:ext uri="{FF2B5EF4-FFF2-40B4-BE49-F238E27FC236}">
                  <a16:creationId xmlns:a16="http://schemas.microsoft.com/office/drawing/2014/main" id="{A6148450-63D7-4575-9251-211DEAF3B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530" y="4306594"/>
              <a:ext cx="94005" cy="95830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Freeform 34">
              <a:extLst>
                <a:ext uri="{FF2B5EF4-FFF2-40B4-BE49-F238E27FC236}">
                  <a16:creationId xmlns:a16="http://schemas.microsoft.com/office/drawing/2014/main" id="{82582E36-ACDC-4321-86AF-961A83DEB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1482" y="4405163"/>
              <a:ext cx="1825" cy="913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2206D4CB-C6FB-45EC-BB64-864C6B211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496" y="4300205"/>
              <a:ext cx="64799" cy="98568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Freeform 36">
              <a:extLst>
                <a:ext uri="{FF2B5EF4-FFF2-40B4-BE49-F238E27FC236}">
                  <a16:creationId xmlns:a16="http://schemas.microsoft.com/office/drawing/2014/main" id="{2FCACAE3-EB75-49EA-BAF6-E1F3C9A40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486" y="4273739"/>
              <a:ext cx="115909" cy="85791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Freeform 37">
              <a:extLst>
                <a:ext uri="{FF2B5EF4-FFF2-40B4-BE49-F238E27FC236}">
                  <a16:creationId xmlns:a16="http://schemas.microsoft.com/office/drawing/2014/main" id="{CD4A734E-6F3F-4B3B-927D-7D6FEC05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3071" y="4342188"/>
              <a:ext cx="63887" cy="61149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Freeform 38">
              <a:extLst>
                <a:ext uri="{FF2B5EF4-FFF2-40B4-BE49-F238E27FC236}">
                  <a16:creationId xmlns:a16="http://schemas.microsoft.com/office/drawing/2014/main" id="{85803EA6-83ED-498E-824E-F1B43A5AA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333" y="4366830"/>
              <a:ext cx="913" cy="913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Freeform 39">
              <a:extLst>
                <a:ext uri="{FF2B5EF4-FFF2-40B4-BE49-F238E27FC236}">
                  <a16:creationId xmlns:a16="http://schemas.microsoft.com/office/drawing/2014/main" id="{60CA8D95-0BF7-48A0-8B38-5B0818E6B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420" y="4366830"/>
              <a:ext cx="913" cy="913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40">
              <a:extLst>
                <a:ext uri="{FF2B5EF4-FFF2-40B4-BE49-F238E27FC236}">
                  <a16:creationId xmlns:a16="http://schemas.microsoft.com/office/drawing/2014/main" id="{EC75CB02-4D0A-4742-83C7-99C60ABCE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4778" y="4317546"/>
              <a:ext cx="43808" cy="47459"/>
            </a:xfrm>
            <a:custGeom>
              <a:avLst/>
              <a:gdLst>
                <a:gd name="T0" fmla="*/ 140 w 210"/>
                <a:gd name="T1" fmla="*/ 206 h 229"/>
                <a:gd name="T2" fmla="*/ 159 w 210"/>
                <a:gd name="T3" fmla="*/ 193 h 229"/>
                <a:gd name="T4" fmla="*/ 199 w 210"/>
                <a:gd name="T5" fmla="*/ 159 h 229"/>
                <a:gd name="T6" fmla="*/ 203 w 210"/>
                <a:gd name="T7" fmla="*/ 146 h 229"/>
                <a:gd name="T8" fmla="*/ 204 w 210"/>
                <a:gd name="T9" fmla="*/ 120 h 229"/>
                <a:gd name="T10" fmla="*/ 193 w 210"/>
                <a:gd name="T11" fmla="*/ 71 h 229"/>
                <a:gd name="T12" fmla="*/ 138 w 210"/>
                <a:gd name="T13" fmla="*/ 0 h 229"/>
                <a:gd name="T14" fmla="*/ 116 w 210"/>
                <a:gd name="T15" fmla="*/ 6 h 229"/>
                <a:gd name="T16" fmla="*/ 80 w 210"/>
                <a:gd name="T17" fmla="*/ 12 h 229"/>
                <a:gd name="T18" fmla="*/ 71 w 210"/>
                <a:gd name="T19" fmla="*/ 10 h 229"/>
                <a:gd name="T20" fmla="*/ 57 w 210"/>
                <a:gd name="T21" fmla="*/ 8 h 229"/>
                <a:gd name="T22" fmla="*/ 51 w 210"/>
                <a:gd name="T23" fmla="*/ 15 h 229"/>
                <a:gd name="T24" fmla="*/ 0 w 210"/>
                <a:gd name="T25" fmla="*/ 73 h 229"/>
                <a:gd name="T26" fmla="*/ 10 w 210"/>
                <a:gd name="T27" fmla="*/ 98 h 229"/>
                <a:gd name="T28" fmla="*/ 67 w 210"/>
                <a:gd name="T29" fmla="*/ 189 h 229"/>
                <a:gd name="T30" fmla="*/ 69 w 210"/>
                <a:gd name="T31" fmla="*/ 191 h 229"/>
                <a:gd name="T32" fmla="*/ 124 w 210"/>
                <a:gd name="T33" fmla="*/ 228 h 229"/>
                <a:gd name="T34" fmla="*/ 140 w 210"/>
                <a:gd name="T35" fmla="*/ 20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229">
                  <a:moveTo>
                    <a:pt x="140" y="206"/>
                  </a:moveTo>
                  <a:cubicBezTo>
                    <a:pt x="145" y="202"/>
                    <a:pt x="152" y="198"/>
                    <a:pt x="159" y="193"/>
                  </a:cubicBezTo>
                  <a:cubicBezTo>
                    <a:pt x="174" y="183"/>
                    <a:pt x="197" y="168"/>
                    <a:pt x="199" y="159"/>
                  </a:cubicBezTo>
                  <a:cubicBezTo>
                    <a:pt x="200" y="155"/>
                    <a:pt x="201" y="150"/>
                    <a:pt x="203" y="146"/>
                  </a:cubicBezTo>
                  <a:cubicBezTo>
                    <a:pt x="206" y="136"/>
                    <a:pt x="209" y="127"/>
                    <a:pt x="204" y="120"/>
                  </a:cubicBezTo>
                  <a:cubicBezTo>
                    <a:pt x="195" y="104"/>
                    <a:pt x="193" y="87"/>
                    <a:pt x="193" y="71"/>
                  </a:cubicBezTo>
                  <a:cubicBezTo>
                    <a:pt x="193" y="55"/>
                    <a:pt x="151" y="0"/>
                    <a:pt x="138" y="0"/>
                  </a:cubicBezTo>
                  <a:cubicBezTo>
                    <a:pt x="132" y="0"/>
                    <a:pt x="124" y="3"/>
                    <a:pt x="116" y="6"/>
                  </a:cubicBezTo>
                  <a:cubicBezTo>
                    <a:pt x="104" y="10"/>
                    <a:pt x="92" y="14"/>
                    <a:pt x="80" y="12"/>
                  </a:cubicBezTo>
                  <a:cubicBezTo>
                    <a:pt x="77" y="12"/>
                    <a:pt x="74" y="11"/>
                    <a:pt x="71" y="10"/>
                  </a:cubicBezTo>
                  <a:cubicBezTo>
                    <a:pt x="66" y="9"/>
                    <a:pt x="61" y="8"/>
                    <a:pt x="57" y="8"/>
                  </a:cubicBezTo>
                  <a:cubicBezTo>
                    <a:pt x="54" y="8"/>
                    <a:pt x="52" y="9"/>
                    <a:pt x="51" y="15"/>
                  </a:cubicBezTo>
                  <a:cubicBezTo>
                    <a:pt x="50" y="27"/>
                    <a:pt x="35" y="44"/>
                    <a:pt x="0" y="73"/>
                  </a:cubicBezTo>
                  <a:cubicBezTo>
                    <a:pt x="5" y="83"/>
                    <a:pt x="8" y="90"/>
                    <a:pt x="10" y="98"/>
                  </a:cubicBezTo>
                  <a:cubicBezTo>
                    <a:pt x="27" y="157"/>
                    <a:pt x="43" y="170"/>
                    <a:pt x="67" y="189"/>
                  </a:cubicBezTo>
                  <a:lnTo>
                    <a:pt x="69" y="191"/>
                  </a:lnTo>
                  <a:cubicBezTo>
                    <a:pt x="79" y="200"/>
                    <a:pt x="100" y="213"/>
                    <a:pt x="124" y="228"/>
                  </a:cubicBezTo>
                  <a:cubicBezTo>
                    <a:pt x="130" y="217"/>
                    <a:pt x="135" y="210"/>
                    <a:pt x="140" y="2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Freeform 41">
              <a:extLst>
                <a:ext uri="{FF2B5EF4-FFF2-40B4-BE49-F238E27FC236}">
                  <a16:creationId xmlns:a16="http://schemas.microsoft.com/office/drawing/2014/main" id="{379BF84D-1805-4BED-A7D9-6D4EBC320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454" y="4025491"/>
              <a:ext cx="129599" cy="104957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Freeform 42">
              <a:extLst>
                <a:ext uri="{FF2B5EF4-FFF2-40B4-BE49-F238E27FC236}">
                  <a16:creationId xmlns:a16="http://schemas.microsoft.com/office/drawing/2014/main" id="{0FEC9068-396D-4392-BB03-4026EB50A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717" y="4131361"/>
              <a:ext cx="913" cy="182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Freeform 43">
              <a:extLst>
                <a:ext uri="{FF2B5EF4-FFF2-40B4-BE49-F238E27FC236}">
                  <a16:creationId xmlns:a16="http://schemas.microsoft.com/office/drawing/2014/main" id="{35C51BD5-DEE6-4617-BFD0-8B663C242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454" y="4032793"/>
              <a:ext cx="186185" cy="205351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Freeform 44">
              <a:extLst>
                <a:ext uri="{FF2B5EF4-FFF2-40B4-BE49-F238E27FC236}">
                  <a16:creationId xmlns:a16="http://schemas.microsoft.com/office/drawing/2014/main" id="{F1A5FB43-C8A5-441A-ACAB-CC700E0C0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0294" y="4070212"/>
              <a:ext cx="261024" cy="242771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Freeform 45">
              <a:extLst>
                <a:ext uri="{FF2B5EF4-FFF2-40B4-BE49-F238E27FC236}">
                  <a16:creationId xmlns:a16="http://schemas.microsoft.com/office/drawing/2014/main" id="{ED8147B8-850D-4CE2-A1B8-8A7BF9FAC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89" y="4235406"/>
              <a:ext cx="126861" cy="85791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Freeform 46">
              <a:extLst>
                <a:ext uri="{FF2B5EF4-FFF2-40B4-BE49-F238E27FC236}">
                  <a16:creationId xmlns:a16="http://schemas.microsoft.com/office/drawing/2014/main" id="{9E1A5824-F2F1-43B4-940C-2B164000E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343" y="4095767"/>
              <a:ext cx="241858" cy="188923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47">
              <a:extLst>
                <a:ext uri="{FF2B5EF4-FFF2-40B4-BE49-F238E27FC236}">
                  <a16:creationId xmlns:a16="http://schemas.microsoft.com/office/drawing/2014/main" id="{61839CAA-B819-4F84-9D23-DD5EBDA0F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9170" y="4095767"/>
              <a:ext cx="156067" cy="260111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Freeform 48">
              <a:extLst>
                <a:ext uri="{FF2B5EF4-FFF2-40B4-BE49-F238E27FC236}">
                  <a16:creationId xmlns:a16="http://schemas.microsoft.com/office/drawing/2014/main" id="{FE75504B-0392-4999-BB96-1BAD706F1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928" y="3951565"/>
              <a:ext cx="167931" cy="16884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Freeform 49">
              <a:extLst>
                <a:ext uri="{FF2B5EF4-FFF2-40B4-BE49-F238E27FC236}">
                  <a16:creationId xmlns:a16="http://schemas.microsoft.com/office/drawing/2014/main" id="{2DD66032-8B08-4751-BFCF-B1CC9B9D9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157" y="4439845"/>
              <a:ext cx="84878" cy="95830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Freeform 50">
              <a:extLst>
                <a:ext uri="{FF2B5EF4-FFF2-40B4-BE49-F238E27FC236}">
                  <a16:creationId xmlns:a16="http://schemas.microsoft.com/office/drawing/2014/main" id="{6C0DF66D-DDDE-4430-98B9-5365E807B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926" y="4538413"/>
              <a:ext cx="913" cy="913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Freeform 51">
              <a:extLst>
                <a:ext uri="{FF2B5EF4-FFF2-40B4-BE49-F238E27FC236}">
                  <a16:creationId xmlns:a16="http://schemas.microsoft.com/office/drawing/2014/main" id="{2245BB96-3582-4C1F-92D3-4BE8E8E62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370" y="4440757"/>
              <a:ext cx="31031" cy="19166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Freeform 52">
              <a:extLst>
                <a:ext uri="{FF2B5EF4-FFF2-40B4-BE49-F238E27FC236}">
                  <a16:creationId xmlns:a16="http://schemas.microsoft.com/office/drawing/2014/main" id="{F85FA517-5F9B-4C1F-B63F-DE89F1033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751" y="4417941"/>
              <a:ext cx="107695" cy="135988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Freeform 53">
              <a:extLst>
                <a:ext uri="{FF2B5EF4-FFF2-40B4-BE49-F238E27FC236}">
                  <a16:creationId xmlns:a16="http://schemas.microsoft.com/office/drawing/2014/main" id="{170814CA-4E5E-40FE-87F7-82F7A2D65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4207" y="4099417"/>
              <a:ext cx="256461" cy="317610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Freeform 54">
              <a:extLst>
                <a:ext uri="{FF2B5EF4-FFF2-40B4-BE49-F238E27FC236}">
                  <a16:creationId xmlns:a16="http://schemas.microsoft.com/office/drawing/2014/main" id="{E07D014A-BCFE-4441-88C9-EE25DCC0B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405" y="4184297"/>
              <a:ext cx="913" cy="913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Freeform 55">
              <a:extLst>
                <a:ext uri="{FF2B5EF4-FFF2-40B4-BE49-F238E27FC236}">
                  <a16:creationId xmlns:a16="http://schemas.microsoft.com/office/drawing/2014/main" id="{F4100E00-820F-4BFE-AD6C-B79AE1A82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602" y="4273739"/>
              <a:ext cx="26467" cy="26467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Freeform 56">
              <a:extLst>
                <a:ext uri="{FF2B5EF4-FFF2-40B4-BE49-F238E27FC236}">
                  <a16:creationId xmlns:a16="http://schemas.microsoft.com/office/drawing/2014/main" id="{05F9AF67-BECF-432C-B01A-631EF1470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9636" y="4187034"/>
              <a:ext cx="103131" cy="87616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57">
              <a:extLst>
                <a:ext uri="{FF2B5EF4-FFF2-40B4-BE49-F238E27FC236}">
                  <a16:creationId xmlns:a16="http://schemas.microsoft.com/office/drawing/2014/main" id="{BB753727-8288-40A2-A463-102ACD148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4876" y="4238144"/>
              <a:ext cx="232730" cy="180709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Freeform 58">
              <a:extLst>
                <a:ext uri="{FF2B5EF4-FFF2-40B4-BE49-F238E27FC236}">
                  <a16:creationId xmlns:a16="http://schemas.microsoft.com/office/drawing/2014/main" id="{A04FF4AE-61C2-42E3-B5F9-9C4ED7182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295" y="3899543"/>
              <a:ext cx="20079" cy="26467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59">
              <a:extLst>
                <a:ext uri="{FF2B5EF4-FFF2-40B4-BE49-F238E27FC236}">
                  <a16:creationId xmlns:a16="http://schemas.microsoft.com/office/drawing/2014/main" id="{0F127EAF-A317-4137-943E-CAAD34603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8645" y="3923273"/>
              <a:ext cx="913" cy="91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Freeform 60">
              <a:extLst>
                <a:ext uri="{FF2B5EF4-FFF2-40B4-BE49-F238E27FC236}">
                  <a16:creationId xmlns:a16="http://schemas.microsoft.com/office/drawing/2014/main" id="{8E6AA97F-9EA4-4B18-9AA2-4AB407258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509" y="3896804"/>
              <a:ext cx="913" cy="913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61">
              <a:extLst>
                <a:ext uri="{FF2B5EF4-FFF2-40B4-BE49-F238E27FC236}">
                  <a16:creationId xmlns:a16="http://schemas.microsoft.com/office/drawing/2014/main" id="{22DF3885-4A60-4553-A494-C7AC8C01B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97" y="3854822"/>
              <a:ext cx="104957" cy="83966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Freeform 62">
              <a:extLst>
                <a:ext uri="{FF2B5EF4-FFF2-40B4-BE49-F238E27FC236}">
                  <a16:creationId xmlns:a16="http://schemas.microsoft.com/office/drawing/2014/main" id="{DCC76FDF-CC2D-43FF-925E-2B1D79E24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364" y="3836568"/>
              <a:ext cx="53848" cy="70276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Freeform 63">
              <a:extLst>
                <a:ext uri="{FF2B5EF4-FFF2-40B4-BE49-F238E27FC236}">
                  <a16:creationId xmlns:a16="http://schemas.microsoft.com/office/drawing/2014/main" id="{317E5CF2-A73B-48F6-BAA6-2CF678C35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127" y="4051047"/>
              <a:ext cx="63887" cy="84878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Freeform 64">
              <a:extLst>
                <a:ext uri="{FF2B5EF4-FFF2-40B4-BE49-F238E27FC236}">
                  <a16:creationId xmlns:a16="http://schemas.microsoft.com/office/drawing/2014/main" id="{C9920EF2-0B1C-4001-B202-D2705F14D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168" y="4126798"/>
              <a:ext cx="1825" cy="913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Freeform 65">
              <a:extLst>
                <a:ext uri="{FF2B5EF4-FFF2-40B4-BE49-F238E27FC236}">
                  <a16:creationId xmlns:a16="http://schemas.microsoft.com/office/drawing/2014/main" id="{F9F415F8-0700-4172-A383-5DE849AA1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975" y="4138663"/>
              <a:ext cx="913" cy="182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Freeform 66">
              <a:extLst>
                <a:ext uri="{FF2B5EF4-FFF2-40B4-BE49-F238E27FC236}">
                  <a16:creationId xmlns:a16="http://schemas.microsoft.com/office/drawing/2014/main" id="{E18AC864-1F6F-4FC9-A8AB-5D7ADBF6F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470" y="3888591"/>
              <a:ext cx="436257" cy="461812"/>
            </a:xfrm>
            <a:custGeom>
              <a:avLst/>
              <a:gdLst>
                <a:gd name="T0" fmla="*/ 1471 w 2106"/>
                <a:gd name="T1" fmla="*/ 812 h 2230"/>
                <a:gd name="T2" fmla="*/ 1546 w 2106"/>
                <a:gd name="T3" fmla="*/ 789 h 2230"/>
                <a:gd name="T4" fmla="*/ 1715 w 2106"/>
                <a:gd name="T5" fmla="*/ 969 h 2230"/>
                <a:gd name="T6" fmla="*/ 1765 w 2106"/>
                <a:gd name="T7" fmla="*/ 980 h 2230"/>
                <a:gd name="T8" fmla="*/ 1824 w 2106"/>
                <a:gd name="T9" fmla="*/ 1041 h 2230"/>
                <a:gd name="T10" fmla="*/ 1898 w 2106"/>
                <a:gd name="T11" fmla="*/ 972 h 2230"/>
                <a:gd name="T12" fmla="*/ 1983 w 2106"/>
                <a:gd name="T13" fmla="*/ 734 h 2230"/>
                <a:gd name="T14" fmla="*/ 2098 w 2106"/>
                <a:gd name="T15" fmla="*/ 709 h 2230"/>
                <a:gd name="T16" fmla="*/ 2097 w 2106"/>
                <a:gd name="T17" fmla="*/ 635 h 2230"/>
                <a:gd name="T18" fmla="*/ 2105 w 2106"/>
                <a:gd name="T19" fmla="*/ 616 h 2230"/>
                <a:gd name="T20" fmla="*/ 2083 w 2106"/>
                <a:gd name="T21" fmla="*/ 609 h 2230"/>
                <a:gd name="T22" fmla="*/ 2067 w 2106"/>
                <a:gd name="T23" fmla="*/ 598 h 2230"/>
                <a:gd name="T24" fmla="*/ 2047 w 2106"/>
                <a:gd name="T25" fmla="*/ 567 h 2230"/>
                <a:gd name="T26" fmla="*/ 1910 w 2106"/>
                <a:gd name="T27" fmla="*/ 550 h 2230"/>
                <a:gd name="T28" fmla="*/ 1836 w 2106"/>
                <a:gd name="T29" fmla="*/ 593 h 2230"/>
                <a:gd name="T30" fmla="*/ 1770 w 2106"/>
                <a:gd name="T31" fmla="*/ 657 h 2230"/>
                <a:gd name="T32" fmla="*/ 1751 w 2106"/>
                <a:gd name="T33" fmla="*/ 665 h 2230"/>
                <a:gd name="T34" fmla="*/ 1749 w 2106"/>
                <a:gd name="T35" fmla="*/ 735 h 2230"/>
                <a:gd name="T36" fmla="*/ 1647 w 2106"/>
                <a:gd name="T37" fmla="*/ 749 h 2230"/>
                <a:gd name="T38" fmla="*/ 1560 w 2106"/>
                <a:gd name="T39" fmla="*/ 733 h 2230"/>
                <a:gd name="T40" fmla="*/ 1536 w 2106"/>
                <a:gd name="T41" fmla="*/ 727 h 2230"/>
                <a:gd name="T42" fmla="*/ 1520 w 2106"/>
                <a:gd name="T43" fmla="*/ 708 h 2230"/>
                <a:gd name="T44" fmla="*/ 1516 w 2106"/>
                <a:gd name="T45" fmla="*/ 694 h 2230"/>
                <a:gd name="T46" fmla="*/ 1513 w 2106"/>
                <a:gd name="T47" fmla="*/ 643 h 2230"/>
                <a:gd name="T48" fmla="*/ 1477 w 2106"/>
                <a:gd name="T49" fmla="*/ 655 h 2230"/>
                <a:gd name="T50" fmla="*/ 1473 w 2106"/>
                <a:gd name="T51" fmla="*/ 669 h 2230"/>
                <a:gd name="T52" fmla="*/ 1444 w 2106"/>
                <a:gd name="T53" fmla="*/ 763 h 2230"/>
                <a:gd name="T54" fmla="*/ 1226 w 2106"/>
                <a:gd name="T55" fmla="*/ 721 h 2230"/>
                <a:gd name="T56" fmla="*/ 1053 w 2106"/>
                <a:gd name="T57" fmla="*/ 659 h 2230"/>
                <a:gd name="T58" fmla="*/ 892 w 2106"/>
                <a:gd name="T59" fmla="*/ 563 h 2230"/>
                <a:gd name="T60" fmla="*/ 934 w 2106"/>
                <a:gd name="T61" fmla="*/ 465 h 2230"/>
                <a:gd name="T62" fmla="*/ 939 w 2106"/>
                <a:gd name="T63" fmla="*/ 459 h 2230"/>
                <a:gd name="T64" fmla="*/ 909 w 2106"/>
                <a:gd name="T65" fmla="*/ 430 h 2230"/>
                <a:gd name="T66" fmla="*/ 803 w 2106"/>
                <a:gd name="T67" fmla="*/ 346 h 2230"/>
                <a:gd name="T68" fmla="*/ 815 w 2106"/>
                <a:gd name="T69" fmla="*/ 248 h 2230"/>
                <a:gd name="T70" fmla="*/ 795 w 2106"/>
                <a:gd name="T71" fmla="*/ 135 h 2230"/>
                <a:gd name="T72" fmla="*/ 798 w 2106"/>
                <a:gd name="T73" fmla="*/ 93 h 2230"/>
                <a:gd name="T74" fmla="*/ 739 w 2106"/>
                <a:gd name="T75" fmla="*/ 21 h 2230"/>
                <a:gd name="T76" fmla="*/ 730 w 2106"/>
                <a:gd name="T77" fmla="*/ 10 h 2230"/>
                <a:gd name="T78" fmla="*/ 694 w 2106"/>
                <a:gd name="T79" fmla="*/ 2 h 2230"/>
                <a:gd name="T80" fmla="*/ 675 w 2106"/>
                <a:gd name="T81" fmla="*/ 43 h 2230"/>
                <a:gd name="T82" fmla="*/ 662 w 2106"/>
                <a:gd name="T83" fmla="*/ 56 h 2230"/>
                <a:gd name="T84" fmla="*/ 576 w 2106"/>
                <a:gd name="T85" fmla="*/ 90 h 2230"/>
                <a:gd name="T86" fmla="*/ 480 w 2106"/>
                <a:gd name="T87" fmla="*/ 67 h 2230"/>
                <a:gd name="T88" fmla="*/ 486 w 2106"/>
                <a:gd name="T89" fmla="*/ 241 h 2230"/>
                <a:gd name="T90" fmla="*/ 490 w 2106"/>
                <a:gd name="T91" fmla="*/ 358 h 2230"/>
                <a:gd name="T92" fmla="*/ 384 w 2106"/>
                <a:gd name="T93" fmla="*/ 503 h 2230"/>
                <a:gd name="T94" fmla="*/ 341 w 2106"/>
                <a:gd name="T95" fmla="*/ 568 h 2230"/>
                <a:gd name="T96" fmla="*/ 219 w 2106"/>
                <a:gd name="T97" fmla="*/ 650 h 2230"/>
                <a:gd name="T98" fmla="*/ 141 w 2106"/>
                <a:gd name="T99" fmla="*/ 658 h 2230"/>
                <a:gd name="T100" fmla="*/ 200 w 2106"/>
                <a:gd name="T101" fmla="*/ 924 h 2230"/>
                <a:gd name="T102" fmla="*/ 65 w 2106"/>
                <a:gd name="T103" fmla="*/ 945 h 2230"/>
                <a:gd name="T104" fmla="*/ 0 w 2106"/>
                <a:gd name="T105" fmla="*/ 992 h 2230"/>
                <a:gd name="T106" fmla="*/ 151 w 2106"/>
                <a:gd name="T107" fmla="*/ 1062 h 2230"/>
                <a:gd name="T108" fmla="*/ 279 w 2106"/>
                <a:gd name="T109" fmla="*/ 1156 h 2230"/>
                <a:gd name="T110" fmla="*/ 328 w 2106"/>
                <a:gd name="T111" fmla="*/ 1186 h 2230"/>
                <a:gd name="T112" fmla="*/ 380 w 2106"/>
                <a:gd name="T113" fmla="*/ 1526 h 2230"/>
                <a:gd name="T114" fmla="*/ 670 w 2106"/>
                <a:gd name="T115" fmla="*/ 2219 h 2230"/>
                <a:gd name="T116" fmla="*/ 852 w 2106"/>
                <a:gd name="T117" fmla="*/ 1999 h 2230"/>
                <a:gd name="T118" fmla="*/ 926 w 2106"/>
                <a:gd name="T119" fmla="*/ 1613 h 2230"/>
                <a:gd name="T120" fmla="*/ 1302 w 2106"/>
                <a:gd name="T121" fmla="*/ 1299 h 2230"/>
                <a:gd name="T122" fmla="*/ 1530 w 2106"/>
                <a:gd name="T123" fmla="*/ 1139 h 2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6" h="2230">
                  <a:moveTo>
                    <a:pt x="1485" y="889"/>
                  </a:moveTo>
                  <a:cubicBezTo>
                    <a:pt x="1488" y="874"/>
                    <a:pt x="1500" y="872"/>
                    <a:pt x="1508" y="871"/>
                  </a:cubicBezTo>
                  <a:cubicBezTo>
                    <a:pt x="1516" y="869"/>
                    <a:pt x="1523" y="868"/>
                    <a:pt x="1527" y="857"/>
                  </a:cubicBezTo>
                  <a:cubicBezTo>
                    <a:pt x="1529" y="850"/>
                    <a:pt x="1519" y="845"/>
                    <a:pt x="1504" y="838"/>
                  </a:cubicBezTo>
                  <a:cubicBezTo>
                    <a:pt x="1489" y="831"/>
                    <a:pt x="1474" y="825"/>
                    <a:pt x="1471" y="812"/>
                  </a:cubicBezTo>
                  <a:cubicBezTo>
                    <a:pt x="1470" y="806"/>
                    <a:pt x="1472" y="798"/>
                    <a:pt x="1477" y="791"/>
                  </a:cubicBezTo>
                  <a:cubicBezTo>
                    <a:pt x="1487" y="778"/>
                    <a:pt x="1495" y="772"/>
                    <a:pt x="1503" y="772"/>
                  </a:cubicBezTo>
                  <a:cubicBezTo>
                    <a:pt x="1504" y="772"/>
                    <a:pt x="1506" y="772"/>
                    <a:pt x="1507" y="773"/>
                  </a:cubicBezTo>
                  <a:cubicBezTo>
                    <a:pt x="1511" y="774"/>
                    <a:pt x="1515" y="776"/>
                    <a:pt x="1519" y="779"/>
                  </a:cubicBezTo>
                  <a:cubicBezTo>
                    <a:pt x="1526" y="783"/>
                    <a:pt x="1533" y="789"/>
                    <a:pt x="1546" y="789"/>
                  </a:cubicBezTo>
                  <a:cubicBezTo>
                    <a:pt x="1597" y="789"/>
                    <a:pt x="1602" y="821"/>
                    <a:pt x="1602" y="836"/>
                  </a:cubicBezTo>
                  <a:cubicBezTo>
                    <a:pt x="1602" y="850"/>
                    <a:pt x="1624" y="862"/>
                    <a:pt x="1634" y="866"/>
                  </a:cubicBezTo>
                  <a:cubicBezTo>
                    <a:pt x="1643" y="866"/>
                    <a:pt x="1694" y="862"/>
                    <a:pt x="1720" y="862"/>
                  </a:cubicBezTo>
                  <a:cubicBezTo>
                    <a:pt x="1748" y="862"/>
                    <a:pt x="1781" y="862"/>
                    <a:pt x="1781" y="886"/>
                  </a:cubicBezTo>
                  <a:cubicBezTo>
                    <a:pt x="1781" y="906"/>
                    <a:pt x="1747" y="969"/>
                    <a:pt x="1715" y="969"/>
                  </a:cubicBezTo>
                  <a:cubicBezTo>
                    <a:pt x="1707" y="969"/>
                    <a:pt x="1702" y="983"/>
                    <a:pt x="1700" y="996"/>
                  </a:cubicBezTo>
                  <a:cubicBezTo>
                    <a:pt x="1698" y="1019"/>
                    <a:pt x="1705" y="1038"/>
                    <a:pt x="1712" y="1039"/>
                  </a:cubicBezTo>
                  <a:lnTo>
                    <a:pt x="1712" y="1039"/>
                  </a:lnTo>
                  <a:cubicBezTo>
                    <a:pt x="1722" y="1039"/>
                    <a:pt x="1733" y="1020"/>
                    <a:pt x="1741" y="1007"/>
                  </a:cubicBezTo>
                  <a:cubicBezTo>
                    <a:pt x="1750" y="991"/>
                    <a:pt x="1756" y="980"/>
                    <a:pt x="1765" y="980"/>
                  </a:cubicBezTo>
                  <a:cubicBezTo>
                    <a:pt x="1777" y="980"/>
                    <a:pt x="1780" y="995"/>
                    <a:pt x="1792" y="1070"/>
                  </a:cubicBezTo>
                  <a:cubicBezTo>
                    <a:pt x="1794" y="1086"/>
                    <a:pt x="1797" y="1104"/>
                    <a:pt x="1800" y="1122"/>
                  </a:cubicBezTo>
                  <a:cubicBezTo>
                    <a:pt x="1803" y="1120"/>
                    <a:pt x="1805" y="1120"/>
                    <a:pt x="1807" y="1120"/>
                  </a:cubicBezTo>
                  <a:cubicBezTo>
                    <a:pt x="1812" y="1120"/>
                    <a:pt x="1814" y="1095"/>
                    <a:pt x="1815" y="1084"/>
                  </a:cubicBezTo>
                  <a:cubicBezTo>
                    <a:pt x="1816" y="1067"/>
                    <a:pt x="1818" y="1050"/>
                    <a:pt x="1824" y="1041"/>
                  </a:cubicBezTo>
                  <a:cubicBezTo>
                    <a:pt x="1829" y="1033"/>
                    <a:pt x="1830" y="1013"/>
                    <a:pt x="1832" y="997"/>
                  </a:cubicBezTo>
                  <a:cubicBezTo>
                    <a:pt x="1833" y="976"/>
                    <a:pt x="1834" y="963"/>
                    <a:pt x="1844" y="963"/>
                  </a:cubicBezTo>
                  <a:cubicBezTo>
                    <a:pt x="1847" y="963"/>
                    <a:pt x="1852" y="964"/>
                    <a:pt x="1861" y="966"/>
                  </a:cubicBezTo>
                  <a:cubicBezTo>
                    <a:pt x="1871" y="969"/>
                    <a:pt x="1886" y="972"/>
                    <a:pt x="1894" y="972"/>
                  </a:cubicBezTo>
                  <a:cubicBezTo>
                    <a:pt x="1896" y="972"/>
                    <a:pt x="1897" y="972"/>
                    <a:pt x="1898" y="972"/>
                  </a:cubicBezTo>
                  <a:cubicBezTo>
                    <a:pt x="1897" y="964"/>
                    <a:pt x="1902" y="953"/>
                    <a:pt x="1910" y="936"/>
                  </a:cubicBezTo>
                  <a:cubicBezTo>
                    <a:pt x="1918" y="917"/>
                    <a:pt x="1928" y="895"/>
                    <a:pt x="1925" y="881"/>
                  </a:cubicBezTo>
                  <a:cubicBezTo>
                    <a:pt x="1922" y="865"/>
                    <a:pt x="1928" y="848"/>
                    <a:pt x="1935" y="830"/>
                  </a:cubicBezTo>
                  <a:cubicBezTo>
                    <a:pt x="1941" y="815"/>
                    <a:pt x="1946" y="801"/>
                    <a:pt x="1946" y="786"/>
                  </a:cubicBezTo>
                  <a:cubicBezTo>
                    <a:pt x="1946" y="758"/>
                    <a:pt x="1965" y="746"/>
                    <a:pt x="1983" y="734"/>
                  </a:cubicBezTo>
                  <a:cubicBezTo>
                    <a:pt x="1989" y="730"/>
                    <a:pt x="1994" y="726"/>
                    <a:pt x="2000" y="721"/>
                  </a:cubicBezTo>
                  <a:cubicBezTo>
                    <a:pt x="2004" y="718"/>
                    <a:pt x="2039" y="688"/>
                    <a:pt x="2059" y="688"/>
                  </a:cubicBezTo>
                  <a:cubicBezTo>
                    <a:pt x="2065" y="688"/>
                    <a:pt x="2070" y="691"/>
                    <a:pt x="2072" y="697"/>
                  </a:cubicBezTo>
                  <a:cubicBezTo>
                    <a:pt x="2074" y="702"/>
                    <a:pt x="2088" y="709"/>
                    <a:pt x="2096" y="709"/>
                  </a:cubicBezTo>
                  <a:cubicBezTo>
                    <a:pt x="2097" y="709"/>
                    <a:pt x="2098" y="709"/>
                    <a:pt x="2098" y="709"/>
                  </a:cubicBezTo>
                  <a:cubicBezTo>
                    <a:pt x="2098" y="708"/>
                    <a:pt x="2098" y="706"/>
                    <a:pt x="2095" y="702"/>
                  </a:cubicBezTo>
                  <a:cubicBezTo>
                    <a:pt x="2082" y="683"/>
                    <a:pt x="2077" y="667"/>
                    <a:pt x="2080" y="656"/>
                  </a:cubicBezTo>
                  <a:cubicBezTo>
                    <a:pt x="2082" y="650"/>
                    <a:pt x="2086" y="645"/>
                    <a:pt x="2091" y="642"/>
                  </a:cubicBezTo>
                  <a:cubicBezTo>
                    <a:pt x="2093" y="642"/>
                    <a:pt x="2094" y="640"/>
                    <a:pt x="2095" y="638"/>
                  </a:cubicBezTo>
                  <a:cubicBezTo>
                    <a:pt x="2096" y="638"/>
                    <a:pt x="2096" y="636"/>
                    <a:pt x="2097" y="635"/>
                  </a:cubicBezTo>
                  <a:cubicBezTo>
                    <a:pt x="2098" y="634"/>
                    <a:pt x="2098" y="633"/>
                    <a:pt x="2099" y="632"/>
                  </a:cubicBezTo>
                  <a:cubicBezTo>
                    <a:pt x="2100" y="631"/>
                    <a:pt x="2100" y="629"/>
                    <a:pt x="2101" y="628"/>
                  </a:cubicBezTo>
                  <a:cubicBezTo>
                    <a:pt x="2101" y="627"/>
                    <a:pt x="2102" y="625"/>
                    <a:pt x="2102" y="624"/>
                  </a:cubicBezTo>
                  <a:cubicBezTo>
                    <a:pt x="2103" y="622"/>
                    <a:pt x="2103" y="620"/>
                    <a:pt x="2104" y="618"/>
                  </a:cubicBezTo>
                  <a:cubicBezTo>
                    <a:pt x="2104" y="617"/>
                    <a:pt x="2105" y="617"/>
                    <a:pt x="2105" y="616"/>
                  </a:cubicBezTo>
                  <a:lnTo>
                    <a:pt x="2105" y="616"/>
                  </a:lnTo>
                  <a:cubicBezTo>
                    <a:pt x="2102" y="615"/>
                    <a:pt x="2098" y="614"/>
                    <a:pt x="2093" y="613"/>
                  </a:cubicBezTo>
                  <a:cubicBezTo>
                    <a:pt x="2092" y="613"/>
                    <a:pt x="2091" y="612"/>
                    <a:pt x="2090" y="612"/>
                  </a:cubicBezTo>
                  <a:cubicBezTo>
                    <a:pt x="2089" y="611"/>
                    <a:pt x="2088" y="611"/>
                    <a:pt x="2086" y="611"/>
                  </a:cubicBezTo>
                  <a:cubicBezTo>
                    <a:pt x="2085" y="610"/>
                    <a:pt x="2084" y="609"/>
                    <a:pt x="2083" y="609"/>
                  </a:cubicBezTo>
                  <a:cubicBezTo>
                    <a:pt x="2082" y="608"/>
                    <a:pt x="2080" y="608"/>
                    <a:pt x="2079" y="607"/>
                  </a:cubicBezTo>
                  <a:cubicBezTo>
                    <a:pt x="2078" y="607"/>
                    <a:pt x="2077" y="606"/>
                    <a:pt x="2076" y="605"/>
                  </a:cubicBezTo>
                  <a:cubicBezTo>
                    <a:pt x="2075" y="605"/>
                    <a:pt x="2074" y="604"/>
                    <a:pt x="2073" y="603"/>
                  </a:cubicBezTo>
                  <a:cubicBezTo>
                    <a:pt x="2071" y="602"/>
                    <a:pt x="2070" y="602"/>
                    <a:pt x="2070" y="601"/>
                  </a:cubicBezTo>
                  <a:cubicBezTo>
                    <a:pt x="2068" y="600"/>
                    <a:pt x="2067" y="599"/>
                    <a:pt x="2067" y="598"/>
                  </a:cubicBezTo>
                  <a:cubicBezTo>
                    <a:pt x="2066" y="597"/>
                    <a:pt x="2065" y="596"/>
                    <a:pt x="2064" y="595"/>
                  </a:cubicBezTo>
                  <a:cubicBezTo>
                    <a:pt x="2063" y="594"/>
                    <a:pt x="2062" y="592"/>
                    <a:pt x="2061" y="590"/>
                  </a:cubicBezTo>
                  <a:cubicBezTo>
                    <a:pt x="2061" y="589"/>
                    <a:pt x="2061" y="589"/>
                    <a:pt x="2061" y="589"/>
                  </a:cubicBezTo>
                  <a:cubicBezTo>
                    <a:pt x="2059" y="584"/>
                    <a:pt x="2055" y="578"/>
                    <a:pt x="2051" y="572"/>
                  </a:cubicBezTo>
                  <a:cubicBezTo>
                    <a:pt x="2050" y="570"/>
                    <a:pt x="2048" y="569"/>
                    <a:pt x="2047" y="567"/>
                  </a:cubicBezTo>
                  <a:cubicBezTo>
                    <a:pt x="2038" y="556"/>
                    <a:pt x="2031" y="546"/>
                    <a:pt x="2031" y="536"/>
                  </a:cubicBezTo>
                  <a:cubicBezTo>
                    <a:pt x="2031" y="534"/>
                    <a:pt x="2030" y="533"/>
                    <a:pt x="2028" y="533"/>
                  </a:cubicBezTo>
                  <a:cubicBezTo>
                    <a:pt x="2023" y="533"/>
                    <a:pt x="2012" y="537"/>
                    <a:pt x="2001" y="547"/>
                  </a:cubicBezTo>
                  <a:cubicBezTo>
                    <a:pt x="1992" y="554"/>
                    <a:pt x="1979" y="552"/>
                    <a:pt x="1964" y="548"/>
                  </a:cubicBezTo>
                  <a:cubicBezTo>
                    <a:pt x="1947" y="544"/>
                    <a:pt x="1927" y="541"/>
                    <a:pt x="1910" y="550"/>
                  </a:cubicBezTo>
                  <a:cubicBezTo>
                    <a:pt x="1892" y="560"/>
                    <a:pt x="1881" y="570"/>
                    <a:pt x="1872" y="578"/>
                  </a:cubicBezTo>
                  <a:cubicBezTo>
                    <a:pt x="1862" y="587"/>
                    <a:pt x="1853" y="594"/>
                    <a:pt x="1842" y="593"/>
                  </a:cubicBezTo>
                  <a:cubicBezTo>
                    <a:pt x="1841" y="593"/>
                    <a:pt x="1840" y="593"/>
                    <a:pt x="1840" y="593"/>
                  </a:cubicBezTo>
                  <a:cubicBezTo>
                    <a:pt x="1839" y="593"/>
                    <a:pt x="1838" y="593"/>
                    <a:pt x="1838" y="593"/>
                  </a:cubicBezTo>
                  <a:cubicBezTo>
                    <a:pt x="1837" y="593"/>
                    <a:pt x="1836" y="593"/>
                    <a:pt x="1836" y="593"/>
                  </a:cubicBezTo>
                  <a:cubicBezTo>
                    <a:pt x="1833" y="593"/>
                    <a:pt x="1831" y="596"/>
                    <a:pt x="1827" y="603"/>
                  </a:cubicBezTo>
                  <a:cubicBezTo>
                    <a:pt x="1825" y="608"/>
                    <a:pt x="1821" y="615"/>
                    <a:pt x="1815" y="622"/>
                  </a:cubicBezTo>
                  <a:cubicBezTo>
                    <a:pt x="1810" y="626"/>
                    <a:pt x="1806" y="631"/>
                    <a:pt x="1802" y="635"/>
                  </a:cubicBezTo>
                  <a:cubicBezTo>
                    <a:pt x="1792" y="647"/>
                    <a:pt x="1783" y="656"/>
                    <a:pt x="1774" y="656"/>
                  </a:cubicBezTo>
                  <a:cubicBezTo>
                    <a:pt x="1773" y="656"/>
                    <a:pt x="1772" y="657"/>
                    <a:pt x="1770" y="657"/>
                  </a:cubicBezTo>
                  <a:lnTo>
                    <a:pt x="1769" y="658"/>
                  </a:lnTo>
                  <a:cubicBezTo>
                    <a:pt x="1767" y="658"/>
                    <a:pt x="1765" y="659"/>
                    <a:pt x="1763" y="660"/>
                  </a:cubicBezTo>
                  <a:cubicBezTo>
                    <a:pt x="1762" y="660"/>
                    <a:pt x="1762" y="660"/>
                    <a:pt x="1762" y="660"/>
                  </a:cubicBezTo>
                  <a:cubicBezTo>
                    <a:pt x="1760" y="661"/>
                    <a:pt x="1759" y="661"/>
                    <a:pt x="1758" y="662"/>
                  </a:cubicBezTo>
                  <a:cubicBezTo>
                    <a:pt x="1756" y="663"/>
                    <a:pt x="1754" y="664"/>
                    <a:pt x="1751" y="665"/>
                  </a:cubicBezTo>
                  <a:cubicBezTo>
                    <a:pt x="1751" y="665"/>
                    <a:pt x="1751" y="665"/>
                    <a:pt x="1750" y="665"/>
                  </a:cubicBezTo>
                  <a:lnTo>
                    <a:pt x="1750" y="665"/>
                  </a:lnTo>
                  <a:cubicBezTo>
                    <a:pt x="1748" y="666"/>
                    <a:pt x="1746" y="667"/>
                    <a:pt x="1745" y="668"/>
                  </a:cubicBezTo>
                  <a:cubicBezTo>
                    <a:pt x="1744" y="668"/>
                    <a:pt x="1743" y="668"/>
                    <a:pt x="1743" y="668"/>
                  </a:cubicBezTo>
                  <a:cubicBezTo>
                    <a:pt x="1749" y="682"/>
                    <a:pt x="1760" y="716"/>
                    <a:pt x="1749" y="735"/>
                  </a:cubicBezTo>
                  <a:cubicBezTo>
                    <a:pt x="1743" y="746"/>
                    <a:pt x="1732" y="748"/>
                    <a:pt x="1725" y="748"/>
                  </a:cubicBezTo>
                  <a:cubicBezTo>
                    <a:pt x="1720" y="748"/>
                    <a:pt x="1714" y="747"/>
                    <a:pt x="1708" y="746"/>
                  </a:cubicBezTo>
                  <a:cubicBezTo>
                    <a:pt x="1696" y="745"/>
                    <a:pt x="1682" y="744"/>
                    <a:pt x="1671" y="747"/>
                  </a:cubicBezTo>
                  <a:cubicBezTo>
                    <a:pt x="1664" y="748"/>
                    <a:pt x="1658" y="749"/>
                    <a:pt x="1653" y="749"/>
                  </a:cubicBezTo>
                  <a:cubicBezTo>
                    <a:pt x="1650" y="749"/>
                    <a:pt x="1649" y="749"/>
                    <a:pt x="1647" y="749"/>
                  </a:cubicBezTo>
                  <a:cubicBezTo>
                    <a:pt x="1646" y="748"/>
                    <a:pt x="1645" y="748"/>
                    <a:pt x="1644" y="748"/>
                  </a:cubicBezTo>
                  <a:cubicBezTo>
                    <a:pt x="1637" y="747"/>
                    <a:pt x="1630" y="746"/>
                    <a:pt x="1625" y="744"/>
                  </a:cubicBezTo>
                  <a:cubicBezTo>
                    <a:pt x="1615" y="741"/>
                    <a:pt x="1607" y="738"/>
                    <a:pt x="1598" y="741"/>
                  </a:cubicBezTo>
                  <a:cubicBezTo>
                    <a:pt x="1595" y="742"/>
                    <a:pt x="1591" y="742"/>
                    <a:pt x="1588" y="742"/>
                  </a:cubicBezTo>
                  <a:cubicBezTo>
                    <a:pt x="1576" y="742"/>
                    <a:pt x="1567" y="737"/>
                    <a:pt x="1560" y="733"/>
                  </a:cubicBezTo>
                  <a:cubicBezTo>
                    <a:pt x="1555" y="731"/>
                    <a:pt x="1551" y="728"/>
                    <a:pt x="1548" y="728"/>
                  </a:cubicBezTo>
                  <a:cubicBezTo>
                    <a:pt x="1546" y="729"/>
                    <a:pt x="1545" y="729"/>
                    <a:pt x="1544" y="729"/>
                  </a:cubicBezTo>
                  <a:cubicBezTo>
                    <a:pt x="1543" y="729"/>
                    <a:pt x="1543" y="729"/>
                    <a:pt x="1543" y="729"/>
                  </a:cubicBezTo>
                  <a:cubicBezTo>
                    <a:pt x="1541" y="729"/>
                    <a:pt x="1539" y="728"/>
                    <a:pt x="1537" y="727"/>
                  </a:cubicBezTo>
                  <a:lnTo>
                    <a:pt x="1536" y="727"/>
                  </a:lnTo>
                  <a:cubicBezTo>
                    <a:pt x="1532" y="725"/>
                    <a:pt x="1528" y="721"/>
                    <a:pt x="1525" y="716"/>
                  </a:cubicBezTo>
                  <a:lnTo>
                    <a:pt x="1525" y="716"/>
                  </a:lnTo>
                  <a:lnTo>
                    <a:pt x="1525" y="717"/>
                  </a:lnTo>
                  <a:lnTo>
                    <a:pt x="1521" y="709"/>
                  </a:lnTo>
                  <a:cubicBezTo>
                    <a:pt x="1521" y="709"/>
                    <a:pt x="1521" y="708"/>
                    <a:pt x="1520" y="708"/>
                  </a:cubicBezTo>
                  <a:lnTo>
                    <a:pt x="1520" y="708"/>
                  </a:lnTo>
                  <a:lnTo>
                    <a:pt x="1520" y="708"/>
                  </a:lnTo>
                  <a:cubicBezTo>
                    <a:pt x="1520" y="707"/>
                    <a:pt x="1519" y="705"/>
                    <a:pt x="1519" y="704"/>
                  </a:cubicBezTo>
                  <a:cubicBezTo>
                    <a:pt x="1518" y="702"/>
                    <a:pt x="1517" y="700"/>
                    <a:pt x="1517" y="698"/>
                  </a:cubicBezTo>
                  <a:cubicBezTo>
                    <a:pt x="1516" y="697"/>
                    <a:pt x="1516" y="695"/>
                    <a:pt x="1516" y="694"/>
                  </a:cubicBezTo>
                  <a:cubicBezTo>
                    <a:pt x="1515" y="691"/>
                    <a:pt x="1515" y="689"/>
                    <a:pt x="1514" y="686"/>
                  </a:cubicBezTo>
                  <a:cubicBezTo>
                    <a:pt x="1514" y="684"/>
                    <a:pt x="1514" y="683"/>
                    <a:pt x="1514" y="682"/>
                  </a:cubicBezTo>
                  <a:cubicBezTo>
                    <a:pt x="1514" y="678"/>
                    <a:pt x="1515" y="674"/>
                    <a:pt x="1515" y="670"/>
                  </a:cubicBezTo>
                  <a:cubicBezTo>
                    <a:pt x="1516" y="667"/>
                    <a:pt x="1517" y="664"/>
                    <a:pt x="1516" y="661"/>
                  </a:cubicBezTo>
                  <a:cubicBezTo>
                    <a:pt x="1516" y="655"/>
                    <a:pt x="1515" y="648"/>
                    <a:pt x="1513" y="643"/>
                  </a:cubicBezTo>
                  <a:cubicBezTo>
                    <a:pt x="1512" y="640"/>
                    <a:pt x="1510" y="638"/>
                    <a:pt x="1509" y="637"/>
                  </a:cubicBezTo>
                  <a:cubicBezTo>
                    <a:pt x="1505" y="631"/>
                    <a:pt x="1504" y="632"/>
                    <a:pt x="1502" y="636"/>
                  </a:cubicBezTo>
                  <a:cubicBezTo>
                    <a:pt x="1496" y="644"/>
                    <a:pt x="1489" y="648"/>
                    <a:pt x="1484" y="651"/>
                  </a:cubicBezTo>
                  <a:cubicBezTo>
                    <a:pt x="1481" y="652"/>
                    <a:pt x="1479" y="653"/>
                    <a:pt x="1477" y="655"/>
                  </a:cubicBezTo>
                  <a:lnTo>
                    <a:pt x="1477" y="655"/>
                  </a:lnTo>
                  <a:lnTo>
                    <a:pt x="1476" y="656"/>
                  </a:lnTo>
                  <a:cubicBezTo>
                    <a:pt x="1476" y="656"/>
                    <a:pt x="1476" y="656"/>
                    <a:pt x="1475" y="657"/>
                  </a:cubicBezTo>
                  <a:cubicBezTo>
                    <a:pt x="1475" y="658"/>
                    <a:pt x="1474" y="659"/>
                    <a:pt x="1474" y="660"/>
                  </a:cubicBezTo>
                  <a:cubicBezTo>
                    <a:pt x="1474" y="661"/>
                    <a:pt x="1474" y="662"/>
                    <a:pt x="1474" y="662"/>
                  </a:cubicBezTo>
                  <a:cubicBezTo>
                    <a:pt x="1473" y="664"/>
                    <a:pt x="1473" y="666"/>
                    <a:pt x="1473" y="669"/>
                  </a:cubicBezTo>
                  <a:cubicBezTo>
                    <a:pt x="1473" y="677"/>
                    <a:pt x="1474" y="686"/>
                    <a:pt x="1476" y="694"/>
                  </a:cubicBezTo>
                  <a:cubicBezTo>
                    <a:pt x="1477" y="700"/>
                    <a:pt x="1478" y="705"/>
                    <a:pt x="1478" y="710"/>
                  </a:cubicBezTo>
                  <a:cubicBezTo>
                    <a:pt x="1479" y="714"/>
                    <a:pt x="1479" y="718"/>
                    <a:pt x="1479" y="721"/>
                  </a:cubicBezTo>
                  <a:cubicBezTo>
                    <a:pt x="1479" y="733"/>
                    <a:pt x="1476" y="743"/>
                    <a:pt x="1468" y="751"/>
                  </a:cubicBezTo>
                  <a:cubicBezTo>
                    <a:pt x="1463" y="756"/>
                    <a:pt x="1454" y="760"/>
                    <a:pt x="1444" y="763"/>
                  </a:cubicBezTo>
                  <a:cubicBezTo>
                    <a:pt x="1422" y="770"/>
                    <a:pt x="1393" y="773"/>
                    <a:pt x="1373" y="773"/>
                  </a:cubicBezTo>
                  <a:lnTo>
                    <a:pt x="1373" y="773"/>
                  </a:lnTo>
                  <a:cubicBezTo>
                    <a:pt x="1357" y="773"/>
                    <a:pt x="1337" y="771"/>
                    <a:pt x="1328" y="764"/>
                  </a:cubicBezTo>
                  <a:cubicBezTo>
                    <a:pt x="1320" y="758"/>
                    <a:pt x="1299" y="752"/>
                    <a:pt x="1280" y="747"/>
                  </a:cubicBezTo>
                  <a:cubicBezTo>
                    <a:pt x="1247" y="738"/>
                    <a:pt x="1228" y="732"/>
                    <a:pt x="1226" y="721"/>
                  </a:cubicBezTo>
                  <a:cubicBezTo>
                    <a:pt x="1224" y="708"/>
                    <a:pt x="1201" y="684"/>
                    <a:pt x="1190" y="684"/>
                  </a:cubicBezTo>
                  <a:cubicBezTo>
                    <a:pt x="1185" y="684"/>
                    <a:pt x="1175" y="687"/>
                    <a:pt x="1165" y="690"/>
                  </a:cubicBezTo>
                  <a:cubicBezTo>
                    <a:pt x="1144" y="696"/>
                    <a:pt x="1123" y="701"/>
                    <a:pt x="1114" y="694"/>
                  </a:cubicBezTo>
                  <a:lnTo>
                    <a:pt x="1110" y="692"/>
                  </a:lnTo>
                  <a:cubicBezTo>
                    <a:pt x="1097" y="682"/>
                    <a:pt x="1071" y="662"/>
                    <a:pt x="1053" y="659"/>
                  </a:cubicBezTo>
                  <a:cubicBezTo>
                    <a:pt x="1034" y="657"/>
                    <a:pt x="995" y="641"/>
                    <a:pt x="991" y="625"/>
                  </a:cubicBezTo>
                  <a:cubicBezTo>
                    <a:pt x="990" y="621"/>
                    <a:pt x="974" y="616"/>
                    <a:pt x="965" y="613"/>
                  </a:cubicBezTo>
                  <a:cubicBezTo>
                    <a:pt x="951" y="609"/>
                    <a:pt x="937" y="604"/>
                    <a:pt x="932" y="597"/>
                  </a:cubicBezTo>
                  <a:cubicBezTo>
                    <a:pt x="929" y="593"/>
                    <a:pt x="922" y="590"/>
                    <a:pt x="915" y="587"/>
                  </a:cubicBezTo>
                  <a:cubicBezTo>
                    <a:pt x="904" y="582"/>
                    <a:pt x="892" y="576"/>
                    <a:pt x="892" y="563"/>
                  </a:cubicBezTo>
                  <a:cubicBezTo>
                    <a:pt x="892" y="555"/>
                    <a:pt x="894" y="546"/>
                    <a:pt x="897" y="535"/>
                  </a:cubicBezTo>
                  <a:cubicBezTo>
                    <a:pt x="900" y="525"/>
                    <a:pt x="904" y="515"/>
                    <a:pt x="904" y="506"/>
                  </a:cubicBezTo>
                  <a:cubicBezTo>
                    <a:pt x="904" y="493"/>
                    <a:pt x="916" y="482"/>
                    <a:pt x="926" y="473"/>
                  </a:cubicBezTo>
                  <a:cubicBezTo>
                    <a:pt x="928" y="471"/>
                    <a:pt x="931" y="469"/>
                    <a:pt x="933" y="467"/>
                  </a:cubicBezTo>
                  <a:cubicBezTo>
                    <a:pt x="933" y="466"/>
                    <a:pt x="934" y="466"/>
                    <a:pt x="934" y="465"/>
                  </a:cubicBezTo>
                  <a:cubicBezTo>
                    <a:pt x="935" y="465"/>
                    <a:pt x="935" y="464"/>
                    <a:pt x="936" y="463"/>
                  </a:cubicBezTo>
                  <a:lnTo>
                    <a:pt x="937" y="462"/>
                  </a:lnTo>
                  <a:cubicBezTo>
                    <a:pt x="938" y="461"/>
                    <a:pt x="938" y="461"/>
                    <a:pt x="939" y="460"/>
                  </a:cubicBezTo>
                  <a:cubicBezTo>
                    <a:pt x="939" y="460"/>
                    <a:pt x="939" y="460"/>
                    <a:pt x="939" y="459"/>
                  </a:cubicBezTo>
                  <a:lnTo>
                    <a:pt x="939" y="459"/>
                  </a:lnTo>
                  <a:cubicBezTo>
                    <a:pt x="940" y="458"/>
                    <a:pt x="940" y="458"/>
                    <a:pt x="940" y="458"/>
                  </a:cubicBezTo>
                  <a:lnTo>
                    <a:pt x="940" y="458"/>
                  </a:lnTo>
                  <a:lnTo>
                    <a:pt x="940" y="458"/>
                  </a:lnTo>
                  <a:lnTo>
                    <a:pt x="940" y="458"/>
                  </a:lnTo>
                  <a:cubicBezTo>
                    <a:pt x="940" y="453"/>
                    <a:pt x="926" y="440"/>
                    <a:pt x="909" y="430"/>
                  </a:cubicBezTo>
                  <a:lnTo>
                    <a:pt x="908" y="429"/>
                  </a:lnTo>
                  <a:lnTo>
                    <a:pt x="907" y="427"/>
                  </a:lnTo>
                  <a:cubicBezTo>
                    <a:pt x="902" y="417"/>
                    <a:pt x="884" y="391"/>
                    <a:pt x="867" y="391"/>
                  </a:cubicBezTo>
                  <a:cubicBezTo>
                    <a:pt x="852" y="391"/>
                    <a:pt x="840" y="378"/>
                    <a:pt x="828" y="366"/>
                  </a:cubicBezTo>
                  <a:cubicBezTo>
                    <a:pt x="820" y="357"/>
                    <a:pt x="811" y="347"/>
                    <a:pt x="803" y="346"/>
                  </a:cubicBezTo>
                  <a:cubicBezTo>
                    <a:pt x="786" y="344"/>
                    <a:pt x="783" y="325"/>
                    <a:pt x="780" y="308"/>
                  </a:cubicBezTo>
                  <a:cubicBezTo>
                    <a:pt x="778" y="298"/>
                    <a:pt x="776" y="289"/>
                    <a:pt x="772" y="284"/>
                  </a:cubicBezTo>
                  <a:cubicBezTo>
                    <a:pt x="764" y="273"/>
                    <a:pt x="764" y="257"/>
                    <a:pt x="769" y="247"/>
                  </a:cubicBezTo>
                  <a:cubicBezTo>
                    <a:pt x="775" y="235"/>
                    <a:pt x="787" y="232"/>
                    <a:pt x="799" y="242"/>
                  </a:cubicBezTo>
                  <a:cubicBezTo>
                    <a:pt x="805" y="247"/>
                    <a:pt x="811" y="248"/>
                    <a:pt x="815" y="248"/>
                  </a:cubicBezTo>
                  <a:cubicBezTo>
                    <a:pt x="824" y="248"/>
                    <a:pt x="832" y="244"/>
                    <a:pt x="836" y="238"/>
                  </a:cubicBezTo>
                  <a:cubicBezTo>
                    <a:pt x="839" y="234"/>
                    <a:pt x="838" y="228"/>
                    <a:pt x="835" y="223"/>
                  </a:cubicBezTo>
                  <a:cubicBezTo>
                    <a:pt x="829" y="212"/>
                    <a:pt x="821" y="201"/>
                    <a:pt x="813" y="191"/>
                  </a:cubicBezTo>
                  <a:cubicBezTo>
                    <a:pt x="801" y="176"/>
                    <a:pt x="792" y="164"/>
                    <a:pt x="792" y="154"/>
                  </a:cubicBezTo>
                  <a:cubicBezTo>
                    <a:pt x="792" y="149"/>
                    <a:pt x="793" y="143"/>
                    <a:pt x="795" y="135"/>
                  </a:cubicBezTo>
                  <a:cubicBezTo>
                    <a:pt x="796" y="132"/>
                    <a:pt x="796" y="129"/>
                    <a:pt x="797" y="125"/>
                  </a:cubicBezTo>
                  <a:lnTo>
                    <a:pt x="797" y="125"/>
                  </a:lnTo>
                  <a:cubicBezTo>
                    <a:pt x="798" y="118"/>
                    <a:pt x="799" y="110"/>
                    <a:pt x="799" y="103"/>
                  </a:cubicBezTo>
                  <a:lnTo>
                    <a:pt x="799" y="102"/>
                  </a:lnTo>
                  <a:cubicBezTo>
                    <a:pt x="799" y="99"/>
                    <a:pt x="798" y="96"/>
                    <a:pt x="798" y="93"/>
                  </a:cubicBezTo>
                  <a:cubicBezTo>
                    <a:pt x="797" y="93"/>
                    <a:pt x="797" y="92"/>
                    <a:pt x="797" y="92"/>
                  </a:cubicBezTo>
                  <a:cubicBezTo>
                    <a:pt x="796" y="90"/>
                    <a:pt x="794" y="88"/>
                    <a:pt x="792" y="86"/>
                  </a:cubicBezTo>
                  <a:cubicBezTo>
                    <a:pt x="768" y="72"/>
                    <a:pt x="750" y="52"/>
                    <a:pt x="744" y="32"/>
                  </a:cubicBezTo>
                  <a:cubicBezTo>
                    <a:pt x="744" y="30"/>
                    <a:pt x="743" y="28"/>
                    <a:pt x="742" y="26"/>
                  </a:cubicBezTo>
                  <a:cubicBezTo>
                    <a:pt x="741" y="25"/>
                    <a:pt x="740" y="23"/>
                    <a:pt x="739" y="21"/>
                  </a:cubicBezTo>
                  <a:cubicBezTo>
                    <a:pt x="738" y="19"/>
                    <a:pt x="736" y="17"/>
                    <a:pt x="735" y="15"/>
                  </a:cubicBezTo>
                  <a:cubicBezTo>
                    <a:pt x="734" y="14"/>
                    <a:pt x="733" y="13"/>
                    <a:pt x="733" y="13"/>
                  </a:cubicBezTo>
                  <a:lnTo>
                    <a:pt x="733" y="12"/>
                  </a:lnTo>
                  <a:cubicBezTo>
                    <a:pt x="732" y="12"/>
                    <a:pt x="732" y="12"/>
                    <a:pt x="732" y="12"/>
                  </a:cubicBezTo>
                  <a:cubicBezTo>
                    <a:pt x="731" y="11"/>
                    <a:pt x="731" y="11"/>
                    <a:pt x="730" y="10"/>
                  </a:cubicBezTo>
                  <a:cubicBezTo>
                    <a:pt x="728" y="8"/>
                    <a:pt x="726" y="6"/>
                    <a:pt x="724" y="5"/>
                  </a:cubicBezTo>
                  <a:cubicBezTo>
                    <a:pt x="724" y="4"/>
                    <a:pt x="723" y="4"/>
                    <a:pt x="722" y="3"/>
                  </a:cubicBezTo>
                  <a:cubicBezTo>
                    <a:pt x="721" y="2"/>
                    <a:pt x="720" y="1"/>
                    <a:pt x="719" y="0"/>
                  </a:cubicBezTo>
                  <a:lnTo>
                    <a:pt x="718" y="0"/>
                  </a:lnTo>
                  <a:lnTo>
                    <a:pt x="694" y="2"/>
                  </a:lnTo>
                  <a:lnTo>
                    <a:pt x="692" y="6"/>
                  </a:lnTo>
                  <a:lnTo>
                    <a:pt x="692" y="7"/>
                  </a:lnTo>
                  <a:cubicBezTo>
                    <a:pt x="691" y="9"/>
                    <a:pt x="690" y="11"/>
                    <a:pt x="689" y="13"/>
                  </a:cubicBezTo>
                  <a:cubicBezTo>
                    <a:pt x="685" y="22"/>
                    <a:pt x="682" y="30"/>
                    <a:pt x="678" y="37"/>
                  </a:cubicBezTo>
                  <a:cubicBezTo>
                    <a:pt x="677" y="39"/>
                    <a:pt x="676" y="41"/>
                    <a:pt x="675" y="43"/>
                  </a:cubicBezTo>
                  <a:cubicBezTo>
                    <a:pt x="674" y="44"/>
                    <a:pt x="673" y="46"/>
                    <a:pt x="672" y="47"/>
                  </a:cubicBezTo>
                  <a:cubicBezTo>
                    <a:pt x="671" y="47"/>
                    <a:pt x="671" y="48"/>
                    <a:pt x="671" y="48"/>
                  </a:cubicBezTo>
                  <a:cubicBezTo>
                    <a:pt x="669" y="50"/>
                    <a:pt x="668" y="51"/>
                    <a:pt x="667" y="52"/>
                  </a:cubicBezTo>
                  <a:cubicBezTo>
                    <a:pt x="667" y="52"/>
                    <a:pt x="667" y="53"/>
                    <a:pt x="666" y="53"/>
                  </a:cubicBezTo>
                  <a:cubicBezTo>
                    <a:pt x="665" y="55"/>
                    <a:pt x="663" y="56"/>
                    <a:pt x="662" y="56"/>
                  </a:cubicBezTo>
                  <a:lnTo>
                    <a:pt x="662" y="56"/>
                  </a:lnTo>
                  <a:cubicBezTo>
                    <a:pt x="658" y="59"/>
                    <a:pt x="650" y="61"/>
                    <a:pt x="641" y="64"/>
                  </a:cubicBezTo>
                  <a:cubicBezTo>
                    <a:pt x="624" y="69"/>
                    <a:pt x="601" y="77"/>
                    <a:pt x="588" y="86"/>
                  </a:cubicBezTo>
                  <a:cubicBezTo>
                    <a:pt x="586" y="87"/>
                    <a:pt x="584" y="88"/>
                    <a:pt x="581" y="89"/>
                  </a:cubicBezTo>
                  <a:cubicBezTo>
                    <a:pt x="580" y="90"/>
                    <a:pt x="578" y="90"/>
                    <a:pt x="576" y="90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3" y="90"/>
                    <a:pt x="572" y="91"/>
                    <a:pt x="570" y="91"/>
                  </a:cubicBezTo>
                  <a:cubicBezTo>
                    <a:pt x="556" y="91"/>
                    <a:pt x="538" y="85"/>
                    <a:pt x="520" y="79"/>
                  </a:cubicBezTo>
                  <a:cubicBezTo>
                    <a:pt x="519" y="78"/>
                    <a:pt x="519" y="78"/>
                    <a:pt x="518" y="78"/>
                  </a:cubicBezTo>
                  <a:cubicBezTo>
                    <a:pt x="505" y="74"/>
                    <a:pt x="492" y="69"/>
                    <a:pt x="480" y="67"/>
                  </a:cubicBezTo>
                  <a:cubicBezTo>
                    <a:pt x="476" y="66"/>
                    <a:pt x="473" y="66"/>
                    <a:pt x="470" y="66"/>
                  </a:cubicBezTo>
                  <a:cubicBezTo>
                    <a:pt x="449" y="66"/>
                    <a:pt x="435" y="80"/>
                    <a:pt x="432" y="90"/>
                  </a:cubicBezTo>
                  <a:cubicBezTo>
                    <a:pt x="430" y="95"/>
                    <a:pt x="433" y="97"/>
                    <a:pt x="434" y="97"/>
                  </a:cubicBezTo>
                  <a:cubicBezTo>
                    <a:pt x="450" y="107"/>
                    <a:pt x="449" y="157"/>
                    <a:pt x="448" y="174"/>
                  </a:cubicBezTo>
                  <a:cubicBezTo>
                    <a:pt x="455" y="203"/>
                    <a:pt x="472" y="245"/>
                    <a:pt x="486" y="241"/>
                  </a:cubicBezTo>
                  <a:cubicBezTo>
                    <a:pt x="507" y="237"/>
                    <a:pt x="536" y="253"/>
                    <a:pt x="538" y="270"/>
                  </a:cubicBezTo>
                  <a:cubicBezTo>
                    <a:pt x="538" y="272"/>
                    <a:pt x="538" y="280"/>
                    <a:pt x="530" y="284"/>
                  </a:cubicBezTo>
                  <a:cubicBezTo>
                    <a:pt x="528" y="285"/>
                    <a:pt x="527" y="285"/>
                    <a:pt x="525" y="286"/>
                  </a:cubicBezTo>
                  <a:cubicBezTo>
                    <a:pt x="504" y="291"/>
                    <a:pt x="493" y="316"/>
                    <a:pt x="491" y="338"/>
                  </a:cubicBezTo>
                  <a:cubicBezTo>
                    <a:pt x="490" y="344"/>
                    <a:pt x="490" y="351"/>
                    <a:pt x="490" y="358"/>
                  </a:cubicBezTo>
                  <a:cubicBezTo>
                    <a:pt x="489" y="377"/>
                    <a:pt x="489" y="397"/>
                    <a:pt x="471" y="400"/>
                  </a:cubicBezTo>
                  <a:cubicBezTo>
                    <a:pt x="454" y="403"/>
                    <a:pt x="439" y="408"/>
                    <a:pt x="439" y="437"/>
                  </a:cubicBezTo>
                  <a:cubicBezTo>
                    <a:pt x="439" y="463"/>
                    <a:pt x="419" y="468"/>
                    <a:pt x="406" y="471"/>
                  </a:cubicBezTo>
                  <a:cubicBezTo>
                    <a:pt x="401" y="472"/>
                    <a:pt x="395" y="474"/>
                    <a:pt x="394" y="476"/>
                  </a:cubicBezTo>
                  <a:cubicBezTo>
                    <a:pt x="392" y="480"/>
                    <a:pt x="388" y="491"/>
                    <a:pt x="384" y="503"/>
                  </a:cubicBezTo>
                  <a:cubicBezTo>
                    <a:pt x="382" y="511"/>
                    <a:pt x="380" y="517"/>
                    <a:pt x="378" y="523"/>
                  </a:cubicBezTo>
                  <a:cubicBezTo>
                    <a:pt x="377" y="527"/>
                    <a:pt x="376" y="529"/>
                    <a:pt x="375" y="532"/>
                  </a:cubicBezTo>
                  <a:cubicBezTo>
                    <a:pt x="370" y="545"/>
                    <a:pt x="366" y="555"/>
                    <a:pt x="362" y="558"/>
                  </a:cubicBezTo>
                  <a:cubicBezTo>
                    <a:pt x="359" y="561"/>
                    <a:pt x="354" y="564"/>
                    <a:pt x="348" y="566"/>
                  </a:cubicBezTo>
                  <a:cubicBezTo>
                    <a:pt x="345" y="566"/>
                    <a:pt x="343" y="567"/>
                    <a:pt x="341" y="568"/>
                  </a:cubicBezTo>
                  <a:cubicBezTo>
                    <a:pt x="324" y="573"/>
                    <a:pt x="302" y="580"/>
                    <a:pt x="301" y="594"/>
                  </a:cubicBezTo>
                  <a:cubicBezTo>
                    <a:pt x="300" y="600"/>
                    <a:pt x="298" y="606"/>
                    <a:pt x="296" y="613"/>
                  </a:cubicBezTo>
                  <a:cubicBezTo>
                    <a:pt x="287" y="636"/>
                    <a:pt x="267" y="660"/>
                    <a:pt x="252" y="656"/>
                  </a:cubicBezTo>
                  <a:cubicBezTo>
                    <a:pt x="249" y="656"/>
                    <a:pt x="245" y="655"/>
                    <a:pt x="242" y="654"/>
                  </a:cubicBezTo>
                  <a:cubicBezTo>
                    <a:pt x="234" y="652"/>
                    <a:pt x="226" y="650"/>
                    <a:pt x="219" y="650"/>
                  </a:cubicBezTo>
                  <a:cubicBezTo>
                    <a:pt x="211" y="650"/>
                    <a:pt x="208" y="653"/>
                    <a:pt x="207" y="656"/>
                  </a:cubicBezTo>
                  <a:cubicBezTo>
                    <a:pt x="205" y="660"/>
                    <a:pt x="200" y="665"/>
                    <a:pt x="192" y="665"/>
                  </a:cubicBezTo>
                  <a:cubicBezTo>
                    <a:pt x="184" y="665"/>
                    <a:pt x="175" y="661"/>
                    <a:pt x="166" y="658"/>
                  </a:cubicBezTo>
                  <a:cubicBezTo>
                    <a:pt x="159" y="655"/>
                    <a:pt x="152" y="652"/>
                    <a:pt x="149" y="652"/>
                  </a:cubicBezTo>
                  <a:cubicBezTo>
                    <a:pt x="147" y="653"/>
                    <a:pt x="144" y="656"/>
                    <a:pt x="141" y="658"/>
                  </a:cubicBezTo>
                  <a:cubicBezTo>
                    <a:pt x="128" y="670"/>
                    <a:pt x="93" y="702"/>
                    <a:pt x="93" y="720"/>
                  </a:cubicBezTo>
                  <a:cubicBezTo>
                    <a:pt x="93" y="727"/>
                    <a:pt x="100" y="732"/>
                    <a:pt x="112" y="738"/>
                  </a:cubicBezTo>
                  <a:cubicBezTo>
                    <a:pt x="126" y="746"/>
                    <a:pt x="143" y="755"/>
                    <a:pt x="141" y="775"/>
                  </a:cubicBezTo>
                  <a:cubicBezTo>
                    <a:pt x="138" y="803"/>
                    <a:pt x="158" y="834"/>
                    <a:pt x="173" y="848"/>
                  </a:cubicBezTo>
                  <a:cubicBezTo>
                    <a:pt x="188" y="864"/>
                    <a:pt x="215" y="903"/>
                    <a:pt x="200" y="924"/>
                  </a:cubicBezTo>
                  <a:cubicBezTo>
                    <a:pt x="191" y="938"/>
                    <a:pt x="178" y="945"/>
                    <a:pt x="160" y="945"/>
                  </a:cubicBezTo>
                  <a:cubicBezTo>
                    <a:pt x="154" y="945"/>
                    <a:pt x="146" y="944"/>
                    <a:pt x="137" y="942"/>
                  </a:cubicBezTo>
                  <a:cubicBezTo>
                    <a:pt x="127" y="940"/>
                    <a:pt x="122" y="941"/>
                    <a:pt x="115" y="943"/>
                  </a:cubicBezTo>
                  <a:cubicBezTo>
                    <a:pt x="109" y="945"/>
                    <a:pt x="102" y="947"/>
                    <a:pt x="90" y="947"/>
                  </a:cubicBezTo>
                  <a:cubicBezTo>
                    <a:pt x="83" y="947"/>
                    <a:pt x="74" y="947"/>
                    <a:pt x="65" y="945"/>
                  </a:cubicBezTo>
                  <a:cubicBezTo>
                    <a:pt x="60" y="944"/>
                    <a:pt x="56" y="943"/>
                    <a:pt x="52" y="943"/>
                  </a:cubicBezTo>
                  <a:cubicBezTo>
                    <a:pt x="49" y="943"/>
                    <a:pt x="47" y="944"/>
                    <a:pt x="44" y="944"/>
                  </a:cubicBezTo>
                  <a:cubicBezTo>
                    <a:pt x="28" y="947"/>
                    <a:pt x="21" y="959"/>
                    <a:pt x="13" y="972"/>
                  </a:cubicBezTo>
                  <a:cubicBezTo>
                    <a:pt x="10" y="979"/>
                    <a:pt x="6" y="985"/>
                    <a:pt x="1" y="991"/>
                  </a:cubicBezTo>
                  <a:lnTo>
                    <a:pt x="0" y="992"/>
                  </a:lnTo>
                  <a:cubicBezTo>
                    <a:pt x="7" y="998"/>
                    <a:pt x="12" y="1005"/>
                    <a:pt x="18" y="1013"/>
                  </a:cubicBezTo>
                  <a:cubicBezTo>
                    <a:pt x="30" y="1028"/>
                    <a:pt x="42" y="1043"/>
                    <a:pt x="64" y="1052"/>
                  </a:cubicBezTo>
                  <a:cubicBezTo>
                    <a:pt x="81" y="1058"/>
                    <a:pt x="103" y="1053"/>
                    <a:pt x="118" y="1048"/>
                  </a:cubicBezTo>
                  <a:cubicBezTo>
                    <a:pt x="125" y="1046"/>
                    <a:pt x="131" y="1044"/>
                    <a:pt x="137" y="1044"/>
                  </a:cubicBezTo>
                  <a:cubicBezTo>
                    <a:pt x="142" y="1044"/>
                    <a:pt x="151" y="1046"/>
                    <a:pt x="151" y="1062"/>
                  </a:cubicBezTo>
                  <a:cubicBezTo>
                    <a:pt x="151" y="1088"/>
                    <a:pt x="107" y="1093"/>
                    <a:pt x="72" y="1097"/>
                  </a:cubicBezTo>
                  <a:cubicBezTo>
                    <a:pt x="62" y="1098"/>
                    <a:pt x="50" y="1099"/>
                    <a:pt x="46" y="1101"/>
                  </a:cubicBezTo>
                  <a:cubicBezTo>
                    <a:pt x="55" y="1120"/>
                    <a:pt x="153" y="1233"/>
                    <a:pt x="201" y="1224"/>
                  </a:cubicBezTo>
                  <a:cubicBezTo>
                    <a:pt x="243" y="1216"/>
                    <a:pt x="276" y="1178"/>
                    <a:pt x="279" y="1160"/>
                  </a:cubicBezTo>
                  <a:cubicBezTo>
                    <a:pt x="280" y="1158"/>
                    <a:pt x="279" y="1156"/>
                    <a:pt x="279" y="1156"/>
                  </a:cubicBezTo>
                  <a:cubicBezTo>
                    <a:pt x="272" y="1152"/>
                    <a:pt x="269" y="1144"/>
                    <a:pt x="272" y="1134"/>
                  </a:cubicBezTo>
                  <a:cubicBezTo>
                    <a:pt x="276" y="1120"/>
                    <a:pt x="289" y="1105"/>
                    <a:pt x="302" y="1105"/>
                  </a:cubicBezTo>
                  <a:cubicBezTo>
                    <a:pt x="304" y="1105"/>
                    <a:pt x="306" y="1105"/>
                    <a:pt x="308" y="1106"/>
                  </a:cubicBezTo>
                  <a:cubicBezTo>
                    <a:pt x="318" y="1111"/>
                    <a:pt x="319" y="1127"/>
                    <a:pt x="320" y="1147"/>
                  </a:cubicBezTo>
                  <a:cubicBezTo>
                    <a:pt x="321" y="1162"/>
                    <a:pt x="322" y="1180"/>
                    <a:pt x="328" y="1186"/>
                  </a:cubicBezTo>
                  <a:cubicBezTo>
                    <a:pt x="349" y="1203"/>
                    <a:pt x="341" y="1233"/>
                    <a:pt x="330" y="1262"/>
                  </a:cubicBezTo>
                  <a:cubicBezTo>
                    <a:pt x="323" y="1282"/>
                    <a:pt x="331" y="1316"/>
                    <a:pt x="338" y="1347"/>
                  </a:cubicBezTo>
                  <a:cubicBezTo>
                    <a:pt x="341" y="1362"/>
                    <a:pt x="344" y="1377"/>
                    <a:pt x="345" y="1389"/>
                  </a:cubicBezTo>
                  <a:cubicBezTo>
                    <a:pt x="347" y="1405"/>
                    <a:pt x="353" y="1426"/>
                    <a:pt x="360" y="1448"/>
                  </a:cubicBezTo>
                  <a:cubicBezTo>
                    <a:pt x="368" y="1472"/>
                    <a:pt x="376" y="1499"/>
                    <a:pt x="380" y="1526"/>
                  </a:cubicBezTo>
                  <a:cubicBezTo>
                    <a:pt x="388" y="1578"/>
                    <a:pt x="421" y="1672"/>
                    <a:pt x="451" y="1728"/>
                  </a:cubicBezTo>
                  <a:cubicBezTo>
                    <a:pt x="466" y="1758"/>
                    <a:pt x="480" y="1802"/>
                    <a:pt x="493" y="1841"/>
                  </a:cubicBezTo>
                  <a:cubicBezTo>
                    <a:pt x="504" y="1877"/>
                    <a:pt x="515" y="1912"/>
                    <a:pt x="525" y="1925"/>
                  </a:cubicBezTo>
                  <a:cubicBezTo>
                    <a:pt x="544" y="1950"/>
                    <a:pt x="598" y="2035"/>
                    <a:pt x="598" y="2089"/>
                  </a:cubicBezTo>
                  <a:cubicBezTo>
                    <a:pt x="598" y="2137"/>
                    <a:pt x="652" y="2206"/>
                    <a:pt x="670" y="2219"/>
                  </a:cubicBezTo>
                  <a:cubicBezTo>
                    <a:pt x="684" y="2229"/>
                    <a:pt x="722" y="2205"/>
                    <a:pt x="732" y="2175"/>
                  </a:cubicBezTo>
                  <a:cubicBezTo>
                    <a:pt x="738" y="2157"/>
                    <a:pt x="756" y="2145"/>
                    <a:pt x="773" y="2134"/>
                  </a:cubicBezTo>
                  <a:cubicBezTo>
                    <a:pt x="788" y="2125"/>
                    <a:pt x="802" y="2116"/>
                    <a:pt x="803" y="2105"/>
                  </a:cubicBezTo>
                  <a:cubicBezTo>
                    <a:pt x="806" y="2079"/>
                    <a:pt x="812" y="2052"/>
                    <a:pt x="837" y="2048"/>
                  </a:cubicBezTo>
                  <a:cubicBezTo>
                    <a:pt x="852" y="2045"/>
                    <a:pt x="852" y="2029"/>
                    <a:pt x="852" y="1999"/>
                  </a:cubicBezTo>
                  <a:cubicBezTo>
                    <a:pt x="852" y="1969"/>
                    <a:pt x="855" y="1926"/>
                    <a:pt x="876" y="1899"/>
                  </a:cubicBezTo>
                  <a:cubicBezTo>
                    <a:pt x="895" y="1875"/>
                    <a:pt x="899" y="1807"/>
                    <a:pt x="887" y="1781"/>
                  </a:cubicBezTo>
                  <a:cubicBezTo>
                    <a:pt x="874" y="1750"/>
                    <a:pt x="881" y="1709"/>
                    <a:pt x="892" y="1680"/>
                  </a:cubicBezTo>
                  <a:cubicBezTo>
                    <a:pt x="896" y="1671"/>
                    <a:pt x="898" y="1661"/>
                    <a:pt x="900" y="1652"/>
                  </a:cubicBezTo>
                  <a:cubicBezTo>
                    <a:pt x="904" y="1633"/>
                    <a:pt x="907" y="1615"/>
                    <a:pt x="926" y="1613"/>
                  </a:cubicBezTo>
                  <a:cubicBezTo>
                    <a:pt x="944" y="1611"/>
                    <a:pt x="975" y="1594"/>
                    <a:pt x="997" y="1564"/>
                  </a:cubicBezTo>
                  <a:cubicBezTo>
                    <a:pt x="1013" y="1542"/>
                    <a:pt x="1051" y="1515"/>
                    <a:pt x="1082" y="1494"/>
                  </a:cubicBezTo>
                  <a:cubicBezTo>
                    <a:pt x="1095" y="1484"/>
                    <a:pt x="1107" y="1476"/>
                    <a:pt x="1114" y="1470"/>
                  </a:cubicBezTo>
                  <a:cubicBezTo>
                    <a:pt x="1145" y="1445"/>
                    <a:pt x="1215" y="1382"/>
                    <a:pt x="1236" y="1348"/>
                  </a:cubicBezTo>
                  <a:cubicBezTo>
                    <a:pt x="1249" y="1325"/>
                    <a:pt x="1276" y="1312"/>
                    <a:pt x="1302" y="1299"/>
                  </a:cubicBezTo>
                  <a:cubicBezTo>
                    <a:pt x="1322" y="1289"/>
                    <a:pt x="1341" y="1279"/>
                    <a:pt x="1353" y="1266"/>
                  </a:cubicBezTo>
                  <a:cubicBezTo>
                    <a:pt x="1372" y="1247"/>
                    <a:pt x="1372" y="1234"/>
                    <a:pt x="1373" y="1216"/>
                  </a:cubicBezTo>
                  <a:cubicBezTo>
                    <a:pt x="1373" y="1209"/>
                    <a:pt x="1373" y="1201"/>
                    <a:pt x="1375" y="1191"/>
                  </a:cubicBezTo>
                  <a:cubicBezTo>
                    <a:pt x="1382" y="1152"/>
                    <a:pt x="1483" y="1139"/>
                    <a:pt x="1517" y="1139"/>
                  </a:cubicBezTo>
                  <a:cubicBezTo>
                    <a:pt x="1522" y="1139"/>
                    <a:pt x="1526" y="1139"/>
                    <a:pt x="1530" y="1139"/>
                  </a:cubicBezTo>
                  <a:cubicBezTo>
                    <a:pt x="1529" y="1089"/>
                    <a:pt x="1514" y="1031"/>
                    <a:pt x="1504" y="1006"/>
                  </a:cubicBezTo>
                  <a:cubicBezTo>
                    <a:pt x="1490" y="973"/>
                    <a:pt x="1480" y="913"/>
                    <a:pt x="1485" y="8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Freeform 67">
              <a:extLst>
                <a:ext uri="{FF2B5EF4-FFF2-40B4-BE49-F238E27FC236}">
                  <a16:creationId xmlns:a16="http://schemas.microsoft.com/office/drawing/2014/main" id="{B2F642ED-2759-42D8-8AFF-A6FC7ED78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389" y="3565505"/>
              <a:ext cx="493755" cy="209915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Freeform 68">
              <a:extLst>
                <a:ext uri="{FF2B5EF4-FFF2-40B4-BE49-F238E27FC236}">
                  <a16:creationId xmlns:a16="http://schemas.microsoft.com/office/drawing/2014/main" id="{8B56F86E-1D7F-49ED-9BF5-EE4BCAD12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557" y="3938788"/>
              <a:ext cx="5476" cy="18254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Freeform 69">
              <a:extLst>
                <a:ext uri="{FF2B5EF4-FFF2-40B4-BE49-F238E27FC236}">
                  <a16:creationId xmlns:a16="http://schemas.microsoft.com/office/drawing/2014/main" id="{CC678444-715D-4703-A64C-9A0835AA7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6780" y="3925098"/>
              <a:ext cx="20079" cy="60236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Freeform 70">
              <a:extLst>
                <a:ext uri="{FF2B5EF4-FFF2-40B4-BE49-F238E27FC236}">
                  <a16:creationId xmlns:a16="http://schemas.microsoft.com/office/drawing/2014/main" id="{2DBEA873-6940-4CED-92EC-30C1CEA4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97" y="3926010"/>
              <a:ext cx="913" cy="91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ACEF10-F52E-4D1B-98CC-601EAB025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8645" y="3925098"/>
              <a:ext cx="63887" cy="70276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3ED23685-8B46-4041-9819-A9F67009E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0811" y="3743476"/>
              <a:ext cx="169756" cy="71188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40CEACDE-9134-4289-AF39-A493EEF23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8960" y="3734349"/>
              <a:ext cx="104045" cy="46546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Freeform 74">
              <a:extLst>
                <a:ext uri="{FF2B5EF4-FFF2-40B4-BE49-F238E27FC236}">
                  <a16:creationId xmlns:a16="http://schemas.microsoft.com/office/drawing/2014/main" id="{F5F40EEA-9847-4392-907B-773052F9B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3483" y="3737087"/>
              <a:ext cx="1825" cy="913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Freeform 75">
              <a:extLst>
                <a:ext uri="{FF2B5EF4-FFF2-40B4-BE49-F238E27FC236}">
                  <a16:creationId xmlns:a16="http://schemas.microsoft.com/office/drawing/2014/main" id="{26905FB2-6FD3-4743-AA28-D49317FC1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832" y="3764467"/>
              <a:ext cx="292055" cy="112258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Freeform 76">
              <a:extLst>
                <a:ext uri="{FF2B5EF4-FFF2-40B4-BE49-F238E27FC236}">
                  <a16:creationId xmlns:a16="http://schemas.microsoft.com/office/drawing/2014/main" id="{C9989D84-EE2F-483F-9481-5FFAB1EC8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744" y="3764467"/>
              <a:ext cx="42896" cy="26467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Freeform 77">
              <a:extLst>
                <a:ext uri="{FF2B5EF4-FFF2-40B4-BE49-F238E27FC236}">
                  <a16:creationId xmlns:a16="http://schemas.microsoft.com/office/drawing/2014/main" id="{61708BBD-6333-41D2-ADFE-AB24C442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124" y="3760817"/>
              <a:ext cx="913" cy="1825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Freeform 78">
              <a:extLst>
                <a:ext uri="{FF2B5EF4-FFF2-40B4-BE49-F238E27FC236}">
                  <a16:creationId xmlns:a16="http://schemas.microsoft.com/office/drawing/2014/main" id="{D50205ED-B903-4560-99DC-4AA0B12C3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006" y="3788197"/>
              <a:ext cx="913" cy="913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Freeform 79">
              <a:extLst>
                <a:ext uri="{FF2B5EF4-FFF2-40B4-BE49-F238E27FC236}">
                  <a16:creationId xmlns:a16="http://schemas.microsoft.com/office/drawing/2014/main" id="{EFD87619-F036-4F5B-9EA9-0C79F7BDA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2" y="3881289"/>
              <a:ext cx="33769" cy="31943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Freeform 80">
              <a:extLst>
                <a:ext uri="{FF2B5EF4-FFF2-40B4-BE49-F238E27FC236}">
                  <a16:creationId xmlns:a16="http://schemas.microsoft.com/office/drawing/2014/main" id="{4DEF8B96-ED3F-4900-BA06-8E6021C78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420" y="3749865"/>
              <a:ext cx="104045" cy="100394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Freeform 81">
              <a:extLst>
                <a:ext uri="{FF2B5EF4-FFF2-40B4-BE49-F238E27FC236}">
                  <a16:creationId xmlns:a16="http://schemas.microsoft.com/office/drawing/2014/main" id="{4389B950-5F29-4C48-9AD4-6A0B8350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568" y="3980770"/>
              <a:ext cx="117735" cy="65713"/>
            </a:xfrm>
            <a:custGeom>
              <a:avLst/>
              <a:gdLst>
                <a:gd name="T0" fmla="*/ 557 w 568"/>
                <a:gd name="T1" fmla="*/ 211 h 316"/>
                <a:gd name="T2" fmla="*/ 552 w 568"/>
                <a:gd name="T3" fmla="*/ 211 h 316"/>
                <a:gd name="T4" fmla="*/ 547 w 568"/>
                <a:gd name="T5" fmla="*/ 211 h 316"/>
                <a:gd name="T6" fmla="*/ 531 w 568"/>
                <a:gd name="T7" fmla="*/ 210 h 316"/>
                <a:gd name="T8" fmla="*/ 490 w 568"/>
                <a:gd name="T9" fmla="*/ 200 h 316"/>
                <a:gd name="T10" fmla="*/ 480 w 568"/>
                <a:gd name="T11" fmla="*/ 197 h 316"/>
                <a:gd name="T12" fmla="*/ 452 w 568"/>
                <a:gd name="T13" fmla="*/ 192 h 316"/>
                <a:gd name="T14" fmla="*/ 320 w 568"/>
                <a:gd name="T15" fmla="*/ 145 h 316"/>
                <a:gd name="T16" fmla="*/ 301 w 568"/>
                <a:gd name="T17" fmla="*/ 132 h 316"/>
                <a:gd name="T18" fmla="*/ 232 w 568"/>
                <a:gd name="T19" fmla="*/ 82 h 316"/>
                <a:gd name="T20" fmla="*/ 192 w 568"/>
                <a:gd name="T21" fmla="*/ 55 h 316"/>
                <a:gd name="T22" fmla="*/ 145 w 568"/>
                <a:gd name="T23" fmla="*/ 18 h 316"/>
                <a:gd name="T24" fmla="*/ 121 w 568"/>
                <a:gd name="T25" fmla="*/ 3 h 316"/>
                <a:gd name="T26" fmla="*/ 114 w 568"/>
                <a:gd name="T27" fmla="*/ 1 h 316"/>
                <a:gd name="T28" fmla="*/ 105 w 568"/>
                <a:gd name="T29" fmla="*/ 0 h 316"/>
                <a:gd name="T30" fmla="*/ 94 w 568"/>
                <a:gd name="T31" fmla="*/ 4 h 316"/>
                <a:gd name="T32" fmla="*/ 47 w 568"/>
                <a:gd name="T33" fmla="*/ 22 h 316"/>
                <a:gd name="T34" fmla="*/ 45 w 568"/>
                <a:gd name="T35" fmla="*/ 22 h 316"/>
                <a:gd name="T36" fmla="*/ 31 w 568"/>
                <a:gd name="T37" fmla="*/ 35 h 316"/>
                <a:gd name="T38" fmla="*/ 13 w 568"/>
                <a:gd name="T39" fmla="*/ 60 h 316"/>
                <a:gd name="T40" fmla="*/ 6 w 568"/>
                <a:gd name="T41" fmla="*/ 93 h 316"/>
                <a:gd name="T42" fmla="*/ 0 w 568"/>
                <a:gd name="T43" fmla="*/ 117 h 316"/>
                <a:gd name="T44" fmla="*/ 17 w 568"/>
                <a:gd name="T45" fmla="*/ 130 h 316"/>
                <a:gd name="T46" fmla="*/ 38 w 568"/>
                <a:gd name="T47" fmla="*/ 144 h 316"/>
                <a:gd name="T48" fmla="*/ 66 w 568"/>
                <a:gd name="T49" fmla="*/ 156 h 316"/>
                <a:gd name="T50" fmla="*/ 100 w 568"/>
                <a:gd name="T51" fmla="*/ 176 h 316"/>
                <a:gd name="T52" fmla="*/ 152 w 568"/>
                <a:gd name="T53" fmla="*/ 202 h 316"/>
                <a:gd name="T54" fmla="*/ 214 w 568"/>
                <a:gd name="T55" fmla="*/ 236 h 316"/>
                <a:gd name="T56" fmla="*/ 218 w 568"/>
                <a:gd name="T57" fmla="*/ 239 h 316"/>
                <a:gd name="T58" fmla="*/ 224 w 568"/>
                <a:gd name="T59" fmla="*/ 240 h 316"/>
                <a:gd name="T60" fmla="*/ 259 w 568"/>
                <a:gd name="T61" fmla="*/ 232 h 316"/>
                <a:gd name="T62" fmla="*/ 287 w 568"/>
                <a:gd name="T63" fmla="*/ 226 h 316"/>
                <a:gd name="T64" fmla="*/ 335 w 568"/>
                <a:gd name="T65" fmla="*/ 273 h 316"/>
                <a:gd name="T66" fmla="*/ 380 w 568"/>
                <a:gd name="T67" fmla="*/ 289 h 316"/>
                <a:gd name="T68" fmla="*/ 432 w 568"/>
                <a:gd name="T69" fmla="*/ 309 h 316"/>
                <a:gd name="T70" fmla="*/ 470 w 568"/>
                <a:gd name="T71" fmla="*/ 315 h 316"/>
                <a:gd name="T72" fmla="*/ 470 w 568"/>
                <a:gd name="T73" fmla="*/ 315 h 316"/>
                <a:gd name="T74" fmla="*/ 552 w 568"/>
                <a:gd name="T75" fmla="*/ 300 h 316"/>
                <a:gd name="T76" fmla="*/ 557 w 568"/>
                <a:gd name="T77" fmla="*/ 297 h 316"/>
                <a:gd name="T78" fmla="*/ 561 w 568"/>
                <a:gd name="T79" fmla="*/ 250 h 316"/>
                <a:gd name="T80" fmla="*/ 558 w 568"/>
                <a:gd name="T81" fmla="*/ 223 h 316"/>
                <a:gd name="T82" fmla="*/ 560 w 568"/>
                <a:gd name="T83" fmla="*/ 211 h 316"/>
                <a:gd name="T84" fmla="*/ 557 w 568"/>
                <a:gd name="T85" fmla="*/ 21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316">
                  <a:moveTo>
                    <a:pt x="557" y="211"/>
                  </a:moveTo>
                  <a:lnTo>
                    <a:pt x="552" y="211"/>
                  </a:lnTo>
                  <a:cubicBezTo>
                    <a:pt x="550" y="211"/>
                    <a:pt x="549" y="211"/>
                    <a:pt x="547" y="211"/>
                  </a:cubicBezTo>
                  <a:cubicBezTo>
                    <a:pt x="541" y="211"/>
                    <a:pt x="536" y="211"/>
                    <a:pt x="531" y="210"/>
                  </a:cubicBezTo>
                  <a:cubicBezTo>
                    <a:pt x="515" y="208"/>
                    <a:pt x="502" y="204"/>
                    <a:pt x="490" y="200"/>
                  </a:cubicBezTo>
                  <a:cubicBezTo>
                    <a:pt x="487" y="199"/>
                    <a:pt x="483" y="198"/>
                    <a:pt x="480" y="197"/>
                  </a:cubicBezTo>
                  <a:cubicBezTo>
                    <a:pt x="470" y="194"/>
                    <a:pt x="461" y="192"/>
                    <a:pt x="452" y="192"/>
                  </a:cubicBezTo>
                  <a:cubicBezTo>
                    <a:pt x="426" y="194"/>
                    <a:pt x="361" y="170"/>
                    <a:pt x="320" y="145"/>
                  </a:cubicBezTo>
                  <a:cubicBezTo>
                    <a:pt x="313" y="141"/>
                    <a:pt x="306" y="136"/>
                    <a:pt x="301" y="132"/>
                  </a:cubicBezTo>
                  <a:cubicBezTo>
                    <a:pt x="286" y="119"/>
                    <a:pt x="260" y="101"/>
                    <a:pt x="232" y="82"/>
                  </a:cubicBezTo>
                  <a:cubicBezTo>
                    <a:pt x="218" y="73"/>
                    <a:pt x="205" y="63"/>
                    <a:pt x="192" y="55"/>
                  </a:cubicBezTo>
                  <a:cubicBezTo>
                    <a:pt x="171" y="40"/>
                    <a:pt x="153" y="27"/>
                    <a:pt x="145" y="18"/>
                  </a:cubicBezTo>
                  <a:cubicBezTo>
                    <a:pt x="137" y="10"/>
                    <a:pt x="129" y="6"/>
                    <a:pt x="121" y="3"/>
                  </a:cubicBezTo>
                  <a:cubicBezTo>
                    <a:pt x="119" y="2"/>
                    <a:pt x="116" y="1"/>
                    <a:pt x="114" y="1"/>
                  </a:cubicBezTo>
                  <a:cubicBezTo>
                    <a:pt x="111" y="0"/>
                    <a:pt x="108" y="0"/>
                    <a:pt x="105" y="0"/>
                  </a:cubicBezTo>
                  <a:cubicBezTo>
                    <a:pt x="98" y="0"/>
                    <a:pt x="94" y="2"/>
                    <a:pt x="94" y="4"/>
                  </a:cubicBezTo>
                  <a:cubicBezTo>
                    <a:pt x="90" y="17"/>
                    <a:pt x="73" y="19"/>
                    <a:pt x="47" y="22"/>
                  </a:cubicBezTo>
                  <a:lnTo>
                    <a:pt x="45" y="22"/>
                  </a:lnTo>
                  <a:cubicBezTo>
                    <a:pt x="41" y="26"/>
                    <a:pt x="37" y="31"/>
                    <a:pt x="31" y="35"/>
                  </a:cubicBezTo>
                  <a:cubicBezTo>
                    <a:pt x="23" y="43"/>
                    <a:pt x="13" y="53"/>
                    <a:pt x="13" y="60"/>
                  </a:cubicBezTo>
                  <a:cubicBezTo>
                    <a:pt x="13" y="70"/>
                    <a:pt x="9" y="82"/>
                    <a:pt x="6" y="93"/>
                  </a:cubicBezTo>
                  <a:cubicBezTo>
                    <a:pt x="3" y="102"/>
                    <a:pt x="0" y="111"/>
                    <a:pt x="0" y="117"/>
                  </a:cubicBezTo>
                  <a:cubicBezTo>
                    <a:pt x="0" y="122"/>
                    <a:pt x="9" y="126"/>
                    <a:pt x="17" y="130"/>
                  </a:cubicBezTo>
                  <a:cubicBezTo>
                    <a:pt x="25" y="134"/>
                    <a:pt x="34" y="137"/>
                    <a:pt x="38" y="144"/>
                  </a:cubicBezTo>
                  <a:cubicBezTo>
                    <a:pt x="42" y="148"/>
                    <a:pt x="55" y="152"/>
                    <a:pt x="66" y="156"/>
                  </a:cubicBezTo>
                  <a:cubicBezTo>
                    <a:pt x="83" y="162"/>
                    <a:pt x="97" y="166"/>
                    <a:pt x="100" y="176"/>
                  </a:cubicBezTo>
                  <a:cubicBezTo>
                    <a:pt x="102" y="183"/>
                    <a:pt x="130" y="199"/>
                    <a:pt x="152" y="202"/>
                  </a:cubicBezTo>
                  <a:cubicBezTo>
                    <a:pt x="173" y="205"/>
                    <a:pt x="200" y="225"/>
                    <a:pt x="214" y="236"/>
                  </a:cubicBezTo>
                  <a:lnTo>
                    <a:pt x="218" y="239"/>
                  </a:lnTo>
                  <a:cubicBezTo>
                    <a:pt x="219" y="239"/>
                    <a:pt x="220" y="240"/>
                    <a:pt x="224" y="240"/>
                  </a:cubicBezTo>
                  <a:cubicBezTo>
                    <a:pt x="233" y="240"/>
                    <a:pt x="247" y="236"/>
                    <a:pt x="259" y="232"/>
                  </a:cubicBezTo>
                  <a:cubicBezTo>
                    <a:pt x="270" y="229"/>
                    <a:pt x="280" y="226"/>
                    <a:pt x="287" y="226"/>
                  </a:cubicBezTo>
                  <a:cubicBezTo>
                    <a:pt x="306" y="226"/>
                    <a:pt x="332" y="256"/>
                    <a:pt x="335" y="273"/>
                  </a:cubicBezTo>
                  <a:cubicBezTo>
                    <a:pt x="337" y="278"/>
                    <a:pt x="364" y="285"/>
                    <a:pt x="380" y="289"/>
                  </a:cubicBezTo>
                  <a:cubicBezTo>
                    <a:pt x="402" y="295"/>
                    <a:pt x="423" y="301"/>
                    <a:pt x="432" y="309"/>
                  </a:cubicBezTo>
                  <a:cubicBezTo>
                    <a:pt x="436" y="312"/>
                    <a:pt x="448" y="315"/>
                    <a:pt x="470" y="315"/>
                  </a:cubicBezTo>
                  <a:lnTo>
                    <a:pt x="470" y="315"/>
                  </a:lnTo>
                  <a:cubicBezTo>
                    <a:pt x="501" y="315"/>
                    <a:pt x="537" y="308"/>
                    <a:pt x="552" y="300"/>
                  </a:cubicBezTo>
                  <a:cubicBezTo>
                    <a:pt x="554" y="299"/>
                    <a:pt x="556" y="298"/>
                    <a:pt x="557" y="297"/>
                  </a:cubicBezTo>
                  <a:cubicBezTo>
                    <a:pt x="567" y="287"/>
                    <a:pt x="564" y="269"/>
                    <a:pt x="561" y="250"/>
                  </a:cubicBezTo>
                  <a:cubicBezTo>
                    <a:pt x="560" y="241"/>
                    <a:pt x="558" y="232"/>
                    <a:pt x="558" y="223"/>
                  </a:cubicBezTo>
                  <a:cubicBezTo>
                    <a:pt x="558" y="218"/>
                    <a:pt x="559" y="214"/>
                    <a:pt x="560" y="211"/>
                  </a:cubicBezTo>
                  <a:cubicBezTo>
                    <a:pt x="559" y="211"/>
                    <a:pt x="558" y="211"/>
                    <a:pt x="557" y="21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Freeform 82">
              <a:extLst>
                <a:ext uri="{FF2B5EF4-FFF2-40B4-BE49-F238E27FC236}">
                  <a16:creationId xmlns:a16="http://schemas.microsoft.com/office/drawing/2014/main" id="{6F060B40-B99E-40A5-B262-20E66F1BB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713" y="4013626"/>
              <a:ext cx="131425" cy="292968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Freeform 83">
              <a:extLst>
                <a:ext uri="{FF2B5EF4-FFF2-40B4-BE49-F238E27FC236}">
                  <a16:creationId xmlns:a16="http://schemas.microsoft.com/office/drawing/2014/main" id="{4D1723FB-B0B1-4155-86E7-8023E456E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9806" y="4307507"/>
              <a:ext cx="913" cy="1825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Freeform 84">
              <a:extLst>
                <a:ext uri="{FF2B5EF4-FFF2-40B4-BE49-F238E27FC236}">
                  <a16:creationId xmlns:a16="http://schemas.microsoft.com/office/drawing/2014/main" id="{FFF68DFD-9A23-473B-8D49-F259506DA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079" y="4017277"/>
              <a:ext cx="44721" cy="24642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Freeform 85">
              <a:extLst>
                <a:ext uri="{FF2B5EF4-FFF2-40B4-BE49-F238E27FC236}">
                  <a16:creationId xmlns:a16="http://schemas.microsoft.com/office/drawing/2014/main" id="{09614BFC-1A73-414B-A47D-1AE748FD9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129" y="4101243"/>
              <a:ext cx="112258" cy="237294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Freeform 86">
              <a:extLst>
                <a:ext uri="{FF2B5EF4-FFF2-40B4-BE49-F238E27FC236}">
                  <a16:creationId xmlns:a16="http://schemas.microsoft.com/office/drawing/2014/main" id="{76F02EF5-8C13-40B7-9EC0-26190446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2898" y="4312983"/>
              <a:ext cx="913" cy="1825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Freeform 87">
              <a:extLst>
                <a:ext uri="{FF2B5EF4-FFF2-40B4-BE49-F238E27FC236}">
                  <a16:creationId xmlns:a16="http://schemas.microsoft.com/office/drawing/2014/main" id="{57F84C87-4D33-4556-AA3F-D817F6D25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955" y="4247271"/>
              <a:ext cx="89442" cy="6480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Freeform 88">
              <a:extLst>
                <a:ext uri="{FF2B5EF4-FFF2-40B4-BE49-F238E27FC236}">
                  <a16:creationId xmlns:a16="http://schemas.microsoft.com/office/drawing/2014/main" id="{BFE329E5-A441-4234-AFCC-77AFF5951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4606" y="4285603"/>
              <a:ext cx="913" cy="91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Freeform 89">
              <a:extLst>
                <a:ext uri="{FF2B5EF4-FFF2-40B4-BE49-F238E27FC236}">
                  <a16:creationId xmlns:a16="http://schemas.microsoft.com/office/drawing/2014/main" id="{29143354-A8AA-4308-A517-F47A1D991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12" y="4116759"/>
              <a:ext cx="113172" cy="137813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Freeform 90">
              <a:extLst>
                <a:ext uri="{FF2B5EF4-FFF2-40B4-BE49-F238E27FC236}">
                  <a16:creationId xmlns:a16="http://schemas.microsoft.com/office/drawing/2014/main" id="{2FB35354-3FFE-44DB-B38F-92186FECF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028" y="4147790"/>
              <a:ext cx="124124" cy="236382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Freeform 91">
              <a:extLst>
                <a:ext uri="{FF2B5EF4-FFF2-40B4-BE49-F238E27FC236}">
                  <a16:creationId xmlns:a16="http://schemas.microsoft.com/office/drawing/2014/main" id="{37B3E375-F321-415C-9D8A-57533503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217" y="4377782"/>
              <a:ext cx="913" cy="1825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Freeform 92">
              <a:extLst>
                <a:ext uri="{FF2B5EF4-FFF2-40B4-BE49-F238E27FC236}">
                  <a16:creationId xmlns:a16="http://schemas.microsoft.com/office/drawing/2014/main" id="{1660BAD0-255D-485E-AECE-9B2603FE8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210" y="3500706"/>
              <a:ext cx="148766" cy="120472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Freeform 93">
              <a:extLst>
                <a:ext uri="{FF2B5EF4-FFF2-40B4-BE49-F238E27FC236}">
                  <a16:creationId xmlns:a16="http://schemas.microsoft.com/office/drawing/2014/main" id="{4DF39B24-5E52-48CB-842B-3E3E7E61B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1114" y="3702406"/>
              <a:ext cx="53848" cy="50197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Freeform 94">
              <a:extLst>
                <a:ext uri="{FF2B5EF4-FFF2-40B4-BE49-F238E27FC236}">
                  <a16:creationId xmlns:a16="http://schemas.microsoft.com/office/drawing/2014/main" id="{291566AD-7A3E-463B-90BC-FB440EBE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822" y="3676851"/>
              <a:ext cx="81228" cy="69363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Freeform 95">
              <a:extLst>
                <a:ext uri="{FF2B5EF4-FFF2-40B4-BE49-F238E27FC236}">
                  <a16:creationId xmlns:a16="http://schemas.microsoft.com/office/drawing/2014/main" id="{3F4097E2-F76E-470D-B73B-151C852F6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4962" y="3753515"/>
              <a:ext cx="25555" cy="54761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Freeform 96">
              <a:extLst>
                <a:ext uri="{FF2B5EF4-FFF2-40B4-BE49-F238E27FC236}">
                  <a16:creationId xmlns:a16="http://schemas.microsoft.com/office/drawing/2014/main" id="{84AA29E9-441E-4196-9D32-265934283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6826" y="3811014"/>
              <a:ext cx="913" cy="91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Freeform 97">
              <a:extLst>
                <a:ext uri="{FF2B5EF4-FFF2-40B4-BE49-F238E27FC236}">
                  <a16:creationId xmlns:a16="http://schemas.microsoft.com/office/drawing/2014/main" id="{33512937-ACCE-4A99-9528-9A3E7E062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934" y="3625742"/>
              <a:ext cx="113172" cy="50197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Freeform 98">
              <a:extLst>
                <a:ext uri="{FF2B5EF4-FFF2-40B4-BE49-F238E27FC236}">
                  <a16:creationId xmlns:a16="http://schemas.microsoft.com/office/drawing/2014/main" id="{77FC585E-82B5-4891-A552-6786467D7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28" y="3633043"/>
              <a:ext cx="99481" cy="54761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Freeform 99">
              <a:extLst>
                <a:ext uri="{FF2B5EF4-FFF2-40B4-BE49-F238E27FC236}">
                  <a16:creationId xmlns:a16="http://schemas.microsoft.com/office/drawing/2014/main" id="{85EBC498-E376-49BD-9655-D9A8D8E23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917" y="3584671"/>
              <a:ext cx="94918" cy="47459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Freeform 100">
              <a:extLst>
                <a:ext uri="{FF2B5EF4-FFF2-40B4-BE49-F238E27FC236}">
                  <a16:creationId xmlns:a16="http://schemas.microsoft.com/office/drawing/2014/main" id="{FCEA37C7-03DF-49C0-8C96-E817D2191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280" y="3614790"/>
              <a:ext cx="84878" cy="32856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Freeform 101">
              <a:extLst>
                <a:ext uri="{FF2B5EF4-FFF2-40B4-BE49-F238E27FC236}">
                  <a16:creationId xmlns:a16="http://schemas.microsoft.com/office/drawing/2014/main" id="{57280328-B7B7-413D-866A-CAD85189A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102" y="3763555"/>
              <a:ext cx="50197" cy="94005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Freeform 102">
              <a:extLst>
                <a:ext uri="{FF2B5EF4-FFF2-40B4-BE49-F238E27FC236}">
                  <a16:creationId xmlns:a16="http://schemas.microsoft.com/office/drawing/2014/main" id="{426E5569-5B03-404B-AE8D-68515A2AB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229" y="3765380"/>
              <a:ext cx="913" cy="913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Freeform 103">
              <a:extLst>
                <a:ext uri="{FF2B5EF4-FFF2-40B4-BE49-F238E27FC236}">
                  <a16:creationId xmlns:a16="http://schemas.microsoft.com/office/drawing/2014/main" id="{996E1807-7D34-41A2-81D5-F4DABBD25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27" y="3532649"/>
              <a:ext cx="61149" cy="52022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Freeform 104">
              <a:extLst>
                <a:ext uri="{FF2B5EF4-FFF2-40B4-BE49-F238E27FC236}">
                  <a16:creationId xmlns:a16="http://schemas.microsoft.com/office/drawing/2014/main" id="{B4886EE5-2844-4364-A1BD-63D7335D8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785" y="3604749"/>
              <a:ext cx="8214" cy="10952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Freeform 105">
              <a:extLst>
                <a:ext uri="{FF2B5EF4-FFF2-40B4-BE49-F238E27FC236}">
                  <a16:creationId xmlns:a16="http://schemas.microsoft.com/office/drawing/2014/main" id="{75E224F4-CE2B-4FAA-9F3D-3E44FD0E0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589" y="3573719"/>
              <a:ext cx="57498" cy="41071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Freeform 106">
              <a:extLst>
                <a:ext uri="{FF2B5EF4-FFF2-40B4-BE49-F238E27FC236}">
                  <a16:creationId xmlns:a16="http://schemas.microsoft.com/office/drawing/2014/main" id="{BE5E3A0D-2C69-4AAA-8B6E-E91341ACB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128" y="3639431"/>
              <a:ext cx="140551" cy="90355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Freeform 107">
              <a:extLst>
                <a:ext uri="{FF2B5EF4-FFF2-40B4-BE49-F238E27FC236}">
                  <a16:creationId xmlns:a16="http://schemas.microsoft.com/office/drawing/2014/main" id="{7E52F59A-E622-446E-8E88-8C4DA4E7B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0076" y="3730698"/>
              <a:ext cx="913" cy="1825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Freeform 108">
              <a:extLst>
                <a:ext uri="{FF2B5EF4-FFF2-40B4-BE49-F238E27FC236}">
                  <a16:creationId xmlns:a16="http://schemas.microsoft.com/office/drawing/2014/main" id="{8233DE29-DA6E-4A49-9DD6-2136E3F1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609" y="3635781"/>
              <a:ext cx="46546" cy="57498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Freeform 109">
              <a:extLst>
                <a:ext uri="{FF2B5EF4-FFF2-40B4-BE49-F238E27FC236}">
                  <a16:creationId xmlns:a16="http://schemas.microsoft.com/office/drawing/2014/main" id="{2234B37E-F3A6-4E34-A6B1-2AC2A195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507" y="3723397"/>
              <a:ext cx="95830" cy="52023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Freeform 110">
              <a:extLst>
                <a:ext uri="{FF2B5EF4-FFF2-40B4-BE49-F238E27FC236}">
                  <a16:creationId xmlns:a16="http://schemas.microsoft.com/office/drawing/2014/main" id="{D8BEB49A-AAEA-4B5A-9E41-292E48509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215" y="3757167"/>
              <a:ext cx="41070" cy="27380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Freeform 111">
              <a:extLst>
                <a:ext uri="{FF2B5EF4-FFF2-40B4-BE49-F238E27FC236}">
                  <a16:creationId xmlns:a16="http://schemas.microsoft.com/office/drawing/2014/main" id="{447C3058-BB53-4D70-A20C-DEE1A6BE8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595" y="3555465"/>
              <a:ext cx="279278" cy="159718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Freeform 112">
              <a:extLst>
                <a:ext uri="{FF2B5EF4-FFF2-40B4-BE49-F238E27FC236}">
                  <a16:creationId xmlns:a16="http://schemas.microsoft.com/office/drawing/2014/main" id="{7222AA77-A21B-4C88-8F2C-5240A75B9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7023" y="3471500"/>
              <a:ext cx="146027" cy="103132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Freeform 113">
              <a:extLst>
                <a:ext uri="{FF2B5EF4-FFF2-40B4-BE49-F238E27FC236}">
                  <a16:creationId xmlns:a16="http://schemas.microsoft.com/office/drawing/2014/main" id="{812D30F1-E0A1-4C0E-BDFF-56CD17885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691" y="3428605"/>
              <a:ext cx="114083" cy="52022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Freeform 114">
              <a:extLst>
                <a:ext uri="{FF2B5EF4-FFF2-40B4-BE49-F238E27FC236}">
                  <a16:creationId xmlns:a16="http://schemas.microsoft.com/office/drawing/2014/main" id="{DC8D733D-A537-4C97-A5EA-E90E8CC1E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517" y="3465111"/>
              <a:ext cx="87616" cy="53847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Freeform 115">
              <a:extLst>
                <a:ext uri="{FF2B5EF4-FFF2-40B4-BE49-F238E27FC236}">
                  <a16:creationId xmlns:a16="http://schemas.microsoft.com/office/drawing/2014/main" id="{F2234598-340E-4398-8DDF-A2716DB49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603" y="3490666"/>
              <a:ext cx="1825" cy="913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Freeform 116">
              <a:extLst>
                <a:ext uri="{FF2B5EF4-FFF2-40B4-BE49-F238E27FC236}">
                  <a16:creationId xmlns:a16="http://schemas.microsoft.com/office/drawing/2014/main" id="{1460C687-D61B-4AC4-B75E-8DDED4CDB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174" y="3653122"/>
              <a:ext cx="67538" cy="35594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Freeform 117">
              <a:extLst>
                <a:ext uri="{FF2B5EF4-FFF2-40B4-BE49-F238E27FC236}">
                  <a16:creationId xmlns:a16="http://schemas.microsoft.com/office/drawing/2014/main" id="{06BE7B00-B7F6-47EA-9BCE-44209F8C5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2348" y="3502531"/>
              <a:ext cx="138726" cy="156068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Freeform 118">
              <a:extLst>
                <a:ext uri="{FF2B5EF4-FFF2-40B4-BE49-F238E27FC236}">
                  <a16:creationId xmlns:a16="http://schemas.microsoft.com/office/drawing/2014/main" id="{063E22A1-37C9-44EF-AF6C-2282B4B64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768" y="3499793"/>
              <a:ext cx="1825" cy="1825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Freeform 119">
              <a:extLst>
                <a:ext uri="{FF2B5EF4-FFF2-40B4-BE49-F238E27FC236}">
                  <a16:creationId xmlns:a16="http://schemas.microsoft.com/office/drawing/2014/main" id="{D4CADED0-A698-4B23-AF60-35AFDCC24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3497" y="3500706"/>
              <a:ext cx="913" cy="91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Freeform 120">
              <a:extLst>
                <a:ext uri="{FF2B5EF4-FFF2-40B4-BE49-F238E27FC236}">
                  <a16:creationId xmlns:a16="http://schemas.microsoft.com/office/drawing/2014/main" id="{4BCA5F17-65D1-4C3A-81ED-AE96BB853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254" y="3120122"/>
              <a:ext cx="163368" cy="260111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Freeform 121">
              <a:extLst>
                <a:ext uri="{FF2B5EF4-FFF2-40B4-BE49-F238E27FC236}">
                  <a16:creationId xmlns:a16="http://schemas.microsoft.com/office/drawing/2014/main" id="{6A43B0F3-751C-4FD9-8C0A-3472A83BC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950" y="3369280"/>
              <a:ext cx="913" cy="913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Freeform 122">
              <a:extLst>
                <a:ext uri="{FF2B5EF4-FFF2-40B4-BE49-F238E27FC236}">
                  <a16:creationId xmlns:a16="http://schemas.microsoft.com/office/drawing/2014/main" id="{5A31A7A0-ED31-4A92-8366-5D08D976D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94" y="3947002"/>
              <a:ext cx="330387" cy="263762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Freeform 123">
              <a:extLst>
                <a:ext uri="{FF2B5EF4-FFF2-40B4-BE49-F238E27FC236}">
                  <a16:creationId xmlns:a16="http://schemas.microsoft.com/office/drawing/2014/main" id="{D8A84575-FBC5-4B20-B876-B18F29539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35" y="4008151"/>
              <a:ext cx="913" cy="913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Freeform 124">
              <a:extLst>
                <a:ext uri="{FF2B5EF4-FFF2-40B4-BE49-F238E27FC236}">
                  <a16:creationId xmlns:a16="http://schemas.microsoft.com/office/drawing/2014/main" id="{B7AAEAAB-3F2E-4A54-83D7-41CEC0E8B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8795" y="4070212"/>
              <a:ext cx="124124" cy="137814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Freeform 125">
              <a:extLst>
                <a:ext uri="{FF2B5EF4-FFF2-40B4-BE49-F238E27FC236}">
                  <a16:creationId xmlns:a16="http://schemas.microsoft.com/office/drawing/2014/main" id="{5C2DC9D0-DA61-4BB8-A14E-A21355C75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137" y="4210764"/>
              <a:ext cx="913" cy="913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Freeform 126">
              <a:extLst>
                <a:ext uri="{FF2B5EF4-FFF2-40B4-BE49-F238E27FC236}">
                  <a16:creationId xmlns:a16="http://schemas.microsoft.com/office/drawing/2014/main" id="{A969AE5D-8A6A-4643-BA3F-A44864A2F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716" y="4052872"/>
              <a:ext cx="14603" cy="23729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Freeform 127">
              <a:extLst>
                <a:ext uri="{FF2B5EF4-FFF2-40B4-BE49-F238E27FC236}">
                  <a16:creationId xmlns:a16="http://schemas.microsoft.com/office/drawing/2014/main" id="{BC338235-A87E-4B82-AB96-17CA431B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883" y="4050133"/>
              <a:ext cx="72101" cy="58411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Freeform 128">
              <a:extLst>
                <a:ext uri="{FF2B5EF4-FFF2-40B4-BE49-F238E27FC236}">
                  <a16:creationId xmlns:a16="http://schemas.microsoft.com/office/drawing/2014/main" id="{C3DBC8A6-8D9D-4C5E-B3ED-AB31822BF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6864" y="4372307"/>
              <a:ext cx="150591" cy="91267"/>
            </a:xfrm>
            <a:custGeom>
              <a:avLst/>
              <a:gdLst>
                <a:gd name="T0" fmla="*/ 194 w 729"/>
                <a:gd name="T1" fmla="*/ 297 h 442"/>
                <a:gd name="T2" fmla="*/ 116 w 729"/>
                <a:gd name="T3" fmla="*/ 355 h 442"/>
                <a:gd name="T4" fmla="*/ 90 w 729"/>
                <a:gd name="T5" fmla="*/ 403 h 442"/>
                <a:gd name="T6" fmla="*/ 0 w 729"/>
                <a:gd name="T7" fmla="*/ 369 h 442"/>
                <a:gd name="T8" fmla="*/ 1 w 729"/>
                <a:gd name="T9" fmla="*/ 376 h 442"/>
                <a:gd name="T10" fmla="*/ 5 w 729"/>
                <a:gd name="T11" fmla="*/ 385 h 442"/>
                <a:gd name="T12" fmla="*/ 7 w 729"/>
                <a:gd name="T13" fmla="*/ 393 h 442"/>
                <a:gd name="T14" fmla="*/ 10 w 729"/>
                <a:gd name="T15" fmla="*/ 397 h 442"/>
                <a:gd name="T16" fmla="*/ 11 w 729"/>
                <a:gd name="T17" fmla="*/ 401 h 442"/>
                <a:gd name="T18" fmla="*/ 13 w 729"/>
                <a:gd name="T19" fmla="*/ 402 h 442"/>
                <a:gd name="T20" fmla="*/ 14 w 729"/>
                <a:gd name="T21" fmla="*/ 403 h 442"/>
                <a:gd name="T22" fmla="*/ 14 w 729"/>
                <a:gd name="T23" fmla="*/ 403 h 442"/>
                <a:gd name="T24" fmla="*/ 74 w 729"/>
                <a:gd name="T25" fmla="*/ 436 h 442"/>
                <a:gd name="T26" fmla="*/ 129 w 729"/>
                <a:gd name="T27" fmla="*/ 429 h 442"/>
                <a:gd name="T28" fmla="*/ 175 w 729"/>
                <a:gd name="T29" fmla="*/ 426 h 442"/>
                <a:gd name="T30" fmla="*/ 253 w 729"/>
                <a:gd name="T31" fmla="*/ 394 h 442"/>
                <a:gd name="T32" fmla="*/ 302 w 729"/>
                <a:gd name="T33" fmla="*/ 415 h 442"/>
                <a:gd name="T34" fmla="*/ 366 w 729"/>
                <a:gd name="T35" fmla="*/ 395 h 442"/>
                <a:gd name="T36" fmla="*/ 401 w 729"/>
                <a:gd name="T37" fmla="*/ 324 h 442"/>
                <a:gd name="T38" fmla="*/ 431 w 729"/>
                <a:gd name="T39" fmla="*/ 270 h 442"/>
                <a:gd name="T40" fmla="*/ 466 w 729"/>
                <a:gd name="T41" fmla="*/ 194 h 442"/>
                <a:gd name="T42" fmla="*/ 578 w 729"/>
                <a:gd name="T43" fmla="*/ 173 h 442"/>
                <a:gd name="T44" fmla="*/ 588 w 729"/>
                <a:gd name="T45" fmla="*/ 175 h 442"/>
                <a:gd name="T46" fmla="*/ 598 w 729"/>
                <a:gd name="T47" fmla="*/ 178 h 442"/>
                <a:gd name="T48" fmla="*/ 609 w 729"/>
                <a:gd name="T49" fmla="*/ 182 h 442"/>
                <a:gd name="T50" fmla="*/ 616 w 729"/>
                <a:gd name="T51" fmla="*/ 184 h 442"/>
                <a:gd name="T52" fmla="*/ 658 w 729"/>
                <a:gd name="T53" fmla="*/ 150 h 442"/>
                <a:gd name="T54" fmla="*/ 681 w 729"/>
                <a:gd name="T55" fmla="*/ 128 h 442"/>
                <a:gd name="T56" fmla="*/ 722 w 729"/>
                <a:gd name="T57" fmla="*/ 95 h 442"/>
                <a:gd name="T58" fmla="*/ 659 w 729"/>
                <a:gd name="T59" fmla="*/ 79 h 442"/>
                <a:gd name="T60" fmla="*/ 606 w 729"/>
                <a:gd name="T61" fmla="*/ 53 h 442"/>
                <a:gd name="T62" fmla="*/ 487 w 729"/>
                <a:gd name="T63" fmla="*/ 71 h 442"/>
                <a:gd name="T64" fmla="*/ 446 w 729"/>
                <a:gd name="T65" fmla="*/ 122 h 442"/>
                <a:gd name="T66" fmla="*/ 431 w 729"/>
                <a:gd name="T67" fmla="*/ 149 h 442"/>
                <a:gd name="T68" fmla="*/ 435 w 729"/>
                <a:gd name="T69" fmla="*/ 165 h 442"/>
                <a:gd name="T70" fmla="*/ 437 w 729"/>
                <a:gd name="T71" fmla="*/ 177 h 442"/>
                <a:gd name="T72" fmla="*/ 436 w 729"/>
                <a:gd name="T73" fmla="*/ 185 h 442"/>
                <a:gd name="T74" fmla="*/ 423 w 729"/>
                <a:gd name="T75" fmla="*/ 194 h 442"/>
                <a:gd name="T76" fmla="*/ 375 w 729"/>
                <a:gd name="T77" fmla="*/ 212 h 442"/>
                <a:gd name="T78" fmla="*/ 371 w 729"/>
                <a:gd name="T79" fmla="*/ 211 h 442"/>
                <a:gd name="T80" fmla="*/ 367 w 729"/>
                <a:gd name="T81" fmla="*/ 209 h 442"/>
                <a:gd name="T82" fmla="*/ 362 w 729"/>
                <a:gd name="T83" fmla="*/ 206 h 442"/>
                <a:gd name="T84" fmla="*/ 357 w 729"/>
                <a:gd name="T85" fmla="*/ 200 h 442"/>
                <a:gd name="T86" fmla="*/ 351 w 729"/>
                <a:gd name="T87" fmla="*/ 192 h 442"/>
                <a:gd name="T88" fmla="*/ 344 w 729"/>
                <a:gd name="T89" fmla="*/ 181 h 442"/>
                <a:gd name="T90" fmla="*/ 335 w 729"/>
                <a:gd name="T91" fmla="*/ 167 h 442"/>
                <a:gd name="T92" fmla="*/ 270 w 729"/>
                <a:gd name="T93" fmla="*/ 259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9" h="442">
                  <a:moveTo>
                    <a:pt x="270" y="259"/>
                  </a:moveTo>
                  <a:cubicBezTo>
                    <a:pt x="263" y="297"/>
                    <a:pt x="233" y="297"/>
                    <a:pt x="194" y="297"/>
                  </a:cubicBezTo>
                  <a:cubicBezTo>
                    <a:pt x="183" y="297"/>
                    <a:pt x="169" y="297"/>
                    <a:pt x="155" y="298"/>
                  </a:cubicBezTo>
                  <a:cubicBezTo>
                    <a:pt x="118" y="301"/>
                    <a:pt x="117" y="326"/>
                    <a:pt x="116" y="355"/>
                  </a:cubicBezTo>
                  <a:cubicBezTo>
                    <a:pt x="115" y="368"/>
                    <a:pt x="114" y="381"/>
                    <a:pt x="110" y="391"/>
                  </a:cubicBezTo>
                  <a:cubicBezTo>
                    <a:pt x="107" y="397"/>
                    <a:pt x="102" y="403"/>
                    <a:pt x="90" y="403"/>
                  </a:cubicBezTo>
                  <a:cubicBezTo>
                    <a:pt x="75" y="403"/>
                    <a:pt x="53" y="393"/>
                    <a:pt x="32" y="383"/>
                  </a:cubicBezTo>
                  <a:cubicBezTo>
                    <a:pt x="21" y="378"/>
                    <a:pt x="9" y="372"/>
                    <a:pt x="0" y="369"/>
                  </a:cubicBezTo>
                  <a:cubicBezTo>
                    <a:pt x="0" y="370"/>
                    <a:pt x="0" y="371"/>
                    <a:pt x="0" y="371"/>
                  </a:cubicBezTo>
                  <a:cubicBezTo>
                    <a:pt x="1" y="373"/>
                    <a:pt x="1" y="374"/>
                    <a:pt x="1" y="376"/>
                  </a:cubicBezTo>
                  <a:cubicBezTo>
                    <a:pt x="2" y="378"/>
                    <a:pt x="3" y="380"/>
                    <a:pt x="3" y="382"/>
                  </a:cubicBezTo>
                  <a:cubicBezTo>
                    <a:pt x="4" y="383"/>
                    <a:pt x="4" y="384"/>
                    <a:pt x="5" y="385"/>
                  </a:cubicBezTo>
                  <a:cubicBezTo>
                    <a:pt x="5" y="387"/>
                    <a:pt x="6" y="388"/>
                    <a:pt x="6" y="390"/>
                  </a:cubicBezTo>
                  <a:cubicBezTo>
                    <a:pt x="6" y="391"/>
                    <a:pt x="7" y="392"/>
                    <a:pt x="7" y="393"/>
                  </a:cubicBezTo>
                  <a:cubicBezTo>
                    <a:pt x="8" y="394"/>
                    <a:pt x="8" y="395"/>
                    <a:pt x="9" y="396"/>
                  </a:cubicBezTo>
                  <a:cubicBezTo>
                    <a:pt x="9" y="396"/>
                    <a:pt x="9" y="397"/>
                    <a:pt x="10" y="397"/>
                  </a:cubicBezTo>
                  <a:cubicBezTo>
                    <a:pt x="10" y="398"/>
                    <a:pt x="10" y="399"/>
                    <a:pt x="11" y="399"/>
                  </a:cubicBezTo>
                  <a:cubicBezTo>
                    <a:pt x="11" y="400"/>
                    <a:pt x="11" y="400"/>
                    <a:pt x="11" y="401"/>
                  </a:cubicBezTo>
                  <a:cubicBezTo>
                    <a:pt x="12" y="401"/>
                    <a:pt x="12" y="401"/>
                    <a:pt x="12" y="402"/>
                  </a:cubicBezTo>
                  <a:cubicBezTo>
                    <a:pt x="13" y="402"/>
                    <a:pt x="13" y="402"/>
                    <a:pt x="13" y="402"/>
                  </a:cubicBezTo>
                  <a:cubicBezTo>
                    <a:pt x="13" y="403"/>
                    <a:pt x="13" y="403"/>
                    <a:pt x="14" y="403"/>
                  </a:cubicBezTo>
                  <a:lnTo>
                    <a:pt x="14" y="403"/>
                  </a:lnTo>
                  <a:lnTo>
                    <a:pt x="14" y="403"/>
                  </a:lnTo>
                  <a:lnTo>
                    <a:pt x="14" y="403"/>
                  </a:lnTo>
                  <a:cubicBezTo>
                    <a:pt x="24" y="403"/>
                    <a:pt x="34" y="412"/>
                    <a:pt x="44" y="421"/>
                  </a:cubicBezTo>
                  <a:cubicBezTo>
                    <a:pt x="55" y="430"/>
                    <a:pt x="67" y="441"/>
                    <a:pt x="74" y="436"/>
                  </a:cubicBezTo>
                  <a:cubicBezTo>
                    <a:pt x="83" y="429"/>
                    <a:pt x="98" y="428"/>
                    <a:pt x="111" y="428"/>
                  </a:cubicBezTo>
                  <a:cubicBezTo>
                    <a:pt x="117" y="428"/>
                    <a:pt x="123" y="429"/>
                    <a:pt x="129" y="429"/>
                  </a:cubicBezTo>
                  <a:cubicBezTo>
                    <a:pt x="135" y="429"/>
                    <a:pt x="141" y="429"/>
                    <a:pt x="147" y="429"/>
                  </a:cubicBezTo>
                  <a:cubicBezTo>
                    <a:pt x="155" y="429"/>
                    <a:pt x="166" y="429"/>
                    <a:pt x="175" y="426"/>
                  </a:cubicBezTo>
                  <a:cubicBezTo>
                    <a:pt x="184" y="423"/>
                    <a:pt x="190" y="418"/>
                    <a:pt x="197" y="414"/>
                  </a:cubicBezTo>
                  <a:cubicBezTo>
                    <a:pt x="209" y="405"/>
                    <a:pt x="223" y="394"/>
                    <a:pt x="253" y="394"/>
                  </a:cubicBezTo>
                  <a:cubicBezTo>
                    <a:pt x="276" y="394"/>
                    <a:pt x="285" y="403"/>
                    <a:pt x="291" y="409"/>
                  </a:cubicBezTo>
                  <a:cubicBezTo>
                    <a:pt x="296" y="413"/>
                    <a:pt x="298" y="415"/>
                    <a:pt x="302" y="415"/>
                  </a:cubicBezTo>
                  <a:cubicBezTo>
                    <a:pt x="307" y="415"/>
                    <a:pt x="314" y="413"/>
                    <a:pt x="323" y="408"/>
                  </a:cubicBezTo>
                  <a:cubicBezTo>
                    <a:pt x="340" y="400"/>
                    <a:pt x="355" y="397"/>
                    <a:pt x="366" y="395"/>
                  </a:cubicBezTo>
                  <a:cubicBezTo>
                    <a:pt x="385" y="391"/>
                    <a:pt x="390" y="390"/>
                    <a:pt x="387" y="369"/>
                  </a:cubicBezTo>
                  <a:cubicBezTo>
                    <a:pt x="385" y="346"/>
                    <a:pt x="394" y="334"/>
                    <a:pt x="401" y="324"/>
                  </a:cubicBezTo>
                  <a:cubicBezTo>
                    <a:pt x="407" y="316"/>
                    <a:pt x="412" y="310"/>
                    <a:pt x="410" y="297"/>
                  </a:cubicBezTo>
                  <a:cubicBezTo>
                    <a:pt x="407" y="279"/>
                    <a:pt x="420" y="274"/>
                    <a:pt x="431" y="270"/>
                  </a:cubicBezTo>
                  <a:cubicBezTo>
                    <a:pt x="444" y="264"/>
                    <a:pt x="457" y="259"/>
                    <a:pt x="455" y="229"/>
                  </a:cubicBezTo>
                  <a:cubicBezTo>
                    <a:pt x="454" y="215"/>
                    <a:pt x="458" y="203"/>
                    <a:pt x="466" y="194"/>
                  </a:cubicBezTo>
                  <a:cubicBezTo>
                    <a:pt x="488" y="171"/>
                    <a:pt x="535" y="172"/>
                    <a:pt x="565" y="173"/>
                  </a:cubicBezTo>
                  <a:cubicBezTo>
                    <a:pt x="570" y="173"/>
                    <a:pt x="574" y="173"/>
                    <a:pt x="578" y="173"/>
                  </a:cubicBezTo>
                  <a:cubicBezTo>
                    <a:pt x="580" y="173"/>
                    <a:pt x="583" y="173"/>
                    <a:pt x="585" y="174"/>
                  </a:cubicBezTo>
                  <a:cubicBezTo>
                    <a:pt x="586" y="174"/>
                    <a:pt x="587" y="174"/>
                    <a:pt x="588" y="175"/>
                  </a:cubicBezTo>
                  <a:cubicBezTo>
                    <a:pt x="590" y="175"/>
                    <a:pt x="592" y="176"/>
                    <a:pt x="594" y="176"/>
                  </a:cubicBezTo>
                  <a:cubicBezTo>
                    <a:pt x="595" y="177"/>
                    <a:pt x="597" y="177"/>
                    <a:pt x="598" y="178"/>
                  </a:cubicBezTo>
                  <a:cubicBezTo>
                    <a:pt x="600" y="179"/>
                    <a:pt x="602" y="179"/>
                    <a:pt x="604" y="180"/>
                  </a:cubicBezTo>
                  <a:cubicBezTo>
                    <a:pt x="606" y="181"/>
                    <a:pt x="607" y="182"/>
                    <a:pt x="609" y="182"/>
                  </a:cubicBezTo>
                  <a:cubicBezTo>
                    <a:pt x="611" y="183"/>
                    <a:pt x="612" y="184"/>
                    <a:pt x="614" y="185"/>
                  </a:cubicBezTo>
                  <a:lnTo>
                    <a:pt x="616" y="184"/>
                  </a:lnTo>
                  <a:cubicBezTo>
                    <a:pt x="632" y="176"/>
                    <a:pt x="659" y="163"/>
                    <a:pt x="660" y="154"/>
                  </a:cubicBezTo>
                  <a:cubicBezTo>
                    <a:pt x="660" y="154"/>
                    <a:pt x="661" y="152"/>
                    <a:pt x="658" y="150"/>
                  </a:cubicBezTo>
                  <a:cubicBezTo>
                    <a:pt x="653" y="146"/>
                    <a:pt x="652" y="142"/>
                    <a:pt x="653" y="138"/>
                  </a:cubicBezTo>
                  <a:cubicBezTo>
                    <a:pt x="655" y="131"/>
                    <a:pt x="665" y="130"/>
                    <a:pt x="681" y="128"/>
                  </a:cubicBezTo>
                  <a:cubicBezTo>
                    <a:pt x="698" y="127"/>
                    <a:pt x="722" y="125"/>
                    <a:pt x="726" y="114"/>
                  </a:cubicBezTo>
                  <a:cubicBezTo>
                    <a:pt x="728" y="108"/>
                    <a:pt x="727" y="102"/>
                    <a:pt x="722" y="95"/>
                  </a:cubicBezTo>
                  <a:cubicBezTo>
                    <a:pt x="713" y="82"/>
                    <a:pt x="691" y="74"/>
                    <a:pt x="681" y="77"/>
                  </a:cubicBezTo>
                  <a:cubicBezTo>
                    <a:pt x="675" y="78"/>
                    <a:pt x="667" y="79"/>
                    <a:pt x="659" y="79"/>
                  </a:cubicBezTo>
                  <a:cubicBezTo>
                    <a:pt x="651" y="79"/>
                    <a:pt x="637" y="78"/>
                    <a:pt x="625" y="74"/>
                  </a:cubicBezTo>
                  <a:cubicBezTo>
                    <a:pt x="609" y="68"/>
                    <a:pt x="606" y="59"/>
                    <a:pt x="606" y="53"/>
                  </a:cubicBezTo>
                  <a:cubicBezTo>
                    <a:pt x="606" y="36"/>
                    <a:pt x="566" y="0"/>
                    <a:pt x="542" y="0"/>
                  </a:cubicBezTo>
                  <a:cubicBezTo>
                    <a:pt x="519" y="0"/>
                    <a:pt x="489" y="50"/>
                    <a:pt x="487" y="71"/>
                  </a:cubicBezTo>
                  <a:cubicBezTo>
                    <a:pt x="486" y="84"/>
                    <a:pt x="475" y="91"/>
                    <a:pt x="465" y="96"/>
                  </a:cubicBezTo>
                  <a:cubicBezTo>
                    <a:pt x="452" y="104"/>
                    <a:pt x="445" y="109"/>
                    <a:pt x="446" y="122"/>
                  </a:cubicBezTo>
                  <a:cubicBezTo>
                    <a:pt x="449" y="138"/>
                    <a:pt x="438" y="144"/>
                    <a:pt x="431" y="148"/>
                  </a:cubicBezTo>
                  <a:lnTo>
                    <a:pt x="431" y="149"/>
                  </a:lnTo>
                  <a:cubicBezTo>
                    <a:pt x="433" y="154"/>
                    <a:pt x="434" y="158"/>
                    <a:pt x="434" y="162"/>
                  </a:cubicBezTo>
                  <a:cubicBezTo>
                    <a:pt x="435" y="163"/>
                    <a:pt x="435" y="164"/>
                    <a:pt x="435" y="165"/>
                  </a:cubicBezTo>
                  <a:cubicBezTo>
                    <a:pt x="436" y="169"/>
                    <a:pt x="436" y="172"/>
                    <a:pt x="436" y="175"/>
                  </a:cubicBezTo>
                  <a:cubicBezTo>
                    <a:pt x="437" y="176"/>
                    <a:pt x="437" y="176"/>
                    <a:pt x="437" y="177"/>
                  </a:cubicBezTo>
                  <a:cubicBezTo>
                    <a:pt x="437" y="180"/>
                    <a:pt x="437" y="182"/>
                    <a:pt x="436" y="184"/>
                  </a:cubicBezTo>
                  <a:cubicBezTo>
                    <a:pt x="436" y="185"/>
                    <a:pt x="436" y="185"/>
                    <a:pt x="436" y="185"/>
                  </a:cubicBezTo>
                  <a:cubicBezTo>
                    <a:pt x="436" y="187"/>
                    <a:pt x="435" y="189"/>
                    <a:pt x="434" y="191"/>
                  </a:cubicBezTo>
                  <a:cubicBezTo>
                    <a:pt x="432" y="194"/>
                    <a:pt x="428" y="195"/>
                    <a:pt x="423" y="194"/>
                  </a:cubicBezTo>
                  <a:cubicBezTo>
                    <a:pt x="418" y="193"/>
                    <a:pt x="414" y="195"/>
                    <a:pt x="407" y="200"/>
                  </a:cubicBezTo>
                  <a:cubicBezTo>
                    <a:pt x="400" y="205"/>
                    <a:pt x="391" y="212"/>
                    <a:pt x="375" y="212"/>
                  </a:cubicBezTo>
                  <a:cubicBezTo>
                    <a:pt x="374" y="212"/>
                    <a:pt x="373" y="212"/>
                    <a:pt x="372" y="212"/>
                  </a:cubicBezTo>
                  <a:cubicBezTo>
                    <a:pt x="372" y="212"/>
                    <a:pt x="371" y="212"/>
                    <a:pt x="371" y="211"/>
                  </a:cubicBezTo>
                  <a:cubicBezTo>
                    <a:pt x="370" y="211"/>
                    <a:pt x="369" y="211"/>
                    <a:pt x="368" y="210"/>
                  </a:cubicBezTo>
                  <a:cubicBezTo>
                    <a:pt x="368" y="210"/>
                    <a:pt x="367" y="210"/>
                    <a:pt x="367" y="209"/>
                  </a:cubicBezTo>
                  <a:cubicBezTo>
                    <a:pt x="366" y="209"/>
                    <a:pt x="365" y="208"/>
                    <a:pt x="364" y="208"/>
                  </a:cubicBezTo>
                  <a:cubicBezTo>
                    <a:pt x="364" y="207"/>
                    <a:pt x="363" y="206"/>
                    <a:pt x="362" y="206"/>
                  </a:cubicBezTo>
                  <a:cubicBezTo>
                    <a:pt x="361" y="205"/>
                    <a:pt x="360" y="204"/>
                    <a:pt x="359" y="203"/>
                  </a:cubicBezTo>
                  <a:cubicBezTo>
                    <a:pt x="359" y="202"/>
                    <a:pt x="358" y="201"/>
                    <a:pt x="357" y="200"/>
                  </a:cubicBezTo>
                  <a:cubicBezTo>
                    <a:pt x="356" y="199"/>
                    <a:pt x="355" y="197"/>
                    <a:pt x="353" y="196"/>
                  </a:cubicBezTo>
                  <a:cubicBezTo>
                    <a:pt x="353" y="195"/>
                    <a:pt x="352" y="193"/>
                    <a:pt x="351" y="192"/>
                  </a:cubicBezTo>
                  <a:cubicBezTo>
                    <a:pt x="349" y="190"/>
                    <a:pt x="348" y="188"/>
                    <a:pt x="347" y="186"/>
                  </a:cubicBezTo>
                  <a:cubicBezTo>
                    <a:pt x="346" y="185"/>
                    <a:pt x="345" y="183"/>
                    <a:pt x="344" y="181"/>
                  </a:cubicBezTo>
                  <a:cubicBezTo>
                    <a:pt x="342" y="179"/>
                    <a:pt x="340" y="176"/>
                    <a:pt x="339" y="173"/>
                  </a:cubicBezTo>
                  <a:cubicBezTo>
                    <a:pt x="338" y="171"/>
                    <a:pt x="336" y="169"/>
                    <a:pt x="335" y="167"/>
                  </a:cubicBezTo>
                  <a:cubicBezTo>
                    <a:pt x="334" y="164"/>
                    <a:pt x="332" y="162"/>
                    <a:pt x="330" y="159"/>
                  </a:cubicBezTo>
                  <a:cubicBezTo>
                    <a:pt x="315" y="164"/>
                    <a:pt x="279" y="218"/>
                    <a:pt x="270" y="2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Freeform 129">
              <a:extLst>
                <a:ext uri="{FF2B5EF4-FFF2-40B4-BE49-F238E27FC236}">
                  <a16:creationId xmlns:a16="http://schemas.microsoft.com/office/drawing/2014/main" id="{76C65B0C-2E87-4162-9A17-CA792E885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449" y="4374132"/>
              <a:ext cx="64799" cy="82140"/>
            </a:xfrm>
            <a:custGeom>
              <a:avLst/>
              <a:gdLst>
                <a:gd name="T0" fmla="*/ 67 w 315"/>
                <a:gd name="T1" fmla="*/ 209 h 399"/>
                <a:gd name="T2" fmla="*/ 96 w 315"/>
                <a:gd name="T3" fmla="*/ 256 h 399"/>
                <a:gd name="T4" fmla="*/ 148 w 315"/>
                <a:gd name="T5" fmla="*/ 309 h 399"/>
                <a:gd name="T6" fmla="*/ 167 w 315"/>
                <a:gd name="T7" fmla="*/ 323 h 399"/>
                <a:gd name="T8" fmla="*/ 306 w 315"/>
                <a:gd name="T9" fmla="*/ 398 h 399"/>
                <a:gd name="T10" fmla="*/ 308 w 315"/>
                <a:gd name="T11" fmla="*/ 397 h 399"/>
                <a:gd name="T12" fmla="*/ 255 w 315"/>
                <a:gd name="T13" fmla="*/ 298 h 399"/>
                <a:gd name="T14" fmla="*/ 247 w 315"/>
                <a:gd name="T15" fmla="*/ 198 h 399"/>
                <a:gd name="T16" fmla="*/ 253 w 315"/>
                <a:gd name="T17" fmla="*/ 147 h 399"/>
                <a:gd name="T18" fmla="*/ 224 w 315"/>
                <a:gd name="T19" fmla="*/ 102 h 399"/>
                <a:gd name="T20" fmla="*/ 194 w 315"/>
                <a:gd name="T21" fmla="*/ 69 h 399"/>
                <a:gd name="T22" fmla="*/ 176 w 315"/>
                <a:gd name="T23" fmla="*/ 49 h 399"/>
                <a:gd name="T24" fmla="*/ 157 w 315"/>
                <a:gd name="T25" fmla="*/ 32 h 399"/>
                <a:gd name="T26" fmla="*/ 154 w 315"/>
                <a:gd name="T27" fmla="*/ 27 h 399"/>
                <a:gd name="T28" fmla="*/ 143 w 315"/>
                <a:gd name="T29" fmla="*/ 44 h 399"/>
                <a:gd name="T30" fmla="*/ 134 w 315"/>
                <a:gd name="T31" fmla="*/ 56 h 399"/>
                <a:gd name="T32" fmla="*/ 102 w 315"/>
                <a:gd name="T33" fmla="*/ 59 h 399"/>
                <a:gd name="T34" fmla="*/ 80 w 315"/>
                <a:gd name="T35" fmla="*/ 56 h 399"/>
                <a:gd name="T36" fmla="*/ 67 w 315"/>
                <a:gd name="T37" fmla="*/ 43 h 399"/>
                <a:gd name="T38" fmla="*/ 35 w 315"/>
                <a:gd name="T39" fmla="*/ 4 h 399"/>
                <a:gd name="T40" fmla="*/ 1 w 315"/>
                <a:gd name="T41" fmla="*/ 0 h 399"/>
                <a:gd name="T42" fmla="*/ 0 w 315"/>
                <a:gd name="T43" fmla="*/ 0 h 399"/>
                <a:gd name="T44" fmla="*/ 19 w 315"/>
                <a:gd name="T45" fmla="*/ 111 h 399"/>
                <a:gd name="T46" fmla="*/ 67 w 315"/>
                <a:gd name="T47" fmla="*/ 20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399">
                  <a:moveTo>
                    <a:pt x="67" y="209"/>
                  </a:moveTo>
                  <a:cubicBezTo>
                    <a:pt x="81" y="228"/>
                    <a:pt x="92" y="245"/>
                    <a:pt x="96" y="256"/>
                  </a:cubicBezTo>
                  <a:cubicBezTo>
                    <a:pt x="104" y="279"/>
                    <a:pt x="118" y="289"/>
                    <a:pt x="148" y="309"/>
                  </a:cubicBezTo>
                  <a:cubicBezTo>
                    <a:pt x="153" y="314"/>
                    <a:pt x="160" y="318"/>
                    <a:pt x="167" y="323"/>
                  </a:cubicBezTo>
                  <a:cubicBezTo>
                    <a:pt x="209" y="354"/>
                    <a:pt x="284" y="398"/>
                    <a:pt x="306" y="398"/>
                  </a:cubicBezTo>
                  <a:cubicBezTo>
                    <a:pt x="307" y="398"/>
                    <a:pt x="308" y="397"/>
                    <a:pt x="308" y="397"/>
                  </a:cubicBezTo>
                  <a:cubicBezTo>
                    <a:pt x="314" y="390"/>
                    <a:pt x="283" y="327"/>
                    <a:pt x="255" y="298"/>
                  </a:cubicBezTo>
                  <a:cubicBezTo>
                    <a:pt x="236" y="279"/>
                    <a:pt x="242" y="239"/>
                    <a:pt x="247" y="198"/>
                  </a:cubicBezTo>
                  <a:cubicBezTo>
                    <a:pt x="250" y="181"/>
                    <a:pt x="252" y="163"/>
                    <a:pt x="253" y="147"/>
                  </a:cubicBezTo>
                  <a:cubicBezTo>
                    <a:pt x="253" y="121"/>
                    <a:pt x="240" y="113"/>
                    <a:pt x="224" y="102"/>
                  </a:cubicBezTo>
                  <a:cubicBezTo>
                    <a:pt x="212" y="94"/>
                    <a:pt x="200" y="86"/>
                    <a:pt x="194" y="69"/>
                  </a:cubicBezTo>
                  <a:cubicBezTo>
                    <a:pt x="189" y="53"/>
                    <a:pt x="183" y="51"/>
                    <a:pt x="176" y="49"/>
                  </a:cubicBezTo>
                  <a:cubicBezTo>
                    <a:pt x="169" y="48"/>
                    <a:pt x="161" y="45"/>
                    <a:pt x="157" y="32"/>
                  </a:cubicBezTo>
                  <a:cubicBezTo>
                    <a:pt x="157" y="31"/>
                    <a:pt x="156" y="29"/>
                    <a:pt x="154" y="27"/>
                  </a:cubicBezTo>
                  <a:cubicBezTo>
                    <a:pt x="145" y="31"/>
                    <a:pt x="144" y="38"/>
                    <a:pt x="143" y="44"/>
                  </a:cubicBezTo>
                  <a:cubicBezTo>
                    <a:pt x="142" y="48"/>
                    <a:pt x="141" y="55"/>
                    <a:pt x="134" y="56"/>
                  </a:cubicBezTo>
                  <a:cubicBezTo>
                    <a:pt x="129" y="57"/>
                    <a:pt x="115" y="59"/>
                    <a:pt x="102" y="59"/>
                  </a:cubicBezTo>
                  <a:cubicBezTo>
                    <a:pt x="93" y="59"/>
                    <a:pt x="86" y="58"/>
                    <a:pt x="80" y="56"/>
                  </a:cubicBezTo>
                  <a:cubicBezTo>
                    <a:pt x="69" y="53"/>
                    <a:pt x="67" y="46"/>
                    <a:pt x="67" y="43"/>
                  </a:cubicBezTo>
                  <a:cubicBezTo>
                    <a:pt x="67" y="37"/>
                    <a:pt x="66" y="9"/>
                    <a:pt x="35" y="4"/>
                  </a:cubicBezTo>
                  <a:cubicBezTo>
                    <a:pt x="24" y="1"/>
                    <a:pt x="13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6" y="39"/>
                    <a:pt x="18" y="78"/>
                    <a:pt x="19" y="111"/>
                  </a:cubicBezTo>
                  <a:cubicBezTo>
                    <a:pt x="19" y="138"/>
                    <a:pt x="46" y="177"/>
                    <a:pt x="67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Freeform 130">
              <a:extLst>
                <a:ext uri="{FF2B5EF4-FFF2-40B4-BE49-F238E27FC236}">
                  <a16:creationId xmlns:a16="http://schemas.microsoft.com/office/drawing/2014/main" id="{3E9DCFBC-3B3A-447A-B18D-508B6F241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213" y="4445320"/>
              <a:ext cx="1825" cy="913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131">
              <a:extLst>
                <a:ext uri="{FF2B5EF4-FFF2-40B4-BE49-F238E27FC236}">
                  <a16:creationId xmlns:a16="http://schemas.microsoft.com/office/drawing/2014/main" id="{9011F972-5E00-45B6-A026-354044D74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5314" y="4402425"/>
              <a:ext cx="1825" cy="913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Freeform 132">
              <a:extLst>
                <a:ext uri="{FF2B5EF4-FFF2-40B4-BE49-F238E27FC236}">
                  <a16:creationId xmlns:a16="http://schemas.microsoft.com/office/drawing/2014/main" id="{DFC098C5-19C0-4804-A408-313F2029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052" y="4403338"/>
              <a:ext cx="16428" cy="10040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Freeform 133">
              <a:extLst>
                <a:ext uri="{FF2B5EF4-FFF2-40B4-BE49-F238E27FC236}">
                  <a16:creationId xmlns:a16="http://schemas.microsoft.com/office/drawing/2014/main" id="{7CA3A4EB-29A5-4E9A-B177-6A5C9354B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0706" y="3851171"/>
              <a:ext cx="151504" cy="147853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Freeform 134">
              <a:extLst>
                <a:ext uri="{FF2B5EF4-FFF2-40B4-BE49-F238E27FC236}">
                  <a16:creationId xmlns:a16="http://schemas.microsoft.com/office/drawing/2014/main" id="{23AA679A-3953-46A7-BFBE-FDF1B4A3A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830" y="3981684"/>
              <a:ext cx="26468" cy="26467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Freeform 135">
              <a:extLst>
                <a:ext uri="{FF2B5EF4-FFF2-40B4-BE49-F238E27FC236}">
                  <a16:creationId xmlns:a16="http://schemas.microsoft.com/office/drawing/2014/main" id="{A133A2D0-31CE-4702-8695-BFA894C28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853" y="3583759"/>
              <a:ext cx="203526" cy="171583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Freeform 136">
              <a:extLst>
                <a:ext uri="{FF2B5EF4-FFF2-40B4-BE49-F238E27FC236}">
                  <a16:creationId xmlns:a16="http://schemas.microsoft.com/office/drawing/2014/main" id="{2875A2B5-31BD-46D2-B476-DF4704E70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506" y="3746214"/>
              <a:ext cx="13690" cy="27380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Freeform 137">
              <a:extLst>
                <a:ext uri="{FF2B5EF4-FFF2-40B4-BE49-F238E27FC236}">
                  <a16:creationId xmlns:a16="http://schemas.microsoft.com/office/drawing/2014/main" id="{8A1730BB-B8B1-4941-8F92-9101D726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27" y="3756253"/>
              <a:ext cx="913" cy="1825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Freeform 138">
              <a:extLst>
                <a:ext uri="{FF2B5EF4-FFF2-40B4-BE49-F238E27FC236}">
                  <a16:creationId xmlns:a16="http://schemas.microsoft.com/office/drawing/2014/main" id="{3AF36409-A905-4282-8876-100E10D6C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1798" y="4246358"/>
              <a:ext cx="33769" cy="18254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Freeform 139">
              <a:extLst>
                <a:ext uri="{FF2B5EF4-FFF2-40B4-BE49-F238E27FC236}">
                  <a16:creationId xmlns:a16="http://schemas.microsoft.com/office/drawing/2014/main" id="{E4883484-A858-4C15-960C-65A8DDA54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9061" y="4254572"/>
              <a:ext cx="913" cy="913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Freeform 140">
              <a:extLst>
                <a:ext uri="{FF2B5EF4-FFF2-40B4-BE49-F238E27FC236}">
                  <a16:creationId xmlns:a16="http://schemas.microsoft.com/office/drawing/2014/main" id="{CF5AE256-099B-4D11-98B9-4E23FAD0D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663" y="4219891"/>
              <a:ext cx="94005" cy="48371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Freeform 141">
              <a:extLst>
                <a:ext uri="{FF2B5EF4-FFF2-40B4-BE49-F238E27FC236}">
                  <a16:creationId xmlns:a16="http://schemas.microsoft.com/office/drawing/2014/main" id="{6E91B929-8F66-413F-94F4-FAD72FFD0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0130" y="4269175"/>
              <a:ext cx="913" cy="1825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Freeform 142">
              <a:extLst>
                <a:ext uri="{FF2B5EF4-FFF2-40B4-BE49-F238E27FC236}">
                  <a16:creationId xmlns:a16="http://schemas.microsoft.com/office/drawing/2014/main" id="{ACE113EB-F0B4-463E-A9CE-AE60C3C10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9493" y="4236318"/>
              <a:ext cx="913" cy="913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Freeform 143">
              <a:extLst>
                <a:ext uri="{FF2B5EF4-FFF2-40B4-BE49-F238E27FC236}">
                  <a16:creationId xmlns:a16="http://schemas.microsoft.com/office/drawing/2014/main" id="{36EB271E-684F-4DEB-98CD-F52478451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756" y="3937875"/>
              <a:ext cx="478240" cy="295705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Freeform 144">
              <a:extLst>
                <a:ext uri="{FF2B5EF4-FFF2-40B4-BE49-F238E27FC236}">
                  <a16:creationId xmlns:a16="http://schemas.microsoft.com/office/drawing/2014/main" id="{413EBD93-DC30-4BC2-BEF6-930E0FCF1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2829" y="4185209"/>
              <a:ext cx="913" cy="913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Freeform 145">
              <a:extLst>
                <a:ext uri="{FF2B5EF4-FFF2-40B4-BE49-F238E27FC236}">
                  <a16:creationId xmlns:a16="http://schemas.microsoft.com/office/drawing/2014/main" id="{535518C0-326E-4797-81E3-5A290ACA3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801" y="4055610"/>
              <a:ext cx="913" cy="913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Freeform 146">
              <a:extLst>
                <a:ext uri="{FF2B5EF4-FFF2-40B4-BE49-F238E27FC236}">
                  <a16:creationId xmlns:a16="http://schemas.microsoft.com/office/drawing/2014/main" id="{6A5DC930-FD5F-4503-A3DD-8F486E0A5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105" y="3940613"/>
              <a:ext cx="913" cy="1825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Freeform 147">
              <a:extLst>
                <a:ext uri="{FF2B5EF4-FFF2-40B4-BE49-F238E27FC236}">
                  <a16:creationId xmlns:a16="http://schemas.microsoft.com/office/drawing/2014/main" id="{774CB169-7A20-4DF5-B2F0-B174DED87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641" y="4190685"/>
              <a:ext cx="62061" cy="62975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Freeform 148">
              <a:extLst>
                <a:ext uri="{FF2B5EF4-FFF2-40B4-BE49-F238E27FC236}">
                  <a16:creationId xmlns:a16="http://schemas.microsoft.com/office/drawing/2014/main" id="{5F99869A-66CE-4B83-A37C-3B8548A1E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663" y="4180646"/>
              <a:ext cx="18254" cy="39245"/>
            </a:xfrm>
            <a:custGeom>
              <a:avLst/>
              <a:gdLst>
                <a:gd name="T0" fmla="*/ 75 w 86"/>
                <a:gd name="T1" fmla="*/ 20 h 191"/>
                <a:gd name="T2" fmla="*/ 85 w 86"/>
                <a:gd name="T3" fmla="*/ 16 h 191"/>
                <a:gd name="T4" fmla="*/ 59 w 86"/>
                <a:gd name="T5" fmla="*/ 0 h 191"/>
                <a:gd name="T6" fmla="*/ 36 w 86"/>
                <a:gd name="T7" fmla="*/ 17 h 191"/>
                <a:gd name="T8" fmla="*/ 25 w 86"/>
                <a:gd name="T9" fmla="*/ 32 h 191"/>
                <a:gd name="T10" fmla="*/ 12 w 86"/>
                <a:gd name="T11" fmla="*/ 47 h 191"/>
                <a:gd name="T12" fmla="*/ 4 w 86"/>
                <a:gd name="T13" fmla="*/ 48 h 191"/>
                <a:gd name="T14" fmla="*/ 0 w 86"/>
                <a:gd name="T15" fmla="*/ 190 h 191"/>
                <a:gd name="T16" fmla="*/ 28 w 86"/>
                <a:gd name="T17" fmla="*/ 186 h 191"/>
                <a:gd name="T18" fmla="*/ 53 w 86"/>
                <a:gd name="T19" fmla="*/ 148 h 191"/>
                <a:gd name="T20" fmla="*/ 59 w 86"/>
                <a:gd name="T21" fmla="*/ 86 h 191"/>
                <a:gd name="T22" fmla="*/ 75 w 86"/>
                <a:gd name="T23" fmla="*/ 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91">
                  <a:moveTo>
                    <a:pt x="75" y="20"/>
                  </a:moveTo>
                  <a:cubicBezTo>
                    <a:pt x="79" y="19"/>
                    <a:pt x="82" y="18"/>
                    <a:pt x="85" y="16"/>
                  </a:cubicBezTo>
                  <a:cubicBezTo>
                    <a:pt x="69" y="2"/>
                    <a:pt x="61" y="0"/>
                    <a:pt x="59" y="0"/>
                  </a:cubicBezTo>
                  <a:cubicBezTo>
                    <a:pt x="52" y="0"/>
                    <a:pt x="44" y="8"/>
                    <a:pt x="36" y="17"/>
                  </a:cubicBezTo>
                  <a:cubicBezTo>
                    <a:pt x="32" y="22"/>
                    <a:pt x="28" y="28"/>
                    <a:pt x="25" y="32"/>
                  </a:cubicBezTo>
                  <a:cubicBezTo>
                    <a:pt x="18" y="41"/>
                    <a:pt x="15" y="45"/>
                    <a:pt x="12" y="47"/>
                  </a:cubicBezTo>
                  <a:cubicBezTo>
                    <a:pt x="11" y="47"/>
                    <a:pt x="9" y="48"/>
                    <a:pt x="4" y="48"/>
                  </a:cubicBezTo>
                  <a:lnTo>
                    <a:pt x="0" y="190"/>
                  </a:lnTo>
                  <a:lnTo>
                    <a:pt x="28" y="186"/>
                  </a:lnTo>
                  <a:cubicBezTo>
                    <a:pt x="32" y="172"/>
                    <a:pt x="41" y="157"/>
                    <a:pt x="53" y="148"/>
                  </a:cubicBezTo>
                  <a:cubicBezTo>
                    <a:pt x="65" y="139"/>
                    <a:pt x="62" y="111"/>
                    <a:pt x="59" y="86"/>
                  </a:cubicBezTo>
                  <a:cubicBezTo>
                    <a:pt x="56" y="57"/>
                    <a:pt x="52" y="26"/>
                    <a:pt x="75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Freeform 149">
              <a:extLst>
                <a:ext uri="{FF2B5EF4-FFF2-40B4-BE49-F238E27FC236}">
                  <a16:creationId xmlns:a16="http://schemas.microsoft.com/office/drawing/2014/main" id="{A68A7AB9-9A84-4E11-8AEE-8879FF0EC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307" y="4151440"/>
              <a:ext cx="42895" cy="34682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Freeform 150">
              <a:extLst>
                <a:ext uri="{FF2B5EF4-FFF2-40B4-BE49-F238E27FC236}">
                  <a16:creationId xmlns:a16="http://schemas.microsoft.com/office/drawing/2014/main" id="{1E12EB65-3655-4E19-94EE-A9E776696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9290" y="4189772"/>
              <a:ext cx="913" cy="913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Freeform 151">
              <a:extLst>
                <a:ext uri="{FF2B5EF4-FFF2-40B4-BE49-F238E27FC236}">
                  <a16:creationId xmlns:a16="http://schemas.microsoft.com/office/drawing/2014/main" id="{729D4A70-2F05-46E6-A101-5D056A34F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203" y="4158742"/>
              <a:ext cx="51109" cy="30118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Freeform 152">
              <a:extLst>
                <a:ext uri="{FF2B5EF4-FFF2-40B4-BE49-F238E27FC236}">
                  <a16:creationId xmlns:a16="http://schemas.microsoft.com/office/drawing/2014/main" id="{8CCDF418-FC78-411E-8D5D-CE48BE0AA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956" y="4236318"/>
              <a:ext cx="64800" cy="66625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Freeform 153">
              <a:extLst>
                <a:ext uri="{FF2B5EF4-FFF2-40B4-BE49-F238E27FC236}">
                  <a16:creationId xmlns:a16="http://schemas.microsoft.com/office/drawing/2014/main" id="{6E22CE1B-4458-4AF3-BEA3-C9617092D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6434" y="4395124"/>
              <a:ext cx="626092" cy="638870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Freeform 154">
              <a:extLst>
                <a:ext uri="{FF2B5EF4-FFF2-40B4-BE49-F238E27FC236}">
                  <a16:creationId xmlns:a16="http://schemas.microsoft.com/office/drawing/2014/main" id="{678A41BC-EB4D-45A4-9925-FC11B018B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2855" y="4972845"/>
              <a:ext cx="76665" cy="8214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Freeform 155">
              <a:extLst>
                <a:ext uri="{FF2B5EF4-FFF2-40B4-BE49-F238E27FC236}">
                  <a16:creationId xmlns:a16="http://schemas.microsoft.com/office/drawing/2014/main" id="{C9E92632-B940-422E-9A0C-F43212ECB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084" y="4832293"/>
              <a:ext cx="317610" cy="563119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Freeform 156">
              <a:extLst>
                <a:ext uri="{FF2B5EF4-FFF2-40B4-BE49-F238E27FC236}">
                  <a16:creationId xmlns:a16="http://schemas.microsoft.com/office/drawing/2014/main" id="{A6F9DA20-1532-4477-8B2B-8A933E128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7662" y="5405451"/>
              <a:ext cx="4564" cy="10040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Freeform 157">
              <a:extLst>
                <a:ext uri="{FF2B5EF4-FFF2-40B4-BE49-F238E27FC236}">
                  <a16:creationId xmlns:a16="http://schemas.microsoft.com/office/drawing/2014/main" id="{CA525E2F-4B50-48C0-A75A-27E1FF606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749" y="5419140"/>
              <a:ext cx="54761" cy="3741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Freeform 158">
              <a:extLst>
                <a:ext uri="{FF2B5EF4-FFF2-40B4-BE49-F238E27FC236}">
                  <a16:creationId xmlns:a16="http://schemas.microsoft.com/office/drawing/2014/main" id="{498E0FB7-14C8-4134-9ED3-E3FB7ECF5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129" y="5457473"/>
              <a:ext cx="3650" cy="913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Freeform 159">
              <a:extLst>
                <a:ext uri="{FF2B5EF4-FFF2-40B4-BE49-F238E27FC236}">
                  <a16:creationId xmlns:a16="http://schemas.microsoft.com/office/drawing/2014/main" id="{748F742D-8E89-42EE-A6B9-EC4447DAA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5836" y="5401800"/>
              <a:ext cx="913" cy="913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Freeform 160">
              <a:extLst>
                <a:ext uri="{FF2B5EF4-FFF2-40B4-BE49-F238E27FC236}">
                  <a16:creationId xmlns:a16="http://schemas.microsoft.com/office/drawing/2014/main" id="{F6CCC2B9-014C-4E28-A502-A386F1234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7229" y="4761105"/>
              <a:ext cx="133250" cy="708233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" name="Freeform 161">
              <a:extLst>
                <a:ext uri="{FF2B5EF4-FFF2-40B4-BE49-F238E27FC236}">
                  <a16:creationId xmlns:a16="http://schemas.microsoft.com/office/drawing/2014/main" id="{16FBC161-A994-48F1-9F3D-653F277DD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307" y="5242082"/>
              <a:ext cx="9127" cy="10952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" name="Freeform 162">
              <a:extLst>
                <a:ext uri="{FF2B5EF4-FFF2-40B4-BE49-F238E27FC236}">
                  <a16:creationId xmlns:a16="http://schemas.microsoft.com/office/drawing/2014/main" id="{84BC9CF4-D433-4C63-9126-55831DD4C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876" y="5455648"/>
              <a:ext cx="14603" cy="4564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Freeform 163">
              <a:extLst>
                <a:ext uri="{FF2B5EF4-FFF2-40B4-BE49-F238E27FC236}">
                  <a16:creationId xmlns:a16="http://schemas.microsoft.com/office/drawing/2014/main" id="{38D05AFF-88D1-4130-BB0D-BF84223CF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492" y="4790310"/>
              <a:ext cx="134162" cy="136901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Freeform 164">
              <a:extLst>
                <a:ext uri="{FF2B5EF4-FFF2-40B4-BE49-F238E27FC236}">
                  <a16:creationId xmlns:a16="http://schemas.microsoft.com/office/drawing/2014/main" id="{EC377B00-EB33-40D0-9C00-CD8B27C86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6598" y="4301119"/>
              <a:ext cx="48371" cy="40157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Freeform 165">
              <a:extLst>
                <a:ext uri="{FF2B5EF4-FFF2-40B4-BE49-F238E27FC236}">
                  <a16:creationId xmlns:a16="http://schemas.microsoft.com/office/drawing/2014/main" id="{73E6DD56-4423-4609-8637-A42C9BCE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3145" y="4322109"/>
              <a:ext cx="89442" cy="38332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Freeform 166">
              <a:extLst>
                <a:ext uri="{FF2B5EF4-FFF2-40B4-BE49-F238E27FC236}">
                  <a16:creationId xmlns:a16="http://schemas.microsoft.com/office/drawing/2014/main" id="{7B85DF5D-07C6-43E9-92E8-A71E3E4AD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119" y="4277389"/>
              <a:ext cx="186185" cy="264674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Freeform 167">
              <a:extLst>
                <a:ext uri="{FF2B5EF4-FFF2-40B4-BE49-F238E27FC236}">
                  <a16:creationId xmlns:a16="http://schemas.microsoft.com/office/drawing/2014/main" id="{C781F847-938C-49C5-A126-376662383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381" y="4452622"/>
              <a:ext cx="913" cy="913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" name="Freeform 168">
              <a:extLst>
                <a:ext uri="{FF2B5EF4-FFF2-40B4-BE49-F238E27FC236}">
                  <a16:creationId xmlns:a16="http://schemas.microsoft.com/office/drawing/2014/main" id="{A56DCFE2-741C-4EC0-B9EA-1C3ACCD10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885" y="4635156"/>
              <a:ext cx="189836" cy="212652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Freeform 169">
              <a:extLst>
                <a:ext uri="{FF2B5EF4-FFF2-40B4-BE49-F238E27FC236}">
                  <a16:creationId xmlns:a16="http://schemas.microsoft.com/office/drawing/2014/main" id="{B8E0DD7B-8CC9-4688-81F3-AC4BC884D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787" y="4480915"/>
              <a:ext cx="200788" cy="292055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Freeform 170">
              <a:extLst>
                <a:ext uri="{FF2B5EF4-FFF2-40B4-BE49-F238E27FC236}">
                  <a16:creationId xmlns:a16="http://schemas.microsoft.com/office/drawing/2014/main" id="{5823EAAC-4EB4-4122-B44F-FD5A15EDA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5561" y="4283777"/>
              <a:ext cx="214478" cy="180709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" name="Freeform 171">
              <a:extLst>
                <a:ext uri="{FF2B5EF4-FFF2-40B4-BE49-F238E27FC236}">
                  <a16:creationId xmlns:a16="http://schemas.microsoft.com/office/drawing/2014/main" id="{69BA6AAB-57D6-42A3-ADFE-8CD38916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1864" y="4340363"/>
              <a:ext cx="1825" cy="913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" name="Freeform 172">
              <a:extLst>
                <a:ext uri="{FF2B5EF4-FFF2-40B4-BE49-F238E27FC236}">
                  <a16:creationId xmlns:a16="http://schemas.microsoft.com/office/drawing/2014/main" id="{9F5DF195-F6FA-4496-B91A-B1FB0B5B4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1069" y="4378695"/>
              <a:ext cx="62975" cy="68451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7" name="Freeform 173">
              <a:extLst>
                <a:ext uri="{FF2B5EF4-FFF2-40B4-BE49-F238E27FC236}">
                  <a16:creationId xmlns:a16="http://schemas.microsoft.com/office/drawing/2014/main" id="{C4595EC4-5B20-4E8C-8FC6-ECD845BD3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869" y="4383259"/>
              <a:ext cx="913" cy="913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" name="Freeform 174">
              <a:extLst>
                <a:ext uri="{FF2B5EF4-FFF2-40B4-BE49-F238E27FC236}">
                  <a16:creationId xmlns:a16="http://schemas.microsoft.com/office/drawing/2014/main" id="{322897AE-CE30-4F22-9BF4-0DBECE235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134" y="4343101"/>
              <a:ext cx="72101" cy="111345"/>
            </a:xfrm>
            <a:custGeom>
              <a:avLst/>
              <a:gdLst>
                <a:gd name="T0" fmla="*/ 74 w 347"/>
                <a:gd name="T1" fmla="*/ 238 h 539"/>
                <a:gd name="T2" fmla="*/ 79 w 347"/>
                <a:gd name="T3" fmla="*/ 239 h 539"/>
                <a:gd name="T4" fmla="*/ 103 w 347"/>
                <a:gd name="T5" fmla="*/ 276 h 539"/>
                <a:gd name="T6" fmla="*/ 113 w 347"/>
                <a:gd name="T7" fmla="*/ 303 h 539"/>
                <a:gd name="T8" fmla="*/ 136 w 347"/>
                <a:gd name="T9" fmla="*/ 337 h 539"/>
                <a:gd name="T10" fmla="*/ 121 w 347"/>
                <a:gd name="T11" fmla="*/ 377 h 539"/>
                <a:gd name="T12" fmla="*/ 109 w 347"/>
                <a:gd name="T13" fmla="*/ 410 h 539"/>
                <a:gd name="T14" fmla="*/ 109 w 347"/>
                <a:gd name="T15" fmla="*/ 421 h 539"/>
                <a:gd name="T16" fmla="*/ 138 w 347"/>
                <a:gd name="T17" fmla="*/ 504 h 539"/>
                <a:gd name="T18" fmla="*/ 195 w 347"/>
                <a:gd name="T19" fmla="*/ 538 h 539"/>
                <a:gd name="T20" fmla="*/ 211 w 347"/>
                <a:gd name="T21" fmla="*/ 532 h 539"/>
                <a:gd name="T22" fmla="*/ 237 w 347"/>
                <a:gd name="T23" fmla="*/ 523 h 539"/>
                <a:gd name="T24" fmla="*/ 261 w 347"/>
                <a:gd name="T25" fmla="*/ 514 h 539"/>
                <a:gd name="T26" fmla="*/ 282 w 347"/>
                <a:gd name="T27" fmla="*/ 503 h 539"/>
                <a:gd name="T28" fmla="*/ 301 w 347"/>
                <a:gd name="T29" fmla="*/ 495 h 539"/>
                <a:gd name="T30" fmla="*/ 324 w 347"/>
                <a:gd name="T31" fmla="*/ 486 h 539"/>
                <a:gd name="T32" fmla="*/ 346 w 347"/>
                <a:gd name="T33" fmla="*/ 489 h 539"/>
                <a:gd name="T34" fmla="*/ 308 w 347"/>
                <a:gd name="T35" fmla="*/ 415 h 539"/>
                <a:gd name="T36" fmla="*/ 272 w 347"/>
                <a:gd name="T37" fmla="*/ 374 h 539"/>
                <a:gd name="T38" fmla="*/ 243 w 347"/>
                <a:gd name="T39" fmla="*/ 338 h 539"/>
                <a:gd name="T40" fmla="*/ 246 w 347"/>
                <a:gd name="T41" fmla="*/ 329 h 539"/>
                <a:gd name="T42" fmla="*/ 255 w 347"/>
                <a:gd name="T43" fmla="*/ 302 h 539"/>
                <a:gd name="T44" fmla="*/ 280 w 347"/>
                <a:gd name="T45" fmla="*/ 262 h 539"/>
                <a:gd name="T46" fmla="*/ 312 w 347"/>
                <a:gd name="T47" fmla="*/ 247 h 539"/>
                <a:gd name="T48" fmla="*/ 311 w 347"/>
                <a:gd name="T49" fmla="*/ 235 h 539"/>
                <a:gd name="T50" fmla="*/ 317 w 347"/>
                <a:gd name="T51" fmla="*/ 187 h 539"/>
                <a:gd name="T52" fmla="*/ 283 w 347"/>
                <a:gd name="T53" fmla="*/ 154 h 539"/>
                <a:gd name="T54" fmla="*/ 254 w 347"/>
                <a:gd name="T55" fmla="*/ 126 h 539"/>
                <a:gd name="T56" fmla="*/ 218 w 347"/>
                <a:gd name="T57" fmla="*/ 109 h 539"/>
                <a:gd name="T58" fmla="*/ 209 w 347"/>
                <a:gd name="T59" fmla="*/ 73 h 539"/>
                <a:gd name="T60" fmla="*/ 180 w 347"/>
                <a:gd name="T61" fmla="*/ 45 h 539"/>
                <a:gd name="T62" fmla="*/ 135 w 347"/>
                <a:gd name="T63" fmla="*/ 14 h 539"/>
                <a:gd name="T64" fmla="*/ 114 w 347"/>
                <a:gd name="T65" fmla="*/ 0 h 539"/>
                <a:gd name="T66" fmla="*/ 86 w 347"/>
                <a:gd name="T67" fmla="*/ 34 h 539"/>
                <a:gd name="T68" fmla="*/ 55 w 347"/>
                <a:gd name="T69" fmla="*/ 70 h 539"/>
                <a:gd name="T70" fmla="*/ 59 w 347"/>
                <a:gd name="T71" fmla="*/ 76 h 539"/>
                <a:gd name="T72" fmla="*/ 76 w 347"/>
                <a:gd name="T73" fmla="*/ 108 h 539"/>
                <a:gd name="T74" fmla="*/ 45 w 347"/>
                <a:gd name="T75" fmla="*/ 128 h 539"/>
                <a:gd name="T76" fmla="*/ 17 w 347"/>
                <a:gd name="T77" fmla="*/ 137 h 539"/>
                <a:gd name="T78" fmla="*/ 15 w 347"/>
                <a:gd name="T79" fmla="*/ 157 h 539"/>
                <a:gd name="T80" fmla="*/ 6 w 347"/>
                <a:gd name="T81" fmla="*/ 182 h 539"/>
                <a:gd name="T82" fmla="*/ 5 w 347"/>
                <a:gd name="T83" fmla="*/ 194 h 539"/>
                <a:gd name="T84" fmla="*/ 50 w 347"/>
                <a:gd name="T85" fmla="*/ 250 h 539"/>
                <a:gd name="T86" fmla="*/ 74 w 347"/>
                <a:gd name="T87" fmla="*/ 23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7" h="539">
                  <a:moveTo>
                    <a:pt x="74" y="238"/>
                  </a:moveTo>
                  <a:cubicBezTo>
                    <a:pt x="75" y="238"/>
                    <a:pt x="77" y="238"/>
                    <a:pt x="79" y="239"/>
                  </a:cubicBezTo>
                  <a:cubicBezTo>
                    <a:pt x="101" y="242"/>
                    <a:pt x="102" y="261"/>
                    <a:pt x="103" y="276"/>
                  </a:cubicBezTo>
                  <a:cubicBezTo>
                    <a:pt x="104" y="291"/>
                    <a:pt x="105" y="300"/>
                    <a:pt x="113" y="303"/>
                  </a:cubicBezTo>
                  <a:cubicBezTo>
                    <a:pt x="126" y="309"/>
                    <a:pt x="134" y="321"/>
                    <a:pt x="136" y="337"/>
                  </a:cubicBezTo>
                  <a:cubicBezTo>
                    <a:pt x="138" y="354"/>
                    <a:pt x="132" y="369"/>
                    <a:pt x="121" y="377"/>
                  </a:cubicBezTo>
                  <a:cubicBezTo>
                    <a:pt x="117" y="381"/>
                    <a:pt x="111" y="391"/>
                    <a:pt x="109" y="410"/>
                  </a:cubicBezTo>
                  <a:cubicBezTo>
                    <a:pt x="109" y="413"/>
                    <a:pt x="109" y="417"/>
                    <a:pt x="109" y="421"/>
                  </a:cubicBezTo>
                  <a:cubicBezTo>
                    <a:pt x="109" y="447"/>
                    <a:pt x="116" y="480"/>
                    <a:pt x="138" y="504"/>
                  </a:cubicBezTo>
                  <a:cubicBezTo>
                    <a:pt x="164" y="533"/>
                    <a:pt x="185" y="538"/>
                    <a:pt x="195" y="538"/>
                  </a:cubicBezTo>
                  <a:cubicBezTo>
                    <a:pt x="203" y="538"/>
                    <a:pt x="209" y="535"/>
                    <a:pt x="211" y="532"/>
                  </a:cubicBezTo>
                  <a:cubicBezTo>
                    <a:pt x="217" y="525"/>
                    <a:pt x="227" y="524"/>
                    <a:pt x="237" y="523"/>
                  </a:cubicBezTo>
                  <a:cubicBezTo>
                    <a:pt x="249" y="522"/>
                    <a:pt x="258" y="521"/>
                    <a:pt x="261" y="514"/>
                  </a:cubicBezTo>
                  <a:cubicBezTo>
                    <a:pt x="267" y="502"/>
                    <a:pt x="275" y="502"/>
                    <a:pt x="282" y="503"/>
                  </a:cubicBezTo>
                  <a:cubicBezTo>
                    <a:pt x="287" y="503"/>
                    <a:pt x="292" y="504"/>
                    <a:pt x="301" y="495"/>
                  </a:cubicBezTo>
                  <a:cubicBezTo>
                    <a:pt x="306" y="489"/>
                    <a:pt x="313" y="486"/>
                    <a:pt x="324" y="486"/>
                  </a:cubicBezTo>
                  <a:cubicBezTo>
                    <a:pt x="331" y="486"/>
                    <a:pt x="338" y="487"/>
                    <a:pt x="346" y="489"/>
                  </a:cubicBezTo>
                  <a:cubicBezTo>
                    <a:pt x="331" y="462"/>
                    <a:pt x="314" y="431"/>
                    <a:pt x="308" y="415"/>
                  </a:cubicBezTo>
                  <a:cubicBezTo>
                    <a:pt x="303" y="402"/>
                    <a:pt x="286" y="387"/>
                    <a:pt x="272" y="374"/>
                  </a:cubicBezTo>
                  <a:cubicBezTo>
                    <a:pt x="256" y="360"/>
                    <a:pt x="243" y="348"/>
                    <a:pt x="243" y="338"/>
                  </a:cubicBezTo>
                  <a:cubicBezTo>
                    <a:pt x="242" y="335"/>
                    <a:pt x="244" y="332"/>
                    <a:pt x="246" y="329"/>
                  </a:cubicBezTo>
                  <a:cubicBezTo>
                    <a:pt x="251" y="325"/>
                    <a:pt x="253" y="313"/>
                    <a:pt x="255" y="302"/>
                  </a:cubicBezTo>
                  <a:cubicBezTo>
                    <a:pt x="259" y="284"/>
                    <a:pt x="263" y="264"/>
                    <a:pt x="280" y="262"/>
                  </a:cubicBezTo>
                  <a:cubicBezTo>
                    <a:pt x="295" y="260"/>
                    <a:pt x="308" y="254"/>
                    <a:pt x="312" y="247"/>
                  </a:cubicBezTo>
                  <a:cubicBezTo>
                    <a:pt x="314" y="244"/>
                    <a:pt x="313" y="239"/>
                    <a:pt x="311" y="235"/>
                  </a:cubicBezTo>
                  <a:cubicBezTo>
                    <a:pt x="305" y="222"/>
                    <a:pt x="310" y="206"/>
                    <a:pt x="317" y="187"/>
                  </a:cubicBezTo>
                  <a:cubicBezTo>
                    <a:pt x="306" y="182"/>
                    <a:pt x="295" y="168"/>
                    <a:pt x="283" y="154"/>
                  </a:cubicBezTo>
                  <a:cubicBezTo>
                    <a:pt x="273" y="142"/>
                    <a:pt x="260" y="126"/>
                    <a:pt x="254" y="126"/>
                  </a:cubicBezTo>
                  <a:cubicBezTo>
                    <a:pt x="241" y="126"/>
                    <a:pt x="227" y="120"/>
                    <a:pt x="218" y="109"/>
                  </a:cubicBezTo>
                  <a:cubicBezTo>
                    <a:pt x="213" y="102"/>
                    <a:pt x="206" y="91"/>
                    <a:pt x="209" y="73"/>
                  </a:cubicBezTo>
                  <a:cubicBezTo>
                    <a:pt x="212" y="62"/>
                    <a:pt x="200" y="55"/>
                    <a:pt x="180" y="45"/>
                  </a:cubicBezTo>
                  <a:cubicBezTo>
                    <a:pt x="165" y="37"/>
                    <a:pt x="148" y="29"/>
                    <a:pt x="135" y="14"/>
                  </a:cubicBezTo>
                  <a:cubicBezTo>
                    <a:pt x="130" y="9"/>
                    <a:pt x="123" y="4"/>
                    <a:pt x="114" y="0"/>
                  </a:cubicBezTo>
                  <a:cubicBezTo>
                    <a:pt x="104" y="17"/>
                    <a:pt x="94" y="29"/>
                    <a:pt x="86" y="34"/>
                  </a:cubicBezTo>
                  <a:cubicBezTo>
                    <a:pt x="72" y="42"/>
                    <a:pt x="55" y="60"/>
                    <a:pt x="55" y="70"/>
                  </a:cubicBezTo>
                  <a:cubicBezTo>
                    <a:pt x="55" y="72"/>
                    <a:pt x="55" y="74"/>
                    <a:pt x="59" y="76"/>
                  </a:cubicBezTo>
                  <a:cubicBezTo>
                    <a:pt x="72" y="83"/>
                    <a:pt x="79" y="97"/>
                    <a:pt x="76" y="108"/>
                  </a:cubicBezTo>
                  <a:cubicBezTo>
                    <a:pt x="75" y="115"/>
                    <a:pt x="69" y="126"/>
                    <a:pt x="45" y="128"/>
                  </a:cubicBezTo>
                  <a:cubicBezTo>
                    <a:pt x="30" y="129"/>
                    <a:pt x="21" y="132"/>
                    <a:pt x="17" y="137"/>
                  </a:cubicBezTo>
                  <a:cubicBezTo>
                    <a:pt x="14" y="141"/>
                    <a:pt x="13" y="147"/>
                    <a:pt x="15" y="157"/>
                  </a:cubicBezTo>
                  <a:cubicBezTo>
                    <a:pt x="17" y="168"/>
                    <a:pt x="10" y="176"/>
                    <a:pt x="6" y="182"/>
                  </a:cubicBezTo>
                  <a:cubicBezTo>
                    <a:pt x="0" y="190"/>
                    <a:pt x="0" y="191"/>
                    <a:pt x="5" y="194"/>
                  </a:cubicBezTo>
                  <a:cubicBezTo>
                    <a:pt x="13" y="201"/>
                    <a:pt x="28" y="220"/>
                    <a:pt x="50" y="250"/>
                  </a:cubicBezTo>
                  <a:cubicBezTo>
                    <a:pt x="55" y="244"/>
                    <a:pt x="62" y="238"/>
                    <a:pt x="74" y="2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" name="Freeform 175">
              <a:extLst>
                <a:ext uri="{FF2B5EF4-FFF2-40B4-BE49-F238E27FC236}">
                  <a16:creationId xmlns:a16="http://schemas.microsoft.com/office/drawing/2014/main" id="{2B4C91B6-8332-40C5-9690-FD9DE1342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654" y="4385997"/>
              <a:ext cx="46546" cy="56586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" name="Freeform 176">
              <a:extLst>
                <a:ext uri="{FF2B5EF4-FFF2-40B4-BE49-F238E27FC236}">
                  <a16:creationId xmlns:a16="http://schemas.microsoft.com/office/drawing/2014/main" id="{326C5458-2630-44E0-A3EB-682A63752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8503" y="4102156"/>
              <a:ext cx="160631" cy="50197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Freeform 177">
              <a:extLst>
                <a:ext uri="{FF2B5EF4-FFF2-40B4-BE49-F238E27FC236}">
                  <a16:creationId xmlns:a16="http://schemas.microsoft.com/office/drawing/2014/main" id="{96D8194C-FD1D-4177-9624-D0D552D76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5246" y="4179733"/>
              <a:ext cx="30118" cy="8214"/>
            </a:xfrm>
            <a:custGeom>
              <a:avLst/>
              <a:gdLst>
                <a:gd name="T0" fmla="*/ 117 w 147"/>
                <a:gd name="T1" fmla="*/ 40 h 41"/>
                <a:gd name="T2" fmla="*/ 117 w 147"/>
                <a:gd name="T3" fmla="*/ 40 h 41"/>
                <a:gd name="T4" fmla="*/ 146 w 147"/>
                <a:gd name="T5" fmla="*/ 32 h 41"/>
                <a:gd name="T6" fmla="*/ 145 w 147"/>
                <a:gd name="T7" fmla="*/ 29 h 41"/>
                <a:gd name="T8" fmla="*/ 26 w 147"/>
                <a:gd name="T9" fmla="*/ 0 h 41"/>
                <a:gd name="T10" fmla="*/ 0 w 147"/>
                <a:gd name="T11" fmla="*/ 4 h 41"/>
                <a:gd name="T12" fmla="*/ 117 w 147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41">
                  <a:moveTo>
                    <a:pt x="117" y="40"/>
                  </a:moveTo>
                  <a:lnTo>
                    <a:pt x="117" y="40"/>
                  </a:lnTo>
                  <a:cubicBezTo>
                    <a:pt x="133" y="40"/>
                    <a:pt x="143" y="37"/>
                    <a:pt x="146" y="32"/>
                  </a:cubicBezTo>
                  <a:cubicBezTo>
                    <a:pt x="146" y="31"/>
                    <a:pt x="146" y="31"/>
                    <a:pt x="145" y="29"/>
                  </a:cubicBezTo>
                  <a:cubicBezTo>
                    <a:pt x="137" y="16"/>
                    <a:pt x="72" y="0"/>
                    <a:pt x="26" y="0"/>
                  </a:cubicBezTo>
                  <a:cubicBezTo>
                    <a:pt x="7" y="0"/>
                    <a:pt x="1" y="3"/>
                    <a:pt x="0" y="4"/>
                  </a:cubicBezTo>
                  <a:cubicBezTo>
                    <a:pt x="9" y="18"/>
                    <a:pt x="74" y="40"/>
                    <a:pt x="117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Freeform 178">
              <a:extLst>
                <a:ext uri="{FF2B5EF4-FFF2-40B4-BE49-F238E27FC236}">
                  <a16:creationId xmlns:a16="http://schemas.microsoft.com/office/drawing/2014/main" id="{9DD4C2A3-9CF6-47AB-ABB8-93253484F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129" y="4177907"/>
              <a:ext cx="24642" cy="9127"/>
            </a:xfrm>
            <a:custGeom>
              <a:avLst/>
              <a:gdLst>
                <a:gd name="T0" fmla="*/ 55 w 121"/>
                <a:gd name="T1" fmla="*/ 45 h 46"/>
                <a:gd name="T2" fmla="*/ 119 w 121"/>
                <a:gd name="T3" fmla="*/ 23 h 46"/>
                <a:gd name="T4" fmla="*/ 119 w 121"/>
                <a:gd name="T5" fmla="*/ 18 h 46"/>
                <a:gd name="T6" fmla="*/ 47 w 121"/>
                <a:gd name="T7" fmla="*/ 0 h 46"/>
                <a:gd name="T8" fmla="*/ 2 w 121"/>
                <a:gd name="T9" fmla="*/ 11 h 46"/>
                <a:gd name="T10" fmla="*/ 4 w 121"/>
                <a:gd name="T11" fmla="*/ 22 h 46"/>
                <a:gd name="T12" fmla="*/ 55 w 121"/>
                <a:gd name="T13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6">
                  <a:moveTo>
                    <a:pt x="55" y="45"/>
                  </a:moveTo>
                  <a:cubicBezTo>
                    <a:pt x="87" y="45"/>
                    <a:pt x="116" y="30"/>
                    <a:pt x="119" y="23"/>
                  </a:cubicBezTo>
                  <a:cubicBezTo>
                    <a:pt x="120" y="21"/>
                    <a:pt x="120" y="20"/>
                    <a:pt x="119" y="18"/>
                  </a:cubicBezTo>
                  <a:cubicBezTo>
                    <a:pt x="112" y="8"/>
                    <a:pt x="79" y="0"/>
                    <a:pt x="47" y="0"/>
                  </a:cubicBezTo>
                  <a:cubicBezTo>
                    <a:pt x="19" y="0"/>
                    <a:pt x="5" y="6"/>
                    <a:pt x="2" y="11"/>
                  </a:cubicBezTo>
                  <a:cubicBezTo>
                    <a:pt x="2" y="12"/>
                    <a:pt x="0" y="15"/>
                    <a:pt x="4" y="22"/>
                  </a:cubicBezTo>
                  <a:cubicBezTo>
                    <a:pt x="17" y="41"/>
                    <a:pt x="39" y="45"/>
                    <a:pt x="55" y="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Freeform 179">
              <a:extLst>
                <a:ext uri="{FF2B5EF4-FFF2-40B4-BE49-F238E27FC236}">
                  <a16:creationId xmlns:a16="http://schemas.microsoft.com/office/drawing/2014/main" id="{14B828AF-DD31-4D1C-A8D5-8043EE2E1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5514" y="5378983"/>
              <a:ext cx="24642" cy="13690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" name="Freeform 180">
              <a:extLst>
                <a:ext uri="{FF2B5EF4-FFF2-40B4-BE49-F238E27FC236}">
                  <a16:creationId xmlns:a16="http://schemas.microsoft.com/office/drawing/2014/main" id="{E6749382-D94A-468C-93F2-1067B96EB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610" y="5374420"/>
              <a:ext cx="20079" cy="16428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Freeform 181">
              <a:extLst>
                <a:ext uri="{FF2B5EF4-FFF2-40B4-BE49-F238E27FC236}">
                  <a16:creationId xmlns:a16="http://schemas.microsoft.com/office/drawing/2014/main" id="{95E91361-4D04-42AB-A09F-D42CCF9F7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244" y="4473613"/>
              <a:ext cx="11865" cy="18254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Freeform 182">
              <a:extLst>
                <a:ext uri="{FF2B5EF4-FFF2-40B4-BE49-F238E27FC236}">
                  <a16:creationId xmlns:a16="http://schemas.microsoft.com/office/drawing/2014/main" id="{4AF9076E-4F9B-45AC-B1AC-71DF15250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3262" y="4455360"/>
              <a:ext cx="89442" cy="9948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Freeform 183">
              <a:extLst>
                <a:ext uri="{FF2B5EF4-FFF2-40B4-BE49-F238E27FC236}">
                  <a16:creationId xmlns:a16="http://schemas.microsoft.com/office/drawing/2014/main" id="{CC101DAE-06BB-4563-83FC-0143B338D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7426" y="2665611"/>
              <a:ext cx="964694" cy="719185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8" name="Freeform 184">
              <a:extLst>
                <a:ext uri="{FF2B5EF4-FFF2-40B4-BE49-F238E27FC236}">
                  <a16:creationId xmlns:a16="http://schemas.microsoft.com/office/drawing/2014/main" id="{82AD7BED-8AAA-48A9-9808-0400A15D6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528" y="3117383"/>
              <a:ext cx="47459" cy="28293"/>
            </a:xfrm>
            <a:custGeom>
              <a:avLst/>
              <a:gdLst>
                <a:gd name="T0" fmla="*/ 56 w 231"/>
                <a:gd name="T1" fmla="*/ 96 h 135"/>
                <a:gd name="T2" fmla="*/ 101 w 231"/>
                <a:gd name="T3" fmla="*/ 122 h 135"/>
                <a:gd name="T4" fmla="*/ 143 w 231"/>
                <a:gd name="T5" fmla="*/ 134 h 135"/>
                <a:gd name="T6" fmla="*/ 229 w 231"/>
                <a:gd name="T7" fmla="*/ 94 h 135"/>
                <a:gd name="T8" fmla="*/ 211 w 231"/>
                <a:gd name="T9" fmla="*/ 75 h 135"/>
                <a:gd name="T10" fmla="*/ 169 w 231"/>
                <a:gd name="T11" fmla="*/ 41 h 135"/>
                <a:gd name="T12" fmla="*/ 68 w 231"/>
                <a:gd name="T13" fmla="*/ 0 h 135"/>
                <a:gd name="T14" fmla="*/ 31 w 231"/>
                <a:gd name="T15" fmla="*/ 13 h 135"/>
                <a:gd name="T16" fmla="*/ 21 w 231"/>
                <a:gd name="T17" fmla="*/ 27 h 135"/>
                <a:gd name="T18" fmla="*/ 18 w 231"/>
                <a:gd name="T19" fmla="*/ 73 h 135"/>
                <a:gd name="T20" fmla="*/ 56 w 231"/>
                <a:gd name="T21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35">
                  <a:moveTo>
                    <a:pt x="56" y="96"/>
                  </a:moveTo>
                  <a:cubicBezTo>
                    <a:pt x="69" y="101"/>
                    <a:pt x="84" y="106"/>
                    <a:pt x="101" y="122"/>
                  </a:cubicBezTo>
                  <a:cubicBezTo>
                    <a:pt x="110" y="130"/>
                    <a:pt x="125" y="134"/>
                    <a:pt x="143" y="134"/>
                  </a:cubicBezTo>
                  <a:cubicBezTo>
                    <a:pt x="184" y="134"/>
                    <a:pt x="228" y="114"/>
                    <a:pt x="229" y="94"/>
                  </a:cubicBezTo>
                  <a:cubicBezTo>
                    <a:pt x="230" y="81"/>
                    <a:pt x="224" y="79"/>
                    <a:pt x="211" y="75"/>
                  </a:cubicBezTo>
                  <a:cubicBezTo>
                    <a:pt x="199" y="70"/>
                    <a:pt x="181" y="64"/>
                    <a:pt x="169" y="41"/>
                  </a:cubicBezTo>
                  <a:cubicBezTo>
                    <a:pt x="156" y="16"/>
                    <a:pt x="106" y="0"/>
                    <a:pt x="68" y="0"/>
                  </a:cubicBezTo>
                  <a:cubicBezTo>
                    <a:pt x="48" y="0"/>
                    <a:pt x="33" y="5"/>
                    <a:pt x="31" y="13"/>
                  </a:cubicBezTo>
                  <a:cubicBezTo>
                    <a:pt x="29" y="18"/>
                    <a:pt x="26" y="22"/>
                    <a:pt x="21" y="27"/>
                  </a:cubicBezTo>
                  <a:cubicBezTo>
                    <a:pt x="11" y="40"/>
                    <a:pt x="0" y="53"/>
                    <a:pt x="18" y="73"/>
                  </a:cubicBezTo>
                  <a:cubicBezTo>
                    <a:pt x="32" y="88"/>
                    <a:pt x="43" y="92"/>
                    <a:pt x="56" y="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9" name="Freeform 185">
              <a:extLst>
                <a:ext uri="{FF2B5EF4-FFF2-40B4-BE49-F238E27FC236}">
                  <a16:creationId xmlns:a16="http://schemas.microsoft.com/office/drawing/2014/main" id="{CDEA1CC1-A038-418C-BEFD-41AC552B7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504" y="5436482"/>
              <a:ext cx="30119" cy="1734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0" name="Freeform 186">
              <a:extLst>
                <a:ext uri="{FF2B5EF4-FFF2-40B4-BE49-F238E27FC236}">
                  <a16:creationId xmlns:a16="http://schemas.microsoft.com/office/drawing/2014/main" id="{335E4164-2122-4B97-B486-1800A740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5535" y="2994173"/>
              <a:ext cx="108609" cy="98568"/>
            </a:xfrm>
            <a:custGeom>
              <a:avLst/>
              <a:gdLst>
                <a:gd name="T0" fmla="*/ 274 w 526"/>
                <a:gd name="T1" fmla="*/ 426 h 478"/>
                <a:gd name="T2" fmla="*/ 410 w 526"/>
                <a:gd name="T3" fmla="*/ 389 h 478"/>
                <a:gd name="T4" fmla="*/ 511 w 526"/>
                <a:gd name="T5" fmla="*/ 203 h 478"/>
                <a:gd name="T6" fmla="*/ 464 w 526"/>
                <a:gd name="T7" fmla="*/ 193 h 478"/>
                <a:gd name="T8" fmla="*/ 454 w 526"/>
                <a:gd name="T9" fmla="*/ 223 h 478"/>
                <a:gd name="T10" fmla="*/ 359 w 526"/>
                <a:gd name="T11" fmla="*/ 186 h 478"/>
                <a:gd name="T12" fmla="*/ 457 w 526"/>
                <a:gd name="T13" fmla="*/ 105 h 478"/>
                <a:gd name="T14" fmla="*/ 403 w 526"/>
                <a:gd name="T15" fmla="*/ 33 h 478"/>
                <a:gd name="T16" fmla="*/ 305 w 526"/>
                <a:gd name="T17" fmla="*/ 57 h 478"/>
                <a:gd name="T18" fmla="*/ 261 w 526"/>
                <a:gd name="T19" fmla="*/ 71 h 478"/>
                <a:gd name="T20" fmla="*/ 129 w 526"/>
                <a:gd name="T21" fmla="*/ 132 h 478"/>
                <a:gd name="T22" fmla="*/ 214 w 526"/>
                <a:gd name="T23" fmla="*/ 199 h 478"/>
                <a:gd name="T24" fmla="*/ 61 w 526"/>
                <a:gd name="T25" fmla="*/ 186 h 478"/>
                <a:gd name="T26" fmla="*/ 119 w 526"/>
                <a:gd name="T27" fmla="*/ 298 h 478"/>
                <a:gd name="T28" fmla="*/ 274 w 526"/>
                <a:gd name="T29" fmla="*/ 42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6" h="478">
                  <a:moveTo>
                    <a:pt x="274" y="426"/>
                  </a:moveTo>
                  <a:cubicBezTo>
                    <a:pt x="349" y="477"/>
                    <a:pt x="325" y="386"/>
                    <a:pt x="410" y="389"/>
                  </a:cubicBezTo>
                  <a:cubicBezTo>
                    <a:pt x="494" y="392"/>
                    <a:pt x="498" y="254"/>
                    <a:pt x="511" y="203"/>
                  </a:cubicBezTo>
                  <a:cubicBezTo>
                    <a:pt x="525" y="152"/>
                    <a:pt x="444" y="155"/>
                    <a:pt x="464" y="193"/>
                  </a:cubicBezTo>
                  <a:cubicBezTo>
                    <a:pt x="484" y="230"/>
                    <a:pt x="461" y="267"/>
                    <a:pt x="454" y="223"/>
                  </a:cubicBezTo>
                  <a:cubicBezTo>
                    <a:pt x="447" y="179"/>
                    <a:pt x="383" y="220"/>
                    <a:pt x="359" y="186"/>
                  </a:cubicBezTo>
                  <a:cubicBezTo>
                    <a:pt x="335" y="152"/>
                    <a:pt x="434" y="149"/>
                    <a:pt x="457" y="105"/>
                  </a:cubicBezTo>
                  <a:cubicBezTo>
                    <a:pt x="481" y="61"/>
                    <a:pt x="379" y="67"/>
                    <a:pt x="403" y="33"/>
                  </a:cubicBezTo>
                  <a:cubicBezTo>
                    <a:pt x="427" y="0"/>
                    <a:pt x="254" y="37"/>
                    <a:pt x="305" y="57"/>
                  </a:cubicBezTo>
                  <a:cubicBezTo>
                    <a:pt x="356" y="78"/>
                    <a:pt x="308" y="105"/>
                    <a:pt x="261" y="71"/>
                  </a:cubicBezTo>
                  <a:cubicBezTo>
                    <a:pt x="214" y="37"/>
                    <a:pt x="82" y="94"/>
                    <a:pt x="129" y="132"/>
                  </a:cubicBezTo>
                  <a:cubicBezTo>
                    <a:pt x="166" y="162"/>
                    <a:pt x="278" y="111"/>
                    <a:pt x="214" y="199"/>
                  </a:cubicBezTo>
                  <a:cubicBezTo>
                    <a:pt x="149" y="287"/>
                    <a:pt x="122" y="176"/>
                    <a:pt x="61" y="186"/>
                  </a:cubicBezTo>
                  <a:cubicBezTo>
                    <a:pt x="0" y="196"/>
                    <a:pt x="27" y="270"/>
                    <a:pt x="119" y="298"/>
                  </a:cubicBezTo>
                  <a:cubicBezTo>
                    <a:pt x="210" y="325"/>
                    <a:pt x="200" y="375"/>
                    <a:pt x="274" y="4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Freeform 187">
              <a:extLst>
                <a:ext uri="{FF2B5EF4-FFF2-40B4-BE49-F238E27FC236}">
                  <a16:creationId xmlns:a16="http://schemas.microsoft.com/office/drawing/2014/main" id="{FDE3ECB3-EEBF-40F8-8724-809212ECE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549" y="2839019"/>
              <a:ext cx="62061" cy="40157"/>
            </a:xfrm>
            <a:custGeom>
              <a:avLst/>
              <a:gdLst>
                <a:gd name="T0" fmla="*/ 119 w 299"/>
                <a:gd name="T1" fmla="*/ 193 h 194"/>
                <a:gd name="T2" fmla="*/ 254 w 299"/>
                <a:gd name="T3" fmla="*/ 169 h 194"/>
                <a:gd name="T4" fmla="*/ 261 w 299"/>
                <a:gd name="T5" fmla="*/ 112 h 194"/>
                <a:gd name="T6" fmla="*/ 180 w 299"/>
                <a:gd name="T7" fmla="*/ 81 h 194"/>
                <a:gd name="T8" fmla="*/ 21 w 299"/>
                <a:gd name="T9" fmla="*/ 31 h 194"/>
                <a:gd name="T10" fmla="*/ 119 w 299"/>
                <a:gd name="T11" fmla="*/ 19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194">
                  <a:moveTo>
                    <a:pt x="119" y="193"/>
                  </a:moveTo>
                  <a:cubicBezTo>
                    <a:pt x="169" y="193"/>
                    <a:pt x="210" y="186"/>
                    <a:pt x="254" y="169"/>
                  </a:cubicBezTo>
                  <a:cubicBezTo>
                    <a:pt x="298" y="153"/>
                    <a:pt x="230" y="153"/>
                    <a:pt x="261" y="112"/>
                  </a:cubicBezTo>
                  <a:cubicBezTo>
                    <a:pt x="291" y="71"/>
                    <a:pt x="186" y="68"/>
                    <a:pt x="180" y="81"/>
                  </a:cubicBezTo>
                  <a:cubicBezTo>
                    <a:pt x="173" y="95"/>
                    <a:pt x="41" y="0"/>
                    <a:pt x="21" y="31"/>
                  </a:cubicBezTo>
                  <a:cubicBezTo>
                    <a:pt x="0" y="61"/>
                    <a:pt x="68" y="193"/>
                    <a:pt x="119" y="1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" name="Freeform 188">
              <a:extLst>
                <a:ext uri="{FF2B5EF4-FFF2-40B4-BE49-F238E27FC236}">
                  <a16:creationId xmlns:a16="http://schemas.microsoft.com/office/drawing/2014/main" id="{812B0113-C41B-4390-A7DC-C54B5042D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780" y="2795210"/>
              <a:ext cx="34682" cy="23729"/>
            </a:xfrm>
            <a:custGeom>
              <a:avLst/>
              <a:gdLst>
                <a:gd name="T0" fmla="*/ 41 w 167"/>
                <a:gd name="T1" fmla="*/ 35 h 114"/>
                <a:gd name="T2" fmla="*/ 143 w 167"/>
                <a:gd name="T3" fmla="*/ 72 h 114"/>
                <a:gd name="T4" fmla="*/ 41 w 167"/>
                <a:gd name="T5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14">
                  <a:moveTo>
                    <a:pt x="41" y="35"/>
                  </a:moveTo>
                  <a:cubicBezTo>
                    <a:pt x="65" y="56"/>
                    <a:pt x="119" y="113"/>
                    <a:pt x="143" y="72"/>
                  </a:cubicBezTo>
                  <a:cubicBezTo>
                    <a:pt x="166" y="32"/>
                    <a:pt x="0" y="0"/>
                    <a:pt x="41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Freeform 189">
              <a:extLst>
                <a:ext uri="{FF2B5EF4-FFF2-40B4-BE49-F238E27FC236}">
                  <a16:creationId xmlns:a16="http://schemas.microsoft.com/office/drawing/2014/main" id="{162A8A50-0E40-460F-8650-D9C6337EA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7025" y="3604749"/>
              <a:ext cx="46546" cy="27380"/>
            </a:xfrm>
            <a:custGeom>
              <a:avLst/>
              <a:gdLst>
                <a:gd name="T0" fmla="*/ 6 w 223"/>
                <a:gd name="T1" fmla="*/ 24 h 133"/>
                <a:gd name="T2" fmla="*/ 216 w 223"/>
                <a:gd name="T3" fmla="*/ 95 h 133"/>
                <a:gd name="T4" fmla="*/ 6 w 223"/>
                <a:gd name="T5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" h="133">
                  <a:moveTo>
                    <a:pt x="6" y="24"/>
                  </a:moveTo>
                  <a:cubicBezTo>
                    <a:pt x="12" y="51"/>
                    <a:pt x="209" y="132"/>
                    <a:pt x="216" y="95"/>
                  </a:cubicBezTo>
                  <a:cubicBezTo>
                    <a:pt x="222" y="57"/>
                    <a:pt x="0" y="0"/>
                    <a:pt x="6" y="2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Freeform 190">
              <a:extLst>
                <a:ext uri="{FF2B5EF4-FFF2-40B4-BE49-F238E27FC236}">
                  <a16:creationId xmlns:a16="http://schemas.microsoft.com/office/drawing/2014/main" id="{03DADA09-D22B-472D-A9F5-406D4F790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1437" y="3004211"/>
              <a:ext cx="75751" cy="42896"/>
            </a:xfrm>
            <a:custGeom>
              <a:avLst/>
              <a:gdLst>
                <a:gd name="T0" fmla="*/ 20 w 367"/>
                <a:gd name="T1" fmla="*/ 44 h 208"/>
                <a:gd name="T2" fmla="*/ 68 w 367"/>
                <a:gd name="T3" fmla="*/ 139 h 208"/>
                <a:gd name="T4" fmla="*/ 183 w 367"/>
                <a:gd name="T5" fmla="*/ 176 h 208"/>
                <a:gd name="T6" fmla="*/ 366 w 367"/>
                <a:gd name="T7" fmla="*/ 146 h 208"/>
                <a:gd name="T8" fmla="*/ 173 w 367"/>
                <a:gd name="T9" fmla="*/ 51 h 208"/>
                <a:gd name="T10" fmla="*/ 20 w 367"/>
                <a:gd name="T11" fmla="*/ 4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208">
                  <a:moveTo>
                    <a:pt x="20" y="44"/>
                  </a:moveTo>
                  <a:cubicBezTo>
                    <a:pt x="0" y="88"/>
                    <a:pt x="64" y="88"/>
                    <a:pt x="68" y="139"/>
                  </a:cubicBezTo>
                  <a:cubicBezTo>
                    <a:pt x="71" y="190"/>
                    <a:pt x="135" y="207"/>
                    <a:pt x="183" y="176"/>
                  </a:cubicBezTo>
                  <a:cubicBezTo>
                    <a:pt x="230" y="146"/>
                    <a:pt x="366" y="185"/>
                    <a:pt x="366" y="146"/>
                  </a:cubicBezTo>
                  <a:cubicBezTo>
                    <a:pt x="366" y="108"/>
                    <a:pt x="223" y="41"/>
                    <a:pt x="173" y="51"/>
                  </a:cubicBezTo>
                  <a:cubicBezTo>
                    <a:pt x="122" y="61"/>
                    <a:pt x="41" y="0"/>
                    <a:pt x="20" y="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Freeform 191">
              <a:extLst>
                <a:ext uri="{FF2B5EF4-FFF2-40B4-BE49-F238E27FC236}">
                  <a16:creationId xmlns:a16="http://schemas.microsoft.com/office/drawing/2014/main" id="{F652B654-48D6-45B0-945F-263C66FC8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483" y="3587409"/>
              <a:ext cx="91267" cy="52022"/>
            </a:xfrm>
            <a:custGeom>
              <a:avLst/>
              <a:gdLst>
                <a:gd name="T0" fmla="*/ 418 w 441"/>
                <a:gd name="T1" fmla="*/ 246 h 252"/>
                <a:gd name="T2" fmla="*/ 421 w 441"/>
                <a:gd name="T3" fmla="*/ 245 h 252"/>
                <a:gd name="T4" fmla="*/ 428 w 441"/>
                <a:gd name="T5" fmla="*/ 220 h 252"/>
                <a:gd name="T6" fmla="*/ 381 w 441"/>
                <a:gd name="T7" fmla="*/ 190 h 252"/>
                <a:gd name="T8" fmla="*/ 293 w 441"/>
                <a:gd name="T9" fmla="*/ 149 h 252"/>
                <a:gd name="T10" fmla="*/ 203 w 441"/>
                <a:gd name="T11" fmla="*/ 49 h 252"/>
                <a:gd name="T12" fmla="*/ 103 w 441"/>
                <a:gd name="T13" fmla="*/ 27 h 252"/>
                <a:gd name="T14" fmla="*/ 24 w 441"/>
                <a:gd name="T15" fmla="*/ 15 h 252"/>
                <a:gd name="T16" fmla="*/ 47 w 441"/>
                <a:gd name="T17" fmla="*/ 51 h 252"/>
                <a:gd name="T18" fmla="*/ 83 w 441"/>
                <a:gd name="T19" fmla="*/ 74 h 252"/>
                <a:gd name="T20" fmla="*/ 135 w 441"/>
                <a:gd name="T21" fmla="*/ 115 h 252"/>
                <a:gd name="T22" fmla="*/ 186 w 441"/>
                <a:gd name="T23" fmla="*/ 149 h 252"/>
                <a:gd name="T24" fmla="*/ 227 w 441"/>
                <a:gd name="T25" fmla="*/ 191 h 252"/>
                <a:gd name="T26" fmla="*/ 266 w 441"/>
                <a:gd name="T27" fmla="*/ 208 h 252"/>
                <a:gd name="T28" fmla="*/ 296 w 441"/>
                <a:gd name="T29" fmla="*/ 245 h 252"/>
                <a:gd name="T30" fmla="*/ 300 w 441"/>
                <a:gd name="T31" fmla="*/ 245 h 252"/>
                <a:gd name="T32" fmla="*/ 373 w 441"/>
                <a:gd name="T33" fmla="*/ 251 h 252"/>
                <a:gd name="T34" fmla="*/ 418 w 441"/>
                <a:gd name="T35" fmla="*/ 24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1" h="252">
                  <a:moveTo>
                    <a:pt x="418" y="246"/>
                  </a:moveTo>
                  <a:lnTo>
                    <a:pt x="421" y="245"/>
                  </a:lnTo>
                  <a:cubicBezTo>
                    <a:pt x="422" y="236"/>
                    <a:pt x="424" y="227"/>
                    <a:pt x="428" y="220"/>
                  </a:cubicBezTo>
                  <a:cubicBezTo>
                    <a:pt x="440" y="198"/>
                    <a:pt x="403" y="213"/>
                    <a:pt x="381" y="190"/>
                  </a:cubicBezTo>
                  <a:cubicBezTo>
                    <a:pt x="359" y="166"/>
                    <a:pt x="301" y="171"/>
                    <a:pt x="293" y="149"/>
                  </a:cubicBezTo>
                  <a:cubicBezTo>
                    <a:pt x="284" y="127"/>
                    <a:pt x="232" y="47"/>
                    <a:pt x="203" y="49"/>
                  </a:cubicBezTo>
                  <a:cubicBezTo>
                    <a:pt x="174" y="51"/>
                    <a:pt x="137" y="52"/>
                    <a:pt x="103" y="27"/>
                  </a:cubicBezTo>
                  <a:cubicBezTo>
                    <a:pt x="69" y="2"/>
                    <a:pt x="47" y="0"/>
                    <a:pt x="24" y="15"/>
                  </a:cubicBezTo>
                  <a:cubicBezTo>
                    <a:pt x="0" y="30"/>
                    <a:pt x="49" y="34"/>
                    <a:pt x="47" y="51"/>
                  </a:cubicBezTo>
                  <a:cubicBezTo>
                    <a:pt x="46" y="68"/>
                    <a:pt x="62" y="78"/>
                    <a:pt x="83" y="74"/>
                  </a:cubicBezTo>
                  <a:cubicBezTo>
                    <a:pt x="103" y="71"/>
                    <a:pt x="115" y="113"/>
                    <a:pt x="135" y="115"/>
                  </a:cubicBezTo>
                  <a:cubicBezTo>
                    <a:pt x="156" y="117"/>
                    <a:pt x="162" y="149"/>
                    <a:pt x="186" y="149"/>
                  </a:cubicBezTo>
                  <a:cubicBezTo>
                    <a:pt x="210" y="149"/>
                    <a:pt x="215" y="176"/>
                    <a:pt x="227" y="191"/>
                  </a:cubicBezTo>
                  <a:cubicBezTo>
                    <a:pt x="238" y="206"/>
                    <a:pt x="266" y="193"/>
                    <a:pt x="266" y="208"/>
                  </a:cubicBezTo>
                  <a:cubicBezTo>
                    <a:pt x="266" y="220"/>
                    <a:pt x="286" y="231"/>
                    <a:pt x="296" y="245"/>
                  </a:cubicBezTo>
                  <a:lnTo>
                    <a:pt x="300" y="245"/>
                  </a:lnTo>
                  <a:cubicBezTo>
                    <a:pt x="328" y="249"/>
                    <a:pt x="351" y="251"/>
                    <a:pt x="373" y="251"/>
                  </a:cubicBezTo>
                  <a:cubicBezTo>
                    <a:pt x="390" y="251"/>
                    <a:pt x="405" y="249"/>
                    <a:pt x="418" y="2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" name="Freeform 192">
              <a:extLst>
                <a:ext uri="{FF2B5EF4-FFF2-40B4-BE49-F238E27FC236}">
                  <a16:creationId xmlns:a16="http://schemas.microsoft.com/office/drawing/2014/main" id="{5A56C247-FEC0-4910-ABC6-A60497856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453" y="2741362"/>
              <a:ext cx="187098" cy="132338"/>
            </a:xfrm>
            <a:custGeom>
              <a:avLst/>
              <a:gdLst>
                <a:gd name="T0" fmla="*/ 54 w 902"/>
                <a:gd name="T1" fmla="*/ 328 h 640"/>
                <a:gd name="T2" fmla="*/ 129 w 902"/>
                <a:gd name="T3" fmla="*/ 409 h 640"/>
                <a:gd name="T4" fmla="*/ 352 w 902"/>
                <a:gd name="T5" fmla="*/ 416 h 640"/>
                <a:gd name="T6" fmla="*/ 217 w 902"/>
                <a:gd name="T7" fmla="*/ 480 h 640"/>
                <a:gd name="T8" fmla="*/ 325 w 902"/>
                <a:gd name="T9" fmla="*/ 562 h 640"/>
                <a:gd name="T10" fmla="*/ 505 w 902"/>
                <a:gd name="T11" fmla="*/ 612 h 640"/>
                <a:gd name="T12" fmla="*/ 613 w 902"/>
                <a:gd name="T13" fmla="*/ 609 h 640"/>
                <a:gd name="T14" fmla="*/ 691 w 902"/>
                <a:gd name="T15" fmla="*/ 524 h 640"/>
                <a:gd name="T16" fmla="*/ 769 w 902"/>
                <a:gd name="T17" fmla="*/ 460 h 640"/>
                <a:gd name="T18" fmla="*/ 897 w 902"/>
                <a:gd name="T19" fmla="*/ 416 h 640"/>
                <a:gd name="T20" fmla="*/ 823 w 902"/>
                <a:gd name="T21" fmla="*/ 382 h 640"/>
                <a:gd name="T22" fmla="*/ 748 w 902"/>
                <a:gd name="T23" fmla="*/ 331 h 640"/>
                <a:gd name="T24" fmla="*/ 714 w 902"/>
                <a:gd name="T25" fmla="*/ 260 h 640"/>
                <a:gd name="T26" fmla="*/ 660 w 902"/>
                <a:gd name="T27" fmla="*/ 247 h 640"/>
                <a:gd name="T28" fmla="*/ 589 w 902"/>
                <a:gd name="T29" fmla="*/ 213 h 640"/>
                <a:gd name="T30" fmla="*/ 349 w 902"/>
                <a:gd name="T31" fmla="*/ 81 h 640"/>
                <a:gd name="T32" fmla="*/ 217 w 902"/>
                <a:gd name="T33" fmla="*/ 64 h 640"/>
                <a:gd name="T34" fmla="*/ 224 w 902"/>
                <a:gd name="T35" fmla="*/ 98 h 640"/>
                <a:gd name="T36" fmla="*/ 173 w 902"/>
                <a:gd name="T37" fmla="*/ 128 h 640"/>
                <a:gd name="T38" fmla="*/ 109 w 902"/>
                <a:gd name="T39" fmla="*/ 166 h 640"/>
                <a:gd name="T40" fmla="*/ 122 w 902"/>
                <a:gd name="T41" fmla="*/ 250 h 640"/>
                <a:gd name="T42" fmla="*/ 81 w 902"/>
                <a:gd name="T43" fmla="*/ 287 h 640"/>
                <a:gd name="T44" fmla="*/ 54 w 902"/>
                <a:gd name="T45" fmla="*/ 328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2" h="640">
                  <a:moveTo>
                    <a:pt x="54" y="328"/>
                  </a:moveTo>
                  <a:cubicBezTo>
                    <a:pt x="104" y="353"/>
                    <a:pt x="75" y="386"/>
                    <a:pt x="129" y="409"/>
                  </a:cubicBezTo>
                  <a:cubicBezTo>
                    <a:pt x="183" y="433"/>
                    <a:pt x="339" y="379"/>
                    <a:pt x="352" y="416"/>
                  </a:cubicBezTo>
                  <a:cubicBezTo>
                    <a:pt x="366" y="453"/>
                    <a:pt x="193" y="456"/>
                    <a:pt x="217" y="480"/>
                  </a:cubicBezTo>
                  <a:cubicBezTo>
                    <a:pt x="241" y="503"/>
                    <a:pt x="339" y="541"/>
                    <a:pt x="325" y="562"/>
                  </a:cubicBezTo>
                  <a:cubicBezTo>
                    <a:pt x="312" y="582"/>
                    <a:pt x="488" y="639"/>
                    <a:pt x="505" y="612"/>
                  </a:cubicBezTo>
                  <a:cubicBezTo>
                    <a:pt x="521" y="585"/>
                    <a:pt x="569" y="592"/>
                    <a:pt x="613" y="609"/>
                  </a:cubicBezTo>
                  <a:cubicBezTo>
                    <a:pt x="657" y="626"/>
                    <a:pt x="660" y="504"/>
                    <a:pt x="691" y="524"/>
                  </a:cubicBezTo>
                  <a:cubicBezTo>
                    <a:pt x="721" y="545"/>
                    <a:pt x="718" y="480"/>
                    <a:pt x="769" y="460"/>
                  </a:cubicBezTo>
                  <a:cubicBezTo>
                    <a:pt x="819" y="440"/>
                    <a:pt x="892" y="440"/>
                    <a:pt x="897" y="416"/>
                  </a:cubicBezTo>
                  <a:cubicBezTo>
                    <a:pt x="901" y="399"/>
                    <a:pt x="884" y="375"/>
                    <a:pt x="823" y="382"/>
                  </a:cubicBezTo>
                  <a:cubicBezTo>
                    <a:pt x="762" y="389"/>
                    <a:pt x="721" y="365"/>
                    <a:pt x="748" y="331"/>
                  </a:cubicBezTo>
                  <a:cubicBezTo>
                    <a:pt x="775" y="298"/>
                    <a:pt x="681" y="287"/>
                    <a:pt x="714" y="260"/>
                  </a:cubicBezTo>
                  <a:cubicBezTo>
                    <a:pt x="748" y="233"/>
                    <a:pt x="650" y="206"/>
                    <a:pt x="660" y="247"/>
                  </a:cubicBezTo>
                  <a:cubicBezTo>
                    <a:pt x="670" y="287"/>
                    <a:pt x="599" y="250"/>
                    <a:pt x="589" y="213"/>
                  </a:cubicBezTo>
                  <a:cubicBezTo>
                    <a:pt x="579" y="176"/>
                    <a:pt x="440" y="162"/>
                    <a:pt x="349" y="81"/>
                  </a:cubicBezTo>
                  <a:cubicBezTo>
                    <a:pt x="257" y="0"/>
                    <a:pt x="163" y="54"/>
                    <a:pt x="217" y="64"/>
                  </a:cubicBezTo>
                  <a:cubicBezTo>
                    <a:pt x="271" y="74"/>
                    <a:pt x="268" y="101"/>
                    <a:pt x="224" y="98"/>
                  </a:cubicBezTo>
                  <a:cubicBezTo>
                    <a:pt x="180" y="95"/>
                    <a:pt x="102" y="101"/>
                    <a:pt x="173" y="128"/>
                  </a:cubicBezTo>
                  <a:cubicBezTo>
                    <a:pt x="244" y="155"/>
                    <a:pt x="166" y="166"/>
                    <a:pt x="109" y="166"/>
                  </a:cubicBezTo>
                  <a:cubicBezTo>
                    <a:pt x="51" y="166"/>
                    <a:pt x="48" y="240"/>
                    <a:pt x="122" y="250"/>
                  </a:cubicBezTo>
                  <a:cubicBezTo>
                    <a:pt x="197" y="260"/>
                    <a:pt x="142" y="304"/>
                    <a:pt x="81" y="287"/>
                  </a:cubicBezTo>
                  <a:cubicBezTo>
                    <a:pt x="21" y="271"/>
                    <a:pt x="0" y="301"/>
                    <a:pt x="54" y="3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" name="Freeform 193">
              <a:extLst>
                <a:ext uri="{FF2B5EF4-FFF2-40B4-BE49-F238E27FC236}">
                  <a16:creationId xmlns:a16="http://schemas.microsoft.com/office/drawing/2014/main" id="{081CB1D5-A282-4434-A2B6-F27FA5E14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418" y="2881914"/>
              <a:ext cx="41071" cy="22817"/>
            </a:xfrm>
            <a:custGeom>
              <a:avLst/>
              <a:gdLst>
                <a:gd name="T0" fmla="*/ 138 w 200"/>
                <a:gd name="T1" fmla="*/ 30 h 109"/>
                <a:gd name="T2" fmla="*/ 63 w 200"/>
                <a:gd name="T3" fmla="*/ 88 h 109"/>
                <a:gd name="T4" fmla="*/ 138 w 200"/>
                <a:gd name="T5" fmla="*/ 3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109">
                  <a:moveTo>
                    <a:pt x="138" y="30"/>
                  </a:moveTo>
                  <a:cubicBezTo>
                    <a:pt x="77" y="0"/>
                    <a:pt x="0" y="64"/>
                    <a:pt x="63" y="88"/>
                  </a:cubicBezTo>
                  <a:cubicBezTo>
                    <a:pt x="117" y="108"/>
                    <a:pt x="199" y="61"/>
                    <a:pt x="138" y="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Freeform 194">
              <a:extLst>
                <a:ext uri="{FF2B5EF4-FFF2-40B4-BE49-F238E27FC236}">
                  <a16:creationId xmlns:a16="http://schemas.microsoft.com/office/drawing/2014/main" id="{915FBF50-B2CC-44D4-AF4D-7FAF064CF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416" y="2951277"/>
              <a:ext cx="23729" cy="23729"/>
            </a:xfrm>
            <a:custGeom>
              <a:avLst/>
              <a:gdLst>
                <a:gd name="T0" fmla="*/ 91 w 116"/>
                <a:gd name="T1" fmla="*/ 85 h 113"/>
                <a:gd name="T2" fmla="*/ 20 w 116"/>
                <a:gd name="T3" fmla="*/ 48 h 113"/>
                <a:gd name="T4" fmla="*/ 91 w 116"/>
                <a:gd name="T5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13">
                  <a:moveTo>
                    <a:pt x="91" y="85"/>
                  </a:moveTo>
                  <a:cubicBezTo>
                    <a:pt x="115" y="58"/>
                    <a:pt x="40" y="0"/>
                    <a:pt x="20" y="48"/>
                  </a:cubicBezTo>
                  <a:cubicBezTo>
                    <a:pt x="0" y="95"/>
                    <a:pt x="67" y="112"/>
                    <a:pt x="91" y="8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Freeform 195">
              <a:extLst>
                <a:ext uri="{FF2B5EF4-FFF2-40B4-BE49-F238E27FC236}">
                  <a16:creationId xmlns:a16="http://schemas.microsoft.com/office/drawing/2014/main" id="{091B0BA5-82B2-4C73-88B1-F8ECE9BD7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336" y="3007863"/>
              <a:ext cx="292968" cy="157893"/>
            </a:xfrm>
            <a:custGeom>
              <a:avLst/>
              <a:gdLst>
                <a:gd name="T0" fmla="*/ 1304 w 1416"/>
                <a:gd name="T1" fmla="*/ 579 h 763"/>
                <a:gd name="T2" fmla="*/ 1412 w 1416"/>
                <a:gd name="T3" fmla="*/ 575 h 763"/>
                <a:gd name="T4" fmla="*/ 1277 w 1416"/>
                <a:gd name="T5" fmla="*/ 474 h 763"/>
                <a:gd name="T6" fmla="*/ 1155 w 1416"/>
                <a:gd name="T7" fmla="*/ 413 h 763"/>
                <a:gd name="T8" fmla="*/ 1124 w 1416"/>
                <a:gd name="T9" fmla="*/ 305 h 763"/>
                <a:gd name="T10" fmla="*/ 1094 w 1416"/>
                <a:gd name="T11" fmla="*/ 132 h 763"/>
                <a:gd name="T12" fmla="*/ 1104 w 1416"/>
                <a:gd name="T13" fmla="*/ 24 h 763"/>
                <a:gd name="T14" fmla="*/ 955 w 1416"/>
                <a:gd name="T15" fmla="*/ 57 h 763"/>
                <a:gd name="T16" fmla="*/ 1050 w 1416"/>
                <a:gd name="T17" fmla="*/ 139 h 763"/>
                <a:gd name="T18" fmla="*/ 945 w 1416"/>
                <a:gd name="T19" fmla="*/ 98 h 763"/>
                <a:gd name="T20" fmla="*/ 864 w 1416"/>
                <a:gd name="T21" fmla="*/ 98 h 763"/>
                <a:gd name="T22" fmla="*/ 914 w 1416"/>
                <a:gd name="T23" fmla="*/ 284 h 763"/>
                <a:gd name="T24" fmla="*/ 867 w 1416"/>
                <a:gd name="T25" fmla="*/ 325 h 763"/>
                <a:gd name="T26" fmla="*/ 809 w 1416"/>
                <a:gd name="T27" fmla="*/ 193 h 763"/>
                <a:gd name="T28" fmla="*/ 667 w 1416"/>
                <a:gd name="T29" fmla="*/ 139 h 763"/>
                <a:gd name="T30" fmla="*/ 725 w 1416"/>
                <a:gd name="T31" fmla="*/ 203 h 763"/>
                <a:gd name="T32" fmla="*/ 637 w 1416"/>
                <a:gd name="T33" fmla="*/ 210 h 763"/>
                <a:gd name="T34" fmla="*/ 613 w 1416"/>
                <a:gd name="T35" fmla="*/ 190 h 763"/>
                <a:gd name="T36" fmla="*/ 491 w 1416"/>
                <a:gd name="T37" fmla="*/ 132 h 763"/>
                <a:gd name="T38" fmla="*/ 440 w 1416"/>
                <a:gd name="T39" fmla="*/ 203 h 763"/>
                <a:gd name="T40" fmla="*/ 383 w 1416"/>
                <a:gd name="T41" fmla="*/ 179 h 763"/>
                <a:gd name="T42" fmla="*/ 396 w 1416"/>
                <a:gd name="T43" fmla="*/ 91 h 763"/>
                <a:gd name="T44" fmla="*/ 203 w 1416"/>
                <a:gd name="T45" fmla="*/ 135 h 763"/>
                <a:gd name="T46" fmla="*/ 65 w 1416"/>
                <a:gd name="T47" fmla="*/ 217 h 763"/>
                <a:gd name="T48" fmla="*/ 41 w 1416"/>
                <a:gd name="T49" fmla="*/ 271 h 763"/>
                <a:gd name="T50" fmla="*/ 78 w 1416"/>
                <a:gd name="T51" fmla="*/ 335 h 763"/>
                <a:gd name="T52" fmla="*/ 109 w 1416"/>
                <a:gd name="T53" fmla="*/ 372 h 763"/>
                <a:gd name="T54" fmla="*/ 288 w 1416"/>
                <a:gd name="T55" fmla="*/ 349 h 763"/>
                <a:gd name="T56" fmla="*/ 88 w 1416"/>
                <a:gd name="T57" fmla="*/ 426 h 763"/>
                <a:gd name="T58" fmla="*/ 312 w 1416"/>
                <a:gd name="T59" fmla="*/ 474 h 763"/>
                <a:gd name="T60" fmla="*/ 572 w 1416"/>
                <a:gd name="T61" fmla="*/ 511 h 763"/>
                <a:gd name="T62" fmla="*/ 376 w 1416"/>
                <a:gd name="T63" fmla="*/ 525 h 763"/>
                <a:gd name="T64" fmla="*/ 153 w 1416"/>
                <a:gd name="T65" fmla="*/ 575 h 763"/>
                <a:gd name="T66" fmla="*/ 258 w 1416"/>
                <a:gd name="T67" fmla="*/ 646 h 763"/>
                <a:gd name="T68" fmla="*/ 434 w 1416"/>
                <a:gd name="T69" fmla="*/ 684 h 763"/>
                <a:gd name="T70" fmla="*/ 600 w 1416"/>
                <a:gd name="T71" fmla="*/ 758 h 763"/>
                <a:gd name="T72" fmla="*/ 830 w 1416"/>
                <a:gd name="T73" fmla="*/ 707 h 763"/>
                <a:gd name="T74" fmla="*/ 941 w 1416"/>
                <a:gd name="T75" fmla="*/ 660 h 763"/>
                <a:gd name="T76" fmla="*/ 999 w 1416"/>
                <a:gd name="T77" fmla="*/ 663 h 763"/>
                <a:gd name="T78" fmla="*/ 1097 w 1416"/>
                <a:gd name="T79" fmla="*/ 697 h 763"/>
                <a:gd name="T80" fmla="*/ 1337 w 1416"/>
                <a:gd name="T81" fmla="*/ 701 h 763"/>
                <a:gd name="T82" fmla="*/ 1287 w 1416"/>
                <a:gd name="T83" fmla="*/ 633 h 763"/>
                <a:gd name="T84" fmla="*/ 1229 w 1416"/>
                <a:gd name="T85" fmla="*/ 630 h 763"/>
                <a:gd name="T86" fmla="*/ 1304 w 1416"/>
                <a:gd name="T87" fmla="*/ 579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6" h="763">
                  <a:moveTo>
                    <a:pt x="1304" y="579"/>
                  </a:moveTo>
                  <a:cubicBezTo>
                    <a:pt x="1324" y="555"/>
                    <a:pt x="1409" y="626"/>
                    <a:pt x="1412" y="575"/>
                  </a:cubicBezTo>
                  <a:cubicBezTo>
                    <a:pt x="1415" y="525"/>
                    <a:pt x="1317" y="501"/>
                    <a:pt x="1277" y="474"/>
                  </a:cubicBezTo>
                  <a:cubicBezTo>
                    <a:pt x="1236" y="447"/>
                    <a:pt x="1219" y="460"/>
                    <a:pt x="1155" y="413"/>
                  </a:cubicBezTo>
                  <a:cubicBezTo>
                    <a:pt x="1090" y="366"/>
                    <a:pt x="1172" y="342"/>
                    <a:pt x="1124" y="305"/>
                  </a:cubicBezTo>
                  <a:cubicBezTo>
                    <a:pt x="1077" y="267"/>
                    <a:pt x="1060" y="166"/>
                    <a:pt x="1094" y="132"/>
                  </a:cubicBezTo>
                  <a:cubicBezTo>
                    <a:pt x="1128" y="98"/>
                    <a:pt x="1165" y="47"/>
                    <a:pt x="1104" y="24"/>
                  </a:cubicBezTo>
                  <a:cubicBezTo>
                    <a:pt x="1043" y="0"/>
                    <a:pt x="945" y="44"/>
                    <a:pt x="955" y="57"/>
                  </a:cubicBezTo>
                  <a:cubicBezTo>
                    <a:pt x="965" y="71"/>
                    <a:pt x="1050" y="118"/>
                    <a:pt x="1050" y="139"/>
                  </a:cubicBezTo>
                  <a:cubicBezTo>
                    <a:pt x="1050" y="159"/>
                    <a:pt x="972" y="81"/>
                    <a:pt x="945" y="98"/>
                  </a:cubicBezTo>
                  <a:cubicBezTo>
                    <a:pt x="918" y="115"/>
                    <a:pt x="887" y="64"/>
                    <a:pt x="864" y="98"/>
                  </a:cubicBezTo>
                  <a:cubicBezTo>
                    <a:pt x="840" y="132"/>
                    <a:pt x="894" y="250"/>
                    <a:pt x="914" y="284"/>
                  </a:cubicBezTo>
                  <a:cubicBezTo>
                    <a:pt x="935" y="318"/>
                    <a:pt x="894" y="318"/>
                    <a:pt x="867" y="325"/>
                  </a:cubicBezTo>
                  <a:cubicBezTo>
                    <a:pt x="840" y="332"/>
                    <a:pt x="836" y="230"/>
                    <a:pt x="809" y="193"/>
                  </a:cubicBezTo>
                  <a:cubicBezTo>
                    <a:pt x="782" y="156"/>
                    <a:pt x="674" y="112"/>
                    <a:pt x="667" y="139"/>
                  </a:cubicBezTo>
                  <a:cubicBezTo>
                    <a:pt x="660" y="166"/>
                    <a:pt x="735" y="166"/>
                    <a:pt x="725" y="203"/>
                  </a:cubicBezTo>
                  <a:cubicBezTo>
                    <a:pt x="715" y="240"/>
                    <a:pt x="674" y="179"/>
                    <a:pt x="637" y="210"/>
                  </a:cubicBezTo>
                  <a:cubicBezTo>
                    <a:pt x="600" y="240"/>
                    <a:pt x="606" y="220"/>
                    <a:pt x="613" y="190"/>
                  </a:cubicBezTo>
                  <a:cubicBezTo>
                    <a:pt x="620" y="159"/>
                    <a:pt x="559" y="125"/>
                    <a:pt x="491" y="132"/>
                  </a:cubicBezTo>
                  <a:cubicBezTo>
                    <a:pt x="423" y="139"/>
                    <a:pt x="461" y="186"/>
                    <a:pt x="440" y="203"/>
                  </a:cubicBezTo>
                  <a:cubicBezTo>
                    <a:pt x="420" y="220"/>
                    <a:pt x="319" y="193"/>
                    <a:pt x="383" y="179"/>
                  </a:cubicBezTo>
                  <a:cubicBezTo>
                    <a:pt x="447" y="166"/>
                    <a:pt x="419" y="128"/>
                    <a:pt x="396" y="91"/>
                  </a:cubicBezTo>
                  <a:cubicBezTo>
                    <a:pt x="372" y="53"/>
                    <a:pt x="308" y="98"/>
                    <a:pt x="203" y="135"/>
                  </a:cubicBezTo>
                  <a:cubicBezTo>
                    <a:pt x="99" y="173"/>
                    <a:pt x="51" y="213"/>
                    <a:pt x="65" y="217"/>
                  </a:cubicBezTo>
                  <a:cubicBezTo>
                    <a:pt x="78" y="220"/>
                    <a:pt x="82" y="237"/>
                    <a:pt x="41" y="271"/>
                  </a:cubicBezTo>
                  <a:cubicBezTo>
                    <a:pt x="0" y="305"/>
                    <a:pt x="41" y="335"/>
                    <a:pt x="78" y="335"/>
                  </a:cubicBezTo>
                  <a:cubicBezTo>
                    <a:pt x="115" y="335"/>
                    <a:pt x="83" y="365"/>
                    <a:pt x="109" y="372"/>
                  </a:cubicBezTo>
                  <a:cubicBezTo>
                    <a:pt x="132" y="379"/>
                    <a:pt x="254" y="325"/>
                    <a:pt x="288" y="349"/>
                  </a:cubicBezTo>
                  <a:cubicBezTo>
                    <a:pt x="322" y="372"/>
                    <a:pt x="88" y="386"/>
                    <a:pt x="88" y="426"/>
                  </a:cubicBezTo>
                  <a:cubicBezTo>
                    <a:pt x="88" y="467"/>
                    <a:pt x="217" y="491"/>
                    <a:pt x="312" y="474"/>
                  </a:cubicBezTo>
                  <a:cubicBezTo>
                    <a:pt x="407" y="457"/>
                    <a:pt x="572" y="487"/>
                    <a:pt x="572" y="511"/>
                  </a:cubicBezTo>
                  <a:cubicBezTo>
                    <a:pt x="572" y="535"/>
                    <a:pt x="461" y="528"/>
                    <a:pt x="376" y="525"/>
                  </a:cubicBezTo>
                  <a:cubicBezTo>
                    <a:pt x="292" y="521"/>
                    <a:pt x="146" y="548"/>
                    <a:pt x="153" y="575"/>
                  </a:cubicBezTo>
                  <a:cubicBezTo>
                    <a:pt x="160" y="606"/>
                    <a:pt x="170" y="606"/>
                    <a:pt x="258" y="646"/>
                  </a:cubicBezTo>
                  <a:cubicBezTo>
                    <a:pt x="346" y="687"/>
                    <a:pt x="437" y="626"/>
                    <a:pt x="434" y="684"/>
                  </a:cubicBezTo>
                  <a:cubicBezTo>
                    <a:pt x="430" y="741"/>
                    <a:pt x="481" y="755"/>
                    <a:pt x="600" y="758"/>
                  </a:cubicBezTo>
                  <a:cubicBezTo>
                    <a:pt x="718" y="762"/>
                    <a:pt x="772" y="704"/>
                    <a:pt x="830" y="707"/>
                  </a:cubicBezTo>
                  <a:cubicBezTo>
                    <a:pt x="887" y="711"/>
                    <a:pt x="914" y="701"/>
                    <a:pt x="941" y="660"/>
                  </a:cubicBezTo>
                  <a:cubicBezTo>
                    <a:pt x="968" y="619"/>
                    <a:pt x="992" y="643"/>
                    <a:pt x="999" y="663"/>
                  </a:cubicBezTo>
                  <a:cubicBezTo>
                    <a:pt x="1006" y="684"/>
                    <a:pt x="1080" y="680"/>
                    <a:pt x="1097" y="697"/>
                  </a:cubicBezTo>
                  <a:cubicBezTo>
                    <a:pt x="1140" y="740"/>
                    <a:pt x="1283" y="728"/>
                    <a:pt x="1337" y="701"/>
                  </a:cubicBezTo>
                  <a:cubicBezTo>
                    <a:pt x="1392" y="674"/>
                    <a:pt x="1314" y="599"/>
                    <a:pt x="1287" y="633"/>
                  </a:cubicBezTo>
                  <a:cubicBezTo>
                    <a:pt x="1260" y="667"/>
                    <a:pt x="1236" y="646"/>
                    <a:pt x="1229" y="630"/>
                  </a:cubicBezTo>
                  <a:cubicBezTo>
                    <a:pt x="1222" y="613"/>
                    <a:pt x="1283" y="602"/>
                    <a:pt x="1304" y="5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Freeform 196">
              <a:extLst>
                <a:ext uri="{FF2B5EF4-FFF2-40B4-BE49-F238E27FC236}">
                  <a16:creationId xmlns:a16="http://schemas.microsoft.com/office/drawing/2014/main" id="{90C65FEB-4149-4D7D-BCE4-C9BF7CF28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540" y="2947627"/>
              <a:ext cx="65713" cy="38332"/>
            </a:xfrm>
            <a:custGeom>
              <a:avLst/>
              <a:gdLst>
                <a:gd name="T0" fmla="*/ 257 w 319"/>
                <a:gd name="T1" fmla="*/ 179 h 184"/>
                <a:gd name="T2" fmla="*/ 219 w 319"/>
                <a:gd name="T3" fmla="*/ 51 h 184"/>
                <a:gd name="T4" fmla="*/ 27 w 319"/>
                <a:gd name="T5" fmla="*/ 125 h 184"/>
                <a:gd name="T6" fmla="*/ 257 w 319"/>
                <a:gd name="T7" fmla="*/ 17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184">
                  <a:moveTo>
                    <a:pt x="257" y="179"/>
                  </a:moveTo>
                  <a:cubicBezTo>
                    <a:pt x="318" y="176"/>
                    <a:pt x="287" y="101"/>
                    <a:pt x="219" y="51"/>
                  </a:cubicBezTo>
                  <a:cubicBezTo>
                    <a:pt x="152" y="0"/>
                    <a:pt x="0" y="104"/>
                    <a:pt x="27" y="125"/>
                  </a:cubicBezTo>
                  <a:cubicBezTo>
                    <a:pt x="57" y="149"/>
                    <a:pt x="196" y="183"/>
                    <a:pt x="257" y="1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1" name="Freeform 197">
              <a:extLst>
                <a:ext uri="{FF2B5EF4-FFF2-40B4-BE49-F238E27FC236}">
                  <a16:creationId xmlns:a16="http://schemas.microsoft.com/office/drawing/2014/main" id="{FD847A49-6852-4794-8CAB-10C698FBD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928" y="2878263"/>
              <a:ext cx="55673" cy="22817"/>
            </a:xfrm>
            <a:custGeom>
              <a:avLst/>
              <a:gdLst>
                <a:gd name="T0" fmla="*/ 263 w 271"/>
                <a:gd name="T1" fmla="*/ 20 h 112"/>
                <a:gd name="T2" fmla="*/ 40 w 271"/>
                <a:gd name="T3" fmla="*/ 61 h 112"/>
                <a:gd name="T4" fmla="*/ 263 w 271"/>
                <a:gd name="T5" fmla="*/ 2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112">
                  <a:moveTo>
                    <a:pt x="263" y="20"/>
                  </a:moveTo>
                  <a:cubicBezTo>
                    <a:pt x="256" y="0"/>
                    <a:pt x="0" y="31"/>
                    <a:pt x="40" y="61"/>
                  </a:cubicBezTo>
                  <a:cubicBezTo>
                    <a:pt x="107" y="111"/>
                    <a:pt x="270" y="40"/>
                    <a:pt x="263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2" name="Freeform 198">
              <a:extLst>
                <a:ext uri="{FF2B5EF4-FFF2-40B4-BE49-F238E27FC236}">
                  <a16:creationId xmlns:a16="http://schemas.microsoft.com/office/drawing/2014/main" id="{4A867A6B-6352-4B4E-8945-07D9359DC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0433" y="2997823"/>
              <a:ext cx="1358967" cy="762080"/>
            </a:xfrm>
            <a:custGeom>
              <a:avLst/>
              <a:gdLst>
                <a:gd name="T0" fmla="*/ 1223 w 6566"/>
                <a:gd name="T1" fmla="*/ 2898 h 3680"/>
                <a:gd name="T2" fmla="*/ 3534 w 6566"/>
                <a:gd name="T3" fmla="*/ 2990 h 3680"/>
                <a:gd name="T4" fmla="*/ 3680 w 6566"/>
                <a:gd name="T5" fmla="*/ 3061 h 3680"/>
                <a:gd name="T6" fmla="*/ 3946 w 6566"/>
                <a:gd name="T7" fmla="*/ 3128 h 3680"/>
                <a:gd name="T8" fmla="*/ 4382 w 6566"/>
                <a:gd name="T9" fmla="*/ 3299 h 3680"/>
                <a:gd name="T10" fmla="*/ 4492 w 6566"/>
                <a:gd name="T11" fmla="*/ 3624 h 3680"/>
                <a:gd name="T12" fmla="*/ 4739 w 6566"/>
                <a:gd name="T13" fmla="*/ 3627 h 3680"/>
                <a:gd name="T14" fmla="*/ 4959 w 6566"/>
                <a:gd name="T15" fmla="*/ 3497 h 3680"/>
                <a:gd name="T16" fmla="*/ 5626 w 6566"/>
                <a:gd name="T17" fmla="*/ 3216 h 3680"/>
                <a:gd name="T18" fmla="*/ 5928 w 6566"/>
                <a:gd name="T19" fmla="*/ 3390 h 3680"/>
                <a:gd name="T20" fmla="*/ 6128 w 6566"/>
                <a:gd name="T21" fmla="*/ 3373 h 3680"/>
                <a:gd name="T22" fmla="*/ 5940 w 6566"/>
                <a:gd name="T23" fmla="*/ 3336 h 3680"/>
                <a:gd name="T24" fmla="*/ 5385 w 6566"/>
                <a:gd name="T25" fmla="*/ 3233 h 3680"/>
                <a:gd name="T26" fmla="*/ 6326 w 6566"/>
                <a:gd name="T27" fmla="*/ 2818 h 3680"/>
                <a:gd name="T28" fmla="*/ 6433 w 6566"/>
                <a:gd name="T29" fmla="*/ 2574 h 3680"/>
                <a:gd name="T30" fmla="*/ 6416 w 6566"/>
                <a:gd name="T31" fmla="*/ 2468 h 3680"/>
                <a:gd name="T32" fmla="*/ 6115 w 6566"/>
                <a:gd name="T33" fmla="*/ 2200 h 3680"/>
                <a:gd name="T34" fmla="*/ 5876 w 6566"/>
                <a:gd name="T35" fmla="*/ 1815 h 3680"/>
                <a:gd name="T36" fmla="*/ 5632 w 6566"/>
                <a:gd name="T37" fmla="*/ 2060 h 3680"/>
                <a:gd name="T38" fmla="*/ 5453 w 6566"/>
                <a:gd name="T39" fmla="*/ 1755 h 3680"/>
                <a:gd name="T40" fmla="*/ 5084 w 6566"/>
                <a:gd name="T41" fmla="*/ 1603 h 3680"/>
                <a:gd name="T42" fmla="*/ 4827 w 6566"/>
                <a:gd name="T43" fmla="*/ 1752 h 3680"/>
                <a:gd name="T44" fmla="*/ 4935 w 6566"/>
                <a:gd name="T45" fmla="*/ 2285 h 3680"/>
                <a:gd name="T46" fmla="*/ 4777 w 6566"/>
                <a:gd name="T47" fmla="*/ 2776 h 3680"/>
                <a:gd name="T48" fmla="*/ 4498 w 6566"/>
                <a:gd name="T49" fmla="*/ 2507 h 3680"/>
                <a:gd name="T50" fmla="*/ 4014 w 6566"/>
                <a:gd name="T51" fmla="*/ 2228 h 3680"/>
                <a:gd name="T52" fmla="*/ 3552 w 6566"/>
                <a:gd name="T53" fmla="*/ 1980 h 3680"/>
                <a:gd name="T54" fmla="*/ 3772 w 6566"/>
                <a:gd name="T55" fmla="*/ 1527 h 3680"/>
                <a:gd name="T56" fmla="*/ 4026 w 6566"/>
                <a:gd name="T57" fmla="*/ 1376 h 3680"/>
                <a:gd name="T58" fmla="*/ 4172 w 6566"/>
                <a:gd name="T59" fmla="*/ 1089 h 3680"/>
                <a:gd name="T60" fmla="*/ 4451 w 6566"/>
                <a:gd name="T61" fmla="*/ 1063 h 3680"/>
                <a:gd name="T62" fmla="*/ 4559 w 6566"/>
                <a:gd name="T63" fmla="*/ 740 h 3680"/>
                <a:gd name="T64" fmla="*/ 4287 w 6566"/>
                <a:gd name="T65" fmla="*/ 775 h 3680"/>
                <a:gd name="T66" fmla="*/ 4089 w 6566"/>
                <a:gd name="T67" fmla="*/ 948 h 3680"/>
                <a:gd name="T68" fmla="*/ 3884 w 6566"/>
                <a:gd name="T69" fmla="*/ 830 h 3680"/>
                <a:gd name="T70" fmla="*/ 3801 w 6566"/>
                <a:gd name="T71" fmla="*/ 579 h 3680"/>
                <a:gd name="T72" fmla="*/ 3640 w 6566"/>
                <a:gd name="T73" fmla="*/ 230 h 3680"/>
                <a:gd name="T74" fmla="*/ 3530 w 6566"/>
                <a:gd name="T75" fmla="*/ 75 h 3680"/>
                <a:gd name="T76" fmla="*/ 3437 w 6566"/>
                <a:gd name="T77" fmla="*/ 413 h 3680"/>
                <a:gd name="T78" fmla="*/ 3606 w 6566"/>
                <a:gd name="T79" fmla="*/ 747 h 3680"/>
                <a:gd name="T80" fmla="*/ 3442 w 6566"/>
                <a:gd name="T81" fmla="*/ 847 h 3680"/>
                <a:gd name="T82" fmla="*/ 3498 w 6566"/>
                <a:gd name="T83" fmla="*/ 692 h 3680"/>
                <a:gd name="T84" fmla="*/ 3291 w 6566"/>
                <a:gd name="T85" fmla="*/ 823 h 3680"/>
                <a:gd name="T86" fmla="*/ 2767 w 6566"/>
                <a:gd name="T87" fmla="*/ 828 h 3680"/>
                <a:gd name="T88" fmla="*/ 2572 w 6566"/>
                <a:gd name="T89" fmla="*/ 867 h 3680"/>
                <a:gd name="T90" fmla="*/ 2349 w 6566"/>
                <a:gd name="T91" fmla="*/ 890 h 3680"/>
                <a:gd name="T92" fmla="*/ 1694 w 6566"/>
                <a:gd name="T93" fmla="*/ 706 h 3680"/>
                <a:gd name="T94" fmla="*/ 1044 w 6566"/>
                <a:gd name="T95" fmla="*/ 542 h 3680"/>
                <a:gd name="T96" fmla="*/ 599 w 6566"/>
                <a:gd name="T97" fmla="*/ 782 h 3680"/>
                <a:gd name="T98" fmla="*/ 560 w 6566"/>
                <a:gd name="T99" fmla="*/ 691 h 3680"/>
                <a:gd name="T100" fmla="*/ 135 w 6566"/>
                <a:gd name="T101" fmla="*/ 669 h 3680"/>
                <a:gd name="T102" fmla="*/ 102 w 6566"/>
                <a:gd name="T103" fmla="*/ 1817 h 3680"/>
                <a:gd name="T104" fmla="*/ 289 w 6566"/>
                <a:gd name="T105" fmla="*/ 1970 h 3680"/>
                <a:gd name="T106" fmla="*/ 667 w 6566"/>
                <a:gd name="T107" fmla="*/ 2170 h 3680"/>
                <a:gd name="T108" fmla="*/ 804 w 6566"/>
                <a:gd name="T109" fmla="*/ 2467 h 3680"/>
                <a:gd name="T110" fmla="*/ 1005 w 6566"/>
                <a:gd name="T111" fmla="*/ 2695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66" h="3680">
                  <a:moveTo>
                    <a:pt x="1005" y="2695"/>
                  </a:moveTo>
                  <a:cubicBezTo>
                    <a:pt x="1020" y="2703"/>
                    <a:pt x="1035" y="2728"/>
                    <a:pt x="1010" y="2728"/>
                  </a:cubicBezTo>
                  <a:cubicBezTo>
                    <a:pt x="985" y="2728"/>
                    <a:pt x="988" y="2772"/>
                    <a:pt x="1007" y="2774"/>
                  </a:cubicBezTo>
                  <a:cubicBezTo>
                    <a:pt x="1025" y="2776"/>
                    <a:pt x="1024" y="2800"/>
                    <a:pt x="1024" y="2815"/>
                  </a:cubicBezTo>
                  <a:cubicBezTo>
                    <a:pt x="1024" y="2830"/>
                    <a:pt x="1083" y="2852"/>
                    <a:pt x="1105" y="2845"/>
                  </a:cubicBezTo>
                  <a:cubicBezTo>
                    <a:pt x="1127" y="2838"/>
                    <a:pt x="1147" y="2859"/>
                    <a:pt x="1157" y="2877"/>
                  </a:cubicBezTo>
                  <a:cubicBezTo>
                    <a:pt x="1167" y="2896"/>
                    <a:pt x="1208" y="2910"/>
                    <a:pt x="1223" y="2898"/>
                  </a:cubicBezTo>
                  <a:cubicBezTo>
                    <a:pt x="1239" y="2886"/>
                    <a:pt x="1249" y="2920"/>
                    <a:pt x="1252" y="2943"/>
                  </a:cubicBezTo>
                  <a:cubicBezTo>
                    <a:pt x="1255" y="2967"/>
                    <a:pt x="1289" y="2954"/>
                    <a:pt x="1310" y="2952"/>
                  </a:cubicBezTo>
                  <a:cubicBezTo>
                    <a:pt x="1330" y="2950"/>
                    <a:pt x="1342" y="2979"/>
                    <a:pt x="1355" y="2974"/>
                  </a:cubicBezTo>
                  <a:cubicBezTo>
                    <a:pt x="1383" y="2963"/>
                    <a:pt x="1393" y="3009"/>
                    <a:pt x="1410" y="3039"/>
                  </a:cubicBezTo>
                  <a:lnTo>
                    <a:pt x="1414" y="3039"/>
                  </a:lnTo>
                  <a:lnTo>
                    <a:pt x="3512" y="3028"/>
                  </a:lnTo>
                  <a:cubicBezTo>
                    <a:pt x="3513" y="3015"/>
                    <a:pt x="3517" y="2990"/>
                    <a:pt x="3534" y="2990"/>
                  </a:cubicBezTo>
                  <a:cubicBezTo>
                    <a:pt x="3538" y="2990"/>
                    <a:pt x="3543" y="2992"/>
                    <a:pt x="3547" y="2995"/>
                  </a:cubicBezTo>
                  <a:cubicBezTo>
                    <a:pt x="3561" y="3005"/>
                    <a:pt x="3562" y="3019"/>
                    <a:pt x="3564" y="3029"/>
                  </a:cubicBezTo>
                  <a:cubicBezTo>
                    <a:pt x="3565" y="3041"/>
                    <a:pt x="3565" y="3048"/>
                    <a:pt x="3577" y="3053"/>
                  </a:cubicBezTo>
                  <a:cubicBezTo>
                    <a:pt x="3588" y="3057"/>
                    <a:pt x="3597" y="3062"/>
                    <a:pt x="3605" y="3066"/>
                  </a:cubicBezTo>
                  <a:cubicBezTo>
                    <a:pt x="3619" y="3073"/>
                    <a:pt x="3631" y="3079"/>
                    <a:pt x="3638" y="3076"/>
                  </a:cubicBezTo>
                  <a:cubicBezTo>
                    <a:pt x="3641" y="3075"/>
                    <a:pt x="3643" y="3073"/>
                    <a:pt x="3646" y="3072"/>
                  </a:cubicBezTo>
                  <a:cubicBezTo>
                    <a:pt x="3655" y="3067"/>
                    <a:pt x="3667" y="3061"/>
                    <a:pt x="3680" y="3061"/>
                  </a:cubicBezTo>
                  <a:cubicBezTo>
                    <a:pt x="3693" y="3061"/>
                    <a:pt x="3705" y="3067"/>
                    <a:pt x="3715" y="3079"/>
                  </a:cubicBezTo>
                  <a:cubicBezTo>
                    <a:pt x="3729" y="3096"/>
                    <a:pt x="3740" y="3094"/>
                    <a:pt x="3750" y="3094"/>
                  </a:cubicBezTo>
                  <a:cubicBezTo>
                    <a:pt x="3759" y="3093"/>
                    <a:pt x="3769" y="3093"/>
                    <a:pt x="3779" y="3105"/>
                  </a:cubicBezTo>
                  <a:cubicBezTo>
                    <a:pt x="3789" y="3118"/>
                    <a:pt x="3803" y="3126"/>
                    <a:pt x="3815" y="3126"/>
                  </a:cubicBezTo>
                  <a:cubicBezTo>
                    <a:pt x="3822" y="3126"/>
                    <a:pt x="3829" y="3123"/>
                    <a:pt x="3835" y="3116"/>
                  </a:cubicBezTo>
                  <a:cubicBezTo>
                    <a:pt x="3840" y="3109"/>
                    <a:pt x="3849" y="3106"/>
                    <a:pt x="3862" y="3106"/>
                  </a:cubicBezTo>
                  <a:cubicBezTo>
                    <a:pt x="3887" y="3106"/>
                    <a:pt x="3922" y="3119"/>
                    <a:pt x="3946" y="3128"/>
                  </a:cubicBezTo>
                  <a:lnTo>
                    <a:pt x="3954" y="3130"/>
                  </a:lnTo>
                  <a:cubicBezTo>
                    <a:pt x="3988" y="3099"/>
                    <a:pt x="4016" y="3042"/>
                    <a:pt x="4048" y="3042"/>
                  </a:cubicBezTo>
                  <a:cubicBezTo>
                    <a:pt x="4092" y="3042"/>
                    <a:pt x="4204" y="3052"/>
                    <a:pt x="4211" y="3109"/>
                  </a:cubicBezTo>
                  <a:cubicBezTo>
                    <a:pt x="4217" y="3167"/>
                    <a:pt x="4285" y="3113"/>
                    <a:pt x="4292" y="3167"/>
                  </a:cubicBezTo>
                  <a:cubicBezTo>
                    <a:pt x="4297" y="3209"/>
                    <a:pt x="4335" y="3243"/>
                    <a:pt x="4335" y="3267"/>
                  </a:cubicBezTo>
                  <a:lnTo>
                    <a:pt x="4338" y="3268"/>
                  </a:lnTo>
                  <a:cubicBezTo>
                    <a:pt x="4349" y="3276"/>
                    <a:pt x="4366" y="3287"/>
                    <a:pt x="4382" y="3299"/>
                  </a:cubicBezTo>
                  <a:lnTo>
                    <a:pt x="4386" y="3302"/>
                  </a:lnTo>
                  <a:cubicBezTo>
                    <a:pt x="4411" y="3298"/>
                    <a:pt x="4461" y="3307"/>
                    <a:pt x="4495" y="3319"/>
                  </a:cubicBezTo>
                  <a:cubicBezTo>
                    <a:pt x="4542" y="3336"/>
                    <a:pt x="4613" y="3299"/>
                    <a:pt x="4637" y="3356"/>
                  </a:cubicBezTo>
                  <a:cubicBezTo>
                    <a:pt x="4661" y="3414"/>
                    <a:pt x="4716" y="3457"/>
                    <a:pt x="4664" y="3461"/>
                  </a:cubicBezTo>
                  <a:cubicBezTo>
                    <a:pt x="4620" y="3465"/>
                    <a:pt x="4563" y="3404"/>
                    <a:pt x="4566" y="3438"/>
                  </a:cubicBezTo>
                  <a:cubicBezTo>
                    <a:pt x="4569" y="3471"/>
                    <a:pt x="4542" y="3455"/>
                    <a:pt x="4542" y="3505"/>
                  </a:cubicBezTo>
                  <a:cubicBezTo>
                    <a:pt x="4542" y="3553"/>
                    <a:pt x="4513" y="3618"/>
                    <a:pt x="4492" y="3624"/>
                  </a:cubicBezTo>
                  <a:lnTo>
                    <a:pt x="4492" y="3624"/>
                  </a:lnTo>
                  <a:cubicBezTo>
                    <a:pt x="4489" y="3641"/>
                    <a:pt x="4488" y="3665"/>
                    <a:pt x="4503" y="3679"/>
                  </a:cubicBezTo>
                  <a:lnTo>
                    <a:pt x="4503" y="3679"/>
                  </a:lnTo>
                  <a:cubicBezTo>
                    <a:pt x="4529" y="3660"/>
                    <a:pt x="4563" y="3632"/>
                    <a:pt x="4593" y="3634"/>
                  </a:cubicBezTo>
                  <a:cubicBezTo>
                    <a:pt x="4644" y="3637"/>
                    <a:pt x="4657" y="3668"/>
                    <a:pt x="4691" y="3644"/>
                  </a:cubicBezTo>
                  <a:cubicBezTo>
                    <a:pt x="4725" y="3620"/>
                    <a:pt x="4732" y="3610"/>
                    <a:pt x="4739" y="3627"/>
                  </a:cubicBezTo>
                  <a:lnTo>
                    <a:pt x="4739" y="3627"/>
                  </a:lnTo>
                  <a:cubicBezTo>
                    <a:pt x="4753" y="3619"/>
                    <a:pt x="4754" y="3615"/>
                    <a:pt x="4754" y="3615"/>
                  </a:cubicBezTo>
                  <a:cubicBezTo>
                    <a:pt x="4755" y="3609"/>
                    <a:pt x="4753" y="3599"/>
                    <a:pt x="4750" y="3587"/>
                  </a:cubicBezTo>
                  <a:lnTo>
                    <a:pt x="4750" y="3586"/>
                  </a:lnTo>
                  <a:cubicBezTo>
                    <a:pt x="4721" y="3591"/>
                    <a:pt x="4710" y="3592"/>
                    <a:pt x="4701" y="3570"/>
                  </a:cubicBezTo>
                  <a:cubicBezTo>
                    <a:pt x="4688" y="3536"/>
                    <a:pt x="4803" y="3502"/>
                    <a:pt x="4857" y="3509"/>
                  </a:cubicBezTo>
                  <a:cubicBezTo>
                    <a:pt x="4904" y="3515"/>
                    <a:pt x="4939" y="3484"/>
                    <a:pt x="4958" y="3497"/>
                  </a:cubicBezTo>
                  <a:lnTo>
                    <a:pt x="4959" y="3497"/>
                  </a:lnTo>
                  <a:cubicBezTo>
                    <a:pt x="5046" y="3418"/>
                    <a:pt x="5060" y="3418"/>
                    <a:pt x="5065" y="3418"/>
                  </a:cubicBezTo>
                  <a:cubicBezTo>
                    <a:pt x="5084" y="3418"/>
                    <a:pt x="5303" y="3416"/>
                    <a:pt x="5325" y="3416"/>
                  </a:cubicBezTo>
                  <a:cubicBezTo>
                    <a:pt x="5335" y="3409"/>
                    <a:pt x="5406" y="3362"/>
                    <a:pt x="5415" y="3321"/>
                  </a:cubicBezTo>
                  <a:cubicBezTo>
                    <a:pt x="5424" y="3284"/>
                    <a:pt x="5470" y="3178"/>
                    <a:pt x="5508" y="3178"/>
                  </a:cubicBezTo>
                  <a:cubicBezTo>
                    <a:pt x="5513" y="3178"/>
                    <a:pt x="5518" y="3179"/>
                    <a:pt x="5522" y="3182"/>
                  </a:cubicBezTo>
                  <a:cubicBezTo>
                    <a:pt x="5536" y="3194"/>
                    <a:pt x="5560" y="3195"/>
                    <a:pt x="5581" y="3197"/>
                  </a:cubicBezTo>
                  <a:cubicBezTo>
                    <a:pt x="5604" y="3198"/>
                    <a:pt x="5624" y="3200"/>
                    <a:pt x="5626" y="3216"/>
                  </a:cubicBezTo>
                  <a:cubicBezTo>
                    <a:pt x="5626" y="3220"/>
                    <a:pt x="5626" y="3225"/>
                    <a:pt x="5625" y="3232"/>
                  </a:cubicBezTo>
                  <a:cubicBezTo>
                    <a:pt x="5623" y="3264"/>
                    <a:pt x="5618" y="3331"/>
                    <a:pt x="5689" y="3425"/>
                  </a:cubicBezTo>
                  <a:lnTo>
                    <a:pt x="5689" y="3426"/>
                  </a:lnTo>
                  <a:cubicBezTo>
                    <a:pt x="5718" y="3408"/>
                    <a:pt x="5747" y="3394"/>
                    <a:pt x="5764" y="3395"/>
                  </a:cubicBezTo>
                  <a:cubicBezTo>
                    <a:pt x="5795" y="3397"/>
                    <a:pt x="5840" y="3356"/>
                    <a:pt x="5854" y="3331"/>
                  </a:cubicBezTo>
                  <a:cubicBezTo>
                    <a:pt x="5867" y="3306"/>
                    <a:pt x="5886" y="3355"/>
                    <a:pt x="5859" y="3363"/>
                  </a:cubicBezTo>
                  <a:cubicBezTo>
                    <a:pt x="5832" y="3372"/>
                    <a:pt x="5881" y="3392"/>
                    <a:pt x="5928" y="3390"/>
                  </a:cubicBezTo>
                  <a:cubicBezTo>
                    <a:pt x="5976" y="3389"/>
                    <a:pt x="5906" y="3407"/>
                    <a:pt x="5871" y="3405"/>
                  </a:cubicBezTo>
                  <a:cubicBezTo>
                    <a:pt x="5835" y="3404"/>
                    <a:pt x="5820" y="3409"/>
                    <a:pt x="5773" y="3456"/>
                  </a:cubicBezTo>
                  <a:cubicBezTo>
                    <a:pt x="5725" y="3504"/>
                    <a:pt x="5737" y="3517"/>
                    <a:pt x="5764" y="3541"/>
                  </a:cubicBezTo>
                  <a:cubicBezTo>
                    <a:pt x="5791" y="3565"/>
                    <a:pt x="5827" y="3554"/>
                    <a:pt x="5864" y="3522"/>
                  </a:cubicBezTo>
                  <a:cubicBezTo>
                    <a:pt x="5901" y="3490"/>
                    <a:pt x="5900" y="3458"/>
                    <a:pt x="5937" y="3460"/>
                  </a:cubicBezTo>
                  <a:cubicBezTo>
                    <a:pt x="5974" y="3461"/>
                    <a:pt x="6071" y="3426"/>
                    <a:pt x="6113" y="3412"/>
                  </a:cubicBezTo>
                  <a:cubicBezTo>
                    <a:pt x="6155" y="3399"/>
                    <a:pt x="6128" y="3391"/>
                    <a:pt x="6128" y="3373"/>
                  </a:cubicBezTo>
                  <a:cubicBezTo>
                    <a:pt x="6128" y="3354"/>
                    <a:pt x="6203" y="3355"/>
                    <a:pt x="6230" y="3336"/>
                  </a:cubicBezTo>
                  <a:cubicBezTo>
                    <a:pt x="6257" y="3317"/>
                    <a:pt x="6225" y="3302"/>
                    <a:pt x="6201" y="3306"/>
                  </a:cubicBezTo>
                  <a:cubicBezTo>
                    <a:pt x="6177" y="3309"/>
                    <a:pt x="6196" y="3272"/>
                    <a:pt x="6199" y="3253"/>
                  </a:cubicBezTo>
                  <a:cubicBezTo>
                    <a:pt x="6203" y="3234"/>
                    <a:pt x="6148" y="3262"/>
                    <a:pt x="6147" y="3284"/>
                  </a:cubicBezTo>
                  <a:cubicBezTo>
                    <a:pt x="6145" y="3306"/>
                    <a:pt x="6108" y="3314"/>
                    <a:pt x="6108" y="3328"/>
                  </a:cubicBezTo>
                  <a:cubicBezTo>
                    <a:pt x="6108" y="3367"/>
                    <a:pt x="6103" y="3346"/>
                    <a:pt x="6076" y="3360"/>
                  </a:cubicBezTo>
                  <a:cubicBezTo>
                    <a:pt x="6049" y="3373"/>
                    <a:pt x="5944" y="3360"/>
                    <a:pt x="5940" y="3336"/>
                  </a:cubicBezTo>
                  <a:cubicBezTo>
                    <a:pt x="5937" y="3312"/>
                    <a:pt x="5861" y="3301"/>
                    <a:pt x="5857" y="3268"/>
                  </a:cubicBezTo>
                  <a:cubicBezTo>
                    <a:pt x="5854" y="3236"/>
                    <a:pt x="5817" y="3226"/>
                    <a:pt x="5847" y="3191"/>
                  </a:cubicBezTo>
                  <a:cubicBezTo>
                    <a:pt x="5878" y="3155"/>
                    <a:pt x="5842" y="3138"/>
                    <a:pt x="5813" y="3165"/>
                  </a:cubicBezTo>
                  <a:cubicBezTo>
                    <a:pt x="5785" y="3192"/>
                    <a:pt x="5768" y="3150"/>
                    <a:pt x="5807" y="3135"/>
                  </a:cubicBezTo>
                  <a:cubicBezTo>
                    <a:pt x="5845" y="3119"/>
                    <a:pt x="5918" y="3104"/>
                    <a:pt x="5881" y="3037"/>
                  </a:cubicBezTo>
                  <a:cubicBezTo>
                    <a:pt x="5844" y="2969"/>
                    <a:pt x="5610" y="3057"/>
                    <a:pt x="5551" y="3091"/>
                  </a:cubicBezTo>
                  <a:cubicBezTo>
                    <a:pt x="5492" y="3125"/>
                    <a:pt x="5417" y="3233"/>
                    <a:pt x="5385" y="3233"/>
                  </a:cubicBezTo>
                  <a:cubicBezTo>
                    <a:pt x="5353" y="3233"/>
                    <a:pt x="5441" y="3175"/>
                    <a:pt x="5455" y="3153"/>
                  </a:cubicBezTo>
                  <a:cubicBezTo>
                    <a:pt x="5468" y="3131"/>
                    <a:pt x="5451" y="3109"/>
                    <a:pt x="5470" y="3118"/>
                  </a:cubicBezTo>
                  <a:cubicBezTo>
                    <a:pt x="5488" y="3126"/>
                    <a:pt x="5541" y="3045"/>
                    <a:pt x="5576" y="3018"/>
                  </a:cubicBezTo>
                  <a:cubicBezTo>
                    <a:pt x="5612" y="2991"/>
                    <a:pt x="5651" y="3016"/>
                    <a:pt x="5656" y="2994"/>
                  </a:cubicBezTo>
                  <a:cubicBezTo>
                    <a:pt x="5661" y="2972"/>
                    <a:pt x="5678" y="2957"/>
                    <a:pt x="5712" y="2927"/>
                  </a:cubicBezTo>
                  <a:cubicBezTo>
                    <a:pt x="5746" y="2896"/>
                    <a:pt x="6150" y="2901"/>
                    <a:pt x="6189" y="2903"/>
                  </a:cubicBezTo>
                  <a:cubicBezTo>
                    <a:pt x="6228" y="2904"/>
                    <a:pt x="6304" y="2852"/>
                    <a:pt x="6326" y="2818"/>
                  </a:cubicBezTo>
                  <a:cubicBezTo>
                    <a:pt x="6348" y="2784"/>
                    <a:pt x="6377" y="2784"/>
                    <a:pt x="6431" y="2788"/>
                  </a:cubicBezTo>
                  <a:cubicBezTo>
                    <a:pt x="6485" y="2791"/>
                    <a:pt x="6511" y="2742"/>
                    <a:pt x="6538" y="2723"/>
                  </a:cubicBezTo>
                  <a:cubicBezTo>
                    <a:pt x="6565" y="2705"/>
                    <a:pt x="6555" y="2696"/>
                    <a:pt x="6531" y="2691"/>
                  </a:cubicBezTo>
                  <a:cubicBezTo>
                    <a:pt x="6507" y="2686"/>
                    <a:pt x="6485" y="2671"/>
                    <a:pt x="6509" y="2669"/>
                  </a:cubicBezTo>
                  <a:cubicBezTo>
                    <a:pt x="6533" y="2668"/>
                    <a:pt x="6544" y="2654"/>
                    <a:pt x="6555" y="2624"/>
                  </a:cubicBezTo>
                  <a:cubicBezTo>
                    <a:pt x="6565" y="2593"/>
                    <a:pt x="6546" y="2607"/>
                    <a:pt x="6514" y="2564"/>
                  </a:cubicBezTo>
                  <a:cubicBezTo>
                    <a:pt x="6482" y="2522"/>
                    <a:pt x="6465" y="2578"/>
                    <a:pt x="6433" y="2574"/>
                  </a:cubicBezTo>
                  <a:cubicBezTo>
                    <a:pt x="6401" y="2571"/>
                    <a:pt x="6455" y="2531"/>
                    <a:pt x="6428" y="2514"/>
                  </a:cubicBezTo>
                  <a:cubicBezTo>
                    <a:pt x="6401" y="2497"/>
                    <a:pt x="6350" y="2508"/>
                    <a:pt x="6309" y="2542"/>
                  </a:cubicBezTo>
                  <a:cubicBezTo>
                    <a:pt x="6269" y="2576"/>
                    <a:pt x="6272" y="2541"/>
                    <a:pt x="6236" y="2574"/>
                  </a:cubicBezTo>
                  <a:cubicBezTo>
                    <a:pt x="6201" y="2608"/>
                    <a:pt x="6201" y="2558"/>
                    <a:pt x="6218" y="2544"/>
                  </a:cubicBezTo>
                  <a:cubicBezTo>
                    <a:pt x="6235" y="2531"/>
                    <a:pt x="6247" y="2546"/>
                    <a:pt x="6262" y="2525"/>
                  </a:cubicBezTo>
                  <a:cubicBezTo>
                    <a:pt x="6277" y="2505"/>
                    <a:pt x="6292" y="2525"/>
                    <a:pt x="6331" y="2500"/>
                  </a:cubicBezTo>
                  <a:cubicBezTo>
                    <a:pt x="6370" y="2475"/>
                    <a:pt x="6404" y="2487"/>
                    <a:pt x="6416" y="2468"/>
                  </a:cubicBezTo>
                  <a:cubicBezTo>
                    <a:pt x="6428" y="2449"/>
                    <a:pt x="6397" y="2424"/>
                    <a:pt x="6360" y="2432"/>
                  </a:cubicBezTo>
                  <a:cubicBezTo>
                    <a:pt x="6323" y="2441"/>
                    <a:pt x="6297" y="2382"/>
                    <a:pt x="6274" y="2398"/>
                  </a:cubicBezTo>
                  <a:cubicBezTo>
                    <a:pt x="6250" y="2415"/>
                    <a:pt x="6255" y="2373"/>
                    <a:pt x="6228" y="2390"/>
                  </a:cubicBezTo>
                  <a:cubicBezTo>
                    <a:pt x="6201" y="2407"/>
                    <a:pt x="6186" y="2385"/>
                    <a:pt x="6174" y="2353"/>
                  </a:cubicBezTo>
                  <a:cubicBezTo>
                    <a:pt x="6162" y="2321"/>
                    <a:pt x="6089" y="2268"/>
                    <a:pt x="6045" y="2255"/>
                  </a:cubicBezTo>
                  <a:cubicBezTo>
                    <a:pt x="6001" y="2241"/>
                    <a:pt x="6030" y="2217"/>
                    <a:pt x="6054" y="2234"/>
                  </a:cubicBezTo>
                  <a:cubicBezTo>
                    <a:pt x="6077" y="2251"/>
                    <a:pt x="6104" y="2216"/>
                    <a:pt x="6115" y="2200"/>
                  </a:cubicBezTo>
                  <a:cubicBezTo>
                    <a:pt x="6125" y="2183"/>
                    <a:pt x="6098" y="2168"/>
                    <a:pt x="6084" y="2167"/>
                  </a:cubicBezTo>
                  <a:cubicBezTo>
                    <a:pt x="6071" y="2165"/>
                    <a:pt x="6071" y="2143"/>
                    <a:pt x="6074" y="2126"/>
                  </a:cubicBezTo>
                  <a:cubicBezTo>
                    <a:pt x="6077" y="2109"/>
                    <a:pt x="6027" y="2087"/>
                    <a:pt x="6025" y="2070"/>
                  </a:cubicBezTo>
                  <a:cubicBezTo>
                    <a:pt x="6023" y="2053"/>
                    <a:pt x="5994" y="2041"/>
                    <a:pt x="5996" y="2026"/>
                  </a:cubicBezTo>
                  <a:cubicBezTo>
                    <a:pt x="5998" y="2011"/>
                    <a:pt x="5967" y="1989"/>
                    <a:pt x="5967" y="1969"/>
                  </a:cubicBezTo>
                  <a:cubicBezTo>
                    <a:pt x="5967" y="1948"/>
                    <a:pt x="5917" y="1908"/>
                    <a:pt x="5915" y="1884"/>
                  </a:cubicBezTo>
                  <a:cubicBezTo>
                    <a:pt x="5913" y="1860"/>
                    <a:pt x="5886" y="1843"/>
                    <a:pt x="5876" y="1815"/>
                  </a:cubicBezTo>
                  <a:cubicBezTo>
                    <a:pt x="5866" y="1786"/>
                    <a:pt x="5852" y="1799"/>
                    <a:pt x="5842" y="1840"/>
                  </a:cubicBezTo>
                  <a:cubicBezTo>
                    <a:pt x="5832" y="1881"/>
                    <a:pt x="5796" y="1879"/>
                    <a:pt x="5807" y="1892"/>
                  </a:cubicBezTo>
                  <a:cubicBezTo>
                    <a:pt x="5827" y="1920"/>
                    <a:pt x="5812" y="1921"/>
                    <a:pt x="5796" y="1938"/>
                  </a:cubicBezTo>
                  <a:cubicBezTo>
                    <a:pt x="5781" y="1955"/>
                    <a:pt x="5807" y="1980"/>
                    <a:pt x="5781" y="1980"/>
                  </a:cubicBezTo>
                  <a:cubicBezTo>
                    <a:pt x="5756" y="1980"/>
                    <a:pt x="5768" y="2033"/>
                    <a:pt x="5754" y="2009"/>
                  </a:cubicBezTo>
                  <a:cubicBezTo>
                    <a:pt x="5741" y="1985"/>
                    <a:pt x="5708" y="1992"/>
                    <a:pt x="5708" y="2016"/>
                  </a:cubicBezTo>
                  <a:cubicBezTo>
                    <a:pt x="5708" y="2040"/>
                    <a:pt x="5654" y="2062"/>
                    <a:pt x="5632" y="2060"/>
                  </a:cubicBezTo>
                  <a:cubicBezTo>
                    <a:pt x="5610" y="2058"/>
                    <a:pt x="5610" y="2013"/>
                    <a:pt x="5592" y="2026"/>
                  </a:cubicBezTo>
                  <a:cubicBezTo>
                    <a:pt x="5573" y="2040"/>
                    <a:pt x="5576" y="1987"/>
                    <a:pt x="5548" y="1989"/>
                  </a:cubicBezTo>
                  <a:cubicBezTo>
                    <a:pt x="5519" y="1991"/>
                    <a:pt x="5499" y="1987"/>
                    <a:pt x="5507" y="1962"/>
                  </a:cubicBezTo>
                  <a:cubicBezTo>
                    <a:pt x="5515" y="1936"/>
                    <a:pt x="5458" y="1925"/>
                    <a:pt x="5477" y="1909"/>
                  </a:cubicBezTo>
                  <a:cubicBezTo>
                    <a:pt x="5495" y="1894"/>
                    <a:pt x="5471" y="1867"/>
                    <a:pt x="5468" y="1823"/>
                  </a:cubicBezTo>
                  <a:cubicBezTo>
                    <a:pt x="5465" y="1779"/>
                    <a:pt x="5493" y="1776"/>
                    <a:pt x="5493" y="1759"/>
                  </a:cubicBezTo>
                  <a:cubicBezTo>
                    <a:pt x="5493" y="1742"/>
                    <a:pt x="5473" y="1742"/>
                    <a:pt x="5453" y="1755"/>
                  </a:cubicBezTo>
                  <a:cubicBezTo>
                    <a:pt x="5433" y="1769"/>
                    <a:pt x="5433" y="1737"/>
                    <a:pt x="5410" y="1738"/>
                  </a:cubicBezTo>
                  <a:cubicBezTo>
                    <a:pt x="5389" y="1740"/>
                    <a:pt x="5322" y="1737"/>
                    <a:pt x="5319" y="1706"/>
                  </a:cubicBezTo>
                  <a:cubicBezTo>
                    <a:pt x="5316" y="1676"/>
                    <a:pt x="5294" y="1691"/>
                    <a:pt x="5284" y="1662"/>
                  </a:cubicBezTo>
                  <a:cubicBezTo>
                    <a:pt x="5273" y="1633"/>
                    <a:pt x="5246" y="1655"/>
                    <a:pt x="5246" y="1635"/>
                  </a:cubicBezTo>
                  <a:cubicBezTo>
                    <a:pt x="5246" y="1615"/>
                    <a:pt x="5234" y="1606"/>
                    <a:pt x="5214" y="1605"/>
                  </a:cubicBezTo>
                  <a:cubicBezTo>
                    <a:pt x="5194" y="1603"/>
                    <a:pt x="5187" y="1581"/>
                    <a:pt x="5160" y="1578"/>
                  </a:cubicBezTo>
                  <a:cubicBezTo>
                    <a:pt x="5133" y="1574"/>
                    <a:pt x="5099" y="1596"/>
                    <a:pt x="5084" y="1603"/>
                  </a:cubicBezTo>
                  <a:cubicBezTo>
                    <a:pt x="5069" y="1610"/>
                    <a:pt x="5030" y="1579"/>
                    <a:pt x="5014" y="1591"/>
                  </a:cubicBezTo>
                  <a:cubicBezTo>
                    <a:pt x="4999" y="1603"/>
                    <a:pt x="4996" y="1583"/>
                    <a:pt x="4954" y="1571"/>
                  </a:cubicBezTo>
                  <a:cubicBezTo>
                    <a:pt x="4911" y="1559"/>
                    <a:pt x="4855" y="1556"/>
                    <a:pt x="4852" y="1571"/>
                  </a:cubicBezTo>
                  <a:cubicBezTo>
                    <a:pt x="4849" y="1586"/>
                    <a:pt x="4815" y="1591"/>
                    <a:pt x="4820" y="1627"/>
                  </a:cubicBezTo>
                  <a:cubicBezTo>
                    <a:pt x="4825" y="1662"/>
                    <a:pt x="4860" y="1655"/>
                    <a:pt x="4869" y="1679"/>
                  </a:cubicBezTo>
                  <a:cubicBezTo>
                    <a:pt x="4877" y="1703"/>
                    <a:pt x="4852" y="1694"/>
                    <a:pt x="4850" y="1716"/>
                  </a:cubicBezTo>
                  <a:cubicBezTo>
                    <a:pt x="4849" y="1738"/>
                    <a:pt x="4827" y="1737"/>
                    <a:pt x="4827" y="1752"/>
                  </a:cubicBezTo>
                  <a:cubicBezTo>
                    <a:pt x="4827" y="1767"/>
                    <a:pt x="4842" y="1764"/>
                    <a:pt x="4850" y="1794"/>
                  </a:cubicBezTo>
                  <a:cubicBezTo>
                    <a:pt x="4859" y="1825"/>
                    <a:pt x="4876" y="1823"/>
                    <a:pt x="4881" y="1864"/>
                  </a:cubicBezTo>
                  <a:cubicBezTo>
                    <a:pt x="4886" y="1904"/>
                    <a:pt x="4867" y="1896"/>
                    <a:pt x="4850" y="1901"/>
                  </a:cubicBezTo>
                  <a:cubicBezTo>
                    <a:pt x="4833" y="1906"/>
                    <a:pt x="4852" y="1926"/>
                    <a:pt x="4828" y="1953"/>
                  </a:cubicBezTo>
                  <a:cubicBezTo>
                    <a:pt x="4805" y="1980"/>
                    <a:pt x="4784" y="2009"/>
                    <a:pt x="4803" y="2026"/>
                  </a:cubicBezTo>
                  <a:cubicBezTo>
                    <a:pt x="4821" y="2043"/>
                    <a:pt x="4891" y="2072"/>
                    <a:pt x="4918" y="2117"/>
                  </a:cubicBezTo>
                  <a:cubicBezTo>
                    <a:pt x="4945" y="2163"/>
                    <a:pt x="4943" y="2234"/>
                    <a:pt x="4935" y="2285"/>
                  </a:cubicBezTo>
                  <a:cubicBezTo>
                    <a:pt x="4926" y="2336"/>
                    <a:pt x="4869" y="2348"/>
                    <a:pt x="4827" y="2392"/>
                  </a:cubicBezTo>
                  <a:cubicBezTo>
                    <a:pt x="4784" y="2436"/>
                    <a:pt x="4740" y="2429"/>
                    <a:pt x="4720" y="2431"/>
                  </a:cubicBezTo>
                  <a:cubicBezTo>
                    <a:pt x="4700" y="2432"/>
                    <a:pt x="4711" y="2473"/>
                    <a:pt x="4740" y="2505"/>
                  </a:cubicBezTo>
                  <a:cubicBezTo>
                    <a:pt x="4769" y="2537"/>
                    <a:pt x="4745" y="2547"/>
                    <a:pt x="4761" y="2581"/>
                  </a:cubicBezTo>
                  <a:cubicBezTo>
                    <a:pt x="4776" y="2615"/>
                    <a:pt x="4761" y="2642"/>
                    <a:pt x="4783" y="2673"/>
                  </a:cubicBezTo>
                  <a:cubicBezTo>
                    <a:pt x="4805" y="2703"/>
                    <a:pt x="4791" y="2715"/>
                    <a:pt x="4766" y="2737"/>
                  </a:cubicBezTo>
                  <a:cubicBezTo>
                    <a:pt x="4740" y="2759"/>
                    <a:pt x="4776" y="2747"/>
                    <a:pt x="4777" y="2776"/>
                  </a:cubicBezTo>
                  <a:cubicBezTo>
                    <a:pt x="4779" y="2805"/>
                    <a:pt x="4766" y="2788"/>
                    <a:pt x="4744" y="2772"/>
                  </a:cubicBezTo>
                  <a:cubicBezTo>
                    <a:pt x="4722" y="2757"/>
                    <a:pt x="4701" y="2801"/>
                    <a:pt x="4701" y="2820"/>
                  </a:cubicBezTo>
                  <a:cubicBezTo>
                    <a:pt x="4701" y="2839"/>
                    <a:pt x="4649" y="2795"/>
                    <a:pt x="4637" y="2796"/>
                  </a:cubicBezTo>
                  <a:cubicBezTo>
                    <a:pt x="4625" y="2798"/>
                    <a:pt x="4640" y="2767"/>
                    <a:pt x="4610" y="2744"/>
                  </a:cubicBezTo>
                  <a:cubicBezTo>
                    <a:pt x="4579" y="2720"/>
                    <a:pt x="4556" y="2714"/>
                    <a:pt x="4556" y="2691"/>
                  </a:cubicBezTo>
                  <a:cubicBezTo>
                    <a:pt x="4556" y="2667"/>
                    <a:pt x="4503" y="2651"/>
                    <a:pt x="4503" y="2624"/>
                  </a:cubicBezTo>
                  <a:cubicBezTo>
                    <a:pt x="4503" y="2597"/>
                    <a:pt x="4510" y="2527"/>
                    <a:pt x="4498" y="2507"/>
                  </a:cubicBezTo>
                  <a:cubicBezTo>
                    <a:pt x="4486" y="2487"/>
                    <a:pt x="4497" y="2464"/>
                    <a:pt x="4507" y="2446"/>
                  </a:cubicBezTo>
                  <a:cubicBezTo>
                    <a:pt x="4517" y="2427"/>
                    <a:pt x="4494" y="2398"/>
                    <a:pt x="4464" y="2398"/>
                  </a:cubicBezTo>
                  <a:cubicBezTo>
                    <a:pt x="4433" y="2398"/>
                    <a:pt x="4392" y="2388"/>
                    <a:pt x="4349" y="2392"/>
                  </a:cubicBezTo>
                  <a:cubicBezTo>
                    <a:pt x="4307" y="2395"/>
                    <a:pt x="4283" y="2388"/>
                    <a:pt x="4270" y="2376"/>
                  </a:cubicBezTo>
                  <a:cubicBezTo>
                    <a:pt x="4256" y="2365"/>
                    <a:pt x="4217" y="2339"/>
                    <a:pt x="4165" y="2326"/>
                  </a:cubicBezTo>
                  <a:cubicBezTo>
                    <a:pt x="4112" y="2312"/>
                    <a:pt x="4089" y="2285"/>
                    <a:pt x="4084" y="2270"/>
                  </a:cubicBezTo>
                  <a:cubicBezTo>
                    <a:pt x="4079" y="2255"/>
                    <a:pt x="4026" y="2243"/>
                    <a:pt x="4014" y="2228"/>
                  </a:cubicBezTo>
                  <a:cubicBezTo>
                    <a:pt x="4002" y="2212"/>
                    <a:pt x="3951" y="2203"/>
                    <a:pt x="3931" y="2207"/>
                  </a:cubicBezTo>
                  <a:cubicBezTo>
                    <a:pt x="3910" y="2210"/>
                    <a:pt x="3860" y="2165"/>
                    <a:pt x="3830" y="2167"/>
                  </a:cubicBezTo>
                  <a:cubicBezTo>
                    <a:pt x="3799" y="2168"/>
                    <a:pt x="3728" y="2199"/>
                    <a:pt x="3716" y="2200"/>
                  </a:cubicBezTo>
                  <a:cubicBezTo>
                    <a:pt x="3704" y="2202"/>
                    <a:pt x="3718" y="2175"/>
                    <a:pt x="3726" y="2163"/>
                  </a:cubicBezTo>
                  <a:cubicBezTo>
                    <a:pt x="3735" y="2151"/>
                    <a:pt x="3701" y="2101"/>
                    <a:pt x="3693" y="2067"/>
                  </a:cubicBezTo>
                  <a:cubicBezTo>
                    <a:pt x="3684" y="2033"/>
                    <a:pt x="3672" y="1996"/>
                    <a:pt x="3637" y="2001"/>
                  </a:cubicBezTo>
                  <a:cubicBezTo>
                    <a:pt x="3601" y="2006"/>
                    <a:pt x="3562" y="1987"/>
                    <a:pt x="3552" y="1980"/>
                  </a:cubicBezTo>
                  <a:cubicBezTo>
                    <a:pt x="3542" y="1974"/>
                    <a:pt x="3540" y="1877"/>
                    <a:pt x="3549" y="1837"/>
                  </a:cubicBezTo>
                  <a:cubicBezTo>
                    <a:pt x="3557" y="1796"/>
                    <a:pt x="3601" y="1735"/>
                    <a:pt x="3601" y="1710"/>
                  </a:cubicBezTo>
                  <a:cubicBezTo>
                    <a:pt x="3601" y="1684"/>
                    <a:pt x="3630" y="1672"/>
                    <a:pt x="3655" y="1666"/>
                  </a:cubicBezTo>
                  <a:cubicBezTo>
                    <a:pt x="3681" y="1659"/>
                    <a:pt x="3660" y="1610"/>
                    <a:pt x="3686" y="1606"/>
                  </a:cubicBezTo>
                  <a:cubicBezTo>
                    <a:pt x="3711" y="1603"/>
                    <a:pt x="3713" y="1593"/>
                    <a:pt x="3718" y="1573"/>
                  </a:cubicBezTo>
                  <a:cubicBezTo>
                    <a:pt x="3723" y="1552"/>
                    <a:pt x="3754" y="1566"/>
                    <a:pt x="3737" y="1549"/>
                  </a:cubicBezTo>
                  <a:cubicBezTo>
                    <a:pt x="3720" y="1532"/>
                    <a:pt x="3733" y="1527"/>
                    <a:pt x="3772" y="1527"/>
                  </a:cubicBezTo>
                  <a:cubicBezTo>
                    <a:pt x="3811" y="1527"/>
                    <a:pt x="3869" y="1513"/>
                    <a:pt x="3860" y="1474"/>
                  </a:cubicBezTo>
                  <a:cubicBezTo>
                    <a:pt x="3852" y="1435"/>
                    <a:pt x="3750" y="1464"/>
                    <a:pt x="3750" y="1432"/>
                  </a:cubicBezTo>
                  <a:cubicBezTo>
                    <a:pt x="3750" y="1400"/>
                    <a:pt x="3622" y="1398"/>
                    <a:pt x="3630" y="1380"/>
                  </a:cubicBezTo>
                  <a:cubicBezTo>
                    <a:pt x="3638" y="1361"/>
                    <a:pt x="3759" y="1393"/>
                    <a:pt x="3803" y="1410"/>
                  </a:cubicBezTo>
                  <a:cubicBezTo>
                    <a:pt x="3847" y="1427"/>
                    <a:pt x="3858" y="1425"/>
                    <a:pt x="3894" y="1424"/>
                  </a:cubicBezTo>
                  <a:cubicBezTo>
                    <a:pt x="3930" y="1422"/>
                    <a:pt x="3906" y="1376"/>
                    <a:pt x="3913" y="1358"/>
                  </a:cubicBezTo>
                  <a:cubicBezTo>
                    <a:pt x="3919" y="1339"/>
                    <a:pt x="3987" y="1386"/>
                    <a:pt x="4026" y="1376"/>
                  </a:cubicBezTo>
                  <a:cubicBezTo>
                    <a:pt x="4065" y="1366"/>
                    <a:pt x="4102" y="1286"/>
                    <a:pt x="4134" y="1265"/>
                  </a:cubicBezTo>
                  <a:cubicBezTo>
                    <a:pt x="4167" y="1243"/>
                    <a:pt x="4138" y="1222"/>
                    <a:pt x="4075" y="1227"/>
                  </a:cubicBezTo>
                  <a:cubicBezTo>
                    <a:pt x="4013" y="1232"/>
                    <a:pt x="3977" y="1209"/>
                    <a:pt x="3943" y="1183"/>
                  </a:cubicBezTo>
                  <a:cubicBezTo>
                    <a:pt x="3909" y="1158"/>
                    <a:pt x="3913" y="1138"/>
                    <a:pt x="3948" y="1141"/>
                  </a:cubicBezTo>
                  <a:cubicBezTo>
                    <a:pt x="3984" y="1144"/>
                    <a:pt x="4068" y="1214"/>
                    <a:pt x="4101" y="1215"/>
                  </a:cubicBezTo>
                  <a:cubicBezTo>
                    <a:pt x="4133" y="1217"/>
                    <a:pt x="4189" y="1153"/>
                    <a:pt x="4216" y="1133"/>
                  </a:cubicBezTo>
                  <a:cubicBezTo>
                    <a:pt x="4243" y="1112"/>
                    <a:pt x="4190" y="1104"/>
                    <a:pt x="4172" y="1089"/>
                  </a:cubicBezTo>
                  <a:cubicBezTo>
                    <a:pt x="4153" y="1073"/>
                    <a:pt x="4204" y="1063"/>
                    <a:pt x="4231" y="1063"/>
                  </a:cubicBezTo>
                  <a:cubicBezTo>
                    <a:pt x="4258" y="1063"/>
                    <a:pt x="4270" y="1087"/>
                    <a:pt x="4280" y="1099"/>
                  </a:cubicBezTo>
                  <a:cubicBezTo>
                    <a:pt x="4290" y="1110"/>
                    <a:pt x="4337" y="1090"/>
                    <a:pt x="4361" y="1090"/>
                  </a:cubicBezTo>
                  <a:cubicBezTo>
                    <a:pt x="4385" y="1090"/>
                    <a:pt x="4358" y="1051"/>
                    <a:pt x="4319" y="1036"/>
                  </a:cubicBezTo>
                  <a:cubicBezTo>
                    <a:pt x="4280" y="1021"/>
                    <a:pt x="4321" y="992"/>
                    <a:pt x="4332" y="1016"/>
                  </a:cubicBezTo>
                  <a:cubicBezTo>
                    <a:pt x="4344" y="1039"/>
                    <a:pt x="4371" y="1034"/>
                    <a:pt x="4385" y="1061"/>
                  </a:cubicBezTo>
                  <a:cubicBezTo>
                    <a:pt x="4405" y="1101"/>
                    <a:pt x="4417" y="1075"/>
                    <a:pt x="4451" y="1063"/>
                  </a:cubicBezTo>
                  <a:cubicBezTo>
                    <a:pt x="4485" y="1051"/>
                    <a:pt x="4502" y="1031"/>
                    <a:pt x="4520" y="1011"/>
                  </a:cubicBezTo>
                  <a:cubicBezTo>
                    <a:pt x="4539" y="990"/>
                    <a:pt x="4542" y="1014"/>
                    <a:pt x="4564" y="982"/>
                  </a:cubicBezTo>
                  <a:cubicBezTo>
                    <a:pt x="4586" y="950"/>
                    <a:pt x="4554" y="919"/>
                    <a:pt x="4527" y="899"/>
                  </a:cubicBezTo>
                  <a:cubicBezTo>
                    <a:pt x="4500" y="879"/>
                    <a:pt x="4529" y="858"/>
                    <a:pt x="4502" y="845"/>
                  </a:cubicBezTo>
                  <a:cubicBezTo>
                    <a:pt x="4475" y="831"/>
                    <a:pt x="4469" y="806"/>
                    <a:pt x="4503" y="813"/>
                  </a:cubicBezTo>
                  <a:cubicBezTo>
                    <a:pt x="4537" y="819"/>
                    <a:pt x="4564" y="809"/>
                    <a:pt x="4579" y="786"/>
                  </a:cubicBezTo>
                  <a:cubicBezTo>
                    <a:pt x="4595" y="762"/>
                    <a:pt x="4529" y="757"/>
                    <a:pt x="4559" y="740"/>
                  </a:cubicBezTo>
                  <a:cubicBezTo>
                    <a:pt x="4590" y="723"/>
                    <a:pt x="4564" y="706"/>
                    <a:pt x="4534" y="706"/>
                  </a:cubicBezTo>
                  <a:cubicBezTo>
                    <a:pt x="4503" y="706"/>
                    <a:pt x="4478" y="691"/>
                    <a:pt x="4476" y="665"/>
                  </a:cubicBezTo>
                  <a:cubicBezTo>
                    <a:pt x="4475" y="640"/>
                    <a:pt x="4422" y="657"/>
                    <a:pt x="4390" y="642"/>
                  </a:cubicBezTo>
                  <a:cubicBezTo>
                    <a:pt x="4358" y="627"/>
                    <a:pt x="4287" y="630"/>
                    <a:pt x="4270" y="632"/>
                  </a:cubicBezTo>
                  <a:cubicBezTo>
                    <a:pt x="4253" y="633"/>
                    <a:pt x="4251" y="703"/>
                    <a:pt x="4277" y="704"/>
                  </a:cubicBezTo>
                  <a:cubicBezTo>
                    <a:pt x="4302" y="706"/>
                    <a:pt x="4322" y="733"/>
                    <a:pt x="4300" y="742"/>
                  </a:cubicBezTo>
                  <a:cubicBezTo>
                    <a:pt x="4278" y="750"/>
                    <a:pt x="4304" y="777"/>
                    <a:pt x="4287" y="775"/>
                  </a:cubicBezTo>
                  <a:cubicBezTo>
                    <a:pt x="4270" y="774"/>
                    <a:pt x="4243" y="765"/>
                    <a:pt x="4238" y="809"/>
                  </a:cubicBezTo>
                  <a:cubicBezTo>
                    <a:pt x="4232" y="853"/>
                    <a:pt x="4229" y="870"/>
                    <a:pt x="4200" y="885"/>
                  </a:cubicBezTo>
                  <a:cubicBezTo>
                    <a:pt x="4172" y="901"/>
                    <a:pt x="4194" y="836"/>
                    <a:pt x="4166" y="838"/>
                  </a:cubicBezTo>
                  <a:cubicBezTo>
                    <a:pt x="4139" y="840"/>
                    <a:pt x="4136" y="892"/>
                    <a:pt x="4156" y="897"/>
                  </a:cubicBezTo>
                  <a:cubicBezTo>
                    <a:pt x="4177" y="902"/>
                    <a:pt x="4180" y="919"/>
                    <a:pt x="4185" y="945"/>
                  </a:cubicBezTo>
                  <a:cubicBezTo>
                    <a:pt x="4190" y="970"/>
                    <a:pt x="4148" y="951"/>
                    <a:pt x="4131" y="982"/>
                  </a:cubicBezTo>
                  <a:cubicBezTo>
                    <a:pt x="4114" y="1012"/>
                    <a:pt x="4112" y="968"/>
                    <a:pt x="4089" y="948"/>
                  </a:cubicBezTo>
                  <a:cubicBezTo>
                    <a:pt x="4065" y="928"/>
                    <a:pt x="4036" y="894"/>
                    <a:pt x="4038" y="869"/>
                  </a:cubicBezTo>
                  <a:cubicBezTo>
                    <a:pt x="4039" y="846"/>
                    <a:pt x="4051" y="838"/>
                    <a:pt x="4070" y="835"/>
                  </a:cubicBezTo>
                  <a:cubicBezTo>
                    <a:pt x="4089" y="831"/>
                    <a:pt x="4070" y="814"/>
                    <a:pt x="4068" y="784"/>
                  </a:cubicBezTo>
                  <a:cubicBezTo>
                    <a:pt x="4067" y="753"/>
                    <a:pt x="4045" y="764"/>
                    <a:pt x="4018" y="731"/>
                  </a:cubicBezTo>
                  <a:cubicBezTo>
                    <a:pt x="3990" y="699"/>
                    <a:pt x="3962" y="699"/>
                    <a:pt x="3946" y="715"/>
                  </a:cubicBezTo>
                  <a:cubicBezTo>
                    <a:pt x="3931" y="730"/>
                    <a:pt x="3941" y="759"/>
                    <a:pt x="3918" y="769"/>
                  </a:cubicBezTo>
                  <a:cubicBezTo>
                    <a:pt x="3894" y="779"/>
                    <a:pt x="3904" y="826"/>
                    <a:pt x="3884" y="830"/>
                  </a:cubicBezTo>
                  <a:cubicBezTo>
                    <a:pt x="3864" y="833"/>
                    <a:pt x="3874" y="746"/>
                    <a:pt x="3858" y="738"/>
                  </a:cubicBezTo>
                  <a:cubicBezTo>
                    <a:pt x="3841" y="729"/>
                    <a:pt x="3843" y="709"/>
                    <a:pt x="3869" y="706"/>
                  </a:cubicBezTo>
                  <a:cubicBezTo>
                    <a:pt x="3894" y="703"/>
                    <a:pt x="3909" y="676"/>
                    <a:pt x="3887" y="676"/>
                  </a:cubicBezTo>
                  <a:cubicBezTo>
                    <a:pt x="3865" y="676"/>
                    <a:pt x="3826" y="652"/>
                    <a:pt x="3811" y="645"/>
                  </a:cubicBezTo>
                  <a:cubicBezTo>
                    <a:pt x="3796" y="638"/>
                    <a:pt x="3770" y="674"/>
                    <a:pt x="3754" y="660"/>
                  </a:cubicBezTo>
                  <a:cubicBezTo>
                    <a:pt x="3737" y="647"/>
                    <a:pt x="3755" y="613"/>
                    <a:pt x="3757" y="594"/>
                  </a:cubicBezTo>
                  <a:cubicBezTo>
                    <a:pt x="3759" y="576"/>
                    <a:pt x="3784" y="603"/>
                    <a:pt x="3801" y="579"/>
                  </a:cubicBezTo>
                  <a:cubicBezTo>
                    <a:pt x="3818" y="555"/>
                    <a:pt x="3754" y="555"/>
                    <a:pt x="3754" y="530"/>
                  </a:cubicBezTo>
                  <a:cubicBezTo>
                    <a:pt x="3754" y="505"/>
                    <a:pt x="3703" y="498"/>
                    <a:pt x="3686" y="489"/>
                  </a:cubicBezTo>
                  <a:cubicBezTo>
                    <a:pt x="3669" y="481"/>
                    <a:pt x="3697" y="439"/>
                    <a:pt x="3689" y="422"/>
                  </a:cubicBezTo>
                  <a:cubicBezTo>
                    <a:pt x="3680" y="405"/>
                    <a:pt x="3618" y="349"/>
                    <a:pt x="3591" y="354"/>
                  </a:cubicBezTo>
                  <a:cubicBezTo>
                    <a:pt x="3564" y="359"/>
                    <a:pt x="3557" y="318"/>
                    <a:pt x="3572" y="320"/>
                  </a:cubicBezTo>
                  <a:cubicBezTo>
                    <a:pt x="3588" y="322"/>
                    <a:pt x="3600" y="312"/>
                    <a:pt x="3628" y="280"/>
                  </a:cubicBezTo>
                  <a:cubicBezTo>
                    <a:pt x="3657" y="247"/>
                    <a:pt x="3660" y="237"/>
                    <a:pt x="3640" y="230"/>
                  </a:cubicBezTo>
                  <a:cubicBezTo>
                    <a:pt x="3620" y="224"/>
                    <a:pt x="3610" y="203"/>
                    <a:pt x="3645" y="205"/>
                  </a:cubicBezTo>
                  <a:cubicBezTo>
                    <a:pt x="3681" y="207"/>
                    <a:pt x="3743" y="230"/>
                    <a:pt x="3764" y="215"/>
                  </a:cubicBezTo>
                  <a:cubicBezTo>
                    <a:pt x="3784" y="200"/>
                    <a:pt x="3848" y="100"/>
                    <a:pt x="3874" y="65"/>
                  </a:cubicBezTo>
                  <a:cubicBezTo>
                    <a:pt x="3899" y="29"/>
                    <a:pt x="3855" y="26"/>
                    <a:pt x="3794" y="31"/>
                  </a:cubicBezTo>
                  <a:cubicBezTo>
                    <a:pt x="3733" y="36"/>
                    <a:pt x="3720" y="7"/>
                    <a:pt x="3669" y="4"/>
                  </a:cubicBezTo>
                  <a:cubicBezTo>
                    <a:pt x="3618" y="0"/>
                    <a:pt x="3523" y="14"/>
                    <a:pt x="3510" y="29"/>
                  </a:cubicBezTo>
                  <a:cubicBezTo>
                    <a:pt x="3496" y="44"/>
                    <a:pt x="3535" y="58"/>
                    <a:pt x="3530" y="75"/>
                  </a:cubicBezTo>
                  <a:cubicBezTo>
                    <a:pt x="3525" y="92"/>
                    <a:pt x="3495" y="63"/>
                    <a:pt x="3481" y="70"/>
                  </a:cubicBezTo>
                  <a:cubicBezTo>
                    <a:pt x="3468" y="76"/>
                    <a:pt x="3486" y="98"/>
                    <a:pt x="3481" y="158"/>
                  </a:cubicBezTo>
                  <a:cubicBezTo>
                    <a:pt x="3476" y="217"/>
                    <a:pt x="3493" y="220"/>
                    <a:pt x="3510" y="242"/>
                  </a:cubicBezTo>
                  <a:cubicBezTo>
                    <a:pt x="3527" y="264"/>
                    <a:pt x="3523" y="293"/>
                    <a:pt x="3523" y="330"/>
                  </a:cubicBezTo>
                  <a:cubicBezTo>
                    <a:pt x="3523" y="368"/>
                    <a:pt x="3488" y="365"/>
                    <a:pt x="3476" y="374"/>
                  </a:cubicBezTo>
                  <a:cubicBezTo>
                    <a:pt x="3464" y="382"/>
                    <a:pt x="3506" y="396"/>
                    <a:pt x="3500" y="420"/>
                  </a:cubicBezTo>
                  <a:cubicBezTo>
                    <a:pt x="3493" y="444"/>
                    <a:pt x="3457" y="406"/>
                    <a:pt x="3437" y="413"/>
                  </a:cubicBezTo>
                  <a:cubicBezTo>
                    <a:pt x="3417" y="420"/>
                    <a:pt x="3400" y="478"/>
                    <a:pt x="3422" y="496"/>
                  </a:cubicBezTo>
                  <a:cubicBezTo>
                    <a:pt x="3444" y="515"/>
                    <a:pt x="3452" y="511"/>
                    <a:pt x="3435" y="533"/>
                  </a:cubicBezTo>
                  <a:cubicBezTo>
                    <a:pt x="3418" y="555"/>
                    <a:pt x="3400" y="588"/>
                    <a:pt x="3440" y="620"/>
                  </a:cubicBezTo>
                  <a:cubicBezTo>
                    <a:pt x="3481" y="652"/>
                    <a:pt x="3556" y="649"/>
                    <a:pt x="3594" y="674"/>
                  </a:cubicBezTo>
                  <a:cubicBezTo>
                    <a:pt x="3633" y="699"/>
                    <a:pt x="3578" y="684"/>
                    <a:pt x="3593" y="713"/>
                  </a:cubicBezTo>
                  <a:cubicBezTo>
                    <a:pt x="3608" y="742"/>
                    <a:pt x="3567" y="752"/>
                    <a:pt x="3569" y="774"/>
                  </a:cubicBezTo>
                  <a:cubicBezTo>
                    <a:pt x="3571" y="796"/>
                    <a:pt x="3586" y="784"/>
                    <a:pt x="3606" y="747"/>
                  </a:cubicBezTo>
                  <a:cubicBezTo>
                    <a:pt x="3627" y="709"/>
                    <a:pt x="3642" y="757"/>
                    <a:pt x="3640" y="789"/>
                  </a:cubicBezTo>
                  <a:cubicBezTo>
                    <a:pt x="3638" y="821"/>
                    <a:pt x="3610" y="803"/>
                    <a:pt x="3588" y="835"/>
                  </a:cubicBezTo>
                  <a:cubicBezTo>
                    <a:pt x="3566" y="867"/>
                    <a:pt x="3545" y="872"/>
                    <a:pt x="3513" y="865"/>
                  </a:cubicBezTo>
                  <a:cubicBezTo>
                    <a:pt x="3481" y="858"/>
                    <a:pt x="3500" y="911"/>
                    <a:pt x="3513" y="940"/>
                  </a:cubicBezTo>
                  <a:cubicBezTo>
                    <a:pt x="3527" y="968"/>
                    <a:pt x="3510" y="979"/>
                    <a:pt x="3473" y="968"/>
                  </a:cubicBezTo>
                  <a:cubicBezTo>
                    <a:pt x="3435" y="958"/>
                    <a:pt x="3413" y="935"/>
                    <a:pt x="3432" y="906"/>
                  </a:cubicBezTo>
                  <a:cubicBezTo>
                    <a:pt x="3451" y="877"/>
                    <a:pt x="3464" y="843"/>
                    <a:pt x="3442" y="847"/>
                  </a:cubicBezTo>
                  <a:cubicBezTo>
                    <a:pt x="3420" y="850"/>
                    <a:pt x="3369" y="845"/>
                    <a:pt x="3354" y="821"/>
                  </a:cubicBezTo>
                  <a:cubicBezTo>
                    <a:pt x="3339" y="797"/>
                    <a:pt x="3364" y="808"/>
                    <a:pt x="3410" y="813"/>
                  </a:cubicBezTo>
                  <a:cubicBezTo>
                    <a:pt x="3456" y="818"/>
                    <a:pt x="3417" y="782"/>
                    <a:pt x="3451" y="782"/>
                  </a:cubicBezTo>
                  <a:cubicBezTo>
                    <a:pt x="3484" y="782"/>
                    <a:pt x="3510" y="801"/>
                    <a:pt x="3539" y="775"/>
                  </a:cubicBezTo>
                  <a:cubicBezTo>
                    <a:pt x="3567" y="750"/>
                    <a:pt x="3520" y="701"/>
                    <a:pt x="3496" y="709"/>
                  </a:cubicBezTo>
                  <a:cubicBezTo>
                    <a:pt x="3473" y="718"/>
                    <a:pt x="3435" y="727"/>
                    <a:pt x="3435" y="704"/>
                  </a:cubicBezTo>
                  <a:cubicBezTo>
                    <a:pt x="3435" y="680"/>
                    <a:pt x="3476" y="698"/>
                    <a:pt x="3498" y="692"/>
                  </a:cubicBezTo>
                  <a:cubicBezTo>
                    <a:pt x="3520" y="687"/>
                    <a:pt x="3486" y="657"/>
                    <a:pt x="3452" y="665"/>
                  </a:cubicBezTo>
                  <a:cubicBezTo>
                    <a:pt x="3418" y="674"/>
                    <a:pt x="3395" y="676"/>
                    <a:pt x="3368" y="647"/>
                  </a:cubicBezTo>
                  <a:cubicBezTo>
                    <a:pt x="3341" y="618"/>
                    <a:pt x="3291" y="601"/>
                    <a:pt x="3280" y="667"/>
                  </a:cubicBezTo>
                  <a:cubicBezTo>
                    <a:pt x="3268" y="733"/>
                    <a:pt x="3220" y="698"/>
                    <a:pt x="3202" y="720"/>
                  </a:cubicBezTo>
                  <a:cubicBezTo>
                    <a:pt x="3183" y="742"/>
                    <a:pt x="3223" y="757"/>
                    <a:pt x="3269" y="759"/>
                  </a:cubicBezTo>
                  <a:cubicBezTo>
                    <a:pt x="3314" y="760"/>
                    <a:pt x="3349" y="803"/>
                    <a:pt x="3327" y="803"/>
                  </a:cubicBezTo>
                  <a:cubicBezTo>
                    <a:pt x="3305" y="803"/>
                    <a:pt x="3315" y="835"/>
                    <a:pt x="3291" y="823"/>
                  </a:cubicBezTo>
                  <a:cubicBezTo>
                    <a:pt x="3268" y="811"/>
                    <a:pt x="3244" y="823"/>
                    <a:pt x="3261" y="843"/>
                  </a:cubicBezTo>
                  <a:cubicBezTo>
                    <a:pt x="3278" y="863"/>
                    <a:pt x="3254" y="872"/>
                    <a:pt x="3256" y="892"/>
                  </a:cubicBezTo>
                  <a:cubicBezTo>
                    <a:pt x="3258" y="913"/>
                    <a:pt x="3220" y="894"/>
                    <a:pt x="3185" y="891"/>
                  </a:cubicBezTo>
                  <a:cubicBezTo>
                    <a:pt x="3149" y="887"/>
                    <a:pt x="3083" y="899"/>
                    <a:pt x="3036" y="909"/>
                  </a:cubicBezTo>
                  <a:cubicBezTo>
                    <a:pt x="2988" y="919"/>
                    <a:pt x="2936" y="902"/>
                    <a:pt x="2916" y="880"/>
                  </a:cubicBezTo>
                  <a:cubicBezTo>
                    <a:pt x="2895" y="858"/>
                    <a:pt x="2868" y="862"/>
                    <a:pt x="2834" y="862"/>
                  </a:cubicBezTo>
                  <a:cubicBezTo>
                    <a:pt x="2801" y="862"/>
                    <a:pt x="2811" y="830"/>
                    <a:pt x="2767" y="828"/>
                  </a:cubicBezTo>
                  <a:cubicBezTo>
                    <a:pt x="2723" y="826"/>
                    <a:pt x="2733" y="789"/>
                    <a:pt x="2728" y="767"/>
                  </a:cubicBezTo>
                  <a:cubicBezTo>
                    <a:pt x="2723" y="745"/>
                    <a:pt x="2635" y="752"/>
                    <a:pt x="2603" y="772"/>
                  </a:cubicBezTo>
                  <a:cubicBezTo>
                    <a:pt x="2570" y="792"/>
                    <a:pt x="2508" y="784"/>
                    <a:pt x="2491" y="821"/>
                  </a:cubicBezTo>
                  <a:cubicBezTo>
                    <a:pt x="2474" y="858"/>
                    <a:pt x="2506" y="853"/>
                    <a:pt x="2525" y="853"/>
                  </a:cubicBezTo>
                  <a:cubicBezTo>
                    <a:pt x="2551" y="853"/>
                    <a:pt x="2548" y="823"/>
                    <a:pt x="2596" y="830"/>
                  </a:cubicBezTo>
                  <a:cubicBezTo>
                    <a:pt x="2643" y="836"/>
                    <a:pt x="2677" y="781"/>
                    <a:pt x="2697" y="801"/>
                  </a:cubicBezTo>
                  <a:cubicBezTo>
                    <a:pt x="2718" y="821"/>
                    <a:pt x="2616" y="860"/>
                    <a:pt x="2572" y="867"/>
                  </a:cubicBezTo>
                  <a:cubicBezTo>
                    <a:pt x="2528" y="874"/>
                    <a:pt x="2538" y="909"/>
                    <a:pt x="2581" y="972"/>
                  </a:cubicBezTo>
                  <a:cubicBezTo>
                    <a:pt x="2623" y="1034"/>
                    <a:pt x="2562" y="999"/>
                    <a:pt x="2562" y="1029"/>
                  </a:cubicBezTo>
                  <a:cubicBezTo>
                    <a:pt x="2562" y="1060"/>
                    <a:pt x="2482" y="1019"/>
                    <a:pt x="2515" y="1009"/>
                  </a:cubicBezTo>
                  <a:cubicBezTo>
                    <a:pt x="2547" y="999"/>
                    <a:pt x="2532" y="967"/>
                    <a:pt x="2506" y="946"/>
                  </a:cubicBezTo>
                  <a:cubicBezTo>
                    <a:pt x="2481" y="926"/>
                    <a:pt x="2464" y="946"/>
                    <a:pt x="2467" y="924"/>
                  </a:cubicBezTo>
                  <a:cubicBezTo>
                    <a:pt x="2471" y="902"/>
                    <a:pt x="2440" y="926"/>
                    <a:pt x="2416" y="907"/>
                  </a:cubicBezTo>
                  <a:cubicBezTo>
                    <a:pt x="2393" y="889"/>
                    <a:pt x="2381" y="874"/>
                    <a:pt x="2349" y="890"/>
                  </a:cubicBezTo>
                  <a:cubicBezTo>
                    <a:pt x="2317" y="907"/>
                    <a:pt x="2279" y="902"/>
                    <a:pt x="2208" y="914"/>
                  </a:cubicBezTo>
                  <a:cubicBezTo>
                    <a:pt x="2137" y="926"/>
                    <a:pt x="2007" y="923"/>
                    <a:pt x="1983" y="899"/>
                  </a:cubicBezTo>
                  <a:cubicBezTo>
                    <a:pt x="1959" y="875"/>
                    <a:pt x="2044" y="833"/>
                    <a:pt x="2069" y="840"/>
                  </a:cubicBezTo>
                  <a:cubicBezTo>
                    <a:pt x="2094" y="846"/>
                    <a:pt x="2080" y="813"/>
                    <a:pt x="2041" y="782"/>
                  </a:cubicBezTo>
                  <a:cubicBezTo>
                    <a:pt x="2002" y="752"/>
                    <a:pt x="1915" y="733"/>
                    <a:pt x="1917" y="752"/>
                  </a:cubicBezTo>
                  <a:cubicBezTo>
                    <a:pt x="1919" y="770"/>
                    <a:pt x="1868" y="753"/>
                    <a:pt x="1805" y="742"/>
                  </a:cubicBezTo>
                  <a:cubicBezTo>
                    <a:pt x="1743" y="730"/>
                    <a:pt x="1734" y="708"/>
                    <a:pt x="1694" y="706"/>
                  </a:cubicBezTo>
                  <a:cubicBezTo>
                    <a:pt x="1654" y="704"/>
                    <a:pt x="1592" y="692"/>
                    <a:pt x="1545" y="655"/>
                  </a:cubicBezTo>
                  <a:cubicBezTo>
                    <a:pt x="1497" y="618"/>
                    <a:pt x="1385" y="628"/>
                    <a:pt x="1372" y="662"/>
                  </a:cubicBezTo>
                  <a:cubicBezTo>
                    <a:pt x="1358" y="696"/>
                    <a:pt x="1321" y="694"/>
                    <a:pt x="1284" y="694"/>
                  </a:cubicBezTo>
                  <a:cubicBezTo>
                    <a:pt x="1247" y="694"/>
                    <a:pt x="1301" y="652"/>
                    <a:pt x="1288" y="645"/>
                  </a:cubicBezTo>
                  <a:cubicBezTo>
                    <a:pt x="1270" y="636"/>
                    <a:pt x="1289" y="589"/>
                    <a:pt x="1262" y="586"/>
                  </a:cubicBezTo>
                  <a:cubicBezTo>
                    <a:pt x="1235" y="582"/>
                    <a:pt x="1210" y="698"/>
                    <a:pt x="1159" y="694"/>
                  </a:cubicBezTo>
                  <a:cubicBezTo>
                    <a:pt x="1108" y="691"/>
                    <a:pt x="1086" y="572"/>
                    <a:pt x="1044" y="542"/>
                  </a:cubicBezTo>
                  <a:cubicBezTo>
                    <a:pt x="1001" y="511"/>
                    <a:pt x="963" y="510"/>
                    <a:pt x="998" y="555"/>
                  </a:cubicBezTo>
                  <a:cubicBezTo>
                    <a:pt x="1034" y="601"/>
                    <a:pt x="968" y="569"/>
                    <a:pt x="971" y="599"/>
                  </a:cubicBezTo>
                  <a:cubicBezTo>
                    <a:pt x="974" y="630"/>
                    <a:pt x="913" y="665"/>
                    <a:pt x="915" y="648"/>
                  </a:cubicBezTo>
                  <a:cubicBezTo>
                    <a:pt x="917" y="632"/>
                    <a:pt x="881" y="613"/>
                    <a:pt x="841" y="660"/>
                  </a:cubicBezTo>
                  <a:cubicBezTo>
                    <a:pt x="800" y="708"/>
                    <a:pt x="771" y="701"/>
                    <a:pt x="768" y="684"/>
                  </a:cubicBezTo>
                  <a:cubicBezTo>
                    <a:pt x="765" y="667"/>
                    <a:pt x="644" y="728"/>
                    <a:pt x="649" y="748"/>
                  </a:cubicBezTo>
                  <a:cubicBezTo>
                    <a:pt x="655" y="769"/>
                    <a:pt x="631" y="784"/>
                    <a:pt x="599" y="782"/>
                  </a:cubicBezTo>
                  <a:cubicBezTo>
                    <a:pt x="567" y="780"/>
                    <a:pt x="592" y="753"/>
                    <a:pt x="617" y="740"/>
                  </a:cubicBezTo>
                  <a:cubicBezTo>
                    <a:pt x="646" y="725"/>
                    <a:pt x="724" y="662"/>
                    <a:pt x="765" y="655"/>
                  </a:cubicBezTo>
                  <a:cubicBezTo>
                    <a:pt x="805" y="648"/>
                    <a:pt x="883" y="616"/>
                    <a:pt x="885" y="598"/>
                  </a:cubicBezTo>
                  <a:cubicBezTo>
                    <a:pt x="886" y="579"/>
                    <a:pt x="846" y="594"/>
                    <a:pt x="819" y="589"/>
                  </a:cubicBezTo>
                  <a:cubicBezTo>
                    <a:pt x="792" y="584"/>
                    <a:pt x="744" y="615"/>
                    <a:pt x="699" y="635"/>
                  </a:cubicBezTo>
                  <a:cubicBezTo>
                    <a:pt x="653" y="655"/>
                    <a:pt x="600" y="648"/>
                    <a:pt x="614" y="676"/>
                  </a:cubicBezTo>
                  <a:cubicBezTo>
                    <a:pt x="627" y="703"/>
                    <a:pt x="572" y="672"/>
                    <a:pt x="560" y="691"/>
                  </a:cubicBezTo>
                  <a:cubicBezTo>
                    <a:pt x="548" y="709"/>
                    <a:pt x="526" y="689"/>
                    <a:pt x="543" y="679"/>
                  </a:cubicBezTo>
                  <a:cubicBezTo>
                    <a:pt x="560" y="669"/>
                    <a:pt x="502" y="650"/>
                    <a:pt x="502" y="662"/>
                  </a:cubicBezTo>
                  <a:cubicBezTo>
                    <a:pt x="502" y="674"/>
                    <a:pt x="491" y="689"/>
                    <a:pt x="451" y="689"/>
                  </a:cubicBezTo>
                  <a:cubicBezTo>
                    <a:pt x="410" y="689"/>
                    <a:pt x="370" y="718"/>
                    <a:pt x="397" y="738"/>
                  </a:cubicBezTo>
                  <a:cubicBezTo>
                    <a:pt x="424" y="758"/>
                    <a:pt x="441" y="769"/>
                    <a:pt x="428" y="782"/>
                  </a:cubicBezTo>
                  <a:cubicBezTo>
                    <a:pt x="414" y="796"/>
                    <a:pt x="372" y="747"/>
                    <a:pt x="313" y="752"/>
                  </a:cubicBezTo>
                  <a:cubicBezTo>
                    <a:pt x="253" y="757"/>
                    <a:pt x="135" y="686"/>
                    <a:pt x="135" y="669"/>
                  </a:cubicBezTo>
                  <a:cubicBezTo>
                    <a:pt x="135" y="656"/>
                    <a:pt x="57" y="663"/>
                    <a:pt x="0" y="658"/>
                  </a:cubicBezTo>
                  <a:lnTo>
                    <a:pt x="0" y="1824"/>
                  </a:lnTo>
                  <a:cubicBezTo>
                    <a:pt x="6" y="1828"/>
                    <a:pt x="16" y="1834"/>
                    <a:pt x="24" y="1834"/>
                  </a:cubicBezTo>
                  <a:cubicBezTo>
                    <a:pt x="28" y="1834"/>
                    <a:pt x="29" y="1833"/>
                    <a:pt x="30" y="1832"/>
                  </a:cubicBezTo>
                  <a:cubicBezTo>
                    <a:pt x="36" y="1825"/>
                    <a:pt x="43" y="1824"/>
                    <a:pt x="49" y="1824"/>
                  </a:cubicBezTo>
                  <a:cubicBezTo>
                    <a:pt x="51" y="1824"/>
                    <a:pt x="54" y="1824"/>
                    <a:pt x="57" y="1824"/>
                  </a:cubicBezTo>
                  <a:cubicBezTo>
                    <a:pt x="67" y="1825"/>
                    <a:pt x="80" y="1827"/>
                    <a:pt x="102" y="1817"/>
                  </a:cubicBezTo>
                  <a:cubicBezTo>
                    <a:pt x="109" y="1813"/>
                    <a:pt x="116" y="1811"/>
                    <a:pt x="123" y="1811"/>
                  </a:cubicBezTo>
                  <a:cubicBezTo>
                    <a:pt x="150" y="1811"/>
                    <a:pt x="162" y="1840"/>
                    <a:pt x="162" y="1860"/>
                  </a:cubicBezTo>
                  <a:cubicBezTo>
                    <a:pt x="162" y="1868"/>
                    <a:pt x="181" y="1883"/>
                    <a:pt x="196" y="1895"/>
                  </a:cubicBezTo>
                  <a:cubicBezTo>
                    <a:pt x="211" y="1907"/>
                    <a:pt x="227" y="1920"/>
                    <a:pt x="238" y="1933"/>
                  </a:cubicBezTo>
                  <a:cubicBezTo>
                    <a:pt x="241" y="1938"/>
                    <a:pt x="245" y="1943"/>
                    <a:pt x="248" y="1947"/>
                  </a:cubicBezTo>
                  <a:cubicBezTo>
                    <a:pt x="259" y="1962"/>
                    <a:pt x="268" y="1974"/>
                    <a:pt x="277" y="1974"/>
                  </a:cubicBezTo>
                  <a:cubicBezTo>
                    <a:pt x="281" y="1974"/>
                    <a:pt x="284" y="1973"/>
                    <a:pt x="289" y="1970"/>
                  </a:cubicBezTo>
                  <a:cubicBezTo>
                    <a:pt x="296" y="1966"/>
                    <a:pt x="305" y="1962"/>
                    <a:pt x="314" y="1958"/>
                  </a:cubicBezTo>
                  <a:cubicBezTo>
                    <a:pt x="334" y="1948"/>
                    <a:pt x="356" y="1938"/>
                    <a:pt x="356" y="1921"/>
                  </a:cubicBezTo>
                  <a:cubicBezTo>
                    <a:pt x="356" y="1901"/>
                    <a:pt x="386" y="1892"/>
                    <a:pt x="414" y="1892"/>
                  </a:cubicBezTo>
                  <a:cubicBezTo>
                    <a:pt x="449" y="1892"/>
                    <a:pt x="471" y="1905"/>
                    <a:pt x="471" y="1926"/>
                  </a:cubicBezTo>
                  <a:cubicBezTo>
                    <a:pt x="471" y="1941"/>
                    <a:pt x="494" y="1959"/>
                    <a:pt x="521" y="1983"/>
                  </a:cubicBezTo>
                  <a:cubicBezTo>
                    <a:pt x="556" y="2013"/>
                    <a:pt x="603" y="2053"/>
                    <a:pt x="635" y="2110"/>
                  </a:cubicBezTo>
                  <a:cubicBezTo>
                    <a:pt x="649" y="2134"/>
                    <a:pt x="659" y="2154"/>
                    <a:pt x="667" y="2170"/>
                  </a:cubicBezTo>
                  <a:cubicBezTo>
                    <a:pt x="695" y="2224"/>
                    <a:pt x="704" y="2242"/>
                    <a:pt x="768" y="2268"/>
                  </a:cubicBezTo>
                  <a:cubicBezTo>
                    <a:pt x="854" y="2302"/>
                    <a:pt x="857" y="2322"/>
                    <a:pt x="843" y="2357"/>
                  </a:cubicBezTo>
                  <a:cubicBezTo>
                    <a:pt x="840" y="2366"/>
                    <a:pt x="846" y="2373"/>
                    <a:pt x="856" y="2384"/>
                  </a:cubicBezTo>
                  <a:cubicBezTo>
                    <a:pt x="864" y="2392"/>
                    <a:pt x="872" y="2400"/>
                    <a:pt x="871" y="2411"/>
                  </a:cubicBezTo>
                  <a:cubicBezTo>
                    <a:pt x="870" y="2417"/>
                    <a:pt x="866" y="2423"/>
                    <a:pt x="857" y="2429"/>
                  </a:cubicBezTo>
                  <a:cubicBezTo>
                    <a:pt x="843" y="2439"/>
                    <a:pt x="824" y="2453"/>
                    <a:pt x="805" y="2466"/>
                  </a:cubicBezTo>
                  <a:lnTo>
                    <a:pt x="804" y="2467"/>
                  </a:lnTo>
                  <a:cubicBezTo>
                    <a:pt x="808" y="2479"/>
                    <a:pt x="819" y="2488"/>
                    <a:pt x="834" y="2500"/>
                  </a:cubicBezTo>
                  <a:cubicBezTo>
                    <a:pt x="854" y="2517"/>
                    <a:pt x="797" y="2517"/>
                    <a:pt x="814" y="2532"/>
                  </a:cubicBezTo>
                  <a:cubicBezTo>
                    <a:pt x="831" y="2547"/>
                    <a:pt x="810" y="2571"/>
                    <a:pt x="827" y="2590"/>
                  </a:cubicBezTo>
                  <a:cubicBezTo>
                    <a:pt x="844" y="2608"/>
                    <a:pt x="875" y="2602"/>
                    <a:pt x="893" y="2586"/>
                  </a:cubicBezTo>
                  <a:cubicBezTo>
                    <a:pt x="912" y="2571"/>
                    <a:pt x="925" y="2605"/>
                    <a:pt x="910" y="2630"/>
                  </a:cubicBezTo>
                  <a:cubicBezTo>
                    <a:pt x="895" y="2656"/>
                    <a:pt x="927" y="2674"/>
                    <a:pt x="942" y="2656"/>
                  </a:cubicBezTo>
                  <a:cubicBezTo>
                    <a:pt x="958" y="2637"/>
                    <a:pt x="990" y="2686"/>
                    <a:pt x="1005" y="26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3" name="Freeform 199">
              <a:extLst>
                <a:ext uri="{FF2B5EF4-FFF2-40B4-BE49-F238E27FC236}">
                  <a16:creationId xmlns:a16="http://schemas.microsoft.com/office/drawing/2014/main" id="{9D9FCFC4-A174-4DE1-8344-3EA67663C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599" y="2933023"/>
              <a:ext cx="31943" cy="23729"/>
            </a:xfrm>
            <a:custGeom>
              <a:avLst/>
              <a:gdLst>
                <a:gd name="T0" fmla="*/ 30 w 153"/>
                <a:gd name="T1" fmla="*/ 108 h 116"/>
                <a:gd name="T2" fmla="*/ 149 w 153"/>
                <a:gd name="T3" fmla="*/ 30 h 116"/>
                <a:gd name="T4" fmla="*/ 30 w 153"/>
                <a:gd name="T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116">
                  <a:moveTo>
                    <a:pt x="30" y="108"/>
                  </a:moveTo>
                  <a:cubicBezTo>
                    <a:pt x="91" y="115"/>
                    <a:pt x="152" y="61"/>
                    <a:pt x="149" y="30"/>
                  </a:cubicBezTo>
                  <a:cubicBezTo>
                    <a:pt x="145" y="0"/>
                    <a:pt x="0" y="105"/>
                    <a:pt x="30" y="1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" name="Freeform 200">
              <a:extLst>
                <a:ext uri="{FF2B5EF4-FFF2-40B4-BE49-F238E27FC236}">
                  <a16:creationId xmlns:a16="http://schemas.microsoft.com/office/drawing/2014/main" id="{4D38C513-748B-4FE0-8615-AC9730502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099" y="2884653"/>
              <a:ext cx="125036" cy="62974"/>
            </a:xfrm>
            <a:custGeom>
              <a:avLst/>
              <a:gdLst>
                <a:gd name="T0" fmla="*/ 23 w 603"/>
                <a:gd name="T1" fmla="*/ 247 h 306"/>
                <a:gd name="T2" fmla="*/ 50 w 603"/>
                <a:gd name="T3" fmla="*/ 291 h 306"/>
                <a:gd name="T4" fmla="*/ 105 w 603"/>
                <a:gd name="T5" fmla="*/ 281 h 306"/>
                <a:gd name="T6" fmla="*/ 166 w 603"/>
                <a:gd name="T7" fmla="*/ 244 h 306"/>
                <a:gd name="T8" fmla="*/ 220 w 603"/>
                <a:gd name="T9" fmla="*/ 305 h 306"/>
                <a:gd name="T10" fmla="*/ 284 w 603"/>
                <a:gd name="T11" fmla="*/ 247 h 306"/>
                <a:gd name="T12" fmla="*/ 335 w 603"/>
                <a:gd name="T13" fmla="*/ 213 h 306"/>
                <a:gd name="T14" fmla="*/ 379 w 603"/>
                <a:gd name="T15" fmla="*/ 142 h 306"/>
                <a:gd name="T16" fmla="*/ 402 w 603"/>
                <a:gd name="T17" fmla="*/ 210 h 306"/>
                <a:gd name="T18" fmla="*/ 474 w 603"/>
                <a:gd name="T19" fmla="*/ 193 h 306"/>
                <a:gd name="T20" fmla="*/ 534 w 603"/>
                <a:gd name="T21" fmla="*/ 163 h 306"/>
                <a:gd name="T22" fmla="*/ 534 w 603"/>
                <a:gd name="T23" fmla="*/ 105 h 306"/>
                <a:gd name="T24" fmla="*/ 582 w 603"/>
                <a:gd name="T25" fmla="*/ 65 h 306"/>
                <a:gd name="T26" fmla="*/ 521 w 603"/>
                <a:gd name="T27" fmla="*/ 31 h 306"/>
                <a:gd name="T28" fmla="*/ 474 w 603"/>
                <a:gd name="T29" fmla="*/ 61 h 306"/>
                <a:gd name="T30" fmla="*/ 372 w 603"/>
                <a:gd name="T31" fmla="*/ 51 h 306"/>
                <a:gd name="T32" fmla="*/ 233 w 603"/>
                <a:gd name="T33" fmla="*/ 122 h 306"/>
                <a:gd name="T34" fmla="*/ 125 w 603"/>
                <a:gd name="T35" fmla="*/ 193 h 306"/>
                <a:gd name="T36" fmla="*/ 23 w 603"/>
                <a:gd name="T37" fmla="*/ 2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3" h="306">
                  <a:moveTo>
                    <a:pt x="23" y="247"/>
                  </a:moveTo>
                  <a:cubicBezTo>
                    <a:pt x="47" y="257"/>
                    <a:pt x="23" y="305"/>
                    <a:pt x="50" y="291"/>
                  </a:cubicBezTo>
                  <a:cubicBezTo>
                    <a:pt x="78" y="278"/>
                    <a:pt x="84" y="274"/>
                    <a:pt x="105" y="281"/>
                  </a:cubicBezTo>
                  <a:cubicBezTo>
                    <a:pt x="141" y="293"/>
                    <a:pt x="149" y="261"/>
                    <a:pt x="166" y="244"/>
                  </a:cubicBezTo>
                  <a:cubicBezTo>
                    <a:pt x="182" y="227"/>
                    <a:pt x="176" y="305"/>
                    <a:pt x="220" y="305"/>
                  </a:cubicBezTo>
                  <a:cubicBezTo>
                    <a:pt x="257" y="305"/>
                    <a:pt x="250" y="224"/>
                    <a:pt x="284" y="247"/>
                  </a:cubicBezTo>
                  <a:cubicBezTo>
                    <a:pt x="318" y="271"/>
                    <a:pt x="328" y="237"/>
                    <a:pt x="335" y="213"/>
                  </a:cubicBezTo>
                  <a:cubicBezTo>
                    <a:pt x="342" y="190"/>
                    <a:pt x="342" y="149"/>
                    <a:pt x="379" y="142"/>
                  </a:cubicBezTo>
                  <a:cubicBezTo>
                    <a:pt x="416" y="136"/>
                    <a:pt x="386" y="180"/>
                    <a:pt x="402" y="210"/>
                  </a:cubicBezTo>
                  <a:cubicBezTo>
                    <a:pt x="427" y="254"/>
                    <a:pt x="470" y="213"/>
                    <a:pt x="474" y="193"/>
                  </a:cubicBezTo>
                  <a:cubicBezTo>
                    <a:pt x="477" y="173"/>
                    <a:pt x="538" y="186"/>
                    <a:pt x="534" y="163"/>
                  </a:cubicBezTo>
                  <a:cubicBezTo>
                    <a:pt x="531" y="139"/>
                    <a:pt x="551" y="132"/>
                    <a:pt x="534" y="105"/>
                  </a:cubicBezTo>
                  <a:cubicBezTo>
                    <a:pt x="518" y="78"/>
                    <a:pt x="562" y="85"/>
                    <a:pt x="582" y="65"/>
                  </a:cubicBezTo>
                  <a:cubicBezTo>
                    <a:pt x="602" y="44"/>
                    <a:pt x="555" y="61"/>
                    <a:pt x="521" y="31"/>
                  </a:cubicBezTo>
                  <a:cubicBezTo>
                    <a:pt x="487" y="0"/>
                    <a:pt x="474" y="41"/>
                    <a:pt x="474" y="61"/>
                  </a:cubicBezTo>
                  <a:cubicBezTo>
                    <a:pt x="474" y="81"/>
                    <a:pt x="409" y="65"/>
                    <a:pt x="372" y="51"/>
                  </a:cubicBezTo>
                  <a:cubicBezTo>
                    <a:pt x="335" y="37"/>
                    <a:pt x="287" y="95"/>
                    <a:pt x="233" y="122"/>
                  </a:cubicBezTo>
                  <a:cubicBezTo>
                    <a:pt x="179" y="149"/>
                    <a:pt x="176" y="197"/>
                    <a:pt x="125" y="193"/>
                  </a:cubicBezTo>
                  <a:cubicBezTo>
                    <a:pt x="74" y="190"/>
                    <a:pt x="0" y="237"/>
                    <a:pt x="23" y="24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Freeform 201">
              <a:extLst>
                <a:ext uri="{FF2B5EF4-FFF2-40B4-BE49-F238E27FC236}">
                  <a16:creationId xmlns:a16="http://schemas.microsoft.com/office/drawing/2014/main" id="{B0099B56-DF2A-452E-A59D-E85DAE4BC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903" y="2983221"/>
              <a:ext cx="177058" cy="112258"/>
            </a:xfrm>
            <a:custGeom>
              <a:avLst/>
              <a:gdLst>
                <a:gd name="T0" fmla="*/ 143 w 855"/>
                <a:gd name="T1" fmla="*/ 419 h 542"/>
                <a:gd name="T2" fmla="*/ 251 w 855"/>
                <a:gd name="T3" fmla="*/ 541 h 542"/>
                <a:gd name="T4" fmla="*/ 302 w 855"/>
                <a:gd name="T5" fmla="*/ 507 h 542"/>
                <a:gd name="T6" fmla="*/ 377 w 855"/>
                <a:gd name="T7" fmla="*/ 487 h 542"/>
                <a:gd name="T8" fmla="*/ 451 w 855"/>
                <a:gd name="T9" fmla="*/ 429 h 542"/>
                <a:gd name="T10" fmla="*/ 522 w 855"/>
                <a:gd name="T11" fmla="*/ 355 h 542"/>
                <a:gd name="T12" fmla="*/ 583 w 855"/>
                <a:gd name="T13" fmla="*/ 280 h 542"/>
                <a:gd name="T14" fmla="*/ 827 w 855"/>
                <a:gd name="T15" fmla="*/ 179 h 542"/>
                <a:gd name="T16" fmla="*/ 732 w 855"/>
                <a:gd name="T17" fmla="*/ 94 h 542"/>
                <a:gd name="T18" fmla="*/ 576 w 855"/>
                <a:gd name="T19" fmla="*/ 77 h 542"/>
                <a:gd name="T20" fmla="*/ 529 w 855"/>
                <a:gd name="T21" fmla="*/ 60 h 542"/>
                <a:gd name="T22" fmla="*/ 377 w 855"/>
                <a:gd name="T23" fmla="*/ 16 h 542"/>
                <a:gd name="T24" fmla="*/ 136 w 855"/>
                <a:gd name="T25" fmla="*/ 54 h 542"/>
                <a:gd name="T26" fmla="*/ 170 w 855"/>
                <a:gd name="T27" fmla="*/ 125 h 542"/>
                <a:gd name="T28" fmla="*/ 116 w 855"/>
                <a:gd name="T29" fmla="*/ 240 h 542"/>
                <a:gd name="T30" fmla="*/ 48 w 855"/>
                <a:gd name="T31" fmla="*/ 355 h 542"/>
                <a:gd name="T32" fmla="*/ 143 w 855"/>
                <a:gd name="T33" fmla="*/ 419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5" h="542">
                  <a:moveTo>
                    <a:pt x="143" y="419"/>
                  </a:moveTo>
                  <a:cubicBezTo>
                    <a:pt x="204" y="433"/>
                    <a:pt x="211" y="541"/>
                    <a:pt x="251" y="541"/>
                  </a:cubicBezTo>
                  <a:cubicBezTo>
                    <a:pt x="279" y="541"/>
                    <a:pt x="258" y="507"/>
                    <a:pt x="302" y="507"/>
                  </a:cubicBezTo>
                  <a:cubicBezTo>
                    <a:pt x="346" y="507"/>
                    <a:pt x="336" y="484"/>
                    <a:pt x="377" y="487"/>
                  </a:cubicBezTo>
                  <a:cubicBezTo>
                    <a:pt x="417" y="490"/>
                    <a:pt x="451" y="477"/>
                    <a:pt x="451" y="429"/>
                  </a:cubicBezTo>
                  <a:cubicBezTo>
                    <a:pt x="451" y="382"/>
                    <a:pt x="482" y="365"/>
                    <a:pt x="522" y="355"/>
                  </a:cubicBezTo>
                  <a:cubicBezTo>
                    <a:pt x="563" y="345"/>
                    <a:pt x="526" y="294"/>
                    <a:pt x="583" y="280"/>
                  </a:cubicBezTo>
                  <a:cubicBezTo>
                    <a:pt x="641" y="267"/>
                    <a:pt x="800" y="199"/>
                    <a:pt x="827" y="179"/>
                  </a:cubicBezTo>
                  <a:cubicBezTo>
                    <a:pt x="854" y="159"/>
                    <a:pt x="793" y="132"/>
                    <a:pt x="732" y="94"/>
                  </a:cubicBezTo>
                  <a:cubicBezTo>
                    <a:pt x="671" y="57"/>
                    <a:pt x="624" y="47"/>
                    <a:pt x="576" y="77"/>
                  </a:cubicBezTo>
                  <a:cubicBezTo>
                    <a:pt x="529" y="108"/>
                    <a:pt x="566" y="44"/>
                    <a:pt x="529" y="60"/>
                  </a:cubicBezTo>
                  <a:cubicBezTo>
                    <a:pt x="492" y="77"/>
                    <a:pt x="390" y="33"/>
                    <a:pt x="377" y="16"/>
                  </a:cubicBezTo>
                  <a:cubicBezTo>
                    <a:pt x="363" y="0"/>
                    <a:pt x="180" y="54"/>
                    <a:pt x="136" y="54"/>
                  </a:cubicBezTo>
                  <a:cubicBezTo>
                    <a:pt x="92" y="54"/>
                    <a:pt x="140" y="101"/>
                    <a:pt x="170" y="125"/>
                  </a:cubicBezTo>
                  <a:cubicBezTo>
                    <a:pt x="201" y="148"/>
                    <a:pt x="96" y="223"/>
                    <a:pt x="116" y="240"/>
                  </a:cubicBezTo>
                  <a:cubicBezTo>
                    <a:pt x="136" y="257"/>
                    <a:pt x="95" y="301"/>
                    <a:pt x="48" y="355"/>
                  </a:cubicBezTo>
                  <a:cubicBezTo>
                    <a:pt x="0" y="409"/>
                    <a:pt x="82" y="406"/>
                    <a:pt x="143" y="4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Freeform 202">
              <a:extLst>
                <a:ext uri="{FF2B5EF4-FFF2-40B4-BE49-F238E27FC236}">
                  <a16:creationId xmlns:a16="http://schemas.microsoft.com/office/drawing/2014/main" id="{7FBAFD45-4701-4EAD-95DF-7CFEE2E06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255" y="3516221"/>
              <a:ext cx="41070" cy="45634"/>
            </a:xfrm>
            <a:custGeom>
              <a:avLst/>
              <a:gdLst>
                <a:gd name="T0" fmla="*/ 61 w 199"/>
                <a:gd name="T1" fmla="*/ 33 h 220"/>
                <a:gd name="T2" fmla="*/ 177 w 199"/>
                <a:gd name="T3" fmla="*/ 200 h 220"/>
                <a:gd name="T4" fmla="*/ 141 w 199"/>
                <a:gd name="T5" fmla="*/ 82 h 220"/>
                <a:gd name="T6" fmla="*/ 61 w 199"/>
                <a:gd name="T7" fmla="*/ 3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220">
                  <a:moveTo>
                    <a:pt x="61" y="33"/>
                  </a:moveTo>
                  <a:cubicBezTo>
                    <a:pt x="0" y="65"/>
                    <a:pt x="147" y="219"/>
                    <a:pt x="177" y="200"/>
                  </a:cubicBezTo>
                  <a:cubicBezTo>
                    <a:pt x="198" y="187"/>
                    <a:pt x="141" y="122"/>
                    <a:pt x="141" y="82"/>
                  </a:cubicBezTo>
                  <a:cubicBezTo>
                    <a:pt x="141" y="42"/>
                    <a:pt x="122" y="0"/>
                    <a:pt x="61" y="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Freeform 203">
              <a:extLst>
                <a:ext uri="{FF2B5EF4-FFF2-40B4-BE49-F238E27FC236}">
                  <a16:creationId xmlns:a16="http://schemas.microsoft.com/office/drawing/2014/main" id="{9E75A821-FDAC-4F37-BD52-E7EFF89D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629" y="2912945"/>
              <a:ext cx="193486" cy="83966"/>
            </a:xfrm>
            <a:custGeom>
              <a:avLst/>
              <a:gdLst>
                <a:gd name="T0" fmla="*/ 127 w 937"/>
                <a:gd name="T1" fmla="*/ 91 h 404"/>
                <a:gd name="T2" fmla="*/ 138 w 937"/>
                <a:gd name="T3" fmla="*/ 142 h 404"/>
                <a:gd name="T4" fmla="*/ 131 w 937"/>
                <a:gd name="T5" fmla="*/ 156 h 404"/>
                <a:gd name="T6" fmla="*/ 73 w 937"/>
                <a:gd name="T7" fmla="*/ 206 h 404"/>
                <a:gd name="T8" fmla="*/ 151 w 937"/>
                <a:gd name="T9" fmla="*/ 206 h 404"/>
                <a:gd name="T10" fmla="*/ 16 w 937"/>
                <a:gd name="T11" fmla="*/ 251 h 404"/>
                <a:gd name="T12" fmla="*/ 114 w 937"/>
                <a:gd name="T13" fmla="*/ 278 h 404"/>
                <a:gd name="T14" fmla="*/ 219 w 937"/>
                <a:gd name="T15" fmla="*/ 267 h 404"/>
                <a:gd name="T16" fmla="*/ 280 w 937"/>
                <a:gd name="T17" fmla="*/ 244 h 404"/>
                <a:gd name="T18" fmla="*/ 425 w 937"/>
                <a:gd name="T19" fmla="*/ 254 h 404"/>
                <a:gd name="T20" fmla="*/ 314 w 937"/>
                <a:gd name="T21" fmla="*/ 315 h 404"/>
                <a:gd name="T22" fmla="*/ 310 w 937"/>
                <a:gd name="T23" fmla="*/ 386 h 404"/>
                <a:gd name="T24" fmla="*/ 581 w 937"/>
                <a:gd name="T25" fmla="*/ 301 h 404"/>
                <a:gd name="T26" fmla="*/ 689 w 937"/>
                <a:gd name="T27" fmla="*/ 294 h 404"/>
                <a:gd name="T28" fmla="*/ 862 w 937"/>
                <a:gd name="T29" fmla="*/ 284 h 404"/>
                <a:gd name="T30" fmla="*/ 889 w 937"/>
                <a:gd name="T31" fmla="*/ 129 h 404"/>
                <a:gd name="T32" fmla="*/ 804 w 937"/>
                <a:gd name="T33" fmla="*/ 159 h 404"/>
                <a:gd name="T34" fmla="*/ 716 w 937"/>
                <a:gd name="T35" fmla="*/ 88 h 404"/>
                <a:gd name="T36" fmla="*/ 662 w 937"/>
                <a:gd name="T37" fmla="*/ 7 h 404"/>
                <a:gd name="T38" fmla="*/ 581 w 937"/>
                <a:gd name="T39" fmla="*/ 91 h 404"/>
                <a:gd name="T40" fmla="*/ 588 w 937"/>
                <a:gd name="T41" fmla="*/ 142 h 404"/>
                <a:gd name="T42" fmla="*/ 645 w 937"/>
                <a:gd name="T43" fmla="*/ 200 h 404"/>
                <a:gd name="T44" fmla="*/ 469 w 937"/>
                <a:gd name="T45" fmla="*/ 169 h 404"/>
                <a:gd name="T46" fmla="*/ 290 w 937"/>
                <a:gd name="T47" fmla="*/ 88 h 404"/>
                <a:gd name="T48" fmla="*/ 209 w 937"/>
                <a:gd name="T49" fmla="*/ 44 h 404"/>
                <a:gd name="T50" fmla="*/ 127 w 937"/>
                <a:gd name="T51" fmla="*/ 9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7" h="404">
                  <a:moveTo>
                    <a:pt x="127" y="91"/>
                  </a:moveTo>
                  <a:cubicBezTo>
                    <a:pt x="80" y="95"/>
                    <a:pt x="83" y="142"/>
                    <a:pt x="138" y="142"/>
                  </a:cubicBezTo>
                  <a:cubicBezTo>
                    <a:pt x="192" y="142"/>
                    <a:pt x="209" y="159"/>
                    <a:pt x="131" y="156"/>
                  </a:cubicBezTo>
                  <a:cubicBezTo>
                    <a:pt x="53" y="152"/>
                    <a:pt x="19" y="220"/>
                    <a:pt x="73" y="206"/>
                  </a:cubicBezTo>
                  <a:cubicBezTo>
                    <a:pt x="127" y="193"/>
                    <a:pt x="192" y="193"/>
                    <a:pt x="151" y="206"/>
                  </a:cubicBezTo>
                  <a:cubicBezTo>
                    <a:pt x="110" y="220"/>
                    <a:pt x="0" y="229"/>
                    <a:pt x="16" y="251"/>
                  </a:cubicBezTo>
                  <a:cubicBezTo>
                    <a:pt x="26" y="264"/>
                    <a:pt x="70" y="261"/>
                    <a:pt x="114" y="278"/>
                  </a:cubicBezTo>
                  <a:cubicBezTo>
                    <a:pt x="158" y="295"/>
                    <a:pt x="185" y="305"/>
                    <a:pt x="219" y="267"/>
                  </a:cubicBezTo>
                  <a:cubicBezTo>
                    <a:pt x="253" y="230"/>
                    <a:pt x="297" y="193"/>
                    <a:pt x="280" y="244"/>
                  </a:cubicBezTo>
                  <a:cubicBezTo>
                    <a:pt x="263" y="295"/>
                    <a:pt x="334" y="257"/>
                    <a:pt x="425" y="254"/>
                  </a:cubicBezTo>
                  <a:cubicBezTo>
                    <a:pt x="517" y="251"/>
                    <a:pt x="408" y="308"/>
                    <a:pt x="314" y="315"/>
                  </a:cubicBezTo>
                  <a:cubicBezTo>
                    <a:pt x="219" y="322"/>
                    <a:pt x="236" y="369"/>
                    <a:pt x="310" y="386"/>
                  </a:cubicBezTo>
                  <a:cubicBezTo>
                    <a:pt x="385" y="403"/>
                    <a:pt x="544" y="339"/>
                    <a:pt x="581" y="301"/>
                  </a:cubicBezTo>
                  <a:cubicBezTo>
                    <a:pt x="618" y="264"/>
                    <a:pt x="651" y="321"/>
                    <a:pt x="689" y="294"/>
                  </a:cubicBezTo>
                  <a:cubicBezTo>
                    <a:pt x="726" y="266"/>
                    <a:pt x="798" y="298"/>
                    <a:pt x="862" y="284"/>
                  </a:cubicBezTo>
                  <a:cubicBezTo>
                    <a:pt x="926" y="271"/>
                    <a:pt x="936" y="149"/>
                    <a:pt x="889" y="129"/>
                  </a:cubicBezTo>
                  <a:cubicBezTo>
                    <a:pt x="842" y="108"/>
                    <a:pt x="842" y="152"/>
                    <a:pt x="804" y="159"/>
                  </a:cubicBezTo>
                  <a:cubicBezTo>
                    <a:pt x="767" y="166"/>
                    <a:pt x="747" y="118"/>
                    <a:pt x="716" y="88"/>
                  </a:cubicBezTo>
                  <a:cubicBezTo>
                    <a:pt x="686" y="58"/>
                    <a:pt x="706" y="0"/>
                    <a:pt x="662" y="7"/>
                  </a:cubicBezTo>
                  <a:cubicBezTo>
                    <a:pt x="619" y="13"/>
                    <a:pt x="523" y="85"/>
                    <a:pt x="581" y="91"/>
                  </a:cubicBezTo>
                  <a:cubicBezTo>
                    <a:pt x="639" y="98"/>
                    <a:pt x="618" y="129"/>
                    <a:pt x="588" y="142"/>
                  </a:cubicBezTo>
                  <a:cubicBezTo>
                    <a:pt x="557" y="156"/>
                    <a:pt x="659" y="179"/>
                    <a:pt x="645" y="200"/>
                  </a:cubicBezTo>
                  <a:cubicBezTo>
                    <a:pt x="632" y="220"/>
                    <a:pt x="476" y="203"/>
                    <a:pt x="469" y="169"/>
                  </a:cubicBezTo>
                  <a:cubicBezTo>
                    <a:pt x="462" y="135"/>
                    <a:pt x="341" y="74"/>
                    <a:pt x="290" y="88"/>
                  </a:cubicBezTo>
                  <a:cubicBezTo>
                    <a:pt x="239" y="102"/>
                    <a:pt x="259" y="47"/>
                    <a:pt x="209" y="44"/>
                  </a:cubicBezTo>
                  <a:cubicBezTo>
                    <a:pt x="158" y="41"/>
                    <a:pt x="175" y="88"/>
                    <a:pt x="127" y="9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Freeform 204">
              <a:extLst>
                <a:ext uri="{FF2B5EF4-FFF2-40B4-BE49-F238E27FC236}">
                  <a16:creationId xmlns:a16="http://schemas.microsoft.com/office/drawing/2014/main" id="{7BAD57D3-457E-42C5-87D8-218F0580B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5817" y="2870049"/>
              <a:ext cx="59324" cy="30118"/>
            </a:xfrm>
            <a:custGeom>
              <a:avLst/>
              <a:gdLst>
                <a:gd name="T0" fmla="*/ 240 w 285"/>
                <a:gd name="T1" fmla="*/ 41 h 147"/>
                <a:gd name="T2" fmla="*/ 193 w 285"/>
                <a:gd name="T3" fmla="*/ 10 h 147"/>
                <a:gd name="T4" fmla="*/ 0 w 285"/>
                <a:gd name="T5" fmla="*/ 71 h 147"/>
                <a:gd name="T6" fmla="*/ 102 w 285"/>
                <a:gd name="T7" fmla="*/ 139 h 147"/>
                <a:gd name="T8" fmla="*/ 210 w 285"/>
                <a:gd name="T9" fmla="*/ 71 h 147"/>
                <a:gd name="T10" fmla="*/ 240 w 285"/>
                <a:gd name="T11" fmla="*/ 4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" h="147">
                  <a:moveTo>
                    <a:pt x="240" y="41"/>
                  </a:moveTo>
                  <a:cubicBezTo>
                    <a:pt x="284" y="34"/>
                    <a:pt x="264" y="0"/>
                    <a:pt x="193" y="10"/>
                  </a:cubicBezTo>
                  <a:cubicBezTo>
                    <a:pt x="122" y="20"/>
                    <a:pt x="0" y="20"/>
                    <a:pt x="0" y="71"/>
                  </a:cubicBezTo>
                  <a:cubicBezTo>
                    <a:pt x="0" y="112"/>
                    <a:pt x="24" y="132"/>
                    <a:pt x="102" y="139"/>
                  </a:cubicBezTo>
                  <a:cubicBezTo>
                    <a:pt x="179" y="146"/>
                    <a:pt x="247" y="71"/>
                    <a:pt x="210" y="71"/>
                  </a:cubicBezTo>
                  <a:cubicBezTo>
                    <a:pt x="173" y="71"/>
                    <a:pt x="196" y="48"/>
                    <a:pt x="240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Freeform 205">
              <a:extLst>
                <a:ext uri="{FF2B5EF4-FFF2-40B4-BE49-F238E27FC236}">
                  <a16:creationId xmlns:a16="http://schemas.microsoft.com/office/drawing/2014/main" id="{DC2EB9CF-C0E5-44EE-9265-7768382A3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873" y="2872787"/>
              <a:ext cx="26468" cy="17341"/>
            </a:xfrm>
            <a:custGeom>
              <a:avLst/>
              <a:gdLst>
                <a:gd name="T0" fmla="*/ 112 w 130"/>
                <a:gd name="T1" fmla="*/ 41 h 82"/>
                <a:gd name="T2" fmla="*/ 11 w 130"/>
                <a:gd name="T3" fmla="*/ 20 h 82"/>
                <a:gd name="T4" fmla="*/ 112 w 130"/>
                <a:gd name="T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82">
                  <a:moveTo>
                    <a:pt x="112" y="41"/>
                  </a:moveTo>
                  <a:cubicBezTo>
                    <a:pt x="129" y="0"/>
                    <a:pt x="0" y="7"/>
                    <a:pt x="11" y="20"/>
                  </a:cubicBezTo>
                  <a:cubicBezTo>
                    <a:pt x="35" y="51"/>
                    <a:pt x="95" y="81"/>
                    <a:pt x="112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" name="Freeform 206">
              <a:extLst>
                <a:ext uri="{FF2B5EF4-FFF2-40B4-BE49-F238E27FC236}">
                  <a16:creationId xmlns:a16="http://schemas.microsoft.com/office/drawing/2014/main" id="{6D7F28F9-44CA-4F6B-AA68-2CEFC71C9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076" y="2822590"/>
              <a:ext cx="114997" cy="60236"/>
            </a:xfrm>
            <a:custGeom>
              <a:avLst/>
              <a:gdLst>
                <a:gd name="T0" fmla="*/ 95 w 556"/>
                <a:gd name="T1" fmla="*/ 99 h 292"/>
                <a:gd name="T2" fmla="*/ 196 w 556"/>
                <a:gd name="T3" fmla="*/ 146 h 292"/>
                <a:gd name="T4" fmla="*/ 75 w 556"/>
                <a:gd name="T5" fmla="*/ 166 h 292"/>
                <a:gd name="T6" fmla="*/ 173 w 556"/>
                <a:gd name="T7" fmla="*/ 193 h 292"/>
                <a:gd name="T8" fmla="*/ 376 w 556"/>
                <a:gd name="T9" fmla="*/ 231 h 292"/>
                <a:gd name="T10" fmla="*/ 518 w 556"/>
                <a:gd name="T11" fmla="*/ 247 h 292"/>
                <a:gd name="T12" fmla="*/ 487 w 556"/>
                <a:gd name="T13" fmla="*/ 163 h 292"/>
                <a:gd name="T14" fmla="*/ 396 w 556"/>
                <a:gd name="T15" fmla="*/ 109 h 292"/>
                <a:gd name="T16" fmla="*/ 315 w 556"/>
                <a:gd name="T17" fmla="*/ 55 h 292"/>
                <a:gd name="T18" fmla="*/ 264 w 556"/>
                <a:gd name="T19" fmla="*/ 48 h 292"/>
                <a:gd name="T20" fmla="*/ 44 w 556"/>
                <a:gd name="T21" fmla="*/ 17 h 292"/>
                <a:gd name="T22" fmla="*/ 95 w 556"/>
                <a:gd name="T23" fmla="*/ 9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292">
                  <a:moveTo>
                    <a:pt x="95" y="99"/>
                  </a:moveTo>
                  <a:cubicBezTo>
                    <a:pt x="135" y="71"/>
                    <a:pt x="210" y="115"/>
                    <a:pt x="196" y="146"/>
                  </a:cubicBezTo>
                  <a:cubicBezTo>
                    <a:pt x="183" y="176"/>
                    <a:pt x="66" y="140"/>
                    <a:pt x="75" y="166"/>
                  </a:cubicBezTo>
                  <a:cubicBezTo>
                    <a:pt x="78" y="176"/>
                    <a:pt x="91" y="217"/>
                    <a:pt x="173" y="193"/>
                  </a:cubicBezTo>
                  <a:cubicBezTo>
                    <a:pt x="254" y="170"/>
                    <a:pt x="322" y="187"/>
                    <a:pt x="376" y="231"/>
                  </a:cubicBezTo>
                  <a:cubicBezTo>
                    <a:pt x="430" y="275"/>
                    <a:pt x="481" y="291"/>
                    <a:pt x="518" y="247"/>
                  </a:cubicBezTo>
                  <a:cubicBezTo>
                    <a:pt x="555" y="203"/>
                    <a:pt x="470" y="197"/>
                    <a:pt x="487" y="163"/>
                  </a:cubicBezTo>
                  <a:cubicBezTo>
                    <a:pt x="503" y="129"/>
                    <a:pt x="433" y="109"/>
                    <a:pt x="396" y="109"/>
                  </a:cubicBezTo>
                  <a:cubicBezTo>
                    <a:pt x="359" y="109"/>
                    <a:pt x="345" y="41"/>
                    <a:pt x="315" y="55"/>
                  </a:cubicBezTo>
                  <a:cubicBezTo>
                    <a:pt x="284" y="68"/>
                    <a:pt x="264" y="92"/>
                    <a:pt x="264" y="48"/>
                  </a:cubicBezTo>
                  <a:cubicBezTo>
                    <a:pt x="264" y="4"/>
                    <a:pt x="88" y="0"/>
                    <a:pt x="44" y="17"/>
                  </a:cubicBezTo>
                  <a:cubicBezTo>
                    <a:pt x="0" y="34"/>
                    <a:pt x="54" y="126"/>
                    <a:pt x="95" y="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Freeform 207">
              <a:extLst>
                <a:ext uri="{FF2B5EF4-FFF2-40B4-BE49-F238E27FC236}">
                  <a16:creationId xmlns:a16="http://schemas.microsoft.com/office/drawing/2014/main" id="{F7B3EFFF-386E-4A37-8BAF-B827FE248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076" y="2872787"/>
              <a:ext cx="31031" cy="37419"/>
            </a:xfrm>
            <a:custGeom>
              <a:avLst/>
              <a:gdLst>
                <a:gd name="T0" fmla="*/ 122 w 150"/>
                <a:gd name="T1" fmla="*/ 142 h 179"/>
                <a:gd name="T2" fmla="*/ 6 w 150"/>
                <a:gd name="T3" fmla="*/ 50 h 179"/>
                <a:gd name="T4" fmla="*/ 122 w 150"/>
                <a:gd name="T5" fmla="*/ 14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79">
                  <a:moveTo>
                    <a:pt x="122" y="142"/>
                  </a:moveTo>
                  <a:cubicBezTo>
                    <a:pt x="149" y="108"/>
                    <a:pt x="13" y="0"/>
                    <a:pt x="6" y="50"/>
                  </a:cubicBezTo>
                  <a:cubicBezTo>
                    <a:pt x="0" y="101"/>
                    <a:pt x="93" y="178"/>
                    <a:pt x="122" y="1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Freeform 208">
              <a:extLst>
                <a:ext uri="{FF2B5EF4-FFF2-40B4-BE49-F238E27FC236}">
                  <a16:creationId xmlns:a16="http://schemas.microsoft.com/office/drawing/2014/main" id="{3D8E4D2A-D370-490E-9D63-40CDB2218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627" y="2903818"/>
              <a:ext cx="278365" cy="85791"/>
            </a:xfrm>
            <a:custGeom>
              <a:avLst/>
              <a:gdLst>
                <a:gd name="T0" fmla="*/ 378 w 1344"/>
                <a:gd name="T1" fmla="*/ 322 h 414"/>
                <a:gd name="T2" fmla="*/ 466 w 1344"/>
                <a:gd name="T3" fmla="*/ 369 h 414"/>
                <a:gd name="T4" fmla="*/ 591 w 1344"/>
                <a:gd name="T5" fmla="*/ 386 h 414"/>
                <a:gd name="T6" fmla="*/ 646 w 1344"/>
                <a:gd name="T7" fmla="*/ 362 h 414"/>
                <a:gd name="T8" fmla="*/ 899 w 1344"/>
                <a:gd name="T9" fmla="*/ 410 h 414"/>
                <a:gd name="T10" fmla="*/ 1069 w 1344"/>
                <a:gd name="T11" fmla="*/ 369 h 414"/>
                <a:gd name="T12" fmla="*/ 1272 w 1344"/>
                <a:gd name="T13" fmla="*/ 386 h 414"/>
                <a:gd name="T14" fmla="*/ 1339 w 1344"/>
                <a:gd name="T15" fmla="*/ 264 h 414"/>
                <a:gd name="T16" fmla="*/ 910 w 1344"/>
                <a:gd name="T17" fmla="*/ 234 h 414"/>
                <a:gd name="T18" fmla="*/ 693 w 1344"/>
                <a:gd name="T19" fmla="*/ 244 h 414"/>
                <a:gd name="T20" fmla="*/ 568 w 1344"/>
                <a:gd name="T21" fmla="*/ 206 h 414"/>
                <a:gd name="T22" fmla="*/ 591 w 1344"/>
                <a:gd name="T23" fmla="*/ 135 h 414"/>
                <a:gd name="T24" fmla="*/ 388 w 1344"/>
                <a:gd name="T25" fmla="*/ 74 h 414"/>
                <a:gd name="T26" fmla="*/ 226 w 1344"/>
                <a:gd name="T27" fmla="*/ 27 h 414"/>
                <a:gd name="T28" fmla="*/ 33 w 1344"/>
                <a:gd name="T29" fmla="*/ 54 h 414"/>
                <a:gd name="T30" fmla="*/ 273 w 1344"/>
                <a:gd name="T31" fmla="*/ 125 h 414"/>
                <a:gd name="T32" fmla="*/ 375 w 1344"/>
                <a:gd name="T33" fmla="*/ 203 h 414"/>
                <a:gd name="T34" fmla="*/ 378 w 1344"/>
                <a:gd name="T35" fmla="*/ 32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4" h="414">
                  <a:moveTo>
                    <a:pt x="378" y="322"/>
                  </a:moveTo>
                  <a:cubicBezTo>
                    <a:pt x="402" y="389"/>
                    <a:pt x="429" y="342"/>
                    <a:pt x="466" y="369"/>
                  </a:cubicBezTo>
                  <a:cubicBezTo>
                    <a:pt x="503" y="396"/>
                    <a:pt x="561" y="413"/>
                    <a:pt x="591" y="386"/>
                  </a:cubicBezTo>
                  <a:cubicBezTo>
                    <a:pt x="622" y="359"/>
                    <a:pt x="635" y="339"/>
                    <a:pt x="646" y="362"/>
                  </a:cubicBezTo>
                  <a:cubicBezTo>
                    <a:pt x="662" y="401"/>
                    <a:pt x="737" y="406"/>
                    <a:pt x="899" y="410"/>
                  </a:cubicBezTo>
                  <a:cubicBezTo>
                    <a:pt x="1062" y="413"/>
                    <a:pt x="1021" y="342"/>
                    <a:pt x="1069" y="369"/>
                  </a:cubicBezTo>
                  <a:cubicBezTo>
                    <a:pt x="1116" y="396"/>
                    <a:pt x="1224" y="396"/>
                    <a:pt x="1272" y="386"/>
                  </a:cubicBezTo>
                  <a:cubicBezTo>
                    <a:pt x="1319" y="376"/>
                    <a:pt x="1343" y="301"/>
                    <a:pt x="1339" y="264"/>
                  </a:cubicBezTo>
                  <a:cubicBezTo>
                    <a:pt x="1336" y="227"/>
                    <a:pt x="974" y="196"/>
                    <a:pt x="910" y="234"/>
                  </a:cubicBezTo>
                  <a:cubicBezTo>
                    <a:pt x="845" y="271"/>
                    <a:pt x="744" y="217"/>
                    <a:pt x="693" y="244"/>
                  </a:cubicBezTo>
                  <a:cubicBezTo>
                    <a:pt x="642" y="271"/>
                    <a:pt x="659" y="210"/>
                    <a:pt x="568" y="206"/>
                  </a:cubicBezTo>
                  <a:cubicBezTo>
                    <a:pt x="476" y="203"/>
                    <a:pt x="575" y="156"/>
                    <a:pt x="591" y="135"/>
                  </a:cubicBezTo>
                  <a:cubicBezTo>
                    <a:pt x="608" y="115"/>
                    <a:pt x="452" y="60"/>
                    <a:pt x="388" y="74"/>
                  </a:cubicBezTo>
                  <a:cubicBezTo>
                    <a:pt x="323" y="87"/>
                    <a:pt x="287" y="54"/>
                    <a:pt x="226" y="27"/>
                  </a:cubicBezTo>
                  <a:cubicBezTo>
                    <a:pt x="165" y="0"/>
                    <a:pt x="0" y="6"/>
                    <a:pt x="33" y="54"/>
                  </a:cubicBezTo>
                  <a:cubicBezTo>
                    <a:pt x="57" y="88"/>
                    <a:pt x="253" y="159"/>
                    <a:pt x="273" y="125"/>
                  </a:cubicBezTo>
                  <a:cubicBezTo>
                    <a:pt x="294" y="91"/>
                    <a:pt x="344" y="166"/>
                    <a:pt x="375" y="203"/>
                  </a:cubicBezTo>
                  <a:cubicBezTo>
                    <a:pt x="405" y="240"/>
                    <a:pt x="354" y="254"/>
                    <a:pt x="378" y="3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" name="Freeform 209">
              <a:extLst>
                <a:ext uri="{FF2B5EF4-FFF2-40B4-BE49-F238E27FC236}">
                  <a16:creationId xmlns:a16="http://schemas.microsoft.com/office/drawing/2014/main" id="{EF6BF5A9-CE90-4F73-8BBD-D62DDF25F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040" y="2846320"/>
              <a:ext cx="73926" cy="24642"/>
            </a:xfrm>
            <a:custGeom>
              <a:avLst/>
              <a:gdLst>
                <a:gd name="T0" fmla="*/ 44 w 357"/>
                <a:gd name="T1" fmla="*/ 82 h 117"/>
                <a:gd name="T2" fmla="*/ 136 w 357"/>
                <a:gd name="T3" fmla="*/ 88 h 117"/>
                <a:gd name="T4" fmla="*/ 227 w 357"/>
                <a:gd name="T5" fmla="*/ 78 h 117"/>
                <a:gd name="T6" fmla="*/ 356 w 357"/>
                <a:gd name="T7" fmla="*/ 61 h 117"/>
                <a:gd name="T8" fmla="*/ 190 w 357"/>
                <a:gd name="T9" fmla="*/ 21 h 117"/>
                <a:gd name="T10" fmla="*/ 44 w 357"/>
                <a:gd name="T11" fmla="*/ 8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7" h="117">
                  <a:moveTo>
                    <a:pt x="44" y="82"/>
                  </a:moveTo>
                  <a:cubicBezTo>
                    <a:pt x="71" y="102"/>
                    <a:pt x="102" y="75"/>
                    <a:pt x="136" y="88"/>
                  </a:cubicBezTo>
                  <a:cubicBezTo>
                    <a:pt x="169" y="102"/>
                    <a:pt x="203" y="58"/>
                    <a:pt x="227" y="78"/>
                  </a:cubicBezTo>
                  <a:cubicBezTo>
                    <a:pt x="251" y="99"/>
                    <a:pt x="356" y="116"/>
                    <a:pt x="356" y="61"/>
                  </a:cubicBezTo>
                  <a:cubicBezTo>
                    <a:pt x="356" y="7"/>
                    <a:pt x="224" y="0"/>
                    <a:pt x="190" y="21"/>
                  </a:cubicBezTo>
                  <a:cubicBezTo>
                    <a:pt x="156" y="41"/>
                    <a:pt x="0" y="48"/>
                    <a:pt x="44" y="8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Freeform 210">
              <a:extLst>
                <a:ext uri="{FF2B5EF4-FFF2-40B4-BE49-F238E27FC236}">
                  <a16:creationId xmlns:a16="http://schemas.microsoft.com/office/drawing/2014/main" id="{FEE62A61-43AB-4EBF-A2FA-60042A441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6329" y="2909294"/>
              <a:ext cx="124124" cy="69363"/>
            </a:xfrm>
            <a:custGeom>
              <a:avLst/>
              <a:gdLst>
                <a:gd name="T0" fmla="*/ 471 w 600"/>
                <a:gd name="T1" fmla="*/ 54 h 336"/>
                <a:gd name="T2" fmla="*/ 328 w 600"/>
                <a:gd name="T3" fmla="*/ 23 h 336"/>
                <a:gd name="T4" fmla="*/ 352 w 600"/>
                <a:gd name="T5" fmla="*/ 111 h 336"/>
                <a:gd name="T6" fmla="*/ 264 w 600"/>
                <a:gd name="T7" fmla="*/ 88 h 336"/>
                <a:gd name="T8" fmla="*/ 237 w 600"/>
                <a:gd name="T9" fmla="*/ 142 h 336"/>
                <a:gd name="T10" fmla="*/ 190 w 600"/>
                <a:gd name="T11" fmla="*/ 145 h 336"/>
                <a:gd name="T12" fmla="*/ 64 w 600"/>
                <a:gd name="T13" fmla="*/ 30 h 336"/>
                <a:gd name="T14" fmla="*/ 54 w 600"/>
                <a:gd name="T15" fmla="*/ 125 h 336"/>
                <a:gd name="T16" fmla="*/ 176 w 600"/>
                <a:gd name="T17" fmla="*/ 210 h 336"/>
                <a:gd name="T18" fmla="*/ 359 w 600"/>
                <a:gd name="T19" fmla="*/ 206 h 336"/>
                <a:gd name="T20" fmla="*/ 342 w 600"/>
                <a:gd name="T21" fmla="*/ 301 h 336"/>
                <a:gd name="T22" fmla="*/ 501 w 600"/>
                <a:gd name="T23" fmla="*/ 308 h 336"/>
                <a:gd name="T24" fmla="*/ 565 w 600"/>
                <a:gd name="T25" fmla="*/ 247 h 336"/>
                <a:gd name="T26" fmla="*/ 559 w 600"/>
                <a:gd name="T27" fmla="*/ 169 h 336"/>
                <a:gd name="T28" fmla="*/ 471 w 600"/>
                <a:gd name="T29" fmla="*/ 5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0" h="336">
                  <a:moveTo>
                    <a:pt x="471" y="54"/>
                  </a:moveTo>
                  <a:cubicBezTo>
                    <a:pt x="467" y="88"/>
                    <a:pt x="389" y="47"/>
                    <a:pt x="328" y="23"/>
                  </a:cubicBezTo>
                  <a:cubicBezTo>
                    <a:pt x="267" y="0"/>
                    <a:pt x="305" y="71"/>
                    <a:pt x="352" y="111"/>
                  </a:cubicBezTo>
                  <a:cubicBezTo>
                    <a:pt x="399" y="152"/>
                    <a:pt x="328" y="132"/>
                    <a:pt x="264" y="88"/>
                  </a:cubicBezTo>
                  <a:cubicBezTo>
                    <a:pt x="200" y="44"/>
                    <a:pt x="207" y="118"/>
                    <a:pt x="237" y="142"/>
                  </a:cubicBezTo>
                  <a:cubicBezTo>
                    <a:pt x="267" y="166"/>
                    <a:pt x="230" y="199"/>
                    <a:pt x="190" y="145"/>
                  </a:cubicBezTo>
                  <a:cubicBezTo>
                    <a:pt x="149" y="91"/>
                    <a:pt x="129" y="34"/>
                    <a:pt x="64" y="30"/>
                  </a:cubicBezTo>
                  <a:cubicBezTo>
                    <a:pt x="0" y="27"/>
                    <a:pt x="29" y="93"/>
                    <a:pt x="54" y="125"/>
                  </a:cubicBezTo>
                  <a:cubicBezTo>
                    <a:pt x="88" y="169"/>
                    <a:pt x="122" y="179"/>
                    <a:pt x="176" y="210"/>
                  </a:cubicBezTo>
                  <a:cubicBezTo>
                    <a:pt x="230" y="240"/>
                    <a:pt x="318" y="196"/>
                    <a:pt x="359" y="206"/>
                  </a:cubicBezTo>
                  <a:cubicBezTo>
                    <a:pt x="399" y="216"/>
                    <a:pt x="315" y="267"/>
                    <a:pt x="342" y="301"/>
                  </a:cubicBezTo>
                  <a:cubicBezTo>
                    <a:pt x="369" y="335"/>
                    <a:pt x="443" y="311"/>
                    <a:pt x="501" y="308"/>
                  </a:cubicBezTo>
                  <a:cubicBezTo>
                    <a:pt x="559" y="304"/>
                    <a:pt x="532" y="271"/>
                    <a:pt x="565" y="247"/>
                  </a:cubicBezTo>
                  <a:cubicBezTo>
                    <a:pt x="599" y="223"/>
                    <a:pt x="532" y="227"/>
                    <a:pt x="559" y="169"/>
                  </a:cubicBezTo>
                  <a:cubicBezTo>
                    <a:pt x="586" y="111"/>
                    <a:pt x="474" y="20"/>
                    <a:pt x="471" y="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5" name="Freeform 211">
              <a:extLst>
                <a:ext uri="{FF2B5EF4-FFF2-40B4-BE49-F238E27FC236}">
                  <a16:creationId xmlns:a16="http://schemas.microsoft.com/office/drawing/2014/main" id="{E682A94B-5705-41F6-B23D-7E471D5A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459" y="3168492"/>
              <a:ext cx="47459" cy="37419"/>
            </a:xfrm>
            <a:custGeom>
              <a:avLst/>
              <a:gdLst>
                <a:gd name="T0" fmla="*/ 189 w 231"/>
                <a:gd name="T1" fmla="*/ 129 h 181"/>
                <a:gd name="T2" fmla="*/ 200 w 231"/>
                <a:gd name="T3" fmla="*/ 28 h 181"/>
                <a:gd name="T4" fmla="*/ 101 w 231"/>
                <a:gd name="T5" fmla="*/ 4 h 181"/>
                <a:gd name="T6" fmla="*/ 34 w 231"/>
                <a:gd name="T7" fmla="*/ 122 h 181"/>
                <a:gd name="T8" fmla="*/ 189 w 231"/>
                <a:gd name="T9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81">
                  <a:moveTo>
                    <a:pt x="189" y="129"/>
                  </a:moveTo>
                  <a:cubicBezTo>
                    <a:pt x="230" y="122"/>
                    <a:pt x="223" y="60"/>
                    <a:pt x="200" y="28"/>
                  </a:cubicBezTo>
                  <a:cubicBezTo>
                    <a:pt x="183" y="4"/>
                    <a:pt x="139" y="0"/>
                    <a:pt x="101" y="4"/>
                  </a:cubicBezTo>
                  <a:cubicBezTo>
                    <a:pt x="64" y="7"/>
                    <a:pt x="0" y="65"/>
                    <a:pt x="34" y="122"/>
                  </a:cubicBezTo>
                  <a:cubicBezTo>
                    <a:pt x="68" y="180"/>
                    <a:pt x="149" y="136"/>
                    <a:pt x="189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" name="Freeform 212">
              <a:extLst>
                <a:ext uri="{FF2B5EF4-FFF2-40B4-BE49-F238E27FC236}">
                  <a16:creationId xmlns:a16="http://schemas.microsoft.com/office/drawing/2014/main" id="{918070DF-3FDC-4C62-B952-CFC6DE929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4497" y="3006038"/>
              <a:ext cx="470938" cy="337689"/>
            </a:xfrm>
            <a:custGeom>
              <a:avLst/>
              <a:gdLst>
                <a:gd name="T0" fmla="*/ 1455 w 2275"/>
                <a:gd name="T1" fmla="*/ 369 h 1632"/>
                <a:gd name="T2" fmla="*/ 1252 w 2275"/>
                <a:gd name="T3" fmla="*/ 301 h 1632"/>
                <a:gd name="T4" fmla="*/ 995 w 2275"/>
                <a:gd name="T5" fmla="*/ 183 h 1632"/>
                <a:gd name="T6" fmla="*/ 863 w 2275"/>
                <a:gd name="T7" fmla="*/ 230 h 1632"/>
                <a:gd name="T8" fmla="*/ 741 w 2275"/>
                <a:gd name="T9" fmla="*/ 142 h 1632"/>
                <a:gd name="T10" fmla="*/ 538 w 2275"/>
                <a:gd name="T11" fmla="*/ 51 h 1632"/>
                <a:gd name="T12" fmla="*/ 399 w 2275"/>
                <a:gd name="T13" fmla="*/ 227 h 1632"/>
                <a:gd name="T14" fmla="*/ 440 w 2275"/>
                <a:gd name="T15" fmla="*/ 356 h 1632"/>
                <a:gd name="T16" fmla="*/ 294 w 2275"/>
                <a:gd name="T17" fmla="*/ 207 h 1632"/>
                <a:gd name="T18" fmla="*/ 413 w 2275"/>
                <a:gd name="T19" fmla="*/ 31 h 1632"/>
                <a:gd name="T20" fmla="*/ 40 w 2275"/>
                <a:gd name="T21" fmla="*/ 369 h 1632"/>
                <a:gd name="T22" fmla="*/ 186 w 2275"/>
                <a:gd name="T23" fmla="*/ 433 h 1632"/>
                <a:gd name="T24" fmla="*/ 220 w 2275"/>
                <a:gd name="T25" fmla="*/ 518 h 1632"/>
                <a:gd name="T26" fmla="*/ 450 w 2275"/>
                <a:gd name="T27" fmla="*/ 559 h 1632"/>
                <a:gd name="T28" fmla="*/ 697 w 2275"/>
                <a:gd name="T29" fmla="*/ 555 h 1632"/>
                <a:gd name="T30" fmla="*/ 859 w 2275"/>
                <a:gd name="T31" fmla="*/ 532 h 1632"/>
                <a:gd name="T32" fmla="*/ 968 w 2275"/>
                <a:gd name="T33" fmla="*/ 552 h 1632"/>
                <a:gd name="T34" fmla="*/ 1123 w 2275"/>
                <a:gd name="T35" fmla="*/ 667 h 1632"/>
                <a:gd name="T36" fmla="*/ 1167 w 2275"/>
                <a:gd name="T37" fmla="*/ 697 h 1632"/>
                <a:gd name="T38" fmla="*/ 1354 w 2275"/>
                <a:gd name="T39" fmla="*/ 846 h 1632"/>
                <a:gd name="T40" fmla="*/ 1479 w 2275"/>
                <a:gd name="T41" fmla="*/ 968 h 1632"/>
                <a:gd name="T42" fmla="*/ 1486 w 2275"/>
                <a:gd name="T43" fmla="*/ 1080 h 1632"/>
                <a:gd name="T44" fmla="*/ 1272 w 2275"/>
                <a:gd name="T45" fmla="*/ 1137 h 1632"/>
                <a:gd name="T46" fmla="*/ 991 w 2275"/>
                <a:gd name="T47" fmla="*/ 1195 h 1632"/>
                <a:gd name="T48" fmla="*/ 1117 w 2275"/>
                <a:gd name="T49" fmla="*/ 1297 h 1632"/>
                <a:gd name="T50" fmla="*/ 1306 w 2275"/>
                <a:gd name="T51" fmla="*/ 1276 h 1632"/>
                <a:gd name="T52" fmla="*/ 1438 w 2275"/>
                <a:gd name="T53" fmla="*/ 1452 h 1632"/>
                <a:gd name="T54" fmla="*/ 1858 w 2275"/>
                <a:gd name="T55" fmla="*/ 1601 h 1632"/>
                <a:gd name="T56" fmla="*/ 1773 w 2275"/>
                <a:gd name="T57" fmla="*/ 1418 h 1632"/>
                <a:gd name="T58" fmla="*/ 1939 w 2275"/>
                <a:gd name="T59" fmla="*/ 1344 h 1632"/>
                <a:gd name="T60" fmla="*/ 1736 w 2275"/>
                <a:gd name="T61" fmla="*/ 1124 h 1632"/>
                <a:gd name="T62" fmla="*/ 1865 w 2275"/>
                <a:gd name="T63" fmla="*/ 1077 h 1632"/>
                <a:gd name="T64" fmla="*/ 2058 w 2275"/>
                <a:gd name="T65" fmla="*/ 1165 h 1632"/>
                <a:gd name="T66" fmla="*/ 2234 w 2275"/>
                <a:gd name="T67" fmla="*/ 1022 h 1632"/>
                <a:gd name="T68" fmla="*/ 2081 w 2275"/>
                <a:gd name="T69" fmla="*/ 911 h 1632"/>
                <a:gd name="T70" fmla="*/ 1811 w 2275"/>
                <a:gd name="T71" fmla="*/ 792 h 1632"/>
                <a:gd name="T72" fmla="*/ 1814 w 2275"/>
                <a:gd name="T73" fmla="*/ 684 h 1632"/>
                <a:gd name="T74" fmla="*/ 1770 w 2275"/>
                <a:gd name="T75" fmla="*/ 606 h 1632"/>
                <a:gd name="T76" fmla="*/ 1675 w 2275"/>
                <a:gd name="T77" fmla="*/ 569 h 1632"/>
                <a:gd name="T78" fmla="*/ 1570 w 2275"/>
                <a:gd name="T79" fmla="*/ 471 h 1632"/>
                <a:gd name="T80" fmla="*/ 1418 w 2275"/>
                <a:gd name="T81" fmla="*/ 454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75" h="1632">
                  <a:moveTo>
                    <a:pt x="1391" y="430"/>
                  </a:moveTo>
                  <a:cubicBezTo>
                    <a:pt x="1425" y="427"/>
                    <a:pt x="1465" y="400"/>
                    <a:pt x="1455" y="369"/>
                  </a:cubicBezTo>
                  <a:cubicBezTo>
                    <a:pt x="1445" y="339"/>
                    <a:pt x="1357" y="335"/>
                    <a:pt x="1340" y="373"/>
                  </a:cubicBezTo>
                  <a:cubicBezTo>
                    <a:pt x="1323" y="410"/>
                    <a:pt x="1252" y="332"/>
                    <a:pt x="1252" y="301"/>
                  </a:cubicBezTo>
                  <a:cubicBezTo>
                    <a:pt x="1252" y="271"/>
                    <a:pt x="1144" y="298"/>
                    <a:pt x="1157" y="247"/>
                  </a:cubicBezTo>
                  <a:cubicBezTo>
                    <a:pt x="1171" y="197"/>
                    <a:pt x="1032" y="183"/>
                    <a:pt x="995" y="183"/>
                  </a:cubicBezTo>
                  <a:cubicBezTo>
                    <a:pt x="958" y="183"/>
                    <a:pt x="903" y="213"/>
                    <a:pt x="910" y="247"/>
                  </a:cubicBezTo>
                  <a:cubicBezTo>
                    <a:pt x="917" y="281"/>
                    <a:pt x="870" y="268"/>
                    <a:pt x="863" y="230"/>
                  </a:cubicBezTo>
                  <a:cubicBezTo>
                    <a:pt x="856" y="193"/>
                    <a:pt x="765" y="271"/>
                    <a:pt x="737" y="271"/>
                  </a:cubicBezTo>
                  <a:cubicBezTo>
                    <a:pt x="710" y="271"/>
                    <a:pt x="754" y="173"/>
                    <a:pt x="741" y="142"/>
                  </a:cubicBezTo>
                  <a:cubicBezTo>
                    <a:pt x="727" y="112"/>
                    <a:pt x="707" y="102"/>
                    <a:pt x="687" y="51"/>
                  </a:cubicBezTo>
                  <a:cubicBezTo>
                    <a:pt x="666" y="0"/>
                    <a:pt x="565" y="21"/>
                    <a:pt x="538" y="51"/>
                  </a:cubicBezTo>
                  <a:cubicBezTo>
                    <a:pt x="511" y="81"/>
                    <a:pt x="423" y="68"/>
                    <a:pt x="375" y="115"/>
                  </a:cubicBezTo>
                  <a:cubicBezTo>
                    <a:pt x="328" y="163"/>
                    <a:pt x="379" y="210"/>
                    <a:pt x="399" y="227"/>
                  </a:cubicBezTo>
                  <a:cubicBezTo>
                    <a:pt x="419" y="244"/>
                    <a:pt x="328" y="271"/>
                    <a:pt x="358" y="298"/>
                  </a:cubicBezTo>
                  <a:cubicBezTo>
                    <a:pt x="389" y="325"/>
                    <a:pt x="436" y="312"/>
                    <a:pt x="440" y="356"/>
                  </a:cubicBezTo>
                  <a:cubicBezTo>
                    <a:pt x="443" y="400"/>
                    <a:pt x="328" y="342"/>
                    <a:pt x="311" y="305"/>
                  </a:cubicBezTo>
                  <a:cubicBezTo>
                    <a:pt x="294" y="268"/>
                    <a:pt x="318" y="234"/>
                    <a:pt x="294" y="207"/>
                  </a:cubicBezTo>
                  <a:cubicBezTo>
                    <a:pt x="270" y="180"/>
                    <a:pt x="291" y="146"/>
                    <a:pt x="335" y="98"/>
                  </a:cubicBezTo>
                  <a:cubicBezTo>
                    <a:pt x="379" y="51"/>
                    <a:pt x="413" y="58"/>
                    <a:pt x="413" y="31"/>
                  </a:cubicBezTo>
                  <a:cubicBezTo>
                    <a:pt x="413" y="4"/>
                    <a:pt x="223" y="4"/>
                    <a:pt x="111" y="105"/>
                  </a:cubicBezTo>
                  <a:cubicBezTo>
                    <a:pt x="0" y="207"/>
                    <a:pt x="33" y="342"/>
                    <a:pt x="40" y="369"/>
                  </a:cubicBezTo>
                  <a:cubicBezTo>
                    <a:pt x="47" y="396"/>
                    <a:pt x="145" y="383"/>
                    <a:pt x="203" y="400"/>
                  </a:cubicBezTo>
                  <a:cubicBezTo>
                    <a:pt x="260" y="417"/>
                    <a:pt x="230" y="439"/>
                    <a:pt x="186" y="433"/>
                  </a:cubicBezTo>
                  <a:cubicBezTo>
                    <a:pt x="142" y="426"/>
                    <a:pt x="67" y="413"/>
                    <a:pt x="71" y="444"/>
                  </a:cubicBezTo>
                  <a:cubicBezTo>
                    <a:pt x="74" y="474"/>
                    <a:pt x="165" y="531"/>
                    <a:pt x="220" y="518"/>
                  </a:cubicBezTo>
                  <a:cubicBezTo>
                    <a:pt x="274" y="504"/>
                    <a:pt x="274" y="505"/>
                    <a:pt x="297" y="535"/>
                  </a:cubicBezTo>
                  <a:cubicBezTo>
                    <a:pt x="321" y="565"/>
                    <a:pt x="385" y="555"/>
                    <a:pt x="450" y="559"/>
                  </a:cubicBezTo>
                  <a:cubicBezTo>
                    <a:pt x="514" y="562"/>
                    <a:pt x="589" y="586"/>
                    <a:pt x="619" y="589"/>
                  </a:cubicBezTo>
                  <a:cubicBezTo>
                    <a:pt x="649" y="593"/>
                    <a:pt x="687" y="572"/>
                    <a:pt x="697" y="555"/>
                  </a:cubicBezTo>
                  <a:cubicBezTo>
                    <a:pt x="707" y="538"/>
                    <a:pt x="832" y="582"/>
                    <a:pt x="869" y="579"/>
                  </a:cubicBezTo>
                  <a:cubicBezTo>
                    <a:pt x="907" y="576"/>
                    <a:pt x="882" y="542"/>
                    <a:pt x="859" y="532"/>
                  </a:cubicBezTo>
                  <a:cubicBezTo>
                    <a:pt x="835" y="521"/>
                    <a:pt x="846" y="477"/>
                    <a:pt x="876" y="494"/>
                  </a:cubicBezTo>
                  <a:cubicBezTo>
                    <a:pt x="907" y="511"/>
                    <a:pt x="957" y="521"/>
                    <a:pt x="968" y="552"/>
                  </a:cubicBezTo>
                  <a:cubicBezTo>
                    <a:pt x="976" y="578"/>
                    <a:pt x="1005" y="565"/>
                    <a:pt x="1008" y="589"/>
                  </a:cubicBezTo>
                  <a:cubicBezTo>
                    <a:pt x="1012" y="613"/>
                    <a:pt x="1120" y="640"/>
                    <a:pt x="1123" y="667"/>
                  </a:cubicBezTo>
                  <a:cubicBezTo>
                    <a:pt x="1127" y="694"/>
                    <a:pt x="1018" y="708"/>
                    <a:pt x="1049" y="731"/>
                  </a:cubicBezTo>
                  <a:cubicBezTo>
                    <a:pt x="1079" y="755"/>
                    <a:pt x="1127" y="701"/>
                    <a:pt x="1167" y="697"/>
                  </a:cubicBezTo>
                  <a:cubicBezTo>
                    <a:pt x="1208" y="694"/>
                    <a:pt x="1208" y="785"/>
                    <a:pt x="1238" y="772"/>
                  </a:cubicBezTo>
                  <a:cubicBezTo>
                    <a:pt x="1280" y="753"/>
                    <a:pt x="1313" y="789"/>
                    <a:pt x="1354" y="846"/>
                  </a:cubicBezTo>
                  <a:cubicBezTo>
                    <a:pt x="1394" y="904"/>
                    <a:pt x="1350" y="958"/>
                    <a:pt x="1354" y="978"/>
                  </a:cubicBezTo>
                  <a:cubicBezTo>
                    <a:pt x="1357" y="999"/>
                    <a:pt x="1435" y="992"/>
                    <a:pt x="1479" y="968"/>
                  </a:cubicBezTo>
                  <a:cubicBezTo>
                    <a:pt x="1523" y="945"/>
                    <a:pt x="1563" y="995"/>
                    <a:pt x="1597" y="1026"/>
                  </a:cubicBezTo>
                  <a:cubicBezTo>
                    <a:pt x="1631" y="1056"/>
                    <a:pt x="1472" y="1107"/>
                    <a:pt x="1486" y="1080"/>
                  </a:cubicBezTo>
                  <a:cubicBezTo>
                    <a:pt x="1499" y="1053"/>
                    <a:pt x="1391" y="972"/>
                    <a:pt x="1293" y="1009"/>
                  </a:cubicBezTo>
                  <a:cubicBezTo>
                    <a:pt x="1194" y="1046"/>
                    <a:pt x="1262" y="1104"/>
                    <a:pt x="1272" y="1137"/>
                  </a:cubicBezTo>
                  <a:cubicBezTo>
                    <a:pt x="1282" y="1171"/>
                    <a:pt x="1184" y="1205"/>
                    <a:pt x="1093" y="1175"/>
                  </a:cubicBezTo>
                  <a:cubicBezTo>
                    <a:pt x="1002" y="1144"/>
                    <a:pt x="1029" y="1195"/>
                    <a:pt x="991" y="1195"/>
                  </a:cubicBezTo>
                  <a:cubicBezTo>
                    <a:pt x="954" y="1195"/>
                    <a:pt x="914" y="1253"/>
                    <a:pt x="947" y="1290"/>
                  </a:cubicBezTo>
                  <a:cubicBezTo>
                    <a:pt x="981" y="1327"/>
                    <a:pt x="1056" y="1293"/>
                    <a:pt x="1117" y="1297"/>
                  </a:cubicBezTo>
                  <a:cubicBezTo>
                    <a:pt x="1178" y="1300"/>
                    <a:pt x="1184" y="1317"/>
                    <a:pt x="1191" y="1283"/>
                  </a:cubicBezTo>
                  <a:cubicBezTo>
                    <a:pt x="1198" y="1249"/>
                    <a:pt x="1262" y="1266"/>
                    <a:pt x="1306" y="1276"/>
                  </a:cubicBezTo>
                  <a:cubicBezTo>
                    <a:pt x="1350" y="1286"/>
                    <a:pt x="1340" y="1347"/>
                    <a:pt x="1394" y="1354"/>
                  </a:cubicBezTo>
                  <a:cubicBezTo>
                    <a:pt x="1448" y="1361"/>
                    <a:pt x="1404" y="1415"/>
                    <a:pt x="1438" y="1452"/>
                  </a:cubicBezTo>
                  <a:cubicBezTo>
                    <a:pt x="1472" y="1490"/>
                    <a:pt x="1580" y="1469"/>
                    <a:pt x="1621" y="1510"/>
                  </a:cubicBezTo>
                  <a:cubicBezTo>
                    <a:pt x="1662" y="1550"/>
                    <a:pt x="1834" y="1631"/>
                    <a:pt x="1858" y="1601"/>
                  </a:cubicBezTo>
                  <a:cubicBezTo>
                    <a:pt x="1885" y="1567"/>
                    <a:pt x="1709" y="1411"/>
                    <a:pt x="1658" y="1398"/>
                  </a:cubicBezTo>
                  <a:cubicBezTo>
                    <a:pt x="1607" y="1384"/>
                    <a:pt x="1709" y="1368"/>
                    <a:pt x="1773" y="1418"/>
                  </a:cubicBezTo>
                  <a:cubicBezTo>
                    <a:pt x="1838" y="1469"/>
                    <a:pt x="1932" y="1493"/>
                    <a:pt x="1980" y="1432"/>
                  </a:cubicBezTo>
                  <a:cubicBezTo>
                    <a:pt x="2027" y="1371"/>
                    <a:pt x="1939" y="1388"/>
                    <a:pt x="1939" y="1344"/>
                  </a:cubicBezTo>
                  <a:cubicBezTo>
                    <a:pt x="1939" y="1300"/>
                    <a:pt x="1908" y="1239"/>
                    <a:pt x="1861" y="1239"/>
                  </a:cubicBezTo>
                  <a:cubicBezTo>
                    <a:pt x="1813" y="1239"/>
                    <a:pt x="1692" y="1144"/>
                    <a:pt x="1736" y="1124"/>
                  </a:cubicBezTo>
                  <a:cubicBezTo>
                    <a:pt x="1780" y="1104"/>
                    <a:pt x="1723" y="1077"/>
                    <a:pt x="1756" y="1039"/>
                  </a:cubicBezTo>
                  <a:cubicBezTo>
                    <a:pt x="1790" y="1002"/>
                    <a:pt x="1824" y="1073"/>
                    <a:pt x="1865" y="1077"/>
                  </a:cubicBezTo>
                  <a:cubicBezTo>
                    <a:pt x="1905" y="1080"/>
                    <a:pt x="1912" y="1131"/>
                    <a:pt x="1976" y="1185"/>
                  </a:cubicBezTo>
                  <a:cubicBezTo>
                    <a:pt x="2041" y="1239"/>
                    <a:pt x="2047" y="1202"/>
                    <a:pt x="2058" y="1165"/>
                  </a:cubicBezTo>
                  <a:cubicBezTo>
                    <a:pt x="2068" y="1127"/>
                    <a:pt x="2139" y="1158"/>
                    <a:pt x="2135" y="1121"/>
                  </a:cubicBezTo>
                  <a:cubicBezTo>
                    <a:pt x="2132" y="1083"/>
                    <a:pt x="2193" y="1039"/>
                    <a:pt x="2234" y="1022"/>
                  </a:cubicBezTo>
                  <a:cubicBezTo>
                    <a:pt x="2274" y="1005"/>
                    <a:pt x="2200" y="965"/>
                    <a:pt x="2146" y="968"/>
                  </a:cubicBezTo>
                  <a:cubicBezTo>
                    <a:pt x="2091" y="972"/>
                    <a:pt x="2081" y="934"/>
                    <a:pt x="2081" y="911"/>
                  </a:cubicBezTo>
                  <a:cubicBezTo>
                    <a:pt x="2081" y="887"/>
                    <a:pt x="1980" y="829"/>
                    <a:pt x="1946" y="840"/>
                  </a:cubicBezTo>
                  <a:cubicBezTo>
                    <a:pt x="1912" y="850"/>
                    <a:pt x="1855" y="796"/>
                    <a:pt x="1811" y="792"/>
                  </a:cubicBezTo>
                  <a:cubicBezTo>
                    <a:pt x="1767" y="789"/>
                    <a:pt x="1702" y="755"/>
                    <a:pt x="1709" y="708"/>
                  </a:cubicBezTo>
                  <a:cubicBezTo>
                    <a:pt x="1716" y="660"/>
                    <a:pt x="1797" y="721"/>
                    <a:pt x="1814" y="684"/>
                  </a:cubicBezTo>
                  <a:cubicBezTo>
                    <a:pt x="1831" y="647"/>
                    <a:pt x="1729" y="667"/>
                    <a:pt x="1726" y="640"/>
                  </a:cubicBezTo>
                  <a:cubicBezTo>
                    <a:pt x="1723" y="613"/>
                    <a:pt x="1750" y="623"/>
                    <a:pt x="1770" y="606"/>
                  </a:cubicBezTo>
                  <a:cubicBezTo>
                    <a:pt x="1790" y="589"/>
                    <a:pt x="1753" y="555"/>
                    <a:pt x="1729" y="542"/>
                  </a:cubicBezTo>
                  <a:cubicBezTo>
                    <a:pt x="1706" y="528"/>
                    <a:pt x="1699" y="569"/>
                    <a:pt x="1675" y="569"/>
                  </a:cubicBezTo>
                  <a:cubicBezTo>
                    <a:pt x="1651" y="569"/>
                    <a:pt x="1672" y="532"/>
                    <a:pt x="1689" y="508"/>
                  </a:cubicBezTo>
                  <a:cubicBezTo>
                    <a:pt x="1706" y="484"/>
                    <a:pt x="1611" y="457"/>
                    <a:pt x="1570" y="471"/>
                  </a:cubicBezTo>
                  <a:cubicBezTo>
                    <a:pt x="1530" y="484"/>
                    <a:pt x="1516" y="460"/>
                    <a:pt x="1516" y="433"/>
                  </a:cubicBezTo>
                  <a:cubicBezTo>
                    <a:pt x="1516" y="405"/>
                    <a:pt x="1445" y="433"/>
                    <a:pt x="1418" y="454"/>
                  </a:cubicBezTo>
                  <a:cubicBezTo>
                    <a:pt x="1391" y="474"/>
                    <a:pt x="1357" y="433"/>
                    <a:pt x="1391" y="4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" name="Freeform 213">
              <a:extLst>
                <a:ext uri="{FF2B5EF4-FFF2-40B4-BE49-F238E27FC236}">
                  <a16:creationId xmlns:a16="http://schemas.microsoft.com/office/drawing/2014/main" id="{1323A7BF-CD63-42E2-979D-A0A7E2034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389" y="3326385"/>
              <a:ext cx="25555" cy="19165"/>
            </a:xfrm>
            <a:custGeom>
              <a:avLst/>
              <a:gdLst>
                <a:gd name="T0" fmla="*/ 51 w 123"/>
                <a:gd name="T1" fmla="*/ 88 h 94"/>
                <a:gd name="T2" fmla="*/ 61 w 123"/>
                <a:gd name="T3" fmla="*/ 3 h 94"/>
                <a:gd name="T4" fmla="*/ 51 w 123"/>
                <a:gd name="T5" fmla="*/ 8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94">
                  <a:moveTo>
                    <a:pt x="51" y="88"/>
                  </a:moveTo>
                  <a:cubicBezTo>
                    <a:pt x="75" y="85"/>
                    <a:pt x="122" y="0"/>
                    <a:pt x="61" y="3"/>
                  </a:cubicBezTo>
                  <a:cubicBezTo>
                    <a:pt x="0" y="7"/>
                    <a:pt x="14" y="93"/>
                    <a:pt x="51" y="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" name="Freeform 214">
              <a:extLst>
                <a:ext uri="{FF2B5EF4-FFF2-40B4-BE49-F238E27FC236}">
                  <a16:creationId xmlns:a16="http://schemas.microsoft.com/office/drawing/2014/main" id="{68ECBBC2-8E92-4BE7-B687-B6C2CF7C4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589" y="3306306"/>
              <a:ext cx="41983" cy="30118"/>
            </a:xfrm>
            <a:custGeom>
              <a:avLst/>
              <a:gdLst>
                <a:gd name="T0" fmla="*/ 65 w 201"/>
                <a:gd name="T1" fmla="*/ 112 h 146"/>
                <a:gd name="T2" fmla="*/ 194 w 201"/>
                <a:gd name="T3" fmla="*/ 27 h 146"/>
                <a:gd name="T4" fmla="*/ 65 w 201"/>
                <a:gd name="T5" fmla="*/ 11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46">
                  <a:moveTo>
                    <a:pt x="65" y="112"/>
                  </a:moveTo>
                  <a:cubicBezTo>
                    <a:pt x="119" y="145"/>
                    <a:pt x="200" y="54"/>
                    <a:pt x="194" y="27"/>
                  </a:cubicBezTo>
                  <a:cubicBezTo>
                    <a:pt x="187" y="0"/>
                    <a:pt x="0" y="71"/>
                    <a:pt x="65" y="1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" name="Freeform 215">
              <a:extLst>
                <a:ext uri="{FF2B5EF4-FFF2-40B4-BE49-F238E27FC236}">
                  <a16:creationId xmlns:a16="http://schemas.microsoft.com/office/drawing/2014/main" id="{98D687F6-38D5-4CC1-B484-0B0D8E28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869" y="3231467"/>
              <a:ext cx="111345" cy="74839"/>
            </a:xfrm>
            <a:custGeom>
              <a:avLst/>
              <a:gdLst>
                <a:gd name="T0" fmla="*/ 528 w 536"/>
                <a:gd name="T1" fmla="*/ 284 h 360"/>
                <a:gd name="T2" fmla="*/ 423 w 536"/>
                <a:gd name="T3" fmla="*/ 200 h 360"/>
                <a:gd name="T4" fmla="*/ 274 w 536"/>
                <a:gd name="T5" fmla="*/ 112 h 360"/>
                <a:gd name="T6" fmla="*/ 179 w 536"/>
                <a:gd name="T7" fmla="*/ 41 h 360"/>
                <a:gd name="T8" fmla="*/ 95 w 536"/>
                <a:gd name="T9" fmla="*/ 91 h 360"/>
                <a:gd name="T10" fmla="*/ 74 w 536"/>
                <a:gd name="T11" fmla="*/ 196 h 360"/>
                <a:gd name="T12" fmla="*/ 10 w 536"/>
                <a:gd name="T13" fmla="*/ 298 h 360"/>
                <a:gd name="T14" fmla="*/ 105 w 536"/>
                <a:gd name="T15" fmla="*/ 295 h 360"/>
                <a:gd name="T16" fmla="*/ 145 w 536"/>
                <a:gd name="T17" fmla="*/ 355 h 360"/>
                <a:gd name="T18" fmla="*/ 274 w 536"/>
                <a:gd name="T19" fmla="*/ 284 h 360"/>
                <a:gd name="T20" fmla="*/ 372 w 536"/>
                <a:gd name="T21" fmla="*/ 281 h 360"/>
                <a:gd name="T22" fmla="*/ 528 w 536"/>
                <a:gd name="T23" fmla="*/ 284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6" h="360">
                  <a:moveTo>
                    <a:pt x="528" y="284"/>
                  </a:moveTo>
                  <a:cubicBezTo>
                    <a:pt x="535" y="251"/>
                    <a:pt x="416" y="237"/>
                    <a:pt x="423" y="200"/>
                  </a:cubicBezTo>
                  <a:cubicBezTo>
                    <a:pt x="430" y="163"/>
                    <a:pt x="311" y="132"/>
                    <a:pt x="274" y="112"/>
                  </a:cubicBezTo>
                  <a:cubicBezTo>
                    <a:pt x="237" y="91"/>
                    <a:pt x="179" y="81"/>
                    <a:pt x="179" y="41"/>
                  </a:cubicBezTo>
                  <a:cubicBezTo>
                    <a:pt x="179" y="0"/>
                    <a:pt x="98" y="31"/>
                    <a:pt x="95" y="91"/>
                  </a:cubicBezTo>
                  <a:cubicBezTo>
                    <a:pt x="91" y="152"/>
                    <a:pt x="57" y="139"/>
                    <a:pt x="74" y="196"/>
                  </a:cubicBezTo>
                  <a:cubicBezTo>
                    <a:pt x="91" y="254"/>
                    <a:pt x="0" y="268"/>
                    <a:pt x="10" y="298"/>
                  </a:cubicBezTo>
                  <a:cubicBezTo>
                    <a:pt x="20" y="328"/>
                    <a:pt x="64" y="295"/>
                    <a:pt x="105" y="295"/>
                  </a:cubicBezTo>
                  <a:cubicBezTo>
                    <a:pt x="145" y="295"/>
                    <a:pt x="94" y="351"/>
                    <a:pt x="145" y="355"/>
                  </a:cubicBezTo>
                  <a:cubicBezTo>
                    <a:pt x="186" y="359"/>
                    <a:pt x="257" y="312"/>
                    <a:pt x="274" y="284"/>
                  </a:cubicBezTo>
                  <a:cubicBezTo>
                    <a:pt x="291" y="257"/>
                    <a:pt x="325" y="247"/>
                    <a:pt x="372" y="281"/>
                  </a:cubicBezTo>
                  <a:cubicBezTo>
                    <a:pt x="419" y="315"/>
                    <a:pt x="521" y="318"/>
                    <a:pt x="528" y="28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Freeform 216">
              <a:extLst>
                <a:ext uri="{FF2B5EF4-FFF2-40B4-BE49-F238E27FC236}">
                  <a16:creationId xmlns:a16="http://schemas.microsoft.com/office/drawing/2014/main" id="{6FBD031E-B86B-4C15-B4F4-00DE7AA9D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3689" y="3571894"/>
              <a:ext cx="114084" cy="101307"/>
            </a:xfrm>
            <a:custGeom>
              <a:avLst/>
              <a:gdLst>
                <a:gd name="T0" fmla="*/ 303 w 550"/>
                <a:gd name="T1" fmla="*/ 38 h 488"/>
                <a:gd name="T2" fmla="*/ 266 w 550"/>
                <a:gd name="T3" fmla="*/ 13 h 488"/>
                <a:gd name="T4" fmla="*/ 142 w 550"/>
                <a:gd name="T5" fmla="*/ 185 h 488"/>
                <a:gd name="T6" fmla="*/ 108 w 550"/>
                <a:gd name="T7" fmla="*/ 257 h 488"/>
                <a:gd name="T8" fmla="*/ 66 w 550"/>
                <a:gd name="T9" fmla="*/ 302 h 488"/>
                <a:gd name="T10" fmla="*/ 43 w 550"/>
                <a:gd name="T11" fmla="*/ 395 h 488"/>
                <a:gd name="T12" fmla="*/ 160 w 550"/>
                <a:gd name="T13" fmla="*/ 393 h 488"/>
                <a:gd name="T14" fmla="*/ 269 w 550"/>
                <a:gd name="T15" fmla="*/ 374 h 488"/>
                <a:gd name="T16" fmla="*/ 339 w 550"/>
                <a:gd name="T17" fmla="*/ 393 h 488"/>
                <a:gd name="T18" fmla="*/ 321 w 550"/>
                <a:gd name="T19" fmla="*/ 447 h 488"/>
                <a:gd name="T20" fmla="*/ 386 w 550"/>
                <a:gd name="T21" fmla="*/ 420 h 488"/>
                <a:gd name="T22" fmla="*/ 433 w 550"/>
                <a:gd name="T23" fmla="*/ 442 h 488"/>
                <a:gd name="T24" fmla="*/ 528 w 550"/>
                <a:gd name="T25" fmla="*/ 451 h 488"/>
                <a:gd name="T26" fmla="*/ 494 w 550"/>
                <a:gd name="T27" fmla="*/ 383 h 488"/>
                <a:gd name="T28" fmla="*/ 490 w 550"/>
                <a:gd name="T29" fmla="*/ 343 h 488"/>
                <a:gd name="T30" fmla="*/ 458 w 550"/>
                <a:gd name="T31" fmla="*/ 325 h 488"/>
                <a:gd name="T32" fmla="*/ 463 w 550"/>
                <a:gd name="T33" fmla="*/ 250 h 488"/>
                <a:gd name="T34" fmla="*/ 402 w 550"/>
                <a:gd name="T35" fmla="*/ 235 h 488"/>
                <a:gd name="T36" fmla="*/ 334 w 550"/>
                <a:gd name="T37" fmla="*/ 221 h 488"/>
                <a:gd name="T38" fmla="*/ 300 w 550"/>
                <a:gd name="T39" fmla="*/ 176 h 488"/>
                <a:gd name="T40" fmla="*/ 242 w 550"/>
                <a:gd name="T41" fmla="*/ 178 h 488"/>
                <a:gd name="T42" fmla="*/ 248 w 550"/>
                <a:gd name="T43" fmla="*/ 124 h 488"/>
                <a:gd name="T44" fmla="*/ 303 w 550"/>
                <a:gd name="T45" fmla="*/ 3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0" h="488">
                  <a:moveTo>
                    <a:pt x="303" y="38"/>
                  </a:moveTo>
                  <a:cubicBezTo>
                    <a:pt x="334" y="20"/>
                    <a:pt x="300" y="0"/>
                    <a:pt x="266" y="13"/>
                  </a:cubicBezTo>
                  <a:cubicBezTo>
                    <a:pt x="233" y="27"/>
                    <a:pt x="142" y="151"/>
                    <a:pt x="142" y="185"/>
                  </a:cubicBezTo>
                  <a:cubicBezTo>
                    <a:pt x="142" y="219"/>
                    <a:pt x="140" y="259"/>
                    <a:pt x="108" y="257"/>
                  </a:cubicBezTo>
                  <a:cubicBezTo>
                    <a:pt x="77" y="255"/>
                    <a:pt x="41" y="284"/>
                    <a:pt x="66" y="302"/>
                  </a:cubicBezTo>
                  <a:cubicBezTo>
                    <a:pt x="90" y="320"/>
                    <a:pt x="0" y="372"/>
                    <a:pt x="43" y="395"/>
                  </a:cubicBezTo>
                  <a:cubicBezTo>
                    <a:pt x="72" y="411"/>
                    <a:pt x="120" y="388"/>
                    <a:pt x="160" y="393"/>
                  </a:cubicBezTo>
                  <a:cubicBezTo>
                    <a:pt x="201" y="397"/>
                    <a:pt x="235" y="399"/>
                    <a:pt x="269" y="374"/>
                  </a:cubicBezTo>
                  <a:cubicBezTo>
                    <a:pt x="303" y="350"/>
                    <a:pt x="303" y="397"/>
                    <a:pt x="339" y="393"/>
                  </a:cubicBezTo>
                  <a:cubicBezTo>
                    <a:pt x="375" y="388"/>
                    <a:pt x="318" y="422"/>
                    <a:pt x="321" y="447"/>
                  </a:cubicBezTo>
                  <a:cubicBezTo>
                    <a:pt x="323" y="472"/>
                    <a:pt x="359" y="433"/>
                    <a:pt x="386" y="420"/>
                  </a:cubicBezTo>
                  <a:cubicBezTo>
                    <a:pt x="413" y="406"/>
                    <a:pt x="447" y="420"/>
                    <a:pt x="433" y="442"/>
                  </a:cubicBezTo>
                  <a:cubicBezTo>
                    <a:pt x="420" y="465"/>
                    <a:pt x="508" y="487"/>
                    <a:pt x="528" y="451"/>
                  </a:cubicBezTo>
                  <a:cubicBezTo>
                    <a:pt x="549" y="415"/>
                    <a:pt x="508" y="359"/>
                    <a:pt x="494" y="383"/>
                  </a:cubicBezTo>
                  <a:cubicBezTo>
                    <a:pt x="481" y="408"/>
                    <a:pt x="461" y="365"/>
                    <a:pt x="490" y="343"/>
                  </a:cubicBezTo>
                  <a:cubicBezTo>
                    <a:pt x="519" y="320"/>
                    <a:pt x="485" y="311"/>
                    <a:pt x="458" y="325"/>
                  </a:cubicBezTo>
                  <a:cubicBezTo>
                    <a:pt x="431" y="338"/>
                    <a:pt x="438" y="264"/>
                    <a:pt x="463" y="250"/>
                  </a:cubicBezTo>
                  <a:cubicBezTo>
                    <a:pt x="488" y="237"/>
                    <a:pt x="402" y="210"/>
                    <a:pt x="402" y="235"/>
                  </a:cubicBezTo>
                  <a:cubicBezTo>
                    <a:pt x="402" y="259"/>
                    <a:pt x="341" y="244"/>
                    <a:pt x="334" y="221"/>
                  </a:cubicBezTo>
                  <a:cubicBezTo>
                    <a:pt x="327" y="198"/>
                    <a:pt x="285" y="192"/>
                    <a:pt x="300" y="176"/>
                  </a:cubicBezTo>
                  <a:cubicBezTo>
                    <a:pt x="316" y="160"/>
                    <a:pt x="248" y="151"/>
                    <a:pt x="242" y="178"/>
                  </a:cubicBezTo>
                  <a:cubicBezTo>
                    <a:pt x="235" y="205"/>
                    <a:pt x="215" y="160"/>
                    <a:pt x="248" y="124"/>
                  </a:cubicBezTo>
                  <a:cubicBezTo>
                    <a:pt x="282" y="88"/>
                    <a:pt x="271" y="56"/>
                    <a:pt x="303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Freeform 217">
              <a:extLst>
                <a:ext uri="{FF2B5EF4-FFF2-40B4-BE49-F238E27FC236}">
                  <a16:creationId xmlns:a16="http://schemas.microsoft.com/office/drawing/2014/main" id="{A8E3EF7F-C414-450B-9D07-9265321FD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9816" y="2676563"/>
              <a:ext cx="513834" cy="260111"/>
            </a:xfrm>
            <a:custGeom>
              <a:avLst/>
              <a:gdLst>
                <a:gd name="T0" fmla="*/ 173 w 2483"/>
                <a:gd name="T1" fmla="*/ 318 h 1257"/>
                <a:gd name="T2" fmla="*/ 180 w 2483"/>
                <a:gd name="T3" fmla="*/ 399 h 1257"/>
                <a:gd name="T4" fmla="*/ 444 w 2483"/>
                <a:gd name="T5" fmla="*/ 454 h 1257"/>
                <a:gd name="T6" fmla="*/ 684 w 2483"/>
                <a:gd name="T7" fmla="*/ 508 h 1257"/>
                <a:gd name="T8" fmla="*/ 1009 w 2483"/>
                <a:gd name="T9" fmla="*/ 420 h 1257"/>
                <a:gd name="T10" fmla="*/ 759 w 2483"/>
                <a:gd name="T11" fmla="*/ 538 h 1257"/>
                <a:gd name="T12" fmla="*/ 725 w 2483"/>
                <a:gd name="T13" fmla="*/ 602 h 1257"/>
                <a:gd name="T14" fmla="*/ 488 w 2483"/>
                <a:gd name="T15" fmla="*/ 670 h 1257"/>
                <a:gd name="T16" fmla="*/ 779 w 2483"/>
                <a:gd name="T17" fmla="*/ 853 h 1257"/>
                <a:gd name="T18" fmla="*/ 376 w 2483"/>
                <a:gd name="T19" fmla="*/ 900 h 1257"/>
                <a:gd name="T20" fmla="*/ 542 w 2483"/>
                <a:gd name="T21" fmla="*/ 951 h 1257"/>
                <a:gd name="T22" fmla="*/ 528 w 2483"/>
                <a:gd name="T23" fmla="*/ 1042 h 1257"/>
                <a:gd name="T24" fmla="*/ 386 w 2483"/>
                <a:gd name="T25" fmla="*/ 1049 h 1257"/>
                <a:gd name="T26" fmla="*/ 227 w 2483"/>
                <a:gd name="T27" fmla="*/ 1174 h 1257"/>
                <a:gd name="T28" fmla="*/ 613 w 2483"/>
                <a:gd name="T29" fmla="*/ 1208 h 1257"/>
                <a:gd name="T30" fmla="*/ 884 w 2483"/>
                <a:gd name="T31" fmla="*/ 1229 h 1257"/>
                <a:gd name="T32" fmla="*/ 1090 w 2483"/>
                <a:gd name="T33" fmla="*/ 1191 h 1257"/>
                <a:gd name="T34" fmla="*/ 1033 w 2483"/>
                <a:gd name="T35" fmla="*/ 1124 h 1257"/>
                <a:gd name="T36" fmla="*/ 877 w 2483"/>
                <a:gd name="T37" fmla="*/ 1049 h 1257"/>
                <a:gd name="T38" fmla="*/ 1090 w 2483"/>
                <a:gd name="T39" fmla="*/ 968 h 1257"/>
                <a:gd name="T40" fmla="*/ 1385 w 2483"/>
                <a:gd name="T41" fmla="*/ 802 h 1257"/>
                <a:gd name="T42" fmla="*/ 1354 w 2483"/>
                <a:gd name="T43" fmla="*/ 714 h 1257"/>
                <a:gd name="T44" fmla="*/ 1598 w 2483"/>
                <a:gd name="T45" fmla="*/ 653 h 1257"/>
                <a:gd name="T46" fmla="*/ 1903 w 2483"/>
                <a:gd name="T47" fmla="*/ 460 h 1257"/>
                <a:gd name="T48" fmla="*/ 1930 w 2483"/>
                <a:gd name="T49" fmla="*/ 338 h 1257"/>
                <a:gd name="T50" fmla="*/ 2343 w 2483"/>
                <a:gd name="T51" fmla="*/ 230 h 1257"/>
                <a:gd name="T52" fmla="*/ 2245 w 2483"/>
                <a:gd name="T53" fmla="*/ 108 h 1257"/>
                <a:gd name="T54" fmla="*/ 1984 w 2483"/>
                <a:gd name="T55" fmla="*/ 108 h 1257"/>
                <a:gd name="T56" fmla="*/ 1747 w 2483"/>
                <a:gd name="T57" fmla="*/ 30 h 1257"/>
                <a:gd name="T58" fmla="*/ 1480 w 2483"/>
                <a:gd name="T59" fmla="*/ 64 h 1257"/>
                <a:gd name="T60" fmla="*/ 1232 w 2483"/>
                <a:gd name="T61" fmla="*/ 54 h 1257"/>
                <a:gd name="T62" fmla="*/ 975 w 2483"/>
                <a:gd name="T63" fmla="*/ 71 h 1257"/>
                <a:gd name="T64" fmla="*/ 887 w 2483"/>
                <a:gd name="T65" fmla="*/ 129 h 1257"/>
                <a:gd name="T66" fmla="*/ 671 w 2483"/>
                <a:gd name="T67" fmla="*/ 179 h 1257"/>
                <a:gd name="T68" fmla="*/ 464 w 2483"/>
                <a:gd name="T69" fmla="*/ 210 h 1257"/>
                <a:gd name="T70" fmla="*/ 295 w 2483"/>
                <a:gd name="T71" fmla="*/ 230 h 1257"/>
                <a:gd name="T72" fmla="*/ 71 w 2483"/>
                <a:gd name="T73" fmla="*/ 291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83" h="1257">
                  <a:moveTo>
                    <a:pt x="129" y="308"/>
                  </a:moveTo>
                  <a:cubicBezTo>
                    <a:pt x="176" y="277"/>
                    <a:pt x="214" y="298"/>
                    <a:pt x="173" y="318"/>
                  </a:cubicBezTo>
                  <a:cubicBezTo>
                    <a:pt x="132" y="338"/>
                    <a:pt x="146" y="352"/>
                    <a:pt x="203" y="349"/>
                  </a:cubicBezTo>
                  <a:cubicBezTo>
                    <a:pt x="261" y="345"/>
                    <a:pt x="180" y="366"/>
                    <a:pt x="180" y="399"/>
                  </a:cubicBezTo>
                  <a:cubicBezTo>
                    <a:pt x="180" y="433"/>
                    <a:pt x="247" y="413"/>
                    <a:pt x="251" y="447"/>
                  </a:cubicBezTo>
                  <a:cubicBezTo>
                    <a:pt x="254" y="481"/>
                    <a:pt x="400" y="494"/>
                    <a:pt x="444" y="454"/>
                  </a:cubicBezTo>
                  <a:cubicBezTo>
                    <a:pt x="488" y="413"/>
                    <a:pt x="471" y="464"/>
                    <a:pt x="467" y="491"/>
                  </a:cubicBezTo>
                  <a:cubicBezTo>
                    <a:pt x="464" y="518"/>
                    <a:pt x="674" y="542"/>
                    <a:pt x="684" y="508"/>
                  </a:cubicBezTo>
                  <a:cubicBezTo>
                    <a:pt x="694" y="474"/>
                    <a:pt x="725" y="487"/>
                    <a:pt x="765" y="498"/>
                  </a:cubicBezTo>
                  <a:cubicBezTo>
                    <a:pt x="806" y="508"/>
                    <a:pt x="1006" y="460"/>
                    <a:pt x="1009" y="420"/>
                  </a:cubicBezTo>
                  <a:cubicBezTo>
                    <a:pt x="1012" y="379"/>
                    <a:pt x="1073" y="440"/>
                    <a:pt x="1009" y="484"/>
                  </a:cubicBezTo>
                  <a:cubicBezTo>
                    <a:pt x="945" y="528"/>
                    <a:pt x="816" y="521"/>
                    <a:pt x="759" y="538"/>
                  </a:cubicBezTo>
                  <a:cubicBezTo>
                    <a:pt x="701" y="555"/>
                    <a:pt x="796" y="596"/>
                    <a:pt x="853" y="640"/>
                  </a:cubicBezTo>
                  <a:cubicBezTo>
                    <a:pt x="911" y="684"/>
                    <a:pt x="779" y="659"/>
                    <a:pt x="725" y="602"/>
                  </a:cubicBezTo>
                  <a:cubicBezTo>
                    <a:pt x="671" y="544"/>
                    <a:pt x="549" y="545"/>
                    <a:pt x="484" y="548"/>
                  </a:cubicBezTo>
                  <a:cubicBezTo>
                    <a:pt x="420" y="552"/>
                    <a:pt x="440" y="670"/>
                    <a:pt x="488" y="670"/>
                  </a:cubicBezTo>
                  <a:cubicBezTo>
                    <a:pt x="535" y="670"/>
                    <a:pt x="583" y="687"/>
                    <a:pt x="630" y="762"/>
                  </a:cubicBezTo>
                  <a:cubicBezTo>
                    <a:pt x="677" y="836"/>
                    <a:pt x="779" y="819"/>
                    <a:pt x="779" y="853"/>
                  </a:cubicBezTo>
                  <a:cubicBezTo>
                    <a:pt x="779" y="887"/>
                    <a:pt x="647" y="826"/>
                    <a:pt x="572" y="812"/>
                  </a:cubicBezTo>
                  <a:cubicBezTo>
                    <a:pt x="498" y="799"/>
                    <a:pt x="379" y="846"/>
                    <a:pt x="376" y="900"/>
                  </a:cubicBezTo>
                  <a:cubicBezTo>
                    <a:pt x="373" y="954"/>
                    <a:pt x="484" y="948"/>
                    <a:pt x="559" y="904"/>
                  </a:cubicBezTo>
                  <a:cubicBezTo>
                    <a:pt x="633" y="860"/>
                    <a:pt x="579" y="917"/>
                    <a:pt x="542" y="951"/>
                  </a:cubicBezTo>
                  <a:cubicBezTo>
                    <a:pt x="505" y="985"/>
                    <a:pt x="630" y="1012"/>
                    <a:pt x="630" y="1053"/>
                  </a:cubicBezTo>
                  <a:cubicBezTo>
                    <a:pt x="630" y="1093"/>
                    <a:pt x="539" y="1080"/>
                    <a:pt x="528" y="1042"/>
                  </a:cubicBezTo>
                  <a:cubicBezTo>
                    <a:pt x="518" y="1005"/>
                    <a:pt x="484" y="968"/>
                    <a:pt x="396" y="975"/>
                  </a:cubicBezTo>
                  <a:cubicBezTo>
                    <a:pt x="308" y="982"/>
                    <a:pt x="332" y="1042"/>
                    <a:pt x="386" y="1049"/>
                  </a:cubicBezTo>
                  <a:cubicBezTo>
                    <a:pt x="440" y="1056"/>
                    <a:pt x="444" y="1097"/>
                    <a:pt x="383" y="1097"/>
                  </a:cubicBezTo>
                  <a:cubicBezTo>
                    <a:pt x="322" y="1097"/>
                    <a:pt x="184" y="1135"/>
                    <a:pt x="227" y="1174"/>
                  </a:cubicBezTo>
                  <a:cubicBezTo>
                    <a:pt x="274" y="1218"/>
                    <a:pt x="447" y="1174"/>
                    <a:pt x="478" y="1202"/>
                  </a:cubicBezTo>
                  <a:cubicBezTo>
                    <a:pt x="508" y="1229"/>
                    <a:pt x="593" y="1239"/>
                    <a:pt x="613" y="1208"/>
                  </a:cubicBezTo>
                  <a:cubicBezTo>
                    <a:pt x="633" y="1178"/>
                    <a:pt x="701" y="1191"/>
                    <a:pt x="769" y="1191"/>
                  </a:cubicBezTo>
                  <a:cubicBezTo>
                    <a:pt x="836" y="1191"/>
                    <a:pt x="853" y="1202"/>
                    <a:pt x="884" y="1229"/>
                  </a:cubicBezTo>
                  <a:cubicBezTo>
                    <a:pt x="914" y="1256"/>
                    <a:pt x="968" y="1246"/>
                    <a:pt x="1006" y="1218"/>
                  </a:cubicBezTo>
                  <a:cubicBezTo>
                    <a:pt x="1043" y="1191"/>
                    <a:pt x="1043" y="1191"/>
                    <a:pt x="1090" y="1191"/>
                  </a:cubicBezTo>
                  <a:cubicBezTo>
                    <a:pt x="1138" y="1191"/>
                    <a:pt x="1148" y="1161"/>
                    <a:pt x="1124" y="1124"/>
                  </a:cubicBezTo>
                  <a:cubicBezTo>
                    <a:pt x="1100" y="1086"/>
                    <a:pt x="1040" y="1151"/>
                    <a:pt x="1033" y="1124"/>
                  </a:cubicBezTo>
                  <a:cubicBezTo>
                    <a:pt x="1024" y="1090"/>
                    <a:pt x="968" y="1080"/>
                    <a:pt x="874" y="1093"/>
                  </a:cubicBezTo>
                  <a:cubicBezTo>
                    <a:pt x="779" y="1107"/>
                    <a:pt x="819" y="1032"/>
                    <a:pt x="877" y="1049"/>
                  </a:cubicBezTo>
                  <a:cubicBezTo>
                    <a:pt x="935" y="1066"/>
                    <a:pt x="1012" y="1059"/>
                    <a:pt x="1077" y="1042"/>
                  </a:cubicBezTo>
                  <a:cubicBezTo>
                    <a:pt x="1141" y="1026"/>
                    <a:pt x="1090" y="995"/>
                    <a:pt x="1090" y="968"/>
                  </a:cubicBezTo>
                  <a:cubicBezTo>
                    <a:pt x="1090" y="941"/>
                    <a:pt x="1172" y="958"/>
                    <a:pt x="1232" y="958"/>
                  </a:cubicBezTo>
                  <a:cubicBezTo>
                    <a:pt x="1293" y="958"/>
                    <a:pt x="1381" y="860"/>
                    <a:pt x="1385" y="802"/>
                  </a:cubicBezTo>
                  <a:cubicBezTo>
                    <a:pt x="1388" y="745"/>
                    <a:pt x="1249" y="758"/>
                    <a:pt x="1182" y="758"/>
                  </a:cubicBezTo>
                  <a:cubicBezTo>
                    <a:pt x="1114" y="758"/>
                    <a:pt x="1226" y="707"/>
                    <a:pt x="1354" y="714"/>
                  </a:cubicBezTo>
                  <a:cubicBezTo>
                    <a:pt x="1483" y="721"/>
                    <a:pt x="1425" y="663"/>
                    <a:pt x="1449" y="643"/>
                  </a:cubicBezTo>
                  <a:cubicBezTo>
                    <a:pt x="1473" y="623"/>
                    <a:pt x="1534" y="667"/>
                    <a:pt x="1598" y="653"/>
                  </a:cubicBezTo>
                  <a:cubicBezTo>
                    <a:pt x="1662" y="640"/>
                    <a:pt x="1618" y="586"/>
                    <a:pt x="1662" y="586"/>
                  </a:cubicBezTo>
                  <a:cubicBezTo>
                    <a:pt x="1694" y="586"/>
                    <a:pt x="1764" y="538"/>
                    <a:pt x="1903" y="460"/>
                  </a:cubicBezTo>
                  <a:cubicBezTo>
                    <a:pt x="2041" y="382"/>
                    <a:pt x="2150" y="396"/>
                    <a:pt x="2157" y="352"/>
                  </a:cubicBezTo>
                  <a:cubicBezTo>
                    <a:pt x="2163" y="308"/>
                    <a:pt x="1964" y="352"/>
                    <a:pt x="1930" y="338"/>
                  </a:cubicBezTo>
                  <a:cubicBezTo>
                    <a:pt x="1896" y="325"/>
                    <a:pt x="2069" y="288"/>
                    <a:pt x="2109" y="298"/>
                  </a:cubicBezTo>
                  <a:cubicBezTo>
                    <a:pt x="2150" y="308"/>
                    <a:pt x="2204" y="298"/>
                    <a:pt x="2343" y="230"/>
                  </a:cubicBezTo>
                  <a:cubicBezTo>
                    <a:pt x="2482" y="162"/>
                    <a:pt x="2421" y="145"/>
                    <a:pt x="2363" y="156"/>
                  </a:cubicBezTo>
                  <a:cubicBezTo>
                    <a:pt x="2306" y="166"/>
                    <a:pt x="2241" y="145"/>
                    <a:pt x="2245" y="108"/>
                  </a:cubicBezTo>
                  <a:cubicBezTo>
                    <a:pt x="2248" y="71"/>
                    <a:pt x="2160" y="105"/>
                    <a:pt x="2157" y="85"/>
                  </a:cubicBezTo>
                  <a:cubicBezTo>
                    <a:pt x="2153" y="64"/>
                    <a:pt x="2072" y="74"/>
                    <a:pt x="1984" y="108"/>
                  </a:cubicBezTo>
                  <a:cubicBezTo>
                    <a:pt x="1896" y="142"/>
                    <a:pt x="1977" y="74"/>
                    <a:pt x="2014" y="61"/>
                  </a:cubicBezTo>
                  <a:cubicBezTo>
                    <a:pt x="2052" y="47"/>
                    <a:pt x="1791" y="61"/>
                    <a:pt x="1747" y="30"/>
                  </a:cubicBezTo>
                  <a:cubicBezTo>
                    <a:pt x="1703" y="0"/>
                    <a:pt x="1652" y="81"/>
                    <a:pt x="1612" y="41"/>
                  </a:cubicBezTo>
                  <a:cubicBezTo>
                    <a:pt x="1571" y="0"/>
                    <a:pt x="1466" y="34"/>
                    <a:pt x="1480" y="64"/>
                  </a:cubicBezTo>
                  <a:cubicBezTo>
                    <a:pt x="1493" y="95"/>
                    <a:pt x="1463" y="95"/>
                    <a:pt x="1422" y="61"/>
                  </a:cubicBezTo>
                  <a:cubicBezTo>
                    <a:pt x="1381" y="27"/>
                    <a:pt x="1304" y="64"/>
                    <a:pt x="1232" y="54"/>
                  </a:cubicBezTo>
                  <a:cubicBezTo>
                    <a:pt x="1161" y="44"/>
                    <a:pt x="1192" y="112"/>
                    <a:pt x="1114" y="78"/>
                  </a:cubicBezTo>
                  <a:cubicBezTo>
                    <a:pt x="1036" y="44"/>
                    <a:pt x="951" y="61"/>
                    <a:pt x="975" y="71"/>
                  </a:cubicBezTo>
                  <a:cubicBezTo>
                    <a:pt x="999" y="81"/>
                    <a:pt x="968" y="101"/>
                    <a:pt x="935" y="91"/>
                  </a:cubicBezTo>
                  <a:cubicBezTo>
                    <a:pt x="901" y="81"/>
                    <a:pt x="870" y="95"/>
                    <a:pt x="887" y="129"/>
                  </a:cubicBezTo>
                  <a:cubicBezTo>
                    <a:pt x="904" y="162"/>
                    <a:pt x="762" y="118"/>
                    <a:pt x="762" y="156"/>
                  </a:cubicBezTo>
                  <a:cubicBezTo>
                    <a:pt x="762" y="193"/>
                    <a:pt x="711" y="213"/>
                    <a:pt x="671" y="179"/>
                  </a:cubicBezTo>
                  <a:cubicBezTo>
                    <a:pt x="630" y="145"/>
                    <a:pt x="501" y="135"/>
                    <a:pt x="539" y="166"/>
                  </a:cubicBezTo>
                  <a:cubicBezTo>
                    <a:pt x="576" y="196"/>
                    <a:pt x="423" y="179"/>
                    <a:pt x="464" y="210"/>
                  </a:cubicBezTo>
                  <a:cubicBezTo>
                    <a:pt x="505" y="240"/>
                    <a:pt x="413" y="264"/>
                    <a:pt x="413" y="247"/>
                  </a:cubicBezTo>
                  <a:cubicBezTo>
                    <a:pt x="413" y="230"/>
                    <a:pt x="329" y="200"/>
                    <a:pt x="295" y="230"/>
                  </a:cubicBezTo>
                  <a:cubicBezTo>
                    <a:pt x="261" y="261"/>
                    <a:pt x="251" y="298"/>
                    <a:pt x="234" y="278"/>
                  </a:cubicBezTo>
                  <a:cubicBezTo>
                    <a:pt x="217" y="257"/>
                    <a:pt x="142" y="264"/>
                    <a:pt x="71" y="291"/>
                  </a:cubicBezTo>
                  <a:cubicBezTo>
                    <a:pt x="0" y="318"/>
                    <a:pt x="82" y="338"/>
                    <a:pt x="129" y="3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" name="Freeform 218">
              <a:extLst>
                <a:ext uri="{FF2B5EF4-FFF2-40B4-BE49-F238E27FC236}">
                  <a16:creationId xmlns:a16="http://schemas.microsoft.com/office/drawing/2014/main" id="{7B187D4B-5191-4B3F-9A81-76C1446D1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675" y="3504356"/>
              <a:ext cx="22817" cy="9127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" name="Freeform 219">
              <a:extLst>
                <a:ext uri="{FF2B5EF4-FFF2-40B4-BE49-F238E27FC236}">
                  <a16:creationId xmlns:a16="http://schemas.microsoft.com/office/drawing/2014/main" id="{7C78507E-5690-44E8-AFE3-34D132CE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256" y="3378407"/>
              <a:ext cx="25555" cy="12777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" name="Freeform 220">
              <a:extLst>
                <a:ext uri="{FF2B5EF4-FFF2-40B4-BE49-F238E27FC236}">
                  <a16:creationId xmlns:a16="http://schemas.microsoft.com/office/drawing/2014/main" id="{58DA33EE-DB39-460D-A1BD-D595988E2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430" y="3522609"/>
              <a:ext cx="13690" cy="12777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Freeform 221">
              <a:extLst>
                <a:ext uri="{FF2B5EF4-FFF2-40B4-BE49-F238E27FC236}">
                  <a16:creationId xmlns:a16="http://schemas.microsoft.com/office/drawing/2014/main" id="{F3A39064-E2C9-4E3D-8FB2-696A27467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990" y="4119496"/>
              <a:ext cx="8214" cy="4564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" name="Freeform 222">
              <a:extLst>
                <a:ext uri="{FF2B5EF4-FFF2-40B4-BE49-F238E27FC236}">
                  <a16:creationId xmlns:a16="http://schemas.microsoft.com/office/drawing/2014/main" id="{973B39C9-CD81-44DC-BBF8-1B27ECC39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216" y="3087265"/>
              <a:ext cx="604188" cy="418916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" name="Freeform 223">
              <a:extLst>
                <a:ext uri="{FF2B5EF4-FFF2-40B4-BE49-F238E27FC236}">
                  <a16:creationId xmlns:a16="http://schemas.microsoft.com/office/drawing/2014/main" id="{BA24F325-1C74-4A6C-A2F4-BFB1A386D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052" y="4154178"/>
              <a:ext cx="15516" cy="17341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8" name="Freeform 224">
              <a:extLst>
                <a:ext uri="{FF2B5EF4-FFF2-40B4-BE49-F238E27FC236}">
                  <a16:creationId xmlns:a16="http://schemas.microsoft.com/office/drawing/2014/main" id="{AED32AE7-FB18-447A-BBAD-4AE6EFFA7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2305" y="3420390"/>
              <a:ext cx="41071" cy="38332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9" name="Freeform 225">
              <a:extLst>
                <a:ext uri="{FF2B5EF4-FFF2-40B4-BE49-F238E27FC236}">
                  <a16:creationId xmlns:a16="http://schemas.microsoft.com/office/drawing/2014/main" id="{E38DC144-4C69-4A98-A280-FC7E0EE98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632" y="4130449"/>
              <a:ext cx="8213" cy="6389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" name="Freeform 226">
              <a:extLst>
                <a:ext uri="{FF2B5EF4-FFF2-40B4-BE49-F238E27FC236}">
                  <a16:creationId xmlns:a16="http://schemas.microsoft.com/office/drawing/2014/main" id="{D8897FA4-B207-462A-A26E-13B8E1379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370" y="3619353"/>
              <a:ext cx="913584" cy="449034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" name="Freeform 227">
              <a:extLst>
                <a:ext uri="{FF2B5EF4-FFF2-40B4-BE49-F238E27FC236}">
                  <a16:creationId xmlns:a16="http://schemas.microsoft.com/office/drawing/2014/main" id="{1CB7980E-6C05-4729-8136-009764028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925" y="4141401"/>
              <a:ext cx="5476" cy="5476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" name="Freeform 228">
              <a:extLst>
                <a:ext uri="{FF2B5EF4-FFF2-40B4-BE49-F238E27FC236}">
                  <a16:creationId xmlns:a16="http://schemas.microsoft.com/office/drawing/2014/main" id="{4BD5C07E-8215-4A77-A55D-E335FC281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8665" y="3732523"/>
              <a:ext cx="198050" cy="142377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" name="Freeform 229">
              <a:extLst>
                <a:ext uri="{FF2B5EF4-FFF2-40B4-BE49-F238E27FC236}">
                  <a16:creationId xmlns:a16="http://schemas.microsoft.com/office/drawing/2014/main" id="{A1463160-05F9-4D2B-BAA4-FCC3F8982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850" y="3805537"/>
              <a:ext cx="11865" cy="8214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" name="Freeform 230">
              <a:extLst>
                <a:ext uri="{FF2B5EF4-FFF2-40B4-BE49-F238E27FC236}">
                  <a16:creationId xmlns:a16="http://schemas.microsoft.com/office/drawing/2014/main" id="{CC49F1F1-2107-4DDA-885D-6E82EE9B0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9131" y="3669549"/>
              <a:ext cx="51109" cy="26467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" name="Freeform 231">
              <a:extLst>
                <a:ext uri="{FF2B5EF4-FFF2-40B4-BE49-F238E27FC236}">
                  <a16:creationId xmlns:a16="http://schemas.microsoft.com/office/drawing/2014/main" id="{BE203BBA-8B6A-4F70-9815-9805E8A64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651" y="3769944"/>
              <a:ext cx="97657" cy="94918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" name="Freeform 232">
              <a:extLst>
                <a:ext uri="{FF2B5EF4-FFF2-40B4-BE49-F238E27FC236}">
                  <a16:creationId xmlns:a16="http://schemas.microsoft.com/office/drawing/2014/main" id="{218269E3-191B-41DE-BBEE-0C8A17977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849" y="3884027"/>
              <a:ext cx="41983" cy="9127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" name="Freeform 233">
              <a:extLst>
                <a:ext uri="{FF2B5EF4-FFF2-40B4-BE49-F238E27FC236}">
                  <a16:creationId xmlns:a16="http://schemas.microsoft.com/office/drawing/2014/main" id="{DC058716-5096-432F-A2AB-79DF68F9E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605" y="3879464"/>
              <a:ext cx="3650" cy="1825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" name="Freeform 234">
              <a:extLst>
                <a:ext uri="{FF2B5EF4-FFF2-40B4-BE49-F238E27FC236}">
                  <a16:creationId xmlns:a16="http://schemas.microsoft.com/office/drawing/2014/main" id="{3B502CE0-378D-48F9-9069-03915E99E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7575" y="3883115"/>
              <a:ext cx="29205" cy="15515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" name="Freeform 235">
              <a:extLst>
                <a:ext uri="{FF2B5EF4-FFF2-40B4-BE49-F238E27FC236}">
                  <a16:creationId xmlns:a16="http://schemas.microsoft.com/office/drawing/2014/main" id="{1ECFC263-6F29-4F03-AB5B-9CEDAF020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284" y="3219603"/>
              <a:ext cx="165193" cy="79403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0" name="Freeform 236">
              <a:extLst>
                <a:ext uri="{FF2B5EF4-FFF2-40B4-BE49-F238E27FC236}">
                  <a16:creationId xmlns:a16="http://schemas.microsoft.com/office/drawing/2014/main" id="{74CA7462-4AB8-4126-AED5-F4E12966B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324" y="3496143"/>
              <a:ext cx="67538" cy="76665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1" name="Freeform 237">
              <a:extLst>
                <a:ext uri="{FF2B5EF4-FFF2-40B4-BE49-F238E27FC236}">
                  <a16:creationId xmlns:a16="http://schemas.microsoft.com/office/drawing/2014/main" id="{D0FC5CC8-EBDC-4751-BCCE-A8650BF45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435" y="3420390"/>
              <a:ext cx="13690" cy="1460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2" name="Freeform 238">
              <a:extLst>
                <a:ext uri="{FF2B5EF4-FFF2-40B4-BE49-F238E27FC236}">
                  <a16:creationId xmlns:a16="http://schemas.microsoft.com/office/drawing/2014/main" id="{FCD42F4F-529F-4BE1-85F6-A01605994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831" y="3493404"/>
              <a:ext cx="37419" cy="24642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Freeform 239">
              <a:extLst>
                <a:ext uri="{FF2B5EF4-FFF2-40B4-BE49-F238E27FC236}">
                  <a16:creationId xmlns:a16="http://schemas.microsoft.com/office/drawing/2014/main" id="{3FB60CCB-9564-452B-8E09-32F675625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823" y="3410351"/>
              <a:ext cx="133250" cy="194399"/>
            </a:xfrm>
            <a:custGeom>
              <a:avLst/>
              <a:gdLst>
                <a:gd name="T0" fmla="*/ 57 w 643"/>
                <a:gd name="T1" fmla="*/ 189 h 939"/>
                <a:gd name="T2" fmla="*/ 34 w 643"/>
                <a:gd name="T3" fmla="*/ 253 h 939"/>
                <a:gd name="T4" fmla="*/ 39 w 643"/>
                <a:gd name="T5" fmla="*/ 322 h 939"/>
                <a:gd name="T6" fmla="*/ 41 w 643"/>
                <a:gd name="T7" fmla="*/ 325 h 939"/>
                <a:gd name="T8" fmla="*/ 72 w 643"/>
                <a:gd name="T9" fmla="*/ 334 h 939"/>
                <a:gd name="T10" fmla="*/ 134 w 643"/>
                <a:gd name="T11" fmla="*/ 301 h 939"/>
                <a:gd name="T12" fmla="*/ 145 w 643"/>
                <a:gd name="T13" fmla="*/ 326 h 939"/>
                <a:gd name="T14" fmla="*/ 120 w 643"/>
                <a:gd name="T15" fmla="*/ 436 h 939"/>
                <a:gd name="T16" fmla="*/ 256 w 643"/>
                <a:gd name="T17" fmla="*/ 419 h 939"/>
                <a:gd name="T18" fmla="*/ 258 w 643"/>
                <a:gd name="T19" fmla="*/ 491 h 939"/>
                <a:gd name="T20" fmla="*/ 281 w 643"/>
                <a:gd name="T21" fmla="*/ 528 h 939"/>
                <a:gd name="T22" fmla="*/ 228 w 643"/>
                <a:gd name="T23" fmla="*/ 612 h 939"/>
                <a:gd name="T24" fmla="*/ 173 w 643"/>
                <a:gd name="T25" fmla="*/ 602 h 939"/>
                <a:gd name="T26" fmla="*/ 151 w 643"/>
                <a:gd name="T27" fmla="*/ 656 h 939"/>
                <a:gd name="T28" fmla="*/ 119 w 643"/>
                <a:gd name="T29" fmla="*/ 744 h 939"/>
                <a:gd name="T30" fmla="*/ 143 w 643"/>
                <a:gd name="T31" fmla="*/ 765 h 939"/>
                <a:gd name="T32" fmla="*/ 225 w 643"/>
                <a:gd name="T33" fmla="*/ 782 h 939"/>
                <a:gd name="T34" fmla="*/ 302 w 643"/>
                <a:gd name="T35" fmla="*/ 786 h 939"/>
                <a:gd name="T36" fmla="*/ 230 w 643"/>
                <a:gd name="T37" fmla="*/ 824 h 939"/>
                <a:gd name="T38" fmla="*/ 101 w 643"/>
                <a:gd name="T39" fmla="*/ 932 h 939"/>
                <a:gd name="T40" fmla="*/ 115 w 643"/>
                <a:gd name="T41" fmla="*/ 929 h 939"/>
                <a:gd name="T42" fmla="*/ 197 w 643"/>
                <a:gd name="T43" fmla="*/ 909 h 939"/>
                <a:gd name="T44" fmla="*/ 242 w 643"/>
                <a:gd name="T45" fmla="*/ 881 h 939"/>
                <a:gd name="T46" fmla="*/ 300 w 643"/>
                <a:gd name="T47" fmla="*/ 873 h 939"/>
                <a:gd name="T48" fmla="*/ 415 w 643"/>
                <a:gd name="T49" fmla="*/ 872 h 939"/>
                <a:gd name="T50" fmla="*/ 607 w 643"/>
                <a:gd name="T51" fmla="*/ 813 h 939"/>
                <a:gd name="T52" fmla="*/ 580 w 643"/>
                <a:gd name="T53" fmla="*/ 807 h 939"/>
                <a:gd name="T54" fmla="*/ 602 w 643"/>
                <a:gd name="T55" fmla="*/ 734 h 939"/>
                <a:gd name="T56" fmla="*/ 582 w 643"/>
                <a:gd name="T57" fmla="*/ 643 h 939"/>
                <a:gd name="T58" fmla="*/ 525 w 643"/>
                <a:gd name="T59" fmla="*/ 642 h 939"/>
                <a:gd name="T60" fmla="*/ 506 w 643"/>
                <a:gd name="T61" fmla="*/ 584 h 939"/>
                <a:gd name="T62" fmla="*/ 445 w 643"/>
                <a:gd name="T63" fmla="*/ 469 h 939"/>
                <a:gd name="T64" fmla="*/ 371 w 643"/>
                <a:gd name="T65" fmla="*/ 354 h 939"/>
                <a:gd name="T66" fmla="*/ 289 w 643"/>
                <a:gd name="T67" fmla="*/ 325 h 939"/>
                <a:gd name="T68" fmla="*/ 264 w 643"/>
                <a:gd name="T69" fmla="*/ 319 h 939"/>
                <a:gd name="T70" fmla="*/ 291 w 643"/>
                <a:gd name="T71" fmla="*/ 129 h 939"/>
                <a:gd name="T72" fmla="*/ 182 w 643"/>
                <a:gd name="T73" fmla="*/ 119 h 939"/>
                <a:gd name="T74" fmla="*/ 256 w 643"/>
                <a:gd name="T75" fmla="*/ 20 h 939"/>
                <a:gd name="T76" fmla="*/ 248 w 643"/>
                <a:gd name="T77" fmla="*/ 12 h 939"/>
                <a:gd name="T78" fmla="*/ 123 w 643"/>
                <a:gd name="T79" fmla="*/ 43 h 939"/>
                <a:gd name="T80" fmla="*/ 72 w 643"/>
                <a:gd name="T81" fmla="*/ 144 h 939"/>
                <a:gd name="T82" fmla="*/ 36 w 643"/>
                <a:gd name="T83" fmla="*/ 164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43" h="939">
                  <a:moveTo>
                    <a:pt x="5" y="155"/>
                  </a:moveTo>
                  <a:cubicBezTo>
                    <a:pt x="0" y="158"/>
                    <a:pt x="1" y="161"/>
                    <a:pt x="1" y="162"/>
                  </a:cubicBezTo>
                  <a:cubicBezTo>
                    <a:pt x="4" y="172"/>
                    <a:pt x="33" y="187"/>
                    <a:pt x="57" y="189"/>
                  </a:cubicBezTo>
                  <a:cubicBezTo>
                    <a:pt x="62" y="190"/>
                    <a:pt x="69" y="191"/>
                    <a:pt x="71" y="197"/>
                  </a:cubicBezTo>
                  <a:cubicBezTo>
                    <a:pt x="73" y="204"/>
                    <a:pt x="67" y="210"/>
                    <a:pt x="58" y="219"/>
                  </a:cubicBezTo>
                  <a:cubicBezTo>
                    <a:pt x="49" y="228"/>
                    <a:pt x="36" y="240"/>
                    <a:pt x="34" y="253"/>
                  </a:cubicBezTo>
                  <a:cubicBezTo>
                    <a:pt x="32" y="264"/>
                    <a:pt x="37" y="267"/>
                    <a:pt x="50" y="271"/>
                  </a:cubicBezTo>
                  <a:cubicBezTo>
                    <a:pt x="61" y="274"/>
                    <a:pt x="73" y="278"/>
                    <a:pt x="75" y="292"/>
                  </a:cubicBezTo>
                  <a:cubicBezTo>
                    <a:pt x="76" y="308"/>
                    <a:pt x="57" y="315"/>
                    <a:pt x="39" y="322"/>
                  </a:cubicBezTo>
                  <a:cubicBezTo>
                    <a:pt x="27" y="327"/>
                    <a:pt x="11" y="333"/>
                    <a:pt x="11" y="340"/>
                  </a:cubicBezTo>
                  <a:cubicBezTo>
                    <a:pt x="11" y="341"/>
                    <a:pt x="12" y="342"/>
                    <a:pt x="12" y="342"/>
                  </a:cubicBezTo>
                  <a:cubicBezTo>
                    <a:pt x="17" y="341"/>
                    <a:pt x="32" y="331"/>
                    <a:pt x="41" y="325"/>
                  </a:cubicBezTo>
                  <a:cubicBezTo>
                    <a:pt x="47" y="321"/>
                    <a:pt x="53" y="318"/>
                    <a:pt x="57" y="315"/>
                  </a:cubicBezTo>
                  <a:cubicBezTo>
                    <a:pt x="59" y="314"/>
                    <a:pt x="61" y="314"/>
                    <a:pt x="62" y="314"/>
                  </a:cubicBezTo>
                  <a:cubicBezTo>
                    <a:pt x="72" y="314"/>
                    <a:pt x="72" y="325"/>
                    <a:pt x="72" y="334"/>
                  </a:cubicBezTo>
                  <a:cubicBezTo>
                    <a:pt x="72" y="355"/>
                    <a:pt x="75" y="363"/>
                    <a:pt x="90" y="361"/>
                  </a:cubicBezTo>
                  <a:cubicBezTo>
                    <a:pt x="111" y="357"/>
                    <a:pt x="116" y="338"/>
                    <a:pt x="120" y="323"/>
                  </a:cubicBezTo>
                  <a:cubicBezTo>
                    <a:pt x="122" y="311"/>
                    <a:pt x="125" y="301"/>
                    <a:pt x="134" y="301"/>
                  </a:cubicBezTo>
                  <a:lnTo>
                    <a:pt x="136" y="301"/>
                  </a:lnTo>
                  <a:cubicBezTo>
                    <a:pt x="141" y="302"/>
                    <a:pt x="143" y="304"/>
                    <a:pt x="144" y="306"/>
                  </a:cubicBezTo>
                  <a:cubicBezTo>
                    <a:pt x="148" y="311"/>
                    <a:pt x="146" y="318"/>
                    <a:pt x="145" y="326"/>
                  </a:cubicBezTo>
                  <a:cubicBezTo>
                    <a:pt x="143" y="335"/>
                    <a:pt x="141" y="347"/>
                    <a:pt x="146" y="357"/>
                  </a:cubicBezTo>
                  <a:cubicBezTo>
                    <a:pt x="155" y="374"/>
                    <a:pt x="142" y="394"/>
                    <a:pt x="131" y="412"/>
                  </a:cubicBezTo>
                  <a:cubicBezTo>
                    <a:pt x="126" y="421"/>
                    <a:pt x="119" y="431"/>
                    <a:pt x="120" y="436"/>
                  </a:cubicBezTo>
                  <a:cubicBezTo>
                    <a:pt x="120" y="438"/>
                    <a:pt x="129" y="442"/>
                    <a:pt x="151" y="442"/>
                  </a:cubicBezTo>
                  <a:cubicBezTo>
                    <a:pt x="175" y="442"/>
                    <a:pt x="206" y="436"/>
                    <a:pt x="219" y="422"/>
                  </a:cubicBezTo>
                  <a:cubicBezTo>
                    <a:pt x="234" y="406"/>
                    <a:pt x="250" y="406"/>
                    <a:pt x="256" y="419"/>
                  </a:cubicBezTo>
                  <a:cubicBezTo>
                    <a:pt x="260" y="429"/>
                    <a:pt x="257" y="443"/>
                    <a:pt x="248" y="453"/>
                  </a:cubicBezTo>
                  <a:cubicBezTo>
                    <a:pt x="241" y="461"/>
                    <a:pt x="238" y="469"/>
                    <a:pt x="240" y="475"/>
                  </a:cubicBezTo>
                  <a:cubicBezTo>
                    <a:pt x="242" y="482"/>
                    <a:pt x="248" y="488"/>
                    <a:pt x="258" y="491"/>
                  </a:cubicBezTo>
                  <a:lnTo>
                    <a:pt x="259" y="492"/>
                  </a:lnTo>
                  <a:cubicBezTo>
                    <a:pt x="274" y="497"/>
                    <a:pt x="283" y="500"/>
                    <a:pt x="286" y="507"/>
                  </a:cubicBezTo>
                  <a:cubicBezTo>
                    <a:pt x="288" y="514"/>
                    <a:pt x="285" y="521"/>
                    <a:pt x="281" y="528"/>
                  </a:cubicBezTo>
                  <a:cubicBezTo>
                    <a:pt x="276" y="537"/>
                    <a:pt x="277" y="551"/>
                    <a:pt x="277" y="565"/>
                  </a:cubicBezTo>
                  <a:cubicBezTo>
                    <a:pt x="278" y="576"/>
                    <a:pt x="278" y="587"/>
                    <a:pt x="275" y="595"/>
                  </a:cubicBezTo>
                  <a:cubicBezTo>
                    <a:pt x="270" y="610"/>
                    <a:pt x="241" y="612"/>
                    <a:pt x="228" y="612"/>
                  </a:cubicBezTo>
                  <a:cubicBezTo>
                    <a:pt x="216" y="612"/>
                    <a:pt x="188" y="610"/>
                    <a:pt x="186" y="598"/>
                  </a:cubicBezTo>
                  <a:cubicBezTo>
                    <a:pt x="186" y="598"/>
                    <a:pt x="185" y="598"/>
                    <a:pt x="183" y="598"/>
                  </a:cubicBezTo>
                  <a:cubicBezTo>
                    <a:pt x="179" y="598"/>
                    <a:pt x="175" y="600"/>
                    <a:pt x="173" y="602"/>
                  </a:cubicBezTo>
                  <a:cubicBezTo>
                    <a:pt x="173" y="603"/>
                    <a:pt x="172" y="604"/>
                    <a:pt x="173" y="607"/>
                  </a:cubicBezTo>
                  <a:cubicBezTo>
                    <a:pt x="179" y="619"/>
                    <a:pt x="169" y="630"/>
                    <a:pt x="161" y="640"/>
                  </a:cubicBezTo>
                  <a:cubicBezTo>
                    <a:pt x="156" y="645"/>
                    <a:pt x="151" y="652"/>
                    <a:pt x="151" y="656"/>
                  </a:cubicBezTo>
                  <a:cubicBezTo>
                    <a:pt x="152" y="659"/>
                    <a:pt x="162" y="662"/>
                    <a:pt x="168" y="664"/>
                  </a:cubicBezTo>
                  <a:cubicBezTo>
                    <a:pt x="180" y="668"/>
                    <a:pt x="196" y="672"/>
                    <a:pt x="196" y="686"/>
                  </a:cubicBezTo>
                  <a:cubicBezTo>
                    <a:pt x="198" y="710"/>
                    <a:pt x="159" y="732"/>
                    <a:pt x="119" y="744"/>
                  </a:cubicBezTo>
                  <a:cubicBezTo>
                    <a:pt x="111" y="746"/>
                    <a:pt x="106" y="749"/>
                    <a:pt x="107" y="752"/>
                  </a:cubicBezTo>
                  <a:cubicBezTo>
                    <a:pt x="108" y="759"/>
                    <a:pt x="121" y="767"/>
                    <a:pt x="134" y="767"/>
                  </a:cubicBezTo>
                  <a:cubicBezTo>
                    <a:pt x="138" y="767"/>
                    <a:pt x="141" y="766"/>
                    <a:pt x="143" y="765"/>
                  </a:cubicBezTo>
                  <a:cubicBezTo>
                    <a:pt x="156" y="755"/>
                    <a:pt x="164" y="760"/>
                    <a:pt x="170" y="765"/>
                  </a:cubicBezTo>
                  <a:cubicBezTo>
                    <a:pt x="175" y="770"/>
                    <a:pt x="180" y="774"/>
                    <a:pt x="192" y="774"/>
                  </a:cubicBezTo>
                  <a:cubicBezTo>
                    <a:pt x="204" y="774"/>
                    <a:pt x="215" y="778"/>
                    <a:pt x="225" y="782"/>
                  </a:cubicBezTo>
                  <a:cubicBezTo>
                    <a:pt x="240" y="787"/>
                    <a:pt x="254" y="791"/>
                    <a:pt x="270" y="785"/>
                  </a:cubicBezTo>
                  <a:cubicBezTo>
                    <a:pt x="279" y="782"/>
                    <a:pt x="286" y="780"/>
                    <a:pt x="291" y="780"/>
                  </a:cubicBezTo>
                  <a:cubicBezTo>
                    <a:pt x="299" y="780"/>
                    <a:pt x="301" y="784"/>
                    <a:pt x="302" y="786"/>
                  </a:cubicBezTo>
                  <a:cubicBezTo>
                    <a:pt x="304" y="791"/>
                    <a:pt x="303" y="799"/>
                    <a:pt x="282" y="815"/>
                  </a:cubicBezTo>
                  <a:cubicBezTo>
                    <a:pt x="271" y="824"/>
                    <a:pt x="257" y="825"/>
                    <a:pt x="248" y="825"/>
                  </a:cubicBezTo>
                  <a:cubicBezTo>
                    <a:pt x="242" y="825"/>
                    <a:pt x="236" y="824"/>
                    <a:pt x="230" y="824"/>
                  </a:cubicBezTo>
                  <a:cubicBezTo>
                    <a:pt x="225" y="824"/>
                    <a:pt x="220" y="823"/>
                    <a:pt x="215" y="823"/>
                  </a:cubicBezTo>
                  <a:cubicBezTo>
                    <a:pt x="207" y="823"/>
                    <a:pt x="201" y="824"/>
                    <a:pt x="197" y="827"/>
                  </a:cubicBezTo>
                  <a:cubicBezTo>
                    <a:pt x="176" y="838"/>
                    <a:pt x="106" y="904"/>
                    <a:pt x="101" y="932"/>
                  </a:cubicBezTo>
                  <a:cubicBezTo>
                    <a:pt x="101" y="934"/>
                    <a:pt x="100" y="936"/>
                    <a:pt x="101" y="937"/>
                  </a:cubicBezTo>
                  <a:lnTo>
                    <a:pt x="102" y="938"/>
                  </a:lnTo>
                  <a:cubicBezTo>
                    <a:pt x="104" y="938"/>
                    <a:pt x="110" y="933"/>
                    <a:pt x="115" y="929"/>
                  </a:cubicBezTo>
                  <a:cubicBezTo>
                    <a:pt x="123" y="921"/>
                    <a:pt x="135" y="911"/>
                    <a:pt x="151" y="904"/>
                  </a:cubicBezTo>
                  <a:cubicBezTo>
                    <a:pt x="159" y="901"/>
                    <a:pt x="166" y="899"/>
                    <a:pt x="172" y="899"/>
                  </a:cubicBezTo>
                  <a:cubicBezTo>
                    <a:pt x="183" y="899"/>
                    <a:pt x="191" y="904"/>
                    <a:pt x="197" y="909"/>
                  </a:cubicBezTo>
                  <a:cubicBezTo>
                    <a:pt x="202" y="912"/>
                    <a:pt x="206" y="914"/>
                    <a:pt x="210" y="915"/>
                  </a:cubicBezTo>
                  <a:cubicBezTo>
                    <a:pt x="217" y="915"/>
                    <a:pt x="220" y="907"/>
                    <a:pt x="223" y="900"/>
                  </a:cubicBezTo>
                  <a:cubicBezTo>
                    <a:pt x="227" y="891"/>
                    <a:pt x="232" y="881"/>
                    <a:pt x="242" y="881"/>
                  </a:cubicBezTo>
                  <a:cubicBezTo>
                    <a:pt x="243" y="881"/>
                    <a:pt x="244" y="881"/>
                    <a:pt x="245" y="881"/>
                  </a:cubicBezTo>
                  <a:cubicBezTo>
                    <a:pt x="249" y="882"/>
                    <a:pt x="255" y="880"/>
                    <a:pt x="261" y="878"/>
                  </a:cubicBezTo>
                  <a:cubicBezTo>
                    <a:pt x="271" y="875"/>
                    <a:pt x="283" y="870"/>
                    <a:pt x="300" y="873"/>
                  </a:cubicBezTo>
                  <a:cubicBezTo>
                    <a:pt x="320" y="876"/>
                    <a:pt x="338" y="871"/>
                    <a:pt x="355" y="858"/>
                  </a:cubicBezTo>
                  <a:cubicBezTo>
                    <a:pt x="364" y="850"/>
                    <a:pt x="380" y="857"/>
                    <a:pt x="395" y="864"/>
                  </a:cubicBezTo>
                  <a:cubicBezTo>
                    <a:pt x="403" y="868"/>
                    <a:pt x="411" y="872"/>
                    <a:pt x="415" y="872"/>
                  </a:cubicBezTo>
                  <a:cubicBezTo>
                    <a:pt x="429" y="863"/>
                    <a:pt x="481" y="854"/>
                    <a:pt x="506" y="855"/>
                  </a:cubicBezTo>
                  <a:lnTo>
                    <a:pt x="506" y="855"/>
                  </a:lnTo>
                  <a:cubicBezTo>
                    <a:pt x="530" y="855"/>
                    <a:pt x="591" y="828"/>
                    <a:pt x="607" y="813"/>
                  </a:cubicBezTo>
                  <a:cubicBezTo>
                    <a:pt x="610" y="810"/>
                    <a:pt x="611" y="808"/>
                    <a:pt x="611" y="808"/>
                  </a:cubicBezTo>
                  <a:cubicBezTo>
                    <a:pt x="610" y="808"/>
                    <a:pt x="606" y="806"/>
                    <a:pt x="594" y="806"/>
                  </a:cubicBezTo>
                  <a:cubicBezTo>
                    <a:pt x="590" y="806"/>
                    <a:pt x="584" y="806"/>
                    <a:pt x="580" y="807"/>
                  </a:cubicBezTo>
                  <a:cubicBezTo>
                    <a:pt x="569" y="809"/>
                    <a:pt x="562" y="805"/>
                    <a:pt x="559" y="798"/>
                  </a:cubicBezTo>
                  <a:cubicBezTo>
                    <a:pt x="555" y="787"/>
                    <a:pt x="563" y="768"/>
                    <a:pt x="580" y="752"/>
                  </a:cubicBezTo>
                  <a:cubicBezTo>
                    <a:pt x="587" y="745"/>
                    <a:pt x="594" y="740"/>
                    <a:pt x="602" y="734"/>
                  </a:cubicBezTo>
                  <a:cubicBezTo>
                    <a:pt x="621" y="719"/>
                    <a:pt x="640" y="704"/>
                    <a:pt x="642" y="682"/>
                  </a:cubicBezTo>
                  <a:cubicBezTo>
                    <a:pt x="642" y="677"/>
                    <a:pt x="639" y="671"/>
                    <a:pt x="634" y="665"/>
                  </a:cubicBezTo>
                  <a:cubicBezTo>
                    <a:pt x="622" y="652"/>
                    <a:pt x="597" y="643"/>
                    <a:pt x="582" y="643"/>
                  </a:cubicBezTo>
                  <a:cubicBezTo>
                    <a:pt x="577" y="643"/>
                    <a:pt x="573" y="644"/>
                    <a:pt x="573" y="646"/>
                  </a:cubicBezTo>
                  <a:cubicBezTo>
                    <a:pt x="568" y="656"/>
                    <a:pt x="561" y="661"/>
                    <a:pt x="552" y="661"/>
                  </a:cubicBezTo>
                  <a:cubicBezTo>
                    <a:pt x="543" y="661"/>
                    <a:pt x="533" y="654"/>
                    <a:pt x="525" y="642"/>
                  </a:cubicBezTo>
                  <a:cubicBezTo>
                    <a:pt x="517" y="628"/>
                    <a:pt x="522" y="615"/>
                    <a:pt x="525" y="607"/>
                  </a:cubicBezTo>
                  <a:cubicBezTo>
                    <a:pt x="525" y="605"/>
                    <a:pt x="526" y="604"/>
                    <a:pt x="526" y="602"/>
                  </a:cubicBezTo>
                  <a:cubicBezTo>
                    <a:pt x="517" y="600"/>
                    <a:pt x="509" y="589"/>
                    <a:pt x="506" y="584"/>
                  </a:cubicBezTo>
                  <a:cubicBezTo>
                    <a:pt x="501" y="575"/>
                    <a:pt x="496" y="562"/>
                    <a:pt x="498" y="554"/>
                  </a:cubicBezTo>
                  <a:cubicBezTo>
                    <a:pt x="500" y="549"/>
                    <a:pt x="493" y="522"/>
                    <a:pt x="479" y="499"/>
                  </a:cubicBezTo>
                  <a:cubicBezTo>
                    <a:pt x="472" y="487"/>
                    <a:pt x="460" y="472"/>
                    <a:pt x="445" y="469"/>
                  </a:cubicBezTo>
                  <a:cubicBezTo>
                    <a:pt x="408" y="460"/>
                    <a:pt x="399" y="414"/>
                    <a:pt x="393" y="384"/>
                  </a:cubicBezTo>
                  <a:cubicBezTo>
                    <a:pt x="392" y="379"/>
                    <a:pt x="391" y="375"/>
                    <a:pt x="390" y="372"/>
                  </a:cubicBezTo>
                  <a:cubicBezTo>
                    <a:pt x="387" y="359"/>
                    <a:pt x="381" y="357"/>
                    <a:pt x="371" y="354"/>
                  </a:cubicBezTo>
                  <a:cubicBezTo>
                    <a:pt x="362" y="352"/>
                    <a:pt x="350" y="348"/>
                    <a:pt x="340" y="335"/>
                  </a:cubicBezTo>
                  <a:cubicBezTo>
                    <a:pt x="333" y="327"/>
                    <a:pt x="324" y="322"/>
                    <a:pt x="311" y="322"/>
                  </a:cubicBezTo>
                  <a:cubicBezTo>
                    <a:pt x="303" y="322"/>
                    <a:pt x="296" y="324"/>
                    <a:pt x="289" y="325"/>
                  </a:cubicBezTo>
                  <a:cubicBezTo>
                    <a:pt x="284" y="326"/>
                    <a:pt x="280" y="326"/>
                    <a:pt x="277" y="327"/>
                  </a:cubicBezTo>
                  <a:cubicBezTo>
                    <a:pt x="277" y="327"/>
                    <a:pt x="277" y="327"/>
                    <a:pt x="276" y="327"/>
                  </a:cubicBezTo>
                  <a:cubicBezTo>
                    <a:pt x="270" y="327"/>
                    <a:pt x="266" y="324"/>
                    <a:pt x="264" y="319"/>
                  </a:cubicBezTo>
                  <a:cubicBezTo>
                    <a:pt x="260" y="305"/>
                    <a:pt x="280" y="280"/>
                    <a:pt x="300" y="266"/>
                  </a:cubicBezTo>
                  <a:cubicBezTo>
                    <a:pt x="324" y="250"/>
                    <a:pt x="356" y="157"/>
                    <a:pt x="356" y="138"/>
                  </a:cubicBezTo>
                  <a:cubicBezTo>
                    <a:pt x="354" y="135"/>
                    <a:pt x="336" y="129"/>
                    <a:pt x="291" y="129"/>
                  </a:cubicBezTo>
                  <a:cubicBezTo>
                    <a:pt x="261" y="129"/>
                    <a:pt x="232" y="132"/>
                    <a:pt x="224" y="136"/>
                  </a:cubicBezTo>
                  <a:cubicBezTo>
                    <a:pt x="219" y="138"/>
                    <a:pt x="215" y="140"/>
                    <a:pt x="210" y="140"/>
                  </a:cubicBezTo>
                  <a:cubicBezTo>
                    <a:pt x="195" y="140"/>
                    <a:pt x="184" y="129"/>
                    <a:pt x="182" y="119"/>
                  </a:cubicBezTo>
                  <a:cubicBezTo>
                    <a:pt x="181" y="111"/>
                    <a:pt x="185" y="104"/>
                    <a:pt x="193" y="101"/>
                  </a:cubicBezTo>
                  <a:cubicBezTo>
                    <a:pt x="212" y="93"/>
                    <a:pt x="248" y="55"/>
                    <a:pt x="247" y="44"/>
                  </a:cubicBezTo>
                  <a:cubicBezTo>
                    <a:pt x="245" y="35"/>
                    <a:pt x="251" y="27"/>
                    <a:pt x="256" y="20"/>
                  </a:cubicBezTo>
                  <a:cubicBezTo>
                    <a:pt x="264" y="9"/>
                    <a:pt x="265" y="7"/>
                    <a:pt x="260" y="2"/>
                  </a:cubicBezTo>
                  <a:cubicBezTo>
                    <a:pt x="258" y="0"/>
                    <a:pt x="256" y="0"/>
                    <a:pt x="256" y="0"/>
                  </a:cubicBezTo>
                  <a:cubicBezTo>
                    <a:pt x="254" y="0"/>
                    <a:pt x="250" y="8"/>
                    <a:pt x="248" y="12"/>
                  </a:cubicBezTo>
                  <a:cubicBezTo>
                    <a:pt x="244" y="20"/>
                    <a:pt x="240" y="28"/>
                    <a:pt x="234" y="33"/>
                  </a:cubicBezTo>
                  <a:cubicBezTo>
                    <a:pt x="220" y="44"/>
                    <a:pt x="195" y="45"/>
                    <a:pt x="146" y="35"/>
                  </a:cubicBezTo>
                  <a:cubicBezTo>
                    <a:pt x="137" y="34"/>
                    <a:pt x="130" y="36"/>
                    <a:pt x="123" y="43"/>
                  </a:cubicBezTo>
                  <a:cubicBezTo>
                    <a:pt x="110" y="57"/>
                    <a:pt x="105" y="81"/>
                    <a:pt x="106" y="93"/>
                  </a:cubicBezTo>
                  <a:cubicBezTo>
                    <a:pt x="107" y="107"/>
                    <a:pt x="95" y="117"/>
                    <a:pt x="85" y="125"/>
                  </a:cubicBezTo>
                  <a:cubicBezTo>
                    <a:pt x="76" y="133"/>
                    <a:pt x="70" y="139"/>
                    <a:pt x="72" y="144"/>
                  </a:cubicBezTo>
                  <a:cubicBezTo>
                    <a:pt x="75" y="153"/>
                    <a:pt x="75" y="162"/>
                    <a:pt x="70" y="169"/>
                  </a:cubicBezTo>
                  <a:cubicBezTo>
                    <a:pt x="64" y="178"/>
                    <a:pt x="52" y="179"/>
                    <a:pt x="43" y="171"/>
                  </a:cubicBezTo>
                  <a:cubicBezTo>
                    <a:pt x="41" y="169"/>
                    <a:pt x="38" y="167"/>
                    <a:pt x="36" y="164"/>
                  </a:cubicBezTo>
                  <a:cubicBezTo>
                    <a:pt x="30" y="157"/>
                    <a:pt x="24" y="150"/>
                    <a:pt x="16" y="150"/>
                  </a:cubicBezTo>
                  <a:cubicBezTo>
                    <a:pt x="13" y="150"/>
                    <a:pt x="9" y="151"/>
                    <a:pt x="5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" name="Freeform 240">
              <a:extLst>
                <a:ext uri="{FF2B5EF4-FFF2-40B4-BE49-F238E27FC236}">
                  <a16:creationId xmlns:a16="http://schemas.microsoft.com/office/drawing/2014/main" id="{5935D066-CFA8-473A-9FA7-61A8BB339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2788" y="3367455"/>
              <a:ext cx="6389" cy="1460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Freeform 241">
              <a:extLst>
                <a:ext uri="{FF2B5EF4-FFF2-40B4-BE49-F238E27FC236}">
                  <a16:creationId xmlns:a16="http://schemas.microsoft.com/office/drawing/2014/main" id="{83DEE262-7C09-4D8F-9F3E-A44F823C7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3576" y="3476064"/>
              <a:ext cx="20992" cy="28292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Freeform 242">
              <a:extLst>
                <a:ext uri="{FF2B5EF4-FFF2-40B4-BE49-F238E27FC236}">
                  <a16:creationId xmlns:a16="http://schemas.microsoft.com/office/drawing/2014/main" id="{619FDDB8-C787-434B-8E7B-A990C6997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2467" y="3437732"/>
              <a:ext cx="43808" cy="63887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Freeform 243">
              <a:extLst>
                <a:ext uri="{FF2B5EF4-FFF2-40B4-BE49-F238E27FC236}">
                  <a16:creationId xmlns:a16="http://schemas.microsoft.com/office/drawing/2014/main" id="{B64267DC-2687-415F-997E-41F02E031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796" y="3433168"/>
              <a:ext cx="14603" cy="20992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Freeform 244">
              <a:extLst>
                <a:ext uri="{FF2B5EF4-FFF2-40B4-BE49-F238E27FC236}">
                  <a16:creationId xmlns:a16="http://schemas.microsoft.com/office/drawing/2014/main" id="{C558D714-B0CF-4FAF-9A24-21C48F490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489" y="3150239"/>
              <a:ext cx="194399" cy="338601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Freeform 245">
              <a:extLst>
                <a:ext uri="{FF2B5EF4-FFF2-40B4-BE49-F238E27FC236}">
                  <a16:creationId xmlns:a16="http://schemas.microsoft.com/office/drawing/2014/main" id="{F5E5794F-CA72-4F9C-9FFF-9A8075309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857" y="3414914"/>
              <a:ext cx="16428" cy="13690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Freeform 246">
              <a:extLst>
                <a:ext uri="{FF2B5EF4-FFF2-40B4-BE49-F238E27FC236}">
                  <a16:creationId xmlns:a16="http://schemas.microsoft.com/office/drawing/2014/main" id="{1F27BC24-B691-4563-AE8D-D6EE6F07C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7936" y="3392098"/>
              <a:ext cx="73014" cy="45634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Freeform 247">
              <a:extLst>
                <a:ext uri="{FF2B5EF4-FFF2-40B4-BE49-F238E27FC236}">
                  <a16:creationId xmlns:a16="http://schemas.microsoft.com/office/drawing/2014/main" id="{CA2F4587-4996-40B0-8A12-780D6C9B1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421" y="3406700"/>
              <a:ext cx="8213" cy="2738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Freeform 248">
              <a:extLst>
                <a:ext uri="{FF2B5EF4-FFF2-40B4-BE49-F238E27FC236}">
                  <a16:creationId xmlns:a16="http://schemas.microsoft.com/office/drawing/2014/main" id="{47AF39E6-EEB3-4B30-8460-3EEB31A7E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9479" y="4397862"/>
              <a:ext cx="123210" cy="151504"/>
            </a:xfrm>
            <a:custGeom>
              <a:avLst/>
              <a:gdLst>
                <a:gd name="T0" fmla="*/ 566 w 595"/>
                <a:gd name="T1" fmla="*/ 107 h 732"/>
                <a:gd name="T2" fmla="*/ 572 w 595"/>
                <a:gd name="T3" fmla="*/ 72 h 732"/>
                <a:gd name="T4" fmla="*/ 520 w 595"/>
                <a:gd name="T5" fmla="*/ 53 h 732"/>
                <a:gd name="T6" fmla="*/ 440 w 595"/>
                <a:gd name="T7" fmla="*/ 97 h 732"/>
                <a:gd name="T8" fmla="*/ 412 w 595"/>
                <a:gd name="T9" fmla="*/ 111 h 732"/>
                <a:gd name="T10" fmla="*/ 235 w 595"/>
                <a:gd name="T11" fmla="*/ 44 h 732"/>
                <a:gd name="T12" fmla="*/ 159 w 595"/>
                <a:gd name="T13" fmla="*/ 30 h 732"/>
                <a:gd name="T14" fmla="*/ 113 w 595"/>
                <a:gd name="T15" fmla="*/ 7 h 732"/>
                <a:gd name="T16" fmla="*/ 73 w 595"/>
                <a:gd name="T17" fmla="*/ 4 h 732"/>
                <a:gd name="T18" fmla="*/ 10 w 595"/>
                <a:gd name="T19" fmla="*/ 51 h 732"/>
                <a:gd name="T20" fmla="*/ 49 w 595"/>
                <a:gd name="T21" fmla="*/ 134 h 732"/>
                <a:gd name="T22" fmla="*/ 81 w 595"/>
                <a:gd name="T23" fmla="*/ 164 h 732"/>
                <a:gd name="T24" fmla="*/ 24 w 595"/>
                <a:gd name="T25" fmla="*/ 321 h 732"/>
                <a:gd name="T26" fmla="*/ 23 w 595"/>
                <a:gd name="T27" fmla="*/ 323 h 732"/>
                <a:gd name="T28" fmla="*/ 21 w 595"/>
                <a:gd name="T29" fmla="*/ 326 h 732"/>
                <a:gd name="T30" fmla="*/ 19 w 595"/>
                <a:gd name="T31" fmla="*/ 329 h 732"/>
                <a:gd name="T32" fmla="*/ 17 w 595"/>
                <a:gd name="T33" fmla="*/ 334 h 732"/>
                <a:gd name="T34" fmla="*/ 14 w 595"/>
                <a:gd name="T35" fmla="*/ 340 h 732"/>
                <a:gd name="T36" fmla="*/ 10 w 595"/>
                <a:gd name="T37" fmla="*/ 348 h 732"/>
                <a:gd name="T38" fmla="*/ 7 w 595"/>
                <a:gd name="T39" fmla="*/ 358 h 732"/>
                <a:gd name="T40" fmla="*/ 54 w 595"/>
                <a:gd name="T41" fmla="*/ 393 h 732"/>
                <a:gd name="T42" fmla="*/ 0 w 595"/>
                <a:gd name="T43" fmla="*/ 441 h 732"/>
                <a:gd name="T44" fmla="*/ 288 w 595"/>
                <a:gd name="T45" fmla="*/ 599 h 732"/>
                <a:gd name="T46" fmla="*/ 301 w 595"/>
                <a:gd name="T47" fmla="*/ 658 h 732"/>
                <a:gd name="T48" fmla="*/ 314 w 595"/>
                <a:gd name="T49" fmla="*/ 667 h 732"/>
                <a:gd name="T50" fmla="*/ 329 w 595"/>
                <a:gd name="T51" fmla="*/ 678 h 732"/>
                <a:gd name="T52" fmla="*/ 346 w 595"/>
                <a:gd name="T53" fmla="*/ 691 h 732"/>
                <a:gd name="T54" fmla="*/ 365 w 595"/>
                <a:gd name="T55" fmla="*/ 704 h 732"/>
                <a:gd name="T56" fmla="*/ 385 w 595"/>
                <a:gd name="T57" fmla="*/ 718 h 732"/>
                <a:gd name="T58" fmla="*/ 403 w 595"/>
                <a:gd name="T59" fmla="*/ 731 h 732"/>
                <a:gd name="T60" fmla="*/ 506 w 595"/>
                <a:gd name="T61" fmla="*/ 544 h 732"/>
                <a:gd name="T62" fmla="*/ 545 w 595"/>
                <a:gd name="T63" fmla="*/ 521 h 732"/>
                <a:gd name="T64" fmla="*/ 566 w 595"/>
                <a:gd name="T65" fmla="*/ 504 h 732"/>
                <a:gd name="T66" fmla="*/ 534 w 595"/>
                <a:gd name="T67" fmla="*/ 44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32">
                  <a:moveTo>
                    <a:pt x="530" y="163"/>
                  </a:moveTo>
                  <a:lnTo>
                    <a:pt x="566" y="107"/>
                  </a:lnTo>
                  <a:lnTo>
                    <a:pt x="594" y="66"/>
                  </a:lnTo>
                  <a:cubicBezTo>
                    <a:pt x="583" y="68"/>
                    <a:pt x="575" y="71"/>
                    <a:pt x="572" y="72"/>
                  </a:cubicBezTo>
                  <a:cubicBezTo>
                    <a:pt x="557" y="80"/>
                    <a:pt x="533" y="70"/>
                    <a:pt x="527" y="54"/>
                  </a:cubicBezTo>
                  <a:cubicBezTo>
                    <a:pt x="526" y="53"/>
                    <a:pt x="524" y="53"/>
                    <a:pt x="520" y="53"/>
                  </a:cubicBezTo>
                  <a:cubicBezTo>
                    <a:pt x="509" y="53"/>
                    <a:pt x="488" y="60"/>
                    <a:pt x="469" y="71"/>
                  </a:cubicBezTo>
                  <a:cubicBezTo>
                    <a:pt x="457" y="77"/>
                    <a:pt x="448" y="88"/>
                    <a:pt x="440" y="97"/>
                  </a:cubicBezTo>
                  <a:cubicBezTo>
                    <a:pt x="432" y="106"/>
                    <a:pt x="426" y="113"/>
                    <a:pt x="418" y="113"/>
                  </a:cubicBezTo>
                  <a:cubicBezTo>
                    <a:pt x="416" y="113"/>
                    <a:pt x="414" y="112"/>
                    <a:pt x="412" y="111"/>
                  </a:cubicBezTo>
                  <a:cubicBezTo>
                    <a:pt x="404" y="105"/>
                    <a:pt x="345" y="97"/>
                    <a:pt x="327" y="97"/>
                  </a:cubicBezTo>
                  <a:cubicBezTo>
                    <a:pt x="307" y="97"/>
                    <a:pt x="250" y="58"/>
                    <a:pt x="235" y="44"/>
                  </a:cubicBezTo>
                  <a:cubicBezTo>
                    <a:pt x="227" y="37"/>
                    <a:pt x="205" y="36"/>
                    <a:pt x="188" y="35"/>
                  </a:cubicBezTo>
                  <a:cubicBezTo>
                    <a:pt x="175" y="34"/>
                    <a:pt x="164" y="33"/>
                    <a:pt x="159" y="30"/>
                  </a:cubicBezTo>
                  <a:cubicBezTo>
                    <a:pt x="155" y="28"/>
                    <a:pt x="149" y="26"/>
                    <a:pt x="143" y="23"/>
                  </a:cubicBezTo>
                  <a:cubicBezTo>
                    <a:pt x="131" y="19"/>
                    <a:pt x="119" y="14"/>
                    <a:pt x="113" y="7"/>
                  </a:cubicBezTo>
                  <a:cubicBezTo>
                    <a:pt x="109" y="2"/>
                    <a:pt x="100" y="0"/>
                    <a:pt x="87" y="1"/>
                  </a:cubicBezTo>
                  <a:cubicBezTo>
                    <a:pt x="83" y="2"/>
                    <a:pt x="78" y="2"/>
                    <a:pt x="73" y="4"/>
                  </a:cubicBezTo>
                  <a:cubicBezTo>
                    <a:pt x="57" y="7"/>
                    <a:pt x="19" y="30"/>
                    <a:pt x="17" y="40"/>
                  </a:cubicBezTo>
                  <a:cubicBezTo>
                    <a:pt x="16" y="44"/>
                    <a:pt x="13" y="48"/>
                    <a:pt x="10" y="51"/>
                  </a:cubicBezTo>
                  <a:lnTo>
                    <a:pt x="41" y="79"/>
                  </a:lnTo>
                  <a:lnTo>
                    <a:pt x="49" y="134"/>
                  </a:lnTo>
                  <a:lnTo>
                    <a:pt x="81" y="162"/>
                  </a:lnTo>
                  <a:lnTo>
                    <a:pt x="81" y="164"/>
                  </a:lnTo>
                  <a:cubicBezTo>
                    <a:pt x="81" y="165"/>
                    <a:pt x="81" y="196"/>
                    <a:pt x="77" y="228"/>
                  </a:cubicBezTo>
                  <a:cubicBezTo>
                    <a:pt x="73" y="262"/>
                    <a:pt x="43" y="302"/>
                    <a:pt x="24" y="321"/>
                  </a:cubicBezTo>
                  <a:cubicBezTo>
                    <a:pt x="24" y="321"/>
                    <a:pt x="24" y="322"/>
                    <a:pt x="23" y="322"/>
                  </a:cubicBezTo>
                  <a:cubicBezTo>
                    <a:pt x="23" y="323"/>
                    <a:pt x="23" y="323"/>
                    <a:pt x="23" y="323"/>
                  </a:cubicBezTo>
                  <a:lnTo>
                    <a:pt x="22" y="324"/>
                  </a:lnTo>
                  <a:cubicBezTo>
                    <a:pt x="22" y="325"/>
                    <a:pt x="21" y="325"/>
                    <a:pt x="21" y="326"/>
                  </a:cubicBezTo>
                  <a:cubicBezTo>
                    <a:pt x="21" y="326"/>
                    <a:pt x="21" y="327"/>
                    <a:pt x="20" y="327"/>
                  </a:cubicBezTo>
                  <a:cubicBezTo>
                    <a:pt x="20" y="328"/>
                    <a:pt x="19" y="329"/>
                    <a:pt x="19" y="329"/>
                  </a:cubicBezTo>
                  <a:cubicBezTo>
                    <a:pt x="19" y="330"/>
                    <a:pt x="18" y="331"/>
                    <a:pt x="18" y="332"/>
                  </a:cubicBezTo>
                  <a:cubicBezTo>
                    <a:pt x="18" y="332"/>
                    <a:pt x="17" y="333"/>
                    <a:pt x="17" y="334"/>
                  </a:cubicBezTo>
                  <a:cubicBezTo>
                    <a:pt x="16" y="335"/>
                    <a:pt x="16" y="336"/>
                    <a:pt x="15" y="337"/>
                  </a:cubicBezTo>
                  <a:cubicBezTo>
                    <a:pt x="15" y="338"/>
                    <a:pt x="14" y="339"/>
                    <a:pt x="14" y="340"/>
                  </a:cubicBezTo>
                  <a:cubicBezTo>
                    <a:pt x="13" y="341"/>
                    <a:pt x="13" y="343"/>
                    <a:pt x="12" y="344"/>
                  </a:cubicBezTo>
                  <a:cubicBezTo>
                    <a:pt x="12" y="345"/>
                    <a:pt x="11" y="347"/>
                    <a:pt x="10" y="348"/>
                  </a:cubicBezTo>
                  <a:cubicBezTo>
                    <a:pt x="10" y="349"/>
                    <a:pt x="9" y="351"/>
                    <a:pt x="9" y="353"/>
                  </a:cubicBezTo>
                  <a:cubicBezTo>
                    <a:pt x="8" y="354"/>
                    <a:pt x="7" y="356"/>
                    <a:pt x="7" y="358"/>
                  </a:cubicBezTo>
                  <a:cubicBezTo>
                    <a:pt x="6" y="358"/>
                    <a:pt x="6" y="359"/>
                    <a:pt x="6" y="360"/>
                  </a:cubicBezTo>
                  <a:cubicBezTo>
                    <a:pt x="25" y="366"/>
                    <a:pt x="57" y="377"/>
                    <a:pt x="54" y="393"/>
                  </a:cubicBezTo>
                  <a:cubicBezTo>
                    <a:pt x="52" y="404"/>
                    <a:pt x="41" y="408"/>
                    <a:pt x="29" y="412"/>
                  </a:cubicBezTo>
                  <a:cubicBezTo>
                    <a:pt x="12" y="418"/>
                    <a:pt x="0" y="423"/>
                    <a:pt x="0" y="441"/>
                  </a:cubicBezTo>
                  <a:cubicBezTo>
                    <a:pt x="0" y="443"/>
                    <a:pt x="0" y="444"/>
                    <a:pt x="0" y="445"/>
                  </a:cubicBezTo>
                  <a:lnTo>
                    <a:pt x="288" y="599"/>
                  </a:lnTo>
                  <a:lnTo>
                    <a:pt x="284" y="646"/>
                  </a:lnTo>
                  <a:cubicBezTo>
                    <a:pt x="287" y="648"/>
                    <a:pt x="293" y="653"/>
                    <a:pt x="301" y="658"/>
                  </a:cubicBezTo>
                  <a:cubicBezTo>
                    <a:pt x="303" y="659"/>
                    <a:pt x="305" y="661"/>
                    <a:pt x="306" y="662"/>
                  </a:cubicBezTo>
                  <a:cubicBezTo>
                    <a:pt x="309" y="664"/>
                    <a:pt x="311" y="666"/>
                    <a:pt x="314" y="667"/>
                  </a:cubicBezTo>
                  <a:cubicBezTo>
                    <a:pt x="317" y="670"/>
                    <a:pt x="320" y="672"/>
                    <a:pt x="324" y="674"/>
                  </a:cubicBezTo>
                  <a:cubicBezTo>
                    <a:pt x="325" y="676"/>
                    <a:pt x="327" y="677"/>
                    <a:pt x="329" y="678"/>
                  </a:cubicBezTo>
                  <a:cubicBezTo>
                    <a:pt x="333" y="681"/>
                    <a:pt x="337" y="684"/>
                    <a:pt x="341" y="687"/>
                  </a:cubicBezTo>
                  <a:cubicBezTo>
                    <a:pt x="343" y="688"/>
                    <a:pt x="344" y="689"/>
                    <a:pt x="346" y="691"/>
                  </a:cubicBezTo>
                  <a:cubicBezTo>
                    <a:pt x="351" y="694"/>
                    <a:pt x="355" y="697"/>
                    <a:pt x="360" y="700"/>
                  </a:cubicBezTo>
                  <a:cubicBezTo>
                    <a:pt x="361" y="701"/>
                    <a:pt x="363" y="703"/>
                    <a:pt x="365" y="704"/>
                  </a:cubicBezTo>
                  <a:cubicBezTo>
                    <a:pt x="370" y="707"/>
                    <a:pt x="375" y="711"/>
                    <a:pt x="379" y="714"/>
                  </a:cubicBezTo>
                  <a:cubicBezTo>
                    <a:pt x="381" y="715"/>
                    <a:pt x="383" y="716"/>
                    <a:pt x="385" y="718"/>
                  </a:cubicBezTo>
                  <a:cubicBezTo>
                    <a:pt x="389" y="721"/>
                    <a:pt x="394" y="724"/>
                    <a:pt x="399" y="728"/>
                  </a:cubicBezTo>
                  <a:cubicBezTo>
                    <a:pt x="400" y="729"/>
                    <a:pt x="402" y="730"/>
                    <a:pt x="403" y="731"/>
                  </a:cubicBezTo>
                  <a:cubicBezTo>
                    <a:pt x="430" y="664"/>
                    <a:pt x="466" y="586"/>
                    <a:pt x="476" y="571"/>
                  </a:cubicBezTo>
                  <a:cubicBezTo>
                    <a:pt x="486" y="555"/>
                    <a:pt x="497" y="549"/>
                    <a:pt x="506" y="544"/>
                  </a:cubicBezTo>
                  <a:cubicBezTo>
                    <a:pt x="513" y="541"/>
                    <a:pt x="519" y="538"/>
                    <a:pt x="525" y="531"/>
                  </a:cubicBezTo>
                  <a:cubicBezTo>
                    <a:pt x="531" y="523"/>
                    <a:pt x="537" y="521"/>
                    <a:pt x="545" y="521"/>
                  </a:cubicBezTo>
                  <a:cubicBezTo>
                    <a:pt x="546" y="521"/>
                    <a:pt x="546" y="522"/>
                    <a:pt x="547" y="522"/>
                  </a:cubicBezTo>
                  <a:cubicBezTo>
                    <a:pt x="550" y="522"/>
                    <a:pt x="555" y="522"/>
                    <a:pt x="566" y="504"/>
                  </a:cubicBezTo>
                  <a:cubicBezTo>
                    <a:pt x="567" y="502"/>
                    <a:pt x="569" y="500"/>
                    <a:pt x="570" y="498"/>
                  </a:cubicBezTo>
                  <a:lnTo>
                    <a:pt x="534" y="440"/>
                  </a:lnTo>
                  <a:lnTo>
                    <a:pt x="530" y="163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" name="Freeform 249">
              <a:extLst>
                <a:ext uri="{FF2B5EF4-FFF2-40B4-BE49-F238E27FC236}">
                  <a16:creationId xmlns:a16="http://schemas.microsoft.com/office/drawing/2014/main" id="{56E891F9-F0E7-456A-AFCC-CB2DC910F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116" y="4409726"/>
              <a:ext cx="83053" cy="86704"/>
            </a:xfrm>
            <a:custGeom>
              <a:avLst/>
              <a:gdLst>
                <a:gd name="T0" fmla="*/ 397 w 402"/>
                <a:gd name="T1" fmla="*/ 167 h 417"/>
                <a:gd name="T2" fmla="*/ 401 w 402"/>
                <a:gd name="T3" fmla="*/ 108 h 417"/>
                <a:gd name="T4" fmla="*/ 370 w 402"/>
                <a:gd name="T5" fmla="*/ 81 h 417"/>
                <a:gd name="T6" fmla="*/ 362 w 402"/>
                <a:gd name="T7" fmla="*/ 26 h 417"/>
                <a:gd name="T8" fmla="*/ 333 w 402"/>
                <a:gd name="T9" fmla="*/ 0 h 417"/>
                <a:gd name="T10" fmla="*/ 328 w 402"/>
                <a:gd name="T11" fmla="*/ 3 h 417"/>
                <a:gd name="T12" fmla="*/ 313 w 402"/>
                <a:gd name="T13" fmla="*/ 17 h 417"/>
                <a:gd name="T14" fmla="*/ 287 w 402"/>
                <a:gd name="T15" fmla="*/ 31 h 417"/>
                <a:gd name="T16" fmla="*/ 257 w 402"/>
                <a:gd name="T17" fmla="*/ 25 h 417"/>
                <a:gd name="T18" fmla="*/ 251 w 402"/>
                <a:gd name="T19" fmla="*/ 24 h 417"/>
                <a:gd name="T20" fmla="*/ 209 w 402"/>
                <a:gd name="T21" fmla="*/ 42 h 417"/>
                <a:gd name="T22" fmla="*/ 200 w 402"/>
                <a:gd name="T23" fmla="*/ 47 h 417"/>
                <a:gd name="T24" fmla="*/ 180 w 402"/>
                <a:gd name="T25" fmla="*/ 38 h 417"/>
                <a:gd name="T26" fmla="*/ 158 w 402"/>
                <a:gd name="T27" fmla="*/ 28 h 417"/>
                <a:gd name="T28" fmla="*/ 112 w 402"/>
                <a:gd name="T29" fmla="*/ 40 h 417"/>
                <a:gd name="T30" fmla="*/ 112 w 402"/>
                <a:gd name="T31" fmla="*/ 41 h 417"/>
                <a:gd name="T32" fmla="*/ 105 w 402"/>
                <a:gd name="T33" fmla="*/ 43 h 417"/>
                <a:gd name="T34" fmla="*/ 104 w 402"/>
                <a:gd name="T35" fmla="*/ 45 h 417"/>
                <a:gd name="T36" fmla="*/ 100 w 402"/>
                <a:gd name="T37" fmla="*/ 84 h 417"/>
                <a:gd name="T38" fmla="*/ 99 w 402"/>
                <a:gd name="T39" fmla="*/ 90 h 417"/>
                <a:gd name="T40" fmla="*/ 99 w 402"/>
                <a:gd name="T41" fmla="*/ 90 h 417"/>
                <a:gd name="T42" fmla="*/ 99 w 402"/>
                <a:gd name="T43" fmla="*/ 98 h 417"/>
                <a:gd name="T44" fmla="*/ 99 w 402"/>
                <a:gd name="T45" fmla="*/ 98 h 417"/>
                <a:gd name="T46" fmla="*/ 98 w 402"/>
                <a:gd name="T47" fmla="*/ 105 h 417"/>
                <a:gd name="T48" fmla="*/ 110 w 402"/>
                <a:gd name="T49" fmla="*/ 121 h 417"/>
                <a:gd name="T50" fmla="*/ 124 w 402"/>
                <a:gd name="T51" fmla="*/ 142 h 417"/>
                <a:gd name="T52" fmla="*/ 110 w 402"/>
                <a:gd name="T53" fmla="*/ 170 h 417"/>
                <a:gd name="T54" fmla="*/ 102 w 402"/>
                <a:gd name="T55" fmla="*/ 182 h 417"/>
                <a:gd name="T56" fmla="*/ 65 w 402"/>
                <a:gd name="T57" fmla="*/ 208 h 417"/>
                <a:gd name="T58" fmla="*/ 52 w 402"/>
                <a:gd name="T59" fmla="*/ 227 h 417"/>
                <a:gd name="T60" fmla="*/ 38 w 402"/>
                <a:gd name="T61" fmla="*/ 250 h 417"/>
                <a:gd name="T62" fmla="*/ 28 w 402"/>
                <a:gd name="T63" fmla="*/ 276 h 417"/>
                <a:gd name="T64" fmla="*/ 22 w 402"/>
                <a:gd name="T65" fmla="*/ 302 h 417"/>
                <a:gd name="T66" fmla="*/ 9 w 402"/>
                <a:gd name="T67" fmla="*/ 365 h 417"/>
                <a:gd name="T68" fmla="*/ 8 w 402"/>
                <a:gd name="T69" fmla="*/ 379 h 417"/>
                <a:gd name="T70" fmla="*/ 8 w 402"/>
                <a:gd name="T71" fmla="*/ 383 h 417"/>
                <a:gd name="T72" fmla="*/ 6 w 402"/>
                <a:gd name="T73" fmla="*/ 394 h 417"/>
                <a:gd name="T74" fmla="*/ 5 w 402"/>
                <a:gd name="T75" fmla="*/ 399 h 417"/>
                <a:gd name="T76" fmla="*/ 3 w 402"/>
                <a:gd name="T77" fmla="*/ 408 h 417"/>
                <a:gd name="T78" fmla="*/ 1 w 402"/>
                <a:gd name="T79" fmla="*/ 413 h 417"/>
                <a:gd name="T80" fmla="*/ 0 w 402"/>
                <a:gd name="T81" fmla="*/ 415 h 417"/>
                <a:gd name="T82" fmla="*/ 24 w 402"/>
                <a:gd name="T83" fmla="*/ 409 h 417"/>
                <a:gd name="T84" fmla="*/ 62 w 402"/>
                <a:gd name="T85" fmla="*/ 396 h 417"/>
                <a:gd name="T86" fmla="*/ 62 w 402"/>
                <a:gd name="T87" fmla="*/ 396 h 417"/>
                <a:gd name="T88" fmla="*/ 69 w 402"/>
                <a:gd name="T89" fmla="*/ 394 h 417"/>
                <a:gd name="T90" fmla="*/ 83 w 402"/>
                <a:gd name="T91" fmla="*/ 391 h 417"/>
                <a:gd name="T92" fmla="*/ 88 w 402"/>
                <a:gd name="T93" fmla="*/ 389 h 417"/>
                <a:gd name="T94" fmla="*/ 105 w 402"/>
                <a:gd name="T95" fmla="*/ 385 h 417"/>
                <a:gd name="T96" fmla="*/ 166 w 402"/>
                <a:gd name="T97" fmla="*/ 380 h 417"/>
                <a:gd name="T98" fmla="*/ 226 w 402"/>
                <a:gd name="T99" fmla="*/ 297 h 417"/>
                <a:gd name="T100" fmla="*/ 326 w 402"/>
                <a:gd name="T101" fmla="*/ 298 h 417"/>
                <a:gd name="T102" fmla="*/ 348 w 402"/>
                <a:gd name="T103" fmla="*/ 254 h 417"/>
                <a:gd name="T104" fmla="*/ 397 w 402"/>
                <a:gd name="T105" fmla="*/ 16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2" h="417">
                  <a:moveTo>
                    <a:pt x="397" y="167"/>
                  </a:moveTo>
                  <a:cubicBezTo>
                    <a:pt x="400" y="142"/>
                    <a:pt x="401" y="116"/>
                    <a:pt x="401" y="108"/>
                  </a:cubicBezTo>
                  <a:lnTo>
                    <a:pt x="370" y="81"/>
                  </a:lnTo>
                  <a:lnTo>
                    <a:pt x="362" y="26"/>
                  </a:lnTo>
                  <a:lnTo>
                    <a:pt x="333" y="0"/>
                  </a:lnTo>
                  <a:cubicBezTo>
                    <a:pt x="331" y="1"/>
                    <a:pt x="330" y="2"/>
                    <a:pt x="328" y="3"/>
                  </a:cubicBezTo>
                  <a:cubicBezTo>
                    <a:pt x="322" y="8"/>
                    <a:pt x="314" y="14"/>
                    <a:pt x="313" y="17"/>
                  </a:cubicBezTo>
                  <a:cubicBezTo>
                    <a:pt x="312" y="23"/>
                    <a:pt x="308" y="31"/>
                    <a:pt x="287" y="31"/>
                  </a:cubicBezTo>
                  <a:cubicBezTo>
                    <a:pt x="276" y="31"/>
                    <a:pt x="265" y="29"/>
                    <a:pt x="257" y="25"/>
                  </a:cubicBezTo>
                  <a:cubicBezTo>
                    <a:pt x="256" y="25"/>
                    <a:pt x="254" y="24"/>
                    <a:pt x="251" y="24"/>
                  </a:cubicBezTo>
                  <a:cubicBezTo>
                    <a:pt x="236" y="24"/>
                    <a:pt x="213" y="36"/>
                    <a:pt x="209" y="42"/>
                  </a:cubicBezTo>
                  <a:cubicBezTo>
                    <a:pt x="207" y="45"/>
                    <a:pt x="204" y="47"/>
                    <a:pt x="200" y="47"/>
                  </a:cubicBezTo>
                  <a:cubicBezTo>
                    <a:pt x="194" y="47"/>
                    <a:pt x="188" y="42"/>
                    <a:pt x="180" y="38"/>
                  </a:cubicBezTo>
                  <a:cubicBezTo>
                    <a:pt x="173" y="33"/>
                    <a:pt x="164" y="28"/>
                    <a:pt x="158" y="28"/>
                  </a:cubicBezTo>
                  <a:cubicBezTo>
                    <a:pt x="147" y="29"/>
                    <a:pt x="125" y="36"/>
                    <a:pt x="112" y="40"/>
                  </a:cubicBezTo>
                  <a:lnTo>
                    <a:pt x="112" y="41"/>
                  </a:lnTo>
                  <a:lnTo>
                    <a:pt x="105" y="43"/>
                  </a:lnTo>
                  <a:cubicBezTo>
                    <a:pt x="104" y="44"/>
                    <a:pt x="104" y="45"/>
                    <a:pt x="104" y="45"/>
                  </a:cubicBezTo>
                  <a:cubicBezTo>
                    <a:pt x="103" y="54"/>
                    <a:pt x="101" y="70"/>
                    <a:pt x="100" y="84"/>
                  </a:cubicBezTo>
                  <a:cubicBezTo>
                    <a:pt x="99" y="86"/>
                    <a:pt x="99" y="88"/>
                    <a:pt x="99" y="90"/>
                  </a:cubicBezTo>
                  <a:lnTo>
                    <a:pt x="99" y="90"/>
                  </a:lnTo>
                  <a:cubicBezTo>
                    <a:pt x="99" y="93"/>
                    <a:pt x="99" y="95"/>
                    <a:pt x="99" y="98"/>
                  </a:cubicBezTo>
                  <a:lnTo>
                    <a:pt x="99" y="98"/>
                  </a:lnTo>
                  <a:cubicBezTo>
                    <a:pt x="98" y="100"/>
                    <a:pt x="98" y="103"/>
                    <a:pt x="98" y="105"/>
                  </a:cubicBezTo>
                  <a:cubicBezTo>
                    <a:pt x="98" y="111"/>
                    <a:pt x="103" y="115"/>
                    <a:pt x="110" y="121"/>
                  </a:cubicBezTo>
                  <a:cubicBezTo>
                    <a:pt x="116" y="126"/>
                    <a:pt x="124" y="132"/>
                    <a:pt x="124" y="142"/>
                  </a:cubicBezTo>
                  <a:cubicBezTo>
                    <a:pt x="124" y="153"/>
                    <a:pt x="116" y="162"/>
                    <a:pt x="110" y="170"/>
                  </a:cubicBezTo>
                  <a:cubicBezTo>
                    <a:pt x="106" y="174"/>
                    <a:pt x="102" y="179"/>
                    <a:pt x="102" y="182"/>
                  </a:cubicBezTo>
                  <a:cubicBezTo>
                    <a:pt x="99" y="197"/>
                    <a:pt x="80" y="204"/>
                    <a:pt x="65" y="208"/>
                  </a:cubicBezTo>
                  <a:cubicBezTo>
                    <a:pt x="59" y="210"/>
                    <a:pt x="56" y="217"/>
                    <a:pt x="52" y="227"/>
                  </a:cubicBezTo>
                  <a:cubicBezTo>
                    <a:pt x="49" y="235"/>
                    <a:pt x="46" y="244"/>
                    <a:pt x="38" y="250"/>
                  </a:cubicBezTo>
                  <a:cubicBezTo>
                    <a:pt x="32" y="254"/>
                    <a:pt x="30" y="265"/>
                    <a:pt x="28" y="276"/>
                  </a:cubicBezTo>
                  <a:cubicBezTo>
                    <a:pt x="27" y="285"/>
                    <a:pt x="25" y="294"/>
                    <a:pt x="22" y="302"/>
                  </a:cubicBezTo>
                  <a:cubicBezTo>
                    <a:pt x="14" y="319"/>
                    <a:pt x="9" y="344"/>
                    <a:pt x="9" y="365"/>
                  </a:cubicBezTo>
                  <a:cubicBezTo>
                    <a:pt x="9" y="370"/>
                    <a:pt x="8" y="374"/>
                    <a:pt x="8" y="379"/>
                  </a:cubicBezTo>
                  <a:cubicBezTo>
                    <a:pt x="8" y="381"/>
                    <a:pt x="8" y="382"/>
                    <a:pt x="8" y="383"/>
                  </a:cubicBezTo>
                  <a:cubicBezTo>
                    <a:pt x="7" y="387"/>
                    <a:pt x="7" y="390"/>
                    <a:pt x="6" y="394"/>
                  </a:cubicBezTo>
                  <a:cubicBezTo>
                    <a:pt x="6" y="396"/>
                    <a:pt x="6" y="397"/>
                    <a:pt x="5" y="399"/>
                  </a:cubicBezTo>
                  <a:cubicBezTo>
                    <a:pt x="5" y="402"/>
                    <a:pt x="4" y="405"/>
                    <a:pt x="3" y="408"/>
                  </a:cubicBezTo>
                  <a:cubicBezTo>
                    <a:pt x="2" y="410"/>
                    <a:pt x="2" y="412"/>
                    <a:pt x="1" y="413"/>
                  </a:cubicBezTo>
                  <a:cubicBezTo>
                    <a:pt x="1" y="414"/>
                    <a:pt x="0" y="415"/>
                    <a:pt x="0" y="415"/>
                  </a:cubicBezTo>
                  <a:cubicBezTo>
                    <a:pt x="12" y="416"/>
                    <a:pt x="16" y="413"/>
                    <a:pt x="24" y="409"/>
                  </a:cubicBezTo>
                  <a:cubicBezTo>
                    <a:pt x="32" y="406"/>
                    <a:pt x="47" y="401"/>
                    <a:pt x="62" y="396"/>
                  </a:cubicBezTo>
                  <a:lnTo>
                    <a:pt x="62" y="396"/>
                  </a:lnTo>
                  <a:lnTo>
                    <a:pt x="69" y="394"/>
                  </a:lnTo>
                  <a:cubicBezTo>
                    <a:pt x="74" y="393"/>
                    <a:pt x="78" y="392"/>
                    <a:pt x="83" y="391"/>
                  </a:cubicBezTo>
                  <a:cubicBezTo>
                    <a:pt x="85" y="390"/>
                    <a:pt x="87" y="390"/>
                    <a:pt x="88" y="389"/>
                  </a:cubicBezTo>
                  <a:cubicBezTo>
                    <a:pt x="98" y="387"/>
                    <a:pt x="105" y="385"/>
                    <a:pt x="105" y="385"/>
                  </a:cubicBezTo>
                  <a:lnTo>
                    <a:pt x="166" y="380"/>
                  </a:lnTo>
                  <a:cubicBezTo>
                    <a:pt x="175" y="355"/>
                    <a:pt x="196" y="306"/>
                    <a:pt x="226" y="297"/>
                  </a:cubicBezTo>
                  <a:cubicBezTo>
                    <a:pt x="252" y="289"/>
                    <a:pt x="290" y="290"/>
                    <a:pt x="326" y="298"/>
                  </a:cubicBezTo>
                  <a:cubicBezTo>
                    <a:pt x="338" y="266"/>
                    <a:pt x="344" y="257"/>
                    <a:pt x="348" y="254"/>
                  </a:cubicBezTo>
                  <a:cubicBezTo>
                    <a:pt x="369" y="232"/>
                    <a:pt x="394" y="195"/>
                    <a:pt x="397" y="1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Freeform 250">
              <a:extLst>
                <a:ext uri="{FF2B5EF4-FFF2-40B4-BE49-F238E27FC236}">
                  <a16:creationId xmlns:a16="http://schemas.microsoft.com/office/drawing/2014/main" id="{3E0C74D9-E71A-4CFF-A00E-82A123A0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5421" y="3697842"/>
              <a:ext cx="271976" cy="159718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Freeform 251">
              <a:extLst>
                <a:ext uri="{FF2B5EF4-FFF2-40B4-BE49-F238E27FC236}">
                  <a16:creationId xmlns:a16="http://schemas.microsoft.com/office/drawing/2014/main" id="{F727A35A-F207-475A-A937-FF5F1C5B9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008" y="3089091"/>
              <a:ext cx="404314" cy="337689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6" name="Freeform 252">
              <a:extLst>
                <a:ext uri="{FF2B5EF4-FFF2-40B4-BE49-F238E27FC236}">
                  <a16:creationId xmlns:a16="http://schemas.microsoft.com/office/drawing/2014/main" id="{97BB3A36-ED8E-455B-8BE9-3318C2F3F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1711" y="2843582"/>
              <a:ext cx="20079" cy="19166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" name="Freeform 253">
              <a:extLst>
                <a:ext uri="{FF2B5EF4-FFF2-40B4-BE49-F238E27FC236}">
                  <a16:creationId xmlns:a16="http://schemas.microsoft.com/office/drawing/2014/main" id="{237CAFAE-DD0A-4D9F-8B8A-1E07D0E78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7188" y="2799773"/>
              <a:ext cx="212652" cy="120472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Freeform 254">
              <a:extLst>
                <a:ext uri="{FF2B5EF4-FFF2-40B4-BE49-F238E27FC236}">
                  <a16:creationId xmlns:a16="http://schemas.microsoft.com/office/drawing/2014/main" id="{D2846E0F-382A-44DC-83E1-D44C6C121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956" y="3175794"/>
              <a:ext cx="7302" cy="4564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9" name="Freeform 255">
              <a:extLst>
                <a:ext uri="{FF2B5EF4-FFF2-40B4-BE49-F238E27FC236}">
                  <a16:creationId xmlns:a16="http://schemas.microsoft.com/office/drawing/2014/main" id="{49344B96-CCCB-4C83-8576-AEF79659D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796" y="2784258"/>
              <a:ext cx="145115" cy="45634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" name="Freeform 256">
              <a:extLst>
                <a:ext uri="{FF2B5EF4-FFF2-40B4-BE49-F238E27FC236}">
                  <a16:creationId xmlns:a16="http://schemas.microsoft.com/office/drawing/2014/main" id="{2B5B38F6-17D8-4CDC-85FF-7FE789F41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1146" y="3126510"/>
              <a:ext cx="913" cy="913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" name="Freeform 257">
              <a:extLst>
                <a:ext uri="{FF2B5EF4-FFF2-40B4-BE49-F238E27FC236}">
                  <a16:creationId xmlns:a16="http://schemas.microsoft.com/office/drawing/2014/main" id="{4C45EE91-FC06-4E2D-900A-CB1DC7437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438" y="3301743"/>
              <a:ext cx="46546" cy="12777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" name="Freeform 258">
              <a:extLst>
                <a:ext uri="{FF2B5EF4-FFF2-40B4-BE49-F238E27FC236}">
                  <a16:creationId xmlns:a16="http://schemas.microsoft.com/office/drawing/2014/main" id="{DB8D0B0D-6476-4F69-85AE-A3FA70251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0580" y="3702406"/>
              <a:ext cx="102220" cy="74839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" name="Freeform 259">
              <a:extLst>
                <a:ext uri="{FF2B5EF4-FFF2-40B4-BE49-F238E27FC236}">
                  <a16:creationId xmlns:a16="http://schemas.microsoft.com/office/drawing/2014/main" id="{7B151267-8D75-473F-B90E-05AAC97F4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7290" y="3783634"/>
              <a:ext cx="177058" cy="137814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" name="Freeform 260">
              <a:extLst>
                <a:ext uri="{FF2B5EF4-FFF2-40B4-BE49-F238E27FC236}">
                  <a16:creationId xmlns:a16="http://schemas.microsoft.com/office/drawing/2014/main" id="{90B1DEF7-3ADD-4DD2-95EB-CFFBC7DCF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6299" y="3921447"/>
              <a:ext cx="37419" cy="44720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Freeform 261">
              <a:extLst>
                <a:ext uri="{FF2B5EF4-FFF2-40B4-BE49-F238E27FC236}">
                  <a16:creationId xmlns:a16="http://schemas.microsoft.com/office/drawing/2014/main" id="{79CC4437-4788-4375-8D06-13CEA7F5D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020" y="3909582"/>
              <a:ext cx="34682" cy="27380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Freeform 262">
              <a:extLst>
                <a:ext uri="{FF2B5EF4-FFF2-40B4-BE49-F238E27FC236}">
                  <a16:creationId xmlns:a16="http://schemas.microsoft.com/office/drawing/2014/main" id="{5CCCA1F2-270B-4C20-895A-660C4464A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999" y="3535387"/>
              <a:ext cx="943702" cy="614228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Freeform 263">
              <a:extLst>
                <a:ext uri="{FF2B5EF4-FFF2-40B4-BE49-F238E27FC236}">
                  <a16:creationId xmlns:a16="http://schemas.microsoft.com/office/drawing/2014/main" id="{624B37EF-87C8-461E-AB7A-31D1259CF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970" y="4070212"/>
              <a:ext cx="30119" cy="48371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" name="Freeform 264">
              <a:extLst>
                <a:ext uri="{FF2B5EF4-FFF2-40B4-BE49-F238E27FC236}">
                  <a16:creationId xmlns:a16="http://schemas.microsoft.com/office/drawing/2014/main" id="{68C04FB1-8D8E-4798-9FF9-396D98D5C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2261" y="4156917"/>
              <a:ext cx="35594" cy="26467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Freeform 265">
              <a:extLst>
                <a:ext uri="{FF2B5EF4-FFF2-40B4-BE49-F238E27FC236}">
                  <a16:creationId xmlns:a16="http://schemas.microsoft.com/office/drawing/2014/main" id="{4489BBB3-82A6-4C49-AEF5-A07D34316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1263" y="4322109"/>
              <a:ext cx="74839" cy="68451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" name="Freeform 266">
              <a:extLst>
                <a:ext uri="{FF2B5EF4-FFF2-40B4-BE49-F238E27FC236}">
                  <a16:creationId xmlns:a16="http://schemas.microsoft.com/office/drawing/2014/main" id="{E4857343-1DDA-446D-B64E-578D7EB72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9319" y="4181558"/>
              <a:ext cx="92180" cy="135989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" name="Freeform 267">
              <a:extLst>
                <a:ext uri="{FF2B5EF4-FFF2-40B4-BE49-F238E27FC236}">
                  <a16:creationId xmlns:a16="http://schemas.microsoft.com/office/drawing/2014/main" id="{B5298E3E-3301-48C2-9E96-5C0DA4679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206" y="4320284"/>
              <a:ext cx="10952" cy="8214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Freeform 268">
              <a:extLst>
                <a:ext uri="{FF2B5EF4-FFF2-40B4-BE49-F238E27FC236}">
                  <a16:creationId xmlns:a16="http://schemas.microsoft.com/office/drawing/2014/main" id="{B5B14BD1-C565-4F86-8A71-15CBB6E42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359" y="4265524"/>
              <a:ext cx="14603" cy="15516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Freeform 269">
              <a:extLst>
                <a:ext uri="{FF2B5EF4-FFF2-40B4-BE49-F238E27FC236}">
                  <a16:creationId xmlns:a16="http://schemas.microsoft.com/office/drawing/2014/main" id="{348FB7BE-A02C-44D0-B792-C2830E625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9438" y="4289254"/>
              <a:ext cx="32856" cy="45634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Freeform 270">
              <a:extLst>
                <a:ext uri="{FF2B5EF4-FFF2-40B4-BE49-F238E27FC236}">
                  <a16:creationId xmlns:a16="http://schemas.microsoft.com/office/drawing/2014/main" id="{35FF50CA-7023-4BBB-B360-B0D6AFDBB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162" y="4302031"/>
              <a:ext cx="35594" cy="42896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Freeform 271">
              <a:extLst>
                <a:ext uri="{FF2B5EF4-FFF2-40B4-BE49-F238E27FC236}">
                  <a16:creationId xmlns:a16="http://schemas.microsoft.com/office/drawing/2014/main" id="{BE59E15A-7CD1-45BE-A49B-048A1A20E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4979" y="4537500"/>
              <a:ext cx="14603" cy="17341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" name="Freeform 272">
              <a:extLst>
                <a:ext uri="{FF2B5EF4-FFF2-40B4-BE49-F238E27FC236}">
                  <a16:creationId xmlns:a16="http://schemas.microsoft.com/office/drawing/2014/main" id="{065F341A-8C8A-41F7-8102-26AA914DC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6096" y="4524723"/>
              <a:ext cx="148765" cy="125036"/>
            </a:xfrm>
            <a:custGeom>
              <a:avLst/>
              <a:gdLst>
                <a:gd name="T0" fmla="*/ 486 w 720"/>
                <a:gd name="T1" fmla="*/ 300 h 602"/>
                <a:gd name="T2" fmla="*/ 515 w 720"/>
                <a:gd name="T3" fmla="*/ 292 h 602"/>
                <a:gd name="T4" fmla="*/ 498 w 720"/>
                <a:gd name="T5" fmla="*/ 261 h 602"/>
                <a:gd name="T6" fmla="*/ 434 w 720"/>
                <a:gd name="T7" fmla="*/ 232 h 602"/>
                <a:gd name="T8" fmla="*/ 345 w 720"/>
                <a:gd name="T9" fmla="*/ 174 h 602"/>
                <a:gd name="T10" fmla="*/ 49 w 720"/>
                <a:gd name="T11" fmla="*/ 14 h 602"/>
                <a:gd name="T12" fmla="*/ 0 w 720"/>
                <a:gd name="T13" fmla="*/ 0 h 602"/>
                <a:gd name="T14" fmla="*/ 0 w 720"/>
                <a:gd name="T15" fmla="*/ 470 h 602"/>
                <a:gd name="T16" fmla="*/ 76 w 720"/>
                <a:gd name="T17" fmla="*/ 494 h 602"/>
                <a:gd name="T18" fmla="*/ 153 w 720"/>
                <a:gd name="T19" fmla="*/ 458 h 602"/>
                <a:gd name="T20" fmla="*/ 168 w 720"/>
                <a:gd name="T21" fmla="*/ 442 h 602"/>
                <a:gd name="T22" fmla="*/ 189 w 720"/>
                <a:gd name="T23" fmla="*/ 418 h 602"/>
                <a:gd name="T24" fmla="*/ 209 w 720"/>
                <a:gd name="T25" fmla="*/ 388 h 602"/>
                <a:gd name="T26" fmla="*/ 247 w 720"/>
                <a:gd name="T27" fmla="*/ 375 h 602"/>
                <a:gd name="T28" fmla="*/ 377 w 720"/>
                <a:gd name="T29" fmla="*/ 423 h 602"/>
                <a:gd name="T30" fmla="*/ 436 w 720"/>
                <a:gd name="T31" fmla="*/ 488 h 602"/>
                <a:gd name="T32" fmla="*/ 539 w 720"/>
                <a:gd name="T33" fmla="*/ 571 h 602"/>
                <a:gd name="T34" fmla="*/ 559 w 720"/>
                <a:gd name="T35" fmla="*/ 569 h 602"/>
                <a:gd name="T36" fmla="*/ 633 w 720"/>
                <a:gd name="T37" fmla="*/ 586 h 602"/>
                <a:gd name="T38" fmla="*/ 700 w 720"/>
                <a:gd name="T39" fmla="*/ 600 h 602"/>
                <a:gd name="T40" fmla="*/ 717 w 720"/>
                <a:gd name="T41" fmla="*/ 595 h 602"/>
                <a:gd name="T42" fmla="*/ 687 w 720"/>
                <a:gd name="T43" fmla="*/ 564 h 602"/>
                <a:gd name="T44" fmla="*/ 629 w 720"/>
                <a:gd name="T45" fmla="*/ 506 h 602"/>
                <a:gd name="T46" fmla="*/ 603 w 720"/>
                <a:gd name="T47" fmla="*/ 494 h 602"/>
                <a:gd name="T48" fmla="*/ 555 w 720"/>
                <a:gd name="T49" fmla="*/ 476 h 602"/>
                <a:gd name="T50" fmla="*/ 527 w 720"/>
                <a:gd name="T51" fmla="*/ 422 h 602"/>
                <a:gd name="T52" fmla="*/ 502 w 720"/>
                <a:gd name="T53" fmla="*/ 375 h 602"/>
                <a:gd name="T54" fmla="*/ 460 w 720"/>
                <a:gd name="T55" fmla="*/ 315 h 602"/>
                <a:gd name="T56" fmla="*/ 486 w 720"/>
                <a:gd name="T57" fmla="*/ 30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0" h="602">
                  <a:moveTo>
                    <a:pt x="486" y="300"/>
                  </a:moveTo>
                  <a:cubicBezTo>
                    <a:pt x="502" y="301"/>
                    <a:pt x="513" y="298"/>
                    <a:pt x="515" y="292"/>
                  </a:cubicBezTo>
                  <a:cubicBezTo>
                    <a:pt x="517" y="287"/>
                    <a:pt x="514" y="276"/>
                    <a:pt x="498" y="261"/>
                  </a:cubicBezTo>
                  <a:cubicBezTo>
                    <a:pt x="486" y="250"/>
                    <a:pt x="460" y="241"/>
                    <a:pt x="434" y="232"/>
                  </a:cubicBezTo>
                  <a:cubicBezTo>
                    <a:pt x="392" y="218"/>
                    <a:pt x="348" y="203"/>
                    <a:pt x="345" y="174"/>
                  </a:cubicBezTo>
                  <a:cubicBezTo>
                    <a:pt x="341" y="136"/>
                    <a:pt x="145" y="36"/>
                    <a:pt x="49" y="14"/>
                  </a:cubicBezTo>
                  <a:cubicBezTo>
                    <a:pt x="36" y="11"/>
                    <a:pt x="20" y="7"/>
                    <a:pt x="0" y="0"/>
                  </a:cubicBezTo>
                  <a:lnTo>
                    <a:pt x="0" y="470"/>
                  </a:lnTo>
                  <a:cubicBezTo>
                    <a:pt x="23" y="485"/>
                    <a:pt x="48" y="493"/>
                    <a:pt x="76" y="494"/>
                  </a:cubicBezTo>
                  <a:cubicBezTo>
                    <a:pt x="140" y="497"/>
                    <a:pt x="148" y="474"/>
                    <a:pt x="153" y="458"/>
                  </a:cubicBezTo>
                  <a:cubicBezTo>
                    <a:pt x="155" y="451"/>
                    <a:pt x="158" y="442"/>
                    <a:pt x="168" y="442"/>
                  </a:cubicBezTo>
                  <a:cubicBezTo>
                    <a:pt x="175" y="442"/>
                    <a:pt x="181" y="433"/>
                    <a:pt x="189" y="418"/>
                  </a:cubicBezTo>
                  <a:cubicBezTo>
                    <a:pt x="195" y="408"/>
                    <a:pt x="201" y="398"/>
                    <a:pt x="209" y="388"/>
                  </a:cubicBezTo>
                  <a:cubicBezTo>
                    <a:pt x="215" y="380"/>
                    <a:pt x="229" y="375"/>
                    <a:pt x="247" y="375"/>
                  </a:cubicBezTo>
                  <a:cubicBezTo>
                    <a:pt x="287" y="375"/>
                    <a:pt x="341" y="395"/>
                    <a:pt x="377" y="423"/>
                  </a:cubicBezTo>
                  <a:cubicBezTo>
                    <a:pt x="396" y="438"/>
                    <a:pt x="415" y="462"/>
                    <a:pt x="436" y="488"/>
                  </a:cubicBezTo>
                  <a:cubicBezTo>
                    <a:pt x="471" y="532"/>
                    <a:pt x="508" y="577"/>
                    <a:pt x="539" y="571"/>
                  </a:cubicBezTo>
                  <a:cubicBezTo>
                    <a:pt x="546" y="570"/>
                    <a:pt x="552" y="569"/>
                    <a:pt x="559" y="569"/>
                  </a:cubicBezTo>
                  <a:cubicBezTo>
                    <a:pt x="584" y="569"/>
                    <a:pt x="609" y="577"/>
                    <a:pt x="633" y="586"/>
                  </a:cubicBezTo>
                  <a:cubicBezTo>
                    <a:pt x="657" y="594"/>
                    <a:pt x="679" y="601"/>
                    <a:pt x="700" y="600"/>
                  </a:cubicBezTo>
                  <a:cubicBezTo>
                    <a:pt x="712" y="600"/>
                    <a:pt x="717" y="597"/>
                    <a:pt x="717" y="595"/>
                  </a:cubicBezTo>
                  <a:cubicBezTo>
                    <a:pt x="719" y="587"/>
                    <a:pt x="698" y="569"/>
                    <a:pt x="687" y="564"/>
                  </a:cubicBezTo>
                  <a:cubicBezTo>
                    <a:pt x="674" y="559"/>
                    <a:pt x="626" y="530"/>
                    <a:pt x="629" y="506"/>
                  </a:cubicBezTo>
                  <a:cubicBezTo>
                    <a:pt x="630" y="501"/>
                    <a:pt x="616" y="498"/>
                    <a:pt x="603" y="494"/>
                  </a:cubicBezTo>
                  <a:cubicBezTo>
                    <a:pt x="588" y="490"/>
                    <a:pt x="570" y="485"/>
                    <a:pt x="555" y="476"/>
                  </a:cubicBezTo>
                  <a:cubicBezTo>
                    <a:pt x="538" y="465"/>
                    <a:pt x="532" y="443"/>
                    <a:pt x="527" y="422"/>
                  </a:cubicBezTo>
                  <a:cubicBezTo>
                    <a:pt x="522" y="401"/>
                    <a:pt x="517" y="382"/>
                    <a:pt x="502" y="375"/>
                  </a:cubicBezTo>
                  <a:cubicBezTo>
                    <a:pt x="476" y="363"/>
                    <a:pt x="456" y="334"/>
                    <a:pt x="460" y="315"/>
                  </a:cubicBezTo>
                  <a:cubicBezTo>
                    <a:pt x="461" y="309"/>
                    <a:pt x="466" y="299"/>
                    <a:pt x="486" y="3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" name="Freeform 273">
              <a:extLst>
                <a:ext uri="{FF2B5EF4-FFF2-40B4-BE49-F238E27FC236}">
                  <a16:creationId xmlns:a16="http://schemas.microsoft.com/office/drawing/2014/main" id="{A78D3377-8344-40EE-9320-C7A1330B7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3830" y="4549365"/>
              <a:ext cx="62061" cy="31031"/>
            </a:xfrm>
            <a:custGeom>
              <a:avLst/>
              <a:gdLst>
                <a:gd name="T0" fmla="*/ 270 w 301"/>
                <a:gd name="T1" fmla="*/ 76 h 151"/>
                <a:gd name="T2" fmla="*/ 283 w 301"/>
                <a:gd name="T3" fmla="*/ 47 h 151"/>
                <a:gd name="T4" fmla="*/ 294 w 301"/>
                <a:gd name="T5" fmla="*/ 13 h 151"/>
                <a:gd name="T6" fmla="*/ 255 w 301"/>
                <a:gd name="T7" fmla="*/ 38 h 151"/>
                <a:gd name="T8" fmla="*/ 178 w 301"/>
                <a:gd name="T9" fmla="*/ 90 h 151"/>
                <a:gd name="T10" fmla="*/ 159 w 301"/>
                <a:gd name="T11" fmla="*/ 98 h 151"/>
                <a:gd name="T12" fmla="*/ 117 w 301"/>
                <a:gd name="T13" fmla="*/ 104 h 151"/>
                <a:gd name="T14" fmla="*/ 56 w 301"/>
                <a:gd name="T15" fmla="*/ 98 h 151"/>
                <a:gd name="T16" fmla="*/ 15 w 301"/>
                <a:gd name="T17" fmla="*/ 93 h 151"/>
                <a:gd name="T18" fmla="*/ 0 w 301"/>
                <a:gd name="T19" fmla="*/ 100 h 151"/>
                <a:gd name="T20" fmla="*/ 5 w 301"/>
                <a:gd name="T21" fmla="*/ 109 h 151"/>
                <a:gd name="T22" fmla="*/ 118 w 301"/>
                <a:gd name="T23" fmla="*/ 150 h 151"/>
                <a:gd name="T24" fmla="*/ 270 w 301"/>
                <a:gd name="T25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1" h="151">
                  <a:moveTo>
                    <a:pt x="270" y="76"/>
                  </a:moveTo>
                  <a:cubicBezTo>
                    <a:pt x="270" y="68"/>
                    <a:pt x="276" y="58"/>
                    <a:pt x="283" y="47"/>
                  </a:cubicBezTo>
                  <a:cubicBezTo>
                    <a:pt x="293" y="31"/>
                    <a:pt x="300" y="20"/>
                    <a:pt x="294" y="13"/>
                  </a:cubicBezTo>
                  <a:cubicBezTo>
                    <a:pt x="283" y="0"/>
                    <a:pt x="255" y="22"/>
                    <a:pt x="255" y="38"/>
                  </a:cubicBezTo>
                  <a:cubicBezTo>
                    <a:pt x="255" y="60"/>
                    <a:pt x="226" y="71"/>
                    <a:pt x="178" y="90"/>
                  </a:cubicBezTo>
                  <a:lnTo>
                    <a:pt x="159" y="98"/>
                  </a:lnTo>
                  <a:cubicBezTo>
                    <a:pt x="147" y="102"/>
                    <a:pt x="134" y="104"/>
                    <a:pt x="117" y="104"/>
                  </a:cubicBezTo>
                  <a:cubicBezTo>
                    <a:pt x="97" y="104"/>
                    <a:pt x="75" y="101"/>
                    <a:pt x="56" y="98"/>
                  </a:cubicBezTo>
                  <a:cubicBezTo>
                    <a:pt x="40" y="96"/>
                    <a:pt x="26" y="93"/>
                    <a:pt x="15" y="93"/>
                  </a:cubicBezTo>
                  <a:cubicBezTo>
                    <a:pt x="0" y="93"/>
                    <a:pt x="0" y="98"/>
                    <a:pt x="0" y="100"/>
                  </a:cubicBezTo>
                  <a:cubicBezTo>
                    <a:pt x="0" y="101"/>
                    <a:pt x="0" y="104"/>
                    <a:pt x="5" y="109"/>
                  </a:cubicBezTo>
                  <a:cubicBezTo>
                    <a:pt x="22" y="128"/>
                    <a:pt x="73" y="150"/>
                    <a:pt x="118" y="150"/>
                  </a:cubicBezTo>
                  <a:cubicBezTo>
                    <a:pt x="179" y="150"/>
                    <a:pt x="269" y="89"/>
                    <a:pt x="270" y="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" name="Freeform 274">
              <a:extLst>
                <a:ext uri="{FF2B5EF4-FFF2-40B4-BE49-F238E27FC236}">
                  <a16:creationId xmlns:a16="http://schemas.microsoft.com/office/drawing/2014/main" id="{42703E7A-A5FB-4A26-85CF-4F516568E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3357" y="4623291"/>
              <a:ext cx="913" cy="91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9" name="Freeform 275">
              <a:extLst>
                <a:ext uri="{FF2B5EF4-FFF2-40B4-BE49-F238E27FC236}">
                  <a16:creationId xmlns:a16="http://schemas.microsoft.com/office/drawing/2014/main" id="{14F6E202-1EF8-44A6-91E6-D3AE6B91F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441" y="4324848"/>
              <a:ext cx="31943" cy="58411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" name="Freeform 276">
              <a:extLst>
                <a:ext uri="{FF2B5EF4-FFF2-40B4-BE49-F238E27FC236}">
                  <a16:creationId xmlns:a16="http://schemas.microsoft.com/office/drawing/2014/main" id="{94822FFA-DC33-407E-878C-E95620758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4594" y="4668012"/>
              <a:ext cx="114084" cy="221779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" name="Freeform 277">
              <a:extLst>
                <a:ext uri="{FF2B5EF4-FFF2-40B4-BE49-F238E27FC236}">
                  <a16:creationId xmlns:a16="http://schemas.microsoft.com/office/drawing/2014/main" id="{3D095DCF-3AFF-4B36-8700-CE4A50B84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700" y="4275564"/>
              <a:ext cx="14603" cy="4563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" name="Freeform 278">
              <a:extLst>
                <a:ext uri="{FF2B5EF4-FFF2-40B4-BE49-F238E27FC236}">
                  <a16:creationId xmlns:a16="http://schemas.microsoft.com/office/drawing/2014/main" id="{3823BDDF-491F-4435-BD7A-B848964BD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117" y="4171519"/>
              <a:ext cx="166106" cy="99481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" name="Freeform 279">
              <a:extLst>
                <a:ext uri="{FF2B5EF4-FFF2-40B4-BE49-F238E27FC236}">
                  <a16:creationId xmlns:a16="http://schemas.microsoft.com/office/drawing/2014/main" id="{8CD53A38-B787-4E0C-8372-4FAF13DBC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994" y="5326049"/>
              <a:ext cx="31031" cy="18254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" name="Freeform 280">
              <a:extLst>
                <a:ext uri="{FF2B5EF4-FFF2-40B4-BE49-F238E27FC236}">
                  <a16:creationId xmlns:a16="http://schemas.microsoft.com/office/drawing/2014/main" id="{DB7045F2-FC8F-4077-A30E-90C000CAA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3744" y="4647021"/>
              <a:ext cx="11865" cy="6389"/>
            </a:xfrm>
            <a:custGeom>
              <a:avLst/>
              <a:gdLst>
                <a:gd name="T0" fmla="*/ 0 w 58"/>
                <a:gd name="T1" fmla="*/ 0 h 30"/>
                <a:gd name="T2" fmla="*/ 49 w 58"/>
                <a:gd name="T3" fmla="*/ 29 h 30"/>
                <a:gd name="T4" fmla="*/ 57 w 58"/>
                <a:gd name="T5" fmla="*/ 27 h 30"/>
                <a:gd name="T6" fmla="*/ 0 w 58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0">
                  <a:moveTo>
                    <a:pt x="0" y="0"/>
                  </a:moveTo>
                  <a:cubicBezTo>
                    <a:pt x="9" y="10"/>
                    <a:pt x="33" y="29"/>
                    <a:pt x="49" y="29"/>
                  </a:cubicBezTo>
                  <a:cubicBezTo>
                    <a:pt x="52" y="29"/>
                    <a:pt x="55" y="28"/>
                    <a:pt x="57" y="27"/>
                  </a:cubicBezTo>
                  <a:cubicBezTo>
                    <a:pt x="56" y="19"/>
                    <a:pt x="19" y="3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" name="Freeform 281">
              <a:extLst>
                <a:ext uri="{FF2B5EF4-FFF2-40B4-BE49-F238E27FC236}">
                  <a16:creationId xmlns:a16="http://schemas.microsoft.com/office/drawing/2014/main" id="{E7D1DAAF-0ABF-4BE7-91A1-693D40F4D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6404" y="4614164"/>
              <a:ext cx="14603" cy="21904"/>
            </a:xfrm>
            <a:custGeom>
              <a:avLst/>
              <a:gdLst>
                <a:gd name="T0" fmla="*/ 20 w 72"/>
                <a:gd name="T1" fmla="*/ 6 h 106"/>
                <a:gd name="T2" fmla="*/ 20 w 72"/>
                <a:gd name="T3" fmla="*/ 0 h 106"/>
                <a:gd name="T4" fmla="*/ 15 w 72"/>
                <a:gd name="T5" fmla="*/ 4 h 106"/>
                <a:gd name="T6" fmla="*/ 71 w 72"/>
                <a:gd name="T7" fmla="*/ 105 h 106"/>
                <a:gd name="T8" fmla="*/ 20 w 72"/>
                <a:gd name="T9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06">
                  <a:moveTo>
                    <a:pt x="20" y="6"/>
                  </a:moveTo>
                  <a:lnTo>
                    <a:pt x="20" y="0"/>
                  </a:lnTo>
                  <a:cubicBezTo>
                    <a:pt x="18" y="0"/>
                    <a:pt x="16" y="1"/>
                    <a:pt x="15" y="4"/>
                  </a:cubicBezTo>
                  <a:cubicBezTo>
                    <a:pt x="0" y="38"/>
                    <a:pt x="53" y="93"/>
                    <a:pt x="71" y="105"/>
                  </a:cubicBezTo>
                  <a:cubicBezTo>
                    <a:pt x="70" y="88"/>
                    <a:pt x="32" y="8"/>
                    <a:pt x="2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6" name="Freeform 282">
              <a:extLst>
                <a:ext uri="{FF2B5EF4-FFF2-40B4-BE49-F238E27FC236}">
                  <a16:creationId xmlns:a16="http://schemas.microsoft.com/office/drawing/2014/main" id="{070AD711-FCB9-426B-980E-2F8A4A6D7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1006" y="4635156"/>
              <a:ext cx="2738" cy="1825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" name="Freeform 283">
              <a:extLst>
                <a:ext uri="{FF2B5EF4-FFF2-40B4-BE49-F238E27FC236}">
                  <a16:creationId xmlns:a16="http://schemas.microsoft.com/office/drawing/2014/main" id="{D4A85D3C-C9F3-4E55-9462-CE3461AF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5255" y="4588610"/>
              <a:ext cx="10952" cy="9127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" name="Freeform 284">
              <a:extLst>
                <a:ext uri="{FF2B5EF4-FFF2-40B4-BE49-F238E27FC236}">
                  <a16:creationId xmlns:a16="http://schemas.microsoft.com/office/drawing/2014/main" id="{64C810C7-BE59-470A-AD1F-D1C99D949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224" y="4569444"/>
              <a:ext cx="20079" cy="21904"/>
            </a:xfrm>
            <a:custGeom>
              <a:avLst/>
              <a:gdLst>
                <a:gd name="T0" fmla="*/ 0 w 97"/>
                <a:gd name="T1" fmla="*/ 0 h 104"/>
                <a:gd name="T2" fmla="*/ 38 w 97"/>
                <a:gd name="T3" fmla="*/ 67 h 104"/>
                <a:gd name="T4" fmla="*/ 83 w 97"/>
                <a:gd name="T5" fmla="*/ 103 h 104"/>
                <a:gd name="T6" fmla="*/ 83 w 97"/>
                <a:gd name="T7" fmla="*/ 103 h 104"/>
                <a:gd name="T8" fmla="*/ 86 w 97"/>
                <a:gd name="T9" fmla="*/ 102 h 104"/>
                <a:gd name="T10" fmla="*/ 93 w 97"/>
                <a:gd name="T11" fmla="*/ 82 h 104"/>
                <a:gd name="T12" fmla="*/ 0 w 97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4">
                  <a:moveTo>
                    <a:pt x="0" y="0"/>
                  </a:moveTo>
                  <a:cubicBezTo>
                    <a:pt x="1" y="9"/>
                    <a:pt x="15" y="38"/>
                    <a:pt x="38" y="67"/>
                  </a:cubicBezTo>
                  <a:cubicBezTo>
                    <a:pt x="56" y="89"/>
                    <a:pt x="73" y="103"/>
                    <a:pt x="83" y="103"/>
                  </a:cubicBezTo>
                  <a:lnTo>
                    <a:pt x="83" y="103"/>
                  </a:lnTo>
                  <a:cubicBezTo>
                    <a:pt x="84" y="103"/>
                    <a:pt x="85" y="103"/>
                    <a:pt x="86" y="102"/>
                  </a:cubicBezTo>
                  <a:cubicBezTo>
                    <a:pt x="93" y="97"/>
                    <a:pt x="96" y="91"/>
                    <a:pt x="93" y="82"/>
                  </a:cubicBezTo>
                  <a:cubicBezTo>
                    <a:pt x="83" y="48"/>
                    <a:pt x="17" y="2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9" name="Freeform 285">
              <a:extLst>
                <a:ext uri="{FF2B5EF4-FFF2-40B4-BE49-F238E27FC236}">
                  <a16:creationId xmlns:a16="http://schemas.microsoft.com/office/drawing/2014/main" id="{F38F1154-95B1-4102-9D05-88C2C7F1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5373" y="4604126"/>
              <a:ext cx="20079" cy="10952"/>
            </a:xfrm>
            <a:custGeom>
              <a:avLst/>
              <a:gdLst>
                <a:gd name="T0" fmla="*/ 1 w 97"/>
                <a:gd name="T1" fmla="*/ 0 h 52"/>
                <a:gd name="T2" fmla="*/ 0 w 97"/>
                <a:gd name="T3" fmla="*/ 0 h 52"/>
                <a:gd name="T4" fmla="*/ 5 w 97"/>
                <a:gd name="T5" fmla="*/ 7 h 52"/>
                <a:gd name="T6" fmla="*/ 93 w 97"/>
                <a:gd name="T7" fmla="*/ 51 h 52"/>
                <a:gd name="T8" fmla="*/ 96 w 97"/>
                <a:gd name="T9" fmla="*/ 51 h 52"/>
                <a:gd name="T10" fmla="*/ 1 w 97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5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3"/>
                    <a:pt x="5" y="7"/>
                  </a:cubicBezTo>
                  <a:cubicBezTo>
                    <a:pt x="23" y="26"/>
                    <a:pt x="72" y="51"/>
                    <a:pt x="93" y="51"/>
                  </a:cubicBezTo>
                  <a:cubicBezTo>
                    <a:pt x="94" y="51"/>
                    <a:pt x="96" y="51"/>
                    <a:pt x="96" y="51"/>
                  </a:cubicBezTo>
                  <a:cubicBezTo>
                    <a:pt x="89" y="38"/>
                    <a:pt x="23" y="0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0" name="Freeform 286">
              <a:extLst>
                <a:ext uri="{FF2B5EF4-FFF2-40B4-BE49-F238E27FC236}">
                  <a16:creationId xmlns:a16="http://schemas.microsoft.com/office/drawing/2014/main" id="{405D64DB-6B13-4EE3-97EB-73EDE695A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4539" y="4629680"/>
              <a:ext cx="14603" cy="10952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1" name="Freeform 287">
              <a:extLst>
                <a:ext uri="{FF2B5EF4-FFF2-40B4-BE49-F238E27FC236}">
                  <a16:creationId xmlns:a16="http://schemas.microsoft.com/office/drawing/2014/main" id="{C14BB343-96BC-4968-B906-6E178C01C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681" y="5169069"/>
              <a:ext cx="56586" cy="53848"/>
            </a:xfrm>
            <a:custGeom>
              <a:avLst/>
              <a:gdLst>
                <a:gd name="T0" fmla="*/ 242 w 273"/>
                <a:gd name="T1" fmla="*/ 2 h 262"/>
                <a:gd name="T2" fmla="*/ 191 w 273"/>
                <a:gd name="T3" fmla="*/ 18 h 262"/>
                <a:gd name="T4" fmla="*/ 128 w 273"/>
                <a:gd name="T5" fmla="*/ 38 h 262"/>
                <a:gd name="T6" fmla="*/ 35 w 273"/>
                <a:gd name="T7" fmla="*/ 13 h 262"/>
                <a:gd name="T8" fmla="*/ 0 w 273"/>
                <a:gd name="T9" fmla="*/ 0 h 262"/>
                <a:gd name="T10" fmla="*/ 16 w 273"/>
                <a:gd name="T11" fmla="*/ 45 h 262"/>
                <a:gd name="T12" fmla="*/ 37 w 273"/>
                <a:gd name="T13" fmla="*/ 150 h 262"/>
                <a:gd name="T14" fmla="*/ 38 w 273"/>
                <a:gd name="T15" fmla="*/ 171 h 262"/>
                <a:gd name="T16" fmla="*/ 135 w 273"/>
                <a:gd name="T17" fmla="*/ 259 h 262"/>
                <a:gd name="T18" fmla="*/ 155 w 273"/>
                <a:gd name="T19" fmla="*/ 246 h 262"/>
                <a:gd name="T20" fmla="*/ 175 w 273"/>
                <a:gd name="T21" fmla="*/ 229 h 262"/>
                <a:gd name="T22" fmla="*/ 179 w 273"/>
                <a:gd name="T23" fmla="*/ 229 h 262"/>
                <a:gd name="T24" fmla="*/ 187 w 273"/>
                <a:gd name="T25" fmla="*/ 211 h 262"/>
                <a:gd name="T26" fmla="*/ 188 w 273"/>
                <a:gd name="T27" fmla="*/ 195 h 262"/>
                <a:gd name="T28" fmla="*/ 198 w 273"/>
                <a:gd name="T29" fmla="*/ 185 h 262"/>
                <a:gd name="T30" fmla="*/ 212 w 273"/>
                <a:gd name="T31" fmla="*/ 192 h 262"/>
                <a:gd name="T32" fmla="*/ 230 w 273"/>
                <a:gd name="T33" fmla="*/ 200 h 262"/>
                <a:gd name="T34" fmla="*/ 230 w 273"/>
                <a:gd name="T35" fmla="*/ 200 h 262"/>
                <a:gd name="T36" fmla="*/ 235 w 273"/>
                <a:gd name="T37" fmla="*/ 199 h 262"/>
                <a:gd name="T38" fmla="*/ 239 w 273"/>
                <a:gd name="T39" fmla="*/ 164 h 262"/>
                <a:gd name="T40" fmla="*/ 247 w 273"/>
                <a:gd name="T41" fmla="*/ 120 h 262"/>
                <a:gd name="T42" fmla="*/ 260 w 273"/>
                <a:gd name="T43" fmla="*/ 115 h 262"/>
                <a:gd name="T44" fmla="*/ 263 w 273"/>
                <a:gd name="T45" fmla="*/ 114 h 262"/>
                <a:gd name="T46" fmla="*/ 250 w 273"/>
                <a:gd name="T47" fmla="*/ 6 h 262"/>
                <a:gd name="T48" fmla="*/ 242 w 273"/>
                <a:gd name="T49" fmla="*/ 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3" h="262">
                  <a:moveTo>
                    <a:pt x="242" y="2"/>
                  </a:moveTo>
                  <a:cubicBezTo>
                    <a:pt x="230" y="2"/>
                    <a:pt x="211" y="9"/>
                    <a:pt x="191" y="18"/>
                  </a:cubicBezTo>
                  <a:cubicBezTo>
                    <a:pt x="169" y="26"/>
                    <a:pt x="147" y="35"/>
                    <a:pt x="128" y="38"/>
                  </a:cubicBezTo>
                  <a:cubicBezTo>
                    <a:pt x="100" y="41"/>
                    <a:pt x="63" y="25"/>
                    <a:pt x="35" y="13"/>
                  </a:cubicBezTo>
                  <a:cubicBezTo>
                    <a:pt x="20" y="6"/>
                    <a:pt x="6" y="0"/>
                    <a:pt x="0" y="0"/>
                  </a:cubicBezTo>
                  <a:cubicBezTo>
                    <a:pt x="0" y="7"/>
                    <a:pt x="9" y="29"/>
                    <a:pt x="16" y="45"/>
                  </a:cubicBezTo>
                  <a:cubicBezTo>
                    <a:pt x="34" y="85"/>
                    <a:pt x="53" y="130"/>
                    <a:pt x="37" y="150"/>
                  </a:cubicBezTo>
                  <a:cubicBezTo>
                    <a:pt x="34" y="155"/>
                    <a:pt x="34" y="162"/>
                    <a:pt x="38" y="171"/>
                  </a:cubicBezTo>
                  <a:cubicBezTo>
                    <a:pt x="52" y="207"/>
                    <a:pt x="113" y="256"/>
                    <a:pt x="135" y="259"/>
                  </a:cubicBezTo>
                  <a:cubicBezTo>
                    <a:pt x="147" y="261"/>
                    <a:pt x="150" y="257"/>
                    <a:pt x="155" y="246"/>
                  </a:cubicBezTo>
                  <a:cubicBezTo>
                    <a:pt x="158" y="239"/>
                    <a:pt x="162" y="229"/>
                    <a:pt x="175" y="229"/>
                  </a:cubicBezTo>
                  <a:lnTo>
                    <a:pt x="179" y="229"/>
                  </a:lnTo>
                  <a:cubicBezTo>
                    <a:pt x="185" y="229"/>
                    <a:pt x="187" y="226"/>
                    <a:pt x="187" y="211"/>
                  </a:cubicBezTo>
                  <a:cubicBezTo>
                    <a:pt x="187" y="205"/>
                    <a:pt x="187" y="200"/>
                    <a:pt x="188" y="195"/>
                  </a:cubicBezTo>
                  <a:cubicBezTo>
                    <a:pt x="189" y="186"/>
                    <a:pt x="195" y="185"/>
                    <a:pt x="198" y="185"/>
                  </a:cubicBezTo>
                  <a:cubicBezTo>
                    <a:pt x="202" y="185"/>
                    <a:pt x="207" y="188"/>
                    <a:pt x="212" y="192"/>
                  </a:cubicBezTo>
                  <a:cubicBezTo>
                    <a:pt x="218" y="196"/>
                    <a:pt x="225" y="200"/>
                    <a:pt x="230" y="200"/>
                  </a:cubicBezTo>
                  <a:lnTo>
                    <a:pt x="230" y="200"/>
                  </a:lnTo>
                  <a:cubicBezTo>
                    <a:pt x="232" y="200"/>
                    <a:pt x="233" y="200"/>
                    <a:pt x="235" y="199"/>
                  </a:cubicBezTo>
                  <a:cubicBezTo>
                    <a:pt x="240" y="196"/>
                    <a:pt x="240" y="178"/>
                    <a:pt x="239" y="164"/>
                  </a:cubicBezTo>
                  <a:cubicBezTo>
                    <a:pt x="239" y="146"/>
                    <a:pt x="239" y="129"/>
                    <a:pt x="247" y="120"/>
                  </a:cubicBezTo>
                  <a:cubicBezTo>
                    <a:pt x="250" y="117"/>
                    <a:pt x="255" y="115"/>
                    <a:pt x="260" y="115"/>
                  </a:cubicBezTo>
                  <a:cubicBezTo>
                    <a:pt x="261" y="115"/>
                    <a:pt x="262" y="115"/>
                    <a:pt x="263" y="114"/>
                  </a:cubicBezTo>
                  <a:cubicBezTo>
                    <a:pt x="272" y="102"/>
                    <a:pt x="263" y="51"/>
                    <a:pt x="250" y="6"/>
                  </a:cubicBezTo>
                  <a:cubicBezTo>
                    <a:pt x="250" y="4"/>
                    <a:pt x="249" y="2"/>
                    <a:pt x="242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2" name="Freeform 288">
              <a:extLst>
                <a:ext uri="{FF2B5EF4-FFF2-40B4-BE49-F238E27FC236}">
                  <a16:creationId xmlns:a16="http://schemas.microsoft.com/office/drawing/2014/main" id="{939F63FE-BA4B-4FD7-90BD-55D863BF7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799" y="4651585"/>
              <a:ext cx="643434" cy="484628"/>
            </a:xfrm>
            <a:custGeom>
              <a:avLst/>
              <a:gdLst>
                <a:gd name="T0" fmla="*/ 3078 w 3110"/>
                <a:gd name="T1" fmla="*/ 1331 h 2343"/>
                <a:gd name="T2" fmla="*/ 3007 w 3110"/>
                <a:gd name="T3" fmla="*/ 1128 h 2343"/>
                <a:gd name="T4" fmla="*/ 2895 w 3110"/>
                <a:gd name="T5" fmla="*/ 1031 h 2343"/>
                <a:gd name="T6" fmla="*/ 2854 w 3110"/>
                <a:gd name="T7" fmla="*/ 932 h 2343"/>
                <a:gd name="T8" fmla="*/ 2798 w 3110"/>
                <a:gd name="T9" fmla="*/ 931 h 2343"/>
                <a:gd name="T10" fmla="*/ 2545 w 3110"/>
                <a:gd name="T11" fmla="*/ 633 h 2343"/>
                <a:gd name="T12" fmla="*/ 2473 w 3110"/>
                <a:gd name="T13" fmla="*/ 398 h 2343"/>
                <a:gd name="T14" fmla="*/ 2392 w 3110"/>
                <a:gd name="T15" fmla="*/ 287 h 2343"/>
                <a:gd name="T16" fmla="*/ 2273 w 3110"/>
                <a:gd name="T17" fmla="*/ 30 h 2343"/>
                <a:gd name="T18" fmla="*/ 2203 w 3110"/>
                <a:gd name="T19" fmla="*/ 117 h 2343"/>
                <a:gd name="T20" fmla="*/ 2185 w 3110"/>
                <a:gd name="T21" fmla="*/ 363 h 2343"/>
                <a:gd name="T22" fmla="*/ 2005 w 3110"/>
                <a:gd name="T23" fmla="*/ 522 h 2343"/>
                <a:gd name="T24" fmla="*/ 1855 w 3110"/>
                <a:gd name="T25" fmla="*/ 413 h 2343"/>
                <a:gd name="T26" fmla="*/ 1735 w 3110"/>
                <a:gd name="T27" fmla="*/ 334 h 2343"/>
                <a:gd name="T28" fmla="*/ 1739 w 3110"/>
                <a:gd name="T29" fmla="*/ 226 h 2343"/>
                <a:gd name="T30" fmla="*/ 1816 w 3110"/>
                <a:gd name="T31" fmla="*/ 131 h 2343"/>
                <a:gd name="T32" fmla="*/ 1772 w 3110"/>
                <a:gd name="T33" fmla="*/ 136 h 2343"/>
                <a:gd name="T34" fmla="*/ 1682 w 3110"/>
                <a:gd name="T35" fmla="*/ 116 h 2343"/>
                <a:gd name="T36" fmla="*/ 1482 w 3110"/>
                <a:gd name="T37" fmla="*/ 52 h 2343"/>
                <a:gd name="T38" fmla="*/ 1371 w 3110"/>
                <a:gd name="T39" fmla="*/ 113 h 2343"/>
                <a:gd name="T40" fmla="*/ 1356 w 3110"/>
                <a:gd name="T41" fmla="*/ 137 h 2343"/>
                <a:gd name="T42" fmla="*/ 1260 w 3110"/>
                <a:gd name="T43" fmla="*/ 279 h 2343"/>
                <a:gd name="T44" fmla="*/ 1196 w 3110"/>
                <a:gd name="T45" fmla="*/ 319 h 2343"/>
                <a:gd name="T46" fmla="*/ 1139 w 3110"/>
                <a:gd name="T47" fmla="*/ 297 h 2343"/>
                <a:gd name="T48" fmla="*/ 996 w 3110"/>
                <a:gd name="T49" fmla="*/ 269 h 2343"/>
                <a:gd name="T50" fmla="*/ 923 w 3110"/>
                <a:gd name="T51" fmla="*/ 304 h 2343"/>
                <a:gd name="T52" fmla="*/ 879 w 3110"/>
                <a:gd name="T53" fmla="*/ 360 h 2343"/>
                <a:gd name="T54" fmla="*/ 840 w 3110"/>
                <a:gd name="T55" fmla="*/ 437 h 2343"/>
                <a:gd name="T56" fmla="*/ 810 w 3110"/>
                <a:gd name="T57" fmla="*/ 518 h 2343"/>
                <a:gd name="T58" fmla="*/ 759 w 3110"/>
                <a:gd name="T59" fmla="*/ 458 h 2343"/>
                <a:gd name="T60" fmla="*/ 507 w 3110"/>
                <a:gd name="T61" fmla="*/ 725 h 2343"/>
                <a:gd name="T62" fmla="*/ 321 w 3110"/>
                <a:gd name="T63" fmla="*/ 797 h 2343"/>
                <a:gd name="T64" fmla="*/ 101 w 3110"/>
                <a:gd name="T65" fmla="*/ 897 h 2343"/>
                <a:gd name="T66" fmla="*/ 48 w 3110"/>
                <a:gd name="T67" fmla="*/ 959 h 2343"/>
                <a:gd name="T68" fmla="*/ 55 w 3110"/>
                <a:gd name="T69" fmla="*/ 1239 h 2343"/>
                <a:gd name="T70" fmla="*/ 29 w 3110"/>
                <a:gd name="T71" fmla="*/ 1271 h 2343"/>
                <a:gd name="T72" fmla="*/ 204 w 3110"/>
                <a:gd name="T73" fmla="*/ 1735 h 2343"/>
                <a:gd name="T74" fmla="*/ 164 w 3110"/>
                <a:gd name="T75" fmla="*/ 1907 h 2343"/>
                <a:gd name="T76" fmla="*/ 368 w 3110"/>
                <a:gd name="T77" fmla="*/ 1972 h 2343"/>
                <a:gd name="T78" fmla="*/ 580 w 3110"/>
                <a:gd name="T79" fmla="*/ 1872 h 2343"/>
                <a:gd name="T80" fmla="*/ 890 w 3110"/>
                <a:gd name="T81" fmla="*/ 1783 h 2343"/>
                <a:gd name="T82" fmla="*/ 1219 w 3110"/>
                <a:gd name="T83" fmla="*/ 1689 h 2343"/>
                <a:gd name="T84" fmla="*/ 1474 w 3110"/>
                <a:gd name="T85" fmla="*/ 1714 h 2343"/>
                <a:gd name="T86" fmla="*/ 1630 w 3110"/>
                <a:gd name="T87" fmla="*/ 1763 h 2343"/>
                <a:gd name="T88" fmla="*/ 1701 w 3110"/>
                <a:gd name="T89" fmla="*/ 1918 h 2343"/>
                <a:gd name="T90" fmla="*/ 1833 w 3110"/>
                <a:gd name="T91" fmla="*/ 1870 h 2343"/>
                <a:gd name="T92" fmla="*/ 1835 w 3110"/>
                <a:gd name="T93" fmla="*/ 1969 h 2343"/>
                <a:gd name="T94" fmla="*/ 1911 w 3110"/>
                <a:gd name="T95" fmla="*/ 1916 h 2343"/>
                <a:gd name="T96" fmla="*/ 1957 w 3110"/>
                <a:gd name="T97" fmla="*/ 2023 h 2343"/>
                <a:gd name="T98" fmla="*/ 2090 w 3110"/>
                <a:gd name="T99" fmla="*/ 2221 h 2343"/>
                <a:gd name="T100" fmla="*/ 2410 w 3110"/>
                <a:gd name="T101" fmla="*/ 2257 h 2343"/>
                <a:gd name="T102" fmla="*/ 2455 w 3110"/>
                <a:gd name="T103" fmla="*/ 2296 h 2343"/>
                <a:gd name="T104" fmla="*/ 2538 w 3110"/>
                <a:gd name="T105" fmla="*/ 2322 h 2343"/>
                <a:gd name="T106" fmla="*/ 2822 w 3110"/>
                <a:gd name="T107" fmla="*/ 2214 h 2343"/>
                <a:gd name="T108" fmla="*/ 2986 w 3110"/>
                <a:gd name="T109" fmla="*/ 1779 h 2343"/>
                <a:gd name="T110" fmla="*/ 3087 w 3110"/>
                <a:gd name="T111" fmla="*/ 1531 h 2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10" h="2343">
                  <a:moveTo>
                    <a:pt x="3101" y="1379"/>
                  </a:moveTo>
                  <a:cubicBezTo>
                    <a:pt x="3103" y="1377"/>
                    <a:pt x="3104" y="1372"/>
                    <a:pt x="3102" y="1362"/>
                  </a:cubicBezTo>
                  <a:cubicBezTo>
                    <a:pt x="3099" y="1346"/>
                    <a:pt x="3092" y="1334"/>
                    <a:pt x="3088" y="1333"/>
                  </a:cubicBezTo>
                  <a:cubicBezTo>
                    <a:pt x="3088" y="1334"/>
                    <a:pt x="3086" y="1334"/>
                    <a:pt x="3084" y="1334"/>
                  </a:cubicBezTo>
                  <a:cubicBezTo>
                    <a:pt x="3083" y="1334"/>
                    <a:pt x="3080" y="1334"/>
                    <a:pt x="3078" y="1331"/>
                  </a:cubicBezTo>
                  <a:cubicBezTo>
                    <a:pt x="3067" y="1318"/>
                    <a:pt x="3069" y="1236"/>
                    <a:pt x="3077" y="1200"/>
                  </a:cubicBezTo>
                  <a:cubicBezTo>
                    <a:pt x="3079" y="1188"/>
                    <a:pt x="3080" y="1182"/>
                    <a:pt x="3080" y="1178"/>
                  </a:cubicBezTo>
                  <a:cubicBezTo>
                    <a:pt x="3077" y="1181"/>
                    <a:pt x="3073" y="1185"/>
                    <a:pt x="3068" y="1190"/>
                  </a:cubicBezTo>
                  <a:cubicBezTo>
                    <a:pt x="3064" y="1194"/>
                    <a:pt x="3059" y="1196"/>
                    <a:pt x="3054" y="1196"/>
                  </a:cubicBezTo>
                  <a:cubicBezTo>
                    <a:pt x="3029" y="1196"/>
                    <a:pt x="3010" y="1135"/>
                    <a:pt x="3007" y="1128"/>
                  </a:cubicBezTo>
                  <a:cubicBezTo>
                    <a:pt x="3003" y="1112"/>
                    <a:pt x="2978" y="1069"/>
                    <a:pt x="2955" y="1074"/>
                  </a:cubicBezTo>
                  <a:cubicBezTo>
                    <a:pt x="2953" y="1075"/>
                    <a:pt x="2951" y="1075"/>
                    <a:pt x="2949" y="1075"/>
                  </a:cubicBezTo>
                  <a:cubicBezTo>
                    <a:pt x="2934" y="1075"/>
                    <a:pt x="2931" y="1061"/>
                    <a:pt x="2929" y="1052"/>
                  </a:cubicBezTo>
                  <a:cubicBezTo>
                    <a:pt x="2926" y="1039"/>
                    <a:pt x="2924" y="1038"/>
                    <a:pt x="2918" y="1039"/>
                  </a:cubicBezTo>
                  <a:cubicBezTo>
                    <a:pt x="2908" y="1041"/>
                    <a:pt x="2901" y="1038"/>
                    <a:pt x="2895" y="1031"/>
                  </a:cubicBezTo>
                  <a:cubicBezTo>
                    <a:pt x="2878" y="1012"/>
                    <a:pt x="2882" y="966"/>
                    <a:pt x="2884" y="953"/>
                  </a:cubicBezTo>
                  <a:cubicBezTo>
                    <a:pt x="2885" y="940"/>
                    <a:pt x="2883" y="938"/>
                    <a:pt x="2883" y="938"/>
                  </a:cubicBezTo>
                  <a:cubicBezTo>
                    <a:pt x="2881" y="938"/>
                    <a:pt x="2880" y="938"/>
                    <a:pt x="2878" y="939"/>
                  </a:cubicBezTo>
                  <a:cubicBezTo>
                    <a:pt x="2875" y="939"/>
                    <a:pt x="2872" y="940"/>
                    <a:pt x="2870" y="940"/>
                  </a:cubicBezTo>
                  <a:cubicBezTo>
                    <a:pt x="2863" y="940"/>
                    <a:pt x="2858" y="937"/>
                    <a:pt x="2854" y="932"/>
                  </a:cubicBezTo>
                  <a:cubicBezTo>
                    <a:pt x="2851" y="927"/>
                    <a:pt x="2848" y="926"/>
                    <a:pt x="2846" y="926"/>
                  </a:cubicBezTo>
                  <a:cubicBezTo>
                    <a:pt x="2842" y="926"/>
                    <a:pt x="2836" y="929"/>
                    <a:pt x="2830" y="932"/>
                  </a:cubicBezTo>
                  <a:cubicBezTo>
                    <a:pt x="2826" y="933"/>
                    <a:pt x="2822" y="936"/>
                    <a:pt x="2817" y="937"/>
                  </a:cubicBezTo>
                  <a:cubicBezTo>
                    <a:pt x="2815" y="938"/>
                    <a:pt x="2813" y="938"/>
                    <a:pt x="2811" y="938"/>
                  </a:cubicBezTo>
                  <a:cubicBezTo>
                    <a:pt x="2808" y="938"/>
                    <a:pt x="2802" y="937"/>
                    <a:pt x="2798" y="931"/>
                  </a:cubicBezTo>
                  <a:cubicBezTo>
                    <a:pt x="2788" y="918"/>
                    <a:pt x="2787" y="890"/>
                    <a:pt x="2791" y="877"/>
                  </a:cubicBezTo>
                  <a:cubicBezTo>
                    <a:pt x="2795" y="862"/>
                    <a:pt x="2786" y="844"/>
                    <a:pt x="2764" y="828"/>
                  </a:cubicBezTo>
                  <a:cubicBezTo>
                    <a:pt x="2736" y="807"/>
                    <a:pt x="2735" y="789"/>
                    <a:pt x="2736" y="767"/>
                  </a:cubicBezTo>
                  <a:cubicBezTo>
                    <a:pt x="2735" y="750"/>
                    <a:pt x="2601" y="678"/>
                    <a:pt x="2565" y="670"/>
                  </a:cubicBezTo>
                  <a:cubicBezTo>
                    <a:pt x="2541" y="665"/>
                    <a:pt x="2543" y="646"/>
                    <a:pt x="2545" y="633"/>
                  </a:cubicBezTo>
                  <a:cubicBezTo>
                    <a:pt x="2546" y="626"/>
                    <a:pt x="2547" y="619"/>
                    <a:pt x="2544" y="616"/>
                  </a:cubicBezTo>
                  <a:cubicBezTo>
                    <a:pt x="2525" y="599"/>
                    <a:pt x="2523" y="537"/>
                    <a:pt x="2523" y="519"/>
                  </a:cubicBezTo>
                  <a:cubicBezTo>
                    <a:pt x="2523" y="502"/>
                    <a:pt x="2512" y="491"/>
                    <a:pt x="2500" y="479"/>
                  </a:cubicBezTo>
                  <a:cubicBezTo>
                    <a:pt x="2489" y="468"/>
                    <a:pt x="2477" y="456"/>
                    <a:pt x="2477" y="439"/>
                  </a:cubicBezTo>
                  <a:cubicBezTo>
                    <a:pt x="2478" y="425"/>
                    <a:pt x="2475" y="412"/>
                    <a:pt x="2473" y="398"/>
                  </a:cubicBezTo>
                  <a:cubicBezTo>
                    <a:pt x="2469" y="382"/>
                    <a:pt x="2465" y="364"/>
                    <a:pt x="2467" y="345"/>
                  </a:cubicBezTo>
                  <a:cubicBezTo>
                    <a:pt x="2469" y="329"/>
                    <a:pt x="2454" y="320"/>
                    <a:pt x="2440" y="310"/>
                  </a:cubicBezTo>
                  <a:cubicBezTo>
                    <a:pt x="2428" y="303"/>
                    <a:pt x="2418" y="296"/>
                    <a:pt x="2417" y="286"/>
                  </a:cubicBezTo>
                  <a:cubicBezTo>
                    <a:pt x="2416" y="283"/>
                    <a:pt x="2416" y="282"/>
                    <a:pt x="2412" y="282"/>
                  </a:cubicBezTo>
                  <a:cubicBezTo>
                    <a:pt x="2407" y="282"/>
                    <a:pt x="2400" y="285"/>
                    <a:pt x="2392" y="287"/>
                  </a:cubicBezTo>
                  <a:cubicBezTo>
                    <a:pt x="2383" y="289"/>
                    <a:pt x="2374" y="292"/>
                    <a:pt x="2364" y="293"/>
                  </a:cubicBezTo>
                  <a:cubicBezTo>
                    <a:pt x="2355" y="294"/>
                    <a:pt x="2348" y="291"/>
                    <a:pt x="2342" y="285"/>
                  </a:cubicBezTo>
                  <a:cubicBezTo>
                    <a:pt x="2329" y="272"/>
                    <a:pt x="2331" y="242"/>
                    <a:pt x="2334" y="210"/>
                  </a:cubicBezTo>
                  <a:cubicBezTo>
                    <a:pt x="2337" y="173"/>
                    <a:pt x="2322" y="110"/>
                    <a:pt x="2300" y="94"/>
                  </a:cubicBezTo>
                  <a:cubicBezTo>
                    <a:pt x="2285" y="81"/>
                    <a:pt x="2278" y="54"/>
                    <a:pt x="2273" y="30"/>
                  </a:cubicBezTo>
                  <a:cubicBezTo>
                    <a:pt x="2270" y="18"/>
                    <a:pt x="2266" y="3"/>
                    <a:pt x="2263" y="0"/>
                  </a:cubicBezTo>
                  <a:lnTo>
                    <a:pt x="2263" y="0"/>
                  </a:lnTo>
                  <a:cubicBezTo>
                    <a:pt x="2259" y="0"/>
                    <a:pt x="2252" y="4"/>
                    <a:pt x="2243" y="14"/>
                  </a:cubicBezTo>
                  <a:cubicBezTo>
                    <a:pt x="2231" y="27"/>
                    <a:pt x="2223" y="42"/>
                    <a:pt x="2224" y="51"/>
                  </a:cubicBezTo>
                  <a:cubicBezTo>
                    <a:pt x="2225" y="73"/>
                    <a:pt x="2221" y="101"/>
                    <a:pt x="2203" y="117"/>
                  </a:cubicBezTo>
                  <a:cubicBezTo>
                    <a:pt x="2198" y="121"/>
                    <a:pt x="2200" y="136"/>
                    <a:pt x="2201" y="149"/>
                  </a:cubicBezTo>
                  <a:cubicBezTo>
                    <a:pt x="2204" y="168"/>
                    <a:pt x="2206" y="190"/>
                    <a:pt x="2193" y="202"/>
                  </a:cubicBezTo>
                  <a:cubicBezTo>
                    <a:pt x="2182" y="211"/>
                    <a:pt x="2185" y="245"/>
                    <a:pt x="2187" y="275"/>
                  </a:cubicBezTo>
                  <a:cubicBezTo>
                    <a:pt x="2189" y="295"/>
                    <a:pt x="2190" y="317"/>
                    <a:pt x="2188" y="333"/>
                  </a:cubicBezTo>
                  <a:cubicBezTo>
                    <a:pt x="2187" y="343"/>
                    <a:pt x="2186" y="353"/>
                    <a:pt x="2185" y="363"/>
                  </a:cubicBezTo>
                  <a:cubicBezTo>
                    <a:pt x="2182" y="397"/>
                    <a:pt x="2180" y="429"/>
                    <a:pt x="2163" y="453"/>
                  </a:cubicBezTo>
                  <a:cubicBezTo>
                    <a:pt x="2157" y="462"/>
                    <a:pt x="2153" y="472"/>
                    <a:pt x="2148" y="483"/>
                  </a:cubicBezTo>
                  <a:cubicBezTo>
                    <a:pt x="2138" y="507"/>
                    <a:pt x="2126" y="533"/>
                    <a:pt x="2096" y="545"/>
                  </a:cubicBezTo>
                  <a:cubicBezTo>
                    <a:pt x="2089" y="547"/>
                    <a:pt x="2080" y="549"/>
                    <a:pt x="2071" y="549"/>
                  </a:cubicBezTo>
                  <a:cubicBezTo>
                    <a:pt x="2043" y="549"/>
                    <a:pt x="2017" y="535"/>
                    <a:pt x="2005" y="522"/>
                  </a:cubicBezTo>
                  <a:cubicBezTo>
                    <a:pt x="1998" y="514"/>
                    <a:pt x="1995" y="507"/>
                    <a:pt x="1995" y="500"/>
                  </a:cubicBezTo>
                  <a:cubicBezTo>
                    <a:pt x="1995" y="497"/>
                    <a:pt x="1994" y="494"/>
                    <a:pt x="1991" y="490"/>
                  </a:cubicBezTo>
                  <a:cubicBezTo>
                    <a:pt x="1980" y="478"/>
                    <a:pt x="1951" y="472"/>
                    <a:pt x="1934" y="474"/>
                  </a:cubicBezTo>
                  <a:cubicBezTo>
                    <a:pt x="1917" y="476"/>
                    <a:pt x="1905" y="463"/>
                    <a:pt x="1889" y="446"/>
                  </a:cubicBezTo>
                  <a:cubicBezTo>
                    <a:pt x="1880" y="436"/>
                    <a:pt x="1869" y="424"/>
                    <a:pt x="1855" y="413"/>
                  </a:cubicBezTo>
                  <a:cubicBezTo>
                    <a:pt x="1843" y="404"/>
                    <a:pt x="1831" y="402"/>
                    <a:pt x="1823" y="402"/>
                  </a:cubicBezTo>
                  <a:cubicBezTo>
                    <a:pt x="1819" y="402"/>
                    <a:pt x="1815" y="403"/>
                    <a:pt x="1812" y="403"/>
                  </a:cubicBezTo>
                  <a:cubicBezTo>
                    <a:pt x="1808" y="403"/>
                    <a:pt x="1805" y="403"/>
                    <a:pt x="1802" y="403"/>
                  </a:cubicBezTo>
                  <a:cubicBezTo>
                    <a:pt x="1793" y="403"/>
                    <a:pt x="1782" y="401"/>
                    <a:pt x="1775" y="384"/>
                  </a:cubicBezTo>
                  <a:cubicBezTo>
                    <a:pt x="1765" y="355"/>
                    <a:pt x="1756" y="349"/>
                    <a:pt x="1735" y="334"/>
                  </a:cubicBezTo>
                  <a:lnTo>
                    <a:pt x="1727" y="329"/>
                  </a:lnTo>
                  <a:cubicBezTo>
                    <a:pt x="1714" y="320"/>
                    <a:pt x="1708" y="314"/>
                    <a:pt x="1708" y="307"/>
                  </a:cubicBezTo>
                  <a:cubicBezTo>
                    <a:pt x="1708" y="300"/>
                    <a:pt x="1714" y="296"/>
                    <a:pt x="1724" y="289"/>
                  </a:cubicBezTo>
                  <a:cubicBezTo>
                    <a:pt x="1727" y="287"/>
                    <a:pt x="1730" y="285"/>
                    <a:pt x="1734" y="282"/>
                  </a:cubicBezTo>
                  <a:cubicBezTo>
                    <a:pt x="1752" y="268"/>
                    <a:pt x="1754" y="250"/>
                    <a:pt x="1739" y="226"/>
                  </a:cubicBezTo>
                  <a:cubicBezTo>
                    <a:pt x="1736" y="221"/>
                    <a:pt x="1733" y="215"/>
                    <a:pt x="1735" y="209"/>
                  </a:cubicBezTo>
                  <a:cubicBezTo>
                    <a:pt x="1738" y="201"/>
                    <a:pt x="1747" y="198"/>
                    <a:pt x="1759" y="194"/>
                  </a:cubicBezTo>
                  <a:cubicBezTo>
                    <a:pt x="1768" y="192"/>
                    <a:pt x="1779" y="188"/>
                    <a:pt x="1790" y="182"/>
                  </a:cubicBezTo>
                  <a:cubicBezTo>
                    <a:pt x="1805" y="174"/>
                    <a:pt x="1804" y="166"/>
                    <a:pt x="1803" y="157"/>
                  </a:cubicBezTo>
                  <a:cubicBezTo>
                    <a:pt x="1802" y="149"/>
                    <a:pt x="1800" y="137"/>
                    <a:pt x="1816" y="131"/>
                  </a:cubicBezTo>
                  <a:cubicBezTo>
                    <a:pt x="1820" y="129"/>
                    <a:pt x="1826" y="126"/>
                    <a:pt x="1825" y="122"/>
                  </a:cubicBezTo>
                  <a:cubicBezTo>
                    <a:pt x="1825" y="116"/>
                    <a:pt x="1815" y="108"/>
                    <a:pt x="1800" y="105"/>
                  </a:cubicBezTo>
                  <a:cubicBezTo>
                    <a:pt x="1790" y="103"/>
                    <a:pt x="1788" y="107"/>
                    <a:pt x="1785" y="119"/>
                  </a:cubicBezTo>
                  <a:cubicBezTo>
                    <a:pt x="1783" y="125"/>
                    <a:pt x="1781" y="133"/>
                    <a:pt x="1774" y="135"/>
                  </a:cubicBezTo>
                  <a:lnTo>
                    <a:pt x="1772" y="136"/>
                  </a:lnTo>
                  <a:cubicBezTo>
                    <a:pt x="1763" y="136"/>
                    <a:pt x="1757" y="124"/>
                    <a:pt x="1751" y="110"/>
                  </a:cubicBezTo>
                  <a:cubicBezTo>
                    <a:pt x="1749" y="105"/>
                    <a:pt x="1746" y="98"/>
                    <a:pt x="1744" y="95"/>
                  </a:cubicBezTo>
                  <a:cubicBezTo>
                    <a:pt x="1742" y="97"/>
                    <a:pt x="1738" y="100"/>
                    <a:pt x="1736" y="103"/>
                  </a:cubicBezTo>
                  <a:cubicBezTo>
                    <a:pt x="1725" y="112"/>
                    <a:pt x="1711" y="125"/>
                    <a:pt x="1698" y="125"/>
                  </a:cubicBezTo>
                  <a:cubicBezTo>
                    <a:pt x="1692" y="125"/>
                    <a:pt x="1686" y="122"/>
                    <a:pt x="1682" y="116"/>
                  </a:cubicBezTo>
                  <a:cubicBezTo>
                    <a:pt x="1667" y="98"/>
                    <a:pt x="1580" y="79"/>
                    <a:pt x="1537" y="73"/>
                  </a:cubicBezTo>
                  <a:cubicBezTo>
                    <a:pt x="1515" y="70"/>
                    <a:pt x="1502" y="55"/>
                    <a:pt x="1491" y="43"/>
                  </a:cubicBezTo>
                  <a:cubicBezTo>
                    <a:pt x="1482" y="33"/>
                    <a:pt x="1476" y="26"/>
                    <a:pt x="1468" y="28"/>
                  </a:cubicBezTo>
                  <a:cubicBezTo>
                    <a:pt x="1464" y="30"/>
                    <a:pt x="1464" y="31"/>
                    <a:pt x="1464" y="31"/>
                  </a:cubicBezTo>
                  <a:cubicBezTo>
                    <a:pt x="1463" y="34"/>
                    <a:pt x="1474" y="45"/>
                    <a:pt x="1482" y="52"/>
                  </a:cubicBezTo>
                  <a:cubicBezTo>
                    <a:pt x="1487" y="57"/>
                    <a:pt x="1493" y="63"/>
                    <a:pt x="1499" y="70"/>
                  </a:cubicBezTo>
                  <a:cubicBezTo>
                    <a:pt x="1506" y="77"/>
                    <a:pt x="1505" y="84"/>
                    <a:pt x="1503" y="88"/>
                  </a:cubicBezTo>
                  <a:cubicBezTo>
                    <a:pt x="1494" y="109"/>
                    <a:pt x="1434" y="118"/>
                    <a:pt x="1403" y="118"/>
                  </a:cubicBezTo>
                  <a:cubicBezTo>
                    <a:pt x="1392" y="118"/>
                    <a:pt x="1383" y="117"/>
                    <a:pt x="1376" y="115"/>
                  </a:cubicBezTo>
                  <a:cubicBezTo>
                    <a:pt x="1374" y="114"/>
                    <a:pt x="1372" y="114"/>
                    <a:pt x="1371" y="113"/>
                  </a:cubicBezTo>
                  <a:cubicBezTo>
                    <a:pt x="1371" y="114"/>
                    <a:pt x="1371" y="115"/>
                    <a:pt x="1371" y="116"/>
                  </a:cubicBezTo>
                  <a:cubicBezTo>
                    <a:pt x="1373" y="121"/>
                    <a:pt x="1374" y="127"/>
                    <a:pt x="1370" y="132"/>
                  </a:cubicBezTo>
                  <a:cubicBezTo>
                    <a:pt x="1368" y="136"/>
                    <a:pt x="1364" y="137"/>
                    <a:pt x="1358" y="137"/>
                  </a:cubicBezTo>
                  <a:lnTo>
                    <a:pt x="1356" y="137"/>
                  </a:lnTo>
                  <a:lnTo>
                    <a:pt x="1356" y="137"/>
                  </a:lnTo>
                  <a:cubicBezTo>
                    <a:pt x="1343" y="137"/>
                    <a:pt x="1336" y="152"/>
                    <a:pt x="1328" y="169"/>
                  </a:cubicBezTo>
                  <a:cubicBezTo>
                    <a:pt x="1322" y="182"/>
                    <a:pt x="1316" y="195"/>
                    <a:pt x="1306" y="205"/>
                  </a:cubicBezTo>
                  <a:cubicBezTo>
                    <a:pt x="1297" y="215"/>
                    <a:pt x="1295" y="223"/>
                    <a:pt x="1294" y="232"/>
                  </a:cubicBezTo>
                  <a:cubicBezTo>
                    <a:pt x="1291" y="242"/>
                    <a:pt x="1289" y="252"/>
                    <a:pt x="1275" y="261"/>
                  </a:cubicBezTo>
                  <a:cubicBezTo>
                    <a:pt x="1265" y="267"/>
                    <a:pt x="1261" y="273"/>
                    <a:pt x="1260" y="279"/>
                  </a:cubicBezTo>
                  <a:cubicBezTo>
                    <a:pt x="1259" y="288"/>
                    <a:pt x="1265" y="301"/>
                    <a:pt x="1279" y="317"/>
                  </a:cubicBezTo>
                  <a:cubicBezTo>
                    <a:pt x="1289" y="328"/>
                    <a:pt x="1293" y="337"/>
                    <a:pt x="1289" y="344"/>
                  </a:cubicBezTo>
                  <a:cubicBezTo>
                    <a:pt x="1288" y="347"/>
                    <a:pt x="1284" y="353"/>
                    <a:pt x="1273" y="353"/>
                  </a:cubicBezTo>
                  <a:cubicBezTo>
                    <a:pt x="1262" y="353"/>
                    <a:pt x="1245" y="347"/>
                    <a:pt x="1232" y="333"/>
                  </a:cubicBezTo>
                  <a:cubicBezTo>
                    <a:pt x="1218" y="319"/>
                    <a:pt x="1202" y="313"/>
                    <a:pt x="1196" y="319"/>
                  </a:cubicBezTo>
                  <a:cubicBezTo>
                    <a:pt x="1194" y="321"/>
                    <a:pt x="1193" y="326"/>
                    <a:pt x="1193" y="332"/>
                  </a:cubicBezTo>
                  <a:cubicBezTo>
                    <a:pt x="1194" y="342"/>
                    <a:pt x="1191" y="347"/>
                    <a:pt x="1188" y="350"/>
                  </a:cubicBezTo>
                  <a:cubicBezTo>
                    <a:pt x="1182" y="357"/>
                    <a:pt x="1171" y="355"/>
                    <a:pt x="1163" y="346"/>
                  </a:cubicBezTo>
                  <a:cubicBezTo>
                    <a:pt x="1157" y="339"/>
                    <a:pt x="1154" y="327"/>
                    <a:pt x="1156" y="315"/>
                  </a:cubicBezTo>
                  <a:cubicBezTo>
                    <a:pt x="1158" y="302"/>
                    <a:pt x="1152" y="300"/>
                    <a:pt x="1139" y="297"/>
                  </a:cubicBezTo>
                  <a:cubicBezTo>
                    <a:pt x="1129" y="295"/>
                    <a:pt x="1118" y="293"/>
                    <a:pt x="1114" y="282"/>
                  </a:cubicBezTo>
                  <a:cubicBezTo>
                    <a:pt x="1108" y="265"/>
                    <a:pt x="1075" y="239"/>
                    <a:pt x="1057" y="239"/>
                  </a:cubicBezTo>
                  <a:cubicBezTo>
                    <a:pt x="1047" y="239"/>
                    <a:pt x="1043" y="244"/>
                    <a:pt x="1038" y="250"/>
                  </a:cubicBezTo>
                  <a:cubicBezTo>
                    <a:pt x="1032" y="256"/>
                    <a:pt x="1025" y="264"/>
                    <a:pt x="1011" y="264"/>
                  </a:cubicBezTo>
                  <a:cubicBezTo>
                    <a:pt x="1003" y="264"/>
                    <a:pt x="998" y="266"/>
                    <a:pt x="996" y="269"/>
                  </a:cubicBezTo>
                  <a:cubicBezTo>
                    <a:pt x="992" y="273"/>
                    <a:pt x="991" y="281"/>
                    <a:pt x="993" y="293"/>
                  </a:cubicBezTo>
                  <a:cubicBezTo>
                    <a:pt x="994" y="298"/>
                    <a:pt x="993" y="302"/>
                    <a:pt x="990" y="306"/>
                  </a:cubicBezTo>
                  <a:cubicBezTo>
                    <a:pt x="985" y="312"/>
                    <a:pt x="974" y="310"/>
                    <a:pt x="959" y="306"/>
                  </a:cubicBezTo>
                  <a:cubicBezTo>
                    <a:pt x="949" y="303"/>
                    <a:pt x="938" y="300"/>
                    <a:pt x="929" y="301"/>
                  </a:cubicBezTo>
                  <a:cubicBezTo>
                    <a:pt x="927" y="302"/>
                    <a:pt x="924" y="302"/>
                    <a:pt x="923" y="304"/>
                  </a:cubicBezTo>
                  <a:cubicBezTo>
                    <a:pt x="921" y="306"/>
                    <a:pt x="922" y="311"/>
                    <a:pt x="923" y="315"/>
                  </a:cubicBezTo>
                  <a:cubicBezTo>
                    <a:pt x="925" y="321"/>
                    <a:pt x="926" y="326"/>
                    <a:pt x="923" y="331"/>
                  </a:cubicBezTo>
                  <a:cubicBezTo>
                    <a:pt x="922" y="332"/>
                    <a:pt x="919" y="335"/>
                    <a:pt x="915" y="335"/>
                  </a:cubicBezTo>
                  <a:cubicBezTo>
                    <a:pt x="912" y="335"/>
                    <a:pt x="910" y="338"/>
                    <a:pt x="907" y="343"/>
                  </a:cubicBezTo>
                  <a:cubicBezTo>
                    <a:pt x="902" y="351"/>
                    <a:pt x="895" y="360"/>
                    <a:pt x="879" y="360"/>
                  </a:cubicBezTo>
                  <a:cubicBezTo>
                    <a:pt x="877" y="360"/>
                    <a:pt x="875" y="361"/>
                    <a:pt x="874" y="363"/>
                  </a:cubicBezTo>
                  <a:cubicBezTo>
                    <a:pt x="867" y="371"/>
                    <a:pt x="865" y="396"/>
                    <a:pt x="870" y="428"/>
                  </a:cubicBezTo>
                  <a:cubicBezTo>
                    <a:pt x="870" y="434"/>
                    <a:pt x="870" y="438"/>
                    <a:pt x="867" y="441"/>
                  </a:cubicBezTo>
                  <a:cubicBezTo>
                    <a:pt x="866" y="442"/>
                    <a:pt x="863" y="444"/>
                    <a:pt x="859" y="444"/>
                  </a:cubicBezTo>
                  <a:cubicBezTo>
                    <a:pt x="854" y="444"/>
                    <a:pt x="847" y="441"/>
                    <a:pt x="840" y="437"/>
                  </a:cubicBezTo>
                  <a:cubicBezTo>
                    <a:pt x="829" y="433"/>
                    <a:pt x="817" y="427"/>
                    <a:pt x="810" y="430"/>
                  </a:cubicBezTo>
                  <a:cubicBezTo>
                    <a:pt x="807" y="430"/>
                    <a:pt x="806" y="431"/>
                    <a:pt x="806" y="432"/>
                  </a:cubicBezTo>
                  <a:cubicBezTo>
                    <a:pt x="804" y="435"/>
                    <a:pt x="809" y="443"/>
                    <a:pt x="813" y="450"/>
                  </a:cubicBezTo>
                  <a:cubicBezTo>
                    <a:pt x="817" y="458"/>
                    <a:pt x="823" y="469"/>
                    <a:pt x="826" y="480"/>
                  </a:cubicBezTo>
                  <a:cubicBezTo>
                    <a:pt x="831" y="505"/>
                    <a:pt x="819" y="512"/>
                    <a:pt x="810" y="518"/>
                  </a:cubicBezTo>
                  <a:cubicBezTo>
                    <a:pt x="806" y="520"/>
                    <a:pt x="803" y="522"/>
                    <a:pt x="800" y="525"/>
                  </a:cubicBezTo>
                  <a:cubicBezTo>
                    <a:pt x="797" y="528"/>
                    <a:pt x="794" y="528"/>
                    <a:pt x="792" y="528"/>
                  </a:cubicBezTo>
                  <a:cubicBezTo>
                    <a:pt x="782" y="528"/>
                    <a:pt x="774" y="515"/>
                    <a:pt x="769" y="503"/>
                  </a:cubicBezTo>
                  <a:cubicBezTo>
                    <a:pt x="763" y="490"/>
                    <a:pt x="760" y="474"/>
                    <a:pt x="760" y="463"/>
                  </a:cubicBezTo>
                  <a:cubicBezTo>
                    <a:pt x="760" y="459"/>
                    <a:pt x="759" y="458"/>
                    <a:pt x="759" y="458"/>
                  </a:cubicBezTo>
                  <a:cubicBezTo>
                    <a:pt x="756" y="458"/>
                    <a:pt x="745" y="461"/>
                    <a:pt x="711" y="497"/>
                  </a:cubicBezTo>
                  <a:cubicBezTo>
                    <a:pt x="694" y="515"/>
                    <a:pt x="702" y="538"/>
                    <a:pt x="707" y="556"/>
                  </a:cubicBezTo>
                  <a:cubicBezTo>
                    <a:pt x="712" y="570"/>
                    <a:pt x="715" y="582"/>
                    <a:pt x="706" y="588"/>
                  </a:cubicBezTo>
                  <a:cubicBezTo>
                    <a:pt x="694" y="596"/>
                    <a:pt x="633" y="652"/>
                    <a:pt x="597" y="695"/>
                  </a:cubicBezTo>
                  <a:cubicBezTo>
                    <a:pt x="575" y="722"/>
                    <a:pt x="537" y="724"/>
                    <a:pt x="507" y="725"/>
                  </a:cubicBezTo>
                  <a:cubicBezTo>
                    <a:pt x="488" y="725"/>
                    <a:pt x="470" y="726"/>
                    <a:pt x="461" y="733"/>
                  </a:cubicBezTo>
                  <a:cubicBezTo>
                    <a:pt x="448" y="745"/>
                    <a:pt x="433" y="746"/>
                    <a:pt x="421" y="747"/>
                  </a:cubicBezTo>
                  <a:cubicBezTo>
                    <a:pt x="409" y="748"/>
                    <a:pt x="399" y="749"/>
                    <a:pt x="388" y="757"/>
                  </a:cubicBezTo>
                  <a:lnTo>
                    <a:pt x="386" y="759"/>
                  </a:lnTo>
                  <a:cubicBezTo>
                    <a:pt x="360" y="779"/>
                    <a:pt x="336" y="797"/>
                    <a:pt x="321" y="797"/>
                  </a:cubicBezTo>
                  <a:cubicBezTo>
                    <a:pt x="313" y="797"/>
                    <a:pt x="308" y="793"/>
                    <a:pt x="306" y="786"/>
                  </a:cubicBezTo>
                  <a:cubicBezTo>
                    <a:pt x="305" y="781"/>
                    <a:pt x="297" y="780"/>
                    <a:pt x="293" y="780"/>
                  </a:cubicBezTo>
                  <a:cubicBezTo>
                    <a:pt x="274" y="780"/>
                    <a:pt x="242" y="793"/>
                    <a:pt x="225" y="811"/>
                  </a:cubicBezTo>
                  <a:cubicBezTo>
                    <a:pt x="197" y="840"/>
                    <a:pt x="156" y="863"/>
                    <a:pt x="126" y="865"/>
                  </a:cubicBezTo>
                  <a:cubicBezTo>
                    <a:pt x="113" y="866"/>
                    <a:pt x="107" y="879"/>
                    <a:pt x="101" y="897"/>
                  </a:cubicBezTo>
                  <a:cubicBezTo>
                    <a:pt x="97" y="906"/>
                    <a:pt x="94" y="915"/>
                    <a:pt x="89" y="919"/>
                  </a:cubicBezTo>
                  <a:cubicBezTo>
                    <a:pt x="85" y="923"/>
                    <a:pt x="79" y="923"/>
                    <a:pt x="76" y="919"/>
                  </a:cubicBezTo>
                  <a:cubicBezTo>
                    <a:pt x="71" y="914"/>
                    <a:pt x="70" y="900"/>
                    <a:pt x="71" y="875"/>
                  </a:cubicBezTo>
                  <a:cubicBezTo>
                    <a:pt x="63" y="884"/>
                    <a:pt x="51" y="903"/>
                    <a:pt x="43" y="925"/>
                  </a:cubicBezTo>
                  <a:cubicBezTo>
                    <a:pt x="39" y="939"/>
                    <a:pt x="43" y="948"/>
                    <a:pt x="48" y="959"/>
                  </a:cubicBezTo>
                  <a:cubicBezTo>
                    <a:pt x="55" y="974"/>
                    <a:pt x="62" y="990"/>
                    <a:pt x="46" y="1013"/>
                  </a:cubicBezTo>
                  <a:cubicBezTo>
                    <a:pt x="18" y="1054"/>
                    <a:pt x="1" y="1086"/>
                    <a:pt x="32" y="1128"/>
                  </a:cubicBezTo>
                  <a:cubicBezTo>
                    <a:pt x="69" y="1177"/>
                    <a:pt x="90" y="1209"/>
                    <a:pt x="77" y="1236"/>
                  </a:cubicBezTo>
                  <a:cubicBezTo>
                    <a:pt x="74" y="1242"/>
                    <a:pt x="69" y="1244"/>
                    <a:pt x="66" y="1244"/>
                  </a:cubicBezTo>
                  <a:cubicBezTo>
                    <a:pt x="62" y="1244"/>
                    <a:pt x="59" y="1242"/>
                    <a:pt x="55" y="1239"/>
                  </a:cubicBezTo>
                  <a:cubicBezTo>
                    <a:pt x="56" y="1243"/>
                    <a:pt x="56" y="1248"/>
                    <a:pt x="53" y="1251"/>
                  </a:cubicBezTo>
                  <a:cubicBezTo>
                    <a:pt x="51" y="1255"/>
                    <a:pt x="48" y="1256"/>
                    <a:pt x="44" y="1256"/>
                  </a:cubicBezTo>
                  <a:cubicBezTo>
                    <a:pt x="36" y="1256"/>
                    <a:pt x="28" y="1246"/>
                    <a:pt x="15" y="1230"/>
                  </a:cubicBezTo>
                  <a:cubicBezTo>
                    <a:pt x="11" y="1225"/>
                    <a:pt x="4" y="1217"/>
                    <a:pt x="0" y="1213"/>
                  </a:cubicBezTo>
                  <a:cubicBezTo>
                    <a:pt x="2" y="1223"/>
                    <a:pt x="17" y="1249"/>
                    <a:pt x="29" y="1271"/>
                  </a:cubicBezTo>
                  <a:cubicBezTo>
                    <a:pt x="52" y="1311"/>
                    <a:pt x="77" y="1355"/>
                    <a:pt x="78" y="1380"/>
                  </a:cubicBezTo>
                  <a:cubicBezTo>
                    <a:pt x="78" y="1397"/>
                    <a:pt x="91" y="1414"/>
                    <a:pt x="105" y="1433"/>
                  </a:cubicBezTo>
                  <a:cubicBezTo>
                    <a:pt x="123" y="1459"/>
                    <a:pt x="144" y="1488"/>
                    <a:pt x="142" y="1524"/>
                  </a:cubicBezTo>
                  <a:cubicBezTo>
                    <a:pt x="138" y="1588"/>
                    <a:pt x="208" y="1694"/>
                    <a:pt x="209" y="1695"/>
                  </a:cubicBezTo>
                  <a:cubicBezTo>
                    <a:pt x="215" y="1704"/>
                    <a:pt x="210" y="1718"/>
                    <a:pt x="204" y="1735"/>
                  </a:cubicBezTo>
                  <a:cubicBezTo>
                    <a:pt x="197" y="1753"/>
                    <a:pt x="189" y="1775"/>
                    <a:pt x="193" y="1799"/>
                  </a:cubicBezTo>
                  <a:cubicBezTo>
                    <a:pt x="196" y="1823"/>
                    <a:pt x="193" y="1841"/>
                    <a:pt x="182" y="1853"/>
                  </a:cubicBezTo>
                  <a:cubicBezTo>
                    <a:pt x="173" y="1863"/>
                    <a:pt x="160" y="1868"/>
                    <a:pt x="143" y="1868"/>
                  </a:cubicBezTo>
                  <a:cubicBezTo>
                    <a:pt x="137" y="1868"/>
                    <a:pt x="134" y="1871"/>
                    <a:pt x="134" y="1876"/>
                  </a:cubicBezTo>
                  <a:cubicBezTo>
                    <a:pt x="133" y="1887"/>
                    <a:pt x="146" y="1906"/>
                    <a:pt x="164" y="1907"/>
                  </a:cubicBezTo>
                  <a:cubicBezTo>
                    <a:pt x="184" y="1910"/>
                    <a:pt x="190" y="1919"/>
                    <a:pt x="196" y="1930"/>
                  </a:cubicBezTo>
                  <a:cubicBezTo>
                    <a:pt x="201" y="1938"/>
                    <a:pt x="207" y="1947"/>
                    <a:pt x="222" y="1957"/>
                  </a:cubicBezTo>
                  <a:cubicBezTo>
                    <a:pt x="238" y="1968"/>
                    <a:pt x="267" y="1973"/>
                    <a:pt x="310" y="1973"/>
                  </a:cubicBezTo>
                  <a:cubicBezTo>
                    <a:pt x="324" y="1973"/>
                    <a:pt x="337" y="1973"/>
                    <a:pt x="348" y="1972"/>
                  </a:cubicBezTo>
                  <a:cubicBezTo>
                    <a:pt x="356" y="1972"/>
                    <a:pt x="363" y="1972"/>
                    <a:pt x="368" y="1972"/>
                  </a:cubicBezTo>
                  <a:cubicBezTo>
                    <a:pt x="379" y="1972"/>
                    <a:pt x="387" y="1963"/>
                    <a:pt x="396" y="1953"/>
                  </a:cubicBezTo>
                  <a:cubicBezTo>
                    <a:pt x="407" y="1941"/>
                    <a:pt x="421" y="1927"/>
                    <a:pt x="444" y="1926"/>
                  </a:cubicBezTo>
                  <a:cubicBezTo>
                    <a:pt x="471" y="1925"/>
                    <a:pt x="474" y="1919"/>
                    <a:pt x="483" y="1906"/>
                  </a:cubicBezTo>
                  <a:cubicBezTo>
                    <a:pt x="486" y="1901"/>
                    <a:pt x="489" y="1897"/>
                    <a:pt x="493" y="1891"/>
                  </a:cubicBezTo>
                  <a:cubicBezTo>
                    <a:pt x="504" y="1878"/>
                    <a:pt x="530" y="1872"/>
                    <a:pt x="580" y="1872"/>
                  </a:cubicBezTo>
                  <a:cubicBezTo>
                    <a:pt x="609" y="1872"/>
                    <a:pt x="642" y="1874"/>
                    <a:pt x="678" y="1876"/>
                  </a:cubicBezTo>
                  <a:lnTo>
                    <a:pt x="695" y="1877"/>
                  </a:lnTo>
                  <a:cubicBezTo>
                    <a:pt x="702" y="1877"/>
                    <a:pt x="709" y="1877"/>
                    <a:pt x="715" y="1877"/>
                  </a:cubicBezTo>
                  <a:cubicBezTo>
                    <a:pt x="779" y="1877"/>
                    <a:pt x="818" y="1859"/>
                    <a:pt x="831" y="1822"/>
                  </a:cubicBezTo>
                  <a:cubicBezTo>
                    <a:pt x="839" y="1801"/>
                    <a:pt x="865" y="1791"/>
                    <a:pt x="890" y="1783"/>
                  </a:cubicBezTo>
                  <a:cubicBezTo>
                    <a:pt x="907" y="1777"/>
                    <a:pt x="924" y="1771"/>
                    <a:pt x="934" y="1762"/>
                  </a:cubicBezTo>
                  <a:cubicBezTo>
                    <a:pt x="954" y="1743"/>
                    <a:pt x="973" y="1737"/>
                    <a:pt x="1011" y="1737"/>
                  </a:cubicBezTo>
                  <a:cubicBezTo>
                    <a:pt x="1022" y="1737"/>
                    <a:pt x="1034" y="1737"/>
                    <a:pt x="1052" y="1738"/>
                  </a:cubicBezTo>
                  <a:cubicBezTo>
                    <a:pt x="1103" y="1740"/>
                    <a:pt x="1152" y="1719"/>
                    <a:pt x="1191" y="1701"/>
                  </a:cubicBezTo>
                  <a:cubicBezTo>
                    <a:pt x="1201" y="1697"/>
                    <a:pt x="1210" y="1693"/>
                    <a:pt x="1219" y="1689"/>
                  </a:cubicBezTo>
                  <a:cubicBezTo>
                    <a:pt x="1244" y="1679"/>
                    <a:pt x="1280" y="1677"/>
                    <a:pt x="1315" y="1676"/>
                  </a:cubicBezTo>
                  <a:cubicBezTo>
                    <a:pt x="1340" y="1674"/>
                    <a:pt x="1363" y="1673"/>
                    <a:pt x="1380" y="1669"/>
                  </a:cubicBezTo>
                  <a:cubicBezTo>
                    <a:pt x="1384" y="1668"/>
                    <a:pt x="1387" y="1668"/>
                    <a:pt x="1390" y="1668"/>
                  </a:cubicBezTo>
                  <a:cubicBezTo>
                    <a:pt x="1408" y="1668"/>
                    <a:pt x="1420" y="1680"/>
                    <a:pt x="1431" y="1691"/>
                  </a:cubicBezTo>
                  <a:cubicBezTo>
                    <a:pt x="1443" y="1704"/>
                    <a:pt x="1454" y="1716"/>
                    <a:pt x="1474" y="1714"/>
                  </a:cubicBezTo>
                  <a:cubicBezTo>
                    <a:pt x="1502" y="1711"/>
                    <a:pt x="1521" y="1717"/>
                    <a:pt x="1537" y="1721"/>
                  </a:cubicBezTo>
                  <a:cubicBezTo>
                    <a:pt x="1547" y="1724"/>
                    <a:pt x="1555" y="1727"/>
                    <a:pt x="1564" y="1726"/>
                  </a:cubicBezTo>
                  <a:cubicBezTo>
                    <a:pt x="1580" y="1725"/>
                    <a:pt x="1586" y="1732"/>
                    <a:pt x="1592" y="1738"/>
                  </a:cubicBezTo>
                  <a:cubicBezTo>
                    <a:pt x="1596" y="1742"/>
                    <a:pt x="1600" y="1746"/>
                    <a:pt x="1610" y="1748"/>
                  </a:cubicBezTo>
                  <a:cubicBezTo>
                    <a:pt x="1623" y="1751"/>
                    <a:pt x="1628" y="1758"/>
                    <a:pt x="1630" y="1763"/>
                  </a:cubicBezTo>
                  <a:cubicBezTo>
                    <a:pt x="1634" y="1774"/>
                    <a:pt x="1630" y="1788"/>
                    <a:pt x="1618" y="1805"/>
                  </a:cubicBezTo>
                  <a:cubicBezTo>
                    <a:pt x="1618" y="1806"/>
                    <a:pt x="1616" y="1808"/>
                    <a:pt x="1617" y="1809"/>
                  </a:cubicBezTo>
                  <a:cubicBezTo>
                    <a:pt x="1617" y="1812"/>
                    <a:pt x="1626" y="1817"/>
                    <a:pt x="1634" y="1821"/>
                  </a:cubicBezTo>
                  <a:cubicBezTo>
                    <a:pt x="1649" y="1829"/>
                    <a:pt x="1670" y="1840"/>
                    <a:pt x="1686" y="1862"/>
                  </a:cubicBezTo>
                  <a:cubicBezTo>
                    <a:pt x="1706" y="1889"/>
                    <a:pt x="1703" y="1904"/>
                    <a:pt x="1701" y="1918"/>
                  </a:cubicBezTo>
                  <a:cubicBezTo>
                    <a:pt x="1700" y="1927"/>
                    <a:pt x="1699" y="1935"/>
                    <a:pt x="1705" y="1948"/>
                  </a:cubicBezTo>
                  <a:cubicBezTo>
                    <a:pt x="1711" y="1959"/>
                    <a:pt x="1716" y="1965"/>
                    <a:pt x="1720" y="1965"/>
                  </a:cubicBezTo>
                  <a:cubicBezTo>
                    <a:pt x="1728" y="1965"/>
                    <a:pt x="1744" y="1944"/>
                    <a:pt x="1758" y="1925"/>
                  </a:cubicBezTo>
                  <a:cubicBezTo>
                    <a:pt x="1776" y="1900"/>
                    <a:pt x="1796" y="1895"/>
                    <a:pt x="1810" y="1891"/>
                  </a:cubicBezTo>
                  <a:cubicBezTo>
                    <a:pt x="1824" y="1888"/>
                    <a:pt x="1831" y="1886"/>
                    <a:pt x="1833" y="1870"/>
                  </a:cubicBezTo>
                  <a:cubicBezTo>
                    <a:pt x="1837" y="1835"/>
                    <a:pt x="1864" y="1792"/>
                    <a:pt x="1890" y="1792"/>
                  </a:cubicBezTo>
                  <a:cubicBezTo>
                    <a:pt x="1896" y="1792"/>
                    <a:pt x="1902" y="1795"/>
                    <a:pt x="1907" y="1799"/>
                  </a:cubicBezTo>
                  <a:cubicBezTo>
                    <a:pt x="1923" y="1812"/>
                    <a:pt x="1915" y="1825"/>
                    <a:pt x="1906" y="1840"/>
                  </a:cubicBezTo>
                  <a:cubicBezTo>
                    <a:pt x="1897" y="1854"/>
                    <a:pt x="1884" y="1876"/>
                    <a:pt x="1877" y="1913"/>
                  </a:cubicBezTo>
                  <a:cubicBezTo>
                    <a:pt x="1867" y="1964"/>
                    <a:pt x="1851" y="1969"/>
                    <a:pt x="1835" y="1969"/>
                  </a:cubicBezTo>
                  <a:cubicBezTo>
                    <a:pt x="1830" y="1969"/>
                    <a:pt x="1830" y="1969"/>
                    <a:pt x="1829" y="1972"/>
                  </a:cubicBezTo>
                  <a:cubicBezTo>
                    <a:pt x="1829" y="1973"/>
                    <a:pt x="1829" y="1974"/>
                    <a:pt x="1830" y="1976"/>
                  </a:cubicBezTo>
                  <a:cubicBezTo>
                    <a:pt x="1834" y="1980"/>
                    <a:pt x="1845" y="1985"/>
                    <a:pt x="1859" y="1985"/>
                  </a:cubicBezTo>
                  <a:cubicBezTo>
                    <a:pt x="1866" y="1985"/>
                    <a:pt x="1889" y="1983"/>
                    <a:pt x="1889" y="1964"/>
                  </a:cubicBezTo>
                  <a:cubicBezTo>
                    <a:pt x="1889" y="1924"/>
                    <a:pt x="1901" y="1916"/>
                    <a:pt x="1911" y="1916"/>
                  </a:cubicBezTo>
                  <a:cubicBezTo>
                    <a:pt x="1920" y="1916"/>
                    <a:pt x="1930" y="1923"/>
                    <a:pt x="1942" y="1938"/>
                  </a:cubicBezTo>
                  <a:cubicBezTo>
                    <a:pt x="1962" y="1965"/>
                    <a:pt x="1948" y="1990"/>
                    <a:pt x="1939" y="2006"/>
                  </a:cubicBezTo>
                  <a:cubicBezTo>
                    <a:pt x="1935" y="2013"/>
                    <a:pt x="1931" y="2021"/>
                    <a:pt x="1932" y="2024"/>
                  </a:cubicBezTo>
                  <a:cubicBezTo>
                    <a:pt x="1933" y="2026"/>
                    <a:pt x="1933" y="2027"/>
                    <a:pt x="1937" y="2027"/>
                  </a:cubicBezTo>
                  <a:cubicBezTo>
                    <a:pt x="1943" y="2027"/>
                    <a:pt x="1950" y="2025"/>
                    <a:pt x="1957" y="2023"/>
                  </a:cubicBezTo>
                  <a:cubicBezTo>
                    <a:pt x="1966" y="2020"/>
                    <a:pt x="1976" y="2017"/>
                    <a:pt x="1983" y="2017"/>
                  </a:cubicBezTo>
                  <a:cubicBezTo>
                    <a:pt x="2001" y="2019"/>
                    <a:pt x="2017" y="2038"/>
                    <a:pt x="2026" y="2049"/>
                  </a:cubicBezTo>
                  <a:cubicBezTo>
                    <a:pt x="2042" y="2071"/>
                    <a:pt x="2057" y="2105"/>
                    <a:pt x="2053" y="2129"/>
                  </a:cubicBezTo>
                  <a:lnTo>
                    <a:pt x="2052" y="2135"/>
                  </a:lnTo>
                  <a:cubicBezTo>
                    <a:pt x="2045" y="2168"/>
                    <a:pt x="2040" y="2196"/>
                    <a:pt x="2090" y="2221"/>
                  </a:cubicBezTo>
                  <a:cubicBezTo>
                    <a:pt x="2114" y="2233"/>
                    <a:pt x="2124" y="2241"/>
                    <a:pt x="2131" y="2246"/>
                  </a:cubicBezTo>
                  <a:cubicBezTo>
                    <a:pt x="2140" y="2253"/>
                    <a:pt x="2142" y="2254"/>
                    <a:pt x="2165" y="2254"/>
                  </a:cubicBezTo>
                  <a:cubicBezTo>
                    <a:pt x="2208" y="2254"/>
                    <a:pt x="2298" y="2288"/>
                    <a:pt x="2323" y="2310"/>
                  </a:cubicBezTo>
                  <a:cubicBezTo>
                    <a:pt x="2327" y="2313"/>
                    <a:pt x="2331" y="2314"/>
                    <a:pt x="2337" y="2314"/>
                  </a:cubicBezTo>
                  <a:cubicBezTo>
                    <a:pt x="2362" y="2314"/>
                    <a:pt x="2401" y="2287"/>
                    <a:pt x="2410" y="2257"/>
                  </a:cubicBezTo>
                  <a:cubicBezTo>
                    <a:pt x="2416" y="2237"/>
                    <a:pt x="2429" y="2235"/>
                    <a:pt x="2434" y="2235"/>
                  </a:cubicBezTo>
                  <a:cubicBezTo>
                    <a:pt x="2445" y="2235"/>
                    <a:pt x="2457" y="2244"/>
                    <a:pt x="2460" y="2255"/>
                  </a:cubicBezTo>
                  <a:cubicBezTo>
                    <a:pt x="2462" y="2263"/>
                    <a:pt x="2459" y="2271"/>
                    <a:pt x="2451" y="2276"/>
                  </a:cubicBezTo>
                  <a:cubicBezTo>
                    <a:pt x="2446" y="2278"/>
                    <a:pt x="2445" y="2281"/>
                    <a:pt x="2446" y="2285"/>
                  </a:cubicBezTo>
                  <a:cubicBezTo>
                    <a:pt x="2448" y="2291"/>
                    <a:pt x="2453" y="2295"/>
                    <a:pt x="2455" y="2296"/>
                  </a:cubicBezTo>
                  <a:cubicBezTo>
                    <a:pt x="2455" y="2295"/>
                    <a:pt x="2455" y="2295"/>
                    <a:pt x="2456" y="2294"/>
                  </a:cubicBezTo>
                  <a:cubicBezTo>
                    <a:pt x="2457" y="2278"/>
                    <a:pt x="2462" y="2261"/>
                    <a:pt x="2473" y="2261"/>
                  </a:cubicBezTo>
                  <a:cubicBezTo>
                    <a:pt x="2482" y="2261"/>
                    <a:pt x="2486" y="2273"/>
                    <a:pt x="2487" y="2277"/>
                  </a:cubicBezTo>
                  <a:cubicBezTo>
                    <a:pt x="2491" y="2289"/>
                    <a:pt x="2501" y="2294"/>
                    <a:pt x="2512" y="2300"/>
                  </a:cubicBezTo>
                  <a:cubicBezTo>
                    <a:pt x="2522" y="2305"/>
                    <a:pt x="2532" y="2311"/>
                    <a:pt x="2538" y="2322"/>
                  </a:cubicBezTo>
                  <a:cubicBezTo>
                    <a:pt x="2544" y="2332"/>
                    <a:pt x="2549" y="2339"/>
                    <a:pt x="2552" y="2342"/>
                  </a:cubicBezTo>
                  <a:cubicBezTo>
                    <a:pt x="2552" y="2320"/>
                    <a:pt x="2564" y="2305"/>
                    <a:pt x="2590" y="2295"/>
                  </a:cubicBezTo>
                  <a:cubicBezTo>
                    <a:pt x="2610" y="2288"/>
                    <a:pt x="2624" y="2275"/>
                    <a:pt x="2642" y="2259"/>
                  </a:cubicBezTo>
                  <a:cubicBezTo>
                    <a:pt x="2648" y="2255"/>
                    <a:pt x="2654" y="2249"/>
                    <a:pt x="2661" y="2244"/>
                  </a:cubicBezTo>
                  <a:cubicBezTo>
                    <a:pt x="2691" y="2219"/>
                    <a:pt x="2807" y="2214"/>
                    <a:pt x="2822" y="2214"/>
                  </a:cubicBezTo>
                  <a:cubicBezTo>
                    <a:pt x="2828" y="2204"/>
                    <a:pt x="2834" y="2146"/>
                    <a:pt x="2838" y="2110"/>
                  </a:cubicBezTo>
                  <a:cubicBezTo>
                    <a:pt x="2840" y="2094"/>
                    <a:pt x="2841" y="2078"/>
                    <a:pt x="2843" y="2065"/>
                  </a:cubicBezTo>
                  <a:cubicBezTo>
                    <a:pt x="2847" y="2037"/>
                    <a:pt x="2860" y="2021"/>
                    <a:pt x="2872" y="2006"/>
                  </a:cubicBezTo>
                  <a:cubicBezTo>
                    <a:pt x="2885" y="1990"/>
                    <a:pt x="2897" y="1975"/>
                    <a:pt x="2901" y="1948"/>
                  </a:cubicBezTo>
                  <a:cubicBezTo>
                    <a:pt x="2908" y="1891"/>
                    <a:pt x="2967" y="1785"/>
                    <a:pt x="2986" y="1779"/>
                  </a:cubicBezTo>
                  <a:cubicBezTo>
                    <a:pt x="2995" y="1776"/>
                    <a:pt x="3026" y="1763"/>
                    <a:pt x="3028" y="1732"/>
                  </a:cubicBezTo>
                  <a:cubicBezTo>
                    <a:pt x="3028" y="1716"/>
                    <a:pt x="3038" y="1699"/>
                    <a:pt x="3047" y="1682"/>
                  </a:cubicBezTo>
                  <a:cubicBezTo>
                    <a:pt x="3058" y="1664"/>
                    <a:pt x="3068" y="1645"/>
                    <a:pt x="3068" y="1626"/>
                  </a:cubicBezTo>
                  <a:cubicBezTo>
                    <a:pt x="3068" y="1603"/>
                    <a:pt x="3075" y="1579"/>
                    <a:pt x="3081" y="1559"/>
                  </a:cubicBezTo>
                  <a:cubicBezTo>
                    <a:pt x="3084" y="1548"/>
                    <a:pt x="3088" y="1534"/>
                    <a:pt x="3087" y="1531"/>
                  </a:cubicBezTo>
                  <a:lnTo>
                    <a:pt x="3086" y="1528"/>
                  </a:lnTo>
                  <a:cubicBezTo>
                    <a:pt x="3082" y="1514"/>
                    <a:pt x="3071" y="1477"/>
                    <a:pt x="3097" y="1449"/>
                  </a:cubicBezTo>
                  <a:cubicBezTo>
                    <a:pt x="3109" y="1436"/>
                    <a:pt x="3104" y="1421"/>
                    <a:pt x="3100" y="1407"/>
                  </a:cubicBezTo>
                  <a:cubicBezTo>
                    <a:pt x="3096" y="1397"/>
                    <a:pt x="3092" y="1386"/>
                    <a:pt x="3101" y="13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3" name="Freeform 289">
              <a:extLst>
                <a:ext uri="{FF2B5EF4-FFF2-40B4-BE49-F238E27FC236}">
                  <a16:creationId xmlns:a16="http://schemas.microsoft.com/office/drawing/2014/main" id="{05C26E5D-433A-4CB7-B8C7-BE6D69EFA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257" y="5075064"/>
              <a:ext cx="16428" cy="4563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" name="Freeform 290">
              <a:extLst>
                <a:ext uri="{FF2B5EF4-FFF2-40B4-BE49-F238E27FC236}">
                  <a16:creationId xmlns:a16="http://schemas.microsoft.com/office/drawing/2014/main" id="{FFDF4CF4-B654-4D43-8017-060103D07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1775" y="4663448"/>
              <a:ext cx="19166" cy="5476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5" name="Freeform 291">
              <a:extLst>
                <a:ext uri="{FF2B5EF4-FFF2-40B4-BE49-F238E27FC236}">
                  <a16:creationId xmlns:a16="http://schemas.microsoft.com/office/drawing/2014/main" id="{719550A9-E835-42D0-9ABB-259C20B41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3541" y="5060461"/>
              <a:ext cx="87616" cy="123210"/>
            </a:xfrm>
            <a:custGeom>
              <a:avLst/>
              <a:gdLst>
                <a:gd name="T0" fmla="*/ 405 w 422"/>
                <a:gd name="T1" fmla="*/ 253 h 596"/>
                <a:gd name="T2" fmla="*/ 355 w 422"/>
                <a:gd name="T3" fmla="*/ 275 h 596"/>
                <a:gd name="T4" fmla="*/ 334 w 422"/>
                <a:gd name="T5" fmla="*/ 288 h 596"/>
                <a:gd name="T6" fmla="*/ 306 w 422"/>
                <a:gd name="T7" fmla="*/ 280 h 596"/>
                <a:gd name="T8" fmla="*/ 275 w 422"/>
                <a:gd name="T9" fmla="*/ 271 h 596"/>
                <a:gd name="T10" fmla="*/ 224 w 422"/>
                <a:gd name="T11" fmla="*/ 219 h 596"/>
                <a:gd name="T12" fmla="*/ 198 w 422"/>
                <a:gd name="T13" fmla="*/ 164 h 596"/>
                <a:gd name="T14" fmla="*/ 191 w 422"/>
                <a:gd name="T15" fmla="*/ 166 h 596"/>
                <a:gd name="T16" fmla="*/ 196 w 422"/>
                <a:gd name="T17" fmla="*/ 176 h 596"/>
                <a:gd name="T18" fmla="*/ 199 w 422"/>
                <a:gd name="T19" fmla="*/ 204 h 596"/>
                <a:gd name="T20" fmla="*/ 189 w 422"/>
                <a:gd name="T21" fmla="*/ 210 h 596"/>
                <a:gd name="T22" fmla="*/ 174 w 422"/>
                <a:gd name="T23" fmla="*/ 200 h 596"/>
                <a:gd name="T24" fmla="*/ 164 w 422"/>
                <a:gd name="T25" fmla="*/ 192 h 596"/>
                <a:gd name="T26" fmla="*/ 129 w 422"/>
                <a:gd name="T27" fmla="*/ 133 h 596"/>
                <a:gd name="T28" fmla="*/ 117 w 422"/>
                <a:gd name="T29" fmla="*/ 105 h 596"/>
                <a:gd name="T30" fmla="*/ 100 w 422"/>
                <a:gd name="T31" fmla="*/ 64 h 596"/>
                <a:gd name="T32" fmla="*/ 11 w 422"/>
                <a:gd name="T33" fmla="*/ 0 h 596"/>
                <a:gd name="T34" fmla="*/ 5 w 422"/>
                <a:gd name="T35" fmla="*/ 3 h 596"/>
                <a:gd name="T36" fmla="*/ 40 w 422"/>
                <a:gd name="T37" fmla="*/ 72 h 596"/>
                <a:gd name="T38" fmla="*/ 65 w 422"/>
                <a:gd name="T39" fmla="*/ 94 h 596"/>
                <a:gd name="T40" fmla="*/ 93 w 422"/>
                <a:gd name="T41" fmla="*/ 130 h 596"/>
                <a:gd name="T42" fmla="*/ 135 w 422"/>
                <a:gd name="T43" fmla="*/ 185 h 596"/>
                <a:gd name="T44" fmla="*/ 138 w 422"/>
                <a:gd name="T45" fmla="*/ 243 h 596"/>
                <a:gd name="T46" fmla="*/ 127 w 422"/>
                <a:gd name="T47" fmla="*/ 304 h 596"/>
                <a:gd name="T48" fmla="*/ 92 w 422"/>
                <a:gd name="T49" fmla="*/ 356 h 596"/>
                <a:gd name="T50" fmla="*/ 63 w 422"/>
                <a:gd name="T51" fmla="*/ 377 h 596"/>
                <a:gd name="T52" fmla="*/ 60 w 422"/>
                <a:gd name="T53" fmla="*/ 386 h 596"/>
                <a:gd name="T54" fmla="*/ 118 w 422"/>
                <a:gd name="T55" fmla="*/ 431 h 596"/>
                <a:gd name="T56" fmla="*/ 164 w 422"/>
                <a:gd name="T57" fmla="*/ 460 h 596"/>
                <a:gd name="T58" fmla="*/ 156 w 422"/>
                <a:gd name="T59" fmla="*/ 552 h 596"/>
                <a:gd name="T60" fmla="*/ 143 w 422"/>
                <a:gd name="T61" fmla="*/ 584 h 596"/>
                <a:gd name="T62" fmla="*/ 179 w 422"/>
                <a:gd name="T63" fmla="*/ 595 h 596"/>
                <a:gd name="T64" fmla="*/ 206 w 422"/>
                <a:gd name="T65" fmla="*/ 591 h 596"/>
                <a:gd name="T66" fmla="*/ 256 w 422"/>
                <a:gd name="T67" fmla="*/ 525 h 596"/>
                <a:gd name="T68" fmla="*/ 288 w 422"/>
                <a:gd name="T69" fmla="*/ 474 h 596"/>
                <a:gd name="T70" fmla="*/ 304 w 422"/>
                <a:gd name="T71" fmla="*/ 429 h 596"/>
                <a:gd name="T72" fmla="*/ 311 w 422"/>
                <a:gd name="T73" fmla="*/ 395 h 596"/>
                <a:gd name="T74" fmla="*/ 358 w 422"/>
                <a:gd name="T75" fmla="*/ 376 h 596"/>
                <a:gd name="T76" fmla="*/ 367 w 422"/>
                <a:gd name="T77" fmla="*/ 376 h 596"/>
                <a:gd name="T78" fmla="*/ 375 w 422"/>
                <a:gd name="T79" fmla="*/ 360 h 596"/>
                <a:gd name="T80" fmla="*/ 399 w 422"/>
                <a:gd name="T81" fmla="*/ 330 h 596"/>
                <a:gd name="T82" fmla="*/ 411 w 422"/>
                <a:gd name="T83" fmla="*/ 306 h 596"/>
                <a:gd name="T84" fmla="*/ 419 w 422"/>
                <a:gd name="T85" fmla="*/ 266 h 596"/>
                <a:gd name="T86" fmla="*/ 419 w 422"/>
                <a:gd name="T87" fmla="*/ 257 h 596"/>
                <a:gd name="T88" fmla="*/ 405 w 422"/>
                <a:gd name="T89" fmla="*/ 253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2" h="596">
                  <a:moveTo>
                    <a:pt x="405" y="253"/>
                  </a:moveTo>
                  <a:cubicBezTo>
                    <a:pt x="386" y="253"/>
                    <a:pt x="362" y="264"/>
                    <a:pt x="355" y="275"/>
                  </a:cubicBezTo>
                  <a:cubicBezTo>
                    <a:pt x="350" y="283"/>
                    <a:pt x="343" y="288"/>
                    <a:pt x="334" y="288"/>
                  </a:cubicBezTo>
                  <a:cubicBezTo>
                    <a:pt x="325" y="288"/>
                    <a:pt x="316" y="284"/>
                    <a:pt x="306" y="280"/>
                  </a:cubicBezTo>
                  <a:cubicBezTo>
                    <a:pt x="296" y="275"/>
                    <a:pt x="285" y="271"/>
                    <a:pt x="275" y="271"/>
                  </a:cubicBezTo>
                  <a:cubicBezTo>
                    <a:pt x="245" y="271"/>
                    <a:pt x="224" y="250"/>
                    <a:pt x="224" y="219"/>
                  </a:cubicBezTo>
                  <a:cubicBezTo>
                    <a:pt x="224" y="214"/>
                    <a:pt x="223" y="164"/>
                    <a:pt x="198" y="164"/>
                  </a:cubicBezTo>
                  <a:cubicBezTo>
                    <a:pt x="192" y="165"/>
                    <a:pt x="191" y="166"/>
                    <a:pt x="191" y="166"/>
                  </a:cubicBezTo>
                  <a:cubicBezTo>
                    <a:pt x="191" y="167"/>
                    <a:pt x="194" y="172"/>
                    <a:pt x="196" y="176"/>
                  </a:cubicBezTo>
                  <a:cubicBezTo>
                    <a:pt x="200" y="185"/>
                    <a:pt x="206" y="196"/>
                    <a:pt x="199" y="204"/>
                  </a:cubicBezTo>
                  <a:cubicBezTo>
                    <a:pt x="196" y="208"/>
                    <a:pt x="192" y="210"/>
                    <a:pt x="189" y="210"/>
                  </a:cubicBezTo>
                  <a:cubicBezTo>
                    <a:pt x="182" y="210"/>
                    <a:pt x="178" y="205"/>
                    <a:pt x="174" y="200"/>
                  </a:cubicBezTo>
                  <a:cubicBezTo>
                    <a:pt x="171" y="196"/>
                    <a:pt x="167" y="192"/>
                    <a:pt x="164" y="192"/>
                  </a:cubicBezTo>
                  <a:cubicBezTo>
                    <a:pt x="147" y="192"/>
                    <a:pt x="129" y="171"/>
                    <a:pt x="129" y="133"/>
                  </a:cubicBezTo>
                  <a:cubicBezTo>
                    <a:pt x="129" y="119"/>
                    <a:pt x="124" y="113"/>
                    <a:pt x="117" y="105"/>
                  </a:cubicBezTo>
                  <a:cubicBezTo>
                    <a:pt x="109" y="96"/>
                    <a:pt x="100" y="86"/>
                    <a:pt x="100" y="64"/>
                  </a:cubicBezTo>
                  <a:cubicBezTo>
                    <a:pt x="100" y="30"/>
                    <a:pt x="45" y="0"/>
                    <a:pt x="11" y="0"/>
                  </a:cubicBezTo>
                  <a:cubicBezTo>
                    <a:pt x="6" y="0"/>
                    <a:pt x="5" y="2"/>
                    <a:pt x="5" y="3"/>
                  </a:cubicBezTo>
                  <a:cubicBezTo>
                    <a:pt x="0" y="13"/>
                    <a:pt x="22" y="51"/>
                    <a:pt x="40" y="72"/>
                  </a:cubicBezTo>
                  <a:cubicBezTo>
                    <a:pt x="46" y="79"/>
                    <a:pt x="55" y="87"/>
                    <a:pt x="65" y="94"/>
                  </a:cubicBezTo>
                  <a:cubicBezTo>
                    <a:pt x="81" y="107"/>
                    <a:pt x="95" y="118"/>
                    <a:pt x="93" y="130"/>
                  </a:cubicBezTo>
                  <a:cubicBezTo>
                    <a:pt x="92" y="142"/>
                    <a:pt x="117" y="179"/>
                    <a:pt x="135" y="185"/>
                  </a:cubicBezTo>
                  <a:cubicBezTo>
                    <a:pt x="152" y="191"/>
                    <a:pt x="146" y="214"/>
                    <a:pt x="138" y="243"/>
                  </a:cubicBezTo>
                  <a:cubicBezTo>
                    <a:pt x="133" y="263"/>
                    <a:pt x="127" y="284"/>
                    <a:pt x="127" y="304"/>
                  </a:cubicBezTo>
                  <a:cubicBezTo>
                    <a:pt x="127" y="337"/>
                    <a:pt x="110" y="347"/>
                    <a:pt x="92" y="356"/>
                  </a:cubicBezTo>
                  <a:cubicBezTo>
                    <a:pt x="82" y="361"/>
                    <a:pt x="72" y="367"/>
                    <a:pt x="63" y="377"/>
                  </a:cubicBezTo>
                  <a:cubicBezTo>
                    <a:pt x="60" y="381"/>
                    <a:pt x="60" y="384"/>
                    <a:pt x="60" y="386"/>
                  </a:cubicBezTo>
                  <a:cubicBezTo>
                    <a:pt x="63" y="400"/>
                    <a:pt x="92" y="416"/>
                    <a:pt x="118" y="431"/>
                  </a:cubicBezTo>
                  <a:cubicBezTo>
                    <a:pt x="135" y="441"/>
                    <a:pt x="152" y="450"/>
                    <a:pt x="164" y="460"/>
                  </a:cubicBezTo>
                  <a:cubicBezTo>
                    <a:pt x="191" y="482"/>
                    <a:pt x="171" y="523"/>
                    <a:pt x="156" y="552"/>
                  </a:cubicBezTo>
                  <a:cubicBezTo>
                    <a:pt x="150" y="563"/>
                    <a:pt x="142" y="580"/>
                    <a:pt x="143" y="584"/>
                  </a:cubicBezTo>
                  <a:cubicBezTo>
                    <a:pt x="145" y="587"/>
                    <a:pt x="157" y="595"/>
                    <a:pt x="179" y="595"/>
                  </a:cubicBezTo>
                  <a:cubicBezTo>
                    <a:pt x="188" y="595"/>
                    <a:pt x="197" y="594"/>
                    <a:pt x="206" y="591"/>
                  </a:cubicBezTo>
                  <a:cubicBezTo>
                    <a:pt x="227" y="586"/>
                    <a:pt x="243" y="554"/>
                    <a:pt x="256" y="525"/>
                  </a:cubicBezTo>
                  <a:cubicBezTo>
                    <a:pt x="267" y="504"/>
                    <a:pt x="277" y="484"/>
                    <a:pt x="288" y="474"/>
                  </a:cubicBezTo>
                  <a:cubicBezTo>
                    <a:pt x="302" y="462"/>
                    <a:pt x="303" y="445"/>
                    <a:pt x="304" y="429"/>
                  </a:cubicBezTo>
                  <a:cubicBezTo>
                    <a:pt x="304" y="416"/>
                    <a:pt x="305" y="404"/>
                    <a:pt x="311" y="395"/>
                  </a:cubicBezTo>
                  <a:cubicBezTo>
                    <a:pt x="324" y="377"/>
                    <a:pt x="341" y="376"/>
                    <a:pt x="358" y="376"/>
                  </a:cubicBezTo>
                  <a:lnTo>
                    <a:pt x="367" y="376"/>
                  </a:lnTo>
                  <a:cubicBezTo>
                    <a:pt x="371" y="376"/>
                    <a:pt x="372" y="370"/>
                    <a:pt x="375" y="360"/>
                  </a:cubicBezTo>
                  <a:cubicBezTo>
                    <a:pt x="378" y="347"/>
                    <a:pt x="382" y="330"/>
                    <a:pt x="399" y="330"/>
                  </a:cubicBezTo>
                  <a:cubicBezTo>
                    <a:pt x="407" y="330"/>
                    <a:pt x="408" y="326"/>
                    <a:pt x="411" y="306"/>
                  </a:cubicBezTo>
                  <a:cubicBezTo>
                    <a:pt x="412" y="295"/>
                    <a:pt x="413" y="281"/>
                    <a:pt x="419" y="266"/>
                  </a:cubicBezTo>
                  <a:cubicBezTo>
                    <a:pt x="420" y="264"/>
                    <a:pt x="421" y="260"/>
                    <a:pt x="419" y="257"/>
                  </a:cubicBezTo>
                  <a:cubicBezTo>
                    <a:pt x="417" y="254"/>
                    <a:pt x="412" y="253"/>
                    <a:pt x="405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6" name="Freeform 292">
              <a:extLst>
                <a:ext uri="{FF2B5EF4-FFF2-40B4-BE49-F238E27FC236}">
                  <a16:creationId xmlns:a16="http://schemas.microsoft.com/office/drawing/2014/main" id="{D6B2B492-18F7-4ACC-B5AD-AC4C9F78D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0409" y="5170894"/>
              <a:ext cx="121386" cy="112259"/>
            </a:xfrm>
            <a:custGeom>
              <a:avLst/>
              <a:gdLst>
                <a:gd name="T0" fmla="*/ 575 w 585"/>
                <a:gd name="T1" fmla="*/ 39 h 544"/>
                <a:gd name="T2" fmla="*/ 569 w 585"/>
                <a:gd name="T3" fmla="*/ 16 h 544"/>
                <a:gd name="T4" fmla="*/ 536 w 585"/>
                <a:gd name="T5" fmla="*/ 22 h 544"/>
                <a:gd name="T6" fmla="*/ 515 w 585"/>
                <a:gd name="T7" fmla="*/ 35 h 544"/>
                <a:gd name="T8" fmla="*/ 506 w 585"/>
                <a:gd name="T9" fmla="*/ 37 h 544"/>
                <a:gd name="T10" fmla="*/ 477 w 585"/>
                <a:gd name="T11" fmla="*/ 18 h 544"/>
                <a:gd name="T12" fmla="*/ 452 w 585"/>
                <a:gd name="T13" fmla="*/ 0 h 544"/>
                <a:gd name="T14" fmla="*/ 441 w 585"/>
                <a:gd name="T15" fmla="*/ 4 h 544"/>
                <a:gd name="T16" fmla="*/ 425 w 585"/>
                <a:gd name="T17" fmla="*/ 31 h 544"/>
                <a:gd name="T18" fmla="*/ 403 w 585"/>
                <a:gd name="T19" fmla="*/ 70 h 544"/>
                <a:gd name="T20" fmla="*/ 374 w 585"/>
                <a:gd name="T21" fmla="*/ 112 h 544"/>
                <a:gd name="T22" fmla="*/ 341 w 585"/>
                <a:gd name="T23" fmla="*/ 175 h 544"/>
                <a:gd name="T24" fmla="*/ 206 w 585"/>
                <a:gd name="T25" fmla="*/ 268 h 544"/>
                <a:gd name="T26" fmla="*/ 131 w 585"/>
                <a:gd name="T27" fmla="*/ 314 h 544"/>
                <a:gd name="T28" fmla="*/ 78 w 585"/>
                <a:gd name="T29" fmla="*/ 362 h 544"/>
                <a:gd name="T30" fmla="*/ 36 w 585"/>
                <a:gd name="T31" fmla="*/ 403 h 544"/>
                <a:gd name="T32" fmla="*/ 21 w 585"/>
                <a:gd name="T33" fmla="*/ 434 h 544"/>
                <a:gd name="T34" fmla="*/ 14 w 585"/>
                <a:gd name="T35" fmla="*/ 482 h 544"/>
                <a:gd name="T36" fmla="*/ 47 w 585"/>
                <a:gd name="T37" fmla="*/ 497 h 544"/>
                <a:gd name="T38" fmla="*/ 83 w 585"/>
                <a:gd name="T39" fmla="*/ 512 h 544"/>
                <a:gd name="T40" fmla="*/ 112 w 585"/>
                <a:gd name="T41" fmla="*/ 522 h 544"/>
                <a:gd name="T42" fmla="*/ 138 w 585"/>
                <a:gd name="T43" fmla="*/ 535 h 544"/>
                <a:gd name="T44" fmla="*/ 167 w 585"/>
                <a:gd name="T45" fmla="*/ 543 h 544"/>
                <a:gd name="T46" fmla="*/ 269 w 585"/>
                <a:gd name="T47" fmla="*/ 501 h 544"/>
                <a:gd name="T48" fmla="*/ 307 w 585"/>
                <a:gd name="T49" fmla="*/ 438 h 544"/>
                <a:gd name="T50" fmla="*/ 321 w 585"/>
                <a:gd name="T51" fmla="*/ 413 h 544"/>
                <a:gd name="T52" fmla="*/ 346 w 585"/>
                <a:gd name="T53" fmla="*/ 367 h 544"/>
                <a:gd name="T54" fmla="*/ 358 w 585"/>
                <a:gd name="T55" fmla="*/ 335 h 544"/>
                <a:gd name="T56" fmla="*/ 360 w 585"/>
                <a:gd name="T57" fmla="*/ 331 h 544"/>
                <a:gd name="T58" fmla="*/ 448 w 585"/>
                <a:gd name="T59" fmla="*/ 280 h 544"/>
                <a:gd name="T60" fmla="*/ 479 w 585"/>
                <a:gd name="T61" fmla="*/ 276 h 544"/>
                <a:gd name="T62" fmla="*/ 475 w 585"/>
                <a:gd name="T63" fmla="*/ 269 h 544"/>
                <a:gd name="T64" fmla="*/ 467 w 585"/>
                <a:gd name="T65" fmla="*/ 246 h 544"/>
                <a:gd name="T66" fmla="*/ 492 w 585"/>
                <a:gd name="T67" fmla="*/ 209 h 544"/>
                <a:gd name="T68" fmla="*/ 518 w 585"/>
                <a:gd name="T69" fmla="*/ 174 h 544"/>
                <a:gd name="T70" fmla="*/ 553 w 585"/>
                <a:gd name="T71" fmla="*/ 119 h 544"/>
                <a:gd name="T72" fmla="*/ 578 w 585"/>
                <a:gd name="T73" fmla="*/ 77 h 544"/>
                <a:gd name="T74" fmla="*/ 575 w 585"/>
                <a:gd name="T75" fmla="*/ 39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5" h="544">
                  <a:moveTo>
                    <a:pt x="575" y="39"/>
                  </a:moveTo>
                  <a:cubicBezTo>
                    <a:pt x="577" y="28"/>
                    <a:pt x="579" y="23"/>
                    <a:pt x="569" y="16"/>
                  </a:cubicBezTo>
                  <a:cubicBezTo>
                    <a:pt x="557" y="7"/>
                    <a:pt x="549" y="13"/>
                    <a:pt x="536" y="22"/>
                  </a:cubicBezTo>
                  <a:cubicBezTo>
                    <a:pt x="530" y="27"/>
                    <a:pt x="523" y="32"/>
                    <a:pt x="515" y="35"/>
                  </a:cubicBezTo>
                  <a:cubicBezTo>
                    <a:pt x="512" y="37"/>
                    <a:pt x="509" y="37"/>
                    <a:pt x="506" y="37"/>
                  </a:cubicBezTo>
                  <a:cubicBezTo>
                    <a:pt x="495" y="37"/>
                    <a:pt x="485" y="27"/>
                    <a:pt x="477" y="18"/>
                  </a:cubicBezTo>
                  <a:cubicBezTo>
                    <a:pt x="469" y="9"/>
                    <a:pt x="460" y="0"/>
                    <a:pt x="452" y="0"/>
                  </a:cubicBezTo>
                  <a:cubicBezTo>
                    <a:pt x="449" y="0"/>
                    <a:pt x="445" y="1"/>
                    <a:pt x="441" y="4"/>
                  </a:cubicBezTo>
                  <a:cubicBezTo>
                    <a:pt x="427" y="15"/>
                    <a:pt x="426" y="22"/>
                    <a:pt x="425" y="31"/>
                  </a:cubicBezTo>
                  <a:cubicBezTo>
                    <a:pt x="424" y="41"/>
                    <a:pt x="422" y="53"/>
                    <a:pt x="403" y="70"/>
                  </a:cubicBezTo>
                  <a:cubicBezTo>
                    <a:pt x="384" y="86"/>
                    <a:pt x="380" y="95"/>
                    <a:pt x="374" y="112"/>
                  </a:cubicBezTo>
                  <a:cubicBezTo>
                    <a:pt x="368" y="126"/>
                    <a:pt x="360" y="145"/>
                    <a:pt x="341" y="175"/>
                  </a:cubicBezTo>
                  <a:cubicBezTo>
                    <a:pt x="316" y="215"/>
                    <a:pt x="258" y="243"/>
                    <a:pt x="206" y="268"/>
                  </a:cubicBezTo>
                  <a:cubicBezTo>
                    <a:pt x="172" y="285"/>
                    <a:pt x="140" y="300"/>
                    <a:pt x="131" y="314"/>
                  </a:cubicBezTo>
                  <a:cubicBezTo>
                    <a:pt x="120" y="332"/>
                    <a:pt x="99" y="347"/>
                    <a:pt x="78" y="362"/>
                  </a:cubicBezTo>
                  <a:cubicBezTo>
                    <a:pt x="57" y="376"/>
                    <a:pt x="36" y="391"/>
                    <a:pt x="36" y="403"/>
                  </a:cubicBezTo>
                  <a:cubicBezTo>
                    <a:pt x="35" y="414"/>
                    <a:pt x="28" y="424"/>
                    <a:pt x="21" y="434"/>
                  </a:cubicBezTo>
                  <a:cubicBezTo>
                    <a:pt x="10" y="449"/>
                    <a:pt x="0" y="462"/>
                    <a:pt x="14" y="482"/>
                  </a:cubicBezTo>
                  <a:cubicBezTo>
                    <a:pt x="24" y="495"/>
                    <a:pt x="34" y="496"/>
                    <a:pt x="47" y="497"/>
                  </a:cubicBezTo>
                  <a:cubicBezTo>
                    <a:pt x="58" y="499"/>
                    <a:pt x="71" y="500"/>
                    <a:pt x="83" y="512"/>
                  </a:cubicBezTo>
                  <a:cubicBezTo>
                    <a:pt x="93" y="521"/>
                    <a:pt x="102" y="522"/>
                    <a:pt x="112" y="522"/>
                  </a:cubicBezTo>
                  <a:cubicBezTo>
                    <a:pt x="121" y="523"/>
                    <a:pt x="132" y="523"/>
                    <a:pt x="138" y="535"/>
                  </a:cubicBezTo>
                  <a:cubicBezTo>
                    <a:pt x="140" y="539"/>
                    <a:pt x="150" y="543"/>
                    <a:pt x="167" y="543"/>
                  </a:cubicBezTo>
                  <a:cubicBezTo>
                    <a:pt x="194" y="543"/>
                    <a:pt x="235" y="532"/>
                    <a:pt x="269" y="501"/>
                  </a:cubicBezTo>
                  <a:cubicBezTo>
                    <a:pt x="302" y="472"/>
                    <a:pt x="305" y="452"/>
                    <a:pt x="307" y="438"/>
                  </a:cubicBezTo>
                  <a:cubicBezTo>
                    <a:pt x="309" y="429"/>
                    <a:pt x="310" y="419"/>
                    <a:pt x="321" y="413"/>
                  </a:cubicBezTo>
                  <a:cubicBezTo>
                    <a:pt x="333" y="405"/>
                    <a:pt x="340" y="386"/>
                    <a:pt x="346" y="367"/>
                  </a:cubicBezTo>
                  <a:cubicBezTo>
                    <a:pt x="349" y="356"/>
                    <a:pt x="353" y="345"/>
                    <a:pt x="358" y="335"/>
                  </a:cubicBezTo>
                  <a:lnTo>
                    <a:pt x="360" y="331"/>
                  </a:lnTo>
                  <a:cubicBezTo>
                    <a:pt x="373" y="307"/>
                    <a:pt x="387" y="280"/>
                    <a:pt x="448" y="280"/>
                  </a:cubicBezTo>
                  <a:cubicBezTo>
                    <a:pt x="473" y="280"/>
                    <a:pt x="478" y="277"/>
                    <a:pt x="479" y="276"/>
                  </a:cubicBezTo>
                  <a:cubicBezTo>
                    <a:pt x="479" y="276"/>
                    <a:pt x="477" y="272"/>
                    <a:pt x="475" y="269"/>
                  </a:cubicBezTo>
                  <a:cubicBezTo>
                    <a:pt x="472" y="263"/>
                    <a:pt x="468" y="255"/>
                    <a:pt x="467" y="246"/>
                  </a:cubicBezTo>
                  <a:cubicBezTo>
                    <a:pt x="465" y="228"/>
                    <a:pt x="479" y="219"/>
                    <a:pt x="492" y="209"/>
                  </a:cubicBezTo>
                  <a:cubicBezTo>
                    <a:pt x="505" y="199"/>
                    <a:pt x="518" y="190"/>
                    <a:pt x="518" y="174"/>
                  </a:cubicBezTo>
                  <a:cubicBezTo>
                    <a:pt x="518" y="154"/>
                    <a:pt x="536" y="136"/>
                    <a:pt x="553" y="119"/>
                  </a:cubicBezTo>
                  <a:cubicBezTo>
                    <a:pt x="569" y="103"/>
                    <a:pt x="584" y="88"/>
                    <a:pt x="578" y="77"/>
                  </a:cubicBezTo>
                  <a:cubicBezTo>
                    <a:pt x="570" y="61"/>
                    <a:pt x="573" y="49"/>
                    <a:pt x="575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7" name="Freeform 293">
              <a:extLst>
                <a:ext uri="{FF2B5EF4-FFF2-40B4-BE49-F238E27FC236}">
                  <a16:creationId xmlns:a16="http://schemas.microsoft.com/office/drawing/2014/main" id="{FE84D4A0-DB48-4DC2-9EC6-F73F59736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836" y="5286804"/>
              <a:ext cx="7302" cy="6388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" name="Freeform 294">
              <a:extLst>
                <a:ext uri="{FF2B5EF4-FFF2-40B4-BE49-F238E27FC236}">
                  <a16:creationId xmlns:a16="http://schemas.microsoft.com/office/drawing/2014/main" id="{C334E5FE-2BCD-456D-A45C-F7764A619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2904" y="4762018"/>
              <a:ext cx="21904" cy="15516"/>
            </a:xfrm>
            <a:custGeom>
              <a:avLst/>
              <a:gdLst>
                <a:gd name="T0" fmla="*/ 74 w 106"/>
                <a:gd name="T1" fmla="*/ 0 h 75"/>
                <a:gd name="T2" fmla="*/ 2 w 106"/>
                <a:gd name="T3" fmla="*/ 36 h 75"/>
                <a:gd name="T4" fmla="*/ 7 w 106"/>
                <a:gd name="T5" fmla="*/ 55 h 75"/>
                <a:gd name="T6" fmla="*/ 55 w 106"/>
                <a:gd name="T7" fmla="*/ 74 h 75"/>
                <a:gd name="T8" fmla="*/ 105 w 106"/>
                <a:gd name="T9" fmla="*/ 27 h 75"/>
                <a:gd name="T10" fmla="*/ 98 w 106"/>
                <a:gd name="T11" fmla="*/ 8 h 75"/>
                <a:gd name="T12" fmla="*/ 74 w 106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5">
                  <a:moveTo>
                    <a:pt x="74" y="0"/>
                  </a:moveTo>
                  <a:cubicBezTo>
                    <a:pt x="49" y="0"/>
                    <a:pt x="10" y="17"/>
                    <a:pt x="2" y="36"/>
                  </a:cubicBezTo>
                  <a:cubicBezTo>
                    <a:pt x="0" y="43"/>
                    <a:pt x="1" y="50"/>
                    <a:pt x="7" y="55"/>
                  </a:cubicBezTo>
                  <a:cubicBezTo>
                    <a:pt x="19" y="67"/>
                    <a:pt x="38" y="74"/>
                    <a:pt x="55" y="74"/>
                  </a:cubicBezTo>
                  <a:cubicBezTo>
                    <a:pt x="84" y="74"/>
                    <a:pt x="104" y="56"/>
                    <a:pt x="105" y="27"/>
                  </a:cubicBezTo>
                  <a:cubicBezTo>
                    <a:pt x="105" y="19"/>
                    <a:pt x="103" y="13"/>
                    <a:pt x="98" y="8"/>
                  </a:cubicBezTo>
                  <a:cubicBezTo>
                    <a:pt x="93" y="3"/>
                    <a:pt x="85" y="0"/>
                    <a:pt x="7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" name="Freeform 295">
              <a:extLst>
                <a:ext uri="{FF2B5EF4-FFF2-40B4-BE49-F238E27FC236}">
                  <a16:creationId xmlns:a16="http://schemas.microsoft.com/office/drawing/2014/main" id="{2EDCE1FB-7F08-4236-B983-882A387DE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4808" y="4742851"/>
              <a:ext cx="20079" cy="13690"/>
            </a:xfrm>
            <a:custGeom>
              <a:avLst/>
              <a:gdLst>
                <a:gd name="T0" fmla="*/ 81 w 98"/>
                <a:gd name="T1" fmla="*/ 0 h 64"/>
                <a:gd name="T2" fmla="*/ 1 w 98"/>
                <a:gd name="T3" fmla="*/ 49 h 64"/>
                <a:gd name="T4" fmla="*/ 10 w 98"/>
                <a:gd name="T5" fmla="*/ 62 h 64"/>
                <a:gd name="T6" fmla="*/ 21 w 98"/>
                <a:gd name="T7" fmla="*/ 63 h 64"/>
                <a:gd name="T8" fmla="*/ 68 w 98"/>
                <a:gd name="T9" fmla="*/ 50 h 64"/>
                <a:gd name="T10" fmla="*/ 97 w 98"/>
                <a:gd name="T11" fmla="*/ 14 h 64"/>
                <a:gd name="T12" fmla="*/ 81 w 9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4">
                  <a:moveTo>
                    <a:pt x="81" y="0"/>
                  </a:moveTo>
                  <a:cubicBezTo>
                    <a:pt x="58" y="0"/>
                    <a:pt x="5" y="30"/>
                    <a:pt x="1" y="49"/>
                  </a:cubicBezTo>
                  <a:cubicBezTo>
                    <a:pt x="0" y="54"/>
                    <a:pt x="3" y="59"/>
                    <a:pt x="10" y="62"/>
                  </a:cubicBezTo>
                  <a:cubicBezTo>
                    <a:pt x="13" y="63"/>
                    <a:pt x="17" y="63"/>
                    <a:pt x="21" y="63"/>
                  </a:cubicBezTo>
                  <a:cubicBezTo>
                    <a:pt x="35" y="63"/>
                    <a:pt x="53" y="58"/>
                    <a:pt x="68" y="50"/>
                  </a:cubicBezTo>
                  <a:cubicBezTo>
                    <a:pt x="87" y="40"/>
                    <a:pt x="97" y="27"/>
                    <a:pt x="97" y="14"/>
                  </a:cubicBezTo>
                  <a:cubicBezTo>
                    <a:pt x="97" y="7"/>
                    <a:pt x="93" y="0"/>
                    <a:pt x="8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0" name="Freeform 296">
              <a:extLst>
                <a:ext uri="{FF2B5EF4-FFF2-40B4-BE49-F238E27FC236}">
                  <a16:creationId xmlns:a16="http://schemas.microsoft.com/office/drawing/2014/main" id="{F076CD72-C4A4-4C5F-952F-CDB75EC27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485" y="3754428"/>
              <a:ext cx="221779" cy="136901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1" name="Freeform 297">
              <a:extLst>
                <a:ext uri="{FF2B5EF4-FFF2-40B4-BE49-F238E27FC236}">
                  <a16:creationId xmlns:a16="http://schemas.microsoft.com/office/drawing/2014/main" id="{1B18444D-E648-491E-BD31-8E5CEAC8D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672" y="3806451"/>
              <a:ext cx="306658" cy="261024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2" name="Freeform 298">
              <a:extLst>
                <a:ext uri="{FF2B5EF4-FFF2-40B4-BE49-F238E27FC236}">
                  <a16:creationId xmlns:a16="http://schemas.microsoft.com/office/drawing/2014/main" id="{6AC1C7C5-5633-45CA-9C3F-BA84C62E1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775" y="4069300"/>
              <a:ext cx="1825" cy="913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3" name="Freeform 299">
              <a:extLst>
                <a:ext uri="{FF2B5EF4-FFF2-40B4-BE49-F238E27FC236}">
                  <a16:creationId xmlns:a16="http://schemas.microsoft.com/office/drawing/2014/main" id="{E2708B2F-D51B-4E58-A4B1-D9D5D3EC2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830" y="3493404"/>
              <a:ext cx="639783" cy="296618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4" name="Freeform 300">
              <a:extLst>
                <a:ext uri="{FF2B5EF4-FFF2-40B4-BE49-F238E27FC236}">
                  <a16:creationId xmlns:a16="http://schemas.microsoft.com/office/drawing/2014/main" id="{521E95E9-D613-4F2B-BA1D-D70A682BC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6812" y="3683239"/>
              <a:ext cx="913" cy="913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5" name="Freeform 301">
              <a:extLst>
                <a:ext uri="{FF2B5EF4-FFF2-40B4-BE49-F238E27FC236}">
                  <a16:creationId xmlns:a16="http://schemas.microsoft.com/office/drawing/2014/main" id="{70A2CDE1-C132-4CCA-8797-5C0C511B6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919" y="2799773"/>
              <a:ext cx="89442" cy="45634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6" name="Freeform 302">
              <a:extLst>
                <a:ext uri="{FF2B5EF4-FFF2-40B4-BE49-F238E27FC236}">
                  <a16:creationId xmlns:a16="http://schemas.microsoft.com/office/drawing/2014/main" id="{B35E9B01-711F-486B-A351-54CB19902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59" y="2824415"/>
              <a:ext cx="96743" cy="51109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7" name="Freeform 303">
              <a:extLst>
                <a:ext uri="{FF2B5EF4-FFF2-40B4-BE49-F238E27FC236}">
                  <a16:creationId xmlns:a16="http://schemas.microsoft.com/office/drawing/2014/main" id="{E1FBF47E-1B66-400F-B08E-A5C4DA971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800" y="2756878"/>
              <a:ext cx="85791" cy="61149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" name="Freeform 304">
              <a:extLst>
                <a:ext uri="{FF2B5EF4-FFF2-40B4-BE49-F238E27FC236}">
                  <a16:creationId xmlns:a16="http://schemas.microsoft.com/office/drawing/2014/main" id="{C28638A4-5BBE-414F-8BB6-59D284BD8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143" y="2999648"/>
              <a:ext cx="15515" cy="7302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" name="Freeform 305">
              <a:extLst>
                <a:ext uri="{FF2B5EF4-FFF2-40B4-BE49-F238E27FC236}">
                  <a16:creationId xmlns:a16="http://schemas.microsoft.com/office/drawing/2014/main" id="{850A6A39-9AB1-4375-A9B0-21EFEA7A3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2314" y="3035243"/>
              <a:ext cx="11865" cy="8214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0" name="Freeform 306">
              <a:extLst>
                <a:ext uri="{FF2B5EF4-FFF2-40B4-BE49-F238E27FC236}">
                  <a16:creationId xmlns:a16="http://schemas.microsoft.com/office/drawing/2014/main" id="{AB3D7ED1-AC0D-4AC5-830D-C6C214A4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4501" y="3024290"/>
              <a:ext cx="25555" cy="10952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1" name="Freeform 307">
              <a:extLst>
                <a:ext uri="{FF2B5EF4-FFF2-40B4-BE49-F238E27FC236}">
                  <a16:creationId xmlns:a16="http://schemas.microsoft.com/office/drawing/2014/main" id="{D7CFCEE6-22F7-4D47-9654-EDC333739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460" y="2760529"/>
              <a:ext cx="20079" cy="6388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2" name="Freeform 308">
              <a:extLst>
                <a:ext uri="{FF2B5EF4-FFF2-40B4-BE49-F238E27FC236}">
                  <a16:creationId xmlns:a16="http://schemas.microsoft.com/office/drawing/2014/main" id="{957EA854-C14B-4D28-8463-0C7B7AB53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786" y="3519872"/>
              <a:ext cx="41983" cy="170669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3" name="Freeform 309">
              <a:extLst>
                <a:ext uri="{FF2B5EF4-FFF2-40B4-BE49-F238E27FC236}">
                  <a16:creationId xmlns:a16="http://schemas.microsoft.com/office/drawing/2014/main" id="{8A856EA8-AF02-4918-A534-FE519ADF0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1350" y="3491579"/>
              <a:ext cx="46546" cy="19166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4" name="Freeform 310">
              <a:extLst>
                <a:ext uri="{FF2B5EF4-FFF2-40B4-BE49-F238E27FC236}">
                  <a16:creationId xmlns:a16="http://schemas.microsoft.com/office/drawing/2014/main" id="{22677D49-7A8D-468D-84C3-2B010BC5B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3357" y="3012426"/>
              <a:ext cx="47459" cy="18254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5" name="Freeform 311">
              <a:extLst>
                <a:ext uri="{FF2B5EF4-FFF2-40B4-BE49-F238E27FC236}">
                  <a16:creationId xmlns:a16="http://schemas.microsoft.com/office/drawing/2014/main" id="{BF31C08B-2E2F-4E53-8FA3-DC5738285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418" y="2763267"/>
              <a:ext cx="39245" cy="12777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6" name="Freeform 312">
              <a:extLst>
                <a:ext uri="{FF2B5EF4-FFF2-40B4-BE49-F238E27FC236}">
                  <a16:creationId xmlns:a16="http://schemas.microsoft.com/office/drawing/2014/main" id="{C1696397-ECE0-4027-AF87-58051E706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545" y="2990522"/>
              <a:ext cx="26468" cy="10952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7" name="Freeform 313">
              <a:extLst>
                <a:ext uri="{FF2B5EF4-FFF2-40B4-BE49-F238E27FC236}">
                  <a16:creationId xmlns:a16="http://schemas.microsoft.com/office/drawing/2014/main" id="{157A011E-75D4-40CB-8AB8-BB2FEE17B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22" y="3085440"/>
              <a:ext cx="59324" cy="18254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8" name="Freeform 314">
              <a:extLst>
                <a:ext uri="{FF2B5EF4-FFF2-40B4-BE49-F238E27FC236}">
                  <a16:creationId xmlns:a16="http://schemas.microsoft.com/office/drawing/2014/main" id="{45D8F94C-AAFA-429C-8000-C2AD2558E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685" y="2935762"/>
              <a:ext cx="125035" cy="46546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9" name="Freeform 315">
              <a:extLst>
                <a:ext uri="{FF2B5EF4-FFF2-40B4-BE49-F238E27FC236}">
                  <a16:creationId xmlns:a16="http://schemas.microsoft.com/office/drawing/2014/main" id="{CBEC3215-2382-4A1B-B4A9-5F8CA7C56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2799" y="2960404"/>
              <a:ext cx="75752" cy="23729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0" name="Freeform 316">
              <a:extLst>
                <a:ext uri="{FF2B5EF4-FFF2-40B4-BE49-F238E27FC236}">
                  <a16:creationId xmlns:a16="http://schemas.microsoft.com/office/drawing/2014/main" id="{90590FB4-A4F9-45D7-83D0-EE4818D26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7489" y="2773306"/>
              <a:ext cx="50197" cy="11865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1" name="Freeform 317">
              <a:extLst>
                <a:ext uri="{FF2B5EF4-FFF2-40B4-BE49-F238E27FC236}">
                  <a16:creationId xmlns:a16="http://schemas.microsoft.com/office/drawing/2014/main" id="{16566E1E-CEE8-40C3-BEDE-EBD34B878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345" y="2768742"/>
              <a:ext cx="65713" cy="28293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2" name="Freeform 318">
              <a:extLst>
                <a:ext uri="{FF2B5EF4-FFF2-40B4-BE49-F238E27FC236}">
                  <a16:creationId xmlns:a16="http://schemas.microsoft.com/office/drawing/2014/main" id="{F5A349FD-724A-427B-87B8-9D54EA848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809" y="2749577"/>
              <a:ext cx="47459" cy="10952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" name="Freeform 319">
              <a:extLst>
                <a:ext uri="{FF2B5EF4-FFF2-40B4-BE49-F238E27FC236}">
                  <a16:creationId xmlns:a16="http://schemas.microsoft.com/office/drawing/2014/main" id="{C89D6AA9-7C64-4908-B251-19530D69E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9984" y="2786083"/>
              <a:ext cx="51109" cy="15515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4" name="Freeform 320">
              <a:extLst>
                <a:ext uri="{FF2B5EF4-FFF2-40B4-BE49-F238E27FC236}">
                  <a16:creationId xmlns:a16="http://schemas.microsoft.com/office/drawing/2014/main" id="{67F2E33D-8EA9-407B-9687-8546602E4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516" y="2761441"/>
              <a:ext cx="53847" cy="18254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5" name="Freeform 321">
              <a:extLst>
                <a:ext uri="{FF2B5EF4-FFF2-40B4-BE49-F238E27FC236}">
                  <a16:creationId xmlns:a16="http://schemas.microsoft.com/office/drawing/2014/main" id="{A1886549-4967-4B72-8611-6AF7A7472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7482" y="2766917"/>
              <a:ext cx="44720" cy="19166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6" name="Freeform 322">
              <a:extLst>
                <a:ext uri="{FF2B5EF4-FFF2-40B4-BE49-F238E27FC236}">
                  <a16:creationId xmlns:a16="http://schemas.microsoft.com/office/drawing/2014/main" id="{1AF8E815-EAD8-42FC-AEAD-028720B8E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232" y="2912032"/>
              <a:ext cx="282016" cy="194399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7" name="Freeform 323">
              <a:extLst>
                <a:ext uri="{FF2B5EF4-FFF2-40B4-BE49-F238E27FC236}">
                  <a16:creationId xmlns:a16="http://schemas.microsoft.com/office/drawing/2014/main" id="{43B11E42-156E-427D-9DD4-A6FD60E13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398" y="2790646"/>
              <a:ext cx="17341" cy="5476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" name="Freeform 324">
              <a:extLst>
                <a:ext uri="{FF2B5EF4-FFF2-40B4-BE49-F238E27FC236}">
                  <a16:creationId xmlns:a16="http://schemas.microsoft.com/office/drawing/2014/main" id="{ECFCB08F-D62F-478A-A0D0-09B938240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35" y="3139287"/>
              <a:ext cx="32856" cy="19166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" name="Freeform 325">
              <a:extLst>
                <a:ext uri="{FF2B5EF4-FFF2-40B4-BE49-F238E27FC236}">
                  <a16:creationId xmlns:a16="http://schemas.microsoft.com/office/drawing/2014/main" id="{E379282A-5D54-4485-BE06-43CD4A618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735" y="2886478"/>
              <a:ext cx="2572820" cy="891679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0" name="Freeform 326">
              <a:extLst>
                <a:ext uri="{FF2B5EF4-FFF2-40B4-BE49-F238E27FC236}">
                  <a16:creationId xmlns:a16="http://schemas.microsoft.com/office/drawing/2014/main" id="{668F4360-B852-4D77-8AE8-9D26DA78E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266" y="4390560"/>
              <a:ext cx="287491" cy="296618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1" name="Freeform 327">
              <a:extLst>
                <a:ext uri="{FF2B5EF4-FFF2-40B4-BE49-F238E27FC236}">
                  <a16:creationId xmlns:a16="http://schemas.microsoft.com/office/drawing/2014/main" id="{AB352937-EF56-4DF2-8B95-FC3CC15A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552" y="4513771"/>
              <a:ext cx="21904" cy="30119"/>
            </a:xfrm>
            <a:custGeom>
              <a:avLst/>
              <a:gdLst>
                <a:gd name="T0" fmla="*/ 23 w 105"/>
                <a:gd name="T1" fmla="*/ 144 h 146"/>
                <a:gd name="T2" fmla="*/ 27 w 105"/>
                <a:gd name="T3" fmla="*/ 141 h 146"/>
                <a:gd name="T4" fmla="*/ 33 w 105"/>
                <a:gd name="T5" fmla="*/ 138 h 146"/>
                <a:gd name="T6" fmla="*/ 36 w 105"/>
                <a:gd name="T7" fmla="*/ 136 h 146"/>
                <a:gd name="T8" fmla="*/ 40 w 105"/>
                <a:gd name="T9" fmla="*/ 133 h 146"/>
                <a:gd name="T10" fmla="*/ 42 w 105"/>
                <a:gd name="T11" fmla="*/ 132 h 146"/>
                <a:gd name="T12" fmla="*/ 47 w 105"/>
                <a:gd name="T13" fmla="*/ 130 h 146"/>
                <a:gd name="T14" fmla="*/ 104 w 105"/>
                <a:gd name="T15" fmla="*/ 48 h 146"/>
                <a:gd name="T16" fmla="*/ 86 w 105"/>
                <a:gd name="T17" fmla="*/ 37 h 146"/>
                <a:gd name="T18" fmla="*/ 86 w 105"/>
                <a:gd name="T19" fmla="*/ 33 h 146"/>
                <a:gd name="T20" fmla="*/ 86 w 105"/>
                <a:gd name="T21" fmla="*/ 29 h 146"/>
                <a:gd name="T22" fmla="*/ 87 w 105"/>
                <a:gd name="T23" fmla="*/ 28 h 146"/>
                <a:gd name="T24" fmla="*/ 87 w 105"/>
                <a:gd name="T25" fmla="*/ 25 h 146"/>
                <a:gd name="T26" fmla="*/ 87 w 105"/>
                <a:gd name="T27" fmla="*/ 23 h 146"/>
                <a:gd name="T28" fmla="*/ 86 w 105"/>
                <a:gd name="T29" fmla="*/ 21 h 146"/>
                <a:gd name="T30" fmla="*/ 86 w 105"/>
                <a:gd name="T31" fmla="*/ 18 h 146"/>
                <a:gd name="T32" fmla="*/ 86 w 105"/>
                <a:gd name="T33" fmla="*/ 15 h 146"/>
                <a:gd name="T34" fmla="*/ 86 w 105"/>
                <a:gd name="T35" fmla="*/ 12 h 146"/>
                <a:gd name="T36" fmla="*/ 86 w 105"/>
                <a:gd name="T37" fmla="*/ 9 h 146"/>
                <a:gd name="T38" fmla="*/ 85 w 105"/>
                <a:gd name="T39" fmla="*/ 5 h 146"/>
                <a:gd name="T40" fmla="*/ 85 w 105"/>
                <a:gd name="T41" fmla="*/ 2 h 146"/>
                <a:gd name="T42" fmla="*/ 84 w 105"/>
                <a:gd name="T43" fmla="*/ 0 h 146"/>
                <a:gd name="T44" fmla="*/ 59 w 105"/>
                <a:gd name="T45" fmla="*/ 1 h 146"/>
                <a:gd name="T46" fmla="*/ 52 w 105"/>
                <a:gd name="T47" fmla="*/ 16 h 146"/>
                <a:gd name="T48" fmla="*/ 13 w 105"/>
                <a:gd name="T49" fmla="*/ 24 h 146"/>
                <a:gd name="T50" fmla="*/ 0 w 105"/>
                <a:gd name="T51" fmla="*/ 23 h 146"/>
                <a:gd name="T52" fmla="*/ 3 w 105"/>
                <a:gd name="T53" fmla="*/ 74 h 146"/>
                <a:gd name="T54" fmla="*/ 21 w 105"/>
                <a:gd name="T55" fmla="*/ 145 h 146"/>
                <a:gd name="T56" fmla="*/ 23 w 105"/>
                <a:gd name="T57" fmla="*/ 1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146">
                  <a:moveTo>
                    <a:pt x="23" y="144"/>
                  </a:moveTo>
                  <a:cubicBezTo>
                    <a:pt x="24" y="143"/>
                    <a:pt x="26" y="142"/>
                    <a:pt x="27" y="141"/>
                  </a:cubicBezTo>
                  <a:cubicBezTo>
                    <a:pt x="29" y="140"/>
                    <a:pt x="31" y="139"/>
                    <a:pt x="33" y="138"/>
                  </a:cubicBezTo>
                  <a:cubicBezTo>
                    <a:pt x="34" y="137"/>
                    <a:pt x="35" y="137"/>
                    <a:pt x="36" y="136"/>
                  </a:cubicBezTo>
                  <a:cubicBezTo>
                    <a:pt x="37" y="135"/>
                    <a:pt x="39" y="134"/>
                    <a:pt x="40" y="133"/>
                  </a:cubicBezTo>
                  <a:cubicBezTo>
                    <a:pt x="41" y="133"/>
                    <a:pt x="42" y="133"/>
                    <a:pt x="42" y="132"/>
                  </a:cubicBezTo>
                  <a:cubicBezTo>
                    <a:pt x="44" y="131"/>
                    <a:pt x="46" y="131"/>
                    <a:pt x="47" y="130"/>
                  </a:cubicBezTo>
                  <a:cubicBezTo>
                    <a:pt x="59" y="125"/>
                    <a:pt x="87" y="79"/>
                    <a:pt x="104" y="48"/>
                  </a:cubicBezTo>
                  <a:lnTo>
                    <a:pt x="86" y="37"/>
                  </a:lnTo>
                  <a:lnTo>
                    <a:pt x="86" y="33"/>
                  </a:lnTo>
                  <a:cubicBezTo>
                    <a:pt x="86" y="33"/>
                    <a:pt x="86" y="31"/>
                    <a:pt x="86" y="29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7" y="27"/>
                    <a:pt x="87" y="26"/>
                    <a:pt x="87" y="25"/>
                  </a:cubicBezTo>
                  <a:cubicBezTo>
                    <a:pt x="87" y="25"/>
                    <a:pt x="87" y="24"/>
                    <a:pt x="87" y="23"/>
                  </a:cubicBezTo>
                  <a:cubicBezTo>
                    <a:pt x="87" y="22"/>
                    <a:pt x="87" y="22"/>
                    <a:pt x="86" y="21"/>
                  </a:cubicBezTo>
                  <a:cubicBezTo>
                    <a:pt x="86" y="20"/>
                    <a:pt x="86" y="19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10"/>
                    <a:pt x="86" y="9"/>
                  </a:cubicBezTo>
                  <a:cubicBezTo>
                    <a:pt x="85" y="8"/>
                    <a:pt x="85" y="6"/>
                    <a:pt x="85" y="5"/>
                  </a:cubicBezTo>
                  <a:cubicBezTo>
                    <a:pt x="85" y="4"/>
                    <a:pt x="85" y="3"/>
                    <a:pt x="85" y="2"/>
                  </a:cubicBezTo>
                  <a:cubicBezTo>
                    <a:pt x="84" y="1"/>
                    <a:pt x="84" y="1"/>
                    <a:pt x="84" y="0"/>
                  </a:cubicBezTo>
                  <a:cubicBezTo>
                    <a:pt x="74" y="1"/>
                    <a:pt x="64" y="1"/>
                    <a:pt x="59" y="1"/>
                  </a:cubicBezTo>
                  <a:cubicBezTo>
                    <a:pt x="58" y="5"/>
                    <a:pt x="57" y="11"/>
                    <a:pt x="52" y="16"/>
                  </a:cubicBezTo>
                  <a:cubicBezTo>
                    <a:pt x="45" y="25"/>
                    <a:pt x="31" y="28"/>
                    <a:pt x="13" y="24"/>
                  </a:cubicBezTo>
                  <a:cubicBezTo>
                    <a:pt x="9" y="24"/>
                    <a:pt x="5" y="23"/>
                    <a:pt x="0" y="23"/>
                  </a:cubicBezTo>
                  <a:lnTo>
                    <a:pt x="3" y="74"/>
                  </a:lnTo>
                  <a:cubicBezTo>
                    <a:pt x="9" y="87"/>
                    <a:pt x="14" y="114"/>
                    <a:pt x="21" y="145"/>
                  </a:cubicBezTo>
                  <a:cubicBezTo>
                    <a:pt x="21" y="145"/>
                    <a:pt x="22" y="144"/>
                    <a:pt x="23" y="1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2" name="Freeform 328">
              <a:extLst>
                <a:ext uri="{FF2B5EF4-FFF2-40B4-BE49-F238E27FC236}">
                  <a16:creationId xmlns:a16="http://schemas.microsoft.com/office/drawing/2014/main" id="{6DD48A70-A31D-4718-B238-75F1ECA2B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7377" y="4546626"/>
              <a:ext cx="913" cy="1825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3" name="Freeform 329">
              <a:extLst>
                <a:ext uri="{FF2B5EF4-FFF2-40B4-BE49-F238E27FC236}">
                  <a16:creationId xmlns:a16="http://schemas.microsoft.com/office/drawing/2014/main" id="{17E4C4B6-916C-46D7-BB1F-0E8297D88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155" y="4645196"/>
              <a:ext cx="165193" cy="267413"/>
            </a:xfrm>
            <a:custGeom>
              <a:avLst/>
              <a:gdLst>
                <a:gd name="T0" fmla="*/ 768 w 800"/>
                <a:gd name="T1" fmla="*/ 0 h 1293"/>
                <a:gd name="T2" fmla="*/ 754 w 800"/>
                <a:gd name="T3" fmla="*/ 7 h 1293"/>
                <a:gd name="T4" fmla="*/ 743 w 800"/>
                <a:gd name="T5" fmla="*/ 12 h 1293"/>
                <a:gd name="T6" fmla="*/ 730 w 800"/>
                <a:gd name="T7" fmla="*/ 18 h 1293"/>
                <a:gd name="T8" fmla="*/ 721 w 800"/>
                <a:gd name="T9" fmla="*/ 23 h 1293"/>
                <a:gd name="T10" fmla="*/ 714 w 800"/>
                <a:gd name="T11" fmla="*/ 27 h 1293"/>
                <a:gd name="T12" fmla="*/ 708 w 800"/>
                <a:gd name="T13" fmla="*/ 30 h 1293"/>
                <a:gd name="T14" fmla="*/ 704 w 800"/>
                <a:gd name="T15" fmla="*/ 33 h 1293"/>
                <a:gd name="T16" fmla="*/ 701 w 800"/>
                <a:gd name="T17" fmla="*/ 35 h 1293"/>
                <a:gd name="T18" fmla="*/ 699 w 800"/>
                <a:gd name="T19" fmla="*/ 36 h 1293"/>
                <a:gd name="T20" fmla="*/ 698 w 800"/>
                <a:gd name="T21" fmla="*/ 37 h 1293"/>
                <a:gd name="T22" fmla="*/ 671 w 800"/>
                <a:gd name="T23" fmla="*/ 46 h 1293"/>
                <a:gd name="T24" fmla="*/ 602 w 800"/>
                <a:gd name="T25" fmla="*/ 56 h 1293"/>
                <a:gd name="T26" fmla="*/ 551 w 800"/>
                <a:gd name="T27" fmla="*/ 89 h 1293"/>
                <a:gd name="T28" fmla="*/ 520 w 800"/>
                <a:gd name="T29" fmla="*/ 85 h 1293"/>
                <a:gd name="T30" fmla="*/ 441 w 800"/>
                <a:gd name="T31" fmla="*/ 82 h 1293"/>
                <a:gd name="T32" fmla="*/ 388 w 800"/>
                <a:gd name="T33" fmla="*/ 81 h 1293"/>
                <a:gd name="T34" fmla="*/ 372 w 800"/>
                <a:gd name="T35" fmla="*/ 80 h 1293"/>
                <a:gd name="T36" fmla="*/ 346 w 800"/>
                <a:gd name="T37" fmla="*/ 99 h 1293"/>
                <a:gd name="T38" fmla="*/ 387 w 800"/>
                <a:gd name="T39" fmla="*/ 262 h 1293"/>
                <a:gd name="T40" fmla="*/ 406 w 800"/>
                <a:gd name="T41" fmla="*/ 280 h 1293"/>
                <a:gd name="T42" fmla="*/ 424 w 800"/>
                <a:gd name="T43" fmla="*/ 299 h 1293"/>
                <a:gd name="T44" fmla="*/ 401 w 800"/>
                <a:gd name="T45" fmla="*/ 426 h 1293"/>
                <a:gd name="T46" fmla="*/ 378 w 800"/>
                <a:gd name="T47" fmla="*/ 502 h 1293"/>
                <a:gd name="T48" fmla="*/ 300 w 800"/>
                <a:gd name="T49" fmla="*/ 415 h 1293"/>
                <a:gd name="T50" fmla="*/ 312 w 800"/>
                <a:gd name="T51" fmla="*/ 309 h 1293"/>
                <a:gd name="T52" fmla="*/ 258 w 800"/>
                <a:gd name="T53" fmla="*/ 304 h 1293"/>
                <a:gd name="T54" fmla="*/ 207 w 800"/>
                <a:gd name="T55" fmla="*/ 270 h 1293"/>
                <a:gd name="T56" fmla="*/ 17 w 800"/>
                <a:gd name="T57" fmla="*/ 401 h 1293"/>
                <a:gd name="T58" fmla="*/ 117 w 800"/>
                <a:gd name="T59" fmla="*/ 439 h 1293"/>
                <a:gd name="T60" fmla="*/ 211 w 800"/>
                <a:gd name="T61" fmla="*/ 536 h 1293"/>
                <a:gd name="T62" fmla="*/ 189 w 800"/>
                <a:gd name="T63" fmla="*/ 656 h 1293"/>
                <a:gd name="T64" fmla="*/ 217 w 800"/>
                <a:gd name="T65" fmla="*/ 720 h 1293"/>
                <a:gd name="T66" fmla="*/ 152 w 800"/>
                <a:gd name="T67" fmla="*/ 854 h 1293"/>
                <a:gd name="T68" fmla="*/ 89 w 800"/>
                <a:gd name="T69" fmla="*/ 966 h 1293"/>
                <a:gd name="T70" fmla="*/ 141 w 800"/>
                <a:gd name="T71" fmla="*/ 1292 h 1293"/>
                <a:gd name="T72" fmla="*/ 189 w 800"/>
                <a:gd name="T73" fmla="*/ 1243 h 1293"/>
                <a:gd name="T74" fmla="*/ 160 w 800"/>
                <a:gd name="T75" fmla="*/ 1229 h 1293"/>
                <a:gd name="T76" fmla="*/ 378 w 800"/>
                <a:gd name="T77" fmla="*/ 1030 h 1293"/>
                <a:gd name="T78" fmla="*/ 370 w 800"/>
                <a:gd name="T79" fmla="*/ 874 h 1293"/>
                <a:gd name="T80" fmla="*/ 333 w 800"/>
                <a:gd name="T81" fmla="*/ 722 h 1293"/>
                <a:gd name="T82" fmla="*/ 380 w 800"/>
                <a:gd name="T83" fmla="*/ 675 h 1293"/>
                <a:gd name="T84" fmla="*/ 475 w 800"/>
                <a:gd name="T85" fmla="*/ 600 h 1293"/>
                <a:gd name="T86" fmla="*/ 676 w 800"/>
                <a:gd name="T87" fmla="*/ 480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0" h="1293">
                  <a:moveTo>
                    <a:pt x="775" y="176"/>
                  </a:moveTo>
                  <a:cubicBezTo>
                    <a:pt x="777" y="154"/>
                    <a:pt x="774" y="111"/>
                    <a:pt x="772" y="69"/>
                  </a:cubicBezTo>
                  <a:cubicBezTo>
                    <a:pt x="770" y="43"/>
                    <a:pt x="768" y="19"/>
                    <a:pt x="768" y="0"/>
                  </a:cubicBezTo>
                  <a:cubicBezTo>
                    <a:pt x="767" y="1"/>
                    <a:pt x="766" y="1"/>
                    <a:pt x="765" y="2"/>
                  </a:cubicBezTo>
                  <a:cubicBezTo>
                    <a:pt x="764" y="2"/>
                    <a:pt x="764" y="2"/>
                    <a:pt x="763" y="2"/>
                  </a:cubicBezTo>
                  <a:cubicBezTo>
                    <a:pt x="760" y="4"/>
                    <a:pt x="757" y="5"/>
                    <a:pt x="754" y="7"/>
                  </a:cubicBezTo>
                  <a:cubicBezTo>
                    <a:pt x="754" y="7"/>
                    <a:pt x="753" y="7"/>
                    <a:pt x="752" y="7"/>
                  </a:cubicBezTo>
                  <a:cubicBezTo>
                    <a:pt x="750" y="9"/>
                    <a:pt x="747" y="10"/>
                    <a:pt x="745" y="11"/>
                  </a:cubicBezTo>
                  <a:cubicBezTo>
                    <a:pt x="744" y="11"/>
                    <a:pt x="743" y="12"/>
                    <a:pt x="743" y="12"/>
                  </a:cubicBezTo>
                  <a:cubicBezTo>
                    <a:pt x="741" y="13"/>
                    <a:pt x="739" y="14"/>
                    <a:pt x="737" y="15"/>
                  </a:cubicBezTo>
                  <a:cubicBezTo>
                    <a:pt x="736" y="15"/>
                    <a:pt x="735" y="16"/>
                    <a:pt x="734" y="16"/>
                  </a:cubicBezTo>
                  <a:cubicBezTo>
                    <a:pt x="733" y="17"/>
                    <a:pt x="731" y="18"/>
                    <a:pt x="730" y="18"/>
                  </a:cubicBezTo>
                  <a:cubicBezTo>
                    <a:pt x="729" y="19"/>
                    <a:pt x="728" y="19"/>
                    <a:pt x="727" y="20"/>
                  </a:cubicBezTo>
                  <a:cubicBezTo>
                    <a:pt x="726" y="20"/>
                    <a:pt x="725" y="21"/>
                    <a:pt x="723" y="22"/>
                  </a:cubicBezTo>
                  <a:cubicBezTo>
                    <a:pt x="723" y="22"/>
                    <a:pt x="722" y="22"/>
                    <a:pt x="721" y="23"/>
                  </a:cubicBezTo>
                  <a:cubicBezTo>
                    <a:pt x="720" y="23"/>
                    <a:pt x="719" y="24"/>
                    <a:pt x="718" y="24"/>
                  </a:cubicBezTo>
                  <a:cubicBezTo>
                    <a:pt x="717" y="25"/>
                    <a:pt x="717" y="25"/>
                    <a:pt x="716" y="26"/>
                  </a:cubicBezTo>
                  <a:cubicBezTo>
                    <a:pt x="715" y="26"/>
                    <a:pt x="714" y="26"/>
                    <a:pt x="714" y="27"/>
                  </a:cubicBezTo>
                  <a:cubicBezTo>
                    <a:pt x="713" y="27"/>
                    <a:pt x="712" y="28"/>
                    <a:pt x="711" y="28"/>
                  </a:cubicBezTo>
                  <a:lnTo>
                    <a:pt x="710" y="29"/>
                  </a:lnTo>
                  <a:cubicBezTo>
                    <a:pt x="709" y="29"/>
                    <a:pt x="708" y="30"/>
                    <a:pt x="708" y="30"/>
                  </a:cubicBezTo>
                  <a:cubicBezTo>
                    <a:pt x="707" y="30"/>
                    <a:pt x="707" y="31"/>
                    <a:pt x="706" y="31"/>
                  </a:cubicBezTo>
                  <a:lnTo>
                    <a:pt x="705" y="32"/>
                  </a:lnTo>
                  <a:cubicBezTo>
                    <a:pt x="705" y="32"/>
                    <a:pt x="704" y="32"/>
                    <a:pt x="704" y="33"/>
                  </a:cubicBezTo>
                  <a:lnTo>
                    <a:pt x="703" y="33"/>
                  </a:lnTo>
                  <a:cubicBezTo>
                    <a:pt x="702" y="34"/>
                    <a:pt x="702" y="34"/>
                    <a:pt x="702" y="34"/>
                  </a:cubicBezTo>
                  <a:cubicBezTo>
                    <a:pt x="702" y="34"/>
                    <a:pt x="701" y="34"/>
                    <a:pt x="701" y="35"/>
                  </a:cubicBezTo>
                  <a:cubicBezTo>
                    <a:pt x="701" y="35"/>
                    <a:pt x="701" y="35"/>
                    <a:pt x="700" y="35"/>
                  </a:cubicBezTo>
                  <a:cubicBezTo>
                    <a:pt x="700" y="35"/>
                    <a:pt x="700" y="35"/>
                    <a:pt x="700" y="36"/>
                  </a:cubicBezTo>
                  <a:lnTo>
                    <a:pt x="699" y="36"/>
                  </a:lnTo>
                  <a:lnTo>
                    <a:pt x="699" y="36"/>
                  </a:lnTo>
                  <a:cubicBezTo>
                    <a:pt x="699" y="36"/>
                    <a:pt x="700" y="37"/>
                    <a:pt x="699" y="37"/>
                  </a:cubicBezTo>
                  <a:cubicBezTo>
                    <a:pt x="699" y="38"/>
                    <a:pt x="698" y="37"/>
                    <a:pt x="698" y="37"/>
                  </a:cubicBezTo>
                  <a:lnTo>
                    <a:pt x="698" y="37"/>
                  </a:lnTo>
                  <a:cubicBezTo>
                    <a:pt x="693" y="46"/>
                    <a:pt x="682" y="46"/>
                    <a:pt x="677" y="46"/>
                  </a:cubicBezTo>
                  <a:cubicBezTo>
                    <a:pt x="675" y="46"/>
                    <a:pt x="673" y="46"/>
                    <a:pt x="671" y="46"/>
                  </a:cubicBezTo>
                  <a:cubicBezTo>
                    <a:pt x="661" y="46"/>
                    <a:pt x="650" y="46"/>
                    <a:pt x="642" y="52"/>
                  </a:cubicBezTo>
                  <a:cubicBezTo>
                    <a:pt x="636" y="58"/>
                    <a:pt x="629" y="61"/>
                    <a:pt x="622" y="61"/>
                  </a:cubicBezTo>
                  <a:cubicBezTo>
                    <a:pt x="614" y="61"/>
                    <a:pt x="608" y="59"/>
                    <a:pt x="602" y="56"/>
                  </a:cubicBezTo>
                  <a:cubicBezTo>
                    <a:pt x="599" y="54"/>
                    <a:pt x="595" y="53"/>
                    <a:pt x="592" y="51"/>
                  </a:cubicBezTo>
                  <a:cubicBezTo>
                    <a:pt x="582" y="49"/>
                    <a:pt x="577" y="63"/>
                    <a:pt x="574" y="76"/>
                  </a:cubicBezTo>
                  <a:cubicBezTo>
                    <a:pt x="573" y="82"/>
                    <a:pt x="569" y="89"/>
                    <a:pt x="551" y="89"/>
                  </a:cubicBezTo>
                  <a:cubicBezTo>
                    <a:pt x="549" y="89"/>
                    <a:pt x="546" y="89"/>
                    <a:pt x="544" y="89"/>
                  </a:cubicBezTo>
                  <a:cubicBezTo>
                    <a:pt x="536" y="88"/>
                    <a:pt x="529" y="87"/>
                    <a:pt x="524" y="86"/>
                  </a:cubicBezTo>
                  <a:cubicBezTo>
                    <a:pt x="522" y="85"/>
                    <a:pt x="521" y="85"/>
                    <a:pt x="520" y="85"/>
                  </a:cubicBezTo>
                  <a:cubicBezTo>
                    <a:pt x="514" y="85"/>
                    <a:pt x="503" y="87"/>
                    <a:pt x="492" y="90"/>
                  </a:cubicBezTo>
                  <a:cubicBezTo>
                    <a:pt x="480" y="92"/>
                    <a:pt x="467" y="95"/>
                    <a:pt x="458" y="95"/>
                  </a:cubicBezTo>
                  <a:cubicBezTo>
                    <a:pt x="445" y="95"/>
                    <a:pt x="442" y="87"/>
                    <a:pt x="441" y="82"/>
                  </a:cubicBezTo>
                  <a:cubicBezTo>
                    <a:pt x="439" y="77"/>
                    <a:pt x="438" y="74"/>
                    <a:pt x="431" y="72"/>
                  </a:cubicBezTo>
                  <a:cubicBezTo>
                    <a:pt x="421" y="68"/>
                    <a:pt x="412" y="72"/>
                    <a:pt x="404" y="76"/>
                  </a:cubicBezTo>
                  <a:cubicBezTo>
                    <a:pt x="399" y="79"/>
                    <a:pt x="393" y="81"/>
                    <a:pt x="388" y="81"/>
                  </a:cubicBezTo>
                  <a:cubicBezTo>
                    <a:pt x="386" y="81"/>
                    <a:pt x="384" y="81"/>
                    <a:pt x="382" y="81"/>
                  </a:cubicBezTo>
                  <a:cubicBezTo>
                    <a:pt x="381" y="81"/>
                    <a:pt x="381" y="81"/>
                    <a:pt x="381" y="81"/>
                  </a:cubicBezTo>
                  <a:cubicBezTo>
                    <a:pt x="378" y="80"/>
                    <a:pt x="375" y="80"/>
                    <a:pt x="372" y="80"/>
                  </a:cubicBezTo>
                  <a:lnTo>
                    <a:pt x="371" y="80"/>
                  </a:lnTo>
                  <a:cubicBezTo>
                    <a:pt x="364" y="79"/>
                    <a:pt x="357" y="78"/>
                    <a:pt x="350" y="77"/>
                  </a:cubicBezTo>
                  <a:cubicBezTo>
                    <a:pt x="350" y="86"/>
                    <a:pt x="348" y="93"/>
                    <a:pt x="346" y="99"/>
                  </a:cubicBezTo>
                  <a:cubicBezTo>
                    <a:pt x="338" y="121"/>
                    <a:pt x="352" y="163"/>
                    <a:pt x="364" y="199"/>
                  </a:cubicBezTo>
                  <a:cubicBezTo>
                    <a:pt x="371" y="221"/>
                    <a:pt x="378" y="241"/>
                    <a:pt x="379" y="256"/>
                  </a:cubicBezTo>
                  <a:cubicBezTo>
                    <a:pt x="382" y="258"/>
                    <a:pt x="384" y="260"/>
                    <a:pt x="387" y="262"/>
                  </a:cubicBezTo>
                  <a:cubicBezTo>
                    <a:pt x="389" y="264"/>
                    <a:pt x="391" y="266"/>
                    <a:pt x="393" y="268"/>
                  </a:cubicBezTo>
                  <a:cubicBezTo>
                    <a:pt x="396" y="271"/>
                    <a:pt x="398" y="273"/>
                    <a:pt x="400" y="275"/>
                  </a:cubicBezTo>
                  <a:cubicBezTo>
                    <a:pt x="402" y="277"/>
                    <a:pt x="404" y="279"/>
                    <a:pt x="406" y="280"/>
                  </a:cubicBezTo>
                  <a:cubicBezTo>
                    <a:pt x="409" y="283"/>
                    <a:pt x="411" y="285"/>
                    <a:pt x="413" y="287"/>
                  </a:cubicBezTo>
                  <a:cubicBezTo>
                    <a:pt x="414" y="288"/>
                    <a:pt x="415" y="289"/>
                    <a:pt x="416" y="291"/>
                  </a:cubicBezTo>
                  <a:cubicBezTo>
                    <a:pt x="419" y="294"/>
                    <a:pt x="422" y="297"/>
                    <a:pt x="424" y="299"/>
                  </a:cubicBezTo>
                  <a:cubicBezTo>
                    <a:pt x="437" y="315"/>
                    <a:pt x="436" y="322"/>
                    <a:pt x="432" y="335"/>
                  </a:cubicBezTo>
                  <a:cubicBezTo>
                    <a:pt x="430" y="344"/>
                    <a:pt x="427" y="357"/>
                    <a:pt x="428" y="379"/>
                  </a:cubicBezTo>
                  <a:cubicBezTo>
                    <a:pt x="429" y="418"/>
                    <a:pt x="418" y="423"/>
                    <a:pt x="401" y="426"/>
                  </a:cubicBezTo>
                  <a:cubicBezTo>
                    <a:pt x="395" y="428"/>
                    <a:pt x="388" y="429"/>
                    <a:pt x="383" y="434"/>
                  </a:cubicBezTo>
                  <a:cubicBezTo>
                    <a:pt x="372" y="444"/>
                    <a:pt x="375" y="463"/>
                    <a:pt x="377" y="479"/>
                  </a:cubicBezTo>
                  <a:cubicBezTo>
                    <a:pt x="379" y="488"/>
                    <a:pt x="380" y="496"/>
                    <a:pt x="378" y="502"/>
                  </a:cubicBezTo>
                  <a:cubicBezTo>
                    <a:pt x="377" y="504"/>
                    <a:pt x="375" y="505"/>
                    <a:pt x="372" y="506"/>
                  </a:cubicBezTo>
                  <a:lnTo>
                    <a:pt x="371" y="506"/>
                  </a:lnTo>
                  <a:cubicBezTo>
                    <a:pt x="356" y="506"/>
                    <a:pt x="312" y="436"/>
                    <a:pt x="300" y="415"/>
                  </a:cubicBezTo>
                  <a:cubicBezTo>
                    <a:pt x="298" y="411"/>
                    <a:pt x="297" y="409"/>
                    <a:pt x="297" y="409"/>
                  </a:cubicBezTo>
                  <a:cubicBezTo>
                    <a:pt x="294" y="402"/>
                    <a:pt x="297" y="390"/>
                    <a:pt x="303" y="371"/>
                  </a:cubicBezTo>
                  <a:cubicBezTo>
                    <a:pt x="309" y="351"/>
                    <a:pt x="316" y="326"/>
                    <a:pt x="312" y="309"/>
                  </a:cubicBezTo>
                  <a:cubicBezTo>
                    <a:pt x="310" y="300"/>
                    <a:pt x="305" y="296"/>
                    <a:pt x="295" y="296"/>
                  </a:cubicBezTo>
                  <a:cubicBezTo>
                    <a:pt x="287" y="296"/>
                    <a:pt x="277" y="299"/>
                    <a:pt x="269" y="301"/>
                  </a:cubicBezTo>
                  <a:cubicBezTo>
                    <a:pt x="265" y="303"/>
                    <a:pt x="261" y="304"/>
                    <a:pt x="258" y="304"/>
                  </a:cubicBezTo>
                  <a:lnTo>
                    <a:pt x="256" y="304"/>
                  </a:lnTo>
                  <a:cubicBezTo>
                    <a:pt x="246" y="304"/>
                    <a:pt x="234" y="294"/>
                    <a:pt x="218" y="280"/>
                  </a:cubicBezTo>
                  <a:cubicBezTo>
                    <a:pt x="214" y="276"/>
                    <a:pt x="210" y="272"/>
                    <a:pt x="207" y="270"/>
                  </a:cubicBezTo>
                  <a:cubicBezTo>
                    <a:pt x="206" y="269"/>
                    <a:pt x="205" y="269"/>
                    <a:pt x="205" y="268"/>
                  </a:cubicBezTo>
                  <a:cubicBezTo>
                    <a:pt x="191" y="272"/>
                    <a:pt x="78" y="314"/>
                    <a:pt x="0" y="343"/>
                  </a:cubicBezTo>
                  <a:lnTo>
                    <a:pt x="17" y="401"/>
                  </a:lnTo>
                  <a:lnTo>
                    <a:pt x="13" y="401"/>
                  </a:lnTo>
                  <a:lnTo>
                    <a:pt x="20" y="415"/>
                  </a:lnTo>
                  <a:cubicBezTo>
                    <a:pt x="34" y="416"/>
                    <a:pt x="89" y="421"/>
                    <a:pt x="117" y="439"/>
                  </a:cubicBezTo>
                  <a:cubicBezTo>
                    <a:pt x="135" y="451"/>
                    <a:pt x="161" y="457"/>
                    <a:pt x="180" y="462"/>
                  </a:cubicBezTo>
                  <a:cubicBezTo>
                    <a:pt x="192" y="464"/>
                    <a:pt x="200" y="466"/>
                    <a:pt x="205" y="470"/>
                  </a:cubicBezTo>
                  <a:cubicBezTo>
                    <a:pt x="213" y="475"/>
                    <a:pt x="213" y="492"/>
                    <a:pt x="211" y="536"/>
                  </a:cubicBezTo>
                  <a:cubicBezTo>
                    <a:pt x="211" y="557"/>
                    <a:pt x="210" y="578"/>
                    <a:pt x="211" y="592"/>
                  </a:cubicBezTo>
                  <a:cubicBezTo>
                    <a:pt x="213" y="613"/>
                    <a:pt x="202" y="627"/>
                    <a:pt x="194" y="636"/>
                  </a:cubicBezTo>
                  <a:cubicBezTo>
                    <a:pt x="184" y="648"/>
                    <a:pt x="183" y="650"/>
                    <a:pt x="189" y="656"/>
                  </a:cubicBezTo>
                  <a:cubicBezTo>
                    <a:pt x="201" y="669"/>
                    <a:pt x="204" y="685"/>
                    <a:pt x="205" y="697"/>
                  </a:cubicBezTo>
                  <a:cubicBezTo>
                    <a:pt x="206" y="704"/>
                    <a:pt x="208" y="712"/>
                    <a:pt x="210" y="712"/>
                  </a:cubicBezTo>
                  <a:cubicBezTo>
                    <a:pt x="214" y="713"/>
                    <a:pt x="217" y="716"/>
                    <a:pt x="217" y="720"/>
                  </a:cubicBezTo>
                  <a:cubicBezTo>
                    <a:pt x="220" y="736"/>
                    <a:pt x="185" y="773"/>
                    <a:pt x="171" y="781"/>
                  </a:cubicBezTo>
                  <a:cubicBezTo>
                    <a:pt x="166" y="784"/>
                    <a:pt x="165" y="792"/>
                    <a:pt x="165" y="805"/>
                  </a:cubicBezTo>
                  <a:cubicBezTo>
                    <a:pt x="165" y="820"/>
                    <a:pt x="164" y="838"/>
                    <a:pt x="152" y="854"/>
                  </a:cubicBezTo>
                  <a:cubicBezTo>
                    <a:pt x="143" y="867"/>
                    <a:pt x="120" y="888"/>
                    <a:pt x="98" y="909"/>
                  </a:cubicBezTo>
                  <a:cubicBezTo>
                    <a:pt x="91" y="916"/>
                    <a:pt x="85" y="922"/>
                    <a:pt x="79" y="927"/>
                  </a:cubicBezTo>
                  <a:cubicBezTo>
                    <a:pt x="81" y="932"/>
                    <a:pt x="84" y="944"/>
                    <a:pt x="89" y="966"/>
                  </a:cubicBezTo>
                  <a:cubicBezTo>
                    <a:pt x="97" y="999"/>
                    <a:pt x="112" y="1060"/>
                    <a:pt x="124" y="1067"/>
                  </a:cubicBezTo>
                  <a:cubicBezTo>
                    <a:pt x="150" y="1082"/>
                    <a:pt x="133" y="1210"/>
                    <a:pt x="133" y="1212"/>
                  </a:cubicBezTo>
                  <a:cubicBezTo>
                    <a:pt x="132" y="1217"/>
                    <a:pt x="136" y="1256"/>
                    <a:pt x="141" y="1292"/>
                  </a:cubicBezTo>
                  <a:cubicBezTo>
                    <a:pt x="150" y="1291"/>
                    <a:pt x="169" y="1289"/>
                    <a:pt x="187" y="1288"/>
                  </a:cubicBezTo>
                  <a:cubicBezTo>
                    <a:pt x="189" y="1275"/>
                    <a:pt x="190" y="1264"/>
                    <a:pt x="190" y="1256"/>
                  </a:cubicBezTo>
                  <a:cubicBezTo>
                    <a:pt x="191" y="1246"/>
                    <a:pt x="189" y="1244"/>
                    <a:pt x="189" y="1243"/>
                  </a:cubicBezTo>
                  <a:cubicBezTo>
                    <a:pt x="188" y="1243"/>
                    <a:pt x="187" y="1243"/>
                    <a:pt x="185" y="1243"/>
                  </a:cubicBezTo>
                  <a:lnTo>
                    <a:pt x="180" y="1243"/>
                  </a:lnTo>
                  <a:cubicBezTo>
                    <a:pt x="176" y="1243"/>
                    <a:pt x="165" y="1243"/>
                    <a:pt x="160" y="1229"/>
                  </a:cubicBezTo>
                  <a:cubicBezTo>
                    <a:pt x="149" y="1198"/>
                    <a:pt x="226" y="1155"/>
                    <a:pt x="283" y="1134"/>
                  </a:cubicBezTo>
                  <a:cubicBezTo>
                    <a:pt x="349" y="1109"/>
                    <a:pt x="370" y="1097"/>
                    <a:pt x="376" y="1078"/>
                  </a:cubicBezTo>
                  <a:cubicBezTo>
                    <a:pt x="378" y="1068"/>
                    <a:pt x="378" y="1048"/>
                    <a:pt x="378" y="1030"/>
                  </a:cubicBezTo>
                  <a:cubicBezTo>
                    <a:pt x="378" y="1006"/>
                    <a:pt x="378" y="981"/>
                    <a:pt x="384" y="967"/>
                  </a:cubicBezTo>
                  <a:cubicBezTo>
                    <a:pt x="388" y="954"/>
                    <a:pt x="386" y="944"/>
                    <a:pt x="381" y="926"/>
                  </a:cubicBezTo>
                  <a:cubicBezTo>
                    <a:pt x="377" y="913"/>
                    <a:pt x="373" y="897"/>
                    <a:pt x="370" y="874"/>
                  </a:cubicBezTo>
                  <a:cubicBezTo>
                    <a:pt x="365" y="840"/>
                    <a:pt x="356" y="824"/>
                    <a:pt x="347" y="809"/>
                  </a:cubicBezTo>
                  <a:cubicBezTo>
                    <a:pt x="341" y="799"/>
                    <a:pt x="336" y="790"/>
                    <a:pt x="333" y="777"/>
                  </a:cubicBezTo>
                  <a:cubicBezTo>
                    <a:pt x="328" y="760"/>
                    <a:pt x="323" y="735"/>
                    <a:pt x="333" y="722"/>
                  </a:cubicBezTo>
                  <a:cubicBezTo>
                    <a:pt x="337" y="716"/>
                    <a:pt x="343" y="713"/>
                    <a:pt x="350" y="712"/>
                  </a:cubicBezTo>
                  <a:cubicBezTo>
                    <a:pt x="362" y="712"/>
                    <a:pt x="364" y="708"/>
                    <a:pt x="373" y="690"/>
                  </a:cubicBezTo>
                  <a:cubicBezTo>
                    <a:pt x="375" y="686"/>
                    <a:pt x="377" y="681"/>
                    <a:pt x="380" y="675"/>
                  </a:cubicBezTo>
                  <a:cubicBezTo>
                    <a:pt x="391" y="655"/>
                    <a:pt x="403" y="651"/>
                    <a:pt x="416" y="647"/>
                  </a:cubicBezTo>
                  <a:cubicBezTo>
                    <a:pt x="425" y="644"/>
                    <a:pt x="435" y="641"/>
                    <a:pt x="447" y="632"/>
                  </a:cubicBezTo>
                  <a:cubicBezTo>
                    <a:pt x="459" y="623"/>
                    <a:pt x="467" y="612"/>
                    <a:pt x="475" y="600"/>
                  </a:cubicBezTo>
                  <a:cubicBezTo>
                    <a:pt x="486" y="584"/>
                    <a:pt x="499" y="565"/>
                    <a:pt x="527" y="544"/>
                  </a:cubicBezTo>
                  <a:cubicBezTo>
                    <a:pt x="555" y="523"/>
                    <a:pt x="584" y="514"/>
                    <a:pt x="612" y="505"/>
                  </a:cubicBezTo>
                  <a:cubicBezTo>
                    <a:pt x="635" y="498"/>
                    <a:pt x="656" y="492"/>
                    <a:pt x="676" y="480"/>
                  </a:cubicBezTo>
                  <a:cubicBezTo>
                    <a:pt x="726" y="450"/>
                    <a:pt x="799" y="341"/>
                    <a:pt x="794" y="328"/>
                  </a:cubicBezTo>
                  <a:cubicBezTo>
                    <a:pt x="787" y="308"/>
                    <a:pt x="770" y="215"/>
                    <a:pt x="775" y="1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4" name="Freeform 330">
              <a:extLst>
                <a:ext uri="{FF2B5EF4-FFF2-40B4-BE49-F238E27FC236}">
                  <a16:creationId xmlns:a16="http://schemas.microsoft.com/office/drawing/2014/main" id="{14885305-985B-42D4-970D-ABFBEB91B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698" y="4641544"/>
              <a:ext cx="913" cy="1825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5" name="Freeform 331">
              <a:extLst>
                <a:ext uri="{FF2B5EF4-FFF2-40B4-BE49-F238E27FC236}">
                  <a16:creationId xmlns:a16="http://schemas.microsoft.com/office/drawing/2014/main" id="{B191BEC0-444B-4F5B-A5C4-D6BB85234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116" y="4490954"/>
              <a:ext cx="168844" cy="171583"/>
            </a:xfrm>
            <a:custGeom>
              <a:avLst/>
              <a:gdLst>
                <a:gd name="T0" fmla="*/ 293 w 818"/>
                <a:gd name="T1" fmla="*/ 75 h 830"/>
                <a:gd name="T2" fmla="*/ 299 w 818"/>
                <a:gd name="T3" fmla="*/ 92 h 830"/>
                <a:gd name="T4" fmla="*/ 297 w 818"/>
                <a:gd name="T5" fmla="*/ 123 h 830"/>
                <a:gd name="T6" fmla="*/ 203 w 818"/>
                <a:gd name="T7" fmla="*/ 111 h 830"/>
                <a:gd name="T8" fmla="*/ 167 w 818"/>
                <a:gd name="T9" fmla="*/ 117 h 830"/>
                <a:gd name="T10" fmla="*/ 163 w 818"/>
                <a:gd name="T11" fmla="*/ 0 h 830"/>
                <a:gd name="T12" fmla="*/ 80 w 818"/>
                <a:gd name="T13" fmla="*/ 12 h 830"/>
                <a:gd name="T14" fmla="*/ 102 w 818"/>
                <a:gd name="T15" fmla="*/ 93 h 830"/>
                <a:gd name="T16" fmla="*/ 75 w 818"/>
                <a:gd name="T17" fmla="*/ 144 h 830"/>
                <a:gd name="T18" fmla="*/ 94 w 818"/>
                <a:gd name="T19" fmla="*/ 161 h 830"/>
                <a:gd name="T20" fmla="*/ 0 w 818"/>
                <a:gd name="T21" fmla="*/ 271 h 830"/>
                <a:gd name="T22" fmla="*/ 82 w 818"/>
                <a:gd name="T23" fmla="*/ 489 h 830"/>
                <a:gd name="T24" fmla="*/ 100 w 818"/>
                <a:gd name="T25" fmla="*/ 534 h 830"/>
                <a:gd name="T26" fmla="*/ 102 w 818"/>
                <a:gd name="T27" fmla="*/ 579 h 830"/>
                <a:gd name="T28" fmla="*/ 104 w 818"/>
                <a:gd name="T29" fmla="*/ 582 h 830"/>
                <a:gd name="T30" fmla="*/ 176 w 818"/>
                <a:gd name="T31" fmla="*/ 610 h 830"/>
                <a:gd name="T32" fmla="*/ 280 w 818"/>
                <a:gd name="T33" fmla="*/ 660 h 830"/>
                <a:gd name="T34" fmla="*/ 319 w 818"/>
                <a:gd name="T35" fmla="*/ 660 h 830"/>
                <a:gd name="T36" fmla="*/ 356 w 818"/>
                <a:gd name="T37" fmla="*/ 664 h 830"/>
                <a:gd name="T38" fmla="*/ 438 w 818"/>
                <a:gd name="T39" fmla="*/ 815 h 830"/>
                <a:gd name="T40" fmla="*/ 473 w 818"/>
                <a:gd name="T41" fmla="*/ 805 h 830"/>
                <a:gd name="T42" fmla="*/ 502 w 818"/>
                <a:gd name="T43" fmla="*/ 824 h 830"/>
                <a:gd name="T44" fmla="*/ 540 w 818"/>
                <a:gd name="T45" fmla="*/ 824 h 830"/>
                <a:gd name="T46" fmla="*/ 601 w 818"/>
                <a:gd name="T47" fmla="*/ 823 h 830"/>
                <a:gd name="T48" fmla="*/ 639 w 818"/>
                <a:gd name="T49" fmla="*/ 785 h 830"/>
                <a:gd name="T50" fmla="*/ 657 w 818"/>
                <a:gd name="T51" fmla="*/ 791 h 830"/>
                <a:gd name="T52" fmla="*/ 674 w 818"/>
                <a:gd name="T53" fmla="*/ 795 h 830"/>
                <a:gd name="T54" fmla="*/ 721 w 818"/>
                <a:gd name="T55" fmla="*/ 781 h 830"/>
                <a:gd name="T56" fmla="*/ 737 w 818"/>
                <a:gd name="T57" fmla="*/ 778 h 830"/>
                <a:gd name="T58" fmla="*/ 794 w 818"/>
                <a:gd name="T59" fmla="*/ 709 h 830"/>
                <a:gd name="T60" fmla="*/ 748 w 818"/>
                <a:gd name="T61" fmla="*/ 625 h 830"/>
                <a:gd name="T62" fmla="*/ 736 w 818"/>
                <a:gd name="T63" fmla="*/ 581 h 830"/>
                <a:gd name="T64" fmla="*/ 723 w 818"/>
                <a:gd name="T65" fmla="*/ 524 h 830"/>
                <a:gd name="T66" fmla="*/ 730 w 818"/>
                <a:gd name="T67" fmla="*/ 442 h 830"/>
                <a:gd name="T68" fmla="*/ 733 w 818"/>
                <a:gd name="T69" fmla="*/ 291 h 830"/>
                <a:gd name="T70" fmla="*/ 606 w 818"/>
                <a:gd name="T71" fmla="*/ 201 h 830"/>
                <a:gd name="T72" fmla="*/ 333 w 818"/>
                <a:gd name="T73" fmla="*/ 7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8" h="830">
                  <a:moveTo>
                    <a:pt x="333" y="7"/>
                  </a:moveTo>
                  <a:cubicBezTo>
                    <a:pt x="329" y="40"/>
                    <a:pt x="314" y="65"/>
                    <a:pt x="293" y="75"/>
                  </a:cubicBezTo>
                  <a:cubicBezTo>
                    <a:pt x="292" y="76"/>
                    <a:pt x="291" y="76"/>
                    <a:pt x="291" y="77"/>
                  </a:cubicBezTo>
                  <a:cubicBezTo>
                    <a:pt x="290" y="79"/>
                    <a:pt x="296" y="87"/>
                    <a:pt x="299" y="92"/>
                  </a:cubicBezTo>
                  <a:cubicBezTo>
                    <a:pt x="305" y="100"/>
                    <a:pt x="311" y="108"/>
                    <a:pt x="308" y="115"/>
                  </a:cubicBezTo>
                  <a:cubicBezTo>
                    <a:pt x="307" y="119"/>
                    <a:pt x="303" y="122"/>
                    <a:pt x="297" y="123"/>
                  </a:cubicBezTo>
                  <a:cubicBezTo>
                    <a:pt x="286" y="125"/>
                    <a:pt x="270" y="122"/>
                    <a:pt x="253" y="118"/>
                  </a:cubicBezTo>
                  <a:cubicBezTo>
                    <a:pt x="237" y="115"/>
                    <a:pt x="219" y="111"/>
                    <a:pt x="203" y="111"/>
                  </a:cubicBezTo>
                  <a:cubicBezTo>
                    <a:pt x="192" y="111"/>
                    <a:pt x="182" y="112"/>
                    <a:pt x="174" y="116"/>
                  </a:cubicBezTo>
                  <a:cubicBezTo>
                    <a:pt x="172" y="117"/>
                    <a:pt x="169" y="117"/>
                    <a:pt x="167" y="117"/>
                  </a:cubicBezTo>
                  <a:cubicBezTo>
                    <a:pt x="162" y="117"/>
                    <a:pt x="157" y="115"/>
                    <a:pt x="154" y="111"/>
                  </a:cubicBezTo>
                  <a:cubicBezTo>
                    <a:pt x="142" y="93"/>
                    <a:pt x="149" y="43"/>
                    <a:pt x="163" y="0"/>
                  </a:cubicBezTo>
                  <a:lnTo>
                    <a:pt x="109" y="5"/>
                  </a:lnTo>
                  <a:cubicBezTo>
                    <a:pt x="109" y="5"/>
                    <a:pt x="96" y="8"/>
                    <a:pt x="80" y="12"/>
                  </a:cubicBezTo>
                  <a:lnTo>
                    <a:pt x="90" y="39"/>
                  </a:lnTo>
                  <a:cubicBezTo>
                    <a:pt x="91" y="40"/>
                    <a:pt x="107" y="72"/>
                    <a:pt x="102" y="93"/>
                  </a:cubicBezTo>
                  <a:cubicBezTo>
                    <a:pt x="100" y="103"/>
                    <a:pt x="91" y="109"/>
                    <a:pt x="73" y="112"/>
                  </a:cubicBezTo>
                  <a:cubicBezTo>
                    <a:pt x="76" y="126"/>
                    <a:pt x="76" y="138"/>
                    <a:pt x="75" y="144"/>
                  </a:cubicBezTo>
                  <a:lnTo>
                    <a:pt x="96" y="157"/>
                  </a:lnTo>
                  <a:lnTo>
                    <a:pt x="94" y="161"/>
                  </a:lnTo>
                  <a:cubicBezTo>
                    <a:pt x="87" y="175"/>
                    <a:pt x="49" y="246"/>
                    <a:pt x="28" y="254"/>
                  </a:cubicBezTo>
                  <a:cubicBezTo>
                    <a:pt x="25" y="255"/>
                    <a:pt x="18" y="259"/>
                    <a:pt x="0" y="271"/>
                  </a:cubicBezTo>
                  <a:cubicBezTo>
                    <a:pt x="10" y="320"/>
                    <a:pt x="25" y="391"/>
                    <a:pt x="44" y="409"/>
                  </a:cubicBezTo>
                  <a:cubicBezTo>
                    <a:pt x="74" y="436"/>
                    <a:pt x="78" y="465"/>
                    <a:pt x="82" y="489"/>
                  </a:cubicBezTo>
                  <a:cubicBezTo>
                    <a:pt x="83" y="498"/>
                    <a:pt x="84" y="505"/>
                    <a:pt x="86" y="511"/>
                  </a:cubicBezTo>
                  <a:cubicBezTo>
                    <a:pt x="89" y="518"/>
                    <a:pt x="94" y="526"/>
                    <a:pt x="100" y="534"/>
                  </a:cubicBezTo>
                  <a:cubicBezTo>
                    <a:pt x="108" y="546"/>
                    <a:pt x="116" y="558"/>
                    <a:pt x="113" y="568"/>
                  </a:cubicBezTo>
                  <a:cubicBezTo>
                    <a:pt x="112" y="573"/>
                    <a:pt x="108" y="577"/>
                    <a:pt x="102" y="579"/>
                  </a:cubicBezTo>
                  <a:cubicBezTo>
                    <a:pt x="100" y="580"/>
                    <a:pt x="99" y="580"/>
                    <a:pt x="98" y="581"/>
                  </a:cubicBezTo>
                  <a:cubicBezTo>
                    <a:pt x="101" y="582"/>
                    <a:pt x="103" y="582"/>
                    <a:pt x="104" y="582"/>
                  </a:cubicBezTo>
                  <a:cubicBezTo>
                    <a:pt x="117" y="582"/>
                    <a:pt x="132" y="590"/>
                    <a:pt x="147" y="598"/>
                  </a:cubicBezTo>
                  <a:cubicBezTo>
                    <a:pt x="157" y="603"/>
                    <a:pt x="168" y="608"/>
                    <a:pt x="176" y="610"/>
                  </a:cubicBezTo>
                  <a:cubicBezTo>
                    <a:pt x="194" y="614"/>
                    <a:pt x="267" y="642"/>
                    <a:pt x="277" y="655"/>
                  </a:cubicBezTo>
                  <a:cubicBezTo>
                    <a:pt x="278" y="656"/>
                    <a:pt x="279" y="658"/>
                    <a:pt x="280" y="660"/>
                  </a:cubicBezTo>
                  <a:cubicBezTo>
                    <a:pt x="293" y="660"/>
                    <a:pt x="307" y="659"/>
                    <a:pt x="319" y="660"/>
                  </a:cubicBezTo>
                  <a:lnTo>
                    <a:pt x="319" y="660"/>
                  </a:lnTo>
                  <a:cubicBezTo>
                    <a:pt x="322" y="660"/>
                    <a:pt x="325" y="660"/>
                    <a:pt x="327" y="660"/>
                  </a:cubicBezTo>
                  <a:cubicBezTo>
                    <a:pt x="335" y="654"/>
                    <a:pt x="346" y="654"/>
                    <a:pt x="356" y="664"/>
                  </a:cubicBezTo>
                  <a:cubicBezTo>
                    <a:pt x="378" y="687"/>
                    <a:pt x="400" y="761"/>
                    <a:pt x="401" y="811"/>
                  </a:cubicBezTo>
                  <a:cubicBezTo>
                    <a:pt x="420" y="814"/>
                    <a:pt x="433" y="815"/>
                    <a:pt x="438" y="815"/>
                  </a:cubicBezTo>
                  <a:cubicBezTo>
                    <a:pt x="441" y="815"/>
                    <a:pt x="445" y="813"/>
                    <a:pt x="449" y="811"/>
                  </a:cubicBezTo>
                  <a:cubicBezTo>
                    <a:pt x="455" y="808"/>
                    <a:pt x="463" y="805"/>
                    <a:pt x="473" y="805"/>
                  </a:cubicBezTo>
                  <a:cubicBezTo>
                    <a:pt x="477" y="805"/>
                    <a:pt x="481" y="805"/>
                    <a:pt x="485" y="807"/>
                  </a:cubicBezTo>
                  <a:cubicBezTo>
                    <a:pt x="498" y="811"/>
                    <a:pt x="500" y="819"/>
                    <a:pt x="502" y="824"/>
                  </a:cubicBezTo>
                  <a:cubicBezTo>
                    <a:pt x="503" y="829"/>
                    <a:pt x="503" y="829"/>
                    <a:pt x="508" y="829"/>
                  </a:cubicBezTo>
                  <a:cubicBezTo>
                    <a:pt x="516" y="829"/>
                    <a:pt x="528" y="826"/>
                    <a:pt x="540" y="824"/>
                  </a:cubicBezTo>
                  <a:cubicBezTo>
                    <a:pt x="554" y="821"/>
                    <a:pt x="568" y="818"/>
                    <a:pt x="574" y="820"/>
                  </a:cubicBezTo>
                  <a:cubicBezTo>
                    <a:pt x="582" y="821"/>
                    <a:pt x="592" y="823"/>
                    <a:pt x="601" y="823"/>
                  </a:cubicBezTo>
                  <a:cubicBezTo>
                    <a:pt x="608" y="823"/>
                    <a:pt x="612" y="822"/>
                    <a:pt x="613" y="820"/>
                  </a:cubicBezTo>
                  <a:cubicBezTo>
                    <a:pt x="614" y="810"/>
                    <a:pt x="620" y="785"/>
                    <a:pt x="639" y="785"/>
                  </a:cubicBezTo>
                  <a:cubicBezTo>
                    <a:pt x="641" y="785"/>
                    <a:pt x="643" y="786"/>
                    <a:pt x="645" y="786"/>
                  </a:cubicBezTo>
                  <a:cubicBezTo>
                    <a:pt x="649" y="787"/>
                    <a:pt x="653" y="789"/>
                    <a:pt x="657" y="791"/>
                  </a:cubicBezTo>
                  <a:cubicBezTo>
                    <a:pt x="662" y="793"/>
                    <a:pt x="667" y="796"/>
                    <a:pt x="671" y="796"/>
                  </a:cubicBezTo>
                  <a:cubicBezTo>
                    <a:pt x="672" y="796"/>
                    <a:pt x="673" y="796"/>
                    <a:pt x="674" y="795"/>
                  </a:cubicBezTo>
                  <a:cubicBezTo>
                    <a:pt x="676" y="795"/>
                    <a:pt x="680" y="794"/>
                    <a:pt x="684" y="790"/>
                  </a:cubicBezTo>
                  <a:cubicBezTo>
                    <a:pt x="696" y="780"/>
                    <a:pt x="710" y="780"/>
                    <a:pt x="721" y="781"/>
                  </a:cubicBezTo>
                  <a:cubicBezTo>
                    <a:pt x="723" y="781"/>
                    <a:pt x="725" y="781"/>
                    <a:pt x="727" y="781"/>
                  </a:cubicBezTo>
                  <a:cubicBezTo>
                    <a:pt x="735" y="781"/>
                    <a:pt x="737" y="779"/>
                    <a:pt x="737" y="778"/>
                  </a:cubicBezTo>
                  <a:cubicBezTo>
                    <a:pt x="739" y="774"/>
                    <a:pt x="742" y="768"/>
                    <a:pt x="817" y="733"/>
                  </a:cubicBezTo>
                  <a:cubicBezTo>
                    <a:pt x="815" y="719"/>
                    <a:pt x="806" y="714"/>
                    <a:pt x="794" y="709"/>
                  </a:cubicBezTo>
                  <a:cubicBezTo>
                    <a:pt x="781" y="702"/>
                    <a:pt x="765" y="694"/>
                    <a:pt x="764" y="668"/>
                  </a:cubicBezTo>
                  <a:cubicBezTo>
                    <a:pt x="763" y="645"/>
                    <a:pt x="755" y="635"/>
                    <a:pt x="748" y="625"/>
                  </a:cubicBezTo>
                  <a:cubicBezTo>
                    <a:pt x="742" y="616"/>
                    <a:pt x="735" y="606"/>
                    <a:pt x="736" y="590"/>
                  </a:cubicBezTo>
                  <a:lnTo>
                    <a:pt x="736" y="581"/>
                  </a:lnTo>
                  <a:cubicBezTo>
                    <a:pt x="737" y="562"/>
                    <a:pt x="738" y="534"/>
                    <a:pt x="732" y="532"/>
                  </a:cubicBezTo>
                  <a:cubicBezTo>
                    <a:pt x="728" y="531"/>
                    <a:pt x="725" y="528"/>
                    <a:pt x="723" y="524"/>
                  </a:cubicBezTo>
                  <a:cubicBezTo>
                    <a:pt x="718" y="510"/>
                    <a:pt x="730" y="484"/>
                    <a:pt x="742" y="466"/>
                  </a:cubicBezTo>
                  <a:cubicBezTo>
                    <a:pt x="748" y="457"/>
                    <a:pt x="745" y="453"/>
                    <a:pt x="730" y="442"/>
                  </a:cubicBezTo>
                  <a:cubicBezTo>
                    <a:pt x="719" y="434"/>
                    <a:pt x="705" y="424"/>
                    <a:pt x="701" y="406"/>
                  </a:cubicBezTo>
                  <a:cubicBezTo>
                    <a:pt x="699" y="401"/>
                    <a:pt x="696" y="386"/>
                    <a:pt x="733" y="291"/>
                  </a:cubicBezTo>
                  <a:cubicBezTo>
                    <a:pt x="671" y="249"/>
                    <a:pt x="609" y="203"/>
                    <a:pt x="609" y="203"/>
                  </a:cubicBezTo>
                  <a:lnTo>
                    <a:pt x="606" y="201"/>
                  </a:lnTo>
                  <a:lnTo>
                    <a:pt x="610" y="154"/>
                  </a:lnTo>
                  <a:lnTo>
                    <a:pt x="333" y="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6" name="Freeform 332">
              <a:extLst>
                <a:ext uri="{FF2B5EF4-FFF2-40B4-BE49-F238E27FC236}">
                  <a16:creationId xmlns:a16="http://schemas.microsoft.com/office/drawing/2014/main" id="{3339633F-D95B-4DE6-8451-B474F4744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225" y="4629680"/>
              <a:ext cx="47459" cy="116822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7" name="Freeform 333">
              <a:extLst>
                <a:ext uri="{FF2B5EF4-FFF2-40B4-BE49-F238E27FC236}">
                  <a16:creationId xmlns:a16="http://schemas.microsoft.com/office/drawing/2014/main" id="{8139535C-9104-44E2-A581-00A1F848C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815" y="4811302"/>
              <a:ext cx="43808" cy="30119"/>
            </a:xfrm>
            <a:custGeom>
              <a:avLst/>
              <a:gdLst>
                <a:gd name="T0" fmla="*/ 210 w 211"/>
                <a:gd name="T1" fmla="*/ 145 h 146"/>
                <a:gd name="T2" fmla="*/ 197 w 211"/>
                <a:gd name="T3" fmla="*/ 130 h 146"/>
                <a:gd name="T4" fmla="*/ 0 w 211"/>
                <a:gd name="T5" fmla="*/ 0 h 146"/>
                <a:gd name="T6" fmla="*/ 207 w 211"/>
                <a:gd name="T7" fmla="*/ 145 h 146"/>
                <a:gd name="T8" fmla="*/ 210 w 211"/>
                <a:gd name="T9" fmla="*/ 14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46">
                  <a:moveTo>
                    <a:pt x="210" y="145"/>
                  </a:moveTo>
                  <a:cubicBezTo>
                    <a:pt x="209" y="144"/>
                    <a:pt x="208" y="140"/>
                    <a:pt x="197" y="130"/>
                  </a:cubicBezTo>
                  <a:cubicBezTo>
                    <a:pt x="155" y="87"/>
                    <a:pt x="31" y="8"/>
                    <a:pt x="0" y="0"/>
                  </a:cubicBezTo>
                  <a:cubicBezTo>
                    <a:pt x="19" y="29"/>
                    <a:pt x="166" y="145"/>
                    <a:pt x="207" y="145"/>
                  </a:cubicBezTo>
                  <a:cubicBezTo>
                    <a:pt x="208" y="145"/>
                    <a:pt x="209" y="145"/>
                    <a:pt x="210" y="1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" name="Freeform 334">
              <a:extLst>
                <a:ext uri="{FF2B5EF4-FFF2-40B4-BE49-F238E27FC236}">
                  <a16:creationId xmlns:a16="http://schemas.microsoft.com/office/drawing/2014/main" id="{14603D45-CF02-45DF-B15D-4F7B60832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1606" y="3789109"/>
              <a:ext cx="118647" cy="77577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" name="Freeform 335">
              <a:extLst>
                <a:ext uri="{FF2B5EF4-FFF2-40B4-BE49-F238E27FC236}">
                  <a16:creationId xmlns:a16="http://schemas.microsoft.com/office/drawing/2014/main" id="{E29D1688-07A9-4502-820D-776C9B2DC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7071" y="4067475"/>
              <a:ext cx="10040" cy="21904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" name="Freeform 336">
              <a:extLst>
                <a:ext uri="{FF2B5EF4-FFF2-40B4-BE49-F238E27FC236}">
                  <a16:creationId xmlns:a16="http://schemas.microsoft.com/office/drawing/2014/main" id="{C6682FBB-2E28-4124-A404-F5C7CCA05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920" y="4305682"/>
              <a:ext cx="12777" cy="10040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" name="Freeform 337">
              <a:extLst>
                <a:ext uri="{FF2B5EF4-FFF2-40B4-BE49-F238E27FC236}">
                  <a16:creationId xmlns:a16="http://schemas.microsoft.com/office/drawing/2014/main" id="{732EFAFF-4485-4AB5-9DAE-2FC685D08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720" y="3779071"/>
              <a:ext cx="49284" cy="42895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2" name="Freeform 338">
              <a:extLst>
                <a:ext uri="{FF2B5EF4-FFF2-40B4-BE49-F238E27FC236}">
                  <a16:creationId xmlns:a16="http://schemas.microsoft.com/office/drawing/2014/main" id="{4E1AD943-A5ED-41C6-A9C3-CC83C9650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1100" y="3769030"/>
              <a:ext cx="72101" cy="61149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3" name="Freeform 339">
              <a:extLst>
                <a:ext uri="{FF2B5EF4-FFF2-40B4-BE49-F238E27FC236}">
                  <a16:creationId xmlns:a16="http://schemas.microsoft.com/office/drawing/2014/main" id="{D6A134EF-89DD-42E5-B2B8-EF35CC98F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7449" y="3810101"/>
              <a:ext cx="15516" cy="11865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4" name="Freeform 340">
              <a:extLst>
                <a:ext uri="{FF2B5EF4-FFF2-40B4-BE49-F238E27FC236}">
                  <a16:creationId xmlns:a16="http://schemas.microsoft.com/office/drawing/2014/main" id="{AA6DE37B-8907-4C72-9A97-BFB8ABD54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347" y="3834743"/>
              <a:ext cx="192574" cy="15880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5" name="Freeform 341">
              <a:extLst>
                <a:ext uri="{FF2B5EF4-FFF2-40B4-BE49-F238E27FC236}">
                  <a16:creationId xmlns:a16="http://schemas.microsoft.com/office/drawing/2014/main" id="{F4BE2AB8-738B-4470-97DD-EE7E15820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833" y="3852996"/>
              <a:ext cx="28293" cy="10952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6" name="Freeform 342">
              <a:extLst>
                <a:ext uri="{FF2B5EF4-FFF2-40B4-BE49-F238E27FC236}">
                  <a16:creationId xmlns:a16="http://schemas.microsoft.com/office/drawing/2014/main" id="{9F182C3E-F14B-45CE-8A63-80B6CD384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7561" y="3860298"/>
              <a:ext cx="256460" cy="232731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7" name="Freeform 343">
              <a:extLst>
                <a:ext uri="{FF2B5EF4-FFF2-40B4-BE49-F238E27FC236}">
                  <a16:creationId xmlns:a16="http://schemas.microsoft.com/office/drawing/2014/main" id="{D8D49F25-1139-4F24-8C9D-029015795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8696" y="4389647"/>
              <a:ext cx="179797" cy="181622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" name="Freeform 344">
              <a:extLst>
                <a:ext uri="{FF2B5EF4-FFF2-40B4-BE49-F238E27FC236}">
                  <a16:creationId xmlns:a16="http://schemas.microsoft.com/office/drawing/2014/main" id="{C983403F-CEF3-4158-B5FA-8DAE02393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494" y="4611427"/>
              <a:ext cx="65713" cy="10040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Freeform 345">
              <a:extLst>
                <a:ext uri="{FF2B5EF4-FFF2-40B4-BE49-F238E27FC236}">
                  <a16:creationId xmlns:a16="http://schemas.microsoft.com/office/drawing/2014/main" id="{7F732EEA-FE20-471F-9590-13110A59A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631" y="4495517"/>
              <a:ext cx="6389" cy="9127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Freeform 346">
              <a:extLst>
                <a:ext uri="{FF2B5EF4-FFF2-40B4-BE49-F238E27FC236}">
                  <a16:creationId xmlns:a16="http://schemas.microsoft.com/office/drawing/2014/main" id="{7736F7E1-A047-4F09-A592-FF4B77924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065" y="4574007"/>
              <a:ext cx="156979" cy="42896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Freeform 347">
              <a:extLst>
                <a:ext uri="{FF2B5EF4-FFF2-40B4-BE49-F238E27FC236}">
                  <a16:creationId xmlns:a16="http://schemas.microsoft.com/office/drawing/2014/main" id="{54AE8315-4D7F-4C80-A8B3-C2D691E94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834" y="4523811"/>
              <a:ext cx="7302" cy="6388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Freeform 348">
              <a:extLst>
                <a:ext uri="{FF2B5EF4-FFF2-40B4-BE49-F238E27FC236}">
                  <a16:creationId xmlns:a16="http://schemas.microsoft.com/office/drawing/2014/main" id="{4C620FA9-C508-44F2-B053-F0A8D74E2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171" y="4609601"/>
              <a:ext cx="44720" cy="15515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Freeform 349">
              <a:extLst>
                <a:ext uri="{FF2B5EF4-FFF2-40B4-BE49-F238E27FC236}">
                  <a16:creationId xmlns:a16="http://schemas.microsoft.com/office/drawing/2014/main" id="{B09C9559-2EC7-49CC-BAF0-438612CFA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141" y="4448971"/>
              <a:ext cx="24642" cy="36507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Freeform 350">
              <a:extLst>
                <a:ext uri="{FF2B5EF4-FFF2-40B4-BE49-F238E27FC236}">
                  <a16:creationId xmlns:a16="http://schemas.microsoft.com/office/drawing/2014/main" id="{6A328D75-4C13-4860-BCED-4AA852C5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717" y="4632418"/>
              <a:ext cx="26468" cy="10952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Freeform 351">
              <a:extLst>
                <a:ext uri="{FF2B5EF4-FFF2-40B4-BE49-F238E27FC236}">
                  <a16:creationId xmlns:a16="http://schemas.microsoft.com/office/drawing/2014/main" id="{208D47E5-A381-4B1C-B3CE-E44C6981A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919" y="4524723"/>
              <a:ext cx="41983" cy="15516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Freeform 352">
              <a:extLst>
                <a:ext uri="{FF2B5EF4-FFF2-40B4-BE49-F238E27FC236}">
                  <a16:creationId xmlns:a16="http://schemas.microsoft.com/office/drawing/2014/main" id="{D346AA4A-410A-4706-A343-B1B85E2F2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815" y="4456273"/>
              <a:ext cx="10040" cy="12777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Freeform 353">
              <a:extLst>
                <a:ext uri="{FF2B5EF4-FFF2-40B4-BE49-F238E27FC236}">
                  <a16:creationId xmlns:a16="http://schemas.microsoft.com/office/drawing/2014/main" id="{06971E32-FB08-4F4A-A291-4A8FC49AA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1349" y="4410639"/>
              <a:ext cx="159717" cy="13142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Freeform 354">
              <a:extLst>
                <a:ext uri="{FF2B5EF4-FFF2-40B4-BE49-F238E27FC236}">
                  <a16:creationId xmlns:a16="http://schemas.microsoft.com/office/drawing/2014/main" id="{7F19A152-361A-4760-89CF-0997F212F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5905" y="4623291"/>
              <a:ext cx="25555" cy="2007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Freeform 355">
              <a:extLst>
                <a:ext uri="{FF2B5EF4-FFF2-40B4-BE49-F238E27FC236}">
                  <a16:creationId xmlns:a16="http://schemas.microsoft.com/office/drawing/2014/main" id="{52E877CC-B453-485C-8EF7-CE21F9CD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5465" y="4486390"/>
              <a:ext cx="157892" cy="134163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Freeform 356">
              <a:extLst>
                <a:ext uri="{FF2B5EF4-FFF2-40B4-BE49-F238E27FC236}">
                  <a16:creationId xmlns:a16="http://schemas.microsoft.com/office/drawing/2014/main" id="{2B4B329B-6CB5-49DB-B8FB-04C1B85AA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6976" y="4529286"/>
              <a:ext cx="17340" cy="10040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Freeform 357">
              <a:extLst>
                <a:ext uri="{FF2B5EF4-FFF2-40B4-BE49-F238E27FC236}">
                  <a16:creationId xmlns:a16="http://schemas.microsoft.com/office/drawing/2014/main" id="{B6D1A43C-D4F0-4F15-BD2E-5827F9753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8328" y="4454447"/>
              <a:ext cx="101306" cy="115909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Freeform 358">
              <a:extLst>
                <a:ext uri="{FF2B5EF4-FFF2-40B4-BE49-F238E27FC236}">
                  <a16:creationId xmlns:a16="http://schemas.microsoft.com/office/drawing/2014/main" id="{49C541CB-4A18-4D51-8234-B432FC1E7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032" y="4624204"/>
              <a:ext cx="913" cy="913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Freeform 359">
              <a:extLst>
                <a:ext uri="{FF2B5EF4-FFF2-40B4-BE49-F238E27FC236}">
                  <a16:creationId xmlns:a16="http://schemas.microsoft.com/office/drawing/2014/main" id="{9747B6E6-E153-434C-B8F7-B1219AE4A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7770" y="4626029"/>
              <a:ext cx="3650" cy="1825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Freeform 360">
              <a:extLst>
                <a:ext uri="{FF2B5EF4-FFF2-40B4-BE49-F238E27FC236}">
                  <a16:creationId xmlns:a16="http://schemas.microsoft.com/office/drawing/2014/main" id="{CF945698-4444-4C7B-A9B4-B8996ABE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9635" y="4612339"/>
              <a:ext cx="35594" cy="1460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Freeform 361">
              <a:extLst>
                <a:ext uri="{FF2B5EF4-FFF2-40B4-BE49-F238E27FC236}">
                  <a16:creationId xmlns:a16="http://schemas.microsoft.com/office/drawing/2014/main" id="{6E2234F5-7353-4A4C-A6AE-756845DFC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568" y="3837481"/>
              <a:ext cx="42895" cy="24642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Freeform 362">
              <a:extLst>
                <a:ext uri="{FF2B5EF4-FFF2-40B4-BE49-F238E27FC236}">
                  <a16:creationId xmlns:a16="http://schemas.microsoft.com/office/drawing/2014/main" id="{5EA86821-33D8-4BA4-BA1B-AD3F98B3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2388" y="3666812"/>
              <a:ext cx="177971" cy="171583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Freeform 363">
              <a:extLst>
                <a:ext uri="{FF2B5EF4-FFF2-40B4-BE49-F238E27FC236}">
                  <a16:creationId xmlns:a16="http://schemas.microsoft.com/office/drawing/2014/main" id="{BC64E23A-C95D-493D-9209-80DA9ED07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4292" y="3783634"/>
              <a:ext cx="24642" cy="39246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Freeform 364">
              <a:extLst>
                <a:ext uri="{FF2B5EF4-FFF2-40B4-BE49-F238E27FC236}">
                  <a16:creationId xmlns:a16="http://schemas.microsoft.com/office/drawing/2014/main" id="{E8E68640-C7B0-4C7D-A652-3CD5EE4A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184" y="3739825"/>
              <a:ext cx="15515" cy="21904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Freeform 365">
              <a:extLst>
                <a:ext uri="{FF2B5EF4-FFF2-40B4-BE49-F238E27FC236}">
                  <a16:creationId xmlns:a16="http://schemas.microsoft.com/office/drawing/2014/main" id="{0A0B2E42-B12A-4B95-A042-1D40E130E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7660" y="3683239"/>
              <a:ext cx="61149" cy="76665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29781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1D8ECB-BC5D-4DD0-9C66-099E091CC4EE}"/>
              </a:ext>
            </a:extLst>
          </p:cNvPr>
          <p:cNvCxnSpPr>
            <a:cxnSpLocks/>
          </p:cNvCxnSpPr>
          <p:nvPr/>
        </p:nvCxnSpPr>
        <p:spPr>
          <a:xfrm>
            <a:off x="6967332" y="4678702"/>
            <a:ext cx="37006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4E7E9E6-5408-4D0C-8843-47A88A3036CD}"/>
              </a:ext>
            </a:extLst>
          </p:cNvPr>
          <p:cNvSpPr txBox="1"/>
          <p:nvPr/>
        </p:nvSpPr>
        <p:spPr>
          <a:xfrm>
            <a:off x="6967332" y="3177025"/>
            <a:ext cx="37006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tx2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The Services Outlet</a:t>
            </a:r>
          </a:p>
        </p:txBody>
      </p:sp>
      <p:sp>
        <p:nvSpPr>
          <p:cNvPr id="16" name="7 CuadroTexto">
            <a:extLst>
              <a:ext uri="{FF2B5EF4-FFF2-40B4-BE49-F238E27FC236}">
                <a16:creationId xmlns:a16="http://schemas.microsoft.com/office/drawing/2014/main" id="{65804B78-66E6-4DCF-B906-146724C834B7}"/>
              </a:ext>
            </a:extLst>
          </p:cNvPr>
          <p:cNvSpPr txBox="1"/>
          <p:nvPr/>
        </p:nvSpPr>
        <p:spPr>
          <a:xfrm>
            <a:off x="6967332" y="3498619"/>
            <a:ext cx="3700668" cy="17876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50" dirty="0">
                <a:solidFill>
                  <a:schemeClr val="tx2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2101 W </a:t>
            </a:r>
            <a:r>
              <a:rPr lang="en-US" sz="1050" dirty="0" err="1">
                <a:solidFill>
                  <a:schemeClr val="tx2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Shunk</a:t>
            </a:r>
            <a:r>
              <a:rPr lang="en-US" sz="1050" dirty="0">
                <a:solidFill>
                  <a:schemeClr val="tx2">
                    <a:lumMod val="85000"/>
                    <a:lumOff val="1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St, Philadelphia, PA 19145, USA</a:t>
            </a:r>
            <a:endParaRPr lang="en-US" altLang="en-US" sz="1050" dirty="0">
              <a:solidFill>
                <a:schemeClr val="tx2">
                  <a:lumMod val="85000"/>
                  <a:lumOff val="1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1E9A5D5-9289-49DD-876A-FAA9F6708B40}"/>
              </a:ext>
            </a:extLst>
          </p:cNvPr>
          <p:cNvGrpSpPr/>
          <p:nvPr/>
        </p:nvGrpSpPr>
        <p:grpSpPr>
          <a:xfrm>
            <a:off x="6967332" y="3804048"/>
            <a:ext cx="3503591" cy="413962"/>
            <a:chOff x="2276841" y="4933216"/>
            <a:chExt cx="2869403" cy="41396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42AFED-8CDA-47AC-BE61-D3C7972C3047}"/>
                </a:ext>
              </a:extLst>
            </p:cNvPr>
            <p:cNvSpPr txBox="1"/>
            <p:nvPr/>
          </p:nvSpPr>
          <p:spPr>
            <a:xfrm>
              <a:off x="2276841" y="4933216"/>
              <a:ext cx="286940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Open Every Wednesday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1CD7D6-17FF-42C3-82D8-65060CD75027}"/>
                </a:ext>
              </a:extLst>
            </p:cNvPr>
            <p:cNvSpPr txBox="1"/>
            <p:nvPr/>
          </p:nvSpPr>
          <p:spPr>
            <a:xfrm>
              <a:off x="2276841" y="5185595"/>
              <a:ext cx="286940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solidFill>
                    <a:schemeClr val="tx2">
                      <a:lumMod val="85000"/>
                      <a:lumOff val="15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09.00  A.M – 06.00 P.M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69578BE-1CFA-460D-921A-3E6FEDB25F76}"/>
              </a:ext>
            </a:extLst>
          </p:cNvPr>
          <p:cNvSpPr/>
          <p:nvPr/>
        </p:nvSpPr>
        <p:spPr>
          <a:xfrm>
            <a:off x="6967332" y="5139393"/>
            <a:ext cx="3700667" cy="80118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being process centric them outside the box  thinking pursue scalable customer service through for collaborative.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A600CD-996C-4418-90DB-367E52C73CC3}"/>
              </a:ext>
            </a:extLst>
          </p:cNvPr>
          <p:cNvSpPr txBox="1"/>
          <p:nvPr/>
        </p:nvSpPr>
        <p:spPr>
          <a:xfrm>
            <a:off x="6967332" y="917426"/>
            <a:ext cx="4234068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Outlet Location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43CE96-800F-4F81-B7A6-D8723DE977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9061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8B8B3B1-0BFD-4A32-B74E-9EF7D241F8C3}"/>
              </a:ext>
            </a:extLst>
          </p:cNvPr>
          <p:cNvSpPr/>
          <p:nvPr/>
        </p:nvSpPr>
        <p:spPr>
          <a:xfrm>
            <a:off x="785135" y="3287173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growth strategies. Seamlessly the put visualize quality intellectual the super at capital. Collaboration agile intern the frameworks provide.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900EE4-CCFE-4E88-8A61-69D443CC7795}"/>
              </a:ext>
            </a:extLst>
          </p:cNvPr>
          <p:cNvSpPr txBox="1"/>
          <p:nvPr/>
        </p:nvSpPr>
        <p:spPr>
          <a:xfrm>
            <a:off x="785136" y="1938714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Gallery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Image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BFAD60-5810-446A-9E17-D703E6A36C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21A917-786C-4F2C-AA6D-2A105FE207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E1BB22-2F8B-4620-AA32-B6C0771B6B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087D33-780F-4D60-A7C9-4F4B8277B4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401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47E27B5-AB82-43EE-91BC-0E36831DD1AE}"/>
              </a:ext>
            </a:extLst>
          </p:cNvPr>
          <p:cNvSpPr/>
          <p:nvPr/>
        </p:nvSpPr>
        <p:spPr>
          <a:xfrm>
            <a:off x="6315600" y="4337194"/>
            <a:ext cx="4147828" cy="1689652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976C39-CFF5-4BFD-89F0-D889F97A9E9B}"/>
              </a:ext>
            </a:extLst>
          </p:cNvPr>
          <p:cNvSpPr/>
          <p:nvPr/>
        </p:nvSpPr>
        <p:spPr>
          <a:xfrm>
            <a:off x="1728573" y="2210220"/>
            <a:ext cx="4147828" cy="1689652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C2F1B-911F-4706-A6A1-142D6750FE58}"/>
              </a:ext>
            </a:extLst>
          </p:cNvPr>
          <p:cNvSpPr txBox="1"/>
          <p:nvPr/>
        </p:nvSpPr>
        <p:spPr>
          <a:xfrm>
            <a:off x="1728574" y="849991"/>
            <a:ext cx="309428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Our Vision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8CFEDD-80DD-4EC8-8AFE-C8C31935E2BA}"/>
              </a:ext>
            </a:extLst>
          </p:cNvPr>
          <p:cNvSpPr/>
          <p:nvPr/>
        </p:nvSpPr>
        <p:spPr>
          <a:xfrm>
            <a:off x="5430037" y="844380"/>
            <a:ext cx="5033391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robust a strategies seamlessly the put visualize quality.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9D6681-2732-4BF8-895E-EA7835D109E5}"/>
              </a:ext>
            </a:extLst>
          </p:cNvPr>
          <p:cNvSpPr txBox="1"/>
          <p:nvPr/>
        </p:nvSpPr>
        <p:spPr>
          <a:xfrm>
            <a:off x="6892844" y="4794390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Combine AR and VR Games</a:t>
            </a:r>
          </a:p>
        </p:txBody>
      </p:sp>
      <p:sp>
        <p:nvSpPr>
          <p:cNvPr id="29" name="7 CuadroTexto">
            <a:extLst>
              <a:ext uri="{FF2B5EF4-FFF2-40B4-BE49-F238E27FC236}">
                <a16:creationId xmlns:a16="http://schemas.microsoft.com/office/drawing/2014/main" id="{B0662409-DAD5-4864-9F11-FE44BFD3E730}"/>
              </a:ext>
            </a:extLst>
          </p:cNvPr>
          <p:cNvSpPr txBox="1"/>
          <p:nvPr/>
        </p:nvSpPr>
        <p:spPr>
          <a:xfrm>
            <a:off x="6892844" y="5045531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more the intellectual super at capital collaboration.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7AE59-8279-41B8-9693-0C856398F79D}"/>
              </a:ext>
            </a:extLst>
          </p:cNvPr>
          <p:cNvSpPr txBox="1"/>
          <p:nvPr/>
        </p:nvSpPr>
        <p:spPr>
          <a:xfrm>
            <a:off x="2305817" y="4794390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BC263ABF-D6C4-45BD-9D2E-11D5C118ADC8}"/>
              </a:ext>
            </a:extLst>
          </p:cNvPr>
          <p:cNvSpPr txBox="1"/>
          <p:nvPr/>
        </p:nvSpPr>
        <p:spPr>
          <a:xfrm>
            <a:off x="2305817" y="5045531"/>
            <a:ext cx="2993339" cy="5241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with a robust out synopsis for high level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multimedia good.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0C0E85-ADC1-4C4D-9ED9-BC0B67AC5126}"/>
              </a:ext>
            </a:extLst>
          </p:cNvPr>
          <p:cNvSpPr/>
          <p:nvPr/>
        </p:nvSpPr>
        <p:spPr>
          <a:xfrm>
            <a:off x="1728573" y="4337194"/>
            <a:ext cx="4147828" cy="16896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udea" panose="020000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FF0E94-042A-4AC1-A25D-F97876B39BDD}"/>
              </a:ext>
            </a:extLst>
          </p:cNvPr>
          <p:cNvSpPr txBox="1"/>
          <p:nvPr/>
        </p:nvSpPr>
        <p:spPr>
          <a:xfrm>
            <a:off x="2305817" y="2667416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Appear Over Real</a:t>
            </a:r>
          </a:p>
        </p:txBody>
      </p:sp>
      <p:sp>
        <p:nvSpPr>
          <p:cNvPr id="34" name="7 CuadroTexto">
            <a:extLst>
              <a:ext uri="{FF2B5EF4-FFF2-40B4-BE49-F238E27FC236}">
                <a16:creationId xmlns:a16="http://schemas.microsoft.com/office/drawing/2014/main" id="{A7D66BEB-E6E4-430C-BC4A-848FB055E0F6}"/>
              </a:ext>
            </a:extLst>
          </p:cNvPr>
          <p:cNvSpPr txBox="1"/>
          <p:nvPr/>
        </p:nvSpPr>
        <p:spPr>
          <a:xfrm>
            <a:off x="2305817" y="2918557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put content 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robust a strategies visualize.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02FCD9-F0D1-4D88-9C80-2D14D0065B07}"/>
              </a:ext>
            </a:extLst>
          </p:cNvPr>
          <p:cNvSpPr txBox="1"/>
          <p:nvPr/>
        </p:nvSpPr>
        <p:spPr>
          <a:xfrm>
            <a:off x="6892844" y="2667416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Immersive Experiences</a:t>
            </a:r>
          </a:p>
        </p:txBody>
      </p:sp>
      <p:sp>
        <p:nvSpPr>
          <p:cNvPr id="39" name="7 CuadroTexto">
            <a:extLst>
              <a:ext uri="{FF2B5EF4-FFF2-40B4-BE49-F238E27FC236}">
                <a16:creationId xmlns:a16="http://schemas.microsoft.com/office/drawing/2014/main" id="{399C1E27-D3F9-4F1E-8472-2FD0049BB39D}"/>
              </a:ext>
            </a:extLst>
          </p:cNvPr>
          <p:cNvSpPr txBox="1"/>
          <p:nvPr/>
        </p:nvSpPr>
        <p:spPr>
          <a:xfrm>
            <a:off x="6892844" y="2918557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being at commerce via process change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hight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 data.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C98E701-646E-4B1A-BE7B-0D03CD619289}"/>
              </a:ext>
            </a:extLst>
          </p:cNvPr>
          <p:cNvSpPr/>
          <p:nvPr/>
        </p:nvSpPr>
        <p:spPr>
          <a:xfrm>
            <a:off x="6315600" y="2210220"/>
            <a:ext cx="4147828" cy="16896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13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19A1E6-1133-4CC0-B676-C50ACD478B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71E96-1530-4C13-8D1D-214E9E11FAE0}"/>
              </a:ext>
            </a:extLst>
          </p:cNvPr>
          <p:cNvSpPr/>
          <p:nvPr/>
        </p:nvSpPr>
        <p:spPr>
          <a:xfrm>
            <a:off x="4081668" y="1028427"/>
            <a:ext cx="6569766" cy="2767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57D386-50A7-44A7-90F6-CE715045775C}"/>
              </a:ext>
            </a:extLst>
          </p:cNvPr>
          <p:cNvSpPr txBox="1"/>
          <p:nvPr/>
        </p:nvSpPr>
        <p:spPr>
          <a:xfrm>
            <a:off x="5197454" y="1642741"/>
            <a:ext cx="4338193" cy="15388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4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Thanks </a:t>
            </a:r>
          </a:p>
          <a:p>
            <a:pPr>
              <a:lnSpc>
                <a:spcPts val="6000"/>
              </a:lnSpc>
            </a:pPr>
            <a:r>
              <a:rPr lang="en-US" sz="54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For Watching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A825C-1667-403A-97B2-881E724A0729}"/>
              </a:ext>
            </a:extLst>
          </p:cNvPr>
          <p:cNvSpPr/>
          <p:nvPr/>
        </p:nvSpPr>
        <p:spPr>
          <a:xfrm>
            <a:off x="8060635" y="4787879"/>
            <a:ext cx="2590799" cy="107818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process centric them outside the box  thinking pursue the scalable customer service through.</a:t>
            </a:r>
          </a:p>
        </p:txBody>
      </p:sp>
    </p:spTree>
    <p:extLst>
      <p:ext uri="{BB962C8B-B14F-4D97-AF65-F5344CB8AC3E}">
        <p14:creationId xmlns:p14="http://schemas.microsoft.com/office/powerpoint/2010/main" val="13132195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55C4BCB-72FA-48F3-8779-EF90C26B4D4E}"/>
              </a:ext>
            </a:extLst>
          </p:cNvPr>
          <p:cNvSpPr txBox="1"/>
          <p:nvPr/>
        </p:nvSpPr>
        <p:spPr>
          <a:xfrm>
            <a:off x="6325015" y="1596871"/>
            <a:ext cx="454529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C31014-AF39-4675-A12F-39C5AC8BFABF}"/>
              </a:ext>
            </a:extLst>
          </p:cNvPr>
          <p:cNvSpPr/>
          <p:nvPr/>
        </p:nvSpPr>
        <p:spPr>
          <a:xfrm>
            <a:off x="6325015" y="2305399"/>
            <a:ext cx="4545290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robust a strategies seamlessly the put.</a:t>
            </a:r>
          </a:p>
        </p:txBody>
      </p:sp>
      <p:sp>
        <p:nvSpPr>
          <p:cNvPr id="22" name="Freeform 42">
            <a:extLst>
              <a:ext uri="{FF2B5EF4-FFF2-40B4-BE49-F238E27FC236}">
                <a16:creationId xmlns:a16="http://schemas.microsoft.com/office/drawing/2014/main" id="{DF336663-9C2A-4D97-B6B3-CF7963179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8033" y="3692703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Freeform 67">
            <a:extLst>
              <a:ext uri="{FF2B5EF4-FFF2-40B4-BE49-F238E27FC236}">
                <a16:creationId xmlns:a16="http://schemas.microsoft.com/office/drawing/2014/main" id="{D5812C49-9297-4C89-A948-5CB76D3A8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015" y="3698187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636E13-B690-41B1-B2AA-16D2E2FF439D}"/>
              </a:ext>
            </a:extLst>
          </p:cNvPr>
          <p:cNvSpPr txBox="1"/>
          <p:nvPr/>
        </p:nvSpPr>
        <p:spPr>
          <a:xfrm>
            <a:off x="6325016" y="4451035"/>
            <a:ext cx="19642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Derive Smart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id="{7B8AEBB0-A5E2-41E8-B2F3-190A23AED1EA}"/>
              </a:ext>
            </a:extLst>
          </p:cNvPr>
          <p:cNvSpPr txBox="1"/>
          <p:nvPr/>
        </p:nvSpPr>
        <p:spPr>
          <a:xfrm>
            <a:off x="6325017" y="4737012"/>
            <a:ext cx="1964219" cy="52322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book and them unknown printer.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757EB6-3146-4209-9911-533E5565ABFB}"/>
              </a:ext>
            </a:extLst>
          </p:cNvPr>
          <p:cNvSpPr txBox="1"/>
          <p:nvPr/>
        </p:nvSpPr>
        <p:spPr>
          <a:xfrm>
            <a:off x="9098033" y="4451035"/>
            <a:ext cx="17722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Accessible Insight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60E6BE74-2009-4F8B-A749-60422E834C0A}"/>
              </a:ext>
            </a:extLst>
          </p:cNvPr>
          <p:cNvSpPr txBox="1"/>
          <p:nvPr/>
        </p:nvSpPr>
        <p:spPr>
          <a:xfrm>
            <a:off x="9098034" y="4737012"/>
            <a:ext cx="1772270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the based.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C7DFA8-D94F-4778-8710-1D2F9639E7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00654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051CBF-80E8-4C3A-BC37-A67850CDB335}"/>
              </a:ext>
            </a:extLst>
          </p:cNvPr>
          <p:cNvSpPr txBox="1"/>
          <p:nvPr/>
        </p:nvSpPr>
        <p:spPr>
          <a:xfrm>
            <a:off x="1123143" y="1176549"/>
            <a:ext cx="653992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What is Electronic Vehicle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7E1CF3-09B8-4E1A-9177-2EFBEDCE2961}"/>
              </a:ext>
            </a:extLst>
          </p:cNvPr>
          <p:cNvSpPr/>
          <p:nvPr/>
        </p:nvSpPr>
        <p:spPr>
          <a:xfrm>
            <a:off x="8508375" y="3624080"/>
            <a:ext cx="2560482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via process centric outside the box  thinking pursue scalable more customer service through. Proactively envisioned multimedia based them expertise and cross-media.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EABE75-7312-4CB5-8D95-B7898D59EB83}"/>
              </a:ext>
            </a:extLst>
          </p:cNvPr>
          <p:cNvSpPr txBox="1"/>
          <p:nvPr/>
        </p:nvSpPr>
        <p:spPr>
          <a:xfrm flipH="1">
            <a:off x="8344119" y="1363780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DD8736-9A7B-4C87-A6C9-EAACDC45D0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E7AE09-10F2-46E5-A477-99400E15A1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75136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C17A8D-B5BD-48AC-966F-4F3330236869}"/>
              </a:ext>
            </a:extLst>
          </p:cNvPr>
          <p:cNvSpPr/>
          <p:nvPr/>
        </p:nvSpPr>
        <p:spPr>
          <a:xfrm>
            <a:off x="0" y="0"/>
            <a:ext cx="12192000" cy="31805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A71D02-0F95-4611-8A2A-2ED5A2B17494}"/>
              </a:ext>
            </a:extLst>
          </p:cNvPr>
          <p:cNvSpPr txBox="1"/>
          <p:nvPr/>
        </p:nvSpPr>
        <p:spPr>
          <a:xfrm>
            <a:off x="6034546" y="1005718"/>
            <a:ext cx="5027706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Why Use An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Electronic Vehicle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910E82-EB0E-4E20-B1C7-FB6CF94F2D8D}"/>
              </a:ext>
            </a:extLst>
          </p:cNvPr>
          <p:cNvSpPr/>
          <p:nvPr/>
        </p:nvSpPr>
        <p:spPr>
          <a:xfrm>
            <a:off x="6708913" y="4294431"/>
            <a:ext cx="4353339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go cross-media out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 seamlessly.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D3D086-7300-4F81-A0C2-34736605B8D3}"/>
              </a:ext>
            </a:extLst>
          </p:cNvPr>
          <p:cNvSpPr/>
          <p:nvPr/>
        </p:nvSpPr>
        <p:spPr>
          <a:xfrm>
            <a:off x="6708913" y="5328100"/>
            <a:ext cx="4353339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intellectual super at capital collaboration high pay off the information off the data.</a:t>
            </a:r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BCC5CF34-12E1-4067-BE46-8CC278384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546" y="4294431"/>
            <a:ext cx="365883" cy="289705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42">
            <a:extLst>
              <a:ext uri="{FF2B5EF4-FFF2-40B4-BE49-F238E27FC236}">
                <a16:creationId xmlns:a16="http://schemas.microsoft.com/office/drawing/2014/main" id="{0C590A55-62A8-4AF1-A5B7-05B9ABB06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723" y="5328100"/>
            <a:ext cx="213528" cy="304711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11BE32-8E30-4B08-B158-3D99F7306E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38860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E85BD9F-13C0-4A2D-98C9-393CA487A484}"/>
              </a:ext>
            </a:extLst>
          </p:cNvPr>
          <p:cNvSpPr txBox="1"/>
          <p:nvPr/>
        </p:nvSpPr>
        <p:spPr>
          <a:xfrm>
            <a:off x="5138532" y="4973818"/>
            <a:ext cx="24847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88912C9E-07D6-416F-98D8-A0E8379687A8}"/>
              </a:ext>
            </a:extLst>
          </p:cNvPr>
          <p:cNvSpPr txBox="1"/>
          <p:nvPr/>
        </p:nvSpPr>
        <p:spPr>
          <a:xfrm>
            <a:off x="5138533" y="5257857"/>
            <a:ext cx="248478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user.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AF682E-EF9E-4C0C-B3A5-30AC7335D602}"/>
              </a:ext>
            </a:extLst>
          </p:cNvPr>
          <p:cNvSpPr txBox="1"/>
          <p:nvPr/>
        </p:nvSpPr>
        <p:spPr>
          <a:xfrm>
            <a:off x="8656984" y="4973818"/>
            <a:ext cx="24847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Unlike Experiences</a:t>
            </a:r>
          </a:p>
        </p:txBody>
      </p:sp>
      <p:sp>
        <p:nvSpPr>
          <p:cNvPr id="37" name="7 CuadroTexto">
            <a:extLst>
              <a:ext uri="{FF2B5EF4-FFF2-40B4-BE49-F238E27FC236}">
                <a16:creationId xmlns:a16="http://schemas.microsoft.com/office/drawing/2014/main" id="{534158AB-1A4B-425D-996C-E4EB156D2A33}"/>
              </a:ext>
            </a:extLst>
          </p:cNvPr>
          <p:cNvSpPr txBox="1"/>
          <p:nvPr/>
        </p:nvSpPr>
        <p:spPr>
          <a:xfrm>
            <a:off x="8656985" y="5257857"/>
            <a:ext cx="248478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process centric outside.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A69460-44A3-489E-9D25-802DBB2E018C}"/>
              </a:ext>
            </a:extLst>
          </p:cNvPr>
          <p:cNvSpPr txBox="1"/>
          <p:nvPr/>
        </p:nvSpPr>
        <p:spPr>
          <a:xfrm>
            <a:off x="1050235" y="1076025"/>
            <a:ext cx="3342861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My Electronic Vehicle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211593D-47CE-4EA4-9FC2-6A5894A07B47}"/>
              </a:ext>
            </a:extLst>
          </p:cNvPr>
          <p:cNvSpPr/>
          <p:nvPr/>
        </p:nvSpPr>
        <p:spPr>
          <a:xfrm>
            <a:off x="1050235" y="2363099"/>
            <a:ext cx="3061253" cy="801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any situation touchpoints for. Bring to the table win-win user.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8F91AA-3B5B-4F8C-B490-6638CE51CE9A}"/>
              </a:ext>
            </a:extLst>
          </p:cNvPr>
          <p:cNvSpPr txBox="1"/>
          <p:nvPr/>
        </p:nvSpPr>
        <p:spPr>
          <a:xfrm flipH="1">
            <a:off x="1050234" y="5643476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657848-B11D-4763-948B-316212AA88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13660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71A9009-362D-4E16-80AD-3C73B1D8DF75}"/>
              </a:ext>
            </a:extLst>
          </p:cNvPr>
          <p:cNvSpPr/>
          <p:nvPr/>
        </p:nvSpPr>
        <p:spPr>
          <a:xfrm>
            <a:off x="9859617" y="0"/>
            <a:ext cx="233238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65AC16-22D3-4FD4-9F2C-2916EF6AD4BE}"/>
              </a:ext>
            </a:extLst>
          </p:cNvPr>
          <p:cNvSpPr/>
          <p:nvPr/>
        </p:nvSpPr>
        <p:spPr>
          <a:xfrm>
            <a:off x="1104901" y="3708806"/>
            <a:ext cx="288235" cy="2882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E641-7D89-4073-85FC-541108A185FC}"/>
              </a:ext>
            </a:extLst>
          </p:cNvPr>
          <p:cNvSpPr txBox="1"/>
          <p:nvPr/>
        </p:nvSpPr>
        <p:spPr>
          <a:xfrm>
            <a:off x="1840397" y="3708806"/>
            <a:ext cx="315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AR and VR Games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F50A4372-CA01-4980-BFD7-75089A02FEA8}"/>
              </a:ext>
            </a:extLst>
          </p:cNvPr>
          <p:cNvSpPr txBox="1"/>
          <p:nvPr/>
        </p:nvSpPr>
        <p:spPr>
          <a:xfrm>
            <a:off x="1840399" y="3992845"/>
            <a:ext cx="3150701" cy="5241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just in time initiatives deploy strategic.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764567-3977-4F18-BBD1-B99C018C2532}"/>
              </a:ext>
            </a:extLst>
          </p:cNvPr>
          <p:cNvSpPr/>
          <p:nvPr/>
        </p:nvSpPr>
        <p:spPr>
          <a:xfrm>
            <a:off x="1104901" y="5060528"/>
            <a:ext cx="288235" cy="2882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2FCAEF-18BB-4C54-B560-60DCA4A76561}"/>
              </a:ext>
            </a:extLst>
          </p:cNvPr>
          <p:cNvSpPr txBox="1"/>
          <p:nvPr/>
        </p:nvSpPr>
        <p:spPr>
          <a:xfrm>
            <a:off x="1840397" y="5060528"/>
            <a:ext cx="315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Interacting with Software</a:t>
            </a:r>
          </a:p>
        </p:txBody>
      </p:sp>
      <p:sp>
        <p:nvSpPr>
          <p:cNvPr id="18" name="7 CuadroTexto">
            <a:extLst>
              <a:ext uri="{FF2B5EF4-FFF2-40B4-BE49-F238E27FC236}">
                <a16:creationId xmlns:a16="http://schemas.microsoft.com/office/drawing/2014/main" id="{6C2C6F99-D746-44CC-8D4C-8E7E81D5E767}"/>
              </a:ext>
            </a:extLst>
          </p:cNvPr>
          <p:cNvSpPr txBox="1"/>
          <p:nvPr/>
        </p:nvSpPr>
        <p:spPr>
          <a:xfrm>
            <a:off x="1840399" y="5344567"/>
            <a:ext cx="315070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process centric outside information.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1B52C2-DC9E-4A51-8E8F-8661F508A7D2}"/>
              </a:ext>
            </a:extLst>
          </p:cNvPr>
          <p:cNvSpPr txBox="1"/>
          <p:nvPr/>
        </p:nvSpPr>
        <p:spPr>
          <a:xfrm>
            <a:off x="1104901" y="956849"/>
            <a:ext cx="757196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The Best Machine We Made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6D42DF-24B7-401A-B2C5-CB2C059BBEFC}"/>
              </a:ext>
            </a:extLst>
          </p:cNvPr>
          <p:cNvSpPr/>
          <p:nvPr/>
        </p:nvSpPr>
        <p:spPr>
          <a:xfrm>
            <a:off x="1104900" y="2426659"/>
            <a:ext cx="3886200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user multiple any situation touchpoints for bring to win.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0247A-31A8-4E57-9662-5C2DE08321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462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04A0DA2D-35BA-45D8-9145-E471F261A40F}"/>
              </a:ext>
            </a:extLst>
          </p:cNvPr>
          <p:cNvSpPr txBox="1"/>
          <p:nvPr/>
        </p:nvSpPr>
        <p:spPr>
          <a:xfrm>
            <a:off x="874643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Immanuel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Johson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B651B2-8370-44DA-AC45-9EBCD109DAFD}"/>
              </a:ext>
            </a:extLst>
          </p:cNvPr>
          <p:cNvSpPr txBox="1"/>
          <p:nvPr/>
        </p:nvSpPr>
        <p:spPr>
          <a:xfrm>
            <a:off x="874643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C97808-A8E9-4537-9FEB-9A2A3A0AACFE}"/>
              </a:ext>
            </a:extLst>
          </p:cNvPr>
          <p:cNvSpPr txBox="1"/>
          <p:nvPr/>
        </p:nvSpPr>
        <p:spPr>
          <a:xfrm>
            <a:off x="3528391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Steven Stamford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A62B2B-759C-4279-BB34-52378C202637}"/>
              </a:ext>
            </a:extLst>
          </p:cNvPr>
          <p:cNvSpPr txBox="1"/>
          <p:nvPr/>
        </p:nvSpPr>
        <p:spPr>
          <a:xfrm>
            <a:off x="3528391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8FF3B5-7EE9-448B-9E66-ED4F8E0E4FCE}"/>
              </a:ext>
            </a:extLst>
          </p:cNvPr>
          <p:cNvSpPr txBox="1"/>
          <p:nvPr/>
        </p:nvSpPr>
        <p:spPr>
          <a:xfrm>
            <a:off x="6182139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Yurika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Andarson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754C921-B497-4D55-8D22-41B0E934A1F9}"/>
              </a:ext>
            </a:extLst>
          </p:cNvPr>
          <p:cNvSpPr txBox="1"/>
          <p:nvPr/>
        </p:nvSpPr>
        <p:spPr>
          <a:xfrm>
            <a:off x="6182139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22FA6C-251D-4114-BE9C-05A415CAADE5}"/>
              </a:ext>
            </a:extLst>
          </p:cNvPr>
          <p:cNvSpPr txBox="1"/>
          <p:nvPr/>
        </p:nvSpPr>
        <p:spPr>
          <a:xfrm>
            <a:off x="8835887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Immelda</a:t>
            </a:r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Clarisa</a:t>
            </a:r>
            <a:endParaRPr lang="id-ID" sz="1400" b="1" dirty="0">
              <a:solidFill>
                <a:schemeClr val="tx2">
                  <a:lumMod val="75000"/>
                  <a:lumOff val="2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74F0F5-A7A1-40ED-870C-3375357DB324}"/>
              </a:ext>
            </a:extLst>
          </p:cNvPr>
          <p:cNvSpPr txBox="1"/>
          <p:nvPr/>
        </p:nvSpPr>
        <p:spPr>
          <a:xfrm>
            <a:off x="8835887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tx2">
                    <a:lumMod val="65000"/>
                    <a:lumOff val="3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tx2">
                  <a:lumMod val="65000"/>
                  <a:lumOff val="35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17710D1-738F-4E4E-A8EC-C7E28353BCD2}"/>
              </a:ext>
            </a:extLst>
          </p:cNvPr>
          <p:cNvSpPr txBox="1"/>
          <p:nvPr/>
        </p:nvSpPr>
        <p:spPr>
          <a:xfrm>
            <a:off x="874643" y="982694"/>
            <a:ext cx="4671392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tx2">
                    <a:lumMod val="85000"/>
                    <a:lumOff val="15000"/>
                  </a:schemeClr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Engine Team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7B5AF0-3AEB-439A-BE31-DB473E638FB0}"/>
              </a:ext>
            </a:extLst>
          </p:cNvPr>
          <p:cNvSpPr txBox="1"/>
          <p:nvPr/>
        </p:nvSpPr>
        <p:spPr>
          <a:xfrm flipH="1">
            <a:off x="8592619" y="1169925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76506-1759-47A3-8409-A737CC8692C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3790E4A-2F2E-4509-8192-24BE4161F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7B8D76-6DAB-4D34-98C3-55D5125A16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81B9C2-5DF8-4683-888C-BB222CA299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4403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ctronic Vehicle">
      <a:dk1>
        <a:srgbClr val="7A2F14"/>
      </a:dk1>
      <a:lt1>
        <a:sysClr val="window" lastClr="FFFFFF"/>
      </a:lt1>
      <a:dk2>
        <a:srgbClr val="000000"/>
      </a:dk2>
      <a:lt2>
        <a:srgbClr val="F8F8F8"/>
      </a:lt2>
      <a:accent1>
        <a:srgbClr val="F9E0D7"/>
      </a:accent1>
      <a:accent2>
        <a:srgbClr val="092700"/>
      </a:accent2>
      <a:accent3>
        <a:srgbClr val="D6FFC9"/>
      </a:accent3>
      <a:accent4>
        <a:srgbClr val="8A8A8A"/>
      </a:accent4>
      <a:accent5>
        <a:srgbClr val="8A8A8A"/>
      </a:accent5>
      <a:accent6>
        <a:srgbClr val="FFEBB3"/>
      </a:accent6>
      <a:hlink>
        <a:srgbClr val="8A8A8A"/>
      </a:hlink>
      <a:folHlink>
        <a:srgbClr val="D3D3D3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75095</TotalTime>
  <Words>1574</Words>
  <Application>Microsoft Office PowerPoint</Application>
  <PresentationFormat>Widescreen</PresentationFormat>
  <Paragraphs>245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Gudea</vt:lpstr>
      <vt:lpstr>Lora</vt:lpstr>
      <vt:lpstr>PT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Erika Ameliana Putri</dc:creator>
  <cp:lastModifiedBy>Dewa Pastika Bagya</cp:lastModifiedBy>
  <cp:revision>3915</cp:revision>
  <dcterms:created xsi:type="dcterms:W3CDTF">2018-11-21T06:39:41Z</dcterms:created>
  <dcterms:modified xsi:type="dcterms:W3CDTF">2022-02-22T06:58:29Z</dcterms:modified>
</cp:coreProperties>
</file>